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  <p:sldMasterId id="2147483662" r:id="rId2"/>
  </p:sldMasterIdLst>
  <p:notesMasterIdLst>
    <p:notesMasterId r:id="rId7"/>
  </p:notesMasterIdLst>
  <p:sldIdLst>
    <p:sldId id="294" r:id="rId3"/>
    <p:sldId id="295" r:id="rId4"/>
    <p:sldId id="291" r:id="rId5"/>
    <p:sldId id="292" r:id="rId6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3EFF7"/>
    <a:srgbClr val="3989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636" y="96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2/20/2015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You can safely remove this slide. This slide</a:t>
            </a:r>
            <a:r>
              <a:rPr lang="en-US" baseline="0" dirty="0" smtClean="0"/>
              <a:t> design was provided by SlideModel.com – You can download more templates, shapes and elements for PowerPoint from </a:t>
            </a:r>
            <a:r>
              <a:rPr lang="en-US" dirty="0" smtClean="0">
                <a:hlinkClick r:id="rId3"/>
              </a:rPr>
              <a:t>http://slidemodel.com/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2D21D1-52E2-420B-B491-CFF6D7BB79FB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23083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You can safely remove this slide. This slide</a:t>
            </a:r>
            <a:r>
              <a:rPr lang="en-US" baseline="0" dirty="0" smtClean="0"/>
              <a:t> design was provided by SlideModel.com – You can download more templates, shapes and elements for PowerPoint from </a:t>
            </a:r>
            <a:r>
              <a:rPr lang="en-US" dirty="0" smtClean="0">
                <a:hlinkClick r:id="rId3"/>
              </a:rPr>
              <a:t>http://slidemodel.com/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57780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86200"/>
            <a:ext cx="12188825" cy="29718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9" rIns="91436" bIns="45719"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2/20/2015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2/20/2015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 smtClean="0"/>
              <a:t>SlideModel.com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2/20/2015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86200"/>
            <a:ext cx="12188825" cy="29718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9" rIns="91436" bIns="45719"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2/20/2015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481986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2130426"/>
            <a:ext cx="10360501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2/20/2015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87602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2/20/2015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133972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2/20/2015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229488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2/20/2015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469667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2/20/2015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35459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2130426"/>
            <a:ext cx="10360501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71847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2/20/2015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781313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2/20/2015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516417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2/20/2015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877056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2/20/2015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720693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2/20/2015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046803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2/20/2015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607805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 smtClean="0"/>
              <a:t>SlideModel.com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2/20/2015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12829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2/20/2015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2/20/2015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2/20/2015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2/20/2015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2/20/2015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2/20/2015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2/20/2015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827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.png"/><Relationship Id="rId5" Type="http://schemas.openxmlformats.org/officeDocument/2006/relationships/image" Target="../media/image2.jpg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Rectangle 6"/>
          <p:cNvSpPr>
            <a:spLocks noChangeArrowheads="1"/>
          </p:cNvSpPr>
          <p:nvPr/>
        </p:nvSpPr>
        <p:spPr bwMode="auto">
          <a:xfrm>
            <a:off x="9331309" y="4261328"/>
            <a:ext cx="249911" cy="1025237"/>
          </a:xfrm>
          <a:prstGeom prst="rect">
            <a:avLst/>
          </a:prstGeom>
          <a:gradFill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bg1">
                  <a:lumMod val="95000"/>
                </a:schemeClr>
              </a:gs>
              <a:gs pos="100000">
                <a:schemeClr val="bg1"/>
              </a:gs>
            </a:gsLst>
            <a:lin ang="2700000" scaled="0"/>
          </a:gra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88" name="Rectangle 6"/>
          <p:cNvSpPr>
            <a:spLocks noChangeArrowheads="1"/>
          </p:cNvSpPr>
          <p:nvPr/>
        </p:nvSpPr>
        <p:spPr bwMode="auto">
          <a:xfrm>
            <a:off x="5978509" y="4283099"/>
            <a:ext cx="249911" cy="1025237"/>
          </a:xfrm>
          <a:prstGeom prst="rect">
            <a:avLst/>
          </a:prstGeom>
          <a:gradFill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bg1">
                  <a:lumMod val="95000"/>
                </a:schemeClr>
              </a:gs>
              <a:gs pos="100000">
                <a:schemeClr val="bg1"/>
              </a:gs>
            </a:gsLst>
            <a:lin ang="2700000" scaled="0"/>
          </a:gra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87" name="Rectangle 6"/>
          <p:cNvSpPr>
            <a:spLocks noChangeArrowheads="1"/>
          </p:cNvSpPr>
          <p:nvPr/>
        </p:nvSpPr>
        <p:spPr bwMode="auto">
          <a:xfrm>
            <a:off x="2625709" y="4267200"/>
            <a:ext cx="249911" cy="1025237"/>
          </a:xfrm>
          <a:prstGeom prst="rect">
            <a:avLst/>
          </a:prstGeom>
          <a:gradFill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bg1">
                  <a:lumMod val="95000"/>
                </a:schemeClr>
              </a:gs>
              <a:gs pos="100000">
                <a:schemeClr val="bg1"/>
              </a:gs>
            </a:gsLst>
            <a:lin ang="2700000" scaled="0"/>
          </a:gra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Traffic Lights for PowerPoint</a:t>
            </a:r>
            <a:endParaRPr lang="en-US" dirty="0"/>
          </a:p>
        </p:txBody>
      </p:sp>
      <p:grpSp>
        <p:nvGrpSpPr>
          <p:cNvPr id="38" name="Group 37"/>
          <p:cNvGrpSpPr/>
          <p:nvPr/>
        </p:nvGrpSpPr>
        <p:grpSpPr>
          <a:xfrm>
            <a:off x="1853309" y="1447800"/>
            <a:ext cx="1776606" cy="2835299"/>
            <a:chOff x="1903412" y="1676400"/>
            <a:chExt cx="1776606" cy="2835299"/>
          </a:xfrm>
        </p:grpSpPr>
        <p:sp>
          <p:nvSpPr>
            <p:cNvPr id="1031" name="Freeform 7"/>
            <p:cNvSpPr>
              <a:spLocks/>
            </p:cNvSpPr>
            <p:nvPr/>
          </p:nvSpPr>
          <p:spPr bwMode="auto">
            <a:xfrm>
              <a:off x="2239650" y="1690031"/>
              <a:ext cx="1114733" cy="2809552"/>
            </a:xfrm>
            <a:custGeom>
              <a:avLst/>
              <a:gdLst/>
              <a:ahLst/>
              <a:cxnLst>
                <a:cxn ang="0">
                  <a:pos x="79" y="0"/>
                </a:cxn>
                <a:cxn ang="0">
                  <a:pos x="657" y="0"/>
                </a:cxn>
                <a:cxn ang="0">
                  <a:pos x="675" y="2"/>
                </a:cxn>
                <a:cxn ang="0">
                  <a:pos x="691" y="8"/>
                </a:cxn>
                <a:cxn ang="0">
                  <a:pos x="706" y="17"/>
                </a:cxn>
                <a:cxn ang="0">
                  <a:pos x="718" y="29"/>
                </a:cxn>
                <a:cxn ang="0">
                  <a:pos x="728" y="44"/>
                </a:cxn>
                <a:cxn ang="0">
                  <a:pos x="733" y="60"/>
                </a:cxn>
                <a:cxn ang="0">
                  <a:pos x="736" y="79"/>
                </a:cxn>
                <a:cxn ang="0">
                  <a:pos x="736" y="1776"/>
                </a:cxn>
                <a:cxn ang="0">
                  <a:pos x="733" y="1794"/>
                </a:cxn>
                <a:cxn ang="0">
                  <a:pos x="728" y="1811"/>
                </a:cxn>
                <a:cxn ang="0">
                  <a:pos x="718" y="1825"/>
                </a:cxn>
                <a:cxn ang="0">
                  <a:pos x="706" y="1838"/>
                </a:cxn>
                <a:cxn ang="0">
                  <a:pos x="691" y="1847"/>
                </a:cxn>
                <a:cxn ang="0">
                  <a:pos x="675" y="1853"/>
                </a:cxn>
                <a:cxn ang="0">
                  <a:pos x="657" y="1855"/>
                </a:cxn>
                <a:cxn ang="0">
                  <a:pos x="79" y="1855"/>
                </a:cxn>
                <a:cxn ang="0">
                  <a:pos x="61" y="1853"/>
                </a:cxn>
                <a:cxn ang="0">
                  <a:pos x="44" y="1847"/>
                </a:cxn>
                <a:cxn ang="0">
                  <a:pos x="30" y="1838"/>
                </a:cxn>
                <a:cxn ang="0">
                  <a:pos x="17" y="1825"/>
                </a:cxn>
                <a:cxn ang="0">
                  <a:pos x="8" y="1811"/>
                </a:cxn>
                <a:cxn ang="0">
                  <a:pos x="2" y="1794"/>
                </a:cxn>
                <a:cxn ang="0">
                  <a:pos x="0" y="1776"/>
                </a:cxn>
                <a:cxn ang="0">
                  <a:pos x="0" y="79"/>
                </a:cxn>
                <a:cxn ang="0">
                  <a:pos x="2" y="60"/>
                </a:cxn>
                <a:cxn ang="0">
                  <a:pos x="8" y="44"/>
                </a:cxn>
                <a:cxn ang="0">
                  <a:pos x="17" y="29"/>
                </a:cxn>
                <a:cxn ang="0">
                  <a:pos x="30" y="17"/>
                </a:cxn>
                <a:cxn ang="0">
                  <a:pos x="44" y="8"/>
                </a:cxn>
                <a:cxn ang="0">
                  <a:pos x="61" y="2"/>
                </a:cxn>
                <a:cxn ang="0">
                  <a:pos x="79" y="0"/>
                </a:cxn>
              </a:cxnLst>
              <a:rect l="0" t="0" r="r" b="b"/>
              <a:pathLst>
                <a:path w="736" h="1855">
                  <a:moveTo>
                    <a:pt x="79" y="0"/>
                  </a:moveTo>
                  <a:lnTo>
                    <a:pt x="657" y="0"/>
                  </a:lnTo>
                  <a:lnTo>
                    <a:pt x="675" y="2"/>
                  </a:lnTo>
                  <a:lnTo>
                    <a:pt x="691" y="8"/>
                  </a:lnTo>
                  <a:lnTo>
                    <a:pt x="706" y="17"/>
                  </a:lnTo>
                  <a:lnTo>
                    <a:pt x="718" y="29"/>
                  </a:lnTo>
                  <a:lnTo>
                    <a:pt x="728" y="44"/>
                  </a:lnTo>
                  <a:lnTo>
                    <a:pt x="733" y="60"/>
                  </a:lnTo>
                  <a:lnTo>
                    <a:pt x="736" y="79"/>
                  </a:lnTo>
                  <a:lnTo>
                    <a:pt x="736" y="1776"/>
                  </a:lnTo>
                  <a:lnTo>
                    <a:pt x="733" y="1794"/>
                  </a:lnTo>
                  <a:lnTo>
                    <a:pt x="728" y="1811"/>
                  </a:lnTo>
                  <a:lnTo>
                    <a:pt x="718" y="1825"/>
                  </a:lnTo>
                  <a:lnTo>
                    <a:pt x="706" y="1838"/>
                  </a:lnTo>
                  <a:lnTo>
                    <a:pt x="691" y="1847"/>
                  </a:lnTo>
                  <a:lnTo>
                    <a:pt x="675" y="1853"/>
                  </a:lnTo>
                  <a:lnTo>
                    <a:pt x="657" y="1855"/>
                  </a:lnTo>
                  <a:lnTo>
                    <a:pt x="79" y="1855"/>
                  </a:lnTo>
                  <a:lnTo>
                    <a:pt x="61" y="1853"/>
                  </a:lnTo>
                  <a:lnTo>
                    <a:pt x="44" y="1847"/>
                  </a:lnTo>
                  <a:lnTo>
                    <a:pt x="30" y="1838"/>
                  </a:lnTo>
                  <a:lnTo>
                    <a:pt x="17" y="1825"/>
                  </a:lnTo>
                  <a:lnTo>
                    <a:pt x="8" y="1811"/>
                  </a:lnTo>
                  <a:lnTo>
                    <a:pt x="2" y="1794"/>
                  </a:lnTo>
                  <a:lnTo>
                    <a:pt x="0" y="1776"/>
                  </a:lnTo>
                  <a:lnTo>
                    <a:pt x="0" y="79"/>
                  </a:lnTo>
                  <a:lnTo>
                    <a:pt x="2" y="60"/>
                  </a:lnTo>
                  <a:lnTo>
                    <a:pt x="8" y="44"/>
                  </a:lnTo>
                  <a:lnTo>
                    <a:pt x="17" y="29"/>
                  </a:lnTo>
                  <a:lnTo>
                    <a:pt x="30" y="17"/>
                  </a:lnTo>
                  <a:lnTo>
                    <a:pt x="44" y="8"/>
                  </a:lnTo>
                  <a:lnTo>
                    <a:pt x="61" y="2"/>
                  </a:lnTo>
                  <a:lnTo>
                    <a:pt x="79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95000"/>
                    <a:lumOff val="5000"/>
                  </a:schemeClr>
                </a:gs>
                <a:gs pos="100000">
                  <a:schemeClr val="tx1">
                    <a:lumMod val="75000"/>
                    <a:lumOff val="25000"/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032" name="Freeform 8"/>
            <p:cNvSpPr>
              <a:spLocks noEditPoints="1"/>
            </p:cNvSpPr>
            <p:nvPr/>
          </p:nvSpPr>
          <p:spPr bwMode="auto">
            <a:xfrm>
              <a:off x="2226018" y="1676400"/>
              <a:ext cx="1140482" cy="2835299"/>
            </a:xfrm>
            <a:custGeom>
              <a:avLst/>
              <a:gdLst/>
              <a:ahLst/>
              <a:cxnLst>
                <a:cxn ang="0">
                  <a:pos x="72" y="19"/>
                </a:cxn>
                <a:cxn ang="0">
                  <a:pos x="44" y="33"/>
                </a:cxn>
                <a:cxn ang="0">
                  <a:pos x="25" y="56"/>
                </a:cxn>
                <a:cxn ang="0">
                  <a:pos x="18" y="88"/>
                </a:cxn>
                <a:cxn ang="0">
                  <a:pos x="20" y="1801"/>
                </a:cxn>
                <a:cxn ang="0">
                  <a:pos x="33" y="1829"/>
                </a:cxn>
                <a:cxn ang="0">
                  <a:pos x="57" y="1848"/>
                </a:cxn>
                <a:cxn ang="0">
                  <a:pos x="88" y="1855"/>
                </a:cxn>
                <a:cxn ang="0">
                  <a:pos x="682" y="1853"/>
                </a:cxn>
                <a:cxn ang="0">
                  <a:pos x="709" y="1840"/>
                </a:cxn>
                <a:cxn ang="0">
                  <a:pos x="729" y="1816"/>
                </a:cxn>
                <a:cxn ang="0">
                  <a:pos x="735" y="1785"/>
                </a:cxn>
                <a:cxn ang="0">
                  <a:pos x="734" y="72"/>
                </a:cxn>
                <a:cxn ang="0">
                  <a:pos x="720" y="44"/>
                </a:cxn>
                <a:cxn ang="0">
                  <a:pos x="697" y="25"/>
                </a:cxn>
                <a:cxn ang="0">
                  <a:pos x="666" y="18"/>
                </a:cxn>
                <a:cxn ang="0">
                  <a:pos x="88" y="0"/>
                </a:cxn>
                <a:cxn ang="0">
                  <a:pos x="686" y="3"/>
                </a:cxn>
                <a:cxn ang="0">
                  <a:pos x="720" y="19"/>
                </a:cxn>
                <a:cxn ang="0">
                  <a:pos x="744" y="49"/>
                </a:cxn>
                <a:cxn ang="0">
                  <a:pos x="753" y="88"/>
                </a:cxn>
                <a:cxn ang="0">
                  <a:pos x="751" y="1805"/>
                </a:cxn>
                <a:cxn ang="0">
                  <a:pos x="734" y="1840"/>
                </a:cxn>
                <a:cxn ang="0">
                  <a:pos x="704" y="1863"/>
                </a:cxn>
                <a:cxn ang="0">
                  <a:pos x="666" y="1872"/>
                </a:cxn>
                <a:cxn ang="0">
                  <a:pos x="68" y="1870"/>
                </a:cxn>
                <a:cxn ang="0">
                  <a:pos x="33" y="1853"/>
                </a:cxn>
                <a:cxn ang="0">
                  <a:pos x="10" y="1824"/>
                </a:cxn>
                <a:cxn ang="0">
                  <a:pos x="0" y="1785"/>
                </a:cxn>
                <a:cxn ang="0">
                  <a:pos x="3" y="67"/>
                </a:cxn>
                <a:cxn ang="0">
                  <a:pos x="20" y="33"/>
                </a:cxn>
                <a:cxn ang="0">
                  <a:pos x="50" y="9"/>
                </a:cxn>
                <a:cxn ang="0">
                  <a:pos x="88" y="0"/>
                </a:cxn>
              </a:cxnLst>
              <a:rect l="0" t="0" r="r" b="b"/>
              <a:pathLst>
                <a:path w="753" h="1872">
                  <a:moveTo>
                    <a:pt x="88" y="18"/>
                  </a:moveTo>
                  <a:lnTo>
                    <a:pt x="72" y="19"/>
                  </a:lnTo>
                  <a:lnTo>
                    <a:pt x="57" y="25"/>
                  </a:lnTo>
                  <a:lnTo>
                    <a:pt x="44" y="33"/>
                  </a:lnTo>
                  <a:lnTo>
                    <a:pt x="33" y="44"/>
                  </a:lnTo>
                  <a:lnTo>
                    <a:pt x="25" y="56"/>
                  </a:lnTo>
                  <a:lnTo>
                    <a:pt x="20" y="72"/>
                  </a:lnTo>
                  <a:lnTo>
                    <a:pt x="18" y="88"/>
                  </a:lnTo>
                  <a:lnTo>
                    <a:pt x="18" y="1785"/>
                  </a:lnTo>
                  <a:lnTo>
                    <a:pt x="20" y="1801"/>
                  </a:lnTo>
                  <a:lnTo>
                    <a:pt x="25" y="1816"/>
                  </a:lnTo>
                  <a:lnTo>
                    <a:pt x="33" y="1829"/>
                  </a:lnTo>
                  <a:lnTo>
                    <a:pt x="44" y="1840"/>
                  </a:lnTo>
                  <a:lnTo>
                    <a:pt x="57" y="1848"/>
                  </a:lnTo>
                  <a:lnTo>
                    <a:pt x="72" y="1853"/>
                  </a:lnTo>
                  <a:lnTo>
                    <a:pt x="88" y="1855"/>
                  </a:lnTo>
                  <a:lnTo>
                    <a:pt x="666" y="1855"/>
                  </a:lnTo>
                  <a:lnTo>
                    <a:pt x="682" y="1853"/>
                  </a:lnTo>
                  <a:lnTo>
                    <a:pt x="697" y="1848"/>
                  </a:lnTo>
                  <a:lnTo>
                    <a:pt x="709" y="1840"/>
                  </a:lnTo>
                  <a:lnTo>
                    <a:pt x="720" y="1829"/>
                  </a:lnTo>
                  <a:lnTo>
                    <a:pt x="729" y="1816"/>
                  </a:lnTo>
                  <a:lnTo>
                    <a:pt x="734" y="1801"/>
                  </a:lnTo>
                  <a:lnTo>
                    <a:pt x="735" y="1785"/>
                  </a:lnTo>
                  <a:lnTo>
                    <a:pt x="735" y="88"/>
                  </a:lnTo>
                  <a:lnTo>
                    <a:pt x="734" y="72"/>
                  </a:lnTo>
                  <a:lnTo>
                    <a:pt x="729" y="56"/>
                  </a:lnTo>
                  <a:lnTo>
                    <a:pt x="720" y="44"/>
                  </a:lnTo>
                  <a:lnTo>
                    <a:pt x="709" y="33"/>
                  </a:lnTo>
                  <a:lnTo>
                    <a:pt x="697" y="25"/>
                  </a:lnTo>
                  <a:lnTo>
                    <a:pt x="682" y="19"/>
                  </a:lnTo>
                  <a:lnTo>
                    <a:pt x="666" y="18"/>
                  </a:lnTo>
                  <a:lnTo>
                    <a:pt x="88" y="18"/>
                  </a:lnTo>
                  <a:close/>
                  <a:moveTo>
                    <a:pt x="88" y="0"/>
                  </a:moveTo>
                  <a:lnTo>
                    <a:pt x="666" y="0"/>
                  </a:lnTo>
                  <a:lnTo>
                    <a:pt x="686" y="3"/>
                  </a:lnTo>
                  <a:lnTo>
                    <a:pt x="704" y="9"/>
                  </a:lnTo>
                  <a:lnTo>
                    <a:pt x="720" y="19"/>
                  </a:lnTo>
                  <a:lnTo>
                    <a:pt x="734" y="33"/>
                  </a:lnTo>
                  <a:lnTo>
                    <a:pt x="744" y="49"/>
                  </a:lnTo>
                  <a:lnTo>
                    <a:pt x="751" y="67"/>
                  </a:lnTo>
                  <a:lnTo>
                    <a:pt x="753" y="88"/>
                  </a:lnTo>
                  <a:lnTo>
                    <a:pt x="753" y="1785"/>
                  </a:lnTo>
                  <a:lnTo>
                    <a:pt x="751" y="1805"/>
                  </a:lnTo>
                  <a:lnTo>
                    <a:pt x="744" y="1824"/>
                  </a:lnTo>
                  <a:lnTo>
                    <a:pt x="734" y="1840"/>
                  </a:lnTo>
                  <a:lnTo>
                    <a:pt x="720" y="1853"/>
                  </a:lnTo>
                  <a:lnTo>
                    <a:pt x="704" y="1863"/>
                  </a:lnTo>
                  <a:lnTo>
                    <a:pt x="686" y="1870"/>
                  </a:lnTo>
                  <a:lnTo>
                    <a:pt x="666" y="1872"/>
                  </a:lnTo>
                  <a:lnTo>
                    <a:pt x="88" y="1872"/>
                  </a:lnTo>
                  <a:lnTo>
                    <a:pt x="68" y="1870"/>
                  </a:lnTo>
                  <a:lnTo>
                    <a:pt x="50" y="1863"/>
                  </a:lnTo>
                  <a:lnTo>
                    <a:pt x="33" y="1853"/>
                  </a:lnTo>
                  <a:lnTo>
                    <a:pt x="20" y="1840"/>
                  </a:lnTo>
                  <a:lnTo>
                    <a:pt x="10" y="1824"/>
                  </a:lnTo>
                  <a:lnTo>
                    <a:pt x="3" y="1805"/>
                  </a:lnTo>
                  <a:lnTo>
                    <a:pt x="0" y="1785"/>
                  </a:lnTo>
                  <a:lnTo>
                    <a:pt x="0" y="88"/>
                  </a:lnTo>
                  <a:lnTo>
                    <a:pt x="3" y="67"/>
                  </a:lnTo>
                  <a:lnTo>
                    <a:pt x="10" y="49"/>
                  </a:lnTo>
                  <a:lnTo>
                    <a:pt x="20" y="33"/>
                  </a:lnTo>
                  <a:lnTo>
                    <a:pt x="33" y="19"/>
                  </a:lnTo>
                  <a:lnTo>
                    <a:pt x="50" y="9"/>
                  </a:lnTo>
                  <a:lnTo>
                    <a:pt x="68" y="3"/>
                  </a:lnTo>
                  <a:lnTo>
                    <a:pt x="88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75000"/>
                    <a:lumOff val="25000"/>
                    <a:shade val="30000"/>
                    <a:satMod val="115000"/>
                  </a:schemeClr>
                </a:gs>
                <a:gs pos="50000">
                  <a:schemeClr val="tx1">
                    <a:lumMod val="75000"/>
                    <a:lumOff val="25000"/>
                    <a:shade val="67500"/>
                    <a:satMod val="115000"/>
                  </a:schemeClr>
                </a:gs>
                <a:gs pos="100000">
                  <a:schemeClr val="tx1">
                    <a:lumMod val="75000"/>
                    <a:lumOff val="25000"/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048" name="Freeform 24"/>
            <p:cNvSpPr>
              <a:spLocks/>
            </p:cNvSpPr>
            <p:nvPr/>
          </p:nvSpPr>
          <p:spPr bwMode="auto">
            <a:xfrm>
              <a:off x="1903412" y="1853606"/>
              <a:ext cx="322607" cy="75880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3" y="0"/>
                </a:cxn>
                <a:cxn ang="0">
                  <a:pos x="213" y="501"/>
                </a:cxn>
                <a:cxn ang="0">
                  <a:pos x="163" y="501"/>
                </a:cxn>
                <a:cxn ang="0">
                  <a:pos x="163" y="250"/>
                </a:cxn>
                <a:cxn ang="0">
                  <a:pos x="0" y="0"/>
                </a:cxn>
              </a:cxnLst>
              <a:rect l="0" t="0" r="r" b="b"/>
              <a:pathLst>
                <a:path w="213" h="501">
                  <a:moveTo>
                    <a:pt x="0" y="0"/>
                  </a:moveTo>
                  <a:lnTo>
                    <a:pt x="213" y="0"/>
                  </a:lnTo>
                  <a:lnTo>
                    <a:pt x="213" y="501"/>
                  </a:lnTo>
                  <a:lnTo>
                    <a:pt x="163" y="501"/>
                  </a:lnTo>
                  <a:lnTo>
                    <a:pt x="163" y="250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tx1">
                    <a:lumMod val="95000"/>
                    <a:lumOff val="5000"/>
                  </a:schemeClr>
                </a:gs>
              </a:gsLst>
              <a:lin ang="16200000" scaled="1"/>
              <a:tileRect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049" name="Freeform 25"/>
            <p:cNvSpPr>
              <a:spLocks/>
            </p:cNvSpPr>
            <p:nvPr/>
          </p:nvSpPr>
          <p:spPr bwMode="auto">
            <a:xfrm>
              <a:off x="1903412" y="2724491"/>
              <a:ext cx="322607" cy="75880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3" y="0"/>
                </a:cxn>
                <a:cxn ang="0">
                  <a:pos x="213" y="501"/>
                </a:cxn>
                <a:cxn ang="0">
                  <a:pos x="163" y="501"/>
                </a:cxn>
                <a:cxn ang="0">
                  <a:pos x="163" y="250"/>
                </a:cxn>
                <a:cxn ang="0">
                  <a:pos x="0" y="0"/>
                </a:cxn>
              </a:cxnLst>
              <a:rect l="0" t="0" r="r" b="b"/>
              <a:pathLst>
                <a:path w="213" h="501">
                  <a:moveTo>
                    <a:pt x="0" y="0"/>
                  </a:moveTo>
                  <a:lnTo>
                    <a:pt x="213" y="0"/>
                  </a:lnTo>
                  <a:lnTo>
                    <a:pt x="213" y="501"/>
                  </a:lnTo>
                  <a:lnTo>
                    <a:pt x="163" y="501"/>
                  </a:lnTo>
                  <a:lnTo>
                    <a:pt x="163" y="250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tx1">
                    <a:lumMod val="95000"/>
                    <a:lumOff val="5000"/>
                  </a:schemeClr>
                </a:gs>
              </a:gsLst>
              <a:lin ang="16200000" scaled="1"/>
              <a:tileRect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050" name="Freeform 26"/>
            <p:cNvSpPr>
              <a:spLocks/>
            </p:cNvSpPr>
            <p:nvPr/>
          </p:nvSpPr>
          <p:spPr bwMode="auto">
            <a:xfrm>
              <a:off x="1903412" y="3554483"/>
              <a:ext cx="322607" cy="75729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3" y="0"/>
                </a:cxn>
                <a:cxn ang="0">
                  <a:pos x="213" y="500"/>
                </a:cxn>
                <a:cxn ang="0">
                  <a:pos x="163" y="500"/>
                </a:cxn>
                <a:cxn ang="0">
                  <a:pos x="163" y="250"/>
                </a:cxn>
                <a:cxn ang="0">
                  <a:pos x="0" y="0"/>
                </a:cxn>
              </a:cxnLst>
              <a:rect l="0" t="0" r="r" b="b"/>
              <a:pathLst>
                <a:path w="213" h="500">
                  <a:moveTo>
                    <a:pt x="0" y="0"/>
                  </a:moveTo>
                  <a:lnTo>
                    <a:pt x="213" y="0"/>
                  </a:lnTo>
                  <a:lnTo>
                    <a:pt x="213" y="500"/>
                  </a:lnTo>
                  <a:lnTo>
                    <a:pt x="163" y="500"/>
                  </a:lnTo>
                  <a:lnTo>
                    <a:pt x="163" y="250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tx1">
                    <a:lumMod val="95000"/>
                    <a:lumOff val="5000"/>
                  </a:schemeClr>
                </a:gs>
              </a:gsLst>
              <a:lin ang="16200000" scaled="1"/>
              <a:tileRect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051" name="Freeform 27"/>
            <p:cNvSpPr>
              <a:spLocks/>
            </p:cNvSpPr>
            <p:nvPr/>
          </p:nvSpPr>
          <p:spPr bwMode="auto">
            <a:xfrm>
              <a:off x="3358926" y="1853606"/>
              <a:ext cx="321092" cy="75880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2" y="0"/>
                </a:cxn>
                <a:cxn ang="0">
                  <a:pos x="50" y="250"/>
                </a:cxn>
                <a:cxn ang="0">
                  <a:pos x="50" y="501"/>
                </a:cxn>
                <a:cxn ang="0">
                  <a:pos x="0" y="501"/>
                </a:cxn>
                <a:cxn ang="0">
                  <a:pos x="0" y="0"/>
                </a:cxn>
              </a:cxnLst>
              <a:rect l="0" t="0" r="r" b="b"/>
              <a:pathLst>
                <a:path w="212" h="501">
                  <a:moveTo>
                    <a:pt x="0" y="0"/>
                  </a:moveTo>
                  <a:lnTo>
                    <a:pt x="212" y="0"/>
                  </a:lnTo>
                  <a:lnTo>
                    <a:pt x="50" y="250"/>
                  </a:lnTo>
                  <a:lnTo>
                    <a:pt x="50" y="501"/>
                  </a:lnTo>
                  <a:lnTo>
                    <a:pt x="0" y="501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tx1">
                    <a:lumMod val="95000"/>
                    <a:lumOff val="5000"/>
                  </a:schemeClr>
                </a:gs>
              </a:gsLst>
              <a:lin ang="16200000" scaled="1"/>
              <a:tileRect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052" name="Freeform 28"/>
            <p:cNvSpPr>
              <a:spLocks/>
            </p:cNvSpPr>
            <p:nvPr/>
          </p:nvSpPr>
          <p:spPr bwMode="auto">
            <a:xfrm>
              <a:off x="3358926" y="2724491"/>
              <a:ext cx="321092" cy="75880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2" y="0"/>
                </a:cxn>
                <a:cxn ang="0">
                  <a:pos x="50" y="250"/>
                </a:cxn>
                <a:cxn ang="0">
                  <a:pos x="50" y="501"/>
                </a:cxn>
                <a:cxn ang="0">
                  <a:pos x="0" y="501"/>
                </a:cxn>
                <a:cxn ang="0">
                  <a:pos x="0" y="0"/>
                </a:cxn>
              </a:cxnLst>
              <a:rect l="0" t="0" r="r" b="b"/>
              <a:pathLst>
                <a:path w="212" h="501">
                  <a:moveTo>
                    <a:pt x="0" y="0"/>
                  </a:moveTo>
                  <a:lnTo>
                    <a:pt x="212" y="0"/>
                  </a:lnTo>
                  <a:lnTo>
                    <a:pt x="50" y="250"/>
                  </a:lnTo>
                  <a:lnTo>
                    <a:pt x="50" y="501"/>
                  </a:lnTo>
                  <a:lnTo>
                    <a:pt x="0" y="501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tx1">
                    <a:lumMod val="95000"/>
                    <a:lumOff val="5000"/>
                  </a:schemeClr>
                </a:gs>
              </a:gsLst>
              <a:lin ang="16200000" scaled="1"/>
              <a:tileRect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053" name="Freeform 29"/>
            <p:cNvSpPr>
              <a:spLocks/>
            </p:cNvSpPr>
            <p:nvPr/>
          </p:nvSpPr>
          <p:spPr bwMode="auto">
            <a:xfrm>
              <a:off x="3358926" y="3554483"/>
              <a:ext cx="321092" cy="75729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2" y="0"/>
                </a:cxn>
                <a:cxn ang="0">
                  <a:pos x="50" y="250"/>
                </a:cxn>
                <a:cxn ang="0">
                  <a:pos x="50" y="500"/>
                </a:cxn>
                <a:cxn ang="0">
                  <a:pos x="0" y="500"/>
                </a:cxn>
                <a:cxn ang="0">
                  <a:pos x="0" y="0"/>
                </a:cxn>
              </a:cxnLst>
              <a:rect l="0" t="0" r="r" b="b"/>
              <a:pathLst>
                <a:path w="212" h="500">
                  <a:moveTo>
                    <a:pt x="0" y="0"/>
                  </a:moveTo>
                  <a:lnTo>
                    <a:pt x="212" y="0"/>
                  </a:lnTo>
                  <a:lnTo>
                    <a:pt x="50" y="250"/>
                  </a:lnTo>
                  <a:lnTo>
                    <a:pt x="50" y="500"/>
                  </a:lnTo>
                  <a:lnTo>
                    <a:pt x="0" y="500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tx1">
                    <a:lumMod val="95000"/>
                    <a:lumOff val="5000"/>
                  </a:schemeClr>
                </a:gs>
              </a:gsLst>
              <a:lin ang="16200000" scaled="1"/>
              <a:tileRect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grpSp>
          <p:nvGrpSpPr>
            <p:cNvPr id="34" name="Group 33"/>
            <p:cNvGrpSpPr/>
            <p:nvPr/>
          </p:nvGrpSpPr>
          <p:grpSpPr>
            <a:xfrm>
              <a:off x="2442604" y="1894500"/>
              <a:ext cx="708825" cy="707311"/>
              <a:chOff x="5722938" y="1676401"/>
              <a:chExt cx="742950" cy="741363"/>
            </a:xfrm>
            <a:effectLst>
              <a:outerShdw blurRad="38100" dist="63500" dir="2700000" algn="tl" rotWithShape="0">
                <a:prstClr val="black">
                  <a:alpha val="99000"/>
                </a:prstClr>
              </a:outerShdw>
            </a:effectLst>
          </p:grpSpPr>
          <p:sp>
            <p:nvSpPr>
              <p:cNvPr id="1041" name="Freeform 17"/>
              <p:cNvSpPr>
                <a:spLocks/>
              </p:cNvSpPr>
              <p:nvPr/>
            </p:nvSpPr>
            <p:spPr bwMode="auto">
              <a:xfrm>
                <a:off x="5722938" y="1676401"/>
                <a:ext cx="742950" cy="741363"/>
              </a:xfrm>
              <a:custGeom>
                <a:avLst/>
                <a:gdLst/>
                <a:ahLst/>
                <a:cxnLst>
                  <a:cxn ang="0">
                    <a:pos x="234" y="0"/>
                  </a:cxn>
                  <a:cxn ang="0">
                    <a:pos x="266" y="2"/>
                  </a:cxn>
                  <a:cxn ang="0">
                    <a:pos x="296" y="8"/>
                  </a:cxn>
                  <a:cxn ang="0">
                    <a:pos x="325" y="18"/>
                  </a:cxn>
                  <a:cxn ang="0">
                    <a:pos x="352" y="32"/>
                  </a:cxn>
                  <a:cxn ang="0">
                    <a:pos x="377" y="48"/>
                  </a:cxn>
                  <a:cxn ang="0">
                    <a:pos x="400" y="68"/>
                  </a:cxn>
                  <a:cxn ang="0">
                    <a:pos x="420" y="90"/>
                  </a:cxn>
                  <a:cxn ang="0">
                    <a:pos x="436" y="115"/>
                  </a:cxn>
                  <a:cxn ang="0">
                    <a:pos x="450" y="142"/>
                  </a:cxn>
                  <a:cxn ang="0">
                    <a:pos x="460" y="171"/>
                  </a:cxn>
                  <a:cxn ang="0">
                    <a:pos x="466" y="201"/>
                  </a:cxn>
                  <a:cxn ang="0">
                    <a:pos x="468" y="233"/>
                  </a:cxn>
                  <a:cxn ang="0">
                    <a:pos x="466" y="265"/>
                  </a:cxn>
                  <a:cxn ang="0">
                    <a:pos x="460" y="295"/>
                  </a:cxn>
                  <a:cxn ang="0">
                    <a:pos x="450" y="324"/>
                  </a:cxn>
                  <a:cxn ang="0">
                    <a:pos x="436" y="351"/>
                  </a:cxn>
                  <a:cxn ang="0">
                    <a:pos x="420" y="376"/>
                  </a:cxn>
                  <a:cxn ang="0">
                    <a:pos x="400" y="399"/>
                  </a:cxn>
                  <a:cxn ang="0">
                    <a:pos x="377" y="418"/>
                  </a:cxn>
                  <a:cxn ang="0">
                    <a:pos x="352" y="435"/>
                  </a:cxn>
                  <a:cxn ang="0">
                    <a:pos x="325" y="449"/>
                  </a:cxn>
                  <a:cxn ang="0">
                    <a:pos x="296" y="459"/>
                  </a:cxn>
                  <a:cxn ang="0">
                    <a:pos x="266" y="465"/>
                  </a:cxn>
                  <a:cxn ang="0">
                    <a:pos x="234" y="467"/>
                  </a:cxn>
                  <a:cxn ang="0">
                    <a:pos x="202" y="465"/>
                  </a:cxn>
                  <a:cxn ang="0">
                    <a:pos x="171" y="459"/>
                  </a:cxn>
                  <a:cxn ang="0">
                    <a:pos x="142" y="449"/>
                  </a:cxn>
                  <a:cxn ang="0">
                    <a:pos x="116" y="435"/>
                  </a:cxn>
                  <a:cxn ang="0">
                    <a:pos x="91" y="418"/>
                  </a:cxn>
                  <a:cxn ang="0">
                    <a:pos x="68" y="399"/>
                  </a:cxn>
                  <a:cxn ang="0">
                    <a:pos x="49" y="376"/>
                  </a:cxn>
                  <a:cxn ang="0">
                    <a:pos x="32" y="351"/>
                  </a:cxn>
                  <a:cxn ang="0">
                    <a:pos x="18" y="324"/>
                  </a:cxn>
                  <a:cxn ang="0">
                    <a:pos x="8" y="295"/>
                  </a:cxn>
                  <a:cxn ang="0">
                    <a:pos x="2" y="265"/>
                  </a:cxn>
                  <a:cxn ang="0">
                    <a:pos x="0" y="233"/>
                  </a:cxn>
                  <a:cxn ang="0">
                    <a:pos x="2" y="201"/>
                  </a:cxn>
                  <a:cxn ang="0">
                    <a:pos x="8" y="171"/>
                  </a:cxn>
                  <a:cxn ang="0">
                    <a:pos x="18" y="142"/>
                  </a:cxn>
                  <a:cxn ang="0">
                    <a:pos x="32" y="115"/>
                  </a:cxn>
                  <a:cxn ang="0">
                    <a:pos x="49" y="90"/>
                  </a:cxn>
                  <a:cxn ang="0">
                    <a:pos x="68" y="68"/>
                  </a:cxn>
                  <a:cxn ang="0">
                    <a:pos x="91" y="48"/>
                  </a:cxn>
                  <a:cxn ang="0">
                    <a:pos x="116" y="32"/>
                  </a:cxn>
                  <a:cxn ang="0">
                    <a:pos x="142" y="18"/>
                  </a:cxn>
                  <a:cxn ang="0">
                    <a:pos x="171" y="8"/>
                  </a:cxn>
                  <a:cxn ang="0">
                    <a:pos x="202" y="2"/>
                  </a:cxn>
                  <a:cxn ang="0">
                    <a:pos x="234" y="0"/>
                  </a:cxn>
                </a:cxnLst>
                <a:rect l="0" t="0" r="r" b="b"/>
                <a:pathLst>
                  <a:path w="468" h="467">
                    <a:moveTo>
                      <a:pt x="234" y="0"/>
                    </a:moveTo>
                    <a:lnTo>
                      <a:pt x="266" y="2"/>
                    </a:lnTo>
                    <a:lnTo>
                      <a:pt x="296" y="8"/>
                    </a:lnTo>
                    <a:lnTo>
                      <a:pt x="325" y="18"/>
                    </a:lnTo>
                    <a:lnTo>
                      <a:pt x="352" y="32"/>
                    </a:lnTo>
                    <a:lnTo>
                      <a:pt x="377" y="48"/>
                    </a:lnTo>
                    <a:lnTo>
                      <a:pt x="400" y="68"/>
                    </a:lnTo>
                    <a:lnTo>
                      <a:pt x="420" y="90"/>
                    </a:lnTo>
                    <a:lnTo>
                      <a:pt x="436" y="115"/>
                    </a:lnTo>
                    <a:lnTo>
                      <a:pt x="450" y="142"/>
                    </a:lnTo>
                    <a:lnTo>
                      <a:pt x="460" y="171"/>
                    </a:lnTo>
                    <a:lnTo>
                      <a:pt x="466" y="201"/>
                    </a:lnTo>
                    <a:lnTo>
                      <a:pt x="468" y="233"/>
                    </a:lnTo>
                    <a:lnTo>
                      <a:pt x="466" y="265"/>
                    </a:lnTo>
                    <a:lnTo>
                      <a:pt x="460" y="295"/>
                    </a:lnTo>
                    <a:lnTo>
                      <a:pt x="450" y="324"/>
                    </a:lnTo>
                    <a:lnTo>
                      <a:pt x="436" y="351"/>
                    </a:lnTo>
                    <a:lnTo>
                      <a:pt x="420" y="376"/>
                    </a:lnTo>
                    <a:lnTo>
                      <a:pt x="400" y="399"/>
                    </a:lnTo>
                    <a:lnTo>
                      <a:pt x="377" y="418"/>
                    </a:lnTo>
                    <a:lnTo>
                      <a:pt x="352" y="435"/>
                    </a:lnTo>
                    <a:lnTo>
                      <a:pt x="325" y="449"/>
                    </a:lnTo>
                    <a:lnTo>
                      <a:pt x="296" y="459"/>
                    </a:lnTo>
                    <a:lnTo>
                      <a:pt x="266" y="465"/>
                    </a:lnTo>
                    <a:lnTo>
                      <a:pt x="234" y="467"/>
                    </a:lnTo>
                    <a:lnTo>
                      <a:pt x="202" y="465"/>
                    </a:lnTo>
                    <a:lnTo>
                      <a:pt x="171" y="459"/>
                    </a:lnTo>
                    <a:lnTo>
                      <a:pt x="142" y="449"/>
                    </a:lnTo>
                    <a:lnTo>
                      <a:pt x="116" y="435"/>
                    </a:lnTo>
                    <a:lnTo>
                      <a:pt x="91" y="418"/>
                    </a:lnTo>
                    <a:lnTo>
                      <a:pt x="68" y="399"/>
                    </a:lnTo>
                    <a:lnTo>
                      <a:pt x="49" y="376"/>
                    </a:lnTo>
                    <a:lnTo>
                      <a:pt x="32" y="351"/>
                    </a:lnTo>
                    <a:lnTo>
                      <a:pt x="18" y="324"/>
                    </a:lnTo>
                    <a:lnTo>
                      <a:pt x="8" y="295"/>
                    </a:lnTo>
                    <a:lnTo>
                      <a:pt x="2" y="265"/>
                    </a:lnTo>
                    <a:lnTo>
                      <a:pt x="0" y="233"/>
                    </a:lnTo>
                    <a:lnTo>
                      <a:pt x="2" y="201"/>
                    </a:lnTo>
                    <a:lnTo>
                      <a:pt x="8" y="171"/>
                    </a:lnTo>
                    <a:lnTo>
                      <a:pt x="18" y="142"/>
                    </a:lnTo>
                    <a:lnTo>
                      <a:pt x="32" y="115"/>
                    </a:lnTo>
                    <a:lnTo>
                      <a:pt x="49" y="90"/>
                    </a:lnTo>
                    <a:lnTo>
                      <a:pt x="68" y="68"/>
                    </a:lnTo>
                    <a:lnTo>
                      <a:pt x="91" y="48"/>
                    </a:lnTo>
                    <a:lnTo>
                      <a:pt x="116" y="32"/>
                    </a:lnTo>
                    <a:lnTo>
                      <a:pt x="142" y="18"/>
                    </a:lnTo>
                    <a:lnTo>
                      <a:pt x="171" y="8"/>
                    </a:lnTo>
                    <a:lnTo>
                      <a:pt x="202" y="2"/>
                    </a:lnTo>
                    <a:lnTo>
                      <a:pt x="234" y="0"/>
                    </a:lnTo>
                    <a:close/>
                  </a:path>
                </a:pathLst>
              </a:custGeom>
              <a:solidFill>
                <a:srgbClr val="FF0000"/>
              </a:solidFill>
              <a:ln w="0">
                <a:noFill/>
                <a:prstDash val="solid"/>
                <a:round/>
                <a:headEnd/>
                <a:tailEnd/>
              </a:ln>
              <a:effectLst>
                <a:innerShdw blurRad="368300">
                  <a:prstClr val="black"/>
                </a:inn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042" name="Freeform 18"/>
              <p:cNvSpPr>
                <a:spLocks/>
              </p:cNvSpPr>
              <p:nvPr/>
            </p:nvSpPr>
            <p:spPr bwMode="auto">
              <a:xfrm>
                <a:off x="5746750" y="2032001"/>
                <a:ext cx="695325" cy="36036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4" y="31"/>
                  </a:cxn>
                  <a:cxn ang="0">
                    <a:pos x="12" y="61"/>
                  </a:cxn>
                  <a:cxn ang="0">
                    <a:pos x="23" y="89"/>
                  </a:cxn>
                  <a:cxn ang="0">
                    <a:pos x="38" y="115"/>
                  </a:cxn>
                  <a:cxn ang="0">
                    <a:pos x="56" y="138"/>
                  </a:cxn>
                  <a:cxn ang="0">
                    <a:pos x="78" y="159"/>
                  </a:cxn>
                  <a:cxn ang="0">
                    <a:pos x="102" y="176"/>
                  </a:cxn>
                  <a:cxn ang="0">
                    <a:pos x="128" y="190"/>
                  </a:cxn>
                  <a:cxn ang="0">
                    <a:pos x="157" y="200"/>
                  </a:cxn>
                  <a:cxn ang="0">
                    <a:pos x="187" y="207"/>
                  </a:cxn>
                  <a:cxn ang="0">
                    <a:pos x="219" y="209"/>
                  </a:cxn>
                  <a:cxn ang="0">
                    <a:pos x="250" y="207"/>
                  </a:cxn>
                  <a:cxn ang="0">
                    <a:pos x="280" y="200"/>
                  </a:cxn>
                  <a:cxn ang="0">
                    <a:pos x="309" y="190"/>
                  </a:cxn>
                  <a:cxn ang="0">
                    <a:pos x="335" y="176"/>
                  </a:cxn>
                  <a:cxn ang="0">
                    <a:pos x="360" y="159"/>
                  </a:cxn>
                  <a:cxn ang="0">
                    <a:pos x="381" y="138"/>
                  </a:cxn>
                  <a:cxn ang="0">
                    <a:pos x="399" y="115"/>
                  </a:cxn>
                  <a:cxn ang="0">
                    <a:pos x="414" y="89"/>
                  </a:cxn>
                  <a:cxn ang="0">
                    <a:pos x="426" y="61"/>
                  </a:cxn>
                  <a:cxn ang="0">
                    <a:pos x="433" y="31"/>
                  </a:cxn>
                  <a:cxn ang="0">
                    <a:pos x="437" y="0"/>
                  </a:cxn>
                  <a:cxn ang="0">
                    <a:pos x="437" y="3"/>
                  </a:cxn>
                  <a:cxn ang="0">
                    <a:pos x="438" y="6"/>
                  </a:cxn>
                  <a:cxn ang="0">
                    <a:pos x="438" y="8"/>
                  </a:cxn>
                  <a:cxn ang="0">
                    <a:pos x="436" y="41"/>
                  </a:cxn>
                  <a:cxn ang="0">
                    <a:pos x="429" y="71"/>
                  </a:cxn>
                  <a:cxn ang="0">
                    <a:pos x="417" y="100"/>
                  </a:cxn>
                  <a:cxn ang="0">
                    <a:pos x="403" y="127"/>
                  </a:cxn>
                  <a:cxn ang="0">
                    <a:pos x="384" y="152"/>
                  </a:cxn>
                  <a:cxn ang="0">
                    <a:pos x="363" y="173"/>
                  </a:cxn>
                  <a:cxn ang="0">
                    <a:pos x="338" y="192"/>
                  </a:cxn>
                  <a:cxn ang="0">
                    <a:pos x="311" y="206"/>
                  </a:cxn>
                  <a:cxn ang="0">
                    <a:pos x="282" y="218"/>
                  </a:cxn>
                  <a:cxn ang="0">
                    <a:pos x="251" y="225"/>
                  </a:cxn>
                  <a:cxn ang="0">
                    <a:pos x="219" y="227"/>
                  </a:cxn>
                  <a:cxn ang="0">
                    <a:pos x="186" y="225"/>
                  </a:cxn>
                  <a:cxn ang="0">
                    <a:pos x="155" y="218"/>
                  </a:cxn>
                  <a:cxn ang="0">
                    <a:pos x="127" y="206"/>
                  </a:cxn>
                  <a:cxn ang="0">
                    <a:pos x="100" y="192"/>
                  </a:cxn>
                  <a:cxn ang="0">
                    <a:pos x="76" y="173"/>
                  </a:cxn>
                  <a:cxn ang="0">
                    <a:pos x="53" y="152"/>
                  </a:cxn>
                  <a:cxn ang="0">
                    <a:pos x="35" y="127"/>
                  </a:cxn>
                  <a:cxn ang="0">
                    <a:pos x="21" y="100"/>
                  </a:cxn>
                  <a:cxn ang="0">
                    <a:pos x="9" y="71"/>
                  </a:cxn>
                  <a:cxn ang="0">
                    <a:pos x="2" y="41"/>
                  </a:cxn>
                  <a:cxn ang="0">
                    <a:pos x="0" y="8"/>
                  </a:cxn>
                  <a:cxn ang="0">
                    <a:pos x="0" y="0"/>
                  </a:cxn>
                </a:cxnLst>
                <a:rect l="0" t="0" r="r" b="b"/>
                <a:pathLst>
                  <a:path w="438" h="227">
                    <a:moveTo>
                      <a:pt x="0" y="0"/>
                    </a:moveTo>
                    <a:lnTo>
                      <a:pt x="4" y="31"/>
                    </a:lnTo>
                    <a:lnTo>
                      <a:pt x="12" y="61"/>
                    </a:lnTo>
                    <a:lnTo>
                      <a:pt x="23" y="89"/>
                    </a:lnTo>
                    <a:lnTo>
                      <a:pt x="38" y="115"/>
                    </a:lnTo>
                    <a:lnTo>
                      <a:pt x="56" y="138"/>
                    </a:lnTo>
                    <a:lnTo>
                      <a:pt x="78" y="159"/>
                    </a:lnTo>
                    <a:lnTo>
                      <a:pt x="102" y="176"/>
                    </a:lnTo>
                    <a:lnTo>
                      <a:pt x="128" y="190"/>
                    </a:lnTo>
                    <a:lnTo>
                      <a:pt x="157" y="200"/>
                    </a:lnTo>
                    <a:lnTo>
                      <a:pt x="187" y="207"/>
                    </a:lnTo>
                    <a:lnTo>
                      <a:pt x="219" y="209"/>
                    </a:lnTo>
                    <a:lnTo>
                      <a:pt x="250" y="207"/>
                    </a:lnTo>
                    <a:lnTo>
                      <a:pt x="280" y="200"/>
                    </a:lnTo>
                    <a:lnTo>
                      <a:pt x="309" y="190"/>
                    </a:lnTo>
                    <a:lnTo>
                      <a:pt x="335" y="176"/>
                    </a:lnTo>
                    <a:lnTo>
                      <a:pt x="360" y="159"/>
                    </a:lnTo>
                    <a:lnTo>
                      <a:pt x="381" y="138"/>
                    </a:lnTo>
                    <a:lnTo>
                      <a:pt x="399" y="115"/>
                    </a:lnTo>
                    <a:lnTo>
                      <a:pt x="414" y="89"/>
                    </a:lnTo>
                    <a:lnTo>
                      <a:pt x="426" y="61"/>
                    </a:lnTo>
                    <a:lnTo>
                      <a:pt x="433" y="31"/>
                    </a:lnTo>
                    <a:lnTo>
                      <a:pt x="437" y="0"/>
                    </a:lnTo>
                    <a:lnTo>
                      <a:pt x="437" y="3"/>
                    </a:lnTo>
                    <a:lnTo>
                      <a:pt x="438" y="6"/>
                    </a:lnTo>
                    <a:lnTo>
                      <a:pt x="438" y="8"/>
                    </a:lnTo>
                    <a:lnTo>
                      <a:pt x="436" y="41"/>
                    </a:lnTo>
                    <a:lnTo>
                      <a:pt x="429" y="71"/>
                    </a:lnTo>
                    <a:lnTo>
                      <a:pt x="417" y="100"/>
                    </a:lnTo>
                    <a:lnTo>
                      <a:pt x="403" y="127"/>
                    </a:lnTo>
                    <a:lnTo>
                      <a:pt x="384" y="152"/>
                    </a:lnTo>
                    <a:lnTo>
                      <a:pt x="363" y="173"/>
                    </a:lnTo>
                    <a:lnTo>
                      <a:pt x="338" y="192"/>
                    </a:lnTo>
                    <a:lnTo>
                      <a:pt x="311" y="206"/>
                    </a:lnTo>
                    <a:lnTo>
                      <a:pt x="282" y="218"/>
                    </a:lnTo>
                    <a:lnTo>
                      <a:pt x="251" y="225"/>
                    </a:lnTo>
                    <a:lnTo>
                      <a:pt x="219" y="227"/>
                    </a:lnTo>
                    <a:lnTo>
                      <a:pt x="186" y="225"/>
                    </a:lnTo>
                    <a:lnTo>
                      <a:pt x="155" y="218"/>
                    </a:lnTo>
                    <a:lnTo>
                      <a:pt x="127" y="206"/>
                    </a:lnTo>
                    <a:lnTo>
                      <a:pt x="100" y="192"/>
                    </a:lnTo>
                    <a:lnTo>
                      <a:pt x="76" y="173"/>
                    </a:lnTo>
                    <a:lnTo>
                      <a:pt x="53" y="152"/>
                    </a:lnTo>
                    <a:lnTo>
                      <a:pt x="35" y="127"/>
                    </a:lnTo>
                    <a:lnTo>
                      <a:pt x="21" y="100"/>
                    </a:lnTo>
                    <a:lnTo>
                      <a:pt x="9" y="71"/>
                    </a:lnTo>
                    <a:lnTo>
                      <a:pt x="2" y="41"/>
                    </a:lnTo>
                    <a:lnTo>
                      <a:pt x="0" y="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alpha val="33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1" name="Oval 30"/>
              <p:cNvSpPr/>
              <p:nvPr/>
            </p:nvSpPr>
            <p:spPr>
              <a:xfrm>
                <a:off x="5773858" y="1719807"/>
                <a:ext cx="648976" cy="661956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alpha val="75000"/>
                    </a:schemeClr>
                  </a:gs>
                  <a:gs pos="34000">
                    <a:schemeClr val="bg1">
                      <a:shade val="100000"/>
                      <a:satMod val="115000"/>
                      <a:alpha val="0"/>
                    </a:schemeClr>
                  </a:gs>
                </a:gsLst>
                <a:lin ang="54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35" name="Group 34"/>
            <p:cNvGrpSpPr/>
            <p:nvPr/>
          </p:nvGrpSpPr>
          <p:grpSpPr>
            <a:xfrm>
              <a:off x="2442604" y="2756297"/>
              <a:ext cx="708825" cy="707311"/>
              <a:chOff x="5722938" y="2579688"/>
              <a:chExt cx="742950" cy="741363"/>
            </a:xfrm>
            <a:effectLst>
              <a:outerShdw blurRad="38100" dist="63500" dir="2700000" algn="tl" rotWithShape="0">
                <a:prstClr val="black">
                  <a:alpha val="99000"/>
                </a:prstClr>
              </a:outerShdw>
            </a:effectLst>
          </p:grpSpPr>
          <p:sp>
            <p:nvSpPr>
              <p:cNvPr id="1037" name="Freeform 13"/>
              <p:cNvSpPr>
                <a:spLocks/>
              </p:cNvSpPr>
              <p:nvPr/>
            </p:nvSpPr>
            <p:spPr bwMode="auto">
              <a:xfrm>
                <a:off x="5722938" y="2579688"/>
                <a:ext cx="742950" cy="741363"/>
              </a:xfrm>
              <a:custGeom>
                <a:avLst/>
                <a:gdLst/>
                <a:ahLst/>
                <a:cxnLst>
                  <a:cxn ang="0">
                    <a:pos x="234" y="0"/>
                  </a:cxn>
                  <a:cxn ang="0">
                    <a:pos x="266" y="2"/>
                  </a:cxn>
                  <a:cxn ang="0">
                    <a:pos x="296" y="8"/>
                  </a:cxn>
                  <a:cxn ang="0">
                    <a:pos x="325" y="18"/>
                  </a:cxn>
                  <a:cxn ang="0">
                    <a:pos x="352" y="32"/>
                  </a:cxn>
                  <a:cxn ang="0">
                    <a:pos x="377" y="48"/>
                  </a:cxn>
                  <a:cxn ang="0">
                    <a:pos x="400" y="68"/>
                  </a:cxn>
                  <a:cxn ang="0">
                    <a:pos x="420" y="90"/>
                  </a:cxn>
                  <a:cxn ang="0">
                    <a:pos x="436" y="115"/>
                  </a:cxn>
                  <a:cxn ang="0">
                    <a:pos x="450" y="142"/>
                  </a:cxn>
                  <a:cxn ang="0">
                    <a:pos x="460" y="171"/>
                  </a:cxn>
                  <a:cxn ang="0">
                    <a:pos x="466" y="201"/>
                  </a:cxn>
                  <a:cxn ang="0">
                    <a:pos x="468" y="233"/>
                  </a:cxn>
                  <a:cxn ang="0">
                    <a:pos x="466" y="265"/>
                  </a:cxn>
                  <a:cxn ang="0">
                    <a:pos x="460" y="295"/>
                  </a:cxn>
                  <a:cxn ang="0">
                    <a:pos x="450" y="324"/>
                  </a:cxn>
                  <a:cxn ang="0">
                    <a:pos x="436" y="351"/>
                  </a:cxn>
                  <a:cxn ang="0">
                    <a:pos x="420" y="376"/>
                  </a:cxn>
                  <a:cxn ang="0">
                    <a:pos x="400" y="398"/>
                  </a:cxn>
                  <a:cxn ang="0">
                    <a:pos x="377" y="418"/>
                  </a:cxn>
                  <a:cxn ang="0">
                    <a:pos x="352" y="435"/>
                  </a:cxn>
                  <a:cxn ang="0">
                    <a:pos x="325" y="448"/>
                  </a:cxn>
                  <a:cxn ang="0">
                    <a:pos x="296" y="458"/>
                  </a:cxn>
                  <a:cxn ang="0">
                    <a:pos x="266" y="464"/>
                  </a:cxn>
                  <a:cxn ang="0">
                    <a:pos x="234" y="467"/>
                  </a:cxn>
                  <a:cxn ang="0">
                    <a:pos x="202" y="464"/>
                  </a:cxn>
                  <a:cxn ang="0">
                    <a:pos x="171" y="458"/>
                  </a:cxn>
                  <a:cxn ang="0">
                    <a:pos x="142" y="448"/>
                  </a:cxn>
                  <a:cxn ang="0">
                    <a:pos x="116" y="435"/>
                  </a:cxn>
                  <a:cxn ang="0">
                    <a:pos x="91" y="418"/>
                  </a:cxn>
                  <a:cxn ang="0">
                    <a:pos x="68" y="398"/>
                  </a:cxn>
                  <a:cxn ang="0">
                    <a:pos x="49" y="376"/>
                  </a:cxn>
                  <a:cxn ang="0">
                    <a:pos x="32" y="351"/>
                  </a:cxn>
                  <a:cxn ang="0">
                    <a:pos x="18" y="324"/>
                  </a:cxn>
                  <a:cxn ang="0">
                    <a:pos x="8" y="295"/>
                  </a:cxn>
                  <a:cxn ang="0">
                    <a:pos x="2" y="265"/>
                  </a:cxn>
                  <a:cxn ang="0">
                    <a:pos x="0" y="233"/>
                  </a:cxn>
                  <a:cxn ang="0">
                    <a:pos x="2" y="201"/>
                  </a:cxn>
                  <a:cxn ang="0">
                    <a:pos x="8" y="171"/>
                  </a:cxn>
                  <a:cxn ang="0">
                    <a:pos x="18" y="142"/>
                  </a:cxn>
                  <a:cxn ang="0">
                    <a:pos x="32" y="115"/>
                  </a:cxn>
                  <a:cxn ang="0">
                    <a:pos x="49" y="90"/>
                  </a:cxn>
                  <a:cxn ang="0">
                    <a:pos x="68" y="68"/>
                  </a:cxn>
                  <a:cxn ang="0">
                    <a:pos x="91" y="48"/>
                  </a:cxn>
                  <a:cxn ang="0">
                    <a:pos x="116" y="32"/>
                  </a:cxn>
                  <a:cxn ang="0">
                    <a:pos x="142" y="18"/>
                  </a:cxn>
                  <a:cxn ang="0">
                    <a:pos x="171" y="8"/>
                  </a:cxn>
                  <a:cxn ang="0">
                    <a:pos x="202" y="2"/>
                  </a:cxn>
                  <a:cxn ang="0">
                    <a:pos x="234" y="0"/>
                  </a:cxn>
                </a:cxnLst>
                <a:rect l="0" t="0" r="r" b="b"/>
                <a:pathLst>
                  <a:path w="468" h="467">
                    <a:moveTo>
                      <a:pt x="234" y="0"/>
                    </a:moveTo>
                    <a:lnTo>
                      <a:pt x="266" y="2"/>
                    </a:lnTo>
                    <a:lnTo>
                      <a:pt x="296" y="8"/>
                    </a:lnTo>
                    <a:lnTo>
                      <a:pt x="325" y="18"/>
                    </a:lnTo>
                    <a:lnTo>
                      <a:pt x="352" y="32"/>
                    </a:lnTo>
                    <a:lnTo>
                      <a:pt x="377" y="48"/>
                    </a:lnTo>
                    <a:lnTo>
                      <a:pt x="400" y="68"/>
                    </a:lnTo>
                    <a:lnTo>
                      <a:pt x="420" y="90"/>
                    </a:lnTo>
                    <a:lnTo>
                      <a:pt x="436" y="115"/>
                    </a:lnTo>
                    <a:lnTo>
                      <a:pt x="450" y="142"/>
                    </a:lnTo>
                    <a:lnTo>
                      <a:pt x="460" y="171"/>
                    </a:lnTo>
                    <a:lnTo>
                      <a:pt x="466" y="201"/>
                    </a:lnTo>
                    <a:lnTo>
                      <a:pt x="468" y="233"/>
                    </a:lnTo>
                    <a:lnTo>
                      <a:pt x="466" y="265"/>
                    </a:lnTo>
                    <a:lnTo>
                      <a:pt x="460" y="295"/>
                    </a:lnTo>
                    <a:lnTo>
                      <a:pt x="450" y="324"/>
                    </a:lnTo>
                    <a:lnTo>
                      <a:pt x="436" y="351"/>
                    </a:lnTo>
                    <a:lnTo>
                      <a:pt x="420" y="376"/>
                    </a:lnTo>
                    <a:lnTo>
                      <a:pt x="400" y="398"/>
                    </a:lnTo>
                    <a:lnTo>
                      <a:pt x="377" y="418"/>
                    </a:lnTo>
                    <a:lnTo>
                      <a:pt x="352" y="435"/>
                    </a:lnTo>
                    <a:lnTo>
                      <a:pt x="325" y="448"/>
                    </a:lnTo>
                    <a:lnTo>
                      <a:pt x="296" y="458"/>
                    </a:lnTo>
                    <a:lnTo>
                      <a:pt x="266" y="464"/>
                    </a:lnTo>
                    <a:lnTo>
                      <a:pt x="234" y="467"/>
                    </a:lnTo>
                    <a:lnTo>
                      <a:pt x="202" y="464"/>
                    </a:lnTo>
                    <a:lnTo>
                      <a:pt x="171" y="458"/>
                    </a:lnTo>
                    <a:lnTo>
                      <a:pt x="142" y="448"/>
                    </a:lnTo>
                    <a:lnTo>
                      <a:pt x="116" y="435"/>
                    </a:lnTo>
                    <a:lnTo>
                      <a:pt x="91" y="418"/>
                    </a:lnTo>
                    <a:lnTo>
                      <a:pt x="68" y="398"/>
                    </a:lnTo>
                    <a:lnTo>
                      <a:pt x="49" y="376"/>
                    </a:lnTo>
                    <a:lnTo>
                      <a:pt x="32" y="351"/>
                    </a:lnTo>
                    <a:lnTo>
                      <a:pt x="18" y="324"/>
                    </a:lnTo>
                    <a:lnTo>
                      <a:pt x="8" y="295"/>
                    </a:lnTo>
                    <a:lnTo>
                      <a:pt x="2" y="265"/>
                    </a:lnTo>
                    <a:lnTo>
                      <a:pt x="0" y="233"/>
                    </a:lnTo>
                    <a:lnTo>
                      <a:pt x="2" y="201"/>
                    </a:lnTo>
                    <a:lnTo>
                      <a:pt x="8" y="171"/>
                    </a:lnTo>
                    <a:lnTo>
                      <a:pt x="18" y="142"/>
                    </a:lnTo>
                    <a:lnTo>
                      <a:pt x="32" y="115"/>
                    </a:lnTo>
                    <a:lnTo>
                      <a:pt x="49" y="90"/>
                    </a:lnTo>
                    <a:lnTo>
                      <a:pt x="68" y="68"/>
                    </a:lnTo>
                    <a:lnTo>
                      <a:pt x="91" y="48"/>
                    </a:lnTo>
                    <a:lnTo>
                      <a:pt x="116" y="32"/>
                    </a:lnTo>
                    <a:lnTo>
                      <a:pt x="142" y="18"/>
                    </a:lnTo>
                    <a:lnTo>
                      <a:pt x="171" y="8"/>
                    </a:lnTo>
                    <a:lnTo>
                      <a:pt x="202" y="2"/>
                    </a:lnTo>
                    <a:lnTo>
                      <a:pt x="234" y="0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  <a:effectLst>
                <a:innerShdw blurRad="368300">
                  <a:prstClr val="black"/>
                </a:inn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038" name="Freeform 14"/>
              <p:cNvSpPr>
                <a:spLocks/>
              </p:cNvSpPr>
              <p:nvPr/>
            </p:nvSpPr>
            <p:spPr bwMode="auto">
              <a:xfrm>
                <a:off x="5746750" y="2935288"/>
                <a:ext cx="695325" cy="36036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4" y="31"/>
                  </a:cxn>
                  <a:cxn ang="0">
                    <a:pos x="12" y="60"/>
                  </a:cxn>
                  <a:cxn ang="0">
                    <a:pos x="23" y="89"/>
                  </a:cxn>
                  <a:cxn ang="0">
                    <a:pos x="38" y="114"/>
                  </a:cxn>
                  <a:cxn ang="0">
                    <a:pos x="56" y="137"/>
                  </a:cxn>
                  <a:cxn ang="0">
                    <a:pos x="78" y="158"/>
                  </a:cxn>
                  <a:cxn ang="0">
                    <a:pos x="102" y="176"/>
                  </a:cxn>
                  <a:cxn ang="0">
                    <a:pos x="128" y="190"/>
                  </a:cxn>
                  <a:cxn ang="0">
                    <a:pos x="157" y="200"/>
                  </a:cxn>
                  <a:cxn ang="0">
                    <a:pos x="187" y="207"/>
                  </a:cxn>
                  <a:cxn ang="0">
                    <a:pos x="219" y="209"/>
                  </a:cxn>
                  <a:cxn ang="0">
                    <a:pos x="250" y="207"/>
                  </a:cxn>
                  <a:cxn ang="0">
                    <a:pos x="280" y="200"/>
                  </a:cxn>
                  <a:cxn ang="0">
                    <a:pos x="309" y="190"/>
                  </a:cxn>
                  <a:cxn ang="0">
                    <a:pos x="335" y="176"/>
                  </a:cxn>
                  <a:cxn ang="0">
                    <a:pos x="360" y="158"/>
                  </a:cxn>
                  <a:cxn ang="0">
                    <a:pos x="381" y="137"/>
                  </a:cxn>
                  <a:cxn ang="0">
                    <a:pos x="399" y="114"/>
                  </a:cxn>
                  <a:cxn ang="0">
                    <a:pos x="414" y="89"/>
                  </a:cxn>
                  <a:cxn ang="0">
                    <a:pos x="426" y="60"/>
                  </a:cxn>
                  <a:cxn ang="0">
                    <a:pos x="433" y="31"/>
                  </a:cxn>
                  <a:cxn ang="0">
                    <a:pos x="437" y="0"/>
                  </a:cxn>
                  <a:cxn ang="0">
                    <a:pos x="437" y="3"/>
                  </a:cxn>
                  <a:cxn ang="0">
                    <a:pos x="438" y="5"/>
                  </a:cxn>
                  <a:cxn ang="0">
                    <a:pos x="438" y="8"/>
                  </a:cxn>
                  <a:cxn ang="0">
                    <a:pos x="436" y="41"/>
                  </a:cxn>
                  <a:cxn ang="0">
                    <a:pos x="429" y="71"/>
                  </a:cxn>
                  <a:cxn ang="0">
                    <a:pos x="417" y="100"/>
                  </a:cxn>
                  <a:cxn ang="0">
                    <a:pos x="403" y="127"/>
                  </a:cxn>
                  <a:cxn ang="0">
                    <a:pos x="384" y="152"/>
                  </a:cxn>
                  <a:cxn ang="0">
                    <a:pos x="363" y="173"/>
                  </a:cxn>
                  <a:cxn ang="0">
                    <a:pos x="338" y="192"/>
                  </a:cxn>
                  <a:cxn ang="0">
                    <a:pos x="311" y="206"/>
                  </a:cxn>
                  <a:cxn ang="0">
                    <a:pos x="282" y="218"/>
                  </a:cxn>
                  <a:cxn ang="0">
                    <a:pos x="251" y="224"/>
                  </a:cxn>
                  <a:cxn ang="0">
                    <a:pos x="219" y="227"/>
                  </a:cxn>
                  <a:cxn ang="0">
                    <a:pos x="186" y="224"/>
                  </a:cxn>
                  <a:cxn ang="0">
                    <a:pos x="155" y="218"/>
                  </a:cxn>
                  <a:cxn ang="0">
                    <a:pos x="127" y="206"/>
                  </a:cxn>
                  <a:cxn ang="0">
                    <a:pos x="100" y="192"/>
                  </a:cxn>
                  <a:cxn ang="0">
                    <a:pos x="76" y="173"/>
                  </a:cxn>
                  <a:cxn ang="0">
                    <a:pos x="53" y="152"/>
                  </a:cxn>
                  <a:cxn ang="0">
                    <a:pos x="35" y="127"/>
                  </a:cxn>
                  <a:cxn ang="0">
                    <a:pos x="21" y="100"/>
                  </a:cxn>
                  <a:cxn ang="0">
                    <a:pos x="9" y="71"/>
                  </a:cxn>
                  <a:cxn ang="0">
                    <a:pos x="2" y="41"/>
                  </a:cxn>
                  <a:cxn ang="0">
                    <a:pos x="0" y="8"/>
                  </a:cxn>
                  <a:cxn ang="0">
                    <a:pos x="0" y="0"/>
                  </a:cxn>
                </a:cxnLst>
                <a:rect l="0" t="0" r="r" b="b"/>
                <a:pathLst>
                  <a:path w="438" h="227">
                    <a:moveTo>
                      <a:pt x="0" y="0"/>
                    </a:moveTo>
                    <a:lnTo>
                      <a:pt x="4" y="31"/>
                    </a:lnTo>
                    <a:lnTo>
                      <a:pt x="12" y="60"/>
                    </a:lnTo>
                    <a:lnTo>
                      <a:pt x="23" y="89"/>
                    </a:lnTo>
                    <a:lnTo>
                      <a:pt x="38" y="114"/>
                    </a:lnTo>
                    <a:lnTo>
                      <a:pt x="56" y="137"/>
                    </a:lnTo>
                    <a:lnTo>
                      <a:pt x="78" y="158"/>
                    </a:lnTo>
                    <a:lnTo>
                      <a:pt x="102" y="176"/>
                    </a:lnTo>
                    <a:lnTo>
                      <a:pt x="128" y="190"/>
                    </a:lnTo>
                    <a:lnTo>
                      <a:pt x="157" y="200"/>
                    </a:lnTo>
                    <a:lnTo>
                      <a:pt x="187" y="207"/>
                    </a:lnTo>
                    <a:lnTo>
                      <a:pt x="219" y="209"/>
                    </a:lnTo>
                    <a:lnTo>
                      <a:pt x="250" y="207"/>
                    </a:lnTo>
                    <a:lnTo>
                      <a:pt x="280" y="200"/>
                    </a:lnTo>
                    <a:lnTo>
                      <a:pt x="309" y="190"/>
                    </a:lnTo>
                    <a:lnTo>
                      <a:pt x="335" y="176"/>
                    </a:lnTo>
                    <a:lnTo>
                      <a:pt x="360" y="158"/>
                    </a:lnTo>
                    <a:lnTo>
                      <a:pt x="381" y="137"/>
                    </a:lnTo>
                    <a:lnTo>
                      <a:pt x="399" y="114"/>
                    </a:lnTo>
                    <a:lnTo>
                      <a:pt x="414" y="89"/>
                    </a:lnTo>
                    <a:lnTo>
                      <a:pt x="426" y="60"/>
                    </a:lnTo>
                    <a:lnTo>
                      <a:pt x="433" y="31"/>
                    </a:lnTo>
                    <a:lnTo>
                      <a:pt x="437" y="0"/>
                    </a:lnTo>
                    <a:lnTo>
                      <a:pt x="437" y="3"/>
                    </a:lnTo>
                    <a:lnTo>
                      <a:pt x="438" y="5"/>
                    </a:lnTo>
                    <a:lnTo>
                      <a:pt x="438" y="8"/>
                    </a:lnTo>
                    <a:lnTo>
                      <a:pt x="436" y="41"/>
                    </a:lnTo>
                    <a:lnTo>
                      <a:pt x="429" y="71"/>
                    </a:lnTo>
                    <a:lnTo>
                      <a:pt x="417" y="100"/>
                    </a:lnTo>
                    <a:lnTo>
                      <a:pt x="403" y="127"/>
                    </a:lnTo>
                    <a:lnTo>
                      <a:pt x="384" y="152"/>
                    </a:lnTo>
                    <a:lnTo>
                      <a:pt x="363" y="173"/>
                    </a:lnTo>
                    <a:lnTo>
                      <a:pt x="338" y="192"/>
                    </a:lnTo>
                    <a:lnTo>
                      <a:pt x="311" y="206"/>
                    </a:lnTo>
                    <a:lnTo>
                      <a:pt x="282" y="218"/>
                    </a:lnTo>
                    <a:lnTo>
                      <a:pt x="251" y="224"/>
                    </a:lnTo>
                    <a:lnTo>
                      <a:pt x="219" y="227"/>
                    </a:lnTo>
                    <a:lnTo>
                      <a:pt x="186" y="224"/>
                    </a:lnTo>
                    <a:lnTo>
                      <a:pt x="155" y="218"/>
                    </a:lnTo>
                    <a:lnTo>
                      <a:pt x="127" y="206"/>
                    </a:lnTo>
                    <a:lnTo>
                      <a:pt x="100" y="192"/>
                    </a:lnTo>
                    <a:lnTo>
                      <a:pt x="76" y="173"/>
                    </a:lnTo>
                    <a:lnTo>
                      <a:pt x="53" y="152"/>
                    </a:lnTo>
                    <a:lnTo>
                      <a:pt x="35" y="127"/>
                    </a:lnTo>
                    <a:lnTo>
                      <a:pt x="21" y="100"/>
                    </a:lnTo>
                    <a:lnTo>
                      <a:pt x="9" y="71"/>
                    </a:lnTo>
                    <a:lnTo>
                      <a:pt x="2" y="41"/>
                    </a:lnTo>
                    <a:lnTo>
                      <a:pt x="0" y="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alpha val="33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2" name="Oval 31"/>
              <p:cNvSpPr/>
              <p:nvPr/>
            </p:nvSpPr>
            <p:spPr>
              <a:xfrm>
                <a:off x="5773858" y="2623190"/>
                <a:ext cx="648976" cy="661956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alpha val="75000"/>
                    </a:schemeClr>
                  </a:gs>
                  <a:gs pos="34000">
                    <a:schemeClr val="bg1">
                      <a:shade val="100000"/>
                      <a:satMod val="115000"/>
                      <a:alpha val="0"/>
                    </a:schemeClr>
                  </a:gs>
                </a:gsLst>
                <a:lin ang="54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36" name="Group 35"/>
            <p:cNvGrpSpPr/>
            <p:nvPr/>
          </p:nvGrpSpPr>
          <p:grpSpPr>
            <a:xfrm>
              <a:off x="2442604" y="3616580"/>
              <a:ext cx="708825" cy="708825"/>
              <a:chOff x="5722938" y="3481388"/>
              <a:chExt cx="742950" cy="742950"/>
            </a:xfrm>
            <a:effectLst>
              <a:outerShdw blurRad="38100" dist="63500" dir="2700000" algn="tl" rotWithShape="0">
                <a:prstClr val="black">
                  <a:alpha val="99000"/>
                </a:prstClr>
              </a:outerShdw>
            </a:effectLst>
          </p:grpSpPr>
          <p:sp>
            <p:nvSpPr>
              <p:cNvPr id="1033" name="Freeform 9"/>
              <p:cNvSpPr>
                <a:spLocks/>
              </p:cNvSpPr>
              <p:nvPr/>
            </p:nvSpPr>
            <p:spPr bwMode="auto">
              <a:xfrm>
                <a:off x="5722938" y="3481388"/>
                <a:ext cx="742950" cy="742950"/>
              </a:xfrm>
              <a:custGeom>
                <a:avLst/>
                <a:gdLst/>
                <a:ahLst/>
                <a:cxnLst>
                  <a:cxn ang="0">
                    <a:pos x="234" y="0"/>
                  </a:cxn>
                  <a:cxn ang="0">
                    <a:pos x="266" y="3"/>
                  </a:cxn>
                  <a:cxn ang="0">
                    <a:pos x="296" y="9"/>
                  </a:cxn>
                  <a:cxn ang="0">
                    <a:pos x="325" y="19"/>
                  </a:cxn>
                  <a:cxn ang="0">
                    <a:pos x="352" y="32"/>
                  </a:cxn>
                  <a:cxn ang="0">
                    <a:pos x="377" y="49"/>
                  </a:cxn>
                  <a:cxn ang="0">
                    <a:pos x="400" y="69"/>
                  </a:cxn>
                  <a:cxn ang="0">
                    <a:pos x="420" y="91"/>
                  </a:cxn>
                  <a:cxn ang="0">
                    <a:pos x="436" y="116"/>
                  </a:cxn>
                  <a:cxn ang="0">
                    <a:pos x="450" y="142"/>
                  </a:cxn>
                  <a:cxn ang="0">
                    <a:pos x="460" y="171"/>
                  </a:cxn>
                  <a:cxn ang="0">
                    <a:pos x="466" y="202"/>
                  </a:cxn>
                  <a:cxn ang="0">
                    <a:pos x="468" y="234"/>
                  </a:cxn>
                  <a:cxn ang="0">
                    <a:pos x="466" y="266"/>
                  </a:cxn>
                  <a:cxn ang="0">
                    <a:pos x="460" y="296"/>
                  </a:cxn>
                  <a:cxn ang="0">
                    <a:pos x="450" y="325"/>
                  </a:cxn>
                  <a:cxn ang="0">
                    <a:pos x="436" y="351"/>
                  </a:cxn>
                  <a:cxn ang="0">
                    <a:pos x="420" y="376"/>
                  </a:cxn>
                  <a:cxn ang="0">
                    <a:pos x="400" y="399"/>
                  </a:cxn>
                  <a:cxn ang="0">
                    <a:pos x="377" y="419"/>
                  </a:cxn>
                  <a:cxn ang="0">
                    <a:pos x="352" y="436"/>
                  </a:cxn>
                  <a:cxn ang="0">
                    <a:pos x="325" y="449"/>
                  </a:cxn>
                  <a:cxn ang="0">
                    <a:pos x="296" y="459"/>
                  </a:cxn>
                  <a:cxn ang="0">
                    <a:pos x="266" y="465"/>
                  </a:cxn>
                  <a:cxn ang="0">
                    <a:pos x="234" y="468"/>
                  </a:cxn>
                  <a:cxn ang="0">
                    <a:pos x="202" y="465"/>
                  </a:cxn>
                  <a:cxn ang="0">
                    <a:pos x="171" y="459"/>
                  </a:cxn>
                  <a:cxn ang="0">
                    <a:pos x="142" y="449"/>
                  </a:cxn>
                  <a:cxn ang="0">
                    <a:pos x="116" y="436"/>
                  </a:cxn>
                  <a:cxn ang="0">
                    <a:pos x="91" y="419"/>
                  </a:cxn>
                  <a:cxn ang="0">
                    <a:pos x="68" y="399"/>
                  </a:cxn>
                  <a:cxn ang="0">
                    <a:pos x="49" y="376"/>
                  </a:cxn>
                  <a:cxn ang="0">
                    <a:pos x="32" y="351"/>
                  </a:cxn>
                  <a:cxn ang="0">
                    <a:pos x="18" y="325"/>
                  </a:cxn>
                  <a:cxn ang="0">
                    <a:pos x="8" y="296"/>
                  </a:cxn>
                  <a:cxn ang="0">
                    <a:pos x="2" y="266"/>
                  </a:cxn>
                  <a:cxn ang="0">
                    <a:pos x="0" y="234"/>
                  </a:cxn>
                  <a:cxn ang="0">
                    <a:pos x="2" y="202"/>
                  </a:cxn>
                  <a:cxn ang="0">
                    <a:pos x="8" y="171"/>
                  </a:cxn>
                  <a:cxn ang="0">
                    <a:pos x="18" y="142"/>
                  </a:cxn>
                  <a:cxn ang="0">
                    <a:pos x="32" y="116"/>
                  </a:cxn>
                  <a:cxn ang="0">
                    <a:pos x="49" y="91"/>
                  </a:cxn>
                  <a:cxn ang="0">
                    <a:pos x="68" y="69"/>
                  </a:cxn>
                  <a:cxn ang="0">
                    <a:pos x="91" y="49"/>
                  </a:cxn>
                  <a:cxn ang="0">
                    <a:pos x="116" y="32"/>
                  </a:cxn>
                  <a:cxn ang="0">
                    <a:pos x="142" y="19"/>
                  </a:cxn>
                  <a:cxn ang="0">
                    <a:pos x="171" y="9"/>
                  </a:cxn>
                  <a:cxn ang="0">
                    <a:pos x="202" y="3"/>
                  </a:cxn>
                  <a:cxn ang="0">
                    <a:pos x="234" y="0"/>
                  </a:cxn>
                </a:cxnLst>
                <a:rect l="0" t="0" r="r" b="b"/>
                <a:pathLst>
                  <a:path w="468" h="468">
                    <a:moveTo>
                      <a:pt x="234" y="0"/>
                    </a:moveTo>
                    <a:lnTo>
                      <a:pt x="266" y="3"/>
                    </a:lnTo>
                    <a:lnTo>
                      <a:pt x="296" y="9"/>
                    </a:lnTo>
                    <a:lnTo>
                      <a:pt x="325" y="19"/>
                    </a:lnTo>
                    <a:lnTo>
                      <a:pt x="352" y="32"/>
                    </a:lnTo>
                    <a:lnTo>
                      <a:pt x="377" y="49"/>
                    </a:lnTo>
                    <a:lnTo>
                      <a:pt x="400" y="69"/>
                    </a:lnTo>
                    <a:lnTo>
                      <a:pt x="420" y="91"/>
                    </a:lnTo>
                    <a:lnTo>
                      <a:pt x="436" y="116"/>
                    </a:lnTo>
                    <a:lnTo>
                      <a:pt x="450" y="142"/>
                    </a:lnTo>
                    <a:lnTo>
                      <a:pt x="460" y="171"/>
                    </a:lnTo>
                    <a:lnTo>
                      <a:pt x="466" y="202"/>
                    </a:lnTo>
                    <a:lnTo>
                      <a:pt x="468" y="234"/>
                    </a:lnTo>
                    <a:lnTo>
                      <a:pt x="466" y="266"/>
                    </a:lnTo>
                    <a:lnTo>
                      <a:pt x="460" y="296"/>
                    </a:lnTo>
                    <a:lnTo>
                      <a:pt x="450" y="325"/>
                    </a:lnTo>
                    <a:lnTo>
                      <a:pt x="436" y="351"/>
                    </a:lnTo>
                    <a:lnTo>
                      <a:pt x="420" y="376"/>
                    </a:lnTo>
                    <a:lnTo>
                      <a:pt x="400" y="399"/>
                    </a:lnTo>
                    <a:lnTo>
                      <a:pt x="377" y="419"/>
                    </a:lnTo>
                    <a:lnTo>
                      <a:pt x="352" y="436"/>
                    </a:lnTo>
                    <a:lnTo>
                      <a:pt x="325" y="449"/>
                    </a:lnTo>
                    <a:lnTo>
                      <a:pt x="296" y="459"/>
                    </a:lnTo>
                    <a:lnTo>
                      <a:pt x="266" y="465"/>
                    </a:lnTo>
                    <a:lnTo>
                      <a:pt x="234" y="468"/>
                    </a:lnTo>
                    <a:lnTo>
                      <a:pt x="202" y="465"/>
                    </a:lnTo>
                    <a:lnTo>
                      <a:pt x="171" y="459"/>
                    </a:lnTo>
                    <a:lnTo>
                      <a:pt x="142" y="449"/>
                    </a:lnTo>
                    <a:lnTo>
                      <a:pt x="116" y="436"/>
                    </a:lnTo>
                    <a:lnTo>
                      <a:pt x="91" y="419"/>
                    </a:lnTo>
                    <a:lnTo>
                      <a:pt x="68" y="399"/>
                    </a:lnTo>
                    <a:lnTo>
                      <a:pt x="49" y="376"/>
                    </a:lnTo>
                    <a:lnTo>
                      <a:pt x="32" y="351"/>
                    </a:lnTo>
                    <a:lnTo>
                      <a:pt x="18" y="325"/>
                    </a:lnTo>
                    <a:lnTo>
                      <a:pt x="8" y="296"/>
                    </a:lnTo>
                    <a:lnTo>
                      <a:pt x="2" y="266"/>
                    </a:lnTo>
                    <a:lnTo>
                      <a:pt x="0" y="234"/>
                    </a:lnTo>
                    <a:lnTo>
                      <a:pt x="2" y="202"/>
                    </a:lnTo>
                    <a:lnTo>
                      <a:pt x="8" y="171"/>
                    </a:lnTo>
                    <a:lnTo>
                      <a:pt x="18" y="142"/>
                    </a:lnTo>
                    <a:lnTo>
                      <a:pt x="32" y="116"/>
                    </a:lnTo>
                    <a:lnTo>
                      <a:pt x="49" y="91"/>
                    </a:lnTo>
                    <a:lnTo>
                      <a:pt x="68" y="69"/>
                    </a:lnTo>
                    <a:lnTo>
                      <a:pt x="91" y="49"/>
                    </a:lnTo>
                    <a:lnTo>
                      <a:pt x="116" y="32"/>
                    </a:lnTo>
                    <a:lnTo>
                      <a:pt x="142" y="19"/>
                    </a:lnTo>
                    <a:lnTo>
                      <a:pt x="171" y="9"/>
                    </a:lnTo>
                    <a:lnTo>
                      <a:pt x="202" y="3"/>
                    </a:lnTo>
                    <a:lnTo>
                      <a:pt x="234" y="0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  <a:effectLst>
                <a:innerShdw blurRad="368300">
                  <a:prstClr val="black"/>
                </a:inn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036" name="Freeform 12"/>
              <p:cNvSpPr>
                <a:spLocks/>
              </p:cNvSpPr>
              <p:nvPr/>
            </p:nvSpPr>
            <p:spPr bwMode="auto">
              <a:xfrm>
                <a:off x="5746750" y="3838576"/>
                <a:ext cx="695325" cy="36036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4" y="31"/>
                  </a:cxn>
                  <a:cxn ang="0">
                    <a:pos x="12" y="60"/>
                  </a:cxn>
                  <a:cxn ang="0">
                    <a:pos x="23" y="88"/>
                  </a:cxn>
                  <a:cxn ang="0">
                    <a:pos x="38" y="114"/>
                  </a:cxn>
                  <a:cxn ang="0">
                    <a:pos x="56" y="137"/>
                  </a:cxn>
                  <a:cxn ang="0">
                    <a:pos x="78" y="157"/>
                  </a:cxn>
                  <a:cxn ang="0">
                    <a:pos x="102" y="176"/>
                  </a:cxn>
                  <a:cxn ang="0">
                    <a:pos x="128" y="189"/>
                  </a:cxn>
                  <a:cxn ang="0">
                    <a:pos x="157" y="200"/>
                  </a:cxn>
                  <a:cxn ang="0">
                    <a:pos x="187" y="207"/>
                  </a:cxn>
                  <a:cxn ang="0">
                    <a:pos x="219" y="209"/>
                  </a:cxn>
                  <a:cxn ang="0">
                    <a:pos x="250" y="207"/>
                  </a:cxn>
                  <a:cxn ang="0">
                    <a:pos x="280" y="200"/>
                  </a:cxn>
                  <a:cxn ang="0">
                    <a:pos x="309" y="189"/>
                  </a:cxn>
                  <a:cxn ang="0">
                    <a:pos x="335" y="176"/>
                  </a:cxn>
                  <a:cxn ang="0">
                    <a:pos x="360" y="157"/>
                  </a:cxn>
                  <a:cxn ang="0">
                    <a:pos x="381" y="137"/>
                  </a:cxn>
                  <a:cxn ang="0">
                    <a:pos x="399" y="114"/>
                  </a:cxn>
                  <a:cxn ang="0">
                    <a:pos x="414" y="88"/>
                  </a:cxn>
                  <a:cxn ang="0">
                    <a:pos x="426" y="60"/>
                  </a:cxn>
                  <a:cxn ang="0">
                    <a:pos x="433" y="31"/>
                  </a:cxn>
                  <a:cxn ang="0">
                    <a:pos x="437" y="0"/>
                  </a:cxn>
                  <a:cxn ang="0">
                    <a:pos x="437" y="3"/>
                  </a:cxn>
                  <a:cxn ang="0">
                    <a:pos x="438" y="5"/>
                  </a:cxn>
                  <a:cxn ang="0">
                    <a:pos x="438" y="8"/>
                  </a:cxn>
                  <a:cxn ang="0">
                    <a:pos x="436" y="41"/>
                  </a:cxn>
                  <a:cxn ang="0">
                    <a:pos x="429" y="71"/>
                  </a:cxn>
                  <a:cxn ang="0">
                    <a:pos x="417" y="100"/>
                  </a:cxn>
                  <a:cxn ang="0">
                    <a:pos x="403" y="127"/>
                  </a:cxn>
                  <a:cxn ang="0">
                    <a:pos x="384" y="151"/>
                  </a:cxn>
                  <a:cxn ang="0">
                    <a:pos x="363" y="173"/>
                  </a:cxn>
                  <a:cxn ang="0">
                    <a:pos x="338" y="192"/>
                  </a:cxn>
                  <a:cxn ang="0">
                    <a:pos x="311" y="206"/>
                  </a:cxn>
                  <a:cxn ang="0">
                    <a:pos x="282" y="217"/>
                  </a:cxn>
                  <a:cxn ang="0">
                    <a:pos x="251" y="224"/>
                  </a:cxn>
                  <a:cxn ang="0">
                    <a:pos x="219" y="227"/>
                  </a:cxn>
                  <a:cxn ang="0">
                    <a:pos x="186" y="224"/>
                  </a:cxn>
                  <a:cxn ang="0">
                    <a:pos x="155" y="217"/>
                  </a:cxn>
                  <a:cxn ang="0">
                    <a:pos x="127" y="206"/>
                  </a:cxn>
                  <a:cxn ang="0">
                    <a:pos x="100" y="192"/>
                  </a:cxn>
                  <a:cxn ang="0">
                    <a:pos x="76" y="173"/>
                  </a:cxn>
                  <a:cxn ang="0">
                    <a:pos x="53" y="151"/>
                  </a:cxn>
                  <a:cxn ang="0">
                    <a:pos x="35" y="127"/>
                  </a:cxn>
                  <a:cxn ang="0">
                    <a:pos x="21" y="100"/>
                  </a:cxn>
                  <a:cxn ang="0">
                    <a:pos x="9" y="71"/>
                  </a:cxn>
                  <a:cxn ang="0">
                    <a:pos x="2" y="41"/>
                  </a:cxn>
                  <a:cxn ang="0">
                    <a:pos x="0" y="8"/>
                  </a:cxn>
                  <a:cxn ang="0">
                    <a:pos x="0" y="0"/>
                  </a:cxn>
                </a:cxnLst>
                <a:rect l="0" t="0" r="r" b="b"/>
                <a:pathLst>
                  <a:path w="438" h="227">
                    <a:moveTo>
                      <a:pt x="0" y="0"/>
                    </a:moveTo>
                    <a:lnTo>
                      <a:pt x="4" y="31"/>
                    </a:lnTo>
                    <a:lnTo>
                      <a:pt x="12" y="60"/>
                    </a:lnTo>
                    <a:lnTo>
                      <a:pt x="23" y="88"/>
                    </a:lnTo>
                    <a:lnTo>
                      <a:pt x="38" y="114"/>
                    </a:lnTo>
                    <a:lnTo>
                      <a:pt x="56" y="137"/>
                    </a:lnTo>
                    <a:lnTo>
                      <a:pt x="78" y="157"/>
                    </a:lnTo>
                    <a:lnTo>
                      <a:pt x="102" y="176"/>
                    </a:lnTo>
                    <a:lnTo>
                      <a:pt x="128" y="189"/>
                    </a:lnTo>
                    <a:lnTo>
                      <a:pt x="157" y="200"/>
                    </a:lnTo>
                    <a:lnTo>
                      <a:pt x="187" y="207"/>
                    </a:lnTo>
                    <a:lnTo>
                      <a:pt x="219" y="209"/>
                    </a:lnTo>
                    <a:lnTo>
                      <a:pt x="250" y="207"/>
                    </a:lnTo>
                    <a:lnTo>
                      <a:pt x="280" y="200"/>
                    </a:lnTo>
                    <a:lnTo>
                      <a:pt x="309" y="189"/>
                    </a:lnTo>
                    <a:lnTo>
                      <a:pt x="335" y="176"/>
                    </a:lnTo>
                    <a:lnTo>
                      <a:pt x="360" y="157"/>
                    </a:lnTo>
                    <a:lnTo>
                      <a:pt x="381" y="137"/>
                    </a:lnTo>
                    <a:lnTo>
                      <a:pt x="399" y="114"/>
                    </a:lnTo>
                    <a:lnTo>
                      <a:pt x="414" y="88"/>
                    </a:lnTo>
                    <a:lnTo>
                      <a:pt x="426" y="60"/>
                    </a:lnTo>
                    <a:lnTo>
                      <a:pt x="433" y="31"/>
                    </a:lnTo>
                    <a:lnTo>
                      <a:pt x="437" y="0"/>
                    </a:lnTo>
                    <a:lnTo>
                      <a:pt x="437" y="3"/>
                    </a:lnTo>
                    <a:lnTo>
                      <a:pt x="438" y="5"/>
                    </a:lnTo>
                    <a:lnTo>
                      <a:pt x="438" y="8"/>
                    </a:lnTo>
                    <a:lnTo>
                      <a:pt x="436" y="41"/>
                    </a:lnTo>
                    <a:lnTo>
                      <a:pt x="429" y="71"/>
                    </a:lnTo>
                    <a:lnTo>
                      <a:pt x="417" y="100"/>
                    </a:lnTo>
                    <a:lnTo>
                      <a:pt x="403" y="127"/>
                    </a:lnTo>
                    <a:lnTo>
                      <a:pt x="384" y="151"/>
                    </a:lnTo>
                    <a:lnTo>
                      <a:pt x="363" y="173"/>
                    </a:lnTo>
                    <a:lnTo>
                      <a:pt x="338" y="192"/>
                    </a:lnTo>
                    <a:lnTo>
                      <a:pt x="311" y="206"/>
                    </a:lnTo>
                    <a:lnTo>
                      <a:pt x="282" y="217"/>
                    </a:lnTo>
                    <a:lnTo>
                      <a:pt x="251" y="224"/>
                    </a:lnTo>
                    <a:lnTo>
                      <a:pt x="219" y="227"/>
                    </a:lnTo>
                    <a:lnTo>
                      <a:pt x="186" y="224"/>
                    </a:lnTo>
                    <a:lnTo>
                      <a:pt x="155" y="217"/>
                    </a:lnTo>
                    <a:lnTo>
                      <a:pt x="127" y="206"/>
                    </a:lnTo>
                    <a:lnTo>
                      <a:pt x="100" y="192"/>
                    </a:lnTo>
                    <a:lnTo>
                      <a:pt x="76" y="173"/>
                    </a:lnTo>
                    <a:lnTo>
                      <a:pt x="53" y="151"/>
                    </a:lnTo>
                    <a:lnTo>
                      <a:pt x="35" y="127"/>
                    </a:lnTo>
                    <a:lnTo>
                      <a:pt x="21" y="100"/>
                    </a:lnTo>
                    <a:lnTo>
                      <a:pt x="9" y="71"/>
                    </a:lnTo>
                    <a:lnTo>
                      <a:pt x="2" y="41"/>
                    </a:lnTo>
                    <a:lnTo>
                      <a:pt x="0" y="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alpha val="33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3" name="Oval 32"/>
              <p:cNvSpPr/>
              <p:nvPr/>
            </p:nvSpPr>
            <p:spPr>
              <a:xfrm>
                <a:off x="5773858" y="3537590"/>
                <a:ext cx="648976" cy="661956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alpha val="75000"/>
                    </a:schemeClr>
                  </a:gs>
                  <a:gs pos="34000">
                    <a:schemeClr val="bg1">
                      <a:shade val="100000"/>
                      <a:satMod val="115000"/>
                      <a:alpha val="0"/>
                    </a:schemeClr>
                  </a:gs>
                </a:gsLst>
                <a:lin ang="54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</p:grpSp>
      </p:grpSp>
      <p:sp>
        <p:nvSpPr>
          <p:cNvPr id="83" name="Rectangle 82"/>
          <p:cNvSpPr/>
          <p:nvPr/>
        </p:nvSpPr>
        <p:spPr>
          <a:xfrm>
            <a:off x="1255712" y="4495800"/>
            <a:ext cx="2971800" cy="1524000"/>
          </a:xfrm>
          <a:prstGeom prst="rect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rIns="182880" rtlCol="0" anchor="ctr"/>
          <a:lstStyle/>
          <a:p>
            <a:pPr algn="ctr"/>
            <a:r>
              <a:rPr lang="en-US" sz="1800" kern="0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This is a sample text. Insert your desired text here.</a:t>
            </a:r>
          </a:p>
        </p:txBody>
      </p:sp>
      <p:grpSp>
        <p:nvGrpSpPr>
          <p:cNvPr id="39" name="Group 38"/>
          <p:cNvGrpSpPr/>
          <p:nvPr/>
        </p:nvGrpSpPr>
        <p:grpSpPr>
          <a:xfrm>
            <a:off x="5206109" y="1447800"/>
            <a:ext cx="1776606" cy="2835299"/>
            <a:chOff x="1903412" y="1676400"/>
            <a:chExt cx="1776606" cy="2835299"/>
          </a:xfrm>
        </p:grpSpPr>
        <p:sp>
          <p:nvSpPr>
            <p:cNvPr id="41" name="Freeform 7"/>
            <p:cNvSpPr>
              <a:spLocks/>
            </p:cNvSpPr>
            <p:nvPr/>
          </p:nvSpPr>
          <p:spPr bwMode="auto">
            <a:xfrm>
              <a:off x="2239650" y="1690031"/>
              <a:ext cx="1114733" cy="2809552"/>
            </a:xfrm>
            <a:custGeom>
              <a:avLst/>
              <a:gdLst/>
              <a:ahLst/>
              <a:cxnLst>
                <a:cxn ang="0">
                  <a:pos x="79" y="0"/>
                </a:cxn>
                <a:cxn ang="0">
                  <a:pos x="657" y="0"/>
                </a:cxn>
                <a:cxn ang="0">
                  <a:pos x="675" y="2"/>
                </a:cxn>
                <a:cxn ang="0">
                  <a:pos x="691" y="8"/>
                </a:cxn>
                <a:cxn ang="0">
                  <a:pos x="706" y="17"/>
                </a:cxn>
                <a:cxn ang="0">
                  <a:pos x="718" y="29"/>
                </a:cxn>
                <a:cxn ang="0">
                  <a:pos x="728" y="44"/>
                </a:cxn>
                <a:cxn ang="0">
                  <a:pos x="733" y="60"/>
                </a:cxn>
                <a:cxn ang="0">
                  <a:pos x="736" y="79"/>
                </a:cxn>
                <a:cxn ang="0">
                  <a:pos x="736" y="1776"/>
                </a:cxn>
                <a:cxn ang="0">
                  <a:pos x="733" y="1794"/>
                </a:cxn>
                <a:cxn ang="0">
                  <a:pos x="728" y="1811"/>
                </a:cxn>
                <a:cxn ang="0">
                  <a:pos x="718" y="1825"/>
                </a:cxn>
                <a:cxn ang="0">
                  <a:pos x="706" y="1838"/>
                </a:cxn>
                <a:cxn ang="0">
                  <a:pos x="691" y="1847"/>
                </a:cxn>
                <a:cxn ang="0">
                  <a:pos x="675" y="1853"/>
                </a:cxn>
                <a:cxn ang="0">
                  <a:pos x="657" y="1855"/>
                </a:cxn>
                <a:cxn ang="0">
                  <a:pos x="79" y="1855"/>
                </a:cxn>
                <a:cxn ang="0">
                  <a:pos x="61" y="1853"/>
                </a:cxn>
                <a:cxn ang="0">
                  <a:pos x="44" y="1847"/>
                </a:cxn>
                <a:cxn ang="0">
                  <a:pos x="30" y="1838"/>
                </a:cxn>
                <a:cxn ang="0">
                  <a:pos x="17" y="1825"/>
                </a:cxn>
                <a:cxn ang="0">
                  <a:pos x="8" y="1811"/>
                </a:cxn>
                <a:cxn ang="0">
                  <a:pos x="2" y="1794"/>
                </a:cxn>
                <a:cxn ang="0">
                  <a:pos x="0" y="1776"/>
                </a:cxn>
                <a:cxn ang="0">
                  <a:pos x="0" y="79"/>
                </a:cxn>
                <a:cxn ang="0">
                  <a:pos x="2" y="60"/>
                </a:cxn>
                <a:cxn ang="0">
                  <a:pos x="8" y="44"/>
                </a:cxn>
                <a:cxn ang="0">
                  <a:pos x="17" y="29"/>
                </a:cxn>
                <a:cxn ang="0">
                  <a:pos x="30" y="17"/>
                </a:cxn>
                <a:cxn ang="0">
                  <a:pos x="44" y="8"/>
                </a:cxn>
                <a:cxn ang="0">
                  <a:pos x="61" y="2"/>
                </a:cxn>
                <a:cxn ang="0">
                  <a:pos x="79" y="0"/>
                </a:cxn>
              </a:cxnLst>
              <a:rect l="0" t="0" r="r" b="b"/>
              <a:pathLst>
                <a:path w="736" h="1855">
                  <a:moveTo>
                    <a:pt x="79" y="0"/>
                  </a:moveTo>
                  <a:lnTo>
                    <a:pt x="657" y="0"/>
                  </a:lnTo>
                  <a:lnTo>
                    <a:pt x="675" y="2"/>
                  </a:lnTo>
                  <a:lnTo>
                    <a:pt x="691" y="8"/>
                  </a:lnTo>
                  <a:lnTo>
                    <a:pt x="706" y="17"/>
                  </a:lnTo>
                  <a:lnTo>
                    <a:pt x="718" y="29"/>
                  </a:lnTo>
                  <a:lnTo>
                    <a:pt x="728" y="44"/>
                  </a:lnTo>
                  <a:lnTo>
                    <a:pt x="733" y="60"/>
                  </a:lnTo>
                  <a:lnTo>
                    <a:pt x="736" y="79"/>
                  </a:lnTo>
                  <a:lnTo>
                    <a:pt x="736" y="1776"/>
                  </a:lnTo>
                  <a:lnTo>
                    <a:pt x="733" y="1794"/>
                  </a:lnTo>
                  <a:lnTo>
                    <a:pt x="728" y="1811"/>
                  </a:lnTo>
                  <a:lnTo>
                    <a:pt x="718" y="1825"/>
                  </a:lnTo>
                  <a:lnTo>
                    <a:pt x="706" y="1838"/>
                  </a:lnTo>
                  <a:lnTo>
                    <a:pt x="691" y="1847"/>
                  </a:lnTo>
                  <a:lnTo>
                    <a:pt x="675" y="1853"/>
                  </a:lnTo>
                  <a:lnTo>
                    <a:pt x="657" y="1855"/>
                  </a:lnTo>
                  <a:lnTo>
                    <a:pt x="79" y="1855"/>
                  </a:lnTo>
                  <a:lnTo>
                    <a:pt x="61" y="1853"/>
                  </a:lnTo>
                  <a:lnTo>
                    <a:pt x="44" y="1847"/>
                  </a:lnTo>
                  <a:lnTo>
                    <a:pt x="30" y="1838"/>
                  </a:lnTo>
                  <a:lnTo>
                    <a:pt x="17" y="1825"/>
                  </a:lnTo>
                  <a:lnTo>
                    <a:pt x="8" y="1811"/>
                  </a:lnTo>
                  <a:lnTo>
                    <a:pt x="2" y="1794"/>
                  </a:lnTo>
                  <a:lnTo>
                    <a:pt x="0" y="1776"/>
                  </a:lnTo>
                  <a:lnTo>
                    <a:pt x="0" y="79"/>
                  </a:lnTo>
                  <a:lnTo>
                    <a:pt x="2" y="60"/>
                  </a:lnTo>
                  <a:lnTo>
                    <a:pt x="8" y="44"/>
                  </a:lnTo>
                  <a:lnTo>
                    <a:pt x="17" y="29"/>
                  </a:lnTo>
                  <a:lnTo>
                    <a:pt x="30" y="17"/>
                  </a:lnTo>
                  <a:lnTo>
                    <a:pt x="44" y="8"/>
                  </a:lnTo>
                  <a:lnTo>
                    <a:pt x="61" y="2"/>
                  </a:lnTo>
                  <a:lnTo>
                    <a:pt x="79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95000"/>
                    <a:lumOff val="5000"/>
                  </a:schemeClr>
                </a:gs>
                <a:gs pos="100000">
                  <a:schemeClr val="tx1">
                    <a:lumMod val="75000"/>
                    <a:lumOff val="25000"/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2" name="Freeform 8"/>
            <p:cNvSpPr>
              <a:spLocks noEditPoints="1"/>
            </p:cNvSpPr>
            <p:nvPr/>
          </p:nvSpPr>
          <p:spPr bwMode="auto">
            <a:xfrm>
              <a:off x="2226018" y="1676400"/>
              <a:ext cx="1140482" cy="2835299"/>
            </a:xfrm>
            <a:custGeom>
              <a:avLst/>
              <a:gdLst/>
              <a:ahLst/>
              <a:cxnLst>
                <a:cxn ang="0">
                  <a:pos x="72" y="19"/>
                </a:cxn>
                <a:cxn ang="0">
                  <a:pos x="44" y="33"/>
                </a:cxn>
                <a:cxn ang="0">
                  <a:pos x="25" y="56"/>
                </a:cxn>
                <a:cxn ang="0">
                  <a:pos x="18" y="88"/>
                </a:cxn>
                <a:cxn ang="0">
                  <a:pos x="20" y="1801"/>
                </a:cxn>
                <a:cxn ang="0">
                  <a:pos x="33" y="1829"/>
                </a:cxn>
                <a:cxn ang="0">
                  <a:pos x="57" y="1848"/>
                </a:cxn>
                <a:cxn ang="0">
                  <a:pos x="88" y="1855"/>
                </a:cxn>
                <a:cxn ang="0">
                  <a:pos x="682" y="1853"/>
                </a:cxn>
                <a:cxn ang="0">
                  <a:pos x="709" y="1840"/>
                </a:cxn>
                <a:cxn ang="0">
                  <a:pos x="729" y="1816"/>
                </a:cxn>
                <a:cxn ang="0">
                  <a:pos x="735" y="1785"/>
                </a:cxn>
                <a:cxn ang="0">
                  <a:pos x="734" y="72"/>
                </a:cxn>
                <a:cxn ang="0">
                  <a:pos x="720" y="44"/>
                </a:cxn>
                <a:cxn ang="0">
                  <a:pos x="697" y="25"/>
                </a:cxn>
                <a:cxn ang="0">
                  <a:pos x="666" y="18"/>
                </a:cxn>
                <a:cxn ang="0">
                  <a:pos x="88" y="0"/>
                </a:cxn>
                <a:cxn ang="0">
                  <a:pos x="686" y="3"/>
                </a:cxn>
                <a:cxn ang="0">
                  <a:pos x="720" y="19"/>
                </a:cxn>
                <a:cxn ang="0">
                  <a:pos x="744" y="49"/>
                </a:cxn>
                <a:cxn ang="0">
                  <a:pos x="753" y="88"/>
                </a:cxn>
                <a:cxn ang="0">
                  <a:pos x="751" y="1805"/>
                </a:cxn>
                <a:cxn ang="0">
                  <a:pos x="734" y="1840"/>
                </a:cxn>
                <a:cxn ang="0">
                  <a:pos x="704" y="1863"/>
                </a:cxn>
                <a:cxn ang="0">
                  <a:pos x="666" y="1872"/>
                </a:cxn>
                <a:cxn ang="0">
                  <a:pos x="68" y="1870"/>
                </a:cxn>
                <a:cxn ang="0">
                  <a:pos x="33" y="1853"/>
                </a:cxn>
                <a:cxn ang="0">
                  <a:pos x="10" y="1824"/>
                </a:cxn>
                <a:cxn ang="0">
                  <a:pos x="0" y="1785"/>
                </a:cxn>
                <a:cxn ang="0">
                  <a:pos x="3" y="67"/>
                </a:cxn>
                <a:cxn ang="0">
                  <a:pos x="20" y="33"/>
                </a:cxn>
                <a:cxn ang="0">
                  <a:pos x="50" y="9"/>
                </a:cxn>
                <a:cxn ang="0">
                  <a:pos x="88" y="0"/>
                </a:cxn>
              </a:cxnLst>
              <a:rect l="0" t="0" r="r" b="b"/>
              <a:pathLst>
                <a:path w="753" h="1872">
                  <a:moveTo>
                    <a:pt x="88" y="18"/>
                  </a:moveTo>
                  <a:lnTo>
                    <a:pt x="72" y="19"/>
                  </a:lnTo>
                  <a:lnTo>
                    <a:pt x="57" y="25"/>
                  </a:lnTo>
                  <a:lnTo>
                    <a:pt x="44" y="33"/>
                  </a:lnTo>
                  <a:lnTo>
                    <a:pt x="33" y="44"/>
                  </a:lnTo>
                  <a:lnTo>
                    <a:pt x="25" y="56"/>
                  </a:lnTo>
                  <a:lnTo>
                    <a:pt x="20" y="72"/>
                  </a:lnTo>
                  <a:lnTo>
                    <a:pt x="18" y="88"/>
                  </a:lnTo>
                  <a:lnTo>
                    <a:pt x="18" y="1785"/>
                  </a:lnTo>
                  <a:lnTo>
                    <a:pt x="20" y="1801"/>
                  </a:lnTo>
                  <a:lnTo>
                    <a:pt x="25" y="1816"/>
                  </a:lnTo>
                  <a:lnTo>
                    <a:pt x="33" y="1829"/>
                  </a:lnTo>
                  <a:lnTo>
                    <a:pt x="44" y="1840"/>
                  </a:lnTo>
                  <a:lnTo>
                    <a:pt x="57" y="1848"/>
                  </a:lnTo>
                  <a:lnTo>
                    <a:pt x="72" y="1853"/>
                  </a:lnTo>
                  <a:lnTo>
                    <a:pt x="88" y="1855"/>
                  </a:lnTo>
                  <a:lnTo>
                    <a:pt x="666" y="1855"/>
                  </a:lnTo>
                  <a:lnTo>
                    <a:pt x="682" y="1853"/>
                  </a:lnTo>
                  <a:lnTo>
                    <a:pt x="697" y="1848"/>
                  </a:lnTo>
                  <a:lnTo>
                    <a:pt x="709" y="1840"/>
                  </a:lnTo>
                  <a:lnTo>
                    <a:pt x="720" y="1829"/>
                  </a:lnTo>
                  <a:lnTo>
                    <a:pt x="729" y="1816"/>
                  </a:lnTo>
                  <a:lnTo>
                    <a:pt x="734" y="1801"/>
                  </a:lnTo>
                  <a:lnTo>
                    <a:pt x="735" y="1785"/>
                  </a:lnTo>
                  <a:lnTo>
                    <a:pt x="735" y="88"/>
                  </a:lnTo>
                  <a:lnTo>
                    <a:pt x="734" y="72"/>
                  </a:lnTo>
                  <a:lnTo>
                    <a:pt x="729" y="56"/>
                  </a:lnTo>
                  <a:lnTo>
                    <a:pt x="720" y="44"/>
                  </a:lnTo>
                  <a:lnTo>
                    <a:pt x="709" y="33"/>
                  </a:lnTo>
                  <a:lnTo>
                    <a:pt x="697" y="25"/>
                  </a:lnTo>
                  <a:lnTo>
                    <a:pt x="682" y="19"/>
                  </a:lnTo>
                  <a:lnTo>
                    <a:pt x="666" y="18"/>
                  </a:lnTo>
                  <a:lnTo>
                    <a:pt x="88" y="18"/>
                  </a:lnTo>
                  <a:close/>
                  <a:moveTo>
                    <a:pt x="88" y="0"/>
                  </a:moveTo>
                  <a:lnTo>
                    <a:pt x="666" y="0"/>
                  </a:lnTo>
                  <a:lnTo>
                    <a:pt x="686" y="3"/>
                  </a:lnTo>
                  <a:lnTo>
                    <a:pt x="704" y="9"/>
                  </a:lnTo>
                  <a:lnTo>
                    <a:pt x="720" y="19"/>
                  </a:lnTo>
                  <a:lnTo>
                    <a:pt x="734" y="33"/>
                  </a:lnTo>
                  <a:lnTo>
                    <a:pt x="744" y="49"/>
                  </a:lnTo>
                  <a:lnTo>
                    <a:pt x="751" y="67"/>
                  </a:lnTo>
                  <a:lnTo>
                    <a:pt x="753" y="88"/>
                  </a:lnTo>
                  <a:lnTo>
                    <a:pt x="753" y="1785"/>
                  </a:lnTo>
                  <a:lnTo>
                    <a:pt x="751" y="1805"/>
                  </a:lnTo>
                  <a:lnTo>
                    <a:pt x="744" y="1824"/>
                  </a:lnTo>
                  <a:lnTo>
                    <a:pt x="734" y="1840"/>
                  </a:lnTo>
                  <a:lnTo>
                    <a:pt x="720" y="1853"/>
                  </a:lnTo>
                  <a:lnTo>
                    <a:pt x="704" y="1863"/>
                  </a:lnTo>
                  <a:lnTo>
                    <a:pt x="686" y="1870"/>
                  </a:lnTo>
                  <a:lnTo>
                    <a:pt x="666" y="1872"/>
                  </a:lnTo>
                  <a:lnTo>
                    <a:pt x="88" y="1872"/>
                  </a:lnTo>
                  <a:lnTo>
                    <a:pt x="68" y="1870"/>
                  </a:lnTo>
                  <a:lnTo>
                    <a:pt x="50" y="1863"/>
                  </a:lnTo>
                  <a:lnTo>
                    <a:pt x="33" y="1853"/>
                  </a:lnTo>
                  <a:lnTo>
                    <a:pt x="20" y="1840"/>
                  </a:lnTo>
                  <a:lnTo>
                    <a:pt x="10" y="1824"/>
                  </a:lnTo>
                  <a:lnTo>
                    <a:pt x="3" y="1805"/>
                  </a:lnTo>
                  <a:lnTo>
                    <a:pt x="0" y="1785"/>
                  </a:lnTo>
                  <a:lnTo>
                    <a:pt x="0" y="88"/>
                  </a:lnTo>
                  <a:lnTo>
                    <a:pt x="3" y="67"/>
                  </a:lnTo>
                  <a:lnTo>
                    <a:pt x="10" y="49"/>
                  </a:lnTo>
                  <a:lnTo>
                    <a:pt x="20" y="33"/>
                  </a:lnTo>
                  <a:lnTo>
                    <a:pt x="33" y="19"/>
                  </a:lnTo>
                  <a:lnTo>
                    <a:pt x="50" y="9"/>
                  </a:lnTo>
                  <a:lnTo>
                    <a:pt x="68" y="3"/>
                  </a:lnTo>
                  <a:lnTo>
                    <a:pt x="88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75000"/>
                    <a:lumOff val="25000"/>
                    <a:shade val="30000"/>
                    <a:satMod val="115000"/>
                  </a:schemeClr>
                </a:gs>
                <a:gs pos="50000">
                  <a:schemeClr val="tx1">
                    <a:lumMod val="75000"/>
                    <a:lumOff val="25000"/>
                    <a:shade val="67500"/>
                    <a:satMod val="115000"/>
                  </a:schemeClr>
                </a:gs>
                <a:gs pos="100000">
                  <a:schemeClr val="tx1">
                    <a:lumMod val="75000"/>
                    <a:lumOff val="25000"/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3" name="Freeform 24"/>
            <p:cNvSpPr>
              <a:spLocks/>
            </p:cNvSpPr>
            <p:nvPr/>
          </p:nvSpPr>
          <p:spPr bwMode="auto">
            <a:xfrm>
              <a:off x="1903412" y="1853606"/>
              <a:ext cx="322607" cy="75880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3" y="0"/>
                </a:cxn>
                <a:cxn ang="0">
                  <a:pos x="213" y="501"/>
                </a:cxn>
                <a:cxn ang="0">
                  <a:pos x="163" y="501"/>
                </a:cxn>
                <a:cxn ang="0">
                  <a:pos x="163" y="250"/>
                </a:cxn>
                <a:cxn ang="0">
                  <a:pos x="0" y="0"/>
                </a:cxn>
              </a:cxnLst>
              <a:rect l="0" t="0" r="r" b="b"/>
              <a:pathLst>
                <a:path w="213" h="501">
                  <a:moveTo>
                    <a:pt x="0" y="0"/>
                  </a:moveTo>
                  <a:lnTo>
                    <a:pt x="213" y="0"/>
                  </a:lnTo>
                  <a:lnTo>
                    <a:pt x="213" y="501"/>
                  </a:lnTo>
                  <a:lnTo>
                    <a:pt x="163" y="501"/>
                  </a:lnTo>
                  <a:lnTo>
                    <a:pt x="163" y="250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tx1">
                    <a:lumMod val="95000"/>
                    <a:lumOff val="5000"/>
                  </a:schemeClr>
                </a:gs>
              </a:gsLst>
              <a:lin ang="16200000" scaled="1"/>
              <a:tileRect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4" name="Freeform 25"/>
            <p:cNvSpPr>
              <a:spLocks/>
            </p:cNvSpPr>
            <p:nvPr/>
          </p:nvSpPr>
          <p:spPr bwMode="auto">
            <a:xfrm>
              <a:off x="1903412" y="2724491"/>
              <a:ext cx="322607" cy="75880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3" y="0"/>
                </a:cxn>
                <a:cxn ang="0">
                  <a:pos x="213" y="501"/>
                </a:cxn>
                <a:cxn ang="0">
                  <a:pos x="163" y="501"/>
                </a:cxn>
                <a:cxn ang="0">
                  <a:pos x="163" y="250"/>
                </a:cxn>
                <a:cxn ang="0">
                  <a:pos x="0" y="0"/>
                </a:cxn>
              </a:cxnLst>
              <a:rect l="0" t="0" r="r" b="b"/>
              <a:pathLst>
                <a:path w="213" h="501">
                  <a:moveTo>
                    <a:pt x="0" y="0"/>
                  </a:moveTo>
                  <a:lnTo>
                    <a:pt x="213" y="0"/>
                  </a:lnTo>
                  <a:lnTo>
                    <a:pt x="213" y="501"/>
                  </a:lnTo>
                  <a:lnTo>
                    <a:pt x="163" y="501"/>
                  </a:lnTo>
                  <a:lnTo>
                    <a:pt x="163" y="250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tx1">
                    <a:lumMod val="95000"/>
                    <a:lumOff val="5000"/>
                  </a:schemeClr>
                </a:gs>
              </a:gsLst>
              <a:lin ang="16200000" scaled="1"/>
              <a:tileRect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5" name="Freeform 26"/>
            <p:cNvSpPr>
              <a:spLocks/>
            </p:cNvSpPr>
            <p:nvPr/>
          </p:nvSpPr>
          <p:spPr bwMode="auto">
            <a:xfrm>
              <a:off x="1903412" y="3554483"/>
              <a:ext cx="322607" cy="75729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3" y="0"/>
                </a:cxn>
                <a:cxn ang="0">
                  <a:pos x="213" y="500"/>
                </a:cxn>
                <a:cxn ang="0">
                  <a:pos x="163" y="500"/>
                </a:cxn>
                <a:cxn ang="0">
                  <a:pos x="163" y="250"/>
                </a:cxn>
                <a:cxn ang="0">
                  <a:pos x="0" y="0"/>
                </a:cxn>
              </a:cxnLst>
              <a:rect l="0" t="0" r="r" b="b"/>
              <a:pathLst>
                <a:path w="213" h="500">
                  <a:moveTo>
                    <a:pt x="0" y="0"/>
                  </a:moveTo>
                  <a:lnTo>
                    <a:pt x="213" y="0"/>
                  </a:lnTo>
                  <a:lnTo>
                    <a:pt x="213" y="500"/>
                  </a:lnTo>
                  <a:lnTo>
                    <a:pt x="163" y="500"/>
                  </a:lnTo>
                  <a:lnTo>
                    <a:pt x="163" y="250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tx1">
                    <a:lumMod val="95000"/>
                    <a:lumOff val="5000"/>
                  </a:schemeClr>
                </a:gs>
              </a:gsLst>
              <a:lin ang="16200000" scaled="1"/>
              <a:tileRect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6" name="Freeform 27"/>
            <p:cNvSpPr>
              <a:spLocks/>
            </p:cNvSpPr>
            <p:nvPr/>
          </p:nvSpPr>
          <p:spPr bwMode="auto">
            <a:xfrm>
              <a:off x="3358926" y="1853606"/>
              <a:ext cx="321092" cy="75880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2" y="0"/>
                </a:cxn>
                <a:cxn ang="0">
                  <a:pos x="50" y="250"/>
                </a:cxn>
                <a:cxn ang="0">
                  <a:pos x="50" y="501"/>
                </a:cxn>
                <a:cxn ang="0">
                  <a:pos x="0" y="501"/>
                </a:cxn>
                <a:cxn ang="0">
                  <a:pos x="0" y="0"/>
                </a:cxn>
              </a:cxnLst>
              <a:rect l="0" t="0" r="r" b="b"/>
              <a:pathLst>
                <a:path w="212" h="501">
                  <a:moveTo>
                    <a:pt x="0" y="0"/>
                  </a:moveTo>
                  <a:lnTo>
                    <a:pt x="212" y="0"/>
                  </a:lnTo>
                  <a:lnTo>
                    <a:pt x="50" y="250"/>
                  </a:lnTo>
                  <a:lnTo>
                    <a:pt x="50" y="501"/>
                  </a:lnTo>
                  <a:lnTo>
                    <a:pt x="0" y="501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tx1">
                    <a:lumMod val="95000"/>
                    <a:lumOff val="5000"/>
                  </a:schemeClr>
                </a:gs>
              </a:gsLst>
              <a:lin ang="16200000" scaled="1"/>
              <a:tileRect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7" name="Freeform 28"/>
            <p:cNvSpPr>
              <a:spLocks/>
            </p:cNvSpPr>
            <p:nvPr/>
          </p:nvSpPr>
          <p:spPr bwMode="auto">
            <a:xfrm>
              <a:off x="3358926" y="2724491"/>
              <a:ext cx="321092" cy="75880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2" y="0"/>
                </a:cxn>
                <a:cxn ang="0">
                  <a:pos x="50" y="250"/>
                </a:cxn>
                <a:cxn ang="0">
                  <a:pos x="50" y="501"/>
                </a:cxn>
                <a:cxn ang="0">
                  <a:pos x="0" y="501"/>
                </a:cxn>
                <a:cxn ang="0">
                  <a:pos x="0" y="0"/>
                </a:cxn>
              </a:cxnLst>
              <a:rect l="0" t="0" r="r" b="b"/>
              <a:pathLst>
                <a:path w="212" h="501">
                  <a:moveTo>
                    <a:pt x="0" y="0"/>
                  </a:moveTo>
                  <a:lnTo>
                    <a:pt x="212" y="0"/>
                  </a:lnTo>
                  <a:lnTo>
                    <a:pt x="50" y="250"/>
                  </a:lnTo>
                  <a:lnTo>
                    <a:pt x="50" y="501"/>
                  </a:lnTo>
                  <a:lnTo>
                    <a:pt x="0" y="501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tx1">
                    <a:lumMod val="95000"/>
                    <a:lumOff val="5000"/>
                  </a:schemeClr>
                </a:gs>
              </a:gsLst>
              <a:lin ang="16200000" scaled="1"/>
              <a:tileRect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8" name="Freeform 29"/>
            <p:cNvSpPr>
              <a:spLocks/>
            </p:cNvSpPr>
            <p:nvPr/>
          </p:nvSpPr>
          <p:spPr bwMode="auto">
            <a:xfrm>
              <a:off x="3358926" y="3554483"/>
              <a:ext cx="321092" cy="75729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2" y="0"/>
                </a:cxn>
                <a:cxn ang="0">
                  <a:pos x="50" y="250"/>
                </a:cxn>
                <a:cxn ang="0">
                  <a:pos x="50" y="500"/>
                </a:cxn>
                <a:cxn ang="0">
                  <a:pos x="0" y="500"/>
                </a:cxn>
                <a:cxn ang="0">
                  <a:pos x="0" y="0"/>
                </a:cxn>
              </a:cxnLst>
              <a:rect l="0" t="0" r="r" b="b"/>
              <a:pathLst>
                <a:path w="212" h="500">
                  <a:moveTo>
                    <a:pt x="0" y="0"/>
                  </a:moveTo>
                  <a:lnTo>
                    <a:pt x="212" y="0"/>
                  </a:lnTo>
                  <a:lnTo>
                    <a:pt x="50" y="250"/>
                  </a:lnTo>
                  <a:lnTo>
                    <a:pt x="50" y="500"/>
                  </a:lnTo>
                  <a:lnTo>
                    <a:pt x="0" y="500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tx1">
                    <a:lumMod val="95000"/>
                    <a:lumOff val="5000"/>
                  </a:schemeClr>
                </a:gs>
              </a:gsLst>
              <a:lin ang="16200000" scaled="1"/>
              <a:tileRect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grpSp>
          <p:nvGrpSpPr>
            <p:cNvPr id="49" name="Group 48"/>
            <p:cNvGrpSpPr/>
            <p:nvPr/>
          </p:nvGrpSpPr>
          <p:grpSpPr>
            <a:xfrm>
              <a:off x="2442604" y="1894500"/>
              <a:ext cx="708825" cy="707311"/>
              <a:chOff x="5722938" y="1676401"/>
              <a:chExt cx="742950" cy="741363"/>
            </a:xfrm>
            <a:effectLst>
              <a:outerShdw blurRad="38100" dist="63500" dir="2700000" algn="tl" rotWithShape="0">
                <a:prstClr val="black">
                  <a:alpha val="99000"/>
                </a:prstClr>
              </a:outerShdw>
            </a:effectLst>
          </p:grpSpPr>
          <p:sp>
            <p:nvSpPr>
              <p:cNvPr id="58" name="Freeform 17"/>
              <p:cNvSpPr>
                <a:spLocks/>
              </p:cNvSpPr>
              <p:nvPr/>
            </p:nvSpPr>
            <p:spPr bwMode="auto">
              <a:xfrm>
                <a:off x="5722938" y="1676401"/>
                <a:ext cx="742950" cy="741363"/>
              </a:xfrm>
              <a:custGeom>
                <a:avLst/>
                <a:gdLst/>
                <a:ahLst/>
                <a:cxnLst>
                  <a:cxn ang="0">
                    <a:pos x="234" y="0"/>
                  </a:cxn>
                  <a:cxn ang="0">
                    <a:pos x="266" y="2"/>
                  </a:cxn>
                  <a:cxn ang="0">
                    <a:pos x="296" y="8"/>
                  </a:cxn>
                  <a:cxn ang="0">
                    <a:pos x="325" y="18"/>
                  </a:cxn>
                  <a:cxn ang="0">
                    <a:pos x="352" y="32"/>
                  </a:cxn>
                  <a:cxn ang="0">
                    <a:pos x="377" y="48"/>
                  </a:cxn>
                  <a:cxn ang="0">
                    <a:pos x="400" y="68"/>
                  </a:cxn>
                  <a:cxn ang="0">
                    <a:pos x="420" y="90"/>
                  </a:cxn>
                  <a:cxn ang="0">
                    <a:pos x="436" y="115"/>
                  </a:cxn>
                  <a:cxn ang="0">
                    <a:pos x="450" y="142"/>
                  </a:cxn>
                  <a:cxn ang="0">
                    <a:pos x="460" y="171"/>
                  </a:cxn>
                  <a:cxn ang="0">
                    <a:pos x="466" y="201"/>
                  </a:cxn>
                  <a:cxn ang="0">
                    <a:pos x="468" y="233"/>
                  </a:cxn>
                  <a:cxn ang="0">
                    <a:pos x="466" y="265"/>
                  </a:cxn>
                  <a:cxn ang="0">
                    <a:pos x="460" y="295"/>
                  </a:cxn>
                  <a:cxn ang="0">
                    <a:pos x="450" y="324"/>
                  </a:cxn>
                  <a:cxn ang="0">
                    <a:pos x="436" y="351"/>
                  </a:cxn>
                  <a:cxn ang="0">
                    <a:pos x="420" y="376"/>
                  </a:cxn>
                  <a:cxn ang="0">
                    <a:pos x="400" y="399"/>
                  </a:cxn>
                  <a:cxn ang="0">
                    <a:pos x="377" y="418"/>
                  </a:cxn>
                  <a:cxn ang="0">
                    <a:pos x="352" y="435"/>
                  </a:cxn>
                  <a:cxn ang="0">
                    <a:pos x="325" y="449"/>
                  </a:cxn>
                  <a:cxn ang="0">
                    <a:pos x="296" y="459"/>
                  </a:cxn>
                  <a:cxn ang="0">
                    <a:pos x="266" y="465"/>
                  </a:cxn>
                  <a:cxn ang="0">
                    <a:pos x="234" y="467"/>
                  </a:cxn>
                  <a:cxn ang="0">
                    <a:pos x="202" y="465"/>
                  </a:cxn>
                  <a:cxn ang="0">
                    <a:pos x="171" y="459"/>
                  </a:cxn>
                  <a:cxn ang="0">
                    <a:pos x="142" y="449"/>
                  </a:cxn>
                  <a:cxn ang="0">
                    <a:pos x="116" y="435"/>
                  </a:cxn>
                  <a:cxn ang="0">
                    <a:pos x="91" y="418"/>
                  </a:cxn>
                  <a:cxn ang="0">
                    <a:pos x="68" y="399"/>
                  </a:cxn>
                  <a:cxn ang="0">
                    <a:pos x="49" y="376"/>
                  </a:cxn>
                  <a:cxn ang="0">
                    <a:pos x="32" y="351"/>
                  </a:cxn>
                  <a:cxn ang="0">
                    <a:pos x="18" y="324"/>
                  </a:cxn>
                  <a:cxn ang="0">
                    <a:pos x="8" y="295"/>
                  </a:cxn>
                  <a:cxn ang="0">
                    <a:pos x="2" y="265"/>
                  </a:cxn>
                  <a:cxn ang="0">
                    <a:pos x="0" y="233"/>
                  </a:cxn>
                  <a:cxn ang="0">
                    <a:pos x="2" y="201"/>
                  </a:cxn>
                  <a:cxn ang="0">
                    <a:pos x="8" y="171"/>
                  </a:cxn>
                  <a:cxn ang="0">
                    <a:pos x="18" y="142"/>
                  </a:cxn>
                  <a:cxn ang="0">
                    <a:pos x="32" y="115"/>
                  </a:cxn>
                  <a:cxn ang="0">
                    <a:pos x="49" y="90"/>
                  </a:cxn>
                  <a:cxn ang="0">
                    <a:pos x="68" y="68"/>
                  </a:cxn>
                  <a:cxn ang="0">
                    <a:pos x="91" y="48"/>
                  </a:cxn>
                  <a:cxn ang="0">
                    <a:pos x="116" y="32"/>
                  </a:cxn>
                  <a:cxn ang="0">
                    <a:pos x="142" y="18"/>
                  </a:cxn>
                  <a:cxn ang="0">
                    <a:pos x="171" y="8"/>
                  </a:cxn>
                  <a:cxn ang="0">
                    <a:pos x="202" y="2"/>
                  </a:cxn>
                  <a:cxn ang="0">
                    <a:pos x="234" y="0"/>
                  </a:cxn>
                </a:cxnLst>
                <a:rect l="0" t="0" r="r" b="b"/>
                <a:pathLst>
                  <a:path w="468" h="467">
                    <a:moveTo>
                      <a:pt x="234" y="0"/>
                    </a:moveTo>
                    <a:lnTo>
                      <a:pt x="266" y="2"/>
                    </a:lnTo>
                    <a:lnTo>
                      <a:pt x="296" y="8"/>
                    </a:lnTo>
                    <a:lnTo>
                      <a:pt x="325" y="18"/>
                    </a:lnTo>
                    <a:lnTo>
                      <a:pt x="352" y="32"/>
                    </a:lnTo>
                    <a:lnTo>
                      <a:pt x="377" y="48"/>
                    </a:lnTo>
                    <a:lnTo>
                      <a:pt x="400" y="68"/>
                    </a:lnTo>
                    <a:lnTo>
                      <a:pt x="420" y="90"/>
                    </a:lnTo>
                    <a:lnTo>
                      <a:pt x="436" y="115"/>
                    </a:lnTo>
                    <a:lnTo>
                      <a:pt x="450" y="142"/>
                    </a:lnTo>
                    <a:lnTo>
                      <a:pt x="460" y="171"/>
                    </a:lnTo>
                    <a:lnTo>
                      <a:pt x="466" y="201"/>
                    </a:lnTo>
                    <a:lnTo>
                      <a:pt x="468" y="233"/>
                    </a:lnTo>
                    <a:lnTo>
                      <a:pt x="466" y="265"/>
                    </a:lnTo>
                    <a:lnTo>
                      <a:pt x="460" y="295"/>
                    </a:lnTo>
                    <a:lnTo>
                      <a:pt x="450" y="324"/>
                    </a:lnTo>
                    <a:lnTo>
                      <a:pt x="436" y="351"/>
                    </a:lnTo>
                    <a:lnTo>
                      <a:pt x="420" y="376"/>
                    </a:lnTo>
                    <a:lnTo>
                      <a:pt x="400" y="399"/>
                    </a:lnTo>
                    <a:lnTo>
                      <a:pt x="377" y="418"/>
                    </a:lnTo>
                    <a:lnTo>
                      <a:pt x="352" y="435"/>
                    </a:lnTo>
                    <a:lnTo>
                      <a:pt x="325" y="449"/>
                    </a:lnTo>
                    <a:lnTo>
                      <a:pt x="296" y="459"/>
                    </a:lnTo>
                    <a:lnTo>
                      <a:pt x="266" y="465"/>
                    </a:lnTo>
                    <a:lnTo>
                      <a:pt x="234" y="467"/>
                    </a:lnTo>
                    <a:lnTo>
                      <a:pt x="202" y="465"/>
                    </a:lnTo>
                    <a:lnTo>
                      <a:pt x="171" y="459"/>
                    </a:lnTo>
                    <a:lnTo>
                      <a:pt x="142" y="449"/>
                    </a:lnTo>
                    <a:lnTo>
                      <a:pt x="116" y="435"/>
                    </a:lnTo>
                    <a:lnTo>
                      <a:pt x="91" y="418"/>
                    </a:lnTo>
                    <a:lnTo>
                      <a:pt x="68" y="399"/>
                    </a:lnTo>
                    <a:lnTo>
                      <a:pt x="49" y="376"/>
                    </a:lnTo>
                    <a:lnTo>
                      <a:pt x="32" y="351"/>
                    </a:lnTo>
                    <a:lnTo>
                      <a:pt x="18" y="324"/>
                    </a:lnTo>
                    <a:lnTo>
                      <a:pt x="8" y="295"/>
                    </a:lnTo>
                    <a:lnTo>
                      <a:pt x="2" y="265"/>
                    </a:lnTo>
                    <a:lnTo>
                      <a:pt x="0" y="233"/>
                    </a:lnTo>
                    <a:lnTo>
                      <a:pt x="2" y="201"/>
                    </a:lnTo>
                    <a:lnTo>
                      <a:pt x="8" y="171"/>
                    </a:lnTo>
                    <a:lnTo>
                      <a:pt x="18" y="142"/>
                    </a:lnTo>
                    <a:lnTo>
                      <a:pt x="32" y="115"/>
                    </a:lnTo>
                    <a:lnTo>
                      <a:pt x="49" y="90"/>
                    </a:lnTo>
                    <a:lnTo>
                      <a:pt x="68" y="68"/>
                    </a:lnTo>
                    <a:lnTo>
                      <a:pt x="91" y="48"/>
                    </a:lnTo>
                    <a:lnTo>
                      <a:pt x="116" y="32"/>
                    </a:lnTo>
                    <a:lnTo>
                      <a:pt x="142" y="18"/>
                    </a:lnTo>
                    <a:lnTo>
                      <a:pt x="171" y="8"/>
                    </a:lnTo>
                    <a:lnTo>
                      <a:pt x="202" y="2"/>
                    </a:lnTo>
                    <a:lnTo>
                      <a:pt x="234" y="0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  <a:effectLst>
                <a:innerShdw blurRad="368300">
                  <a:prstClr val="black"/>
                </a:inn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9" name="Freeform 18"/>
              <p:cNvSpPr>
                <a:spLocks/>
              </p:cNvSpPr>
              <p:nvPr/>
            </p:nvSpPr>
            <p:spPr bwMode="auto">
              <a:xfrm>
                <a:off x="5746750" y="2032001"/>
                <a:ext cx="695325" cy="36036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4" y="31"/>
                  </a:cxn>
                  <a:cxn ang="0">
                    <a:pos x="12" y="61"/>
                  </a:cxn>
                  <a:cxn ang="0">
                    <a:pos x="23" y="89"/>
                  </a:cxn>
                  <a:cxn ang="0">
                    <a:pos x="38" y="115"/>
                  </a:cxn>
                  <a:cxn ang="0">
                    <a:pos x="56" y="138"/>
                  </a:cxn>
                  <a:cxn ang="0">
                    <a:pos x="78" y="159"/>
                  </a:cxn>
                  <a:cxn ang="0">
                    <a:pos x="102" y="176"/>
                  </a:cxn>
                  <a:cxn ang="0">
                    <a:pos x="128" y="190"/>
                  </a:cxn>
                  <a:cxn ang="0">
                    <a:pos x="157" y="200"/>
                  </a:cxn>
                  <a:cxn ang="0">
                    <a:pos x="187" y="207"/>
                  </a:cxn>
                  <a:cxn ang="0">
                    <a:pos x="219" y="209"/>
                  </a:cxn>
                  <a:cxn ang="0">
                    <a:pos x="250" y="207"/>
                  </a:cxn>
                  <a:cxn ang="0">
                    <a:pos x="280" y="200"/>
                  </a:cxn>
                  <a:cxn ang="0">
                    <a:pos x="309" y="190"/>
                  </a:cxn>
                  <a:cxn ang="0">
                    <a:pos x="335" y="176"/>
                  </a:cxn>
                  <a:cxn ang="0">
                    <a:pos x="360" y="159"/>
                  </a:cxn>
                  <a:cxn ang="0">
                    <a:pos x="381" y="138"/>
                  </a:cxn>
                  <a:cxn ang="0">
                    <a:pos x="399" y="115"/>
                  </a:cxn>
                  <a:cxn ang="0">
                    <a:pos x="414" y="89"/>
                  </a:cxn>
                  <a:cxn ang="0">
                    <a:pos x="426" y="61"/>
                  </a:cxn>
                  <a:cxn ang="0">
                    <a:pos x="433" y="31"/>
                  </a:cxn>
                  <a:cxn ang="0">
                    <a:pos x="437" y="0"/>
                  </a:cxn>
                  <a:cxn ang="0">
                    <a:pos x="437" y="3"/>
                  </a:cxn>
                  <a:cxn ang="0">
                    <a:pos x="438" y="6"/>
                  </a:cxn>
                  <a:cxn ang="0">
                    <a:pos x="438" y="8"/>
                  </a:cxn>
                  <a:cxn ang="0">
                    <a:pos x="436" y="41"/>
                  </a:cxn>
                  <a:cxn ang="0">
                    <a:pos x="429" y="71"/>
                  </a:cxn>
                  <a:cxn ang="0">
                    <a:pos x="417" y="100"/>
                  </a:cxn>
                  <a:cxn ang="0">
                    <a:pos x="403" y="127"/>
                  </a:cxn>
                  <a:cxn ang="0">
                    <a:pos x="384" y="152"/>
                  </a:cxn>
                  <a:cxn ang="0">
                    <a:pos x="363" y="173"/>
                  </a:cxn>
                  <a:cxn ang="0">
                    <a:pos x="338" y="192"/>
                  </a:cxn>
                  <a:cxn ang="0">
                    <a:pos x="311" y="206"/>
                  </a:cxn>
                  <a:cxn ang="0">
                    <a:pos x="282" y="218"/>
                  </a:cxn>
                  <a:cxn ang="0">
                    <a:pos x="251" y="225"/>
                  </a:cxn>
                  <a:cxn ang="0">
                    <a:pos x="219" y="227"/>
                  </a:cxn>
                  <a:cxn ang="0">
                    <a:pos x="186" y="225"/>
                  </a:cxn>
                  <a:cxn ang="0">
                    <a:pos x="155" y="218"/>
                  </a:cxn>
                  <a:cxn ang="0">
                    <a:pos x="127" y="206"/>
                  </a:cxn>
                  <a:cxn ang="0">
                    <a:pos x="100" y="192"/>
                  </a:cxn>
                  <a:cxn ang="0">
                    <a:pos x="76" y="173"/>
                  </a:cxn>
                  <a:cxn ang="0">
                    <a:pos x="53" y="152"/>
                  </a:cxn>
                  <a:cxn ang="0">
                    <a:pos x="35" y="127"/>
                  </a:cxn>
                  <a:cxn ang="0">
                    <a:pos x="21" y="100"/>
                  </a:cxn>
                  <a:cxn ang="0">
                    <a:pos x="9" y="71"/>
                  </a:cxn>
                  <a:cxn ang="0">
                    <a:pos x="2" y="41"/>
                  </a:cxn>
                  <a:cxn ang="0">
                    <a:pos x="0" y="8"/>
                  </a:cxn>
                  <a:cxn ang="0">
                    <a:pos x="0" y="0"/>
                  </a:cxn>
                </a:cxnLst>
                <a:rect l="0" t="0" r="r" b="b"/>
                <a:pathLst>
                  <a:path w="438" h="227">
                    <a:moveTo>
                      <a:pt x="0" y="0"/>
                    </a:moveTo>
                    <a:lnTo>
                      <a:pt x="4" y="31"/>
                    </a:lnTo>
                    <a:lnTo>
                      <a:pt x="12" y="61"/>
                    </a:lnTo>
                    <a:lnTo>
                      <a:pt x="23" y="89"/>
                    </a:lnTo>
                    <a:lnTo>
                      <a:pt x="38" y="115"/>
                    </a:lnTo>
                    <a:lnTo>
                      <a:pt x="56" y="138"/>
                    </a:lnTo>
                    <a:lnTo>
                      <a:pt x="78" y="159"/>
                    </a:lnTo>
                    <a:lnTo>
                      <a:pt x="102" y="176"/>
                    </a:lnTo>
                    <a:lnTo>
                      <a:pt x="128" y="190"/>
                    </a:lnTo>
                    <a:lnTo>
                      <a:pt x="157" y="200"/>
                    </a:lnTo>
                    <a:lnTo>
                      <a:pt x="187" y="207"/>
                    </a:lnTo>
                    <a:lnTo>
                      <a:pt x="219" y="209"/>
                    </a:lnTo>
                    <a:lnTo>
                      <a:pt x="250" y="207"/>
                    </a:lnTo>
                    <a:lnTo>
                      <a:pt x="280" y="200"/>
                    </a:lnTo>
                    <a:lnTo>
                      <a:pt x="309" y="190"/>
                    </a:lnTo>
                    <a:lnTo>
                      <a:pt x="335" y="176"/>
                    </a:lnTo>
                    <a:lnTo>
                      <a:pt x="360" y="159"/>
                    </a:lnTo>
                    <a:lnTo>
                      <a:pt x="381" y="138"/>
                    </a:lnTo>
                    <a:lnTo>
                      <a:pt x="399" y="115"/>
                    </a:lnTo>
                    <a:lnTo>
                      <a:pt x="414" y="89"/>
                    </a:lnTo>
                    <a:lnTo>
                      <a:pt x="426" y="61"/>
                    </a:lnTo>
                    <a:lnTo>
                      <a:pt x="433" y="31"/>
                    </a:lnTo>
                    <a:lnTo>
                      <a:pt x="437" y="0"/>
                    </a:lnTo>
                    <a:lnTo>
                      <a:pt x="437" y="3"/>
                    </a:lnTo>
                    <a:lnTo>
                      <a:pt x="438" y="6"/>
                    </a:lnTo>
                    <a:lnTo>
                      <a:pt x="438" y="8"/>
                    </a:lnTo>
                    <a:lnTo>
                      <a:pt x="436" y="41"/>
                    </a:lnTo>
                    <a:lnTo>
                      <a:pt x="429" y="71"/>
                    </a:lnTo>
                    <a:lnTo>
                      <a:pt x="417" y="100"/>
                    </a:lnTo>
                    <a:lnTo>
                      <a:pt x="403" y="127"/>
                    </a:lnTo>
                    <a:lnTo>
                      <a:pt x="384" y="152"/>
                    </a:lnTo>
                    <a:lnTo>
                      <a:pt x="363" y="173"/>
                    </a:lnTo>
                    <a:lnTo>
                      <a:pt x="338" y="192"/>
                    </a:lnTo>
                    <a:lnTo>
                      <a:pt x="311" y="206"/>
                    </a:lnTo>
                    <a:lnTo>
                      <a:pt x="282" y="218"/>
                    </a:lnTo>
                    <a:lnTo>
                      <a:pt x="251" y="225"/>
                    </a:lnTo>
                    <a:lnTo>
                      <a:pt x="219" y="227"/>
                    </a:lnTo>
                    <a:lnTo>
                      <a:pt x="186" y="225"/>
                    </a:lnTo>
                    <a:lnTo>
                      <a:pt x="155" y="218"/>
                    </a:lnTo>
                    <a:lnTo>
                      <a:pt x="127" y="206"/>
                    </a:lnTo>
                    <a:lnTo>
                      <a:pt x="100" y="192"/>
                    </a:lnTo>
                    <a:lnTo>
                      <a:pt x="76" y="173"/>
                    </a:lnTo>
                    <a:lnTo>
                      <a:pt x="53" y="152"/>
                    </a:lnTo>
                    <a:lnTo>
                      <a:pt x="35" y="127"/>
                    </a:lnTo>
                    <a:lnTo>
                      <a:pt x="21" y="100"/>
                    </a:lnTo>
                    <a:lnTo>
                      <a:pt x="9" y="71"/>
                    </a:lnTo>
                    <a:lnTo>
                      <a:pt x="2" y="41"/>
                    </a:lnTo>
                    <a:lnTo>
                      <a:pt x="0" y="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alpha val="33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0" name="Oval 59"/>
              <p:cNvSpPr/>
              <p:nvPr/>
            </p:nvSpPr>
            <p:spPr>
              <a:xfrm>
                <a:off x="5773858" y="1719807"/>
                <a:ext cx="648976" cy="661956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alpha val="75000"/>
                    </a:schemeClr>
                  </a:gs>
                  <a:gs pos="34000">
                    <a:schemeClr val="bg1">
                      <a:shade val="100000"/>
                      <a:satMod val="115000"/>
                      <a:alpha val="0"/>
                    </a:schemeClr>
                  </a:gs>
                </a:gsLst>
                <a:lin ang="54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0" name="Group 49"/>
            <p:cNvGrpSpPr/>
            <p:nvPr/>
          </p:nvGrpSpPr>
          <p:grpSpPr>
            <a:xfrm>
              <a:off x="2442604" y="2756297"/>
              <a:ext cx="708825" cy="707311"/>
              <a:chOff x="5722938" y="2579688"/>
              <a:chExt cx="742950" cy="741363"/>
            </a:xfrm>
            <a:effectLst>
              <a:outerShdw blurRad="38100" dist="63500" dir="2700000" algn="tl" rotWithShape="0">
                <a:prstClr val="black">
                  <a:alpha val="99000"/>
                </a:prstClr>
              </a:outerShdw>
            </a:effectLst>
          </p:grpSpPr>
          <p:sp>
            <p:nvSpPr>
              <p:cNvPr id="55" name="Freeform 13"/>
              <p:cNvSpPr>
                <a:spLocks/>
              </p:cNvSpPr>
              <p:nvPr/>
            </p:nvSpPr>
            <p:spPr bwMode="auto">
              <a:xfrm>
                <a:off x="5722938" y="2579688"/>
                <a:ext cx="742950" cy="741363"/>
              </a:xfrm>
              <a:custGeom>
                <a:avLst/>
                <a:gdLst/>
                <a:ahLst/>
                <a:cxnLst>
                  <a:cxn ang="0">
                    <a:pos x="234" y="0"/>
                  </a:cxn>
                  <a:cxn ang="0">
                    <a:pos x="266" y="2"/>
                  </a:cxn>
                  <a:cxn ang="0">
                    <a:pos x="296" y="8"/>
                  </a:cxn>
                  <a:cxn ang="0">
                    <a:pos x="325" y="18"/>
                  </a:cxn>
                  <a:cxn ang="0">
                    <a:pos x="352" y="32"/>
                  </a:cxn>
                  <a:cxn ang="0">
                    <a:pos x="377" y="48"/>
                  </a:cxn>
                  <a:cxn ang="0">
                    <a:pos x="400" y="68"/>
                  </a:cxn>
                  <a:cxn ang="0">
                    <a:pos x="420" y="90"/>
                  </a:cxn>
                  <a:cxn ang="0">
                    <a:pos x="436" y="115"/>
                  </a:cxn>
                  <a:cxn ang="0">
                    <a:pos x="450" y="142"/>
                  </a:cxn>
                  <a:cxn ang="0">
                    <a:pos x="460" y="171"/>
                  </a:cxn>
                  <a:cxn ang="0">
                    <a:pos x="466" y="201"/>
                  </a:cxn>
                  <a:cxn ang="0">
                    <a:pos x="468" y="233"/>
                  </a:cxn>
                  <a:cxn ang="0">
                    <a:pos x="466" y="265"/>
                  </a:cxn>
                  <a:cxn ang="0">
                    <a:pos x="460" y="295"/>
                  </a:cxn>
                  <a:cxn ang="0">
                    <a:pos x="450" y="324"/>
                  </a:cxn>
                  <a:cxn ang="0">
                    <a:pos x="436" y="351"/>
                  </a:cxn>
                  <a:cxn ang="0">
                    <a:pos x="420" y="376"/>
                  </a:cxn>
                  <a:cxn ang="0">
                    <a:pos x="400" y="398"/>
                  </a:cxn>
                  <a:cxn ang="0">
                    <a:pos x="377" y="418"/>
                  </a:cxn>
                  <a:cxn ang="0">
                    <a:pos x="352" y="435"/>
                  </a:cxn>
                  <a:cxn ang="0">
                    <a:pos x="325" y="448"/>
                  </a:cxn>
                  <a:cxn ang="0">
                    <a:pos x="296" y="458"/>
                  </a:cxn>
                  <a:cxn ang="0">
                    <a:pos x="266" y="464"/>
                  </a:cxn>
                  <a:cxn ang="0">
                    <a:pos x="234" y="467"/>
                  </a:cxn>
                  <a:cxn ang="0">
                    <a:pos x="202" y="464"/>
                  </a:cxn>
                  <a:cxn ang="0">
                    <a:pos x="171" y="458"/>
                  </a:cxn>
                  <a:cxn ang="0">
                    <a:pos x="142" y="448"/>
                  </a:cxn>
                  <a:cxn ang="0">
                    <a:pos x="116" y="435"/>
                  </a:cxn>
                  <a:cxn ang="0">
                    <a:pos x="91" y="418"/>
                  </a:cxn>
                  <a:cxn ang="0">
                    <a:pos x="68" y="398"/>
                  </a:cxn>
                  <a:cxn ang="0">
                    <a:pos x="49" y="376"/>
                  </a:cxn>
                  <a:cxn ang="0">
                    <a:pos x="32" y="351"/>
                  </a:cxn>
                  <a:cxn ang="0">
                    <a:pos x="18" y="324"/>
                  </a:cxn>
                  <a:cxn ang="0">
                    <a:pos x="8" y="295"/>
                  </a:cxn>
                  <a:cxn ang="0">
                    <a:pos x="2" y="265"/>
                  </a:cxn>
                  <a:cxn ang="0">
                    <a:pos x="0" y="233"/>
                  </a:cxn>
                  <a:cxn ang="0">
                    <a:pos x="2" y="201"/>
                  </a:cxn>
                  <a:cxn ang="0">
                    <a:pos x="8" y="171"/>
                  </a:cxn>
                  <a:cxn ang="0">
                    <a:pos x="18" y="142"/>
                  </a:cxn>
                  <a:cxn ang="0">
                    <a:pos x="32" y="115"/>
                  </a:cxn>
                  <a:cxn ang="0">
                    <a:pos x="49" y="90"/>
                  </a:cxn>
                  <a:cxn ang="0">
                    <a:pos x="68" y="68"/>
                  </a:cxn>
                  <a:cxn ang="0">
                    <a:pos x="91" y="48"/>
                  </a:cxn>
                  <a:cxn ang="0">
                    <a:pos x="116" y="32"/>
                  </a:cxn>
                  <a:cxn ang="0">
                    <a:pos x="142" y="18"/>
                  </a:cxn>
                  <a:cxn ang="0">
                    <a:pos x="171" y="8"/>
                  </a:cxn>
                  <a:cxn ang="0">
                    <a:pos x="202" y="2"/>
                  </a:cxn>
                  <a:cxn ang="0">
                    <a:pos x="234" y="0"/>
                  </a:cxn>
                </a:cxnLst>
                <a:rect l="0" t="0" r="r" b="b"/>
                <a:pathLst>
                  <a:path w="468" h="467">
                    <a:moveTo>
                      <a:pt x="234" y="0"/>
                    </a:moveTo>
                    <a:lnTo>
                      <a:pt x="266" y="2"/>
                    </a:lnTo>
                    <a:lnTo>
                      <a:pt x="296" y="8"/>
                    </a:lnTo>
                    <a:lnTo>
                      <a:pt x="325" y="18"/>
                    </a:lnTo>
                    <a:lnTo>
                      <a:pt x="352" y="32"/>
                    </a:lnTo>
                    <a:lnTo>
                      <a:pt x="377" y="48"/>
                    </a:lnTo>
                    <a:lnTo>
                      <a:pt x="400" y="68"/>
                    </a:lnTo>
                    <a:lnTo>
                      <a:pt x="420" y="90"/>
                    </a:lnTo>
                    <a:lnTo>
                      <a:pt x="436" y="115"/>
                    </a:lnTo>
                    <a:lnTo>
                      <a:pt x="450" y="142"/>
                    </a:lnTo>
                    <a:lnTo>
                      <a:pt x="460" y="171"/>
                    </a:lnTo>
                    <a:lnTo>
                      <a:pt x="466" y="201"/>
                    </a:lnTo>
                    <a:lnTo>
                      <a:pt x="468" y="233"/>
                    </a:lnTo>
                    <a:lnTo>
                      <a:pt x="466" y="265"/>
                    </a:lnTo>
                    <a:lnTo>
                      <a:pt x="460" y="295"/>
                    </a:lnTo>
                    <a:lnTo>
                      <a:pt x="450" y="324"/>
                    </a:lnTo>
                    <a:lnTo>
                      <a:pt x="436" y="351"/>
                    </a:lnTo>
                    <a:lnTo>
                      <a:pt x="420" y="376"/>
                    </a:lnTo>
                    <a:lnTo>
                      <a:pt x="400" y="398"/>
                    </a:lnTo>
                    <a:lnTo>
                      <a:pt x="377" y="418"/>
                    </a:lnTo>
                    <a:lnTo>
                      <a:pt x="352" y="435"/>
                    </a:lnTo>
                    <a:lnTo>
                      <a:pt x="325" y="448"/>
                    </a:lnTo>
                    <a:lnTo>
                      <a:pt x="296" y="458"/>
                    </a:lnTo>
                    <a:lnTo>
                      <a:pt x="266" y="464"/>
                    </a:lnTo>
                    <a:lnTo>
                      <a:pt x="234" y="467"/>
                    </a:lnTo>
                    <a:lnTo>
                      <a:pt x="202" y="464"/>
                    </a:lnTo>
                    <a:lnTo>
                      <a:pt x="171" y="458"/>
                    </a:lnTo>
                    <a:lnTo>
                      <a:pt x="142" y="448"/>
                    </a:lnTo>
                    <a:lnTo>
                      <a:pt x="116" y="435"/>
                    </a:lnTo>
                    <a:lnTo>
                      <a:pt x="91" y="418"/>
                    </a:lnTo>
                    <a:lnTo>
                      <a:pt x="68" y="398"/>
                    </a:lnTo>
                    <a:lnTo>
                      <a:pt x="49" y="376"/>
                    </a:lnTo>
                    <a:lnTo>
                      <a:pt x="32" y="351"/>
                    </a:lnTo>
                    <a:lnTo>
                      <a:pt x="18" y="324"/>
                    </a:lnTo>
                    <a:lnTo>
                      <a:pt x="8" y="295"/>
                    </a:lnTo>
                    <a:lnTo>
                      <a:pt x="2" y="265"/>
                    </a:lnTo>
                    <a:lnTo>
                      <a:pt x="0" y="233"/>
                    </a:lnTo>
                    <a:lnTo>
                      <a:pt x="2" y="201"/>
                    </a:lnTo>
                    <a:lnTo>
                      <a:pt x="8" y="171"/>
                    </a:lnTo>
                    <a:lnTo>
                      <a:pt x="18" y="142"/>
                    </a:lnTo>
                    <a:lnTo>
                      <a:pt x="32" y="115"/>
                    </a:lnTo>
                    <a:lnTo>
                      <a:pt x="49" y="90"/>
                    </a:lnTo>
                    <a:lnTo>
                      <a:pt x="68" y="68"/>
                    </a:lnTo>
                    <a:lnTo>
                      <a:pt x="91" y="48"/>
                    </a:lnTo>
                    <a:lnTo>
                      <a:pt x="116" y="32"/>
                    </a:lnTo>
                    <a:lnTo>
                      <a:pt x="142" y="18"/>
                    </a:lnTo>
                    <a:lnTo>
                      <a:pt x="171" y="8"/>
                    </a:lnTo>
                    <a:lnTo>
                      <a:pt x="202" y="2"/>
                    </a:lnTo>
                    <a:lnTo>
                      <a:pt x="234" y="0"/>
                    </a:lnTo>
                    <a:close/>
                  </a:path>
                </a:pathLst>
              </a:custGeom>
              <a:solidFill>
                <a:srgbClr val="F8E512"/>
              </a:solidFill>
              <a:ln w="0">
                <a:noFill/>
                <a:prstDash val="solid"/>
                <a:round/>
                <a:headEnd/>
                <a:tailEnd/>
              </a:ln>
              <a:effectLst>
                <a:innerShdw blurRad="368300">
                  <a:prstClr val="black"/>
                </a:inn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6" name="Freeform 14"/>
              <p:cNvSpPr>
                <a:spLocks/>
              </p:cNvSpPr>
              <p:nvPr/>
            </p:nvSpPr>
            <p:spPr bwMode="auto">
              <a:xfrm>
                <a:off x="5746750" y="2935288"/>
                <a:ext cx="695325" cy="36036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4" y="31"/>
                  </a:cxn>
                  <a:cxn ang="0">
                    <a:pos x="12" y="60"/>
                  </a:cxn>
                  <a:cxn ang="0">
                    <a:pos x="23" y="89"/>
                  </a:cxn>
                  <a:cxn ang="0">
                    <a:pos x="38" y="114"/>
                  </a:cxn>
                  <a:cxn ang="0">
                    <a:pos x="56" y="137"/>
                  </a:cxn>
                  <a:cxn ang="0">
                    <a:pos x="78" y="158"/>
                  </a:cxn>
                  <a:cxn ang="0">
                    <a:pos x="102" y="176"/>
                  </a:cxn>
                  <a:cxn ang="0">
                    <a:pos x="128" y="190"/>
                  </a:cxn>
                  <a:cxn ang="0">
                    <a:pos x="157" y="200"/>
                  </a:cxn>
                  <a:cxn ang="0">
                    <a:pos x="187" y="207"/>
                  </a:cxn>
                  <a:cxn ang="0">
                    <a:pos x="219" y="209"/>
                  </a:cxn>
                  <a:cxn ang="0">
                    <a:pos x="250" y="207"/>
                  </a:cxn>
                  <a:cxn ang="0">
                    <a:pos x="280" y="200"/>
                  </a:cxn>
                  <a:cxn ang="0">
                    <a:pos x="309" y="190"/>
                  </a:cxn>
                  <a:cxn ang="0">
                    <a:pos x="335" y="176"/>
                  </a:cxn>
                  <a:cxn ang="0">
                    <a:pos x="360" y="158"/>
                  </a:cxn>
                  <a:cxn ang="0">
                    <a:pos x="381" y="137"/>
                  </a:cxn>
                  <a:cxn ang="0">
                    <a:pos x="399" y="114"/>
                  </a:cxn>
                  <a:cxn ang="0">
                    <a:pos x="414" y="89"/>
                  </a:cxn>
                  <a:cxn ang="0">
                    <a:pos x="426" y="60"/>
                  </a:cxn>
                  <a:cxn ang="0">
                    <a:pos x="433" y="31"/>
                  </a:cxn>
                  <a:cxn ang="0">
                    <a:pos x="437" y="0"/>
                  </a:cxn>
                  <a:cxn ang="0">
                    <a:pos x="437" y="3"/>
                  </a:cxn>
                  <a:cxn ang="0">
                    <a:pos x="438" y="5"/>
                  </a:cxn>
                  <a:cxn ang="0">
                    <a:pos x="438" y="8"/>
                  </a:cxn>
                  <a:cxn ang="0">
                    <a:pos x="436" y="41"/>
                  </a:cxn>
                  <a:cxn ang="0">
                    <a:pos x="429" y="71"/>
                  </a:cxn>
                  <a:cxn ang="0">
                    <a:pos x="417" y="100"/>
                  </a:cxn>
                  <a:cxn ang="0">
                    <a:pos x="403" y="127"/>
                  </a:cxn>
                  <a:cxn ang="0">
                    <a:pos x="384" y="152"/>
                  </a:cxn>
                  <a:cxn ang="0">
                    <a:pos x="363" y="173"/>
                  </a:cxn>
                  <a:cxn ang="0">
                    <a:pos x="338" y="192"/>
                  </a:cxn>
                  <a:cxn ang="0">
                    <a:pos x="311" y="206"/>
                  </a:cxn>
                  <a:cxn ang="0">
                    <a:pos x="282" y="218"/>
                  </a:cxn>
                  <a:cxn ang="0">
                    <a:pos x="251" y="224"/>
                  </a:cxn>
                  <a:cxn ang="0">
                    <a:pos x="219" y="227"/>
                  </a:cxn>
                  <a:cxn ang="0">
                    <a:pos x="186" y="224"/>
                  </a:cxn>
                  <a:cxn ang="0">
                    <a:pos x="155" y="218"/>
                  </a:cxn>
                  <a:cxn ang="0">
                    <a:pos x="127" y="206"/>
                  </a:cxn>
                  <a:cxn ang="0">
                    <a:pos x="100" y="192"/>
                  </a:cxn>
                  <a:cxn ang="0">
                    <a:pos x="76" y="173"/>
                  </a:cxn>
                  <a:cxn ang="0">
                    <a:pos x="53" y="152"/>
                  </a:cxn>
                  <a:cxn ang="0">
                    <a:pos x="35" y="127"/>
                  </a:cxn>
                  <a:cxn ang="0">
                    <a:pos x="21" y="100"/>
                  </a:cxn>
                  <a:cxn ang="0">
                    <a:pos x="9" y="71"/>
                  </a:cxn>
                  <a:cxn ang="0">
                    <a:pos x="2" y="41"/>
                  </a:cxn>
                  <a:cxn ang="0">
                    <a:pos x="0" y="8"/>
                  </a:cxn>
                  <a:cxn ang="0">
                    <a:pos x="0" y="0"/>
                  </a:cxn>
                </a:cxnLst>
                <a:rect l="0" t="0" r="r" b="b"/>
                <a:pathLst>
                  <a:path w="438" h="227">
                    <a:moveTo>
                      <a:pt x="0" y="0"/>
                    </a:moveTo>
                    <a:lnTo>
                      <a:pt x="4" y="31"/>
                    </a:lnTo>
                    <a:lnTo>
                      <a:pt x="12" y="60"/>
                    </a:lnTo>
                    <a:lnTo>
                      <a:pt x="23" y="89"/>
                    </a:lnTo>
                    <a:lnTo>
                      <a:pt x="38" y="114"/>
                    </a:lnTo>
                    <a:lnTo>
                      <a:pt x="56" y="137"/>
                    </a:lnTo>
                    <a:lnTo>
                      <a:pt x="78" y="158"/>
                    </a:lnTo>
                    <a:lnTo>
                      <a:pt x="102" y="176"/>
                    </a:lnTo>
                    <a:lnTo>
                      <a:pt x="128" y="190"/>
                    </a:lnTo>
                    <a:lnTo>
                      <a:pt x="157" y="200"/>
                    </a:lnTo>
                    <a:lnTo>
                      <a:pt x="187" y="207"/>
                    </a:lnTo>
                    <a:lnTo>
                      <a:pt x="219" y="209"/>
                    </a:lnTo>
                    <a:lnTo>
                      <a:pt x="250" y="207"/>
                    </a:lnTo>
                    <a:lnTo>
                      <a:pt x="280" y="200"/>
                    </a:lnTo>
                    <a:lnTo>
                      <a:pt x="309" y="190"/>
                    </a:lnTo>
                    <a:lnTo>
                      <a:pt x="335" y="176"/>
                    </a:lnTo>
                    <a:lnTo>
                      <a:pt x="360" y="158"/>
                    </a:lnTo>
                    <a:lnTo>
                      <a:pt x="381" y="137"/>
                    </a:lnTo>
                    <a:lnTo>
                      <a:pt x="399" y="114"/>
                    </a:lnTo>
                    <a:lnTo>
                      <a:pt x="414" y="89"/>
                    </a:lnTo>
                    <a:lnTo>
                      <a:pt x="426" y="60"/>
                    </a:lnTo>
                    <a:lnTo>
                      <a:pt x="433" y="31"/>
                    </a:lnTo>
                    <a:lnTo>
                      <a:pt x="437" y="0"/>
                    </a:lnTo>
                    <a:lnTo>
                      <a:pt x="437" y="3"/>
                    </a:lnTo>
                    <a:lnTo>
                      <a:pt x="438" y="5"/>
                    </a:lnTo>
                    <a:lnTo>
                      <a:pt x="438" y="8"/>
                    </a:lnTo>
                    <a:lnTo>
                      <a:pt x="436" y="41"/>
                    </a:lnTo>
                    <a:lnTo>
                      <a:pt x="429" y="71"/>
                    </a:lnTo>
                    <a:lnTo>
                      <a:pt x="417" y="100"/>
                    </a:lnTo>
                    <a:lnTo>
                      <a:pt x="403" y="127"/>
                    </a:lnTo>
                    <a:lnTo>
                      <a:pt x="384" y="152"/>
                    </a:lnTo>
                    <a:lnTo>
                      <a:pt x="363" y="173"/>
                    </a:lnTo>
                    <a:lnTo>
                      <a:pt x="338" y="192"/>
                    </a:lnTo>
                    <a:lnTo>
                      <a:pt x="311" y="206"/>
                    </a:lnTo>
                    <a:lnTo>
                      <a:pt x="282" y="218"/>
                    </a:lnTo>
                    <a:lnTo>
                      <a:pt x="251" y="224"/>
                    </a:lnTo>
                    <a:lnTo>
                      <a:pt x="219" y="227"/>
                    </a:lnTo>
                    <a:lnTo>
                      <a:pt x="186" y="224"/>
                    </a:lnTo>
                    <a:lnTo>
                      <a:pt x="155" y="218"/>
                    </a:lnTo>
                    <a:lnTo>
                      <a:pt x="127" y="206"/>
                    </a:lnTo>
                    <a:lnTo>
                      <a:pt x="100" y="192"/>
                    </a:lnTo>
                    <a:lnTo>
                      <a:pt x="76" y="173"/>
                    </a:lnTo>
                    <a:lnTo>
                      <a:pt x="53" y="152"/>
                    </a:lnTo>
                    <a:lnTo>
                      <a:pt x="35" y="127"/>
                    </a:lnTo>
                    <a:lnTo>
                      <a:pt x="21" y="100"/>
                    </a:lnTo>
                    <a:lnTo>
                      <a:pt x="9" y="71"/>
                    </a:lnTo>
                    <a:lnTo>
                      <a:pt x="2" y="41"/>
                    </a:lnTo>
                    <a:lnTo>
                      <a:pt x="0" y="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alpha val="33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7" name="Oval 56"/>
              <p:cNvSpPr/>
              <p:nvPr/>
            </p:nvSpPr>
            <p:spPr>
              <a:xfrm>
                <a:off x="5773858" y="2623190"/>
                <a:ext cx="648976" cy="661956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alpha val="75000"/>
                    </a:schemeClr>
                  </a:gs>
                  <a:gs pos="34000">
                    <a:schemeClr val="bg1">
                      <a:shade val="100000"/>
                      <a:satMod val="115000"/>
                      <a:alpha val="0"/>
                    </a:schemeClr>
                  </a:gs>
                </a:gsLst>
                <a:lin ang="54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1" name="Group 50"/>
            <p:cNvGrpSpPr/>
            <p:nvPr/>
          </p:nvGrpSpPr>
          <p:grpSpPr>
            <a:xfrm>
              <a:off x="2442604" y="3616580"/>
              <a:ext cx="708825" cy="708825"/>
              <a:chOff x="5722938" y="3481388"/>
              <a:chExt cx="742950" cy="742950"/>
            </a:xfrm>
            <a:effectLst>
              <a:outerShdw blurRad="38100" dist="63500" dir="2700000" algn="tl" rotWithShape="0">
                <a:prstClr val="black">
                  <a:alpha val="99000"/>
                </a:prstClr>
              </a:outerShdw>
            </a:effectLst>
          </p:grpSpPr>
          <p:sp>
            <p:nvSpPr>
              <p:cNvPr id="52" name="Freeform 9"/>
              <p:cNvSpPr>
                <a:spLocks/>
              </p:cNvSpPr>
              <p:nvPr/>
            </p:nvSpPr>
            <p:spPr bwMode="auto">
              <a:xfrm>
                <a:off x="5722938" y="3481388"/>
                <a:ext cx="742950" cy="742950"/>
              </a:xfrm>
              <a:custGeom>
                <a:avLst/>
                <a:gdLst/>
                <a:ahLst/>
                <a:cxnLst>
                  <a:cxn ang="0">
                    <a:pos x="234" y="0"/>
                  </a:cxn>
                  <a:cxn ang="0">
                    <a:pos x="266" y="3"/>
                  </a:cxn>
                  <a:cxn ang="0">
                    <a:pos x="296" y="9"/>
                  </a:cxn>
                  <a:cxn ang="0">
                    <a:pos x="325" y="19"/>
                  </a:cxn>
                  <a:cxn ang="0">
                    <a:pos x="352" y="32"/>
                  </a:cxn>
                  <a:cxn ang="0">
                    <a:pos x="377" y="49"/>
                  </a:cxn>
                  <a:cxn ang="0">
                    <a:pos x="400" y="69"/>
                  </a:cxn>
                  <a:cxn ang="0">
                    <a:pos x="420" y="91"/>
                  </a:cxn>
                  <a:cxn ang="0">
                    <a:pos x="436" y="116"/>
                  </a:cxn>
                  <a:cxn ang="0">
                    <a:pos x="450" y="142"/>
                  </a:cxn>
                  <a:cxn ang="0">
                    <a:pos x="460" y="171"/>
                  </a:cxn>
                  <a:cxn ang="0">
                    <a:pos x="466" y="202"/>
                  </a:cxn>
                  <a:cxn ang="0">
                    <a:pos x="468" y="234"/>
                  </a:cxn>
                  <a:cxn ang="0">
                    <a:pos x="466" y="266"/>
                  </a:cxn>
                  <a:cxn ang="0">
                    <a:pos x="460" y="296"/>
                  </a:cxn>
                  <a:cxn ang="0">
                    <a:pos x="450" y="325"/>
                  </a:cxn>
                  <a:cxn ang="0">
                    <a:pos x="436" y="351"/>
                  </a:cxn>
                  <a:cxn ang="0">
                    <a:pos x="420" y="376"/>
                  </a:cxn>
                  <a:cxn ang="0">
                    <a:pos x="400" y="399"/>
                  </a:cxn>
                  <a:cxn ang="0">
                    <a:pos x="377" y="419"/>
                  </a:cxn>
                  <a:cxn ang="0">
                    <a:pos x="352" y="436"/>
                  </a:cxn>
                  <a:cxn ang="0">
                    <a:pos x="325" y="449"/>
                  </a:cxn>
                  <a:cxn ang="0">
                    <a:pos x="296" y="459"/>
                  </a:cxn>
                  <a:cxn ang="0">
                    <a:pos x="266" y="465"/>
                  </a:cxn>
                  <a:cxn ang="0">
                    <a:pos x="234" y="468"/>
                  </a:cxn>
                  <a:cxn ang="0">
                    <a:pos x="202" y="465"/>
                  </a:cxn>
                  <a:cxn ang="0">
                    <a:pos x="171" y="459"/>
                  </a:cxn>
                  <a:cxn ang="0">
                    <a:pos x="142" y="449"/>
                  </a:cxn>
                  <a:cxn ang="0">
                    <a:pos x="116" y="436"/>
                  </a:cxn>
                  <a:cxn ang="0">
                    <a:pos x="91" y="419"/>
                  </a:cxn>
                  <a:cxn ang="0">
                    <a:pos x="68" y="399"/>
                  </a:cxn>
                  <a:cxn ang="0">
                    <a:pos x="49" y="376"/>
                  </a:cxn>
                  <a:cxn ang="0">
                    <a:pos x="32" y="351"/>
                  </a:cxn>
                  <a:cxn ang="0">
                    <a:pos x="18" y="325"/>
                  </a:cxn>
                  <a:cxn ang="0">
                    <a:pos x="8" y="296"/>
                  </a:cxn>
                  <a:cxn ang="0">
                    <a:pos x="2" y="266"/>
                  </a:cxn>
                  <a:cxn ang="0">
                    <a:pos x="0" y="234"/>
                  </a:cxn>
                  <a:cxn ang="0">
                    <a:pos x="2" y="202"/>
                  </a:cxn>
                  <a:cxn ang="0">
                    <a:pos x="8" y="171"/>
                  </a:cxn>
                  <a:cxn ang="0">
                    <a:pos x="18" y="142"/>
                  </a:cxn>
                  <a:cxn ang="0">
                    <a:pos x="32" y="116"/>
                  </a:cxn>
                  <a:cxn ang="0">
                    <a:pos x="49" y="91"/>
                  </a:cxn>
                  <a:cxn ang="0">
                    <a:pos x="68" y="69"/>
                  </a:cxn>
                  <a:cxn ang="0">
                    <a:pos x="91" y="49"/>
                  </a:cxn>
                  <a:cxn ang="0">
                    <a:pos x="116" y="32"/>
                  </a:cxn>
                  <a:cxn ang="0">
                    <a:pos x="142" y="19"/>
                  </a:cxn>
                  <a:cxn ang="0">
                    <a:pos x="171" y="9"/>
                  </a:cxn>
                  <a:cxn ang="0">
                    <a:pos x="202" y="3"/>
                  </a:cxn>
                  <a:cxn ang="0">
                    <a:pos x="234" y="0"/>
                  </a:cxn>
                </a:cxnLst>
                <a:rect l="0" t="0" r="r" b="b"/>
                <a:pathLst>
                  <a:path w="468" h="468">
                    <a:moveTo>
                      <a:pt x="234" y="0"/>
                    </a:moveTo>
                    <a:lnTo>
                      <a:pt x="266" y="3"/>
                    </a:lnTo>
                    <a:lnTo>
                      <a:pt x="296" y="9"/>
                    </a:lnTo>
                    <a:lnTo>
                      <a:pt x="325" y="19"/>
                    </a:lnTo>
                    <a:lnTo>
                      <a:pt x="352" y="32"/>
                    </a:lnTo>
                    <a:lnTo>
                      <a:pt x="377" y="49"/>
                    </a:lnTo>
                    <a:lnTo>
                      <a:pt x="400" y="69"/>
                    </a:lnTo>
                    <a:lnTo>
                      <a:pt x="420" y="91"/>
                    </a:lnTo>
                    <a:lnTo>
                      <a:pt x="436" y="116"/>
                    </a:lnTo>
                    <a:lnTo>
                      <a:pt x="450" y="142"/>
                    </a:lnTo>
                    <a:lnTo>
                      <a:pt x="460" y="171"/>
                    </a:lnTo>
                    <a:lnTo>
                      <a:pt x="466" y="202"/>
                    </a:lnTo>
                    <a:lnTo>
                      <a:pt x="468" y="234"/>
                    </a:lnTo>
                    <a:lnTo>
                      <a:pt x="466" y="266"/>
                    </a:lnTo>
                    <a:lnTo>
                      <a:pt x="460" y="296"/>
                    </a:lnTo>
                    <a:lnTo>
                      <a:pt x="450" y="325"/>
                    </a:lnTo>
                    <a:lnTo>
                      <a:pt x="436" y="351"/>
                    </a:lnTo>
                    <a:lnTo>
                      <a:pt x="420" y="376"/>
                    </a:lnTo>
                    <a:lnTo>
                      <a:pt x="400" y="399"/>
                    </a:lnTo>
                    <a:lnTo>
                      <a:pt x="377" y="419"/>
                    </a:lnTo>
                    <a:lnTo>
                      <a:pt x="352" y="436"/>
                    </a:lnTo>
                    <a:lnTo>
                      <a:pt x="325" y="449"/>
                    </a:lnTo>
                    <a:lnTo>
                      <a:pt x="296" y="459"/>
                    </a:lnTo>
                    <a:lnTo>
                      <a:pt x="266" y="465"/>
                    </a:lnTo>
                    <a:lnTo>
                      <a:pt x="234" y="468"/>
                    </a:lnTo>
                    <a:lnTo>
                      <a:pt x="202" y="465"/>
                    </a:lnTo>
                    <a:lnTo>
                      <a:pt x="171" y="459"/>
                    </a:lnTo>
                    <a:lnTo>
                      <a:pt x="142" y="449"/>
                    </a:lnTo>
                    <a:lnTo>
                      <a:pt x="116" y="436"/>
                    </a:lnTo>
                    <a:lnTo>
                      <a:pt x="91" y="419"/>
                    </a:lnTo>
                    <a:lnTo>
                      <a:pt x="68" y="399"/>
                    </a:lnTo>
                    <a:lnTo>
                      <a:pt x="49" y="376"/>
                    </a:lnTo>
                    <a:lnTo>
                      <a:pt x="32" y="351"/>
                    </a:lnTo>
                    <a:lnTo>
                      <a:pt x="18" y="325"/>
                    </a:lnTo>
                    <a:lnTo>
                      <a:pt x="8" y="296"/>
                    </a:lnTo>
                    <a:lnTo>
                      <a:pt x="2" y="266"/>
                    </a:lnTo>
                    <a:lnTo>
                      <a:pt x="0" y="234"/>
                    </a:lnTo>
                    <a:lnTo>
                      <a:pt x="2" y="202"/>
                    </a:lnTo>
                    <a:lnTo>
                      <a:pt x="8" y="171"/>
                    </a:lnTo>
                    <a:lnTo>
                      <a:pt x="18" y="142"/>
                    </a:lnTo>
                    <a:lnTo>
                      <a:pt x="32" y="116"/>
                    </a:lnTo>
                    <a:lnTo>
                      <a:pt x="49" y="91"/>
                    </a:lnTo>
                    <a:lnTo>
                      <a:pt x="68" y="69"/>
                    </a:lnTo>
                    <a:lnTo>
                      <a:pt x="91" y="49"/>
                    </a:lnTo>
                    <a:lnTo>
                      <a:pt x="116" y="32"/>
                    </a:lnTo>
                    <a:lnTo>
                      <a:pt x="142" y="19"/>
                    </a:lnTo>
                    <a:lnTo>
                      <a:pt x="171" y="9"/>
                    </a:lnTo>
                    <a:lnTo>
                      <a:pt x="202" y="3"/>
                    </a:lnTo>
                    <a:lnTo>
                      <a:pt x="234" y="0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  <a:effectLst>
                <a:innerShdw blurRad="368300">
                  <a:prstClr val="black"/>
                </a:inn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3" name="Freeform 12"/>
              <p:cNvSpPr>
                <a:spLocks/>
              </p:cNvSpPr>
              <p:nvPr/>
            </p:nvSpPr>
            <p:spPr bwMode="auto">
              <a:xfrm>
                <a:off x="5746750" y="3838576"/>
                <a:ext cx="695325" cy="36036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4" y="31"/>
                  </a:cxn>
                  <a:cxn ang="0">
                    <a:pos x="12" y="60"/>
                  </a:cxn>
                  <a:cxn ang="0">
                    <a:pos x="23" y="88"/>
                  </a:cxn>
                  <a:cxn ang="0">
                    <a:pos x="38" y="114"/>
                  </a:cxn>
                  <a:cxn ang="0">
                    <a:pos x="56" y="137"/>
                  </a:cxn>
                  <a:cxn ang="0">
                    <a:pos x="78" y="157"/>
                  </a:cxn>
                  <a:cxn ang="0">
                    <a:pos x="102" y="176"/>
                  </a:cxn>
                  <a:cxn ang="0">
                    <a:pos x="128" y="189"/>
                  </a:cxn>
                  <a:cxn ang="0">
                    <a:pos x="157" y="200"/>
                  </a:cxn>
                  <a:cxn ang="0">
                    <a:pos x="187" y="207"/>
                  </a:cxn>
                  <a:cxn ang="0">
                    <a:pos x="219" y="209"/>
                  </a:cxn>
                  <a:cxn ang="0">
                    <a:pos x="250" y="207"/>
                  </a:cxn>
                  <a:cxn ang="0">
                    <a:pos x="280" y="200"/>
                  </a:cxn>
                  <a:cxn ang="0">
                    <a:pos x="309" y="189"/>
                  </a:cxn>
                  <a:cxn ang="0">
                    <a:pos x="335" y="176"/>
                  </a:cxn>
                  <a:cxn ang="0">
                    <a:pos x="360" y="157"/>
                  </a:cxn>
                  <a:cxn ang="0">
                    <a:pos x="381" y="137"/>
                  </a:cxn>
                  <a:cxn ang="0">
                    <a:pos x="399" y="114"/>
                  </a:cxn>
                  <a:cxn ang="0">
                    <a:pos x="414" y="88"/>
                  </a:cxn>
                  <a:cxn ang="0">
                    <a:pos x="426" y="60"/>
                  </a:cxn>
                  <a:cxn ang="0">
                    <a:pos x="433" y="31"/>
                  </a:cxn>
                  <a:cxn ang="0">
                    <a:pos x="437" y="0"/>
                  </a:cxn>
                  <a:cxn ang="0">
                    <a:pos x="437" y="3"/>
                  </a:cxn>
                  <a:cxn ang="0">
                    <a:pos x="438" y="5"/>
                  </a:cxn>
                  <a:cxn ang="0">
                    <a:pos x="438" y="8"/>
                  </a:cxn>
                  <a:cxn ang="0">
                    <a:pos x="436" y="41"/>
                  </a:cxn>
                  <a:cxn ang="0">
                    <a:pos x="429" y="71"/>
                  </a:cxn>
                  <a:cxn ang="0">
                    <a:pos x="417" y="100"/>
                  </a:cxn>
                  <a:cxn ang="0">
                    <a:pos x="403" y="127"/>
                  </a:cxn>
                  <a:cxn ang="0">
                    <a:pos x="384" y="151"/>
                  </a:cxn>
                  <a:cxn ang="0">
                    <a:pos x="363" y="173"/>
                  </a:cxn>
                  <a:cxn ang="0">
                    <a:pos x="338" y="192"/>
                  </a:cxn>
                  <a:cxn ang="0">
                    <a:pos x="311" y="206"/>
                  </a:cxn>
                  <a:cxn ang="0">
                    <a:pos x="282" y="217"/>
                  </a:cxn>
                  <a:cxn ang="0">
                    <a:pos x="251" y="224"/>
                  </a:cxn>
                  <a:cxn ang="0">
                    <a:pos x="219" y="227"/>
                  </a:cxn>
                  <a:cxn ang="0">
                    <a:pos x="186" y="224"/>
                  </a:cxn>
                  <a:cxn ang="0">
                    <a:pos x="155" y="217"/>
                  </a:cxn>
                  <a:cxn ang="0">
                    <a:pos x="127" y="206"/>
                  </a:cxn>
                  <a:cxn ang="0">
                    <a:pos x="100" y="192"/>
                  </a:cxn>
                  <a:cxn ang="0">
                    <a:pos x="76" y="173"/>
                  </a:cxn>
                  <a:cxn ang="0">
                    <a:pos x="53" y="151"/>
                  </a:cxn>
                  <a:cxn ang="0">
                    <a:pos x="35" y="127"/>
                  </a:cxn>
                  <a:cxn ang="0">
                    <a:pos x="21" y="100"/>
                  </a:cxn>
                  <a:cxn ang="0">
                    <a:pos x="9" y="71"/>
                  </a:cxn>
                  <a:cxn ang="0">
                    <a:pos x="2" y="41"/>
                  </a:cxn>
                  <a:cxn ang="0">
                    <a:pos x="0" y="8"/>
                  </a:cxn>
                  <a:cxn ang="0">
                    <a:pos x="0" y="0"/>
                  </a:cxn>
                </a:cxnLst>
                <a:rect l="0" t="0" r="r" b="b"/>
                <a:pathLst>
                  <a:path w="438" h="227">
                    <a:moveTo>
                      <a:pt x="0" y="0"/>
                    </a:moveTo>
                    <a:lnTo>
                      <a:pt x="4" y="31"/>
                    </a:lnTo>
                    <a:lnTo>
                      <a:pt x="12" y="60"/>
                    </a:lnTo>
                    <a:lnTo>
                      <a:pt x="23" y="88"/>
                    </a:lnTo>
                    <a:lnTo>
                      <a:pt x="38" y="114"/>
                    </a:lnTo>
                    <a:lnTo>
                      <a:pt x="56" y="137"/>
                    </a:lnTo>
                    <a:lnTo>
                      <a:pt x="78" y="157"/>
                    </a:lnTo>
                    <a:lnTo>
                      <a:pt x="102" y="176"/>
                    </a:lnTo>
                    <a:lnTo>
                      <a:pt x="128" y="189"/>
                    </a:lnTo>
                    <a:lnTo>
                      <a:pt x="157" y="200"/>
                    </a:lnTo>
                    <a:lnTo>
                      <a:pt x="187" y="207"/>
                    </a:lnTo>
                    <a:lnTo>
                      <a:pt x="219" y="209"/>
                    </a:lnTo>
                    <a:lnTo>
                      <a:pt x="250" y="207"/>
                    </a:lnTo>
                    <a:lnTo>
                      <a:pt x="280" y="200"/>
                    </a:lnTo>
                    <a:lnTo>
                      <a:pt x="309" y="189"/>
                    </a:lnTo>
                    <a:lnTo>
                      <a:pt x="335" y="176"/>
                    </a:lnTo>
                    <a:lnTo>
                      <a:pt x="360" y="157"/>
                    </a:lnTo>
                    <a:lnTo>
                      <a:pt x="381" y="137"/>
                    </a:lnTo>
                    <a:lnTo>
                      <a:pt x="399" y="114"/>
                    </a:lnTo>
                    <a:lnTo>
                      <a:pt x="414" y="88"/>
                    </a:lnTo>
                    <a:lnTo>
                      <a:pt x="426" y="60"/>
                    </a:lnTo>
                    <a:lnTo>
                      <a:pt x="433" y="31"/>
                    </a:lnTo>
                    <a:lnTo>
                      <a:pt x="437" y="0"/>
                    </a:lnTo>
                    <a:lnTo>
                      <a:pt x="437" y="3"/>
                    </a:lnTo>
                    <a:lnTo>
                      <a:pt x="438" y="5"/>
                    </a:lnTo>
                    <a:lnTo>
                      <a:pt x="438" y="8"/>
                    </a:lnTo>
                    <a:lnTo>
                      <a:pt x="436" y="41"/>
                    </a:lnTo>
                    <a:lnTo>
                      <a:pt x="429" y="71"/>
                    </a:lnTo>
                    <a:lnTo>
                      <a:pt x="417" y="100"/>
                    </a:lnTo>
                    <a:lnTo>
                      <a:pt x="403" y="127"/>
                    </a:lnTo>
                    <a:lnTo>
                      <a:pt x="384" y="151"/>
                    </a:lnTo>
                    <a:lnTo>
                      <a:pt x="363" y="173"/>
                    </a:lnTo>
                    <a:lnTo>
                      <a:pt x="338" y="192"/>
                    </a:lnTo>
                    <a:lnTo>
                      <a:pt x="311" y="206"/>
                    </a:lnTo>
                    <a:lnTo>
                      <a:pt x="282" y="217"/>
                    </a:lnTo>
                    <a:lnTo>
                      <a:pt x="251" y="224"/>
                    </a:lnTo>
                    <a:lnTo>
                      <a:pt x="219" y="227"/>
                    </a:lnTo>
                    <a:lnTo>
                      <a:pt x="186" y="224"/>
                    </a:lnTo>
                    <a:lnTo>
                      <a:pt x="155" y="217"/>
                    </a:lnTo>
                    <a:lnTo>
                      <a:pt x="127" y="206"/>
                    </a:lnTo>
                    <a:lnTo>
                      <a:pt x="100" y="192"/>
                    </a:lnTo>
                    <a:lnTo>
                      <a:pt x="76" y="173"/>
                    </a:lnTo>
                    <a:lnTo>
                      <a:pt x="53" y="151"/>
                    </a:lnTo>
                    <a:lnTo>
                      <a:pt x="35" y="127"/>
                    </a:lnTo>
                    <a:lnTo>
                      <a:pt x="21" y="100"/>
                    </a:lnTo>
                    <a:lnTo>
                      <a:pt x="9" y="71"/>
                    </a:lnTo>
                    <a:lnTo>
                      <a:pt x="2" y="41"/>
                    </a:lnTo>
                    <a:lnTo>
                      <a:pt x="0" y="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alpha val="33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4" name="Oval 53"/>
              <p:cNvSpPr/>
              <p:nvPr/>
            </p:nvSpPr>
            <p:spPr>
              <a:xfrm>
                <a:off x="5773858" y="3537590"/>
                <a:ext cx="648976" cy="661956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alpha val="75000"/>
                    </a:schemeClr>
                  </a:gs>
                  <a:gs pos="34000">
                    <a:schemeClr val="bg1">
                      <a:shade val="100000"/>
                      <a:satMod val="115000"/>
                      <a:alpha val="0"/>
                    </a:schemeClr>
                  </a:gs>
                </a:gsLst>
                <a:lin ang="54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</p:grpSp>
      </p:grpSp>
      <p:sp>
        <p:nvSpPr>
          <p:cNvPr id="84" name="Rectangle 83"/>
          <p:cNvSpPr/>
          <p:nvPr/>
        </p:nvSpPr>
        <p:spPr>
          <a:xfrm>
            <a:off x="4608512" y="4495800"/>
            <a:ext cx="2971800" cy="1524000"/>
          </a:xfrm>
          <a:prstGeom prst="rect">
            <a:avLst/>
          </a:prstGeom>
          <a:gradFill flip="none" rotWithShape="1">
            <a:gsLst>
              <a:gs pos="0">
                <a:srgbClr val="FFC000">
                  <a:shade val="30000"/>
                  <a:satMod val="115000"/>
                </a:srgbClr>
              </a:gs>
              <a:gs pos="50000">
                <a:srgbClr val="FFC000">
                  <a:shade val="67500"/>
                  <a:satMod val="115000"/>
                </a:srgbClr>
              </a:gs>
              <a:gs pos="100000">
                <a:srgbClr val="FFC000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rIns="182880" rtlCol="0" anchor="ctr"/>
          <a:lstStyle/>
          <a:p>
            <a:pPr algn="ctr"/>
            <a:r>
              <a:rPr lang="en-US" sz="1800" kern="0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This is a sample text. Insert your desired text here.</a:t>
            </a:r>
          </a:p>
        </p:txBody>
      </p:sp>
      <p:grpSp>
        <p:nvGrpSpPr>
          <p:cNvPr id="61" name="Group 60"/>
          <p:cNvGrpSpPr/>
          <p:nvPr/>
        </p:nvGrpSpPr>
        <p:grpSpPr>
          <a:xfrm>
            <a:off x="8558909" y="1447800"/>
            <a:ext cx="1776606" cy="2835299"/>
            <a:chOff x="1903412" y="1676400"/>
            <a:chExt cx="1776606" cy="2835299"/>
          </a:xfrm>
        </p:grpSpPr>
        <p:sp>
          <p:nvSpPr>
            <p:cNvPr id="63" name="Freeform 7"/>
            <p:cNvSpPr>
              <a:spLocks/>
            </p:cNvSpPr>
            <p:nvPr/>
          </p:nvSpPr>
          <p:spPr bwMode="auto">
            <a:xfrm>
              <a:off x="2239650" y="1690031"/>
              <a:ext cx="1114733" cy="2809552"/>
            </a:xfrm>
            <a:custGeom>
              <a:avLst/>
              <a:gdLst/>
              <a:ahLst/>
              <a:cxnLst>
                <a:cxn ang="0">
                  <a:pos x="79" y="0"/>
                </a:cxn>
                <a:cxn ang="0">
                  <a:pos x="657" y="0"/>
                </a:cxn>
                <a:cxn ang="0">
                  <a:pos x="675" y="2"/>
                </a:cxn>
                <a:cxn ang="0">
                  <a:pos x="691" y="8"/>
                </a:cxn>
                <a:cxn ang="0">
                  <a:pos x="706" y="17"/>
                </a:cxn>
                <a:cxn ang="0">
                  <a:pos x="718" y="29"/>
                </a:cxn>
                <a:cxn ang="0">
                  <a:pos x="728" y="44"/>
                </a:cxn>
                <a:cxn ang="0">
                  <a:pos x="733" y="60"/>
                </a:cxn>
                <a:cxn ang="0">
                  <a:pos x="736" y="79"/>
                </a:cxn>
                <a:cxn ang="0">
                  <a:pos x="736" y="1776"/>
                </a:cxn>
                <a:cxn ang="0">
                  <a:pos x="733" y="1794"/>
                </a:cxn>
                <a:cxn ang="0">
                  <a:pos x="728" y="1811"/>
                </a:cxn>
                <a:cxn ang="0">
                  <a:pos x="718" y="1825"/>
                </a:cxn>
                <a:cxn ang="0">
                  <a:pos x="706" y="1838"/>
                </a:cxn>
                <a:cxn ang="0">
                  <a:pos x="691" y="1847"/>
                </a:cxn>
                <a:cxn ang="0">
                  <a:pos x="675" y="1853"/>
                </a:cxn>
                <a:cxn ang="0">
                  <a:pos x="657" y="1855"/>
                </a:cxn>
                <a:cxn ang="0">
                  <a:pos x="79" y="1855"/>
                </a:cxn>
                <a:cxn ang="0">
                  <a:pos x="61" y="1853"/>
                </a:cxn>
                <a:cxn ang="0">
                  <a:pos x="44" y="1847"/>
                </a:cxn>
                <a:cxn ang="0">
                  <a:pos x="30" y="1838"/>
                </a:cxn>
                <a:cxn ang="0">
                  <a:pos x="17" y="1825"/>
                </a:cxn>
                <a:cxn ang="0">
                  <a:pos x="8" y="1811"/>
                </a:cxn>
                <a:cxn ang="0">
                  <a:pos x="2" y="1794"/>
                </a:cxn>
                <a:cxn ang="0">
                  <a:pos x="0" y="1776"/>
                </a:cxn>
                <a:cxn ang="0">
                  <a:pos x="0" y="79"/>
                </a:cxn>
                <a:cxn ang="0">
                  <a:pos x="2" y="60"/>
                </a:cxn>
                <a:cxn ang="0">
                  <a:pos x="8" y="44"/>
                </a:cxn>
                <a:cxn ang="0">
                  <a:pos x="17" y="29"/>
                </a:cxn>
                <a:cxn ang="0">
                  <a:pos x="30" y="17"/>
                </a:cxn>
                <a:cxn ang="0">
                  <a:pos x="44" y="8"/>
                </a:cxn>
                <a:cxn ang="0">
                  <a:pos x="61" y="2"/>
                </a:cxn>
                <a:cxn ang="0">
                  <a:pos x="79" y="0"/>
                </a:cxn>
              </a:cxnLst>
              <a:rect l="0" t="0" r="r" b="b"/>
              <a:pathLst>
                <a:path w="736" h="1855">
                  <a:moveTo>
                    <a:pt x="79" y="0"/>
                  </a:moveTo>
                  <a:lnTo>
                    <a:pt x="657" y="0"/>
                  </a:lnTo>
                  <a:lnTo>
                    <a:pt x="675" y="2"/>
                  </a:lnTo>
                  <a:lnTo>
                    <a:pt x="691" y="8"/>
                  </a:lnTo>
                  <a:lnTo>
                    <a:pt x="706" y="17"/>
                  </a:lnTo>
                  <a:lnTo>
                    <a:pt x="718" y="29"/>
                  </a:lnTo>
                  <a:lnTo>
                    <a:pt x="728" y="44"/>
                  </a:lnTo>
                  <a:lnTo>
                    <a:pt x="733" y="60"/>
                  </a:lnTo>
                  <a:lnTo>
                    <a:pt x="736" y="79"/>
                  </a:lnTo>
                  <a:lnTo>
                    <a:pt x="736" y="1776"/>
                  </a:lnTo>
                  <a:lnTo>
                    <a:pt x="733" y="1794"/>
                  </a:lnTo>
                  <a:lnTo>
                    <a:pt x="728" y="1811"/>
                  </a:lnTo>
                  <a:lnTo>
                    <a:pt x="718" y="1825"/>
                  </a:lnTo>
                  <a:lnTo>
                    <a:pt x="706" y="1838"/>
                  </a:lnTo>
                  <a:lnTo>
                    <a:pt x="691" y="1847"/>
                  </a:lnTo>
                  <a:lnTo>
                    <a:pt x="675" y="1853"/>
                  </a:lnTo>
                  <a:lnTo>
                    <a:pt x="657" y="1855"/>
                  </a:lnTo>
                  <a:lnTo>
                    <a:pt x="79" y="1855"/>
                  </a:lnTo>
                  <a:lnTo>
                    <a:pt x="61" y="1853"/>
                  </a:lnTo>
                  <a:lnTo>
                    <a:pt x="44" y="1847"/>
                  </a:lnTo>
                  <a:lnTo>
                    <a:pt x="30" y="1838"/>
                  </a:lnTo>
                  <a:lnTo>
                    <a:pt x="17" y="1825"/>
                  </a:lnTo>
                  <a:lnTo>
                    <a:pt x="8" y="1811"/>
                  </a:lnTo>
                  <a:lnTo>
                    <a:pt x="2" y="1794"/>
                  </a:lnTo>
                  <a:lnTo>
                    <a:pt x="0" y="1776"/>
                  </a:lnTo>
                  <a:lnTo>
                    <a:pt x="0" y="79"/>
                  </a:lnTo>
                  <a:lnTo>
                    <a:pt x="2" y="60"/>
                  </a:lnTo>
                  <a:lnTo>
                    <a:pt x="8" y="44"/>
                  </a:lnTo>
                  <a:lnTo>
                    <a:pt x="17" y="29"/>
                  </a:lnTo>
                  <a:lnTo>
                    <a:pt x="30" y="17"/>
                  </a:lnTo>
                  <a:lnTo>
                    <a:pt x="44" y="8"/>
                  </a:lnTo>
                  <a:lnTo>
                    <a:pt x="61" y="2"/>
                  </a:lnTo>
                  <a:lnTo>
                    <a:pt x="79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95000"/>
                    <a:lumOff val="5000"/>
                  </a:schemeClr>
                </a:gs>
                <a:gs pos="100000">
                  <a:schemeClr val="tx1">
                    <a:lumMod val="75000"/>
                    <a:lumOff val="25000"/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64" name="Freeform 8"/>
            <p:cNvSpPr>
              <a:spLocks noEditPoints="1"/>
            </p:cNvSpPr>
            <p:nvPr/>
          </p:nvSpPr>
          <p:spPr bwMode="auto">
            <a:xfrm>
              <a:off x="2226018" y="1676400"/>
              <a:ext cx="1140482" cy="2835299"/>
            </a:xfrm>
            <a:custGeom>
              <a:avLst/>
              <a:gdLst/>
              <a:ahLst/>
              <a:cxnLst>
                <a:cxn ang="0">
                  <a:pos x="72" y="19"/>
                </a:cxn>
                <a:cxn ang="0">
                  <a:pos x="44" y="33"/>
                </a:cxn>
                <a:cxn ang="0">
                  <a:pos x="25" y="56"/>
                </a:cxn>
                <a:cxn ang="0">
                  <a:pos x="18" y="88"/>
                </a:cxn>
                <a:cxn ang="0">
                  <a:pos x="20" y="1801"/>
                </a:cxn>
                <a:cxn ang="0">
                  <a:pos x="33" y="1829"/>
                </a:cxn>
                <a:cxn ang="0">
                  <a:pos x="57" y="1848"/>
                </a:cxn>
                <a:cxn ang="0">
                  <a:pos x="88" y="1855"/>
                </a:cxn>
                <a:cxn ang="0">
                  <a:pos x="682" y="1853"/>
                </a:cxn>
                <a:cxn ang="0">
                  <a:pos x="709" y="1840"/>
                </a:cxn>
                <a:cxn ang="0">
                  <a:pos x="729" y="1816"/>
                </a:cxn>
                <a:cxn ang="0">
                  <a:pos x="735" y="1785"/>
                </a:cxn>
                <a:cxn ang="0">
                  <a:pos x="734" y="72"/>
                </a:cxn>
                <a:cxn ang="0">
                  <a:pos x="720" y="44"/>
                </a:cxn>
                <a:cxn ang="0">
                  <a:pos x="697" y="25"/>
                </a:cxn>
                <a:cxn ang="0">
                  <a:pos x="666" y="18"/>
                </a:cxn>
                <a:cxn ang="0">
                  <a:pos x="88" y="0"/>
                </a:cxn>
                <a:cxn ang="0">
                  <a:pos x="686" y="3"/>
                </a:cxn>
                <a:cxn ang="0">
                  <a:pos x="720" y="19"/>
                </a:cxn>
                <a:cxn ang="0">
                  <a:pos x="744" y="49"/>
                </a:cxn>
                <a:cxn ang="0">
                  <a:pos x="753" y="88"/>
                </a:cxn>
                <a:cxn ang="0">
                  <a:pos x="751" y="1805"/>
                </a:cxn>
                <a:cxn ang="0">
                  <a:pos x="734" y="1840"/>
                </a:cxn>
                <a:cxn ang="0">
                  <a:pos x="704" y="1863"/>
                </a:cxn>
                <a:cxn ang="0">
                  <a:pos x="666" y="1872"/>
                </a:cxn>
                <a:cxn ang="0">
                  <a:pos x="68" y="1870"/>
                </a:cxn>
                <a:cxn ang="0">
                  <a:pos x="33" y="1853"/>
                </a:cxn>
                <a:cxn ang="0">
                  <a:pos x="10" y="1824"/>
                </a:cxn>
                <a:cxn ang="0">
                  <a:pos x="0" y="1785"/>
                </a:cxn>
                <a:cxn ang="0">
                  <a:pos x="3" y="67"/>
                </a:cxn>
                <a:cxn ang="0">
                  <a:pos x="20" y="33"/>
                </a:cxn>
                <a:cxn ang="0">
                  <a:pos x="50" y="9"/>
                </a:cxn>
                <a:cxn ang="0">
                  <a:pos x="88" y="0"/>
                </a:cxn>
              </a:cxnLst>
              <a:rect l="0" t="0" r="r" b="b"/>
              <a:pathLst>
                <a:path w="753" h="1872">
                  <a:moveTo>
                    <a:pt x="88" y="18"/>
                  </a:moveTo>
                  <a:lnTo>
                    <a:pt x="72" y="19"/>
                  </a:lnTo>
                  <a:lnTo>
                    <a:pt x="57" y="25"/>
                  </a:lnTo>
                  <a:lnTo>
                    <a:pt x="44" y="33"/>
                  </a:lnTo>
                  <a:lnTo>
                    <a:pt x="33" y="44"/>
                  </a:lnTo>
                  <a:lnTo>
                    <a:pt x="25" y="56"/>
                  </a:lnTo>
                  <a:lnTo>
                    <a:pt x="20" y="72"/>
                  </a:lnTo>
                  <a:lnTo>
                    <a:pt x="18" y="88"/>
                  </a:lnTo>
                  <a:lnTo>
                    <a:pt x="18" y="1785"/>
                  </a:lnTo>
                  <a:lnTo>
                    <a:pt x="20" y="1801"/>
                  </a:lnTo>
                  <a:lnTo>
                    <a:pt x="25" y="1816"/>
                  </a:lnTo>
                  <a:lnTo>
                    <a:pt x="33" y="1829"/>
                  </a:lnTo>
                  <a:lnTo>
                    <a:pt x="44" y="1840"/>
                  </a:lnTo>
                  <a:lnTo>
                    <a:pt x="57" y="1848"/>
                  </a:lnTo>
                  <a:lnTo>
                    <a:pt x="72" y="1853"/>
                  </a:lnTo>
                  <a:lnTo>
                    <a:pt x="88" y="1855"/>
                  </a:lnTo>
                  <a:lnTo>
                    <a:pt x="666" y="1855"/>
                  </a:lnTo>
                  <a:lnTo>
                    <a:pt x="682" y="1853"/>
                  </a:lnTo>
                  <a:lnTo>
                    <a:pt x="697" y="1848"/>
                  </a:lnTo>
                  <a:lnTo>
                    <a:pt x="709" y="1840"/>
                  </a:lnTo>
                  <a:lnTo>
                    <a:pt x="720" y="1829"/>
                  </a:lnTo>
                  <a:lnTo>
                    <a:pt x="729" y="1816"/>
                  </a:lnTo>
                  <a:lnTo>
                    <a:pt x="734" y="1801"/>
                  </a:lnTo>
                  <a:lnTo>
                    <a:pt x="735" y="1785"/>
                  </a:lnTo>
                  <a:lnTo>
                    <a:pt x="735" y="88"/>
                  </a:lnTo>
                  <a:lnTo>
                    <a:pt x="734" y="72"/>
                  </a:lnTo>
                  <a:lnTo>
                    <a:pt x="729" y="56"/>
                  </a:lnTo>
                  <a:lnTo>
                    <a:pt x="720" y="44"/>
                  </a:lnTo>
                  <a:lnTo>
                    <a:pt x="709" y="33"/>
                  </a:lnTo>
                  <a:lnTo>
                    <a:pt x="697" y="25"/>
                  </a:lnTo>
                  <a:lnTo>
                    <a:pt x="682" y="19"/>
                  </a:lnTo>
                  <a:lnTo>
                    <a:pt x="666" y="18"/>
                  </a:lnTo>
                  <a:lnTo>
                    <a:pt x="88" y="18"/>
                  </a:lnTo>
                  <a:close/>
                  <a:moveTo>
                    <a:pt x="88" y="0"/>
                  </a:moveTo>
                  <a:lnTo>
                    <a:pt x="666" y="0"/>
                  </a:lnTo>
                  <a:lnTo>
                    <a:pt x="686" y="3"/>
                  </a:lnTo>
                  <a:lnTo>
                    <a:pt x="704" y="9"/>
                  </a:lnTo>
                  <a:lnTo>
                    <a:pt x="720" y="19"/>
                  </a:lnTo>
                  <a:lnTo>
                    <a:pt x="734" y="33"/>
                  </a:lnTo>
                  <a:lnTo>
                    <a:pt x="744" y="49"/>
                  </a:lnTo>
                  <a:lnTo>
                    <a:pt x="751" y="67"/>
                  </a:lnTo>
                  <a:lnTo>
                    <a:pt x="753" y="88"/>
                  </a:lnTo>
                  <a:lnTo>
                    <a:pt x="753" y="1785"/>
                  </a:lnTo>
                  <a:lnTo>
                    <a:pt x="751" y="1805"/>
                  </a:lnTo>
                  <a:lnTo>
                    <a:pt x="744" y="1824"/>
                  </a:lnTo>
                  <a:lnTo>
                    <a:pt x="734" y="1840"/>
                  </a:lnTo>
                  <a:lnTo>
                    <a:pt x="720" y="1853"/>
                  </a:lnTo>
                  <a:lnTo>
                    <a:pt x="704" y="1863"/>
                  </a:lnTo>
                  <a:lnTo>
                    <a:pt x="686" y="1870"/>
                  </a:lnTo>
                  <a:lnTo>
                    <a:pt x="666" y="1872"/>
                  </a:lnTo>
                  <a:lnTo>
                    <a:pt x="88" y="1872"/>
                  </a:lnTo>
                  <a:lnTo>
                    <a:pt x="68" y="1870"/>
                  </a:lnTo>
                  <a:lnTo>
                    <a:pt x="50" y="1863"/>
                  </a:lnTo>
                  <a:lnTo>
                    <a:pt x="33" y="1853"/>
                  </a:lnTo>
                  <a:lnTo>
                    <a:pt x="20" y="1840"/>
                  </a:lnTo>
                  <a:lnTo>
                    <a:pt x="10" y="1824"/>
                  </a:lnTo>
                  <a:lnTo>
                    <a:pt x="3" y="1805"/>
                  </a:lnTo>
                  <a:lnTo>
                    <a:pt x="0" y="1785"/>
                  </a:lnTo>
                  <a:lnTo>
                    <a:pt x="0" y="88"/>
                  </a:lnTo>
                  <a:lnTo>
                    <a:pt x="3" y="67"/>
                  </a:lnTo>
                  <a:lnTo>
                    <a:pt x="10" y="49"/>
                  </a:lnTo>
                  <a:lnTo>
                    <a:pt x="20" y="33"/>
                  </a:lnTo>
                  <a:lnTo>
                    <a:pt x="33" y="19"/>
                  </a:lnTo>
                  <a:lnTo>
                    <a:pt x="50" y="9"/>
                  </a:lnTo>
                  <a:lnTo>
                    <a:pt x="68" y="3"/>
                  </a:lnTo>
                  <a:lnTo>
                    <a:pt x="88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75000"/>
                    <a:lumOff val="25000"/>
                    <a:shade val="30000"/>
                    <a:satMod val="115000"/>
                  </a:schemeClr>
                </a:gs>
                <a:gs pos="50000">
                  <a:schemeClr val="tx1">
                    <a:lumMod val="75000"/>
                    <a:lumOff val="25000"/>
                    <a:shade val="67500"/>
                    <a:satMod val="115000"/>
                  </a:schemeClr>
                </a:gs>
                <a:gs pos="100000">
                  <a:schemeClr val="tx1">
                    <a:lumMod val="75000"/>
                    <a:lumOff val="25000"/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65" name="Freeform 24"/>
            <p:cNvSpPr>
              <a:spLocks/>
            </p:cNvSpPr>
            <p:nvPr/>
          </p:nvSpPr>
          <p:spPr bwMode="auto">
            <a:xfrm>
              <a:off x="1903412" y="1853606"/>
              <a:ext cx="322607" cy="75880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3" y="0"/>
                </a:cxn>
                <a:cxn ang="0">
                  <a:pos x="213" y="501"/>
                </a:cxn>
                <a:cxn ang="0">
                  <a:pos x="163" y="501"/>
                </a:cxn>
                <a:cxn ang="0">
                  <a:pos x="163" y="250"/>
                </a:cxn>
                <a:cxn ang="0">
                  <a:pos x="0" y="0"/>
                </a:cxn>
              </a:cxnLst>
              <a:rect l="0" t="0" r="r" b="b"/>
              <a:pathLst>
                <a:path w="213" h="501">
                  <a:moveTo>
                    <a:pt x="0" y="0"/>
                  </a:moveTo>
                  <a:lnTo>
                    <a:pt x="213" y="0"/>
                  </a:lnTo>
                  <a:lnTo>
                    <a:pt x="213" y="501"/>
                  </a:lnTo>
                  <a:lnTo>
                    <a:pt x="163" y="501"/>
                  </a:lnTo>
                  <a:lnTo>
                    <a:pt x="163" y="250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tx1">
                    <a:lumMod val="95000"/>
                    <a:lumOff val="5000"/>
                  </a:schemeClr>
                </a:gs>
              </a:gsLst>
              <a:lin ang="16200000" scaled="1"/>
              <a:tileRect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66" name="Freeform 25"/>
            <p:cNvSpPr>
              <a:spLocks/>
            </p:cNvSpPr>
            <p:nvPr/>
          </p:nvSpPr>
          <p:spPr bwMode="auto">
            <a:xfrm>
              <a:off x="1903412" y="2724491"/>
              <a:ext cx="322607" cy="75880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3" y="0"/>
                </a:cxn>
                <a:cxn ang="0">
                  <a:pos x="213" y="501"/>
                </a:cxn>
                <a:cxn ang="0">
                  <a:pos x="163" y="501"/>
                </a:cxn>
                <a:cxn ang="0">
                  <a:pos x="163" y="250"/>
                </a:cxn>
                <a:cxn ang="0">
                  <a:pos x="0" y="0"/>
                </a:cxn>
              </a:cxnLst>
              <a:rect l="0" t="0" r="r" b="b"/>
              <a:pathLst>
                <a:path w="213" h="501">
                  <a:moveTo>
                    <a:pt x="0" y="0"/>
                  </a:moveTo>
                  <a:lnTo>
                    <a:pt x="213" y="0"/>
                  </a:lnTo>
                  <a:lnTo>
                    <a:pt x="213" y="501"/>
                  </a:lnTo>
                  <a:lnTo>
                    <a:pt x="163" y="501"/>
                  </a:lnTo>
                  <a:lnTo>
                    <a:pt x="163" y="250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tx1">
                    <a:lumMod val="95000"/>
                    <a:lumOff val="5000"/>
                  </a:schemeClr>
                </a:gs>
              </a:gsLst>
              <a:lin ang="16200000" scaled="1"/>
              <a:tileRect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67" name="Freeform 26"/>
            <p:cNvSpPr>
              <a:spLocks/>
            </p:cNvSpPr>
            <p:nvPr/>
          </p:nvSpPr>
          <p:spPr bwMode="auto">
            <a:xfrm>
              <a:off x="1903412" y="3554483"/>
              <a:ext cx="322607" cy="75729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3" y="0"/>
                </a:cxn>
                <a:cxn ang="0">
                  <a:pos x="213" y="500"/>
                </a:cxn>
                <a:cxn ang="0">
                  <a:pos x="163" y="500"/>
                </a:cxn>
                <a:cxn ang="0">
                  <a:pos x="163" y="250"/>
                </a:cxn>
                <a:cxn ang="0">
                  <a:pos x="0" y="0"/>
                </a:cxn>
              </a:cxnLst>
              <a:rect l="0" t="0" r="r" b="b"/>
              <a:pathLst>
                <a:path w="213" h="500">
                  <a:moveTo>
                    <a:pt x="0" y="0"/>
                  </a:moveTo>
                  <a:lnTo>
                    <a:pt x="213" y="0"/>
                  </a:lnTo>
                  <a:lnTo>
                    <a:pt x="213" y="500"/>
                  </a:lnTo>
                  <a:lnTo>
                    <a:pt x="163" y="500"/>
                  </a:lnTo>
                  <a:lnTo>
                    <a:pt x="163" y="250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tx1">
                    <a:lumMod val="95000"/>
                    <a:lumOff val="5000"/>
                  </a:schemeClr>
                </a:gs>
              </a:gsLst>
              <a:lin ang="16200000" scaled="1"/>
              <a:tileRect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68" name="Freeform 27"/>
            <p:cNvSpPr>
              <a:spLocks/>
            </p:cNvSpPr>
            <p:nvPr/>
          </p:nvSpPr>
          <p:spPr bwMode="auto">
            <a:xfrm>
              <a:off x="3358926" y="1853606"/>
              <a:ext cx="321092" cy="75880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2" y="0"/>
                </a:cxn>
                <a:cxn ang="0">
                  <a:pos x="50" y="250"/>
                </a:cxn>
                <a:cxn ang="0">
                  <a:pos x="50" y="501"/>
                </a:cxn>
                <a:cxn ang="0">
                  <a:pos x="0" y="501"/>
                </a:cxn>
                <a:cxn ang="0">
                  <a:pos x="0" y="0"/>
                </a:cxn>
              </a:cxnLst>
              <a:rect l="0" t="0" r="r" b="b"/>
              <a:pathLst>
                <a:path w="212" h="501">
                  <a:moveTo>
                    <a:pt x="0" y="0"/>
                  </a:moveTo>
                  <a:lnTo>
                    <a:pt x="212" y="0"/>
                  </a:lnTo>
                  <a:lnTo>
                    <a:pt x="50" y="250"/>
                  </a:lnTo>
                  <a:lnTo>
                    <a:pt x="50" y="501"/>
                  </a:lnTo>
                  <a:lnTo>
                    <a:pt x="0" y="501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tx1">
                    <a:lumMod val="95000"/>
                    <a:lumOff val="5000"/>
                  </a:schemeClr>
                </a:gs>
              </a:gsLst>
              <a:lin ang="16200000" scaled="1"/>
              <a:tileRect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69" name="Freeform 28"/>
            <p:cNvSpPr>
              <a:spLocks/>
            </p:cNvSpPr>
            <p:nvPr/>
          </p:nvSpPr>
          <p:spPr bwMode="auto">
            <a:xfrm>
              <a:off x="3358926" y="2724491"/>
              <a:ext cx="321092" cy="75880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2" y="0"/>
                </a:cxn>
                <a:cxn ang="0">
                  <a:pos x="50" y="250"/>
                </a:cxn>
                <a:cxn ang="0">
                  <a:pos x="50" y="501"/>
                </a:cxn>
                <a:cxn ang="0">
                  <a:pos x="0" y="501"/>
                </a:cxn>
                <a:cxn ang="0">
                  <a:pos x="0" y="0"/>
                </a:cxn>
              </a:cxnLst>
              <a:rect l="0" t="0" r="r" b="b"/>
              <a:pathLst>
                <a:path w="212" h="501">
                  <a:moveTo>
                    <a:pt x="0" y="0"/>
                  </a:moveTo>
                  <a:lnTo>
                    <a:pt x="212" y="0"/>
                  </a:lnTo>
                  <a:lnTo>
                    <a:pt x="50" y="250"/>
                  </a:lnTo>
                  <a:lnTo>
                    <a:pt x="50" y="501"/>
                  </a:lnTo>
                  <a:lnTo>
                    <a:pt x="0" y="501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tx1">
                    <a:lumMod val="95000"/>
                    <a:lumOff val="5000"/>
                  </a:schemeClr>
                </a:gs>
              </a:gsLst>
              <a:lin ang="16200000" scaled="1"/>
              <a:tileRect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70" name="Freeform 29"/>
            <p:cNvSpPr>
              <a:spLocks/>
            </p:cNvSpPr>
            <p:nvPr/>
          </p:nvSpPr>
          <p:spPr bwMode="auto">
            <a:xfrm>
              <a:off x="3358926" y="3554483"/>
              <a:ext cx="321092" cy="75729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2" y="0"/>
                </a:cxn>
                <a:cxn ang="0">
                  <a:pos x="50" y="250"/>
                </a:cxn>
                <a:cxn ang="0">
                  <a:pos x="50" y="500"/>
                </a:cxn>
                <a:cxn ang="0">
                  <a:pos x="0" y="500"/>
                </a:cxn>
                <a:cxn ang="0">
                  <a:pos x="0" y="0"/>
                </a:cxn>
              </a:cxnLst>
              <a:rect l="0" t="0" r="r" b="b"/>
              <a:pathLst>
                <a:path w="212" h="500">
                  <a:moveTo>
                    <a:pt x="0" y="0"/>
                  </a:moveTo>
                  <a:lnTo>
                    <a:pt x="212" y="0"/>
                  </a:lnTo>
                  <a:lnTo>
                    <a:pt x="50" y="250"/>
                  </a:lnTo>
                  <a:lnTo>
                    <a:pt x="50" y="500"/>
                  </a:lnTo>
                  <a:lnTo>
                    <a:pt x="0" y="500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tx1">
                    <a:lumMod val="95000"/>
                    <a:lumOff val="5000"/>
                  </a:schemeClr>
                </a:gs>
              </a:gsLst>
              <a:lin ang="16200000" scaled="1"/>
              <a:tileRect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grpSp>
          <p:nvGrpSpPr>
            <p:cNvPr id="71" name="Group 70"/>
            <p:cNvGrpSpPr/>
            <p:nvPr/>
          </p:nvGrpSpPr>
          <p:grpSpPr>
            <a:xfrm>
              <a:off x="2442604" y="1894500"/>
              <a:ext cx="708825" cy="707311"/>
              <a:chOff x="5722938" y="1676401"/>
              <a:chExt cx="742950" cy="741363"/>
            </a:xfrm>
            <a:effectLst>
              <a:outerShdw blurRad="38100" dist="63500" dir="2700000" algn="tl" rotWithShape="0">
                <a:prstClr val="black">
                  <a:alpha val="99000"/>
                </a:prstClr>
              </a:outerShdw>
            </a:effectLst>
          </p:grpSpPr>
          <p:sp>
            <p:nvSpPr>
              <p:cNvPr id="80" name="Freeform 17"/>
              <p:cNvSpPr>
                <a:spLocks/>
              </p:cNvSpPr>
              <p:nvPr/>
            </p:nvSpPr>
            <p:spPr bwMode="auto">
              <a:xfrm>
                <a:off x="5722938" y="1676401"/>
                <a:ext cx="742950" cy="741363"/>
              </a:xfrm>
              <a:custGeom>
                <a:avLst/>
                <a:gdLst/>
                <a:ahLst/>
                <a:cxnLst>
                  <a:cxn ang="0">
                    <a:pos x="234" y="0"/>
                  </a:cxn>
                  <a:cxn ang="0">
                    <a:pos x="266" y="2"/>
                  </a:cxn>
                  <a:cxn ang="0">
                    <a:pos x="296" y="8"/>
                  </a:cxn>
                  <a:cxn ang="0">
                    <a:pos x="325" y="18"/>
                  </a:cxn>
                  <a:cxn ang="0">
                    <a:pos x="352" y="32"/>
                  </a:cxn>
                  <a:cxn ang="0">
                    <a:pos x="377" y="48"/>
                  </a:cxn>
                  <a:cxn ang="0">
                    <a:pos x="400" y="68"/>
                  </a:cxn>
                  <a:cxn ang="0">
                    <a:pos x="420" y="90"/>
                  </a:cxn>
                  <a:cxn ang="0">
                    <a:pos x="436" y="115"/>
                  </a:cxn>
                  <a:cxn ang="0">
                    <a:pos x="450" y="142"/>
                  </a:cxn>
                  <a:cxn ang="0">
                    <a:pos x="460" y="171"/>
                  </a:cxn>
                  <a:cxn ang="0">
                    <a:pos x="466" y="201"/>
                  </a:cxn>
                  <a:cxn ang="0">
                    <a:pos x="468" y="233"/>
                  </a:cxn>
                  <a:cxn ang="0">
                    <a:pos x="466" y="265"/>
                  </a:cxn>
                  <a:cxn ang="0">
                    <a:pos x="460" y="295"/>
                  </a:cxn>
                  <a:cxn ang="0">
                    <a:pos x="450" y="324"/>
                  </a:cxn>
                  <a:cxn ang="0">
                    <a:pos x="436" y="351"/>
                  </a:cxn>
                  <a:cxn ang="0">
                    <a:pos x="420" y="376"/>
                  </a:cxn>
                  <a:cxn ang="0">
                    <a:pos x="400" y="399"/>
                  </a:cxn>
                  <a:cxn ang="0">
                    <a:pos x="377" y="418"/>
                  </a:cxn>
                  <a:cxn ang="0">
                    <a:pos x="352" y="435"/>
                  </a:cxn>
                  <a:cxn ang="0">
                    <a:pos x="325" y="449"/>
                  </a:cxn>
                  <a:cxn ang="0">
                    <a:pos x="296" y="459"/>
                  </a:cxn>
                  <a:cxn ang="0">
                    <a:pos x="266" y="465"/>
                  </a:cxn>
                  <a:cxn ang="0">
                    <a:pos x="234" y="467"/>
                  </a:cxn>
                  <a:cxn ang="0">
                    <a:pos x="202" y="465"/>
                  </a:cxn>
                  <a:cxn ang="0">
                    <a:pos x="171" y="459"/>
                  </a:cxn>
                  <a:cxn ang="0">
                    <a:pos x="142" y="449"/>
                  </a:cxn>
                  <a:cxn ang="0">
                    <a:pos x="116" y="435"/>
                  </a:cxn>
                  <a:cxn ang="0">
                    <a:pos x="91" y="418"/>
                  </a:cxn>
                  <a:cxn ang="0">
                    <a:pos x="68" y="399"/>
                  </a:cxn>
                  <a:cxn ang="0">
                    <a:pos x="49" y="376"/>
                  </a:cxn>
                  <a:cxn ang="0">
                    <a:pos x="32" y="351"/>
                  </a:cxn>
                  <a:cxn ang="0">
                    <a:pos x="18" y="324"/>
                  </a:cxn>
                  <a:cxn ang="0">
                    <a:pos x="8" y="295"/>
                  </a:cxn>
                  <a:cxn ang="0">
                    <a:pos x="2" y="265"/>
                  </a:cxn>
                  <a:cxn ang="0">
                    <a:pos x="0" y="233"/>
                  </a:cxn>
                  <a:cxn ang="0">
                    <a:pos x="2" y="201"/>
                  </a:cxn>
                  <a:cxn ang="0">
                    <a:pos x="8" y="171"/>
                  </a:cxn>
                  <a:cxn ang="0">
                    <a:pos x="18" y="142"/>
                  </a:cxn>
                  <a:cxn ang="0">
                    <a:pos x="32" y="115"/>
                  </a:cxn>
                  <a:cxn ang="0">
                    <a:pos x="49" y="90"/>
                  </a:cxn>
                  <a:cxn ang="0">
                    <a:pos x="68" y="68"/>
                  </a:cxn>
                  <a:cxn ang="0">
                    <a:pos x="91" y="48"/>
                  </a:cxn>
                  <a:cxn ang="0">
                    <a:pos x="116" y="32"/>
                  </a:cxn>
                  <a:cxn ang="0">
                    <a:pos x="142" y="18"/>
                  </a:cxn>
                  <a:cxn ang="0">
                    <a:pos x="171" y="8"/>
                  </a:cxn>
                  <a:cxn ang="0">
                    <a:pos x="202" y="2"/>
                  </a:cxn>
                  <a:cxn ang="0">
                    <a:pos x="234" y="0"/>
                  </a:cxn>
                </a:cxnLst>
                <a:rect l="0" t="0" r="r" b="b"/>
                <a:pathLst>
                  <a:path w="468" h="467">
                    <a:moveTo>
                      <a:pt x="234" y="0"/>
                    </a:moveTo>
                    <a:lnTo>
                      <a:pt x="266" y="2"/>
                    </a:lnTo>
                    <a:lnTo>
                      <a:pt x="296" y="8"/>
                    </a:lnTo>
                    <a:lnTo>
                      <a:pt x="325" y="18"/>
                    </a:lnTo>
                    <a:lnTo>
                      <a:pt x="352" y="32"/>
                    </a:lnTo>
                    <a:lnTo>
                      <a:pt x="377" y="48"/>
                    </a:lnTo>
                    <a:lnTo>
                      <a:pt x="400" y="68"/>
                    </a:lnTo>
                    <a:lnTo>
                      <a:pt x="420" y="90"/>
                    </a:lnTo>
                    <a:lnTo>
                      <a:pt x="436" y="115"/>
                    </a:lnTo>
                    <a:lnTo>
                      <a:pt x="450" y="142"/>
                    </a:lnTo>
                    <a:lnTo>
                      <a:pt x="460" y="171"/>
                    </a:lnTo>
                    <a:lnTo>
                      <a:pt x="466" y="201"/>
                    </a:lnTo>
                    <a:lnTo>
                      <a:pt x="468" y="233"/>
                    </a:lnTo>
                    <a:lnTo>
                      <a:pt x="466" y="265"/>
                    </a:lnTo>
                    <a:lnTo>
                      <a:pt x="460" y="295"/>
                    </a:lnTo>
                    <a:lnTo>
                      <a:pt x="450" y="324"/>
                    </a:lnTo>
                    <a:lnTo>
                      <a:pt x="436" y="351"/>
                    </a:lnTo>
                    <a:lnTo>
                      <a:pt x="420" y="376"/>
                    </a:lnTo>
                    <a:lnTo>
                      <a:pt x="400" y="399"/>
                    </a:lnTo>
                    <a:lnTo>
                      <a:pt x="377" y="418"/>
                    </a:lnTo>
                    <a:lnTo>
                      <a:pt x="352" y="435"/>
                    </a:lnTo>
                    <a:lnTo>
                      <a:pt x="325" y="449"/>
                    </a:lnTo>
                    <a:lnTo>
                      <a:pt x="296" y="459"/>
                    </a:lnTo>
                    <a:lnTo>
                      <a:pt x="266" y="465"/>
                    </a:lnTo>
                    <a:lnTo>
                      <a:pt x="234" y="467"/>
                    </a:lnTo>
                    <a:lnTo>
                      <a:pt x="202" y="465"/>
                    </a:lnTo>
                    <a:lnTo>
                      <a:pt x="171" y="459"/>
                    </a:lnTo>
                    <a:lnTo>
                      <a:pt x="142" y="449"/>
                    </a:lnTo>
                    <a:lnTo>
                      <a:pt x="116" y="435"/>
                    </a:lnTo>
                    <a:lnTo>
                      <a:pt x="91" y="418"/>
                    </a:lnTo>
                    <a:lnTo>
                      <a:pt x="68" y="399"/>
                    </a:lnTo>
                    <a:lnTo>
                      <a:pt x="49" y="376"/>
                    </a:lnTo>
                    <a:lnTo>
                      <a:pt x="32" y="351"/>
                    </a:lnTo>
                    <a:lnTo>
                      <a:pt x="18" y="324"/>
                    </a:lnTo>
                    <a:lnTo>
                      <a:pt x="8" y="295"/>
                    </a:lnTo>
                    <a:lnTo>
                      <a:pt x="2" y="265"/>
                    </a:lnTo>
                    <a:lnTo>
                      <a:pt x="0" y="233"/>
                    </a:lnTo>
                    <a:lnTo>
                      <a:pt x="2" y="201"/>
                    </a:lnTo>
                    <a:lnTo>
                      <a:pt x="8" y="171"/>
                    </a:lnTo>
                    <a:lnTo>
                      <a:pt x="18" y="142"/>
                    </a:lnTo>
                    <a:lnTo>
                      <a:pt x="32" y="115"/>
                    </a:lnTo>
                    <a:lnTo>
                      <a:pt x="49" y="90"/>
                    </a:lnTo>
                    <a:lnTo>
                      <a:pt x="68" y="68"/>
                    </a:lnTo>
                    <a:lnTo>
                      <a:pt x="91" y="48"/>
                    </a:lnTo>
                    <a:lnTo>
                      <a:pt x="116" y="32"/>
                    </a:lnTo>
                    <a:lnTo>
                      <a:pt x="142" y="18"/>
                    </a:lnTo>
                    <a:lnTo>
                      <a:pt x="171" y="8"/>
                    </a:lnTo>
                    <a:lnTo>
                      <a:pt x="202" y="2"/>
                    </a:lnTo>
                    <a:lnTo>
                      <a:pt x="234" y="0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  <a:effectLst>
                <a:innerShdw blurRad="368300">
                  <a:prstClr val="black"/>
                </a:inn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81" name="Freeform 18"/>
              <p:cNvSpPr>
                <a:spLocks/>
              </p:cNvSpPr>
              <p:nvPr/>
            </p:nvSpPr>
            <p:spPr bwMode="auto">
              <a:xfrm>
                <a:off x="5746750" y="2032001"/>
                <a:ext cx="695325" cy="36036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4" y="31"/>
                  </a:cxn>
                  <a:cxn ang="0">
                    <a:pos x="12" y="61"/>
                  </a:cxn>
                  <a:cxn ang="0">
                    <a:pos x="23" y="89"/>
                  </a:cxn>
                  <a:cxn ang="0">
                    <a:pos x="38" y="115"/>
                  </a:cxn>
                  <a:cxn ang="0">
                    <a:pos x="56" y="138"/>
                  </a:cxn>
                  <a:cxn ang="0">
                    <a:pos x="78" y="159"/>
                  </a:cxn>
                  <a:cxn ang="0">
                    <a:pos x="102" y="176"/>
                  </a:cxn>
                  <a:cxn ang="0">
                    <a:pos x="128" y="190"/>
                  </a:cxn>
                  <a:cxn ang="0">
                    <a:pos x="157" y="200"/>
                  </a:cxn>
                  <a:cxn ang="0">
                    <a:pos x="187" y="207"/>
                  </a:cxn>
                  <a:cxn ang="0">
                    <a:pos x="219" y="209"/>
                  </a:cxn>
                  <a:cxn ang="0">
                    <a:pos x="250" y="207"/>
                  </a:cxn>
                  <a:cxn ang="0">
                    <a:pos x="280" y="200"/>
                  </a:cxn>
                  <a:cxn ang="0">
                    <a:pos x="309" y="190"/>
                  </a:cxn>
                  <a:cxn ang="0">
                    <a:pos x="335" y="176"/>
                  </a:cxn>
                  <a:cxn ang="0">
                    <a:pos x="360" y="159"/>
                  </a:cxn>
                  <a:cxn ang="0">
                    <a:pos x="381" y="138"/>
                  </a:cxn>
                  <a:cxn ang="0">
                    <a:pos x="399" y="115"/>
                  </a:cxn>
                  <a:cxn ang="0">
                    <a:pos x="414" y="89"/>
                  </a:cxn>
                  <a:cxn ang="0">
                    <a:pos x="426" y="61"/>
                  </a:cxn>
                  <a:cxn ang="0">
                    <a:pos x="433" y="31"/>
                  </a:cxn>
                  <a:cxn ang="0">
                    <a:pos x="437" y="0"/>
                  </a:cxn>
                  <a:cxn ang="0">
                    <a:pos x="437" y="3"/>
                  </a:cxn>
                  <a:cxn ang="0">
                    <a:pos x="438" y="6"/>
                  </a:cxn>
                  <a:cxn ang="0">
                    <a:pos x="438" y="8"/>
                  </a:cxn>
                  <a:cxn ang="0">
                    <a:pos x="436" y="41"/>
                  </a:cxn>
                  <a:cxn ang="0">
                    <a:pos x="429" y="71"/>
                  </a:cxn>
                  <a:cxn ang="0">
                    <a:pos x="417" y="100"/>
                  </a:cxn>
                  <a:cxn ang="0">
                    <a:pos x="403" y="127"/>
                  </a:cxn>
                  <a:cxn ang="0">
                    <a:pos x="384" y="152"/>
                  </a:cxn>
                  <a:cxn ang="0">
                    <a:pos x="363" y="173"/>
                  </a:cxn>
                  <a:cxn ang="0">
                    <a:pos x="338" y="192"/>
                  </a:cxn>
                  <a:cxn ang="0">
                    <a:pos x="311" y="206"/>
                  </a:cxn>
                  <a:cxn ang="0">
                    <a:pos x="282" y="218"/>
                  </a:cxn>
                  <a:cxn ang="0">
                    <a:pos x="251" y="225"/>
                  </a:cxn>
                  <a:cxn ang="0">
                    <a:pos x="219" y="227"/>
                  </a:cxn>
                  <a:cxn ang="0">
                    <a:pos x="186" y="225"/>
                  </a:cxn>
                  <a:cxn ang="0">
                    <a:pos x="155" y="218"/>
                  </a:cxn>
                  <a:cxn ang="0">
                    <a:pos x="127" y="206"/>
                  </a:cxn>
                  <a:cxn ang="0">
                    <a:pos x="100" y="192"/>
                  </a:cxn>
                  <a:cxn ang="0">
                    <a:pos x="76" y="173"/>
                  </a:cxn>
                  <a:cxn ang="0">
                    <a:pos x="53" y="152"/>
                  </a:cxn>
                  <a:cxn ang="0">
                    <a:pos x="35" y="127"/>
                  </a:cxn>
                  <a:cxn ang="0">
                    <a:pos x="21" y="100"/>
                  </a:cxn>
                  <a:cxn ang="0">
                    <a:pos x="9" y="71"/>
                  </a:cxn>
                  <a:cxn ang="0">
                    <a:pos x="2" y="41"/>
                  </a:cxn>
                  <a:cxn ang="0">
                    <a:pos x="0" y="8"/>
                  </a:cxn>
                  <a:cxn ang="0">
                    <a:pos x="0" y="0"/>
                  </a:cxn>
                </a:cxnLst>
                <a:rect l="0" t="0" r="r" b="b"/>
                <a:pathLst>
                  <a:path w="438" h="227">
                    <a:moveTo>
                      <a:pt x="0" y="0"/>
                    </a:moveTo>
                    <a:lnTo>
                      <a:pt x="4" y="31"/>
                    </a:lnTo>
                    <a:lnTo>
                      <a:pt x="12" y="61"/>
                    </a:lnTo>
                    <a:lnTo>
                      <a:pt x="23" y="89"/>
                    </a:lnTo>
                    <a:lnTo>
                      <a:pt x="38" y="115"/>
                    </a:lnTo>
                    <a:lnTo>
                      <a:pt x="56" y="138"/>
                    </a:lnTo>
                    <a:lnTo>
                      <a:pt x="78" y="159"/>
                    </a:lnTo>
                    <a:lnTo>
                      <a:pt x="102" y="176"/>
                    </a:lnTo>
                    <a:lnTo>
                      <a:pt x="128" y="190"/>
                    </a:lnTo>
                    <a:lnTo>
                      <a:pt x="157" y="200"/>
                    </a:lnTo>
                    <a:lnTo>
                      <a:pt x="187" y="207"/>
                    </a:lnTo>
                    <a:lnTo>
                      <a:pt x="219" y="209"/>
                    </a:lnTo>
                    <a:lnTo>
                      <a:pt x="250" y="207"/>
                    </a:lnTo>
                    <a:lnTo>
                      <a:pt x="280" y="200"/>
                    </a:lnTo>
                    <a:lnTo>
                      <a:pt x="309" y="190"/>
                    </a:lnTo>
                    <a:lnTo>
                      <a:pt x="335" y="176"/>
                    </a:lnTo>
                    <a:lnTo>
                      <a:pt x="360" y="159"/>
                    </a:lnTo>
                    <a:lnTo>
                      <a:pt x="381" y="138"/>
                    </a:lnTo>
                    <a:lnTo>
                      <a:pt x="399" y="115"/>
                    </a:lnTo>
                    <a:lnTo>
                      <a:pt x="414" y="89"/>
                    </a:lnTo>
                    <a:lnTo>
                      <a:pt x="426" y="61"/>
                    </a:lnTo>
                    <a:lnTo>
                      <a:pt x="433" y="31"/>
                    </a:lnTo>
                    <a:lnTo>
                      <a:pt x="437" y="0"/>
                    </a:lnTo>
                    <a:lnTo>
                      <a:pt x="437" y="3"/>
                    </a:lnTo>
                    <a:lnTo>
                      <a:pt x="438" y="6"/>
                    </a:lnTo>
                    <a:lnTo>
                      <a:pt x="438" y="8"/>
                    </a:lnTo>
                    <a:lnTo>
                      <a:pt x="436" y="41"/>
                    </a:lnTo>
                    <a:lnTo>
                      <a:pt x="429" y="71"/>
                    </a:lnTo>
                    <a:lnTo>
                      <a:pt x="417" y="100"/>
                    </a:lnTo>
                    <a:lnTo>
                      <a:pt x="403" y="127"/>
                    </a:lnTo>
                    <a:lnTo>
                      <a:pt x="384" y="152"/>
                    </a:lnTo>
                    <a:lnTo>
                      <a:pt x="363" y="173"/>
                    </a:lnTo>
                    <a:lnTo>
                      <a:pt x="338" y="192"/>
                    </a:lnTo>
                    <a:lnTo>
                      <a:pt x="311" y="206"/>
                    </a:lnTo>
                    <a:lnTo>
                      <a:pt x="282" y="218"/>
                    </a:lnTo>
                    <a:lnTo>
                      <a:pt x="251" y="225"/>
                    </a:lnTo>
                    <a:lnTo>
                      <a:pt x="219" y="227"/>
                    </a:lnTo>
                    <a:lnTo>
                      <a:pt x="186" y="225"/>
                    </a:lnTo>
                    <a:lnTo>
                      <a:pt x="155" y="218"/>
                    </a:lnTo>
                    <a:lnTo>
                      <a:pt x="127" y="206"/>
                    </a:lnTo>
                    <a:lnTo>
                      <a:pt x="100" y="192"/>
                    </a:lnTo>
                    <a:lnTo>
                      <a:pt x="76" y="173"/>
                    </a:lnTo>
                    <a:lnTo>
                      <a:pt x="53" y="152"/>
                    </a:lnTo>
                    <a:lnTo>
                      <a:pt x="35" y="127"/>
                    </a:lnTo>
                    <a:lnTo>
                      <a:pt x="21" y="100"/>
                    </a:lnTo>
                    <a:lnTo>
                      <a:pt x="9" y="71"/>
                    </a:lnTo>
                    <a:lnTo>
                      <a:pt x="2" y="41"/>
                    </a:lnTo>
                    <a:lnTo>
                      <a:pt x="0" y="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alpha val="33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82" name="Oval 81"/>
              <p:cNvSpPr/>
              <p:nvPr/>
            </p:nvSpPr>
            <p:spPr>
              <a:xfrm>
                <a:off x="5773858" y="1719807"/>
                <a:ext cx="648976" cy="661956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alpha val="75000"/>
                    </a:schemeClr>
                  </a:gs>
                  <a:gs pos="34000">
                    <a:schemeClr val="bg1">
                      <a:shade val="100000"/>
                      <a:satMod val="115000"/>
                      <a:alpha val="0"/>
                    </a:schemeClr>
                  </a:gs>
                </a:gsLst>
                <a:lin ang="54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Group 71"/>
            <p:cNvGrpSpPr/>
            <p:nvPr/>
          </p:nvGrpSpPr>
          <p:grpSpPr>
            <a:xfrm>
              <a:off x="2442604" y="2756297"/>
              <a:ext cx="708825" cy="707311"/>
              <a:chOff x="5722938" y="2579688"/>
              <a:chExt cx="742950" cy="741363"/>
            </a:xfrm>
            <a:effectLst>
              <a:outerShdw blurRad="38100" dist="63500" dir="2700000" algn="tl" rotWithShape="0">
                <a:prstClr val="black">
                  <a:alpha val="99000"/>
                </a:prstClr>
              </a:outerShdw>
            </a:effectLst>
          </p:grpSpPr>
          <p:sp>
            <p:nvSpPr>
              <p:cNvPr id="77" name="Freeform 13"/>
              <p:cNvSpPr>
                <a:spLocks/>
              </p:cNvSpPr>
              <p:nvPr/>
            </p:nvSpPr>
            <p:spPr bwMode="auto">
              <a:xfrm>
                <a:off x="5722938" y="2579688"/>
                <a:ext cx="742950" cy="741363"/>
              </a:xfrm>
              <a:custGeom>
                <a:avLst/>
                <a:gdLst/>
                <a:ahLst/>
                <a:cxnLst>
                  <a:cxn ang="0">
                    <a:pos x="234" y="0"/>
                  </a:cxn>
                  <a:cxn ang="0">
                    <a:pos x="266" y="2"/>
                  </a:cxn>
                  <a:cxn ang="0">
                    <a:pos x="296" y="8"/>
                  </a:cxn>
                  <a:cxn ang="0">
                    <a:pos x="325" y="18"/>
                  </a:cxn>
                  <a:cxn ang="0">
                    <a:pos x="352" y="32"/>
                  </a:cxn>
                  <a:cxn ang="0">
                    <a:pos x="377" y="48"/>
                  </a:cxn>
                  <a:cxn ang="0">
                    <a:pos x="400" y="68"/>
                  </a:cxn>
                  <a:cxn ang="0">
                    <a:pos x="420" y="90"/>
                  </a:cxn>
                  <a:cxn ang="0">
                    <a:pos x="436" y="115"/>
                  </a:cxn>
                  <a:cxn ang="0">
                    <a:pos x="450" y="142"/>
                  </a:cxn>
                  <a:cxn ang="0">
                    <a:pos x="460" y="171"/>
                  </a:cxn>
                  <a:cxn ang="0">
                    <a:pos x="466" y="201"/>
                  </a:cxn>
                  <a:cxn ang="0">
                    <a:pos x="468" y="233"/>
                  </a:cxn>
                  <a:cxn ang="0">
                    <a:pos x="466" y="265"/>
                  </a:cxn>
                  <a:cxn ang="0">
                    <a:pos x="460" y="295"/>
                  </a:cxn>
                  <a:cxn ang="0">
                    <a:pos x="450" y="324"/>
                  </a:cxn>
                  <a:cxn ang="0">
                    <a:pos x="436" y="351"/>
                  </a:cxn>
                  <a:cxn ang="0">
                    <a:pos x="420" y="376"/>
                  </a:cxn>
                  <a:cxn ang="0">
                    <a:pos x="400" y="398"/>
                  </a:cxn>
                  <a:cxn ang="0">
                    <a:pos x="377" y="418"/>
                  </a:cxn>
                  <a:cxn ang="0">
                    <a:pos x="352" y="435"/>
                  </a:cxn>
                  <a:cxn ang="0">
                    <a:pos x="325" y="448"/>
                  </a:cxn>
                  <a:cxn ang="0">
                    <a:pos x="296" y="458"/>
                  </a:cxn>
                  <a:cxn ang="0">
                    <a:pos x="266" y="464"/>
                  </a:cxn>
                  <a:cxn ang="0">
                    <a:pos x="234" y="467"/>
                  </a:cxn>
                  <a:cxn ang="0">
                    <a:pos x="202" y="464"/>
                  </a:cxn>
                  <a:cxn ang="0">
                    <a:pos x="171" y="458"/>
                  </a:cxn>
                  <a:cxn ang="0">
                    <a:pos x="142" y="448"/>
                  </a:cxn>
                  <a:cxn ang="0">
                    <a:pos x="116" y="435"/>
                  </a:cxn>
                  <a:cxn ang="0">
                    <a:pos x="91" y="418"/>
                  </a:cxn>
                  <a:cxn ang="0">
                    <a:pos x="68" y="398"/>
                  </a:cxn>
                  <a:cxn ang="0">
                    <a:pos x="49" y="376"/>
                  </a:cxn>
                  <a:cxn ang="0">
                    <a:pos x="32" y="351"/>
                  </a:cxn>
                  <a:cxn ang="0">
                    <a:pos x="18" y="324"/>
                  </a:cxn>
                  <a:cxn ang="0">
                    <a:pos x="8" y="295"/>
                  </a:cxn>
                  <a:cxn ang="0">
                    <a:pos x="2" y="265"/>
                  </a:cxn>
                  <a:cxn ang="0">
                    <a:pos x="0" y="233"/>
                  </a:cxn>
                  <a:cxn ang="0">
                    <a:pos x="2" y="201"/>
                  </a:cxn>
                  <a:cxn ang="0">
                    <a:pos x="8" y="171"/>
                  </a:cxn>
                  <a:cxn ang="0">
                    <a:pos x="18" y="142"/>
                  </a:cxn>
                  <a:cxn ang="0">
                    <a:pos x="32" y="115"/>
                  </a:cxn>
                  <a:cxn ang="0">
                    <a:pos x="49" y="90"/>
                  </a:cxn>
                  <a:cxn ang="0">
                    <a:pos x="68" y="68"/>
                  </a:cxn>
                  <a:cxn ang="0">
                    <a:pos x="91" y="48"/>
                  </a:cxn>
                  <a:cxn ang="0">
                    <a:pos x="116" y="32"/>
                  </a:cxn>
                  <a:cxn ang="0">
                    <a:pos x="142" y="18"/>
                  </a:cxn>
                  <a:cxn ang="0">
                    <a:pos x="171" y="8"/>
                  </a:cxn>
                  <a:cxn ang="0">
                    <a:pos x="202" y="2"/>
                  </a:cxn>
                  <a:cxn ang="0">
                    <a:pos x="234" y="0"/>
                  </a:cxn>
                </a:cxnLst>
                <a:rect l="0" t="0" r="r" b="b"/>
                <a:pathLst>
                  <a:path w="468" h="467">
                    <a:moveTo>
                      <a:pt x="234" y="0"/>
                    </a:moveTo>
                    <a:lnTo>
                      <a:pt x="266" y="2"/>
                    </a:lnTo>
                    <a:lnTo>
                      <a:pt x="296" y="8"/>
                    </a:lnTo>
                    <a:lnTo>
                      <a:pt x="325" y="18"/>
                    </a:lnTo>
                    <a:lnTo>
                      <a:pt x="352" y="32"/>
                    </a:lnTo>
                    <a:lnTo>
                      <a:pt x="377" y="48"/>
                    </a:lnTo>
                    <a:lnTo>
                      <a:pt x="400" y="68"/>
                    </a:lnTo>
                    <a:lnTo>
                      <a:pt x="420" y="90"/>
                    </a:lnTo>
                    <a:lnTo>
                      <a:pt x="436" y="115"/>
                    </a:lnTo>
                    <a:lnTo>
                      <a:pt x="450" y="142"/>
                    </a:lnTo>
                    <a:lnTo>
                      <a:pt x="460" y="171"/>
                    </a:lnTo>
                    <a:lnTo>
                      <a:pt x="466" y="201"/>
                    </a:lnTo>
                    <a:lnTo>
                      <a:pt x="468" y="233"/>
                    </a:lnTo>
                    <a:lnTo>
                      <a:pt x="466" y="265"/>
                    </a:lnTo>
                    <a:lnTo>
                      <a:pt x="460" y="295"/>
                    </a:lnTo>
                    <a:lnTo>
                      <a:pt x="450" y="324"/>
                    </a:lnTo>
                    <a:lnTo>
                      <a:pt x="436" y="351"/>
                    </a:lnTo>
                    <a:lnTo>
                      <a:pt x="420" y="376"/>
                    </a:lnTo>
                    <a:lnTo>
                      <a:pt x="400" y="398"/>
                    </a:lnTo>
                    <a:lnTo>
                      <a:pt x="377" y="418"/>
                    </a:lnTo>
                    <a:lnTo>
                      <a:pt x="352" y="435"/>
                    </a:lnTo>
                    <a:lnTo>
                      <a:pt x="325" y="448"/>
                    </a:lnTo>
                    <a:lnTo>
                      <a:pt x="296" y="458"/>
                    </a:lnTo>
                    <a:lnTo>
                      <a:pt x="266" y="464"/>
                    </a:lnTo>
                    <a:lnTo>
                      <a:pt x="234" y="467"/>
                    </a:lnTo>
                    <a:lnTo>
                      <a:pt x="202" y="464"/>
                    </a:lnTo>
                    <a:lnTo>
                      <a:pt x="171" y="458"/>
                    </a:lnTo>
                    <a:lnTo>
                      <a:pt x="142" y="448"/>
                    </a:lnTo>
                    <a:lnTo>
                      <a:pt x="116" y="435"/>
                    </a:lnTo>
                    <a:lnTo>
                      <a:pt x="91" y="418"/>
                    </a:lnTo>
                    <a:lnTo>
                      <a:pt x="68" y="398"/>
                    </a:lnTo>
                    <a:lnTo>
                      <a:pt x="49" y="376"/>
                    </a:lnTo>
                    <a:lnTo>
                      <a:pt x="32" y="351"/>
                    </a:lnTo>
                    <a:lnTo>
                      <a:pt x="18" y="324"/>
                    </a:lnTo>
                    <a:lnTo>
                      <a:pt x="8" y="295"/>
                    </a:lnTo>
                    <a:lnTo>
                      <a:pt x="2" y="265"/>
                    </a:lnTo>
                    <a:lnTo>
                      <a:pt x="0" y="233"/>
                    </a:lnTo>
                    <a:lnTo>
                      <a:pt x="2" y="201"/>
                    </a:lnTo>
                    <a:lnTo>
                      <a:pt x="8" y="171"/>
                    </a:lnTo>
                    <a:lnTo>
                      <a:pt x="18" y="142"/>
                    </a:lnTo>
                    <a:lnTo>
                      <a:pt x="32" y="115"/>
                    </a:lnTo>
                    <a:lnTo>
                      <a:pt x="49" y="90"/>
                    </a:lnTo>
                    <a:lnTo>
                      <a:pt x="68" y="68"/>
                    </a:lnTo>
                    <a:lnTo>
                      <a:pt x="91" y="48"/>
                    </a:lnTo>
                    <a:lnTo>
                      <a:pt x="116" y="32"/>
                    </a:lnTo>
                    <a:lnTo>
                      <a:pt x="142" y="18"/>
                    </a:lnTo>
                    <a:lnTo>
                      <a:pt x="171" y="8"/>
                    </a:lnTo>
                    <a:lnTo>
                      <a:pt x="202" y="2"/>
                    </a:lnTo>
                    <a:lnTo>
                      <a:pt x="234" y="0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  <a:effectLst>
                <a:innerShdw blurRad="368300">
                  <a:prstClr val="black"/>
                </a:inn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8" name="Freeform 14"/>
              <p:cNvSpPr>
                <a:spLocks/>
              </p:cNvSpPr>
              <p:nvPr/>
            </p:nvSpPr>
            <p:spPr bwMode="auto">
              <a:xfrm>
                <a:off x="5746750" y="2935288"/>
                <a:ext cx="695325" cy="36036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4" y="31"/>
                  </a:cxn>
                  <a:cxn ang="0">
                    <a:pos x="12" y="60"/>
                  </a:cxn>
                  <a:cxn ang="0">
                    <a:pos x="23" y="89"/>
                  </a:cxn>
                  <a:cxn ang="0">
                    <a:pos x="38" y="114"/>
                  </a:cxn>
                  <a:cxn ang="0">
                    <a:pos x="56" y="137"/>
                  </a:cxn>
                  <a:cxn ang="0">
                    <a:pos x="78" y="158"/>
                  </a:cxn>
                  <a:cxn ang="0">
                    <a:pos x="102" y="176"/>
                  </a:cxn>
                  <a:cxn ang="0">
                    <a:pos x="128" y="190"/>
                  </a:cxn>
                  <a:cxn ang="0">
                    <a:pos x="157" y="200"/>
                  </a:cxn>
                  <a:cxn ang="0">
                    <a:pos x="187" y="207"/>
                  </a:cxn>
                  <a:cxn ang="0">
                    <a:pos x="219" y="209"/>
                  </a:cxn>
                  <a:cxn ang="0">
                    <a:pos x="250" y="207"/>
                  </a:cxn>
                  <a:cxn ang="0">
                    <a:pos x="280" y="200"/>
                  </a:cxn>
                  <a:cxn ang="0">
                    <a:pos x="309" y="190"/>
                  </a:cxn>
                  <a:cxn ang="0">
                    <a:pos x="335" y="176"/>
                  </a:cxn>
                  <a:cxn ang="0">
                    <a:pos x="360" y="158"/>
                  </a:cxn>
                  <a:cxn ang="0">
                    <a:pos x="381" y="137"/>
                  </a:cxn>
                  <a:cxn ang="0">
                    <a:pos x="399" y="114"/>
                  </a:cxn>
                  <a:cxn ang="0">
                    <a:pos x="414" y="89"/>
                  </a:cxn>
                  <a:cxn ang="0">
                    <a:pos x="426" y="60"/>
                  </a:cxn>
                  <a:cxn ang="0">
                    <a:pos x="433" y="31"/>
                  </a:cxn>
                  <a:cxn ang="0">
                    <a:pos x="437" y="0"/>
                  </a:cxn>
                  <a:cxn ang="0">
                    <a:pos x="437" y="3"/>
                  </a:cxn>
                  <a:cxn ang="0">
                    <a:pos x="438" y="5"/>
                  </a:cxn>
                  <a:cxn ang="0">
                    <a:pos x="438" y="8"/>
                  </a:cxn>
                  <a:cxn ang="0">
                    <a:pos x="436" y="41"/>
                  </a:cxn>
                  <a:cxn ang="0">
                    <a:pos x="429" y="71"/>
                  </a:cxn>
                  <a:cxn ang="0">
                    <a:pos x="417" y="100"/>
                  </a:cxn>
                  <a:cxn ang="0">
                    <a:pos x="403" y="127"/>
                  </a:cxn>
                  <a:cxn ang="0">
                    <a:pos x="384" y="152"/>
                  </a:cxn>
                  <a:cxn ang="0">
                    <a:pos x="363" y="173"/>
                  </a:cxn>
                  <a:cxn ang="0">
                    <a:pos x="338" y="192"/>
                  </a:cxn>
                  <a:cxn ang="0">
                    <a:pos x="311" y="206"/>
                  </a:cxn>
                  <a:cxn ang="0">
                    <a:pos x="282" y="218"/>
                  </a:cxn>
                  <a:cxn ang="0">
                    <a:pos x="251" y="224"/>
                  </a:cxn>
                  <a:cxn ang="0">
                    <a:pos x="219" y="227"/>
                  </a:cxn>
                  <a:cxn ang="0">
                    <a:pos x="186" y="224"/>
                  </a:cxn>
                  <a:cxn ang="0">
                    <a:pos x="155" y="218"/>
                  </a:cxn>
                  <a:cxn ang="0">
                    <a:pos x="127" y="206"/>
                  </a:cxn>
                  <a:cxn ang="0">
                    <a:pos x="100" y="192"/>
                  </a:cxn>
                  <a:cxn ang="0">
                    <a:pos x="76" y="173"/>
                  </a:cxn>
                  <a:cxn ang="0">
                    <a:pos x="53" y="152"/>
                  </a:cxn>
                  <a:cxn ang="0">
                    <a:pos x="35" y="127"/>
                  </a:cxn>
                  <a:cxn ang="0">
                    <a:pos x="21" y="100"/>
                  </a:cxn>
                  <a:cxn ang="0">
                    <a:pos x="9" y="71"/>
                  </a:cxn>
                  <a:cxn ang="0">
                    <a:pos x="2" y="41"/>
                  </a:cxn>
                  <a:cxn ang="0">
                    <a:pos x="0" y="8"/>
                  </a:cxn>
                  <a:cxn ang="0">
                    <a:pos x="0" y="0"/>
                  </a:cxn>
                </a:cxnLst>
                <a:rect l="0" t="0" r="r" b="b"/>
                <a:pathLst>
                  <a:path w="438" h="227">
                    <a:moveTo>
                      <a:pt x="0" y="0"/>
                    </a:moveTo>
                    <a:lnTo>
                      <a:pt x="4" y="31"/>
                    </a:lnTo>
                    <a:lnTo>
                      <a:pt x="12" y="60"/>
                    </a:lnTo>
                    <a:lnTo>
                      <a:pt x="23" y="89"/>
                    </a:lnTo>
                    <a:lnTo>
                      <a:pt x="38" y="114"/>
                    </a:lnTo>
                    <a:lnTo>
                      <a:pt x="56" y="137"/>
                    </a:lnTo>
                    <a:lnTo>
                      <a:pt x="78" y="158"/>
                    </a:lnTo>
                    <a:lnTo>
                      <a:pt x="102" y="176"/>
                    </a:lnTo>
                    <a:lnTo>
                      <a:pt x="128" y="190"/>
                    </a:lnTo>
                    <a:lnTo>
                      <a:pt x="157" y="200"/>
                    </a:lnTo>
                    <a:lnTo>
                      <a:pt x="187" y="207"/>
                    </a:lnTo>
                    <a:lnTo>
                      <a:pt x="219" y="209"/>
                    </a:lnTo>
                    <a:lnTo>
                      <a:pt x="250" y="207"/>
                    </a:lnTo>
                    <a:lnTo>
                      <a:pt x="280" y="200"/>
                    </a:lnTo>
                    <a:lnTo>
                      <a:pt x="309" y="190"/>
                    </a:lnTo>
                    <a:lnTo>
                      <a:pt x="335" y="176"/>
                    </a:lnTo>
                    <a:lnTo>
                      <a:pt x="360" y="158"/>
                    </a:lnTo>
                    <a:lnTo>
                      <a:pt x="381" y="137"/>
                    </a:lnTo>
                    <a:lnTo>
                      <a:pt x="399" y="114"/>
                    </a:lnTo>
                    <a:lnTo>
                      <a:pt x="414" y="89"/>
                    </a:lnTo>
                    <a:lnTo>
                      <a:pt x="426" y="60"/>
                    </a:lnTo>
                    <a:lnTo>
                      <a:pt x="433" y="31"/>
                    </a:lnTo>
                    <a:lnTo>
                      <a:pt x="437" y="0"/>
                    </a:lnTo>
                    <a:lnTo>
                      <a:pt x="437" y="3"/>
                    </a:lnTo>
                    <a:lnTo>
                      <a:pt x="438" y="5"/>
                    </a:lnTo>
                    <a:lnTo>
                      <a:pt x="438" y="8"/>
                    </a:lnTo>
                    <a:lnTo>
                      <a:pt x="436" y="41"/>
                    </a:lnTo>
                    <a:lnTo>
                      <a:pt x="429" y="71"/>
                    </a:lnTo>
                    <a:lnTo>
                      <a:pt x="417" y="100"/>
                    </a:lnTo>
                    <a:lnTo>
                      <a:pt x="403" y="127"/>
                    </a:lnTo>
                    <a:lnTo>
                      <a:pt x="384" y="152"/>
                    </a:lnTo>
                    <a:lnTo>
                      <a:pt x="363" y="173"/>
                    </a:lnTo>
                    <a:lnTo>
                      <a:pt x="338" y="192"/>
                    </a:lnTo>
                    <a:lnTo>
                      <a:pt x="311" y="206"/>
                    </a:lnTo>
                    <a:lnTo>
                      <a:pt x="282" y="218"/>
                    </a:lnTo>
                    <a:lnTo>
                      <a:pt x="251" y="224"/>
                    </a:lnTo>
                    <a:lnTo>
                      <a:pt x="219" y="227"/>
                    </a:lnTo>
                    <a:lnTo>
                      <a:pt x="186" y="224"/>
                    </a:lnTo>
                    <a:lnTo>
                      <a:pt x="155" y="218"/>
                    </a:lnTo>
                    <a:lnTo>
                      <a:pt x="127" y="206"/>
                    </a:lnTo>
                    <a:lnTo>
                      <a:pt x="100" y="192"/>
                    </a:lnTo>
                    <a:lnTo>
                      <a:pt x="76" y="173"/>
                    </a:lnTo>
                    <a:lnTo>
                      <a:pt x="53" y="152"/>
                    </a:lnTo>
                    <a:lnTo>
                      <a:pt x="35" y="127"/>
                    </a:lnTo>
                    <a:lnTo>
                      <a:pt x="21" y="100"/>
                    </a:lnTo>
                    <a:lnTo>
                      <a:pt x="9" y="71"/>
                    </a:lnTo>
                    <a:lnTo>
                      <a:pt x="2" y="41"/>
                    </a:lnTo>
                    <a:lnTo>
                      <a:pt x="0" y="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alpha val="33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9" name="Oval 78"/>
              <p:cNvSpPr/>
              <p:nvPr/>
            </p:nvSpPr>
            <p:spPr>
              <a:xfrm>
                <a:off x="5773858" y="2623190"/>
                <a:ext cx="648976" cy="661956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alpha val="75000"/>
                    </a:schemeClr>
                  </a:gs>
                  <a:gs pos="34000">
                    <a:schemeClr val="bg1">
                      <a:shade val="100000"/>
                      <a:satMod val="115000"/>
                      <a:alpha val="0"/>
                    </a:schemeClr>
                  </a:gs>
                </a:gsLst>
                <a:lin ang="54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Group 72"/>
            <p:cNvGrpSpPr/>
            <p:nvPr/>
          </p:nvGrpSpPr>
          <p:grpSpPr>
            <a:xfrm>
              <a:off x="2442604" y="3616580"/>
              <a:ext cx="708825" cy="708825"/>
              <a:chOff x="5722938" y="3481388"/>
              <a:chExt cx="742950" cy="742950"/>
            </a:xfrm>
            <a:effectLst>
              <a:outerShdw blurRad="38100" dist="63500" dir="2700000" algn="tl" rotWithShape="0">
                <a:prstClr val="black">
                  <a:alpha val="99000"/>
                </a:prstClr>
              </a:outerShdw>
            </a:effectLst>
          </p:grpSpPr>
          <p:sp>
            <p:nvSpPr>
              <p:cNvPr id="74" name="Freeform 9"/>
              <p:cNvSpPr>
                <a:spLocks/>
              </p:cNvSpPr>
              <p:nvPr/>
            </p:nvSpPr>
            <p:spPr bwMode="auto">
              <a:xfrm>
                <a:off x="5722938" y="3481388"/>
                <a:ext cx="742950" cy="742950"/>
              </a:xfrm>
              <a:custGeom>
                <a:avLst/>
                <a:gdLst/>
                <a:ahLst/>
                <a:cxnLst>
                  <a:cxn ang="0">
                    <a:pos x="234" y="0"/>
                  </a:cxn>
                  <a:cxn ang="0">
                    <a:pos x="266" y="3"/>
                  </a:cxn>
                  <a:cxn ang="0">
                    <a:pos x="296" y="9"/>
                  </a:cxn>
                  <a:cxn ang="0">
                    <a:pos x="325" y="19"/>
                  </a:cxn>
                  <a:cxn ang="0">
                    <a:pos x="352" y="32"/>
                  </a:cxn>
                  <a:cxn ang="0">
                    <a:pos x="377" y="49"/>
                  </a:cxn>
                  <a:cxn ang="0">
                    <a:pos x="400" y="69"/>
                  </a:cxn>
                  <a:cxn ang="0">
                    <a:pos x="420" y="91"/>
                  </a:cxn>
                  <a:cxn ang="0">
                    <a:pos x="436" y="116"/>
                  </a:cxn>
                  <a:cxn ang="0">
                    <a:pos x="450" y="142"/>
                  </a:cxn>
                  <a:cxn ang="0">
                    <a:pos x="460" y="171"/>
                  </a:cxn>
                  <a:cxn ang="0">
                    <a:pos x="466" y="202"/>
                  </a:cxn>
                  <a:cxn ang="0">
                    <a:pos x="468" y="234"/>
                  </a:cxn>
                  <a:cxn ang="0">
                    <a:pos x="466" y="266"/>
                  </a:cxn>
                  <a:cxn ang="0">
                    <a:pos x="460" y="296"/>
                  </a:cxn>
                  <a:cxn ang="0">
                    <a:pos x="450" y="325"/>
                  </a:cxn>
                  <a:cxn ang="0">
                    <a:pos x="436" y="351"/>
                  </a:cxn>
                  <a:cxn ang="0">
                    <a:pos x="420" y="376"/>
                  </a:cxn>
                  <a:cxn ang="0">
                    <a:pos x="400" y="399"/>
                  </a:cxn>
                  <a:cxn ang="0">
                    <a:pos x="377" y="419"/>
                  </a:cxn>
                  <a:cxn ang="0">
                    <a:pos x="352" y="436"/>
                  </a:cxn>
                  <a:cxn ang="0">
                    <a:pos x="325" y="449"/>
                  </a:cxn>
                  <a:cxn ang="0">
                    <a:pos x="296" y="459"/>
                  </a:cxn>
                  <a:cxn ang="0">
                    <a:pos x="266" y="465"/>
                  </a:cxn>
                  <a:cxn ang="0">
                    <a:pos x="234" y="468"/>
                  </a:cxn>
                  <a:cxn ang="0">
                    <a:pos x="202" y="465"/>
                  </a:cxn>
                  <a:cxn ang="0">
                    <a:pos x="171" y="459"/>
                  </a:cxn>
                  <a:cxn ang="0">
                    <a:pos x="142" y="449"/>
                  </a:cxn>
                  <a:cxn ang="0">
                    <a:pos x="116" y="436"/>
                  </a:cxn>
                  <a:cxn ang="0">
                    <a:pos x="91" y="419"/>
                  </a:cxn>
                  <a:cxn ang="0">
                    <a:pos x="68" y="399"/>
                  </a:cxn>
                  <a:cxn ang="0">
                    <a:pos x="49" y="376"/>
                  </a:cxn>
                  <a:cxn ang="0">
                    <a:pos x="32" y="351"/>
                  </a:cxn>
                  <a:cxn ang="0">
                    <a:pos x="18" y="325"/>
                  </a:cxn>
                  <a:cxn ang="0">
                    <a:pos x="8" y="296"/>
                  </a:cxn>
                  <a:cxn ang="0">
                    <a:pos x="2" y="266"/>
                  </a:cxn>
                  <a:cxn ang="0">
                    <a:pos x="0" y="234"/>
                  </a:cxn>
                  <a:cxn ang="0">
                    <a:pos x="2" y="202"/>
                  </a:cxn>
                  <a:cxn ang="0">
                    <a:pos x="8" y="171"/>
                  </a:cxn>
                  <a:cxn ang="0">
                    <a:pos x="18" y="142"/>
                  </a:cxn>
                  <a:cxn ang="0">
                    <a:pos x="32" y="116"/>
                  </a:cxn>
                  <a:cxn ang="0">
                    <a:pos x="49" y="91"/>
                  </a:cxn>
                  <a:cxn ang="0">
                    <a:pos x="68" y="69"/>
                  </a:cxn>
                  <a:cxn ang="0">
                    <a:pos x="91" y="49"/>
                  </a:cxn>
                  <a:cxn ang="0">
                    <a:pos x="116" y="32"/>
                  </a:cxn>
                  <a:cxn ang="0">
                    <a:pos x="142" y="19"/>
                  </a:cxn>
                  <a:cxn ang="0">
                    <a:pos x="171" y="9"/>
                  </a:cxn>
                  <a:cxn ang="0">
                    <a:pos x="202" y="3"/>
                  </a:cxn>
                  <a:cxn ang="0">
                    <a:pos x="234" y="0"/>
                  </a:cxn>
                </a:cxnLst>
                <a:rect l="0" t="0" r="r" b="b"/>
                <a:pathLst>
                  <a:path w="468" h="468">
                    <a:moveTo>
                      <a:pt x="234" y="0"/>
                    </a:moveTo>
                    <a:lnTo>
                      <a:pt x="266" y="3"/>
                    </a:lnTo>
                    <a:lnTo>
                      <a:pt x="296" y="9"/>
                    </a:lnTo>
                    <a:lnTo>
                      <a:pt x="325" y="19"/>
                    </a:lnTo>
                    <a:lnTo>
                      <a:pt x="352" y="32"/>
                    </a:lnTo>
                    <a:lnTo>
                      <a:pt x="377" y="49"/>
                    </a:lnTo>
                    <a:lnTo>
                      <a:pt x="400" y="69"/>
                    </a:lnTo>
                    <a:lnTo>
                      <a:pt x="420" y="91"/>
                    </a:lnTo>
                    <a:lnTo>
                      <a:pt x="436" y="116"/>
                    </a:lnTo>
                    <a:lnTo>
                      <a:pt x="450" y="142"/>
                    </a:lnTo>
                    <a:lnTo>
                      <a:pt x="460" y="171"/>
                    </a:lnTo>
                    <a:lnTo>
                      <a:pt x="466" y="202"/>
                    </a:lnTo>
                    <a:lnTo>
                      <a:pt x="468" y="234"/>
                    </a:lnTo>
                    <a:lnTo>
                      <a:pt x="466" y="266"/>
                    </a:lnTo>
                    <a:lnTo>
                      <a:pt x="460" y="296"/>
                    </a:lnTo>
                    <a:lnTo>
                      <a:pt x="450" y="325"/>
                    </a:lnTo>
                    <a:lnTo>
                      <a:pt x="436" y="351"/>
                    </a:lnTo>
                    <a:lnTo>
                      <a:pt x="420" y="376"/>
                    </a:lnTo>
                    <a:lnTo>
                      <a:pt x="400" y="399"/>
                    </a:lnTo>
                    <a:lnTo>
                      <a:pt x="377" y="419"/>
                    </a:lnTo>
                    <a:lnTo>
                      <a:pt x="352" y="436"/>
                    </a:lnTo>
                    <a:lnTo>
                      <a:pt x="325" y="449"/>
                    </a:lnTo>
                    <a:lnTo>
                      <a:pt x="296" y="459"/>
                    </a:lnTo>
                    <a:lnTo>
                      <a:pt x="266" y="465"/>
                    </a:lnTo>
                    <a:lnTo>
                      <a:pt x="234" y="468"/>
                    </a:lnTo>
                    <a:lnTo>
                      <a:pt x="202" y="465"/>
                    </a:lnTo>
                    <a:lnTo>
                      <a:pt x="171" y="459"/>
                    </a:lnTo>
                    <a:lnTo>
                      <a:pt x="142" y="449"/>
                    </a:lnTo>
                    <a:lnTo>
                      <a:pt x="116" y="436"/>
                    </a:lnTo>
                    <a:lnTo>
                      <a:pt x="91" y="419"/>
                    </a:lnTo>
                    <a:lnTo>
                      <a:pt x="68" y="399"/>
                    </a:lnTo>
                    <a:lnTo>
                      <a:pt x="49" y="376"/>
                    </a:lnTo>
                    <a:lnTo>
                      <a:pt x="32" y="351"/>
                    </a:lnTo>
                    <a:lnTo>
                      <a:pt x="18" y="325"/>
                    </a:lnTo>
                    <a:lnTo>
                      <a:pt x="8" y="296"/>
                    </a:lnTo>
                    <a:lnTo>
                      <a:pt x="2" y="266"/>
                    </a:lnTo>
                    <a:lnTo>
                      <a:pt x="0" y="234"/>
                    </a:lnTo>
                    <a:lnTo>
                      <a:pt x="2" y="202"/>
                    </a:lnTo>
                    <a:lnTo>
                      <a:pt x="8" y="171"/>
                    </a:lnTo>
                    <a:lnTo>
                      <a:pt x="18" y="142"/>
                    </a:lnTo>
                    <a:lnTo>
                      <a:pt x="32" y="116"/>
                    </a:lnTo>
                    <a:lnTo>
                      <a:pt x="49" y="91"/>
                    </a:lnTo>
                    <a:lnTo>
                      <a:pt x="68" y="69"/>
                    </a:lnTo>
                    <a:lnTo>
                      <a:pt x="91" y="49"/>
                    </a:lnTo>
                    <a:lnTo>
                      <a:pt x="116" y="32"/>
                    </a:lnTo>
                    <a:lnTo>
                      <a:pt x="142" y="19"/>
                    </a:lnTo>
                    <a:lnTo>
                      <a:pt x="171" y="9"/>
                    </a:lnTo>
                    <a:lnTo>
                      <a:pt x="202" y="3"/>
                    </a:lnTo>
                    <a:lnTo>
                      <a:pt x="234" y="0"/>
                    </a:lnTo>
                    <a:close/>
                  </a:path>
                </a:pathLst>
              </a:custGeom>
              <a:solidFill>
                <a:srgbClr val="92D050"/>
              </a:solidFill>
              <a:ln w="0">
                <a:noFill/>
                <a:prstDash val="solid"/>
                <a:round/>
                <a:headEnd/>
                <a:tailEnd/>
              </a:ln>
              <a:effectLst>
                <a:innerShdw blurRad="368300">
                  <a:prstClr val="black"/>
                </a:inn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5" name="Freeform 12"/>
              <p:cNvSpPr>
                <a:spLocks/>
              </p:cNvSpPr>
              <p:nvPr/>
            </p:nvSpPr>
            <p:spPr bwMode="auto">
              <a:xfrm>
                <a:off x="5746750" y="3838576"/>
                <a:ext cx="695325" cy="36036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4" y="31"/>
                  </a:cxn>
                  <a:cxn ang="0">
                    <a:pos x="12" y="60"/>
                  </a:cxn>
                  <a:cxn ang="0">
                    <a:pos x="23" y="88"/>
                  </a:cxn>
                  <a:cxn ang="0">
                    <a:pos x="38" y="114"/>
                  </a:cxn>
                  <a:cxn ang="0">
                    <a:pos x="56" y="137"/>
                  </a:cxn>
                  <a:cxn ang="0">
                    <a:pos x="78" y="157"/>
                  </a:cxn>
                  <a:cxn ang="0">
                    <a:pos x="102" y="176"/>
                  </a:cxn>
                  <a:cxn ang="0">
                    <a:pos x="128" y="189"/>
                  </a:cxn>
                  <a:cxn ang="0">
                    <a:pos x="157" y="200"/>
                  </a:cxn>
                  <a:cxn ang="0">
                    <a:pos x="187" y="207"/>
                  </a:cxn>
                  <a:cxn ang="0">
                    <a:pos x="219" y="209"/>
                  </a:cxn>
                  <a:cxn ang="0">
                    <a:pos x="250" y="207"/>
                  </a:cxn>
                  <a:cxn ang="0">
                    <a:pos x="280" y="200"/>
                  </a:cxn>
                  <a:cxn ang="0">
                    <a:pos x="309" y="189"/>
                  </a:cxn>
                  <a:cxn ang="0">
                    <a:pos x="335" y="176"/>
                  </a:cxn>
                  <a:cxn ang="0">
                    <a:pos x="360" y="157"/>
                  </a:cxn>
                  <a:cxn ang="0">
                    <a:pos x="381" y="137"/>
                  </a:cxn>
                  <a:cxn ang="0">
                    <a:pos x="399" y="114"/>
                  </a:cxn>
                  <a:cxn ang="0">
                    <a:pos x="414" y="88"/>
                  </a:cxn>
                  <a:cxn ang="0">
                    <a:pos x="426" y="60"/>
                  </a:cxn>
                  <a:cxn ang="0">
                    <a:pos x="433" y="31"/>
                  </a:cxn>
                  <a:cxn ang="0">
                    <a:pos x="437" y="0"/>
                  </a:cxn>
                  <a:cxn ang="0">
                    <a:pos x="437" y="3"/>
                  </a:cxn>
                  <a:cxn ang="0">
                    <a:pos x="438" y="5"/>
                  </a:cxn>
                  <a:cxn ang="0">
                    <a:pos x="438" y="8"/>
                  </a:cxn>
                  <a:cxn ang="0">
                    <a:pos x="436" y="41"/>
                  </a:cxn>
                  <a:cxn ang="0">
                    <a:pos x="429" y="71"/>
                  </a:cxn>
                  <a:cxn ang="0">
                    <a:pos x="417" y="100"/>
                  </a:cxn>
                  <a:cxn ang="0">
                    <a:pos x="403" y="127"/>
                  </a:cxn>
                  <a:cxn ang="0">
                    <a:pos x="384" y="151"/>
                  </a:cxn>
                  <a:cxn ang="0">
                    <a:pos x="363" y="173"/>
                  </a:cxn>
                  <a:cxn ang="0">
                    <a:pos x="338" y="192"/>
                  </a:cxn>
                  <a:cxn ang="0">
                    <a:pos x="311" y="206"/>
                  </a:cxn>
                  <a:cxn ang="0">
                    <a:pos x="282" y="217"/>
                  </a:cxn>
                  <a:cxn ang="0">
                    <a:pos x="251" y="224"/>
                  </a:cxn>
                  <a:cxn ang="0">
                    <a:pos x="219" y="227"/>
                  </a:cxn>
                  <a:cxn ang="0">
                    <a:pos x="186" y="224"/>
                  </a:cxn>
                  <a:cxn ang="0">
                    <a:pos x="155" y="217"/>
                  </a:cxn>
                  <a:cxn ang="0">
                    <a:pos x="127" y="206"/>
                  </a:cxn>
                  <a:cxn ang="0">
                    <a:pos x="100" y="192"/>
                  </a:cxn>
                  <a:cxn ang="0">
                    <a:pos x="76" y="173"/>
                  </a:cxn>
                  <a:cxn ang="0">
                    <a:pos x="53" y="151"/>
                  </a:cxn>
                  <a:cxn ang="0">
                    <a:pos x="35" y="127"/>
                  </a:cxn>
                  <a:cxn ang="0">
                    <a:pos x="21" y="100"/>
                  </a:cxn>
                  <a:cxn ang="0">
                    <a:pos x="9" y="71"/>
                  </a:cxn>
                  <a:cxn ang="0">
                    <a:pos x="2" y="41"/>
                  </a:cxn>
                  <a:cxn ang="0">
                    <a:pos x="0" y="8"/>
                  </a:cxn>
                  <a:cxn ang="0">
                    <a:pos x="0" y="0"/>
                  </a:cxn>
                </a:cxnLst>
                <a:rect l="0" t="0" r="r" b="b"/>
                <a:pathLst>
                  <a:path w="438" h="227">
                    <a:moveTo>
                      <a:pt x="0" y="0"/>
                    </a:moveTo>
                    <a:lnTo>
                      <a:pt x="4" y="31"/>
                    </a:lnTo>
                    <a:lnTo>
                      <a:pt x="12" y="60"/>
                    </a:lnTo>
                    <a:lnTo>
                      <a:pt x="23" y="88"/>
                    </a:lnTo>
                    <a:lnTo>
                      <a:pt x="38" y="114"/>
                    </a:lnTo>
                    <a:lnTo>
                      <a:pt x="56" y="137"/>
                    </a:lnTo>
                    <a:lnTo>
                      <a:pt x="78" y="157"/>
                    </a:lnTo>
                    <a:lnTo>
                      <a:pt x="102" y="176"/>
                    </a:lnTo>
                    <a:lnTo>
                      <a:pt x="128" y="189"/>
                    </a:lnTo>
                    <a:lnTo>
                      <a:pt x="157" y="200"/>
                    </a:lnTo>
                    <a:lnTo>
                      <a:pt x="187" y="207"/>
                    </a:lnTo>
                    <a:lnTo>
                      <a:pt x="219" y="209"/>
                    </a:lnTo>
                    <a:lnTo>
                      <a:pt x="250" y="207"/>
                    </a:lnTo>
                    <a:lnTo>
                      <a:pt x="280" y="200"/>
                    </a:lnTo>
                    <a:lnTo>
                      <a:pt x="309" y="189"/>
                    </a:lnTo>
                    <a:lnTo>
                      <a:pt x="335" y="176"/>
                    </a:lnTo>
                    <a:lnTo>
                      <a:pt x="360" y="157"/>
                    </a:lnTo>
                    <a:lnTo>
                      <a:pt x="381" y="137"/>
                    </a:lnTo>
                    <a:lnTo>
                      <a:pt x="399" y="114"/>
                    </a:lnTo>
                    <a:lnTo>
                      <a:pt x="414" y="88"/>
                    </a:lnTo>
                    <a:lnTo>
                      <a:pt x="426" y="60"/>
                    </a:lnTo>
                    <a:lnTo>
                      <a:pt x="433" y="31"/>
                    </a:lnTo>
                    <a:lnTo>
                      <a:pt x="437" y="0"/>
                    </a:lnTo>
                    <a:lnTo>
                      <a:pt x="437" y="3"/>
                    </a:lnTo>
                    <a:lnTo>
                      <a:pt x="438" y="5"/>
                    </a:lnTo>
                    <a:lnTo>
                      <a:pt x="438" y="8"/>
                    </a:lnTo>
                    <a:lnTo>
                      <a:pt x="436" y="41"/>
                    </a:lnTo>
                    <a:lnTo>
                      <a:pt x="429" y="71"/>
                    </a:lnTo>
                    <a:lnTo>
                      <a:pt x="417" y="100"/>
                    </a:lnTo>
                    <a:lnTo>
                      <a:pt x="403" y="127"/>
                    </a:lnTo>
                    <a:lnTo>
                      <a:pt x="384" y="151"/>
                    </a:lnTo>
                    <a:lnTo>
                      <a:pt x="363" y="173"/>
                    </a:lnTo>
                    <a:lnTo>
                      <a:pt x="338" y="192"/>
                    </a:lnTo>
                    <a:lnTo>
                      <a:pt x="311" y="206"/>
                    </a:lnTo>
                    <a:lnTo>
                      <a:pt x="282" y="217"/>
                    </a:lnTo>
                    <a:lnTo>
                      <a:pt x="251" y="224"/>
                    </a:lnTo>
                    <a:lnTo>
                      <a:pt x="219" y="227"/>
                    </a:lnTo>
                    <a:lnTo>
                      <a:pt x="186" y="224"/>
                    </a:lnTo>
                    <a:lnTo>
                      <a:pt x="155" y="217"/>
                    </a:lnTo>
                    <a:lnTo>
                      <a:pt x="127" y="206"/>
                    </a:lnTo>
                    <a:lnTo>
                      <a:pt x="100" y="192"/>
                    </a:lnTo>
                    <a:lnTo>
                      <a:pt x="76" y="173"/>
                    </a:lnTo>
                    <a:lnTo>
                      <a:pt x="53" y="151"/>
                    </a:lnTo>
                    <a:lnTo>
                      <a:pt x="35" y="127"/>
                    </a:lnTo>
                    <a:lnTo>
                      <a:pt x="21" y="100"/>
                    </a:lnTo>
                    <a:lnTo>
                      <a:pt x="9" y="71"/>
                    </a:lnTo>
                    <a:lnTo>
                      <a:pt x="2" y="41"/>
                    </a:lnTo>
                    <a:lnTo>
                      <a:pt x="0" y="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alpha val="33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6" name="Oval 75"/>
              <p:cNvSpPr/>
              <p:nvPr/>
            </p:nvSpPr>
            <p:spPr>
              <a:xfrm>
                <a:off x="5773858" y="3537590"/>
                <a:ext cx="648976" cy="661956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alpha val="75000"/>
                    </a:schemeClr>
                  </a:gs>
                  <a:gs pos="34000">
                    <a:schemeClr val="bg1">
                      <a:shade val="100000"/>
                      <a:satMod val="115000"/>
                      <a:alpha val="0"/>
                    </a:schemeClr>
                  </a:gs>
                </a:gsLst>
                <a:lin ang="54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</p:grpSp>
      </p:grpSp>
      <p:sp>
        <p:nvSpPr>
          <p:cNvPr id="85" name="Rectangle 84"/>
          <p:cNvSpPr/>
          <p:nvPr/>
        </p:nvSpPr>
        <p:spPr>
          <a:xfrm>
            <a:off x="7961312" y="4495800"/>
            <a:ext cx="2971800" cy="1524000"/>
          </a:xfrm>
          <a:prstGeom prst="rect">
            <a:avLst/>
          </a:prstGeom>
          <a:gradFill flip="none" rotWithShape="1">
            <a:gsLst>
              <a:gs pos="0">
                <a:srgbClr val="92D050">
                  <a:shade val="30000"/>
                  <a:satMod val="115000"/>
                </a:srgbClr>
              </a:gs>
              <a:gs pos="50000">
                <a:srgbClr val="92D050">
                  <a:shade val="67500"/>
                  <a:satMod val="115000"/>
                </a:srgbClr>
              </a:gs>
              <a:gs pos="100000">
                <a:srgbClr val="92D050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rIns="182880" rtlCol="0" anchor="ctr"/>
          <a:lstStyle/>
          <a:p>
            <a:pPr algn="ctr"/>
            <a:r>
              <a:rPr lang="en-US" sz="1800" kern="0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This is a sample text. Insert your desired text here.</a:t>
            </a:r>
          </a:p>
        </p:txBody>
      </p:sp>
    </p:spTree>
    <p:extLst>
      <p:ext uri="{BB962C8B-B14F-4D97-AF65-F5344CB8AC3E}">
        <p14:creationId xmlns:p14="http://schemas.microsoft.com/office/powerpoint/2010/main" val="3689976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Rectangle 6"/>
          <p:cNvSpPr>
            <a:spLocks noChangeArrowheads="1"/>
          </p:cNvSpPr>
          <p:nvPr/>
        </p:nvSpPr>
        <p:spPr bwMode="auto">
          <a:xfrm>
            <a:off x="5969456" y="4283099"/>
            <a:ext cx="249911" cy="1025237"/>
          </a:xfrm>
          <a:prstGeom prst="rect">
            <a:avLst/>
          </a:prstGeom>
          <a:gradFill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bg1">
                  <a:lumMod val="95000"/>
                </a:schemeClr>
              </a:gs>
              <a:gs pos="100000">
                <a:schemeClr val="bg1"/>
              </a:gs>
            </a:gsLst>
            <a:lin ang="2700000" scaled="0"/>
          </a:gra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Traffic Lights for PowerPoint</a:t>
            </a:r>
            <a:endParaRPr lang="en-US" dirty="0"/>
          </a:p>
        </p:txBody>
      </p:sp>
      <p:sp>
        <p:nvSpPr>
          <p:cNvPr id="43" name="TextBox 42"/>
          <p:cNvSpPr txBox="1"/>
          <p:nvPr/>
        </p:nvSpPr>
        <p:spPr>
          <a:xfrm>
            <a:off x="1522412" y="1524000"/>
            <a:ext cx="2438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1800" kern="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1522412" y="3245068"/>
            <a:ext cx="2438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1800" kern="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8151812" y="2409497"/>
            <a:ext cx="2438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1800" kern="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</a:t>
            </a:r>
          </a:p>
        </p:txBody>
      </p:sp>
      <p:grpSp>
        <p:nvGrpSpPr>
          <p:cNvPr id="47" name="Group 46"/>
          <p:cNvGrpSpPr/>
          <p:nvPr/>
        </p:nvGrpSpPr>
        <p:grpSpPr>
          <a:xfrm>
            <a:off x="4321831" y="1447800"/>
            <a:ext cx="3545162" cy="4572000"/>
            <a:chOff x="4321831" y="1447800"/>
            <a:chExt cx="3545162" cy="4572000"/>
          </a:xfrm>
        </p:grpSpPr>
        <p:grpSp>
          <p:nvGrpSpPr>
            <p:cNvPr id="15" name="Group 37"/>
            <p:cNvGrpSpPr/>
            <p:nvPr/>
          </p:nvGrpSpPr>
          <p:grpSpPr>
            <a:xfrm>
              <a:off x="5206109" y="1447800"/>
              <a:ext cx="1776606" cy="2835299"/>
              <a:chOff x="1903412" y="1676400"/>
              <a:chExt cx="1776606" cy="2835299"/>
            </a:xfrm>
          </p:grpSpPr>
          <p:sp>
            <p:nvSpPr>
              <p:cNvPr id="7" name="Freeform 7"/>
              <p:cNvSpPr>
                <a:spLocks/>
              </p:cNvSpPr>
              <p:nvPr/>
            </p:nvSpPr>
            <p:spPr bwMode="auto">
              <a:xfrm>
                <a:off x="2239650" y="1690031"/>
                <a:ext cx="1114733" cy="2809552"/>
              </a:xfrm>
              <a:custGeom>
                <a:avLst/>
                <a:gdLst/>
                <a:ahLst/>
                <a:cxnLst>
                  <a:cxn ang="0">
                    <a:pos x="79" y="0"/>
                  </a:cxn>
                  <a:cxn ang="0">
                    <a:pos x="657" y="0"/>
                  </a:cxn>
                  <a:cxn ang="0">
                    <a:pos x="675" y="2"/>
                  </a:cxn>
                  <a:cxn ang="0">
                    <a:pos x="691" y="8"/>
                  </a:cxn>
                  <a:cxn ang="0">
                    <a:pos x="706" y="17"/>
                  </a:cxn>
                  <a:cxn ang="0">
                    <a:pos x="718" y="29"/>
                  </a:cxn>
                  <a:cxn ang="0">
                    <a:pos x="728" y="44"/>
                  </a:cxn>
                  <a:cxn ang="0">
                    <a:pos x="733" y="60"/>
                  </a:cxn>
                  <a:cxn ang="0">
                    <a:pos x="736" y="79"/>
                  </a:cxn>
                  <a:cxn ang="0">
                    <a:pos x="736" y="1776"/>
                  </a:cxn>
                  <a:cxn ang="0">
                    <a:pos x="733" y="1794"/>
                  </a:cxn>
                  <a:cxn ang="0">
                    <a:pos x="728" y="1811"/>
                  </a:cxn>
                  <a:cxn ang="0">
                    <a:pos x="718" y="1825"/>
                  </a:cxn>
                  <a:cxn ang="0">
                    <a:pos x="706" y="1838"/>
                  </a:cxn>
                  <a:cxn ang="0">
                    <a:pos x="691" y="1847"/>
                  </a:cxn>
                  <a:cxn ang="0">
                    <a:pos x="675" y="1853"/>
                  </a:cxn>
                  <a:cxn ang="0">
                    <a:pos x="657" y="1855"/>
                  </a:cxn>
                  <a:cxn ang="0">
                    <a:pos x="79" y="1855"/>
                  </a:cxn>
                  <a:cxn ang="0">
                    <a:pos x="61" y="1853"/>
                  </a:cxn>
                  <a:cxn ang="0">
                    <a:pos x="44" y="1847"/>
                  </a:cxn>
                  <a:cxn ang="0">
                    <a:pos x="30" y="1838"/>
                  </a:cxn>
                  <a:cxn ang="0">
                    <a:pos x="17" y="1825"/>
                  </a:cxn>
                  <a:cxn ang="0">
                    <a:pos x="8" y="1811"/>
                  </a:cxn>
                  <a:cxn ang="0">
                    <a:pos x="2" y="1794"/>
                  </a:cxn>
                  <a:cxn ang="0">
                    <a:pos x="0" y="1776"/>
                  </a:cxn>
                  <a:cxn ang="0">
                    <a:pos x="0" y="79"/>
                  </a:cxn>
                  <a:cxn ang="0">
                    <a:pos x="2" y="60"/>
                  </a:cxn>
                  <a:cxn ang="0">
                    <a:pos x="8" y="44"/>
                  </a:cxn>
                  <a:cxn ang="0">
                    <a:pos x="17" y="29"/>
                  </a:cxn>
                  <a:cxn ang="0">
                    <a:pos x="30" y="17"/>
                  </a:cxn>
                  <a:cxn ang="0">
                    <a:pos x="44" y="8"/>
                  </a:cxn>
                  <a:cxn ang="0">
                    <a:pos x="61" y="2"/>
                  </a:cxn>
                  <a:cxn ang="0">
                    <a:pos x="79" y="0"/>
                  </a:cxn>
                </a:cxnLst>
                <a:rect l="0" t="0" r="r" b="b"/>
                <a:pathLst>
                  <a:path w="736" h="1855">
                    <a:moveTo>
                      <a:pt x="79" y="0"/>
                    </a:moveTo>
                    <a:lnTo>
                      <a:pt x="657" y="0"/>
                    </a:lnTo>
                    <a:lnTo>
                      <a:pt x="675" y="2"/>
                    </a:lnTo>
                    <a:lnTo>
                      <a:pt x="691" y="8"/>
                    </a:lnTo>
                    <a:lnTo>
                      <a:pt x="706" y="17"/>
                    </a:lnTo>
                    <a:lnTo>
                      <a:pt x="718" y="29"/>
                    </a:lnTo>
                    <a:lnTo>
                      <a:pt x="728" y="44"/>
                    </a:lnTo>
                    <a:lnTo>
                      <a:pt x="733" y="60"/>
                    </a:lnTo>
                    <a:lnTo>
                      <a:pt x="736" y="79"/>
                    </a:lnTo>
                    <a:lnTo>
                      <a:pt x="736" y="1776"/>
                    </a:lnTo>
                    <a:lnTo>
                      <a:pt x="733" y="1794"/>
                    </a:lnTo>
                    <a:lnTo>
                      <a:pt x="728" y="1811"/>
                    </a:lnTo>
                    <a:lnTo>
                      <a:pt x="718" y="1825"/>
                    </a:lnTo>
                    <a:lnTo>
                      <a:pt x="706" y="1838"/>
                    </a:lnTo>
                    <a:lnTo>
                      <a:pt x="691" y="1847"/>
                    </a:lnTo>
                    <a:lnTo>
                      <a:pt x="675" y="1853"/>
                    </a:lnTo>
                    <a:lnTo>
                      <a:pt x="657" y="1855"/>
                    </a:lnTo>
                    <a:lnTo>
                      <a:pt x="79" y="1855"/>
                    </a:lnTo>
                    <a:lnTo>
                      <a:pt x="61" y="1853"/>
                    </a:lnTo>
                    <a:lnTo>
                      <a:pt x="44" y="1847"/>
                    </a:lnTo>
                    <a:lnTo>
                      <a:pt x="30" y="1838"/>
                    </a:lnTo>
                    <a:lnTo>
                      <a:pt x="17" y="1825"/>
                    </a:lnTo>
                    <a:lnTo>
                      <a:pt x="8" y="1811"/>
                    </a:lnTo>
                    <a:lnTo>
                      <a:pt x="2" y="1794"/>
                    </a:lnTo>
                    <a:lnTo>
                      <a:pt x="0" y="1776"/>
                    </a:lnTo>
                    <a:lnTo>
                      <a:pt x="0" y="79"/>
                    </a:lnTo>
                    <a:lnTo>
                      <a:pt x="2" y="60"/>
                    </a:lnTo>
                    <a:lnTo>
                      <a:pt x="8" y="44"/>
                    </a:lnTo>
                    <a:lnTo>
                      <a:pt x="17" y="29"/>
                    </a:lnTo>
                    <a:lnTo>
                      <a:pt x="30" y="17"/>
                    </a:lnTo>
                    <a:lnTo>
                      <a:pt x="44" y="8"/>
                    </a:lnTo>
                    <a:lnTo>
                      <a:pt x="61" y="2"/>
                    </a:lnTo>
                    <a:lnTo>
                      <a:pt x="79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tx1">
                      <a:lumMod val="95000"/>
                      <a:lumOff val="5000"/>
                    </a:schemeClr>
                  </a:gs>
                  <a:gs pos="100000">
                    <a:schemeClr val="tx1">
                      <a:lumMod val="75000"/>
                      <a:lumOff val="25000"/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" name="Freeform 8"/>
              <p:cNvSpPr>
                <a:spLocks noEditPoints="1"/>
              </p:cNvSpPr>
              <p:nvPr/>
            </p:nvSpPr>
            <p:spPr bwMode="auto">
              <a:xfrm>
                <a:off x="2226018" y="1676400"/>
                <a:ext cx="1140482" cy="2835299"/>
              </a:xfrm>
              <a:custGeom>
                <a:avLst/>
                <a:gdLst/>
                <a:ahLst/>
                <a:cxnLst>
                  <a:cxn ang="0">
                    <a:pos x="72" y="19"/>
                  </a:cxn>
                  <a:cxn ang="0">
                    <a:pos x="44" y="33"/>
                  </a:cxn>
                  <a:cxn ang="0">
                    <a:pos x="25" y="56"/>
                  </a:cxn>
                  <a:cxn ang="0">
                    <a:pos x="18" y="88"/>
                  </a:cxn>
                  <a:cxn ang="0">
                    <a:pos x="20" y="1801"/>
                  </a:cxn>
                  <a:cxn ang="0">
                    <a:pos x="33" y="1829"/>
                  </a:cxn>
                  <a:cxn ang="0">
                    <a:pos x="57" y="1848"/>
                  </a:cxn>
                  <a:cxn ang="0">
                    <a:pos x="88" y="1855"/>
                  </a:cxn>
                  <a:cxn ang="0">
                    <a:pos x="682" y="1853"/>
                  </a:cxn>
                  <a:cxn ang="0">
                    <a:pos x="709" y="1840"/>
                  </a:cxn>
                  <a:cxn ang="0">
                    <a:pos x="729" y="1816"/>
                  </a:cxn>
                  <a:cxn ang="0">
                    <a:pos x="735" y="1785"/>
                  </a:cxn>
                  <a:cxn ang="0">
                    <a:pos x="734" y="72"/>
                  </a:cxn>
                  <a:cxn ang="0">
                    <a:pos x="720" y="44"/>
                  </a:cxn>
                  <a:cxn ang="0">
                    <a:pos x="697" y="25"/>
                  </a:cxn>
                  <a:cxn ang="0">
                    <a:pos x="666" y="18"/>
                  </a:cxn>
                  <a:cxn ang="0">
                    <a:pos x="88" y="0"/>
                  </a:cxn>
                  <a:cxn ang="0">
                    <a:pos x="686" y="3"/>
                  </a:cxn>
                  <a:cxn ang="0">
                    <a:pos x="720" y="19"/>
                  </a:cxn>
                  <a:cxn ang="0">
                    <a:pos x="744" y="49"/>
                  </a:cxn>
                  <a:cxn ang="0">
                    <a:pos x="753" y="88"/>
                  </a:cxn>
                  <a:cxn ang="0">
                    <a:pos x="751" y="1805"/>
                  </a:cxn>
                  <a:cxn ang="0">
                    <a:pos x="734" y="1840"/>
                  </a:cxn>
                  <a:cxn ang="0">
                    <a:pos x="704" y="1863"/>
                  </a:cxn>
                  <a:cxn ang="0">
                    <a:pos x="666" y="1872"/>
                  </a:cxn>
                  <a:cxn ang="0">
                    <a:pos x="68" y="1870"/>
                  </a:cxn>
                  <a:cxn ang="0">
                    <a:pos x="33" y="1853"/>
                  </a:cxn>
                  <a:cxn ang="0">
                    <a:pos x="10" y="1824"/>
                  </a:cxn>
                  <a:cxn ang="0">
                    <a:pos x="0" y="1785"/>
                  </a:cxn>
                  <a:cxn ang="0">
                    <a:pos x="3" y="67"/>
                  </a:cxn>
                  <a:cxn ang="0">
                    <a:pos x="20" y="33"/>
                  </a:cxn>
                  <a:cxn ang="0">
                    <a:pos x="50" y="9"/>
                  </a:cxn>
                  <a:cxn ang="0">
                    <a:pos x="88" y="0"/>
                  </a:cxn>
                </a:cxnLst>
                <a:rect l="0" t="0" r="r" b="b"/>
                <a:pathLst>
                  <a:path w="753" h="1872">
                    <a:moveTo>
                      <a:pt x="88" y="18"/>
                    </a:moveTo>
                    <a:lnTo>
                      <a:pt x="72" y="19"/>
                    </a:lnTo>
                    <a:lnTo>
                      <a:pt x="57" y="25"/>
                    </a:lnTo>
                    <a:lnTo>
                      <a:pt x="44" y="33"/>
                    </a:lnTo>
                    <a:lnTo>
                      <a:pt x="33" y="44"/>
                    </a:lnTo>
                    <a:lnTo>
                      <a:pt x="25" y="56"/>
                    </a:lnTo>
                    <a:lnTo>
                      <a:pt x="20" y="72"/>
                    </a:lnTo>
                    <a:lnTo>
                      <a:pt x="18" y="88"/>
                    </a:lnTo>
                    <a:lnTo>
                      <a:pt x="18" y="1785"/>
                    </a:lnTo>
                    <a:lnTo>
                      <a:pt x="20" y="1801"/>
                    </a:lnTo>
                    <a:lnTo>
                      <a:pt x="25" y="1816"/>
                    </a:lnTo>
                    <a:lnTo>
                      <a:pt x="33" y="1829"/>
                    </a:lnTo>
                    <a:lnTo>
                      <a:pt x="44" y="1840"/>
                    </a:lnTo>
                    <a:lnTo>
                      <a:pt x="57" y="1848"/>
                    </a:lnTo>
                    <a:lnTo>
                      <a:pt x="72" y="1853"/>
                    </a:lnTo>
                    <a:lnTo>
                      <a:pt x="88" y="1855"/>
                    </a:lnTo>
                    <a:lnTo>
                      <a:pt x="666" y="1855"/>
                    </a:lnTo>
                    <a:lnTo>
                      <a:pt x="682" y="1853"/>
                    </a:lnTo>
                    <a:lnTo>
                      <a:pt x="697" y="1848"/>
                    </a:lnTo>
                    <a:lnTo>
                      <a:pt x="709" y="1840"/>
                    </a:lnTo>
                    <a:lnTo>
                      <a:pt x="720" y="1829"/>
                    </a:lnTo>
                    <a:lnTo>
                      <a:pt x="729" y="1816"/>
                    </a:lnTo>
                    <a:lnTo>
                      <a:pt x="734" y="1801"/>
                    </a:lnTo>
                    <a:lnTo>
                      <a:pt x="735" y="1785"/>
                    </a:lnTo>
                    <a:lnTo>
                      <a:pt x="735" y="88"/>
                    </a:lnTo>
                    <a:lnTo>
                      <a:pt x="734" y="72"/>
                    </a:lnTo>
                    <a:lnTo>
                      <a:pt x="729" y="56"/>
                    </a:lnTo>
                    <a:lnTo>
                      <a:pt x="720" y="44"/>
                    </a:lnTo>
                    <a:lnTo>
                      <a:pt x="709" y="33"/>
                    </a:lnTo>
                    <a:lnTo>
                      <a:pt x="697" y="25"/>
                    </a:lnTo>
                    <a:lnTo>
                      <a:pt x="682" y="19"/>
                    </a:lnTo>
                    <a:lnTo>
                      <a:pt x="666" y="18"/>
                    </a:lnTo>
                    <a:lnTo>
                      <a:pt x="88" y="18"/>
                    </a:lnTo>
                    <a:close/>
                    <a:moveTo>
                      <a:pt x="88" y="0"/>
                    </a:moveTo>
                    <a:lnTo>
                      <a:pt x="666" y="0"/>
                    </a:lnTo>
                    <a:lnTo>
                      <a:pt x="686" y="3"/>
                    </a:lnTo>
                    <a:lnTo>
                      <a:pt x="704" y="9"/>
                    </a:lnTo>
                    <a:lnTo>
                      <a:pt x="720" y="19"/>
                    </a:lnTo>
                    <a:lnTo>
                      <a:pt x="734" y="33"/>
                    </a:lnTo>
                    <a:lnTo>
                      <a:pt x="744" y="49"/>
                    </a:lnTo>
                    <a:lnTo>
                      <a:pt x="751" y="67"/>
                    </a:lnTo>
                    <a:lnTo>
                      <a:pt x="753" y="88"/>
                    </a:lnTo>
                    <a:lnTo>
                      <a:pt x="753" y="1785"/>
                    </a:lnTo>
                    <a:lnTo>
                      <a:pt x="751" y="1805"/>
                    </a:lnTo>
                    <a:lnTo>
                      <a:pt x="744" y="1824"/>
                    </a:lnTo>
                    <a:lnTo>
                      <a:pt x="734" y="1840"/>
                    </a:lnTo>
                    <a:lnTo>
                      <a:pt x="720" y="1853"/>
                    </a:lnTo>
                    <a:lnTo>
                      <a:pt x="704" y="1863"/>
                    </a:lnTo>
                    <a:lnTo>
                      <a:pt x="686" y="1870"/>
                    </a:lnTo>
                    <a:lnTo>
                      <a:pt x="666" y="1872"/>
                    </a:lnTo>
                    <a:lnTo>
                      <a:pt x="88" y="1872"/>
                    </a:lnTo>
                    <a:lnTo>
                      <a:pt x="68" y="1870"/>
                    </a:lnTo>
                    <a:lnTo>
                      <a:pt x="50" y="1863"/>
                    </a:lnTo>
                    <a:lnTo>
                      <a:pt x="33" y="1853"/>
                    </a:lnTo>
                    <a:lnTo>
                      <a:pt x="20" y="1840"/>
                    </a:lnTo>
                    <a:lnTo>
                      <a:pt x="10" y="1824"/>
                    </a:lnTo>
                    <a:lnTo>
                      <a:pt x="3" y="1805"/>
                    </a:lnTo>
                    <a:lnTo>
                      <a:pt x="0" y="1785"/>
                    </a:lnTo>
                    <a:lnTo>
                      <a:pt x="0" y="88"/>
                    </a:lnTo>
                    <a:lnTo>
                      <a:pt x="3" y="67"/>
                    </a:lnTo>
                    <a:lnTo>
                      <a:pt x="10" y="49"/>
                    </a:lnTo>
                    <a:lnTo>
                      <a:pt x="20" y="33"/>
                    </a:lnTo>
                    <a:lnTo>
                      <a:pt x="33" y="19"/>
                    </a:lnTo>
                    <a:lnTo>
                      <a:pt x="50" y="9"/>
                    </a:lnTo>
                    <a:lnTo>
                      <a:pt x="68" y="3"/>
                    </a:lnTo>
                    <a:lnTo>
                      <a:pt x="88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tx1">
                      <a:lumMod val="75000"/>
                      <a:lumOff val="25000"/>
                      <a:shade val="30000"/>
                      <a:satMod val="115000"/>
                    </a:schemeClr>
                  </a:gs>
                  <a:gs pos="50000">
                    <a:schemeClr val="tx1">
                      <a:lumMod val="75000"/>
                      <a:lumOff val="25000"/>
                      <a:shade val="67500"/>
                      <a:satMod val="115000"/>
                    </a:schemeClr>
                  </a:gs>
                  <a:gs pos="100000">
                    <a:schemeClr val="tx1">
                      <a:lumMod val="75000"/>
                      <a:lumOff val="25000"/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" name="Freeform 24"/>
              <p:cNvSpPr>
                <a:spLocks/>
              </p:cNvSpPr>
              <p:nvPr/>
            </p:nvSpPr>
            <p:spPr bwMode="auto">
              <a:xfrm>
                <a:off x="1903412" y="1853606"/>
                <a:ext cx="322607" cy="75880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13" y="0"/>
                  </a:cxn>
                  <a:cxn ang="0">
                    <a:pos x="213" y="501"/>
                  </a:cxn>
                  <a:cxn ang="0">
                    <a:pos x="163" y="501"/>
                  </a:cxn>
                  <a:cxn ang="0">
                    <a:pos x="163" y="250"/>
                  </a:cxn>
                  <a:cxn ang="0">
                    <a:pos x="0" y="0"/>
                  </a:cxn>
                </a:cxnLst>
                <a:rect l="0" t="0" r="r" b="b"/>
                <a:pathLst>
                  <a:path w="213" h="501">
                    <a:moveTo>
                      <a:pt x="0" y="0"/>
                    </a:moveTo>
                    <a:lnTo>
                      <a:pt x="213" y="0"/>
                    </a:lnTo>
                    <a:lnTo>
                      <a:pt x="213" y="501"/>
                    </a:lnTo>
                    <a:lnTo>
                      <a:pt x="163" y="501"/>
                    </a:lnTo>
                    <a:lnTo>
                      <a:pt x="163" y="250"/>
                    </a:lnTo>
                    <a:lnTo>
                      <a:pt x="0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tx1">
                      <a:lumMod val="75000"/>
                      <a:lumOff val="25000"/>
                    </a:schemeClr>
                  </a:gs>
                  <a:gs pos="100000">
                    <a:schemeClr val="tx1">
                      <a:lumMod val="95000"/>
                      <a:lumOff val="5000"/>
                    </a:schemeClr>
                  </a:gs>
                </a:gsLst>
                <a:lin ang="16200000" scaled="1"/>
                <a:tileRect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" name="Freeform 25"/>
              <p:cNvSpPr>
                <a:spLocks/>
              </p:cNvSpPr>
              <p:nvPr/>
            </p:nvSpPr>
            <p:spPr bwMode="auto">
              <a:xfrm>
                <a:off x="1903412" y="2724491"/>
                <a:ext cx="322607" cy="75880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13" y="0"/>
                  </a:cxn>
                  <a:cxn ang="0">
                    <a:pos x="213" y="501"/>
                  </a:cxn>
                  <a:cxn ang="0">
                    <a:pos x="163" y="501"/>
                  </a:cxn>
                  <a:cxn ang="0">
                    <a:pos x="163" y="250"/>
                  </a:cxn>
                  <a:cxn ang="0">
                    <a:pos x="0" y="0"/>
                  </a:cxn>
                </a:cxnLst>
                <a:rect l="0" t="0" r="r" b="b"/>
                <a:pathLst>
                  <a:path w="213" h="501">
                    <a:moveTo>
                      <a:pt x="0" y="0"/>
                    </a:moveTo>
                    <a:lnTo>
                      <a:pt x="213" y="0"/>
                    </a:lnTo>
                    <a:lnTo>
                      <a:pt x="213" y="501"/>
                    </a:lnTo>
                    <a:lnTo>
                      <a:pt x="163" y="501"/>
                    </a:lnTo>
                    <a:lnTo>
                      <a:pt x="163" y="250"/>
                    </a:lnTo>
                    <a:lnTo>
                      <a:pt x="0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tx1">
                      <a:lumMod val="75000"/>
                      <a:lumOff val="25000"/>
                    </a:schemeClr>
                  </a:gs>
                  <a:gs pos="100000">
                    <a:schemeClr val="tx1">
                      <a:lumMod val="95000"/>
                      <a:lumOff val="5000"/>
                    </a:schemeClr>
                  </a:gs>
                </a:gsLst>
                <a:lin ang="16200000" scaled="1"/>
                <a:tileRect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" name="Freeform 26"/>
              <p:cNvSpPr>
                <a:spLocks/>
              </p:cNvSpPr>
              <p:nvPr/>
            </p:nvSpPr>
            <p:spPr bwMode="auto">
              <a:xfrm>
                <a:off x="1903412" y="3554483"/>
                <a:ext cx="322607" cy="75729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13" y="0"/>
                  </a:cxn>
                  <a:cxn ang="0">
                    <a:pos x="213" y="500"/>
                  </a:cxn>
                  <a:cxn ang="0">
                    <a:pos x="163" y="500"/>
                  </a:cxn>
                  <a:cxn ang="0">
                    <a:pos x="163" y="250"/>
                  </a:cxn>
                  <a:cxn ang="0">
                    <a:pos x="0" y="0"/>
                  </a:cxn>
                </a:cxnLst>
                <a:rect l="0" t="0" r="r" b="b"/>
                <a:pathLst>
                  <a:path w="213" h="500">
                    <a:moveTo>
                      <a:pt x="0" y="0"/>
                    </a:moveTo>
                    <a:lnTo>
                      <a:pt x="213" y="0"/>
                    </a:lnTo>
                    <a:lnTo>
                      <a:pt x="213" y="500"/>
                    </a:lnTo>
                    <a:lnTo>
                      <a:pt x="163" y="500"/>
                    </a:lnTo>
                    <a:lnTo>
                      <a:pt x="163" y="250"/>
                    </a:lnTo>
                    <a:lnTo>
                      <a:pt x="0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tx1">
                      <a:lumMod val="75000"/>
                      <a:lumOff val="25000"/>
                    </a:schemeClr>
                  </a:gs>
                  <a:gs pos="100000">
                    <a:schemeClr val="tx1">
                      <a:lumMod val="95000"/>
                      <a:lumOff val="5000"/>
                    </a:schemeClr>
                  </a:gs>
                </a:gsLst>
                <a:lin ang="16200000" scaled="1"/>
                <a:tileRect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" name="Freeform 27"/>
              <p:cNvSpPr>
                <a:spLocks/>
              </p:cNvSpPr>
              <p:nvPr/>
            </p:nvSpPr>
            <p:spPr bwMode="auto">
              <a:xfrm>
                <a:off x="3358926" y="1853606"/>
                <a:ext cx="321092" cy="75880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12" y="0"/>
                  </a:cxn>
                  <a:cxn ang="0">
                    <a:pos x="50" y="250"/>
                  </a:cxn>
                  <a:cxn ang="0">
                    <a:pos x="50" y="501"/>
                  </a:cxn>
                  <a:cxn ang="0">
                    <a:pos x="0" y="501"/>
                  </a:cxn>
                  <a:cxn ang="0">
                    <a:pos x="0" y="0"/>
                  </a:cxn>
                </a:cxnLst>
                <a:rect l="0" t="0" r="r" b="b"/>
                <a:pathLst>
                  <a:path w="212" h="501">
                    <a:moveTo>
                      <a:pt x="0" y="0"/>
                    </a:moveTo>
                    <a:lnTo>
                      <a:pt x="212" y="0"/>
                    </a:lnTo>
                    <a:lnTo>
                      <a:pt x="50" y="250"/>
                    </a:lnTo>
                    <a:lnTo>
                      <a:pt x="50" y="501"/>
                    </a:lnTo>
                    <a:lnTo>
                      <a:pt x="0" y="501"/>
                    </a:lnTo>
                    <a:lnTo>
                      <a:pt x="0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tx1">
                      <a:lumMod val="75000"/>
                      <a:lumOff val="25000"/>
                    </a:schemeClr>
                  </a:gs>
                  <a:gs pos="100000">
                    <a:schemeClr val="tx1">
                      <a:lumMod val="95000"/>
                      <a:lumOff val="5000"/>
                    </a:schemeClr>
                  </a:gs>
                </a:gsLst>
                <a:lin ang="16200000" scaled="1"/>
                <a:tileRect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" name="Freeform 28"/>
              <p:cNvSpPr>
                <a:spLocks/>
              </p:cNvSpPr>
              <p:nvPr/>
            </p:nvSpPr>
            <p:spPr bwMode="auto">
              <a:xfrm>
                <a:off x="3358926" y="2724491"/>
                <a:ext cx="321092" cy="75880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12" y="0"/>
                  </a:cxn>
                  <a:cxn ang="0">
                    <a:pos x="50" y="250"/>
                  </a:cxn>
                  <a:cxn ang="0">
                    <a:pos x="50" y="501"/>
                  </a:cxn>
                  <a:cxn ang="0">
                    <a:pos x="0" y="501"/>
                  </a:cxn>
                  <a:cxn ang="0">
                    <a:pos x="0" y="0"/>
                  </a:cxn>
                </a:cxnLst>
                <a:rect l="0" t="0" r="r" b="b"/>
                <a:pathLst>
                  <a:path w="212" h="501">
                    <a:moveTo>
                      <a:pt x="0" y="0"/>
                    </a:moveTo>
                    <a:lnTo>
                      <a:pt x="212" y="0"/>
                    </a:lnTo>
                    <a:lnTo>
                      <a:pt x="50" y="250"/>
                    </a:lnTo>
                    <a:lnTo>
                      <a:pt x="50" y="501"/>
                    </a:lnTo>
                    <a:lnTo>
                      <a:pt x="0" y="501"/>
                    </a:lnTo>
                    <a:lnTo>
                      <a:pt x="0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tx1">
                      <a:lumMod val="75000"/>
                      <a:lumOff val="25000"/>
                    </a:schemeClr>
                  </a:gs>
                  <a:gs pos="100000">
                    <a:schemeClr val="tx1">
                      <a:lumMod val="95000"/>
                      <a:lumOff val="5000"/>
                    </a:schemeClr>
                  </a:gs>
                </a:gsLst>
                <a:lin ang="16200000" scaled="1"/>
                <a:tileRect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" name="Freeform 29"/>
              <p:cNvSpPr>
                <a:spLocks/>
              </p:cNvSpPr>
              <p:nvPr/>
            </p:nvSpPr>
            <p:spPr bwMode="auto">
              <a:xfrm>
                <a:off x="3358926" y="3554483"/>
                <a:ext cx="321092" cy="75729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12" y="0"/>
                  </a:cxn>
                  <a:cxn ang="0">
                    <a:pos x="50" y="250"/>
                  </a:cxn>
                  <a:cxn ang="0">
                    <a:pos x="50" y="500"/>
                  </a:cxn>
                  <a:cxn ang="0">
                    <a:pos x="0" y="500"/>
                  </a:cxn>
                  <a:cxn ang="0">
                    <a:pos x="0" y="0"/>
                  </a:cxn>
                </a:cxnLst>
                <a:rect l="0" t="0" r="r" b="b"/>
                <a:pathLst>
                  <a:path w="212" h="500">
                    <a:moveTo>
                      <a:pt x="0" y="0"/>
                    </a:moveTo>
                    <a:lnTo>
                      <a:pt x="212" y="0"/>
                    </a:lnTo>
                    <a:lnTo>
                      <a:pt x="50" y="250"/>
                    </a:lnTo>
                    <a:lnTo>
                      <a:pt x="50" y="500"/>
                    </a:lnTo>
                    <a:lnTo>
                      <a:pt x="0" y="500"/>
                    </a:lnTo>
                    <a:lnTo>
                      <a:pt x="0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tx1">
                      <a:lumMod val="75000"/>
                      <a:lumOff val="25000"/>
                    </a:schemeClr>
                  </a:gs>
                  <a:gs pos="100000">
                    <a:schemeClr val="tx1">
                      <a:lumMod val="95000"/>
                      <a:lumOff val="5000"/>
                    </a:schemeClr>
                  </a:gs>
                </a:gsLst>
                <a:lin ang="16200000" scaled="1"/>
                <a:tileRect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16" name="Group 33"/>
              <p:cNvGrpSpPr/>
              <p:nvPr/>
            </p:nvGrpSpPr>
            <p:grpSpPr>
              <a:xfrm>
                <a:off x="2442604" y="1894500"/>
                <a:ext cx="708825" cy="707311"/>
                <a:chOff x="5722938" y="1676401"/>
                <a:chExt cx="742950" cy="741363"/>
              </a:xfrm>
              <a:effectLst>
                <a:outerShdw blurRad="38100" dist="63500" dir="2700000" algn="tl" rotWithShape="0">
                  <a:prstClr val="black">
                    <a:alpha val="99000"/>
                  </a:prstClr>
                </a:outerShdw>
              </a:effectLst>
            </p:grpSpPr>
            <p:sp>
              <p:nvSpPr>
                <p:cNvPr id="24" name="Freeform 17"/>
                <p:cNvSpPr>
                  <a:spLocks/>
                </p:cNvSpPr>
                <p:nvPr/>
              </p:nvSpPr>
              <p:spPr bwMode="auto">
                <a:xfrm>
                  <a:off x="5722938" y="1676401"/>
                  <a:ext cx="742950" cy="741363"/>
                </a:xfrm>
                <a:custGeom>
                  <a:avLst/>
                  <a:gdLst/>
                  <a:ahLst/>
                  <a:cxnLst>
                    <a:cxn ang="0">
                      <a:pos x="234" y="0"/>
                    </a:cxn>
                    <a:cxn ang="0">
                      <a:pos x="266" y="2"/>
                    </a:cxn>
                    <a:cxn ang="0">
                      <a:pos x="296" y="8"/>
                    </a:cxn>
                    <a:cxn ang="0">
                      <a:pos x="325" y="18"/>
                    </a:cxn>
                    <a:cxn ang="0">
                      <a:pos x="352" y="32"/>
                    </a:cxn>
                    <a:cxn ang="0">
                      <a:pos x="377" y="48"/>
                    </a:cxn>
                    <a:cxn ang="0">
                      <a:pos x="400" y="68"/>
                    </a:cxn>
                    <a:cxn ang="0">
                      <a:pos x="420" y="90"/>
                    </a:cxn>
                    <a:cxn ang="0">
                      <a:pos x="436" y="115"/>
                    </a:cxn>
                    <a:cxn ang="0">
                      <a:pos x="450" y="142"/>
                    </a:cxn>
                    <a:cxn ang="0">
                      <a:pos x="460" y="171"/>
                    </a:cxn>
                    <a:cxn ang="0">
                      <a:pos x="466" y="201"/>
                    </a:cxn>
                    <a:cxn ang="0">
                      <a:pos x="468" y="233"/>
                    </a:cxn>
                    <a:cxn ang="0">
                      <a:pos x="466" y="265"/>
                    </a:cxn>
                    <a:cxn ang="0">
                      <a:pos x="460" y="295"/>
                    </a:cxn>
                    <a:cxn ang="0">
                      <a:pos x="450" y="324"/>
                    </a:cxn>
                    <a:cxn ang="0">
                      <a:pos x="436" y="351"/>
                    </a:cxn>
                    <a:cxn ang="0">
                      <a:pos x="420" y="376"/>
                    </a:cxn>
                    <a:cxn ang="0">
                      <a:pos x="400" y="399"/>
                    </a:cxn>
                    <a:cxn ang="0">
                      <a:pos x="377" y="418"/>
                    </a:cxn>
                    <a:cxn ang="0">
                      <a:pos x="352" y="435"/>
                    </a:cxn>
                    <a:cxn ang="0">
                      <a:pos x="325" y="449"/>
                    </a:cxn>
                    <a:cxn ang="0">
                      <a:pos x="296" y="459"/>
                    </a:cxn>
                    <a:cxn ang="0">
                      <a:pos x="266" y="465"/>
                    </a:cxn>
                    <a:cxn ang="0">
                      <a:pos x="234" y="467"/>
                    </a:cxn>
                    <a:cxn ang="0">
                      <a:pos x="202" y="465"/>
                    </a:cxn>
                    <a:cxn ang="0">
                      <a:pos x="171" y="459"/>
                    </a:cxn>
                    <a:cxn ang="0">
                      <a:pos x="142" y="449"/>
                    </a:cxn>
                    <a:cxn ang="0">
                      <a:pos x="116" y="435"/>
                    </a:cxn>
                    <a:cxn ang="0">
                      <a:pos x="91" y="418"/>
                    </a:cxn>
                    <a:cxn ang="0">
                      <a:pos x="68" y="399"/>
                    </a:cxn>
                    <a:cxn ang="0">
                      <a:pos x="49" y="376"/>
                    </a:cxn>
                    <a:cxn ang="0">
                      <a:pos x="32" y="351"/>
                    </a:cxn>
                    <a:cxn ang="0">
                      <a:pos x="18" y="324"/>
                    </a:cxn>
                    <a:cxn ang="0">
                      <a:pos x="8" y="295"/>
                    </a:cxn>
                    <a:cxn ang="0">
                      <a:pos x="2" y="265"/>
                    </a:cxn>
                    <a:cxn ang="0">
                      <a:pos x="0" y="233"/>
                    </a:cxn>
                    <a:cxn ang="0">
                      <a:pos x="2" y="201"/>
                    </a:cxn>
                    <a:cxn ang="0">
                      <a:pos x="8" y="171"/>
                    </a:cxn>
                    <a:cxn ang="0">
                      <a:pos x="18" y="142"/>
                    </a:cxn>
                    <a:cxn ang="0">
                      <a:pos x="32" y="115"/>
                    </a:cxn>
                    <a:cxn ang="0">
                      <a:pos x="49" y="90"/>
                    </a:cxn>
                    <a:cxn ang="0">
                      <a:pos x="68" y="68"/>
                    </a:cxn>
                    <a:cxn ang="0">
                      <a:pos x="91" y="48"/>
                    </a:cxn>
                    <a:cxn ang="0">
                      <a:pos x="116" y="32"/>
                    </a:cxn>
                    <a:cxn ang="0">
                      <a:pos x="142" y="18"/>
                    </a:cxn>
                    <a:cxn ang="0">
                      <a:pos x="171" y="8"/>
                    </a:cxn>
                    <a:cxn ang="0">
                      <a:pos x="202" y="2"/>
                    </a:cxn>
                    <a:cxn ang="0">
                      <a:pos x="234" y="0"/>
                    </a:cxn>
                  </a:cxnLst>
                  <a:rect l="0" t="0" r="r" b="b"/>
                  <a:pathLst>
                    <a:path w="468" h="467">
                      <a:moveTo>
                        <a:pt x="234" y="0"/>
                      </a:moveTo>
                      <a:lnTo>
                        <a:pt x="266" y="2"/>
                      </a:lnTo>
                      <a:lnTo>
                        <a:pt x="296" y="8"/>
                      </a:lnTo>
                      <a:lnTo>
                        <a:pt x="325" y="18"/>
                      </a:lnTo>
                      <a:lnTo>
                        <a:pt x="352" y="32"/>
                      </a:lnTo>
                      <a:lnTo>
                        <a:pt x="377" y="48"/>
                      </a:lnTo>
                      <a:lnTo>
                        <a:pt x="400" y="68"/>
                      </a:lnTo>
                      <a:lnTo>
                        <a:pt x="420" y="90"/>
                      </a:lnTo>
                      <a:lnTo>
                        <a:pt x="436" y="115"/>
                      </a:lnTo>
                      <a:lnTo>
                        <a:pt x="450" y="142"/>
                      </a:lnTo>
                      <a:lnTo>
                        <a:pt x="460" y="171"/>
                      </a:lnTo>
                      <a:lnTo>
                        <a:pt x="466" y="201"/>
                      </a:lnTo>
                      <a:lnTo>
                        <a:pt x="468" y="233"/>
                      </a:lnTo>
                      <a:lnTo>
                        <a:pt x="466" y="265"/>
                      </a:lnTo>
                      <a:lnTo>
                        <a:pt x="460" y="295"/>
                      </a:lnTo>
                      <a:lnTo>
                        <a:pt x="450" y="324"/>
                      </a:lnTo>
                      <a:lnTo>
                        <a:pt x="436" y="351"/>
                      </a:lnTo>
                      <a:lnTo>
                        <a:pt x="420" y="376"/>
                      </a:lnTo>
                      <a:lnTo>
                        <a:pt x="400" y="399"/>
                      </a:lnTo>
                      <a:lnTo>
                        <a:pt x="377" y="418"/>
                      </a:lnTo>
                      <a:lnTo>
                        <a:pt x="352" y="435"/>
                      </a:lnTo>
                      <a:lnTo>
                        <a:pt x="325" y="449"/>
                      </a:lnTo>
                      <a:lnTo>
                        <a:pt x="296" y="459"/>
                      </a:lnTo>
                      <a:lnTo>
                        <a:pt x="266" y="465"/>
                      </a:lnTo>
                      <a:lnTo>
                        <a:pt x="234" y="467"/>
                      </a:lnTo>
                      <a:lnTo>
                        <a:pt x="202" y="465"/>
                      </a:lnTo>
                      <a:lnTo>
                        <a:pt x="171" y="459"/>
                      </a:lnTo>
                      <a:lnTo>
                        <a:pt x="142" y="449"/>
                      </a:lnTo>
                      <a:lnTo>
                        <a:pt x="116" y="435"/>
                      </a:lnTo>
                      <a:lnTo>
                        <a:pt x="91" y="418"/>
                      </a:lnTo>
                      <a:lnTo>
                        <a:pt x="68" y="399"/>
                      </a:lnTo>
                      <a:lnTo>
                        <a:pt x="49" y="376"/>
                      </a:lnTo>
                      <a:lnTo>
                        <a:pt x="32" y="351"/>
                      </a:lnTo>
                      <a:lnTo>
                        <a:pt x="18" y="324"/>
                      </a:lnTo>
                      <a:lnTo>
                        <a:pt x="8" y="295"/>
                      </a:lnTo>
                      <a:lnTo>
                        <a:pt x="2" y="265"/>
                      </a:lnTo>
                      <a:lnTo>
                        <a:pt x="0" y="233"/>
                      </a:lnTo>
                      <a:lnTo>
                        <a:pt x="2" y="201"/>
                      </a:lnTo>
                      <a:lnTo>
                        <a:pt x="8" y="171"/>
                      </a:lnTo>
                      <a:lnTo>
                        <a:pt x="18" y="142"/>
                      </a:lnTo>
                      <a:lnTo>
                        <a:pt x="32" y="115"/>
                      </a:lnTo>
                      <a:lnTo>
                        <a:pt x="49" y="90"/>
                      </a:lnTo>
                      <a:lnTo>
                        <a:pt x="68" y="68"/>
                      </a:lnTo>
                      <a:lnTo>
                        <a:pt x="91" y="48"/>
                      </a:lnTo>
                      <a:lnTo>
                        <a:pt x="116" y="32"/>
                      </a:lnTo>
                      <a:lnTo>
                        <a:pt x="142" y="18"/>
                      </a:lnTo>
                      <a:lnTo>
                        <a:pt x="171" y="8"/>
                      </a:lnTo>
                      <a:lnTo>
                        <a:pt x="202" y="2"/>
                      </a:lnTo>
                      <a:lnTo>
                        <a:pt x="234" y="0"/>
                      </a:lnTo>
                      <a:close/>
                    </a:path>
                  </a:pathLst>
                </a:custGeom>
                <a:solidFill>
                  <a:srgbClr val="92D050"/>
                </a:solidFill>
                <a:ln w="0">
                  <a:noFill/>
                  <a:prstDash val="solid"/>
                  <a:round/>
                  <a:headEnd/>
                  <a:tailEnd/>
                </a:ln>
                <a:effectLst>
                  <a:innerShdw blurRad="368300">
                    <a:prstClr val="black"/>
                  </a:innerShdw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" name="Freeform 18"/>
                <p:cNvSpPr>
                  <a:spLocks/>
                </p:cNvSpPr>
                <p:nvPr/>
              </p:nvSpPr>
              <p:spPr bwMode="auto">
                <a:xfrm>
                  <a:off x="5746750" y="2032001"/>
                  <a:ext cx="695325" cy="36036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4" y="31"/>
                    </a:cxn>
                    <a:cxn ang="0">
                      <a:pos x="12" y="61"/>
                    </a:cxn>
                    <a:cxn ang="0">
                      <a:pos x="23" y="89"/>
                    </a:cxn>
                    <a:cxn ang="0">
                      <a:pos x="38" y="115"/>
                    </a:cxn>
                    <a:cxn ang="0">
                      <a:pos x="56" y="138"/>
                    </a:cxn>
                    <a:cxn ang="0">
                      <a:pos x="78" y="159"/>
                    </a:cxn>
                    <a:cxn ang="0">
                      <a:pos x="102" y="176"/>
                    </a:cxn>
                    <a:cxn ang="0">
                      <a:pos x="128" y="190"/>
                    </a:cxn>
                    <a:cxn ang="0">
                      <a:pos x="157" y="200"/>
                    </a:cxn>
                    <a:cxn ang="0">
                      <a:pos x="187" y="207"/>
                    </a:cxn>
                    <a:cxn ang="0">
                      <a:pos x="219" y="209"/>
                    </a:cxn>
                    <a:cxn ang="0">
                      <a:pos x="250" y="207"/>
                    </a:cxn>
                    <a:cxn ang="0">
                      <a:pos x="280" y="200"/>
                    </a:cxn>
                    <a:cxn ang="0">
                      <a:pos x="309" y="190"/>
                    </a:cxn>
                    <a:cxn ang="0">
                      <a:pos x="335" y="176"/>
                    </a:cxn>
                    <a:cxn ang="0">
                      <a:pos x="360" y="159"/>
                    </a:cxn>
                    <a:cxn ang="0">
                      <a:pos x="381" y="138"/>
                    </a:cxn>
                    <a:cxn ang="0">
                      <a:pos x="399" y="115"/>
                    </a:cxn>
                    <a:cxn ang="0">
                      <a:pos x="414" y="89"/>
                    </a:cxn>
                    <a:cxn ang="0">
                      <a:pos x="426" y="61"/>
                    </a:cxn>
                    <a:cxn ang="0">
                      <a:pos x="433" y="31"/>
                    </a:cxn>
                    <a:cxn ang="0">
                      <a:pos x="437" y="0"/>
                    </a:cxn>
                    <a:cxn ang="0">
                      <a:pos x="437" y="3"/>
                    </a:cxn>
                    <a:cxn ang="0">
                      <a:pos x="438" y="6"/>
                    </a:cxn>
                    <a:cxn ang="0">
                      <a:pos x="438" y="8"/>
                    </a:cxn>
                    <a:cxn ang="0">
                      <a:pos x="436" y="41"/>
                    </a:cxn>
                    <a:cxn ang="0">
                      <a:pos x="429" y="71"/>
                    </a:cxn>
                    <a:cxn ang="0">
                      <a:pos x="417" y="100"/>
                    </a:cxn>
                    <a:cxn ang="0">
                      <a:pos x="403" y="127"/>
                    </a:cxn>
                    <a:cxn ang="0">
                      <a:pos x="384" y="152"/>
                    </a:cxn>
                    <a:cxn ang="0">
                      <a:pos x="363" y="173"/>
                    </a:cxn>
                    <a:cxn ang="0">
                      <a:pos x="338" y="192"/>
                    </a:cxn>
                    <a:cxn ang="0">
                      <a:pos x="311" y="206"/>
                    </a:cxn>
                    <a:cxn ang="0">
                      <a:pos x="282" y="218"/>
                    </a:cxn>
                    <a:cxn ang="0">
                      <a:pos x="251" y="225"/>
                    </a:cxn>
                    <a:cxn ang="0">
                      <a:pos x="219" y="227"/>
                    </a:cxn>
                    <a:cxn ang="0">
                      <a:pos x="186" y="225"/>
                    </a:cxn>
                    <a:cxn ang="0">
                      <a:pos x="155" y="218"/>
                    </a:cxn>
                    <a:cxn ang="0">
                      <a:pos x="127" y="206"/>
                    </a:cxn>
                    <a:cxn ang="0">
                      <a:pos x="100" y="192"/>
                    </a:cxn>
                    <a:cxn ang="0">
                      <a:pos x="76" y="173"/>
                    </a:cxn>
                    <a:cxn ang="0">
                      <a:pos x="53" y="152"/>
                    </a:cxn>
                    <a:cxn ang="0">
                      <a:pos x="35" y="127"/>
                    </a:cxn>
                    <a:cxn ang="0">
                      <a:pos x="21" y="100"/>
                    </a:cxn>
                    <a:cxn ang="0">
                      <a:pos x="9" y="71"/>
                    </a:cxn>
                    <a:cxn ang="0">
                      <a:pos x="2" y="41"/>
                    </a:cxn>
                    <a:cxn ang="0">
                      <a:pos x="0" y="8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438" h="227">
                      <a:moveTo>
                        <a:pt x="0" y="0"/>
                      </a:moveTo>
                      <a:lnTo>
                        <a:pt x="4" y="31"/>
                      </a:lnTo>
                      <a:lnTo>
                        <a:pt x="12" y="61"/>
                      </a:lnTo>
                      <a:lnTo>
                        <a:pt x="23" y="89"/>
                      </a:lnTo>
                      <a:lnTo>
                        <a:pt x="38" y="115"/>
                      </a:lnTo>
                      <a:lnTo>
                        <a:pt x="56" y="138"/>
                      </a:lnTo>
                      <a:lnTo>
                        <a:pt x="78" y="159"/>
                      </a:lnTo>
                      <a:lnTo>
                        <a:pt x="102" y="176"/>
                      </a:lnTo>
                      <a:lnTo>
                        <a:pt x="128" y="190"/>
                      </a:lnTo>
                      <a:lnTo>
                        <a:pt x="157" y="200"/>
                      </a:lnTo>
                      <a:lnTo>
                        <a:pt x="187" y="207"/>
                      </a:lnTo>
                      <a:lnTo>
                        <a:pt x="219" y="209"/>
                      </a:lnTo>
                      <a:lnTo>
                        <a:pt x="250" y="207"/>
                      </a:lnTo>
                      <a:lnTo>
                        <a:pt x="280" y="200"/>
                      </a:lnTo>
                      <a:lnTo>
                        <a:pt x="309" y="190"/>
                      </a:lnTo>
                      <a:lnTo>
                        <a:pt x="335" y="176"/>
                      </a:lnTo>
                      <a:lnTo>
                        <a:pt x="360" y="159"/>
                      </a:lnTo>
                      <a:lnTo>
                        <a:pt x="381" y="138"/>
                      </a:lnTo>
                      <a:lnTo>
                        <a:pt x="399" y="115"/>
                      </a:lnTo>
                      <a:lnTo>
                        <a:pt x="414" y="89"/>
                      </a:lnTo>
                      <a:lnTo>
                        <a:pt x="426" y="61"/>
                      </a:lnTo>
                      <a:lnTo>
                        <a:pt x="433" y="31"/>
                      </a:lnTo>
                      <a:lnTo>
                        <a:pt x="437" y="0"/>
                      </a:lnTo>
                      <a:lnTo>
                        <a:pt x="437" y="3"/>
                      </a:lnTo>
                      <a:lnTo>
                        <a:pt x="438" y="6"/>
                      </a:lnTo>
                      <a:lnTo>
                        <a:pt x="438" y="8"/>
                      </a:lnTo>
                      <a:lnTo>
                        <a:pt x="436" y="41"/>
                      </a:lnTo>
                      <a:lnTo>
                        <a:pt x="429" y="71"/>
                      </a:lnTo>
                      <a:lnTo>
                        <a:pt x="417" y="100"/>
                      </a:lnTo>
                      <a:lnTo>
                        <a:pt x="403" y="127"/>
                      </a:lnTo>
                      <a:lnTo>
                        <a:pt x="384" y="152"/>
                      </a:lnTo>
                      <a:lnTo>
                        <a:pt x="363" y="173"/>
                      </a:lnTo>
                      <a:lnTo>
                        <a:pt x="338" y="192"/>
                      </a:lnTo>
                      <a:lnTo>
                        <a:pt x="311" y="206"/>
                      </a:lnTo>
                      <a:lnTo>
                        <a:pt x="282" y="218"/>
                      </a:lnTo>
                      <a:lnTo>
                        <a:pt x="251" y="225"/>
                      </a:lnTo>
                      <a:lnTo>
                        <a:pt x="219" y="227"/>
                      </a:lnTo>
                      <a:lnTo>
                        <a:pt x="186" y="225"/>
                      </a:lnTo>
                      <a:lnTo>
                        <a:pt x="155" y="218"/>
                      </a:lnTo>
                      <a:lnTo>
                        <a:pt x="127" y="206"/>
                      </a:lnTo>
                      <a:lnTo>
                        <a:pt x="100" y="192"/>
                      </a:lnTo>
                      <a:lnTo>
                        <a:pt x="76" y="173"/>
                      </a:lnTo>
                      <a:lnTo>
                        <a:pt x="53" y="152"/>
                      </a:lnTo>
                      <a:lnTo>
                        <a:pt x="35" y="127"/>
                      </a:lnTo>
                      <a:lnTo>
                        <a:pt x="21" y="100"/>
                      </a:lnTo>
                      <a:lnTo>
                        <a:pt x="9" y="71"/>
                      </a:lnTo>
                      <a:lnTo>
                        <a:pt x="2" y="41"/>
                      </a:lnTo>
                      <a:lnTo>
                        <a:pt x="0" y="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bg1">
                    <a:alpha val="33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6" name="Oval 25"/>
                <p:cNvSpPr/>
                <p:nvPr/>
              </p:nvSpPr>
              <p:spPr>
                <a:xfrm>
                  <a:off x="5773858" y="1719807"/>
                  <a:ext cx="648976" cy="661956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bg1">
                        <a:alpha val="75000"/>
                      </a:schemeClr>
                    </a:gs>
                    <a:gs pos="34000">
                      <a:schemeClr val="bg1">
                        <a:shade val="100000"/>
                        <a:satMod val="115000"/>
                        <a:alpha val="0"/>
                      </a:schemeClr>
                    </a:gs>
                  </a:gsLst>
                  <a:lin ang="54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7" name="Group 34"/>
              <p:cNvGrpSpPr/>
              <p:nvPr/>
            </p:nvGrpSpPr>
            <p:grpSpPr>
              <a:xfrm>
                <a:off x="2442604" y="2756297"/>
                <a:ext cx="708825" cy="707311"/>
                <a:chOff x="5722938" y="2579688"/>
                <a:chExt cx="742950" cy="741363"/>
              </a:xfrm>
              <a:effectLst>
                <a:outerShdw blurRad="38100" dist="63500" dir="2700000" algn="tl" rotWithShape="0">
                  <a:prstClr val="black">
                    <a:alpha val="99000"/>
                  </a:prstClr>
                </a:outerShdw>
              </a:effectLst>
            </p:grpSpPr>
            <p:sp>
              <p:nvSpPr>
                <p:cNvPr id="21" name="Freeform 13"/>
                <p:cNvSpPr>
                  <a:spLocks/>
                </p:cNvSpPr>
                <p:nvPr/>
              </p:nvSpPr>
              <p:spPr bwMode="auto">
                <a:xfrm>
                  <a:off x="5722938" y="2579688"/>
                  <a:ext cx="742950" cy="741363"/>
                </a:xfrm>
                <a:custGeom>
                  <a:avLst/>
                  <a:gdLst/>
                  <a:ahLst/>
                  <a:cxnLst>
                    <a:cxn ang="0">
                      <a:pos x="234" y="0"/>
                    </a:cxn>
                    <a:cxn ang="0">
                      <a:pos x="266" y="2"/>
                    </a:cxn>
                    <a:cxn ang="0">
                      <a:pos x="296" y="8"/>
                    </a:cxn>
                    <a:cxn ang="0">
                      <a:pos x="325" y="18"/>
                    </a:cxn>
                    <a:cxn ang="0">
                      <a:pos x="352" y="32"/>
                    </a:cxn>
                    <a:cxn ang="0">
                      <a:pos x="377" y="48"/>
                    </a:cxn>
                    <a:cxn ang="0">
                      <a:pos x="400" y="68"/>
                    </a:cxn>
                    <a:cxn ang="0">
                      <a:pos x="420" y="90"/>
                    </a:cxn>
                    <a:cxn ang="0">
                      <a:pos x="436" y="115"/>
                    </a:cxn>
                    <a:cxn ang="0">
                      <a:pos x="450" y="142"/>
                    </a:cxn>
                    <a:cxn ang="0">
                      <a:pos x="460" y="171"/>
                    </a:cxn>
                    <a:cxn ang="0">
                      <a:pos x="466" y="201"/>
                    </a:cxn>
                    <a:cxn ang="0">
                      <a:pos x="468" y="233"/>
                    </a:cxn>
                    <a:cxn ang="0">
                      <a:pos x="466" y="265"/>
                    </a:cxn>
                    <a:cxn ang="0">
                      <a:pos x="460" y="295"/>
                    </a:cxn>
                    <a:cxn ang="0">
                      <a:pos x="450" y="324"/>
                    </a:cxn>
                    <a:cxn ang="0">
                      <a:pos x="436" y="351"/>
                    </a:cxn>
                    <a:cxn ang="0">
                      <a:pos x="420" y="376"/>
                    </a:cxn>
                    <a:cxn ang="0">
                      <a:pos x="400" y="398"/>
                    </a:cxn>
                    <a:cxn ang="0">
                      <a:pos x="377" y="418"/>
                    </a:cxn>
                    <a:cxn ang="0">
                      <a:pos x="352" y="435"/>
                    </a:cxn>
                    <a:cxn ang="0">
                      <a:pos x="325" y="448"/>
                    </a:cxn>
                    <a:cxn ang="0">
                      <a:pos x="296" y="458"/>
                    </a:cxn>
                    <a:cxn ang="0">
                      <a:pos x="266" y="464"/>
                    </a:cxn>
                    <a:cxn ang="0">
                      <a:pos x="234" y="467"/>
                    </a:cxn>
                    <a:cxn ang="0">
                      <a:pos x="202" y="464"/>
                    </a:cxn>
                    <a:cxn ang="0">
                      <a:pos x="171" y="458"/>
                    </a:cxn>
                    <a:cxn ang="0">
                      <a:pos x="142" y="448"/>
                    </a:cxn>
                    <a:cxn ang="0">
                      <a:pos x="116" y="435"/>
                    </a:cxn>
                    <a:cxn ang="0">
                      <a:pos x="91" y="418"/>
                    </a:cxn>
                    <a:cxn ang="0">
                      <a:pos x="68" y="398"/>
                    </a:cxn>
                    <a:cxn ang="0">
                      <a:pos x="49" y="376"/>
                    </a:cxn>
                    <a:cxn ang="0">
                      <a:pos x="32" y="351"/>
                    </a:cxn>
                    <a:cxn ang="0">
                      <a:pos x="18" y="324"/>
                    </a:cxn>
                    <a:cxn ang="0">
                      <a:pos x="8" y="295"/>
                    </a:cxn>
                    <a:cxn ang="0">
                      <a:pos x="2" y="265"/>
                    </a:cxn>
                    <a:cxn ang="0">
                      <a:pos x="0" y="233"/>
                    </a:cxn>
                    <a:cxn ang="0">
                      <a:pos x="2" y="201"/>
                    </a:cxn>
                    <a:cxn ang="0">
                      <a:pos x="8" y="171"/>
                    </a:cxn>
                    <a:cxn ang="0">
                      <a:pos x="18" y="142"/>
                    </a:cxn>
                    <a:cxn ang="0">
                      <a:pos x="32" y="115"/>
                    </a:cxn>
                    <a:cxn ang="0">
                      <a:pos x="49" y="90"/>
                    </a:cxn>
                    <a:cxn ang="0">
                      <a:pos x="68" y="68"/>
                    </a:cxn>
                    <a:cxn ang="0">
                      <a:pos x="91" y="48"/>
                    </a:cxn>
                    <a:cxn ang="0">
                      <a:pos x="116" y="32"/>
                    </a:cxn>
                    <a:cxn ang="0">
                      <a:pos x="142" y="18"/>
                    </a:cxn>
                    <a:cxn ang="0">
                      <a:pos x="171" y="8"/>
                    </a:cxn>
                    <a:cxn ang="0">
                      <a:pos x="202" y="2"/>
                    </a:cxn>
                    <a:cxn ang="0">
                      <a:pos x="234" y="0"/>
                    </a:cxn>
                  </a:cxnLst>
                  <a:rect l="0" t="0" r="r" b="b"/>
                  <a:pathLst>
                    <a:path w="468" h="467">
                      <a:moveTo>
                        <a:pt x="234" y="0"/>
                      </a:moveTo>
                      <a:lnTo>
                        <a:pt x="266" y="2"/>
                      </a:lnTo>
                      <a:lnTo>
                        <a:pt x="296" y="8"/>
                      </a:lnTo>
                      <a:lnTo>
                        <a:pt x="325" y="18"/>
                      </a:lnTo>
                      <a:lnTo>
                        <a:pt x="352" y="32"/>
                      </a:lnTo>
                      <a:lnTo>
                        <a:pt x="377" y="48"/>
                      </a:lnTo>
                      <a:lnTo>
                        <a:pt x="400" y="68"/>
                      </a:lnTo>
                      <a:lnTo>
                        <a:pt x="420" y="90"/>
                      </a:lnTo>
                      <a:lnTo>
                        <a:pt x="436" y="115"/>
                      </a:lnTo>
                      <a:lnTo>
                        <a:pt x="450" y="142"/>
                      </a:lnTo>
                      <a:lnTo>
                        <a:pt x="460" y="171"/>
                      </a:lnTo>
                      <a:lnTo>
                        <a:pt x="466" y="201"/>
                      </a:lnTo>
                      <a:lnTo>
                        <a:pt x="468" y="233"/>
                      </a:lnTo>
                      <a:lnTo>
                        <a:pt x="466" y="265"/>
                      </a:lnTo>
                      <a:lnTo>
                        <a:pt x="460" y="295"/>
                      </a:lnTo>
                      <a:lnTo>
                        <a:pt x="450" y="324"/>
                      </a:lnTo>
                      <a:lnTo>
                        <a:pt x="436" y="351"/>
                      </a:lnTo>
                      <a:lnTo>
                        <a:pt x="420" y="376"/>
                      </a:lnTo>
                      <a:lnTo>
                        <a:pt x="400" y="398"/>
                      </a:lnTo>
                      <a:lnTo>
                        <a:pt x="377" y="418"/>
                      </a:lnTo>
                      <a:lnTo>
                        <a:pt x="352" y="435"/>
                      </a:lnTo>
                      <a:lnTo>
                        <a:pt x="325" y="448"/>
                      </a:lnTo>
                      <a:lnTo>
                        <a:pt x="296" y="458"/>
                      </a:lnTo>
                      <a:lnTo>
                        <a:pt x="266" y="464"/>
                      </a:lnTo>
                      <a:lnTo>
                        <a:pt x="234" y="467"/>
                      </a:lnTo>
                      <a:lnTo>
                        <a:pt x="202" y="464"/>
                      </a:lnTo>
                      <a:lnTo>
                        <a:pt x="171" y="458"/>
                      </a:lnTo>
                      <a:lnTo>
                        <a:pt x="142" y="448"/>
                      </a:lnTo>
                      <a:lnTo>
                        <a:pt x="116" y="435"/>
                      </a:lnTo>
                      <a:lnTo>
                        <a:pt x="91" y="418"/>
                      </a:lnTo>
                      <a:lnTo>
                        <a:pt x="68" y="398"/>
                      </a:lnTo>
                      <a:lnTo>
                        <a:pt x="49" y="376"/>
                      </a:lnTo>
                      <a:lnTo>
                        <a:pt x="32" y="351"/>
                      </a:lnTo>
                      <a:lnTo>
                        <a:pt x="18" y="324"/>
                      </a:lnTo>
                      <a:lnTo>
                        <a:pt x="8" y="295"/>
                      </a:lnTo>
                      <a:lnTo>
                        <a:pt x="2" y="265"/>
                      </a:lnTo>
                      <a:lnTo>
                        <a:pt x="0" y="233"/>
                      </a:lnTo>
                      <a:lnTo>
                        <a:pt x="2" y="201"/>
                      </a:lnTo>
                      <a:lnTo>
                        <a:pt x="8" y="171"/>
                      </a:lnTo>
                      <a:lnTo>
                        <a:pt x="18" y="142"/>
                      </a:lnTo>
                      <a:lnTo>
                        <a:pt x="32" y="115"/>
                      </a:lnTo>
                      <a:lnTo>
                        <a:pt x="49" y="90"/>
                      </a:lnTo>
                      <a:lnTo>
                        <a:pt x="68" y="68"/>
                      </a:lnTo>
                      <a:lnTo>
                        <a:pt x="91" y="48"/>
                      </a:lnTo>
                      <a:lnTo>
                        <a:pt x="116" y="32"/>
                      </a:lnTo>
                      <a:lnTo>
                        <a:pt x="142" y="18"/>
                      </a:lnTo>
                      <a:lnTo>
                        <a:pt x="171" y="8"/>
                      </a:lnTo>
                      <a:lnTo>
                        <a:pt x="202" y="2"/>
                      </a:lnTo>
                      <a:lnTo>
                        <a:pt x="234" y="0"/>
                      </a:lnTo>
                      <a:close/>
                    </a:path>
                  </a:pathLst>
                </a:custGeom>
                <a:solidFill>
                  <a:srgbClr val="92D050"/>
                </a:solidFill>
                <a:ln w="0">
                  <a:noFill/>
                  <a:prstDash val="solid"/>
                  <a:round/>
                  <a:headEnd/>
                  <a:tailEnd/>
                </a:ln>
                <a:effectLst>
                  <a:innerShdw blurRad="368300">
                    <a:prstClr val="black"/>
                  </a:innerShdw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" name="Freeform 14"/>
                <p:cNvSpPr>
                  <a:spLocks/>
                </p:cNvSpPr>
                <p:nvPr/>
              </p:nvSpPr>
              <p:spPr bwMode="auto">
                <a:xfrm>
                  <a:off x="5746750" y="2935288"/>
                  <a:ext cx="695325" cy="36036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4" y="31"/>
                    </a:cxn>
                    <a:cxn ang="0">
                      <a:pos x="12" y="60"/>
                    </a:cxn>
                    <a:cxn ang="0">
                      <a:pos x="23" y="89"/>
                    </a:cxn>
                    <a:cxn ang="0">
                      <a:pos x="38" y="114"/>
                    </a:cxn>
                    <a:cxn ang="0">
                      <a:pos x="56" y="137"/>
                    </a:cxn>
                    <a:cxn ang="0">
                      <a:pos x="78" y="158"/>
                    </a:cxn>
                    <a:cxn ang="0">
                      <a:pos x="102" y="176"/>
                    </a:cxn>
                    <a:cxn ang="0">
                      <a:pos x="128" y="190"/>
                    </a:cxn>
                    <a:cxn ang="0">
                      <a:pos x="157" y="200"/>
                    </a:cxn>
                    <a:cxn ang="0">
                      <a:pos x="187" y="207"/>
                    </a:cxn>
                    <a:cxn ang="0">
                      <a:pos x="219" y="209"/>
                    </a:cxn>
                    <a:cxn ang="0">
                      <a:pos x="250" y="207"/>
                    </a:cxn>
                    <a:cxn ang="0">
                      <a:pos x="280" y="200"/>
                    </a:cxn>
                    <a:cxn ang="0">
                      <a:pos x="309" y="190"/>
                    </a:cxn>
                    <a:cxn ang="0">
                      <a:pos x="335" y="176"/>
                    </a:cxn>
                    <a:cxn ang="0">
                      <a:pos x="360" y="158"/>
                    </a:cxn>
                    <a:cxn ang="0">
                      <a:pos x="381" y="137"/>
                    </a:cxn>
                    <a:cxn ang="0">
                      <a:pos x="399" y="114"/>
                    </a:cxn>
                    <a:cxn ang="0">
                      <a:pos x="414" y="89"/>
                    </a:cxn>
                    <a:cxn ang="0">
                      <a:pos x="426" y="60"/>
                    </a:cxn>
                    <a:cxn ang="0">
                      <a:pos x="433" y="31"/>
                    </a:cxn>
                    <a:cxn ang="0">
                      <a:pos x="437" y="0"/>
                    </a:cxn>
                    <a:cxn ang="0">
                      <a:pos x="437" y="3"/>
                    </a:cxn>
                    <a:cxn ang="0">
                      <a:pos x="438" y="5"/>
                    </a:cxn>
                    <a:cxn ang="0">
                      <a:pos x="438" y="8"/>
                    </a:cxn>
                    <a:cxn ang="0">
                      <a:pos x="436" y="41"/>
                    </a:cxn>
                    <a:cxn ang="0">
                      <a:pos x="429" y="71"/>
                    </a:cxn>
                    <a:cxn ang="0">
                      <a:pos x="417" y="100"/>
                    </a:cxn>
                    <a:cxn ang="0">
                      <a:pos x="403" y="127"/>
                    </a:cxn>
                    <a:cxn ang="0">
                      <a:pos x="384" y="152"/>
                    </a:cxn>
                    <a:cxn ang="0">
                      <a:pos x="363" y="173"/>
                    </a:cxn>
                    <a:cxn ang="0">
                      <a:pos x="338" y="192"/>
                    </a:cxn>
                    <a:cxn ang="0">
                      <a:pos x="311" y="206"/>
                    </a:cxn>
                    <a:cxn ang="0">
                      <a:pos x="282" y="218"/>
                    </a:cxn>
                    <a:cxn ang="0">
                      <a:pos x="251" y="224"/>
                    </a:cxn>
                    <a:cxn ang="0">
                      <a:pos x="219" y="227"/>
                    </a:cxn>
                    <a:cxn ang="0">
                      <a:pos x="186" y="224"/>
                    </a:cxn>
                    <a:cxn ang="0">
                      <a:pos x="155" y="218"/>
                    </a:cxn>
                    <a:cxn ang="0">
                      <a:pos x="127" y="206"/>
                    </a:cxn>
                    <a:cxn ang="0">
                      <a:pos x="100" y="192"/>
                    </a:cxn>
                    <a:cxn ang="0">
                      <a:pos x="76" y="173"/>
                    </a:cxn>
                    <a:cxn ang="0">
                      <a:pos x="53" y="152"/>
                    </a:cxn>
                    <a:cxn ang="0">
                      <a:pos x="35" y="127"/>
                    </a:cxn>
                    <a:cxn ang="0">
                      <a:pos x="21" y="100"/>
                    </a:cxn>
                    <a:cxn ang="0">
                      <a:pos x="9" y="71"/>
                    </a:cxn>
                    <a:cxn ang="0">
                      <a:pos x="2" y="41"/>
                    </a:cxn>
                    <a:cxn ang="0">
                      <a:pos x="0" y="8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438" h="227">
                      <a:moveTo>
                        <a:pt x="0" y="0"/>
                      </a:moveTo>
                      <a:lnTo>
                        <a:pt x="4" y="31"/>
                      </a:lnTo>
                      <a:lnTo>
                        <a:pt x="12" y="60"/>
                      </a:lnTo>
                      <a:lnTo>
                        <a:pt x="23" y="89"/>
                      </a:lnTo>
                      <a:lnTo>
                        <a:pt x="38" y="114"/>
                      </a:lnTo>
                      <a:lnTo>
                        <a:pt x="56" y="137"/>
                      </a:lnTo>
                      <a:lnTo>
                        <a:pt x="78" y="158"/>
                      </a:lnTo>
                      <a:lnTo>
                        <a:pt x="102" y="176"/>
                      </a:lnTo>
                      <a:lnTo>
                        <a:pt x="128" y="190"/>
                      </a:lnTo>
                      <a:lnTo>
                        <a:pt x="157" y="200"/>
                      </a:lnTo>
                      <a:lnTo>
                        <a:pt x="187" y="207"/>
                      </a:lnTo>
                      <a:lnTo>
                        <a:pt x="219" y="209"/>
                      </a:lnTo>
                      <a:lnTo>
                        <a:pt x="250" y="207"/>
                      </a:lnTo>
                      <a:lnTo>
                        <a:pt x="280" y="200"/>
                      </a:lnTo>
                      <a:lnTo>
                        <a:pt x="309" y="190"/>
                      </a:lnTo>
                      <a:lnTo>
                        <a:pt x="335" y="176"/>
                      </a:lnTo>
                      <a:lnTo>
                        <a:pt x="360" y="158"/>
                      </a:lnTo>
                      <a:lnTo>
                        <a:pt x="381" y="137"/>
                      </a:lnTo>
                      <a:lnTo>
                        <a:pt x="399" y="114"/>
                      </a:lnTo>
                      <a:lnTo>
                        <a:pt x="414" y="89"/>
                      </a:lnTo>
                      <a:lnTo>
                        <a:pt x="426" y="60"/>
                      </a:lnTo>
                      <a:lnTo>
                        <a:pt x="433" y="31"/>
                      </a:lnTo>
                      <a:lnTo>
                        <a:pt x="437" y="0"/>
                      </a:lnTo>
                      <a:lnTo>
                        <a:pt x="437" y="3"/>
                      </a:lnTo>
                      <a:lnTo>
                        <a:pt x="438" y="5"/>
                      </a:lnTo>
                      <a:lnTo>
                        <a:pt x="438" y="8"/>
                      </a:lnTo>
                      <a:lnTo>
                        <a:pt x="436" y="41"/>
                      </a:lnTo>
                      <a:lnTo>
                        <a:pt x="429" y="71"/>
                      </a:lnTo>
                      <a:lnTo>
                        <a:pt x="417" y="100"/>
                      </a:lnTo>
                      <a:lnTo>
                        <a:pt x="403" y="127"/>
                      </a:lnTo>
                      <a:lnTo>
                        <a:pt x="384" y="152"/>
                      </a:lnTo>
                      <a:lnTo>
                        <a:pt x="363" y="173"/>
                      </a:lnTo>
                      <a:lnTo>
                        <a:pt x="338" y="192"/>
                      </a:lnTo>
                      <a:lnTo>
                        <a:pt x="311" y="206"/>
                      </a:lnTo>
                      <a:lnTo>
                        <a:pt x="282" y="218"/>
                      </a:lnTo>
                      <a:lnTo>
                        <a:pt x="251" y="224"/>
                      </a:lnTo>
                      <a:lnTo>
                        <a:pt x="219" y="227"/>
                      </a:lnTo>
                      <a:lnTo>
                        <a:pt x="186" y="224"/>
                      </a:lnTo>
                      <a:lnTo>
                        <a:pt x="155" y="218"/>
                      </a:lnTo>
                      <a:lnTo>
                        <a:pt x="127" y="206"/>
                      </a:lnTo>
                      <a:lnTo>
                        <a:pt x="100" y="192"/>
                      </a:lnTo>
                      <a:lnTo>
                        <a:pt x="76" y="173"/>
                      </a:lnTo>
                      <a:lnTo>
                        <a:pt x="53" y="152"/>
                      </a:lnTo>
                      <a:lnTo>
                        <a:pt x="35" y="127"/>
                      </a:lnTo>
                      <a:lnTo>
                        <a:pt x="21" y="100"/>
                      </a:lnTo>
                      <a:lnTo>
                        <a:pt x="9" y="71"/>
                      </a:lnTo>
                      <a:lnTo>
                        <a:pt x="2" y="41"/>
                      </a:lnTo>
                      <a:lnTo>
                        <a:pt x="0" y="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bg1">
                    <a:alpha val="33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" name="Oval 22"/>
                <p:cNvSpPr/>
                <p:nvPr/>
              </p:nvSpPr>
              <p:spPr>
                <a:xfrm>
                  <a:off x="5773858" y="2623190"/>
                  <a:ext cx="648976" cy="661956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bg1">
                        <a:alpha val="75000"/>
                      </a:schemeClr>
                    </a:gs>
                    <a:gs pos="34000">
                      <a:schemeClr val="bg1">
                        <a:shade val="100000"/>
                        <a:satMod val="115000"/>
                        <a:alpha val="0"/>
                      </a:schemeClr>
                    </a:gs>
                  </a:gsLst>
                  <a:lin ang="54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27" name="Group 35"/>
              <p:cNvGrpSpPr/>
              <p:nvPr/>
            </p:nvGrpSpPr>
            <p:grpSpPr>
              <a:xfrm>
                <a:off x="2442604" y="3616580"/>
                <a:ext cx="708825" cy="708825"/>
                <a:chOff x="5722938" y="3481388"/>
                <a:chExt cx="742950" cy="742950"/>
              </a:xfrm>
              <a:effectLst>
                <a:outerShdw blurRad="38100" dist="63500" dir="2700000" algn="tl" rotWithShape="0">
                  <a:prstClr val="black">
                    <a:alpha val="99000"/>
                  </a:prstClr>
                </a:outerShdw>
              </a:effectLst>
            </p:grpSpPr>
            <p:sp>
              <p:nvSpPr>
                <p:cNvPr id="18" name="Freeform 9"/>
                <p:cNvSpPr>
                  <a:spLocks/>
                </p:cNvSpPr>
                <p:nvPr/>
              </p:nvSpPr>
              <p:spPr bwMode="auto">
                <a:xfrm>
                  <a:off x="5722938" y="3481388"/>
                  <a:ext cx="742950" cy="742950"/>
                </a:xfrm>
                <a:custGeom>
                  <a:avLst/>
                  <a:gdLst/>
                  <a:ahLst/>
                  <a:cxnLst>
                    <a:cxn ang="0">
                      <a:pos x="234" y="0"/>
                    </a:cxn>
                    <a:cxn ang="0">
                      <a:pos x="266" y="3"/>
                    </a:cxn>
                    <a:cxn ang="0">
                      <a:pos x="296" y="9"/>
                    </a:cxn>
                    <a:cxn ang="0">
                      <a:pos x="325" y="19"/>
                    </a:cxn>
                    <a:cxn ang="0">
                      <a:pos x="352" y="32"/>
                    </a:cxn>
                    <a:cxn ang="0">
                      <a:pos x="377" y="49"/>
                    </a:cxn>
                    <a:cxn ang="0">
                      <a:pos x="400" y="69"/>
                    </a:cxn>
                    <a:cxn ang="0">
                      <a:pos x="420" y="91"/>
                    </a:cxn>
                    <a:cxn ang="0">
                      <a:pos x="436" y="116"/>
                    </a:cxn>
                    <a:cxn ang="0">
                      <a:pos x="450" y="142"/>
                    </a:cxn>
                    <a:cxn ang="0">
                      <a:pos x="460" y="171"/>
                    </a:cxn>
                    <a:cxn ang="0">
                      <a:pos x="466" y="202"/>
                    </a:cxn>
                    <a:cxn ang="0">
                      <a:pos x="468" y="234"/>
                    </a:cxn>
                    <a:cxn ang="0">
                      <a:pos x="466" y="266"/>
                    </a:cxn>
                    <a:cxn ang="0">
                      <a:pos x="460" y="296"/>
                    </a:cxn>
                    <a:cxn ang="0">
                      <a:pos x="450" y="325"/>
                    </a:cxn>
                    <a:cxn ang="0">
                      <a:pos x="436" y="351"/>
                    </a:cxn>
                    <a:cxn ang="0">
                      <a:pos x="420" y="376"/>
                    </a:cxn>
                    <a:cxn ang="0">
                      <a:pos x="400" y="399"/>
                    </a:cxn>
                    <a:cxn ang="0">
                      <a:pos x="377" y="419"/>
                    </a:cxn>
                    <a:cxn ang="0">
                      <a:pos x="352" y="436"/>
                    </a:cxn>
                    <a:cxn ang="0">
                      <a:pos x="325" y="449"/>
                    </a:cxn>
                    <a:cxn ang="0">
                      <a:pos x="296" y="459"/>
                    </a:cxn>
                    <a:cxn ang="0">
                      <a:pos x="266" y="465"/>
                    </a:cxn>
                    <a:cxn ang="0">
                      <a:pos x="234" y="468"/>
                    </a:cxn>
                    <a:cxn ang="0">
                      <a:pos x="202" y="465"/>
                    </a:cxn>
                    <a:cxn ang="0">
                      <a:pos x="171" y="459"/>
                    </a:cxn>
                    <a:cxn ang="0">
                      <a:pos x="142" y="449"/>
                    </a:cxn>
                    <a:cxn ang="0">
                      <a:pos x="116" y="436"/>
                    </a:cxn>
                    <a:cxn ang="0">
                      <a:pos x="91" y="419"/>
                    </a:cxn>
                    <a:cxn ang="0">
                      <a:pos x="68" y="399"/>
                    </a:cxn>
                    <a:cxn ang="0">
                      <a:pos x="49" y="376"/>
                    </a:cxn>
                    <a:cxn ang="0">
                      <a:pos x="32" y="351"/>
                    </a:cxn>
                    <a:cxn ang="0">
                      <a:pos x="18" y="325"/>
                    </a:cxn>
                    <a:cxn ang="0">
                      <a:pos x="8" y="296"/>
                    </a:cxn>
                    <a:cxn ang="0">
                      <a:pos x="2" y="266"/>
                    </a:cxn>
                    <a:cxn ang="0">
                      <a:pos x="0" y="234"/>
                    </a:cxn>
                    <a:cxn ang="0">
                      <a:pos x="2" y="202"/>
                    </a:cxn>
                    <a:cxn ang="0">
                      <a:pos x="8" y="171"/>
                    </a:cxn>
                    <a:cxn ang="0">
                      <a:pos x="18" y="142"/>
                    </a:cxn>
                    <a:cxn ang="0">
                      <a:pos x="32" y="116"/>
                    </a:cxn>
                    <a:cxn ang="0">
                      <a:pos x="49" y="91"/>
                    </a:cxn>
                    <a:cxn ang="0">
                      <a:pos x="68" y="69"/>
                    </a:cxn>
                    <a:cxn ang="0">
                      <a:pos x="91" y="49"/>
                    </a:cxn>
                    <a:cxn ang="0">
                      <a:pos x="116" y="32"/>
                    </a:cxn>
                    <a:cxn ang="0">
                      <a:pos x="142" y="19"/>
                    </a:cxn>
                    <a:cxn ang="0">
                      <a:pos x="171" y="9"/>
                    </a:cxn>
                    <a:cxn ang="0">
                      <a:pos x="202" y="3"/>
                    </a:cxn>
                    <a:cxn ang="0">
                      <a:pos x="234" y="0"/>
                    </a:cxn>
                  </a:cxnLst>
                  <a:rect l="0" t="0" r="r" b="b"/>
                  <a:pathLst>
                    <a:path w="468" h="468">
                      <a:moveTo>
                        <a:pt x="234" y="0"/>
                      </a:moveTo>
                      <a:lnTo>
                        <a:pt x="266" y="3"/>
                      </a:lnTo>
                      <a:lnTo>
                        <a:pt x="296" y="9"/>
                      </a:lnTo>
                      <a:lnTo>
                        <a:pt x="325" y="19"/>
                      </a:lnTo>
                      <a:lnTo>
                        <a:pt x="352" y="32"/>
                      </a:lnTo>
                      <a:lnTo>
                        <a:pt x="377" y="49"/>
                      </a:lnTo>
                      <a:lnTo>
                        <a:pt x="400" y="69"/>
                      </a:lnTo>
                      <a:lnTo>
                        <a:pt x="420" y="91"/>
                      </a:lnTo>
                      <a:lnTo>
                        <a:pt x="436" y="116"/>
                      </a:lnTo>
                      <a:lnTo>
                        <a:pt x="450" y="142"/>
                      </a:lnTo>
                      <a:lnTo>
                        <a:pt x="460" y="171"/>
                      </a:lnTo>
                      <a:lnTo>
                        <a:pt x="466" y="202"/>
                      </a:lnTo>
                      <a:lnTo>
                        <a:pt x="468" y="234"/>
                      </a:lnTo>
                      <a:lnTo>
                        <a:pt x="466" y="266"/>
                      </a:lnTo>
                      <a:lnTo>
                        <a:pt x="460" y="296"/>
                      </a:lnTo>
                      <a:lnTo>
                        <a:pt x="450" y="325"/>
                      </a:lnTo>
                      <a:lnTo>
                        <a:pt x="436" y="351"/>
                      </a:lnTo>
                      <a:lnTo>
                        <a:pt x="420" y="376"/>
                      </a:lnTo>
                      <a:lnTo>
                        <a:pt x="400" y="399"/>
                      </a:lnTo>
                      <a:lnTo>
                        <a:pt x="377" y="419"/>
                      </a:lnTo>
                      <a:lnTo>
                        <a:pt x="352" y="436"/>
                      </a:lnTo>
                      <a:lnTo>
                        <a:pt x="325" y="449"/>
                      </a:lnTo>
                      <a:lnTo>
                        <a:pt x="296" y="459"/>
                      </a:lnTo>
                      <a:lnTo>
                        <a:pt x="266" y="465"/>
                      </a:lnTo>
                      <a:lnTo>
                        <a:pt x="234" y="468"/>
                      </a:lnTo>
                      <a:lnTo>
                        <a:pt x="202" y="465"/>
                      </a:lnTo>
                      <a:lnTo>
                        <a:pt x="171" y="459"/>
                      </a:lnTo>
                      <a:lnTo>
                        <a:pt x="142" y="449"/>
                      </a:lnTo>
                      <a:lnTo>
                        <a:pt x="116" y="436"/>
                      </a:lnTo>
                      <a:lnTo>
                        <a:pt x="91" y="419"/>
                      </a:lnTo>
                      <a:lnTo>
                        <a:pt x="68" y="399"/>
                      </a:lnTo>
                      <a:lnTo>
                        <a:pt x="49" y="376"/>
                      </a:lnTo>
                      <a:lnTo>
                        <a:pt x="32" y="351"/>
                      </a:lnTo>
                      <a:lnTo>
                        <a:pt x="18" y="325"/>
                      </a:lnTo>
                      <a:lnTo>
                        <a:pt x="8" y="296"/>
                      </a:lnTo>
                      <a:lnTo>
                        <a:pt x="2" y="266"/>
                      </a:lnTo>
                      <a:lnTo>
                        <a:pt x="0" y="234"/>
                      </a:lnTo>
                      <a:lnTo>
                        <a:pt x="2" y="202"/>
                      </a:lnTo>
                      <a:lnTo>
                        <a:pt x="8" y="171"/>
                      </a:lnTo>
                      <a:lnTo>
                        <a:pt x="18" y="142"/>
                      </a:lnTo>
                      <a:lnTo>
                        <a:pt x="32" y="116"/>
                      </a:lnTo>
                      <a:lnTo>
                        <a:pt x="49" y="91"/>
                      </a:lnTo>
                      <a:lnTo>
                        <a:pt x="68" y="69"/>
                      </a:lnTo>
                      <a:lnTo>
                        <a:pt x="91" y="49"/>
                      </a:lnTo>
                      <a:lnTo>
                        <a:pt x="116" y="32"/>
                      </a:lnTo>
                      <a:lnTo>
                        <a:pt x="142" y="19"/>
                      </a:lnTo>
                      <a:lnTo>
                        <a:pt x="171" y="9"/>
                      </a:lnTo>
                      <a:lnTo>
                        <a:pt x="202" y="3"/>
                      </a:lnTo>
                      <a:lnTo>
                        <a:pt x="234" y="0"/>
                      </a:lnTo>
                      <a:close/>
                    </a:path>
                  </a:pathLst>
                </a:custGeom>
                <a:solidFill>
                  <a:srgbClr val="92D050"/>
                </a:solidFill>
                <a:ln w="0">
                  <a:noFill/>
                  <a:prstDash val="solid"/>
                  <a:round/>
                  <a:headEnd/>
                  <a:tailEnd/>
                </a:ln>
                <a:effectLst>
                  <a:innerShdw blurRad="368300">
                    <a:prstClr val="black"/>
                  </a:innerShdw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" name="Freeform 12"/>
                <p:cNvSpPr>
                  <a:spLocks/>
                </p:cNvSpPr>
                <p:nvPr/>
              </p:nvSpPr>
              <p:spPr bwMode="auto">
                <a:xfrm>
                  <a:off x="5746750" y="3838576"/>
                  <a:ext cx="695325" cy="36036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4" y="31"/>
                    </a:cxn>
                    <a:cxn ang="0">
                      <a:pos x="12" y="60"/>
                    </a:cxn>
                    <a:cxn ang="0">
                      <a:pos x="23" y="88"/>
                    </a:cxn>
                    <a:cxn ang="0">
                      <a:pos x="38" y="114"/>
                    </a:cxn>
                    <a:cxn ang="0">
                      <a:pos x="56" y="137"/>
                    </a:cxn>
                    <a:cxn ang="0">
                      <a:pos x="78" y="157"/>
                    </a:cxn>
                    <a:cxn ang="0">
                      <a:pos x="102" y="176"/>
                    </a:cxn>
                    <a:cxn ang="0">
                      <a:pos x="128" y="189"/>
                    </a:cxn>
                    <a:cxn ang="0">
                      <a:pos x="157" y="200"/>
                    </a:cxn>
                    <a:cxn ang="0">
                      <a:pos x="187" y="207"/>
                    </a:cxn>
                    <a:cxn ang="0">
                      <a:pos x="219" y="209"/>
                    </a:cxn>
                    <a:cxn ang="0">
                      <a:pos x="250" y="207"/>
                    </a:cxn>
                    <a:cxn ang="0">
                      <a:pos x="280" y="200"/>
                    </a:cxn>
                    <a:cxn ang="0">
                      <a:pos x="309" y="189"/>
                    </a:cxn>
                    <a:cxn ang="0">
                      <a:pos x="335" y="176"/>
                    </a:cxn>
                    <a:cxn ang="0">
                      <a:pos x="360" y="157"/>
                    </a:cxn>
                    <a:cxn ang="0">
                      <a:pos x="381" y="137"/>
                    </a:cxn>
                    <a:cxn ang="0">
                      <a:pos x="399" y="114"/>
                    </a:cxn>
                    <a:cxn ang="0">
                      <a:pos x="414" y="88"/>
                    </a:cxn>
                    <a:cxn ang="0">
                      <a:pos x="426" y="60"/>
                    </a:cxn>
                    <a:cxn ang="0">
                      <a:pos x="433" y="31"/>
                    </a:cxn>
                    <a:cxn ang="0">
                      <a:pos x="437" y="0"/>
                    </a:cxn>
                    <a:cxn ang="0">
                      <a:pos x="437" y="3"/>
                    </a:cxn>
                    <a:cxn ang="0">
                      <a:pos x="438" y="5"/>
                    </a:cxn>
                    <a:cxn ang="0">
                      <a:pos x="438" y="8"/>
                    </a:cxn>
                    <a:cxn ang="0">
                      <a:pos x="436" y="41"/>
                    </a:cxn>
                    <a:cxn ang="0">
                      <a:pos x="429" y="71"/>
                    </a:cxn>
                    <a:cxn ang="0">
                      <a:pos x="417" y="100"/>
                    </a:cxn>
                    <a:cxn ang="0">
                      <a:pos x="403" y="127"/>
                    </a:cxn>
                    <a:cxn ang="0">
                      <a:pos x="384" y="151"/>
                    </a:cxn>
                    <a:cxn ang="0">
                      <a:pos x="363" y="173"/>
                    </a:cxn>
                    <a:cxn ang="0">
                      <a:pos x="338" y="192"/>
                    </a:cxn>
                    <a:cxn ang="0">
                      <a:pos x="311" y="206"/>
                    </a:cxn>
                    <a:cxn ang="0">
                      <a:pos x="282" y="217"/>
                    </a:cxn>
                    <a:cxn ang="0">
                      <a:pos x="251" y="224"/>
                    </a:cxn>
                    <a:cxn ang="0">
                      <a:pos x="219" y="227"/>
                    </a:cxn>
                    <a:cxn ang="0">
                      <a:pos x="186" y="224"/>
                    </a:cxn>
                    <a:cxn ang="0">
                      <a:pos x="155" y="217"/>
                    </a:cxn>
                    <a:cxn ang="0">
                      <a:pos x="127" y="206"/>
                    </a:cxn>
                    <a:cxn ang="0">
                      <a:pos x="100" y="192"/>
                    </a:cxn>
                    <a:cxn ang="0">
                      <a:pos x="76" y="173"/>
                    </a:cxn>
                    <a:cxn ang="0">
                      <a:pos x="53" y="151"/>
                    </a:cxn>
                    <a:cxn ang="0">
                      <a:pos x="35" y="127"/>
                    </a:cxn>
                    <a:cxn ang="0">
                      <a:pos x="21" y="100"/>
                    </a:cxn>
                    <a:cxn ang="0">
                      <a:pos x="9" y="71"/>
                    </a:cxn>
                    <a:cxn ang="0">
                      <a:pos x="2" y="41"/>
                    </a:cxn>
                    <a:cxn ang="0">
                      <a:pos x="0" y="8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438" h="227">
                      <a:moveTo>
                        <a:pt x="0" y="0"/>
                      </a:moveTo>
                      <a:lnTo>
                        <a:pt x="4" y="31"/>
                      </a:lnTo>
                      <a:lnTo>
                        <a:pt x="12" y="60"/>
                      </a:lnTo>
                      <a:lnTo>
                        <a:pt x="23" y="88"/>
                      </a:lnTo>
                      <a:lnTo>
                        <a:pt x="38" y="114"/>
                      </a:lnTo>
                      <a:lnTo>
                        <a:pt x="56" y="137"/>
                      </a:lnTo>
                      <a:lnTo>
                        <a:pt x="78" y="157"/>
                      </a:lnTo>
                      <a:lnTo>
                        <a:pt x="102" y="176"/>
                      </a:lnTo>
                      <a:lnTo>
                        <a:pt x="128" y="189"/>
                      </a:lnTo>
                      <a:lnTo>
                        <a:pt x="157" y="200"/>
                      </a:lnTo>
                      <a:lnTo>
                        <a:pt x="187" y="207"/>
                      </a:lnTo>
                      <a:lnTo>
                        <a:pt x="219" y="209"/>
                      </a:lnTo>
                      <a:lnTo>
                        <a:pt x="250" y="207"/>
                      </a:lnTo>
                      <a:lnTo>
                        <a:pt x="280" y="200"/>
                      </a:lnTo>
                      <a:lnTo>
                        <a:pt x="309" y="189"/>
                      </a:lnTo>
                      <a:lnTo>
                        <a:pt x="335" y="176"/>
                      </a:lnTo>
                      <a:lnTo>
                        <a:pt x="360" y="157"/>
                      </a:lnTo>
                      <a:lnTo>
                        <a:pt x="381" y="137"/>
                      </a:lnTo>
                      <a:lnTo>
                        <a:pt x="399" y="114"/>
                      </a:lnTo>
                      <a:lnTo>
                        <a:pt x="414" y="88"/>
                      </a:lnTo>
                      <a:lnTo>
                        <a:pt x="426" y="60"/>
                      </a:lnTo>
                      <a:lnTo>
                        <a:pt x="433" y="31"/>
                      </a:lnTo>
                      <a:lnTo>
                        <a:pt x="437" y="0"/>
                      </a:lnTo>
                      <a:lnTo>
                        <a:pt x="437" y="3"/>
                      </a:lnTo>
                      <a:lnTo>
                        <a:pt x="438" y="5"/>
                      </a:lnTo>
                      <a:lnTo>
                        <a:pt x="438" y="8"/>
                      </a:lnTo>
                      <a:lnTo>
                        <a:pt x="436" y="41"/>
                      </a:lnTo>
                      <a:lnTo>
                        <a:pt x="429" y="71"/>
                      </a:lnTo>
                      <a:lnTo>
                        <a:pt x="417" y="100"/>
                      </a:lnTo>
                      <a:lnTo>
                        <a:pt x="403" y="127"/>
                      </a:lnTo>
                      <a:lnTo>
                        <a:pt x="384" y="151"/>
                      </a:lnTo>
                      <a:lnTo>
                        <a:pt x="363" y="173"/>
                      </a:lnTo>
                      <a:lnTo>
                        <a:pt x="338" y="192"/>
                      </a:lnTo>
                      <a:lnTo>
                        <a:pt x="311" y="206"/>
                      </a:lnTo>
                      <a:lnTo>
                        <a:pt x="282" y="217"/>
                      </a:lnTo>
                      <a:lnTo>
                        <a:pt x="251" y="224"/>
                      </a:lnTo>
                      <a:lnTo>
                        <a:pt x="219" y="227"/>
                      </a:lnTo>
                      <a:lnTo>
                        <a:pt x="186" y="224"/>
                      </a:lnTo>
                      <a:lnTo>
                        <a:pt x="155" y="217"/>
                      </a:lnTo>
                      <a:lnTo>
                        <a:pt x="127" y="206"/>
                      </a:lnTo>
                      <a:lnTo>
                        <a:pt x="100" y="192"/>
                      </a:lnTo>
                      <a:lnTo>
                        <a:pt x="76" y="173"/>
                      </a:lnTo>
                      <a:lnTo>
                        <a:pt x="53" y="151"/>
                      </a:lnTo>
                      <a:lnTo>
                        <a:pt x="35" y="127"/>
                      </a:lnTo>
                      <a:lnTo>
                        <a:pt x="21" y="100"/>
                      </a:lnTo>
                      <a:lnTo>
                        <a:pt x="9" y="71"/>
                      </a:lnTo>
                      <a:lnTo>
                        <a:pt x="2" y="41"/>
                      </a:lnTo>
                      <a:lnTo>
                        <a:pt x="0" y="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bg1">
                    <a:alpha val="33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" name="Oval 19"/>
                <p:cNvSpPr/>
                <p:nvPr/>
              </p:nvSpPr>
              <p:spPr>
                <a:xfrm>
                  <a:off x="5773858" y="3537590"/>
                  <a:ext cx="648976" cy="661956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bg1">
                        <a:alpha val="75000"/>
                      </a:schemeClr>
                    </a:gs>
                    <a:gs pos="34000">
                      <a:schemeClr val="bg1">
                        <a:shade val="100000"/>
                        <a:satMod val="115000"/>
                        <a:alpha val="0"/>
                      </a:schemeClr>
                    </a:gs>
                  </a:gsLst>
                  <a:lin ang="54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28" name="Group 41"/>
            <p:cNvGrpSpPr/>
            <p:nvPr/>
          </p:nvGrpSpPr>
          <p:grpSpPr>
            <a:xfrm>
              <a:off x="4372029" y="1936532"/>
              <a:ext cx="3444767" cy="1847193"/>
              <a:chOff x="4444288" y="1936532"/>
              <a:chExt cx="3444767" cy="1847193"/>
            </a:xfrm>
          </p:grpSpPr>
          <p:grpSp>
            <p:nvGrpSpPr>
              <p:cNvPr id="30" name="Group 32"/>
              <p:cNvGrpSpPr/>
              <p:nvPr/>
            </p:nvGrpSpPr>
            <p:grpSpPr>
              <a:xfrm>
                <a:off x="4444288" y="1936532"/>
                <a:ext cx="874988" cy="128752"/>
                <a:chOff x="4444288" y="1936532"/>
                <a:chExt cx="874988" cy="128752"/>
              </a:xfrm>
            </p:grpSpPr>
            <p:cxnSp>
              <p:nvCxnSpPr>
                <p:cNvPr id="29" name="Straight Connector 28"/>
                <p:cNvCxnSpPr/>
                <p:nvPr/>
              </p:nvCxnSpPr>
              <p:spPr>
                <a:xfrm rot="10800000">
                  <a:off x="4494212" y="1981200"/>
                  <a:ext cx="762000" cy="1588"/>
                </a:xfrm>
                <a:prstGeom prst="line">
                  <a:avLst/>
                </a:prstGeom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1" name="Oval 30"/>
                <p:cNvSpPr/>
                <p:nvPr/>
              </p:nvSpPr>
              <p:spPr>
                <a:xfrm>
                  <a:off x="5193152" y="1939160"/>
                  <a:ext cx="126124" cy="126124"/>
                </a:xfrm>
                <a:prstGeom prst="ellipse">
                  <a:avLst/>
                </a:prstGeom>
                <a:solidFill>
                  <a:schemeClr val="bg1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2" name="Oval 31"/>
                <p:cNvSpPr/>
                <p:nvPr/>
              </p:nvSpPr>
              <p:spPr>
                <a:xfrm>
                  <a:off x="4444288" y="1936532"/>
                  <a:ext cx="126124" cy="126124"/>
                </a:xfrm>
                <a:prstGeom prst="ellipse">
                  <a:avLst/>
                </a:prstGeom>
                <a:solidFill>
                  <a:schemeClr val="bg1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33" name="Group 33"/>
              <p:cNvGrpSpPr/>
              <p:nvPr/>
            </p:nvGrpSpPr>
            <p:grpSpPr>
              <a:xfrm>
                <a:off x="4444288" y="3654973"/>
                <a:ext cx="874988" cy="128752"/>
                <a:chOff x="4444288" y="1936532"/>
                <a:chExt cx="874988" cy="128752"/>
              </a:xfrm>
            </p:grpSpPr>
            <p:cxnSp>
              <p:nvCxnSpPr>
                <p:cNvPr id="35" name="Straight Connector 34"/>
                <p:cNvCxnSpPr/>
                <p:nvPr/>
              </p:nvCxnSpPr>
              <p:spPr>
                <a:xfrm rot="10800000">
                  <a:off x="4494212" y="1981200"/>
                  <a:ext cx="762000" cy="1588"/>
                </a:xfrm>
                <a:prstGeom prst="line">
                  <a:avLst/>
                </a:prstGeom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6" name="Oval 35"/>
                <p:cNvSpPr/>
                <p:nvPr/>
              </p:nvSpPr>
              <p:spPr>
                <a:xfrm>
                  <a:off x="5193152" y="1939160"/>
                  <a:ext cx="126124" cy="126124"/>
                </a:xfrm>
                <a:prstGeom prst="ellipse">
                  <a:avLst/>
                </a:prstGeom>
                <a:solidFill>
                  <a:schemeClr val="bg1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7" name="Oval 36"/>
                <p:cNvSpPr/>
                <p:nvPr/>
              </p:nvSpPr>
              <p:spPr>
                <a:xfrm>
                  <a:off x="4444288" y="1936532"/>
                  <a:ext cx="126124" cy="126124"/>
                </a:xfrm>
                <a:prstGeom prst="ellipse">
                  <a:avLst/>
                </a:prstGeom>
                <a:solidFill>
                  <a:schemeClr val="bg1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34" name="Group 37"/>
              <p:cNvGrpSpPr/>
              <p:nvPr/>
            </p:nvGrpSpPr>
            <p:grpSpPr>
              <a:xfrm>
                <a:off x="7014067" y="2795752"/>
                <a:ext cx="874988" cy="128752"/>
                <a:chOff x="4444288" y="1936532"/>
                <a:chExt cx="874988" cy="128752"/>
              </a:xfrm>
            </p:grpSpPr>
            <p:cxnSp>
              <p:nvCxnSpPr>
                <p:cNvPr id="39" name="Straight Connector 38"/>
                <p:cNvCxnSpPr/>
                <p:nvPr/>
              </p:nvCxnSpPr>
              <p:spPr>
                <a:xfrm rot="10800000">
                  <a:off x="4494212" y="1981200"/>
                  <a:ext cx="762000" cy="1588"/>
                </a:xfrm>
                <a:prstGeom prst="line">
                  <a:avLst/>
                </a:prstGeom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0" name="Oval 39"/>
                <p:cNvSpPr/>
                <p:nvPr/>
              </p:nvSpPr>
              <p:spPr>
                <a:xfrm>
                  <a:off x="5193152" y="1939160"/>
                  <a:ext cx="126124" cy="126124"/>
                </a:xfrm>
                <a:prstGeom prst="ellipse">
                  <a:avLst/>
                </a:prstGeom>
                <a:solidFill>
                  <a:schemeClr val="bg1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1" name="Oval 40"/>
                <p:cNvSpPr/>
                <p:nvPr/>
              </p:nvSpPr>
              <p:spPr>
                <a:xfrm>
                  <a:off x="4444288" y="1936532"/>
                  <a:ext cx="126124" cy="126124"/>
                </a:xfrm>
                <a:prstGeom prst="ellipse">
                  <a:avLst/>
                </a:prstGeom>
                <a:solidFill>
                  <a:schemeClr val="bg1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sp>
          <p:nvSpPr>
            <p:cNvPr id="46" name="Rectangle 45"/>
            <p:cNvSpPr/>
            <p:nvPr/>
          </p:nvSpPr>
          <p:spPr>
            <a:xfrm>
              <a:off x="4321831" y="4495800"/>
              <a:ext cx="3545162" cy="1524000"/>
            </a:xfrm>
            <a:prstGeom prst="rect">
              <a:avLst/>
            </a:prstGeom>
            <a:gradFill flip="none" rotWithShape="1">
              <a:gsLst>
                <a:gs pos="0">
                  <a:srgbClr val="92D050">
                    <a:shade val="30000"/>
                    <a:satMod val="115000"/>
                  </a:srgbClr>
                </a:gs>
                <a:gs pos="50000">
                  <a:srgbClr val="92D050">
                    <a:shade val="67500"/>
                    <a:satMod val="115000"/>
                  </a:srgbClr>
                </a:gs>
                <a:gs pos="100000">
                  <a:srgbClr val="92D05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76200" dir="18900000" sy="23000" kx="-1200000" algn="b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2880" rIns="182880" rtlCol="0" anchor="ctr"/>
            <a:lstStyle/>
            <a:p>
              <a:pPr lvl="0" algn="ctr"/>
              <a:r>
                <a:rPr lang="en-US" sz="1800" kern="0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This is a sample text. Insert your desired text here.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522652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-1" y="0"/>
            <a:ext cx="12188825" cy="686980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 sz="2399"/>
          </a:p>
        </p:txBody>
      </p:sp>
      <p:sp>
        <p:nvSpPr>
          <p:cNvPr id="20" name="Up Ribbon 19"/>
          <p:cNvSpPr/>
          <p:nvPr/>
        </p:nvSpPr>
        <p:spPr>
          <a:xfrm>
            <a:off x="6170026" y="1841490"/>
            <a:ext cx="5589692" cy="1368579"/>
          </a:xfrm>
          <a:prstGeom prst="ribbon2">
            <a:avLst>
              <a:gd name="adj1" fmla="val 16667"/>
              <a:gd name="adj2" fmla="val 75000"/>
            </a:avLst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 sz="2399">
              <a:solidFill>
                <a:schemeClr val="bg1"/>
              </a:solidFill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5655" y="4650731"/>
            <a:ext cx="2839082" cy="609441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399" b="1" dirty="0"/>
              <a:t>SUBSCRIBE NOW</a:t>
            </a:r>
            <a:endParaRPr lang="es-UY" sz="2399" b="1" dirty="0"/>
          </a:p>
        </p:txBody>
      </p:sp>
      <p:pic>
        <p:nvPicPr>
          <p:cNvPr id="1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5816" y="762000"/>
            <a:ext cx="2791118" cy="5283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7518" y="4034840"/>
            <a:ext cx="1844195" cy="742757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endParaRPr lang="en-US" sz="2399"/>
          </a:p>
        </p:txBody>
      </p:sp>
      <p:sp>
        <p:nvSpPr>
          <p:cNvPr id="18" name="TextBox 17"/>
          <p:cNvSpPr txBox="1"/>
          <p:nvPr/>
        </p:nvSpPr>
        <p:spPr>
          <a:xfrm>
            <a:off x="7152778" y="2004163"/>
            <a:ext cx="3624191" cy="83078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sz="1600" dirty="0">
                <a:solidFill>
                  <a:schemeClr val="bg1"/>
                </a:solidFill>
              </a:rPr>
              <a:t>Coupon Code:</a:t>
            </a:r>
          </a:p>
          <a:p>
            <a:r>
              <a:rPr lang="en-US" sz="3199" b="1" dirty="0">
                <a:solidFill>
                  <a:schemeClr val="bg1"/>
                </a:solidFill>
              </a:rPr>
              <a:t>FREEBUNDLE15</a:t>
            </a:r>
            <a:endParaRPr lang="es-UY" sz="2399" b="1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450927" y="1371698"/>
            <a:ext cx="5027892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/>
            <a:r>
              <a:rPr lang="en-US" sz="1600" dirty="0">
                <a:solidFill>
                  <a:schemeClr val="bg1"/>
                </a:solidFill>
              </a:rPr>
              <a:t>Get </a:t>
            </a:r>
            <a:r>
              <a:rPr lang="en-US" sz="1600" b="1" dirty="0">
                <a:solidFill>
                  <a:schemeClr val="bg1"/>
                </a:solidFill>
              </a:rPr>
              <a:t>15% discount</a:t>
            </a:r>
            <a:r>
              <a:rPr lang="en-US" sz="1600" dirty="0">
                <a:solidFill>
                  <a:schemeClr val="bg1"/>
                </a:solidFill>
              </a:rPr>
              <a:t> from regular price</a:t>
            </a:r>
            <a:endParaRPr lang="es-UY" sz="1600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7231" y="3362283"/>
            <a:ext cx="4155282" cy="33846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sz="1600" dirty="0">
                <a:solidFill>
                  <a:schemeClr val="bg1"/>
                </a:solidFill>
              </a:rPr>
              <a:t>Apply this coupon code during sign up</a:t>
            </a:r>
            <a:endParaRPr lang="es-UY" sz="1600" dirty="0">
              <a:solidFill>
                <a:schemeClr val="bg1"/>
              </a:solidFill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29034" y="709071"/>
            <a:ext cx="4323420" cy="3577905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8412" y="5343414"/>
            <a:ext cx="2548533" cy="30400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  <a:endParaRPr 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535658" y="4851278"/>
            <a:ext cx="4720554" cy="9079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863" indent="-169863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/>
                </a:solidFill>
              </a:rPr>
              <a:t>Easy to use</a:t>
            </a:r>
          </a:p>
          <a:p>
            <a:pPr marL="169863" indent="-169863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/>
                </a:solidFill>
              </a:rPr>
              <a:t>Fully customizable</a:t>
            </a:r>
          </a:p>
          <a:p>
            <a:pPr marL="169863" indent="-169863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/>
                </a:solidFill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35658" y="4469016"/>
            <a:ext cx="591526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dirty="0" smtClean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</a:t>
            </a:r>
            <a:r>
              <a:rPr lang="en-US" sz="1800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templates </a:t>
            </a:r>
            <a:r>
              <a:rPr lang="en-US" sz="1800" dirty="0" smtClean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and save </a:t>
            </a:r>
            <a:r>
              <a:rPr lang="en-US" sz="1800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6123299"/>
            <a:ext cx="12188825" cy="675749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45519" y="898452"/>
            <a:ext cx="3896927" cy="22498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349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Freeform 11"/>
          <p:cNvSpPr>
            <a:spLocks/>
          </p:cNvSpPr>
          <p:nvPr/>
        </p:nvSpPr>
        <p:spPr bwMode="auto">
          <a:xfrm>
            <a:off x="9283995" y="6088715"/>
            <a:ext cx="331856" cy="275173"/>
          </a:xfrm>
          <a:custGeom>
            <a:avLst/>
            <a:gdLst>
              <a:gd name="T0" fmla="*/ 2823 w 3863"/>
              <a:gd name="T1" fmla="*/ 12 h 2669"/>
              <a:gd name="T2" fmla="*/ 3027 w 3863"/>
              <a:gd name="T3" fmla="*/ 70 h 2669"/>
              <a:gd name="T4" fmla="*/ 3203 w 3863"/>
              <a:gd name="T5" fmla="*/ 171 h 2669"/>
              <a:gd name="T6" fmla="*/ 3431 w 3863"/>
              <a:gd name="T7" fmla="*/ 174 h 2669"/>
              <a:gd name="T8" fmla="*/ 3680 w 3863"/>
              <a:gd name="T9" fmla="*/ 86 h 2669"/>
              <a:gd name="T10" fmla="*/ 3700 w 3863"/>
              <a:gd name="T11" fmla="*/ 162 h 2669"/>
              <a:gd name="T12" fmla="*/ 3576 w 3863"/>
              <a:gd name="T13" fmla="*/ 309 h 2669"/>
              <a:gd name="T14" fmla="*/ 3409 w 3863"/>
              <a:gd name="T15" fmla="*/ 422 h 2669"/>
              <a:gd name="T16" fmla="*/ 3689 w 3863"/>
              <a:gd name="T17" fmla="*/ 372 h 2669"/>
              <a:gd name="T18" fmla="*/ 3809 w 3863"/>
              <a:gd name="T19" fmla="*/ 382 h 2669"/>
              <a:gd name="T20" fmla="*/ 3616 w 3863"/>
              <a:gd name="T21" fmla="*/ 562 h 2669"/>
              <a:gd name="T22" fmla="*/ 3470 w 3863"/>
              <a:gd name="T23" fmla="*/ 752 h 2669"/>
              <a:gd name="T24" fmla="*/ 3453 w 3863"/>
              <a:gd name="T25" fmla="*/ 984 h 2669"/>
              <a:gd name="T26" fmla="*/ 3401 w 3863"/>
              <a:gd name="T27" fmla="*/ 1216 h 2669"/>
              <a:gd name="T28" fmla="*/ 3314 w 3863"/>
              <a:gd name="T29" fmla="*/ 1446 h 2669"/>
              <a:gd name="T30" fmla="*/ 3194 w 3863"/>
              <a:gd name="T31" fmla="*/ 1669 h 2669"/>
              <a:gd name="T32" fmla="*/ 3042 w 3863"/>
              <a:gd name="T33" fmla="*/ 1880 h 2669"/>
              <a:gd name="T34" fmla="*/ 2856 w 3863"/>
              <a:gd name="T35" fmla="*/ 2076 h 2669"/>
              <a:gd name="T36" fmla="*/ 2639 w 3863"/>
              <a:gd name="T37" fmla="*/ 2251 h 2669"/>
              <a:gd name="T38" fmla="*/ 2390 w 3863"/>
              <a:gd name="T39" fmla="*/ 2401 h 2669"/>
              <a:gd name="T40" fmla="*/ 2109 w 3863"/>
              <a:gd name="T41" fmla="*/ 2522 h 2669"/>
              <a:gd name="T42" fmla="*/ 1799 w 3863"/>
              <a:gd name="T43" fmla="*/ 2610 h 2669"/>
              <a:gd name="T44" fmla="*/ 1459 w 3863"/>
              <a:gd name="T45" fmla="*/ 2659 h 2669"/>
              <a:gd name="T46" fmla="*/ 1094 w 3863"/>
              <a:gd name="T47" fmla="*/ 2666 h 2669"/>
              <a:gd name="T48" fmla="*/ 741 w 3863"/>
              <a:gd name="T49" fmla="*/ 2627 h 2669"/>
              <a:gd name="T50" fmla="*/ 408 w 3863"/>
              <a:gd name="T51" fmla="*/ 2542 h 2669"/>
              <a:gd name="T52" fmla="*/ 98 w 3863"/>
              <a:gd name="T53" fmla="*/ 2416 h 2669"/>
              <a:gd name="T54" fmla="*/ 189 w 3863"/>
              <a:gd name="T55" fmla="*/ 2375 h 2669"/>
              <a:gd name="T56" fmla="*/ 514 w 3863"/>
              <a:gd name="T57" fmla="*/ 2348 h 2669"/>
              <a:gd name="T58" fmla="*/ 817 w 3863"/>
              <a:gd name="T59" fmla="*/ 2267 h 2669"/>
              <a:gd name="T60" fmla="*/ 1089 w 3863"/>
              <a:gd name="T61" fmla="*/ 2139 h 2669"/>
              <a:gd name="T62" fmla="*/ 1029 w 3863"/>
              <a:gd name="T63" fmla="*/ 2074 h 2669"/>
              <a:gd name="T64" fmla="*/ 829 w 3863"/>
              <a:gd name="T65" fmla="*/ 2014 h 2669"/>
              <a:gd name="T66" fmla="*/ 658 w 3863"/>
              <a:gd name="T67" fmla="*/ 1914 h 2669"/>
              <a:gd name="T68" fmla="*/ 523 w 3863"/>
              <a:gd name="T69" fmla="*/ 1780 h 2669"/>
              <a:gd name="T70" fmla="*/ 433 w 3863"/>
              <a:gd name="T71" fmla="*/ 1620 h 2669"/>
              <a:gd name="T72" fmla="*/ 654 w 3863"/>
              <a:gd name="T73" fmla="*/ 1629 h 2669"/>
              <a:gd name="T74" fmla="*/ 719 w 3863"/>
              <a:gd name="T75" fmla="*/ 1593 h 2669"/>
              <a:gd name="T76" fmla="*/ 524 w 3863"/>
              <a:gd name="T77" fmla="*/ 1516 h 2669"/>
              <a:gd name="T78" fmla="*/ 361 w 3863"/>
              <a:gd name="T79" fmla="*/ 1399 h 2669"/>
              <a:gd name="T80" fmla="*/ 240 w 3863"/>
              <a:gd name="T81" fmla="*/ 1249 h 2669"/>
              <a:gd name="T82" fmla="*/ 170 w 3863"/>
              <a:gd name="T83" fmla="*/ 1074 h 2669"/>
              <a:gd name="T84" fmla="*/ 156 w 3863"/>
              <a:gd name="T85" fmla="*/ 938 h 2669"/>
              <a:gd name="T86" fmla="*/ 327 w 3863"/>
              <a:gd name="T87" fmla="*/ 999 h 2669"/>
              <a:gd name="T88" fmla="*/ 514 w 3863"/>
              <a:gd name="T89" fmla="*/ 1023 h 2669"/>
              <a:gd name="T90" fmla="*/ 358 w 3863"/>
              <a:gd name="T91" fmla="*/ 906 h 2669"/>
              <a:gd name="T92" fmla="*/ 243 w 3863"/>
              <a:gd name="T93" fmla="*/ 758 h 2669"/>
              <a:gd name="T94" fmla="*/ 175 w 3863"/>
              <a:gd name="T95" fmla="*/ 586 h 2669"/>
              <a:gd name="T96" fmla="*/ 165 w 3863"/>
              <a:gd name="T97" fmla="*/ 401 h 2669"/>
              <a:gd name="T98" fmla="*/ 210 w 3863"/>
              <a:gd name="T99" fmla="*/ 228 h 2669"/>
              <a:gd name="T100" fmla="*/ 345 w 3863"/>
              <a:gd name="T101" fmla="*/ 198 h 2669"/>
              <a:gd name="T102" fmla="*/ 597 w 3863"/>
              <a:gd name="T103" fmla="*/ 401 h 2669"/>
              <a:gd name="T104" fmla="*/ 883 w 3863"/>
              <a:gd name="T105" fmla="*/ 570 h 2669"/>
              <a:gd name="T106" fmla="*/ 1200 w 3863"/>
              <a:gd name="T107" fmla="*/ 699 h 2669"/>
              <a:gd name="T108" fmla="*/ 1541 w 3863"/>
              <a:gd name="T109" fmla="*/ 786 h 2669"/>
              <a:gd name="T110" fmla="*/ 1904 w 3863"/>
              <a:gd name="T111" fmla="*/ 827 h 2669"/>
              <a:gd name="T112" fmla="*/ 1882 w 3863"/>
              <a:gd name="T113" fmla="*/ 674 h 2669"/>
              <a:gd name="T114" fmla="*/ 1914 w 3863"/>
              <a:gd name="T115" fmla="*/ 485 h 2669"/>
              <a:gd name="T116" fmla="*/ 2004 w 3863"/>
              <a:gd name="T117" fmla="*/ 316 h 2669"/>
              <a:gd name="T118" fmla="*/ 2140 w 3863"/>
              <a:gd name="T119" fmla="*/ 177 h 2669"/>
              <a:gd name="T120" fmla="*/ 2318 w 3863"/>
              <a:gd name="T121" fmla="*/ 73 h 2669"/>
              <a:gd name="T122" fmla="*/ 2524 w 3863"/>
              <a:gd name="T123" fmla="*/ 12 h 26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3863" h="2669">
                <a:moveTo>
                  <a:pt x="2675" y="0"/>
                </a:moveTo>
                <a:lnTo>
                  <a:pt x="2750" y="3"/>
                </a:lnTo>
                <a:lnTo>
                  <a:pt x="2823" y="12"/>
                </a:lnTo>
                <a:lnTo>
                  <a:pt x="2894" y="26"/>
                </a:lnTo>
                <a:lnTo>
                  <a:pt x="2962" y="45"/>
                </a:lnTo>
                <a:lnTo>
                  <a:pt x="3027" y="70"/>
                </a:lnTo>
                <a:lnTo>
                  <a:pt x="3090" y="100"/>
                </a:lnTo>
                <a:lnTo>
                  <a:pt x="3149" y="133"/>
                </a:lnTo>
                <a:lnTo>
                  <a:pt x="3203" y="171"/>
                </a:lnTo>
                <a:lnTo>
                  <a:pt x="3253" y="212"/>
                </a:lnTo>
                <a:lnTo>
                  <a:pt x="3343" y="195"/>
                </a:lnTo>
                <a:lnTo>
                  <a:pt x="3431" y="174"/>
                </a:lnTo>
                <a:lnTo>
                  <a:pt x="3516" y="148"/>
                </a:lnTo>
                <a:lnTo>
                  <a:pt x="3599" y="119"/>
                </a:lnTo>
                <a:lnTo>
                  <a:pt x="3680" y="86"/>
                </a:lnTo>
                <a:lnTo>
                  <a:pt x="3758" y="49"/>
                </a:lnTo>
                <a:lnTo>
                  <a:pt x="3733" y="107"/>
                </a:lnTo>
                <a:lnTo>
                  <a:pt x="3700" y="162"/>
                </a:lnTo>
                <a:lnTo>
                  <a:pt x="3664" y="214"/>
                </a:lnTo>
                <a:lnTo>
                  <a:pt x="3622" y="264"/>
                </a:lnTo>
                <a:lnTo>
                  <a:pt x="3576" y="309"/>
                </a:lnTo>
                <a:lnTo>
                  <a:pt x="3524" y="351"/>
                </a:lnTo>
                <a:lnTo>
                  <a:pt x="3469" y="389"/>
                </a:lnTo>
                <a:lnTo>
                  <a:pt x="3409" y="422"/>
                </a:lnTo>
                <a:lnTo>
                  <a:pt x="3504" y="410"/>
                </a:lnTo>
                <a:lnTo>
                  <a:pt x="3597" y="393"/>
                </a:lnTo>
                <a:lnTo>
                  <a:pt x="3689" y="372"/>
                </a:lnTo>
                <a:lnTo>
                  <a:pt x="3778" y="346"/>
                </a:lnTo>
                <a:lnTo>
                  <a:pt x="3863" y="315"/>
                </a:lnTo>
                <a:lnTo>
                  <a:pt x="3809" y="382"/>
                </a:lnTo>
                <a:lnTo>
                  <a:pt x="3748" y="446"/>
                </a:lnTo>
                <a:lnTo>
                  <a:pt x="3684" y="505"/>
                </a:lnTo>
                <a:lnTo>
                  <a:pt x="3616" y="562"/>
                </a:lnTo>
                <a:lnTo>
                  <a:pt x="3543" y="615"/>
                </a:lnTo>
                <a:lnTo>
                  <a:pt x="3467" y="665"/>
                </a:lnTo>
                <a:lnTo>
                  <a:pt x="3470" y="752"/>
                </a:lnTo>
                <a:lnTo>
                  <a:pt x="3469" y="829"/>
                </a:lnTo>
                <a:lnTo>
                  <a:pt x="3463" y="906"/>
                </a:lnTo>
                <a:lnTo>
                  <a:pt x="3453" y="984"/>
                </a:lnTo>
                <a:lnTo>
                  <a:pt x="3439" y="1060"/>
                </a:lnTo>
                <a:lnTo>
                  <a:pt x="3422" y="1138"/>
                </a:lnTo>
                <a:lnTo>
                  <a:pt x="3401" y="1216"/>
                </a:lnTo>
                <a:lnTo>
                  <a:pt x="3376" y="1293"/>
                </a:lnTo>
                <a:lnTo>
                  <a:pt x="3347" y="1370"/>
                </a:lnTo>
                <a:lnTo>
                  <a:pt x="3314" y="1446"/>
                </a:lnTo>
                <a:lnTo>
                  <a:pt x="3278" y="1521"/>
                </a:lnTo>
                <a:lnTo>
                  <a:pt x="3238" y="1595"/>
                </a:lnTo>
                <a:lnTo>
                  <a:pt x="3194" y="1669"/>
                </a:lnTo>
                <a:lnTo>
                  <a:pt x="3148" y="1741"/>
                </a:lnTo>
                <a:lnTo>
                  <a:pt x="3096" y="1812"/>
                </a:lnTo>
                <a:lnTo>
                  <a:pt x="3042" y="1880"/>
                </a:lnTo>
                <a:lnTo>
                  <a:pt x="2983" y="1947"/>
                </a:lnTo>
                <a:lnTo>
                  <a:pt x="2922" y="2013"/>
                </a:lnTo>
                <a:lnTo>
                  <a:pt x="2856" y="2076"/>
                </a:lnTo>
                <a:lnTo>
                  <a:pt x="2787" y="2136"/>
                </a:lnTo>
                <a:lnTo>
                  <a:pt x="2715" y="2195"/>
                </a:lnTo>
                <a:lnTo>
                  <a:pt x="2639" y="2251"/>
                </a:lnTo>
                <a:lnTo>
                  <a:pt x="2559" y="2303"/>
                </a:lnTo>
                <a:lnTo>
                  <a:pt x="2476" y="2354"/>
                </a:lnTo>
                <a:lnTo>
                  <a:pt x="2390" y="2401"/>
                </a:lnTo>
                <a:lnTo>
                  <a:pt x="2300" y="2445"/>
                </a:lnTo>
                <a:lnTo>
                  <a:pt x="2207" y="2485"/>
                </a:lnTo>
                <a:lnTo>
                  <a:pt x="2109" y="2522"/>
                </a:lnTo>
                <a:lnTo>
                  <a:pt x="2010" y="2555"/>
                </a:lnTo>
                <a:lnTo>
                  <a:pt x="1906" y="2584"/>
                </a:lnTo>
                <a:lnTo>
                  <a:pt x="1799" y="2610"/>
                </a:lnTo>
                <a:lnTo>
                  <a:pt x="1690" y="2631"/>
                </a:lnTo>
                <a:lnTo>
                  <a:pt x="1576" y="2647"/>
                </a:lnTo>
                <a:lnTo>
                  <a:pt x="1459" y="2659"/>
                </a:lnTo>
                <a:lnTo>
                  <a:pt x="1339" y="2666"/>
                </a:lnTo>
                <a:lnTo>
                  <a:pt x="1215" y="2669"/>
                </a:lnTo>
                <a:lnTo>
                  <a:pt x="1094" y="2666"/>
                </a:lnTo>
                <a:lnTo>
                  <a:pt x="975" y="2658"/>
                </a:lnTo>
                <a:lnTo>
                  <a:pt x="857" y="2645"/>
                </a:lnTo>
                <a:lnTo>
                  <a:pt x="741" y="2627"/>
                </a:lnTo>
                <a:lnTo>
                  <a:pt x="628" y="2602"/>
                </a:lnTo>
                <a:lnTo>
                  <a:pt x="516" y="2575"/>
                </a:lnTo>
                <a:lnTo>
                  <a:pt x="408" y="2542"/>
                </a:lnTo>
                <a:lnTo>
                  <a:pt x="301" y="2504"/>
                </a:lnTo>
                <a:lnTo>
                  <a:pt x="197" y="2463"/>
                </a:lnTo>
                <a:lnTo>
                  <a:pt x="98" y="2416"/>
                </a:lnTo>
                <a:lnTo>
                  <a:pt x="0" y="2366"/>
                </a:lnTo>
                <a:lnTo>
                  <a:pt x="94" y="2373"/>
                </a:lnTo>
                <a:lnTo>
                  <a:pt x="189" y="2375"/>
                </a:lnTo>
                <a:lnTo>
                  <a:pt x="300" y="2372"/>
                </a:lnTo>
                <a:lnTo>
                  <a:pt x="408" y="2363"/>
                </a:lnTo>
                <a:lnTo>
                  <a:pt x="514" y="2348"/>
                </a:lnTo>
                <a:lnTo>
                  <a:pt x="617" y="2326"/>
                </a:lnTo>
                <a:lnTo>
                  <a:pt x="718" y="2299"/>
                </a:lnTo>
                <a:lnTo>
                  <a:pt x="817" y="2267"/>
                </a:lnTo>
                <a:lnTo>
                  <a:pt x="911" y="2229"/>
                </a:lnTo>
                <a:lnTo>
                  <a:pt x="1002" y="2187"/>
                </a:lnTo>
                <a:lnTo>
                  <a:pt x="1089" y="2139"/>
                </a:lnTo>
                <a:lnTo>
                  <a:pt x="1174" y="2088"/>
                </a:lnTo>
                <a:lnTo>
                  <a:pt x="1100" y="2084"/>
                </a:lnTo>
                <a:lnTo>
                  <a:pt x="1029" y="2074"/>
                </a:lnTo>
                <a:lnTo>
                  <a:pt x="960" y="2058"/>
                </a:lnTo>
                <a:lnTo>
                  <a:pt x="893" y="2039"/>
                </a:lnTo>
                <a:lnTo>
                  <a:pt x="829" y="2014"/>
                </a:lnTo>
                <a:lnTo>
                  <a:pt x="768" y="1985"/>
                </a:lnTo>
                <a:lnTo>
                  <a:pt x="711" y="1951"/>
                </a:lnTo>
                <a:lnTo>
                  <a:pt x="658" y="1914"/>
                </a:lnTo>
                <a:lnTo>
                  <a:pt x="609" y="1872"/>
                </a:lnTo>
                <a:lnTo>
                  <a:pt x="564" y="1828"/>
                </a:lnTo>
                <a:lnTo>
                  <a:pt x="523" y="1780"/>
                </a:lnTo>
                <a:lnTo>
                  <a:pt x="488" y="1729"/>
                </a:lnTo>
                <a:lnTo>
                  <a:pt x="458" y="1675"/>
                </a:lnTo>
                <a:lnTo>
                  <a:pt x="433" y="1620"/>
                </a:lnTo>
                <a:lnTo>
                  <a:pt x="508" y="1629"/>
                </a:lnTo>
                <a:lnTo>
                  <a:pt x="583" y="1631"/>
                </a:lnTo>
                <a:lnTo>
                  <a:pt x="654" y="1629"/>
                </a:lnTo>
                <a:lnTo>
                  <a:pt x="724" y="1621"/>
                </a:lnTo>
                <a:lnTo>
                  <a:pt x="791" y="1608"/>
                </a:lnTo>
                <a:lnTo>
                  <a:pt x="719" y="1593"/>
                </a:lnTo>
                <a:lnTo>
                  <a:pt x="652" y="1572"/>
                </a:lnTo>
                <a:lnTo>
                  <a:pt x="586" y="1547"/>
                </a:lnTo>
                <a:lnTo>
                  <a:pt x="524" y="1516"/>
                </a:lnTo>
                <a:lnTo>
                  <a:pt x="466" y="1482"/>
                </a:lnTo>
                <a:lnTo>
                  <a:pt x="411" y="1443"/>
                </a:lnTo>
                <a:lnTo>
                  <a:pt x="361" y="1399"/>
                </a:lnTo>
                <a:lnTo>
                  <a:pt x="315" y="1353"/>
                </a:lnTo>
                <a:lnTo>
                  <a:pt x="275" y="1303"/>
                </a:lnTo>
                <a:lnTo>
                  <a:pt x="240" y="1249"/>
                </a:lnTo>
                <a:lnTo>
                  <a:pt x="210" y="1194"/>
                </a:lnTo>
                <a:lnTo>
                  <a:pt x="187" y="1135"/>
                </a:lnTo>
                <a:lnTo>
                  <a:pt x="170" y="1074"/>
                </a:lnTo>
                <a:lnTo>
                  <a:pt x="159" y="1011"/>
                </a:lnTo>
                <a:lnTo>
                  <a:pt x="156" y="946"/>
                </a:lnTo>
                <a:lnTo>
                  <a:pt x="156" y="938"/>
                </a:lnTo>
                <a:lnTo>
                  <a:pt x="210" y="962"/>
                </a:lnTo>
                <a:lnTo>
                  <a:pt x="268" y="982"/>
                </a:lnTo>
                <a:lnTo>
                  <a:pt x="327" y="999"/>
                </a:lnTo>
                <a:lnTo>
                  <a:pt x="388" y="1011"/>
                </a:lnTo>
                <a:lnTo>
                  <a:pt x="449" y="1019"/>
                </a:lnTo>
                <a:lnTo>
                  <a:pt x="514" y="1023"/>
                </a:lnTo>
                <a:lnTo>
                  <a:pt x="458" y="988"/>
                </a:lnTo>
                <a:lnTo>
                  <a:pt x="405" y="949"/>
                </a:lnTo>
                <a:lnTo>
                  <a:pt x="358" y="906"/>
                </a:lnTo>
                <a:lnTo>
                  <a:pt x="314" y="860"/>
                </a:lnTo>
                <a:lnTo>
                  <a:pt x="276" y="811"/>
                </a:lnTo>
                <a:lnTo>
                  <a:pt x="243" y="758"/>
                </a:lnTo>
                <a:lnTo>
                  <a:pt x="214" y="703"/>
                </a:lnTo>
                <a:lnTo>
                  <a:pt x="191" y="646"/>
                </a:lnTo>
                <a:lnTo>
                  <a:pt x="175" y="586"/>
                </a:lnTo>
                <a:lnTo>
                  <a:pt x="165" y="526"/>
                </a:lnTo>
                <a:lnTo>
                  <a:pt x="162" y="462"/>
                </a:lnTo>
                <a:lnTo>
                  <a:pt x="165" y="401"/>
                </a:lnTo>
                <a:lnTo>
                  <a:pt x="174" y="341"/>
                </a:lnTo>
                <a:lnTo>
                  <a:pt x="189" y="284"/>
                </a:lnTo>
                <a:lnTo>
                  <a:pt x="210" y="228"/>
                </a:lnTo>
                <a:lnTo>
                  <a:pt x="237" y="175"/>
                </a:lnTo>
                <a:lnTo>
                  <a:pt x="269" y="123"/>
                </a:lnTo>
                <a:lnTo>
                  <a:pt x="345" y="198"/>
                </a:lnTo>
                <a:lnTo>
                  <a:pt x="425" y="270"/>
                </a:lnTo>
                <a:lnTo>
                  <a:pt x="509" y="337"/>
                </a:lnTo>
                <a:lnTo>
                  <a:pt x="597" y="401"/>
                </a:lnTo>
                <a:lnTo>
                  <a:pt x="688" y="462"/>
                </a:lnTo>
                <a:lnTo>
                  <a:pt x="785" y="517"/>
                </a:lnTo>
                <a:lnTo>
                  <a:pt x="883" y="570"/>
                </a:lnTo>
                <a:lnTo>
                  <a:pt x="986" y="618"/>
                </a:lnTo>
                <a:lnTo>
                  <a:pt x="1092" y="661"/>
                </a:lnTo>
                <a:lnTo>
                  <a:pt x="1200" y="699"/>
                </a:lnTo>
                <a:lnTo>
                  <a:pt x="1310" y="734"/>
                </a:lnTo>
                <a:lnTo>
                  <a:pt x="1425" y="763"/>
                </a:lnTo>
                <a:lnTo>
                  <a:pt x="1541" y="786"/>
                </a:lnTo>
                <a:lnTo>
                  <a:pt x="1660" y="806"/>
                </a:lnTo>
                <a:lnTo>
                  <a:pt x="1780" y="819"/>
                </a:lnTo>
                <a:lnTo>
                  <a:pt x="1904" y="827"/>
                </a:lnTo>
                <a:lnTo>
                  <a:pt x="1892" y="777"/>
                </a:lnTo>
                <a:lnTo>
                  <a:pt x="1885" y="726"/>
                </a:lnTo>
                <a:lnTo>
                  <a:pt x="1882" y="674"/>
                </a:lnTo>
                <a:lnTo>
                  <a:pt x="1887" y="608"/>
                </a:lnTo>
                <a:lnTo>
                  <a:pt x="1898" y="546"/>
                </a:lnTo>
                <a:lnTo>
                  <a:pt x="1914" y="485"/>
                </a:lnTo>
                <a:lnTo>
                  <a:pt x="1938" y="425"/>
                </a:lnTo>
                <a:lnTo>
                  <a:pt x="1968" y="370"/>
                </a:lnTo>
                <a:lnTo>
                  <a:pt x="2004" y="316"/>
                </a:lnTo>
                <a:lnTo>
                  <a:pt x="2044" y="266"/>
                </a:lnTo>
                <a:lnTo>
                  <a:pt x="2090" y="219"/>
                </a:lnTo>
                <a:lnTo>
                  <a:pt x="2140" y="177"/>
                </a:lnTo>
                <a:lnTo>
                  <a:pt x="2196" y="137"/>
                </a:lnTo>
                <a:lnTo>
                  <a:pt x="2255" y="103"/>
                </a:lnTo>
                <a:lnTo>
                  <a:pt x="2318" y="73"/>
                </a:lnTo>
                <a:lnTo>
                  <a:pt x="2384" y="47"/>
                </a:lnTo>
                <a:lnTo>
                  <a:pt x="2453" y="27"/>
                </a:lnTo>
                <a:lnTo>
                  <a:pt x="2524" y="12"/>
                </a:lnTo>
                <a:lnTo>
                  <a:pt x="2599" y="3"/>
                </a:lnTo>
                <a:lnTo>
                  <a:pt x="2675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9620014" y="6076508"/>
            <a:ext cx="2548533" cy="31208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@slidemodel</a:t>
            </a:r>
            <a:endParaRPr 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9635829" y="6400800"/>
            <a:ext cx="2548533" cy="30400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http://slidemodel.com</a:t>
            </a:r>
            <a:endParaRPr 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Freeform 474"/>
          <p:cNvSpPr>
            <a:spLocks noEditPoints="1"/>
          </p:cNvSpPr>
          <p:nvPr/>
        </p:nvSpPr>
        <p:spPr bwMode="auto">
          <a:xfrm>
            <a:off x="9318998" y="6445859"/>
            <a:ext cx="211495" cy="213890"/>
          </a:xfrm>
          <a:custGeom>
            <a:avLst/>
            <a:gdLst>
              <a:gd name="T0" fmla="*/ 1349 w 3531"/>
              <a:gd name="T1" fmla="*/ 1544 h 3517"/>
              <a:gd name="T2" fmla="*/ 1478 w 3531"/>
              <a:gd name="T3" fmla="*/ 1655 h 3517"/>
              <a:gd name="T4" fmla="*/ 1441 w 3531"/>
              <a:gd name="T5" fmla="*/ 1744 h 3517"/>
              <a:gd name="T6" fmla="*/ 1346 w 3531"/>
              <a:gd name="T7" fmla="*/ 1730 h 3517"/>
              <a:gd name="T8" fmla="*/ 1195 w 3531"/>
              <a:gd name="T9" fmla="*/ 1664 h 3517"/>
              <a:gd name="T10" fmla="*/ 1036 w 3531"/>
              <a:gd name="T11" fmla="*/ 1709 h 3517"/>
              <a:gd name="T12" fmla="*/ 172 w 3531"/>
              <a:gd name="T13" fmla="*/ 2597 h 3517"/>
              <a:gd name="T14" fmla="*/ 172 w 3531"/>
              <a:gd name="T15" fmla="*/ 2759 h 3517"/>
              <a:gd name="T16" fmla="*/ 701 w 3531"/>
              <a:gd name="T17" fmla="*/ 3313 h 3517"/>
              <a:gd name="T18" fmla="*/ 859 w 3531"/>
              <a:gd name="T19" fmla="*/ 3359 h 3517"/>
              <a:gd name="T20" fmla="*/ 1011 w 3531"/>
              <a:gd name="T21" fmla="*/ 3290 h 3517"/>
              <a:gd name="T22" fmla="*/ 1858 w 3531"/>
              <a:gd name="T23" fmla="*/ 2393 h 3517"/>
              <a:gd name="T24" fmla="*/ 1835 w 3531"/>
              <a:gd name="T25" fmla="*/ 2231 h 3517"/>
              <a:gd name="T26" fmla="*/ 1770 w 3531"/>
              <a:gd name="T27" fmla="*/ 2121 h 3517"/>
              <a:gd name="T28" fmla="*/ 1829 w 3531"/>
              <a:gd name="T29" fmla="*/ 2045 h 3517"/>
              <a:gd name="T30" fmla="*/ 1936 w 3531"/>
              <a:gd name="T31" fmla="*/ 2099 h 3517"/>
              <a:gd name="T32" fmla="*/ 2019 w 3531"/>
              <a:gd name="T33" fmla="*/ 2300 h 3517"/>
              <a:gd name="T34" fmla="*/ 1983 w 3531"/>
              <a:gd name="T35" fmla="*/ 2512 h 3517"/>
              <a:gd name="T36" fmla="*/ 1087 w 3531"/>
              <a:gd name="T37" fmla="*/ 3432 h 3517"/>
              <a:gd name="T38" fmla="*/ 886 w 3531"/>
              <a:gd name="T39" fmla="*/ 3514 h 3517"/>
              <a:gd name="T40" fmla="*/ 674 w 3531"/>
              <a:gd name="T41" fmla="*/ 3479 h 3517"/>
              <a:gd name="T42" fmla="*/ 84 w 3531"/>
              <a:gd name="T43" fmla="*/ 2922 h 3517"/>
              <a:gd name="T44" fmla="*/ 2 w 3531"/>
              <a:gd name="T45" fmla="*/ 2721 h 3517"/>
              <a:gd name="T46" fmla="*/ 21 w 3531"/>
              <a:gd name="T47" fmla="*/ 2550 h 3517"/>
              <a:gd name="T48" fmla="*/ 899 w 3531"/>
              <a:gd name="T49" fmla="*/ 1619 h 3517"/>
              <a:gd name="T50" fmla="*/ 1091 w 3531"/>
              <a:gd name="T51" fmla="*/ 1517 h 3517"/>
              <a:gd name="T52" fmla="*/ 2671 w 3531"/>
              <a:gd name="T53" fmla="*/ 826 h 3517"/>
              <a:gd name="T54" fmla="*/ 2709 w 3531"/>
              <a:gd name="T55" fmla="*/ 916 h 3517"/>
              <a:gd name="T56" fmla="*/ 863 w 3531"/>
              <a:gd name="T57" fmla="*/ 2754 h 3517"/>
              <a:gd name="T58" fmla="*/ 774 w 3531"/>
              <a:gd name="T59" fmla="*/ 2717 h 3517"/>
              <a:gd name="T60" fmla="*/ 787 w 3531"/>
              <a:gd name="T61" fmla="*/ 2622 h 3517"/>
              <a:gd name="T62" fmla="*/ 2687 w 3531"/>
              <a:gd name="T63" fmla="*/ 0 h 3517"/>
              <a:gd name="T64" fmla="*/ 2857 w 3531"/>
              <a:gd name="T65" fmla="*/ 37 h 3517"/>
              <a:gd name="T66" fmla="*/ 3447 w 3531"/>
              <a:gd name="T67" fmla="*/ 595 h 3517"/>
              <a:gd name="T68" fmla="*/ 3529 w 3531"/>
              <a:gd name="T69" fmla="*/ 797 h 3517"/>
              <a:gd name="T70" fmla="*/ 3493 w 3531"/>
              <a:gd name="T71" fmla="*/ 1008 h 3517"/>
              <a:gd name="T72" fmla="*/ 2600 w 3531"/>
              <a:gd name="T73" fmla="*/ 1928 h 3517"/>
              <a:gd name="T74" fmla="*/ 2398 w 3531"/>
              <a:gd name="T75" fmla="*/ 2011 h 3517"/>
              <a:gd name="T76" fmla="*/ 2182 w 3531"/>
              <a:gd name="T77" fmla="*/ 1975 h 3517"/>
              <a:gd name="T78" fmla="*/ 2052 w 3531"/>
              <a:gd name="T79" fmla="*/ 1862 h 3517"/>
              <a:gd name="T80" fmla="*/ 2090 w 3531"/>
              <a:gd name="T81" fmla="*/ 1774 h 3517"/>
              <a:gd name="T82" fmla="*/ 2185 w 3531"/>
              <a:gd name="T83" fmla="*/ 1786 h 3517"/>
              <a:gd name="T84" fmla="*/ 2336 w 3531"/>
              <a:gd name="T85" fmla="*/ 1853 h 3517"/>
              <a:gd name="T86" fmla="*/ 2494 w 3531"/>
              <a:gd name="T87" fmla="*/ 1809 h 3517"/>
              <a:gd name="T88" fmla="*/ 3359 w 3531"/>
              <a:gd name="T89" fmla="*/ 921 h 3517"/>
              <a:gd name="T90" fmla="*/ 3359 w 3531"/>
              <a:gd name="T91" fmla="*/ 758 h 3517"/>
              <a:gd name="T92" fmla="*/ 2830 w 3531"/>
              <a:gd name="T93" fmla="*/ 204 h 3517"/>
              <a:gd name="T94" fmla="*/ 2672 w 3531"/>
              <a:gd name="T95" fmla="*/ 158 h 3517"/>
              <a:gd name="T96" fmla="*/ 2521 w 3531"/>
              <a:gd name="T97" fmla="*/ 227 h 3517"/>
              <a:gd name="T98" fmla="*/ 1673 w 3531"/>
              <a:gd name="T99" fmla="*/ 1125 h 3517"/>
              <a:gd name="T100" fmla="*/ 1696 w 3531"/>
              <a:gd name="T101" fmla="*/ 1285 h 3517"/>
              <a:gd name="T102" fmla="*/ 1760 w 3531"/>
              <a:gd name="T103" fmla="*/ 1397 h 3517"/>
              <a:gd name="T104" fmla="*/ 1702 w 3531"/>
              <a:gd name="T105" fmla="*/ 1473 h 3517"/>
              <a:gd name="T106" fmla="*/ 1594 w 3531"/>
              <a:gd name="T107" fmla="*/ 1418 h 3517"/>
              <a:gd name="T108" fmla="*/ 1512 w 3531"/>
              <a:gd name="T109" fmla="*/ 1217 h 3517"/>
              <a:gd name="T110" fmla="*/ 1547 w 3531"/>
              <a:gd name="T111" fmla="*/ 1005 h 3517"/>
              <a:gd name="T112" fmla="*/ 2444 w 3531"/>
              <a:gd name="T113" fmla="*/ 84 h 3517"/>
              <a:gd name="T114" fmla="*/ 2646 w 3531"/>
              <a:gd name="T115" fmla="*/ 2 h 35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531" h="3517">
                <a:moveTo>
                  <a:pt x="1179" y="1508"/>
                </a:moveTo>
                <a:lnTo>
                  <a:pt x="1222" y="1510"/>
                </a:lnTo>
                <a:lnTo>
                  <a:pt x="1265" y="1517"/>
                </a:lnTo>
                <a:lnTo>
                  <a:pt x="1308" y="1529"/>
                </a:lnTo>
                <a:lnTo>
                  <a:pt x="1349" y="1544"/>
                </a:lnTo>
                <a:lnTo>
                  <a:pt x="1387" y="1565"/>
                </a:lnTo>
                <a:lnTo>
                  <a:pt x="1424" y="1590"/>
                </a:lnTo>
                <a:lnTo>
                  <a:pt x="1457" y="1619"/>
                </a:lnTo>
                <a:lnTo>
                  <a:pt x="1470" y="1637"/>
                </a:lnTo>
                <a:lnTo>
                  <a:pt x="1478" y="1655"/>
                </a:lnTo>
                <a:lnTo>
                  <a:pt x="1481" y="1675"/>
                </a:lnTo>
                <a:lnTo>
                  <a:pt x="1478" y="1696"/>
                </a:lnTo>
                <a:lnTo>
                  <a:pt x="1470" y="1714"/>
                </a:lnTo>
                <a:lnTo>
                  <a:pt x="1457" y="1730"/>
                </a:lnTo>
                <a:lnTo>
                  <a:pt x="1441" y="1744"/>
                </a:lnTo>
                <a:lnTo>
                  <a:pt x="1422" y="1751"/>
                </a:lnTo>
                <a:lnTo>
                  <a:pt x="1401" y="1753"/>
                </a:lnTo>
                <a:lnTo>
                  <a:pt x="1382" y="1751"/>
                </a:lnTo>
                <a:lnTo>
                  <a:pt x="1363" y="1744"/>
                </a:lnTo>
                <a:lnTo>
                  <a:pt x="1346" y="1730"/>
                </a:lnTo>
                <a:lnTo>
                  <a:pt x="1320" y="1709"/>
                </a:lnTo>
                <a:lnTo>
                  <a:pt x="1292" y="1691"/>
                </a:lnTo>
                <a:lnTo>
                  <a:pt x="1260" y="1677"/>
                </a:lnTo>
                <a:lnTo>
                  <a:pt x="1228" y="1668"/>
                </a:lnTo>
                <a:lnTo>
                  <a:pt x="1195" y="1664"/>
                </a:lnTo>
                <a:lnTo>
                  <a:pt x="1161" y="1664"/>
                </a:lnTo>
                <a:lnTo>
                  <a:pt x="1128" y="1668"/>
                </a:lnTo>
                <a:lnTo>
                  <a:pt x="1096" y="1677"/>
                </a:lnTo>
                <a:lnTo>
                  <a:pt x="1064" y="1691"/>
                </a:lnTo>
                <a:lnTo>
                  <a:pt x="1036" y="1709"/>
                </a:lnTo>
                <a:lnTo>
                  <a:pt x="1011" y="1730"/>
                </a:lnTo>
                <a:lnTo>
                  <a:pt x="227" y="2510"/>
                </a:lnTo>
                <a:lnTo>
                  <a:pt x="204" y="2537"/>
                </a:lnTo>
                <a:lnTo>
                  <a:pt x="185" y="2566"/>
                </a:lnTo>
                <a:lnTo>
                  <a:pt x="172" y="2597"/>
                </a:lnTo>
                <a:lnTo>
                  <a:pt x="162" y="2628"/>
                </a:lnTo>
                <a:lnTo>
                  <a:pt x="158" y="2661"/>
                </a:lnTo>
                <a:lnTo>
                  <a:pt x="158" y="2694"/>
                </a:lnTo>
                <a:lnTo>
                  <a:pt x="162" y="2726"/>
                </a:lnTo>
                <a:lnTo>
                  <a:pt x="172" y="2759"/>
                </a:lnTo>
                <a:lnTo>
                  <a:pt x="185" y="2790"/>
                </a:lnTo>
                <a:lnTo>
                  <a:pt x="204" y="2818"/>
                </a:lnTo>
                <a:lnTo>
                  <a:pt x="227" y="2844"/>
                </a:lnTo>
                <a:lnTo>
                  <a:pt x="675" y="3290"/>
                </a:lnTo>
                <a:lnTo>
                  <a:pt x="701" y="3313"/>
                </a:lnTo>
                <a:lnTo>
                  <a:pt x="730" y="3332"/>
                </a:lnTo>
                <a:lnTo>
                  <a:pt x="760" y="3345"/>
                </a:lnTo>
                <a:lnTo>
                  <a:pt x="793" y="3355"/>
                </a:lnTo>
                <a:lnTo>
                  <a:pt x="825" y="3359"/>
                </a:lnTo>
                <a:lnTo>
                  <a:pt x="859" y="3359"/>
                </a:lnTo>
                <a:lnTo>
                  <a:pt x="892" y="3355"/>
                </a:lnTo>
                <a:lnTo>
                  <a:pt x="924" y="3345"/>
                </a:lnTo>
                <a:lnTo>
                  <a:pt x="955" y="3332"/>
                </a:lnTo>
                <a:lnTo>
                  <a:pt x="983" y="3313"/>
                </a:lnTo>
                <a:lnTo>
                  <a:pt x="1011" y="3290"/>
                </a:lnTo>
                <a:lnTo>
                  <a:pt x="1793" y="2510"/>
                </a:lnTo>
                <a:lnTo>
                  <a:pt x="1816" y="2484"/>
                </a:lnTo>
                <a:lnTo>
                  <a:pt x="1835" y="2456"/>
                </a:lnTo>
                <a:lnTo>
                  <a:pt x="1848" y="2424"/>
                </a:lnTo>
                <a:lnTo>
                  <a:pt x="1858" y="2393"/>
                </a:lnTo>
                <a:lnTo>
                  <a:pt x="1862" y="2360"/>
                </a:lnTo>
                <a:lnTo>
                  <a:pt x="1862" y="2327"/>
                </a:lnTo>
                <a:lnTo>
                  <a:pt x="1858" y="2294"/>
                </a:lnTo>
                <a:lnTo>
                  <a:pt x="1848" y="2263"/>
                </a:lnTo>
                <a:lnTo>
                  <a:pt x="1835" y="2231"/>
                </a:lnTo>
                <a:lnTo>
                  <a:pt x="1816" y="2203"/>
                </a:lnTo>
                <a:lnTo>
                  <a:pt x="1793" y="2177"/>
                </a:lnTo>
                <a:lnTo>
                  <a:pt x="1780" y="2159"/>
                </a:lnTo>
                <a:lnTo>
                  <a:pt x="1772" y="2141"/>
                </a:lnTo>
                <a:lnTo>
                  <a:pt x="1770" y="2121"/>
                </a:lnTo>
                <a:lnTo>
                  <a:pt x="1772" y="2100"/>
                </a:lnTo>
                <a:lnTo>
                  <a:pt x="1780" y="2082"/>
                </a:lnTo>
                <a:lnTo>
                  <a:pt x="1793" y="2065"/>
                </a:lnTo>
                <a:lnTo>
                  <a:pt x="1811" y="2052"/>
                </a:lnTo>
                <a:lnTo>
                  <a:pt x="1829" y="2045"/>
                </a:lnTo>
                <a:lnTo>
                  <a:pt x="1849" y="2041"/>
                </a:lnTo>
                <a:lnTo>
                  <a:pt x="1870" y="2045"/>
                </a:lnTo>
                <a:lnTo>
                  <a:pt x="1889" y="2052"/>
                </a:lnTo>
                <a:lnTo>
                  <a:pt x="1905" y="2065"/>
                </a:lnTo>
                <a:lnTo>
                  <a:pt x="1936" y="2099"/>
                </a:lnTo>
                <a:lnTo>
                  <a:pt x="1962" y="2136"/>
                </a:lnTo>
                <a:lnTo>
                  <a:pt x="1983" y="2176"/>
                </a:lnTo>
                <a:lnTo>
                  <a:pt x="1999" y="2216"/>
                </a:lnTo>
                <a:lnTo>
                  <a:pt x="2011" y="2257"/>
                </a:lnTo>
                <a:lnTo>
                  <a:pt x="2019" y="2300"/>
                </a:lnTo>
                <a:lnTo>
                  <a:pt x="2021" y="2344"/>
                </a:lnTo>
                <a:lnTo>
                  <a:pt x="2019" y="2387"/>
                </a:lnTo>
                <a:lnTo>
                  <a:pt x="2011" y="2430"/>
                </a:lnTo>
                <a:lnTo>
                  <a:pt x="1999" y="2471"/>
                </a:lnTo>
                <a:lnTo>
                  <a:pt x="1983" y="2512"/>
                </a:lnTo>
                <a:lnTo>
                  <a:pt x="1962" y="2551"/>
                </a:lnTo>
                <a:lnTo>
                  <a:pt x="1936" y="2588"/>
                </a:lnTo>
                <a:lnTo>
                  <a:pt x="1905" y="2622"/>
                </a:lnTo>
                <a:lnTo>
                  <a:pt x="1123" y="3402"/>
                </a:lnTo>
                <a:lnTo>
                  <a:pt x="1087" y="3432"/>
                </a:lnTo>
                <a:lnTo>
                  <a:pt x="1050" y="3458"/>
                </a:lnTo>
                <a:lnTo>
                  <a:pt x="1012" y="3479"/>
                </a:lnTo>
                <a:lnTo>
                  <a:pt x="971" y="3496"/>
                </a:lnTo>
                <a:lnTo>
                  <a:pt x="928" y="3508"/>
                </a:lnTo>
                <a:lnTo>
                  <a:pt x="886" y="3514"/>
                </a:lnTo>
                <a:lnTo>
                  <a:pt x="843" y="3517"/>
                </a:lnTo>
                <a:lnTo>
                  <a:pt x="799" y="3514"/>
                </a:lnTo>
                <a:lnTo>
                  <a:pt x="756" y="3508"/>
                </a:lnTo>
                <a:lnTo>
                  <a:pt x="714" y="3496"/>
                </a:lnTo>
                <a:lnTo>
                  <a:pt x="674" y="3479"/>
                </a:lnTo>
                <a:lnTo>
                  <a:pt x="634" y="3458"/>
                </a:lnTo>
                <a:lnTo>
                  <a:pt x="597" y="3432"/>
                </a:lnTo>
                <a:lnTo>
                  <a:pt x="563" y="3402"/>
                </a:lnTo>
                <a:lnTo>
                  <a:pt x="115" y="2957"/>
                </a:lnTo>
                <a:lnTo>
                  <a:pt x="84" y="2922"/>
                </a:lnTo>
                <a:lnTo>
                  <a:pt x="58" y="2885"/>
                </a:lnTo>
                <a:lnTo>
                  <a:pt x="37" y="2846"/>
                </a:lnTo>
                <a:lnTo>
                  <a:pt x="21" y="2805"/>
                </a:lnTo>
                <a:lnTo>
                  <a:pt x="9" y="2764"/>
                </a:lnTo>
                <a:lnTo>
                  <a:pt x="2" y="2721"/>
                </a:lnTo>
                <a:lnTo>
                  <a:pt x="0" y="2678"/>
                </a:lnTo>
                <a:lnTo>
                  <a:pt x="0" y="2677"/>
                </a:lnTo>
                <a:lnTo>
                  <a:pt x="2" y="2635"/>
                </a:lnTo>
                <a:lnTo>
                  <a:pt x="9" y="2591"/>
                </a:lnTo>
                <a:lnTo>
                  <a:pt x="21" y="2550"/>
                </a:lnTo>
                <a:lnTo>
                  <a:pt x="37" y="2509"/>
                </a:lnTo>
                <a:lnTo>
                  <a:pt x="58" y="2470"/>
                </a:lnTo>
                <a:lnTo>
                  <a:pt x="84" y="2433"/>
                </a:lnTo>
                <a:lnTo>
                  <a:pt x="115" y="2399"/>
                </a:lnTo>
                <a:lnTo>
                  <a:pt x="899" y="1619"/>
                </a:lnTo>
                <a:lnTo>
                  <a:pt x="932" y="1590"/>
                </a:lnTo>
                <a:lnTo>
                  <a:pt x="969" y="1565"/>
                </a:lnTo>
                <a:lnTo>
                  <a:pt x="1007" y="1544"/>
                </a:lnTo>
                <a:lnTo>
                  <a:pt x="1048" y="1529"/>
                </a:lnTo>
                <a:lnTo>
                  <a:pt x="1091" y="1517"/>
                </a:lnTo>
                <a:lnTo>
                  <a:pt x="1135" y="1510"/>
                </a:lnTo>
                <a:lnTo>
                  <a:pt x="1179" y="1508"/>
                </a:lnTo>
                <a:close/>
                <a:moveTo>
                  <a:pt x="2633" y="816"/>
                </a:moveTo>
                <a:lnTo>
                  <a:pt x="2652" y="818"/>
                </a:lnTo>
                <a:lnTo>
                  <a:pt x="2671" y="826"/>
                </a:lnTo>
                <a:lnTo>
                  <a:pt x="2688" y="839"/>
                </a:lnTo>
                <a:lnTo>
                  <a:pt x="2702" y="857"/>
                </a:lnTo>
                <a:lnTo>
                  <a:pt x="2709" y="875"/>
                </a:lnTo>
                <a:lnTo>
                  <a:pt x="2712" y="895"/>
                </a:lnTo>
                <a:lnTo>
                  <a:pt x="2709" y="916"/>
                </a:lnTo>
                <a:lnTo>
                  <a:pt x="2702" y="934"/>
                </a:lnTo>
                <a:lnTo>
                  <a:pt x="2688" y="952"/>
                </a:lnTo>
                <a:lnTo>
                  <a:pt x="899" y="2733"/>
                </a:lnTo>
                <a:lnTo>
                  <a:pt x="881" y="2746"/>
                </a:lnTo>
                <a:lnTo>
                  <a:pt x="863" y="2754"/>
                </a:lnTo>
                <a:lnTo>
                  <a:pt x="843" y="2757"/>
                </a:lnTo>
                <a:lnTo>
                  <a:pt x="822" y="2754"/>
                </a:lnTo>
                <a:lnTo>
                  <a:pt x="803" y="2746"/>
                </a:lnTo>
                <a:lnTo>
                  <a:pt x="787" y="2733"/>
                </a:lnTo>
                <a:lnTo>
                  <a:pt x="774" y="2717"/>
                </a:lnTo>
                <a:lnTo>
                  <a:pt x="766" y="2698"/>
                </a:lnTo>
                <a:lnTo>
                  <a:pt x="764" y="2677"/>
                </a:lnTo>
                <a:lnTo>
                  <a:pt x="766" y="2658"/>
                </a:lnTo>
                <a:lnTo>
                  <a:pt x="774" y="2639"/>
                </a:lnTo>
                <a:lnTo>
                  <a:pt x="787" y="2622"/>
                </a:lnTo>
                <a:lnTo>
                  <a:pt x="2577" y="839"/>
                </a:lnTo>
                <a:lnTo>
                  <a:pt x="2593" y="826"/>
                </a:lnTo>
                <a:lnTo>
                  <a:pt x="2613" y="818"/>
                </a:lnTo>
                <a:lnTo>
                  <a:pt x="2633" y="816"/>
                </a:lnTo>
                <a:close/>
                <a:moveTo>
                  <a:pt x="2687" y="0"/>
                </a:moveTo>
                <a:lnTo>
                  <a:pt x="2690" y="0"/>
                </a:lnTo>
                <a:lnTo>
                  <a:pt x="2731" y="2"/>
                </a:lnTo>
                <a:lnTo>
                  <a:pt x="2775" y="10"/>
                </a:lnTo>
                <a:lnTo>
                  <a:pt x="2817" y="21"/>
                </a:lnTo>
                <a:lnTo>
                  <a:pt x="2857" y="37"/>
                </a:lnTo>
                <a:lnTo>
                  <a:pt x="2897" y="59"/>
                </a:lnTo>
                <a:lnTo>
                  <a:pt x="2933" y="84"/>
                </a:lnTo>
                <a:lnTo>
                  <a:pt x="2968" y="115"/>
                </a:lnTo>
                <a:lnTo>
                  <a:pt x="3416" y="561"/>
                </a:lnTo>
                <a:lnTo>
                  <a:pt x="3447" y="595"/>
                </a:lnTo>
                <a:lnTo>
                  <a:pt x="3472" y="632"/>
                </a:lnTo>
                <a:lnTo>
                  <a:pt x="3493" y="671"/>
                </a:lnTo>
                <a:lnTo>
                  <a:pt x="3510" y="712"/>
                </a:lnTo>
                <a:lnTo>
                  <a:pt x="3521" y="754"/>
                </a:lnTo>
                <a:lnTo>
                  <a:pt x="3529" y="797"/>
                </a:lnTo>
                <a:lnTo>
                  <a:pt x="3531" y="839"/>
                </a:lnTo>
                <a:lnTo>
                  <a:pt x="3529" y="883"/>
                </a:lnTo>
                <a:lnTo>
                  <a:pt x="3521" y="925"/>
                </a:lnTo>
                <a:lnTo>
                  <a:pt x="3510" y="967"/>
                </a:lnTo>
                <a:lnTo>
                  <a:pt x="3493" y="1008"/>
                </a:lnTo>
                <a:lnTo>
                  <a:pt x="3472" y="1046"/>
                </a:lnTo>
                <a:lnTo>
                  <a:pt x="3447" y="1084"/>
                </a:lnTo>
                <a:lnTo>
                  <a:pt x="3416" y="1118"/>
                </a:lnTo>
                <a:lnTo>
                  <a:pt x="2633" y="1897"/>
                </a:lnTo>
                <a:lnTo>
                  <a:pt x="2600" y="1928"/>
                </a:lnTo>
                <a:lnTo>
                  <a:pt x="2563" y="1953"/>
                </a:lnTo>
                <a:lnTo>
                  <a:pt x="2524" y="1975"/>
                </a:lnTo>
                <a:lnTo>
                  <a:pt x="2483" y="1991"/>
                </a:lnTo>
                <a:lnTo>
                  <a:pt x="2442" y="2003"/>
                </a:lnTo>
                <a:lnTo>
                  <a:pt x="2398" y="2011"/>
                </a:lnTo>
                <a:lnTo>
                  <a:pt x="2353" y="2013"/>
                </a:lnTo>
                <a:lnTo>
                  <a:pt x="2308" y="2011"/>
                </a:lnTo>
                <a:lnTo>
                  <a:pt x="2264" y="2003"/>
                </a:lnTo>
                <a:lnTo>
                  <a:pt x="2222" y="1991"/>
                </a:lnTo>
                <a:lnTo>
                  <a:pt x="2182" y="1975"/>
                </a:lnTo>
                <a:lnTo>
                  <a:pt x="2143" y="1953"/>
                </a:lnTo>
                <a:lnTo>
                  <a:pt x="2107" y="1928"/>
                </a:lnTo>
                <a:lnTo>
                  <a:pt x="2073" y="1897"/>
                </a:lnTo>
                <a:lnTo>
                  <a:pt x="2060" y="1881"/>
                </a:lnTo>
                <a:lnTo>
                  <a:pt x="2052" y="1862"/>
                </a:lnTo>
                <a:lnTo>
                  <a:pt x="2050" y="1842"/>
                </a:lnTo>
                <a:lnTo>
                  <a:pt x="2052" y="1822"/>
                </a:lnTo>
                <a:lnTo>
                  <a:pt x="2060" y="1804"/>
                </a:lnTo>
                <a:lnTo>
                  <a:pt x="2073" y="1786"/>
                </a:lnTo>
                <a:lnTo>
                  <a:pt x="2090" y="1774"/>
                </a:lnTo>
                <a:lnTo>
                  <a:pt x="2109" y="1766"/>
                </a:lnTo>
                <a:lnTo>
                  <a:pt x="2129" y="1763"/>
                </a:lnTo>
                <a:lnTo>
                  <a:pt x="2149" y="1766"/>
                </a:lnTo>
                <a:lnTo>
                  <a:pt x="2168" y="1774"/>
                </a:lnTo>
                <a:lnTo>
                  <a:pt x="2185" y="1786"/>
                </a:lnTo>
                <a:lnTo>
                  <a:pt x="2211" y="1809"/>
                </a:lnTo>
                <a:lnTo>
                  <a:pt x="2240" y="1826"/>
                </a:lnTo>
                <a:lnTo>
                  <a:pt x="2270" y="1840"/>
                </a:lnTo>
                <a:lnTo>
                  <a:pt x="2302" y="1848"/>
                </a:lnTo>
                <a:lnTo>
                  <a:pt x="2336" y="1853"/>
                </a:lnTo>
                <a:lnTo>
                  <a:pt x="2369" y="1853"/>
                </a:lnTo>
                <a:lnTo>
                  <a:pt x="2403" y="1848"/>
                </a:lnTo>
                <a:lnTo>
                  <a:pt x="2435" y="1840"/>
                </a:lnTo>
                <a:lnTo>
                  <a:pt x="2466" y="1826"/>
                </a:lnTo>
                <a:lnTo>
                  <a:pt x="2494" y="1809"/>
                </a:lnTo>
                <a:lnTo>
                  <a:pt x="2521" y="1786"/>
                </a:lnTo>
                <a:lnTo>
                  <a:pt x="3304" y="1007"/>
                </a:lnTo>
                <a:lnTo>
                  <a:pt x="3327" y="980"/>
                </a:lnTo>
                <a:lnTo>
                  <a:pt x="3345" y="952"/>
                </a:lnTo>
                <a:lnTo>
                  <a:pt x="3359" y="921"/>
                </a:lnTo>
                <a:lnTo>
                  <a:pt x="3368" y="888"/>
                </a:lnTo>
                <a:lnTo>
                  <a:pt x="3372" y="856"/>
                </a:lnTo>
                <a:lnTo>
                  <a:pt x="3372" y="823"/>
                </a:lnTo>
                <a:lnTo>
                  <a:pt x="3368" y="790"/>
                </a:lnTo>
                <a:lnTo>
                  <a:pt x="3359" y="758"/>
                </a:lnTo>
                <a:lnTo>
                  <a:pt x="3345" y="728"/>
                </a:lnTo>
                <a:lnTo>
                  <a:pt x="3327" y="698"/>
                </a:lnTo>
                <a:lnTo>
                  <a:pt x="3304" y="672"/>
                </a:lnTo>
                <a:lnTo>
                  <a:pt x="2856" y="227"/>
                </a:lnTo>
                <a:lnTo>
                  <a:pt x="2830" y="204"/>
                </a:lnTo>
                <a:lnTo>
                  <a:pt x="2800" y="186"/>
                </a:lnTo>
                <a:lnTo>
                  <a:pt x="2770" y="172"/>
                </a:lnTo>
                <a:lnTo>
                  <a:pt x="2738" y="163"/>
                </a:lnTo>
                <a:lnTo>
                  <a:pt x="2705" y="158"/>
                </a:lnTo>
                <a:lnTo>
                  <a:pt x="2672" y="158"/>
                </a:lnTo>
                <a:lnTo>
                  <a:pt x="2639" y="163"/>
                </a:lnTo>
                <a:lnTo>
                  <a:pt x="2607" y="172"/>
                </a:lnTo>
                <a:lnTo>
                  <a:pt x="2577" y="186"/>
                </a:lnTo>
                <a:lnTo>
                  <a:pt x="2547" y="204"/>
                </a:lnTo>
                <a:lnTo>
                  <a:pt x="2521" y="227"/>
                </a:lnTo>
                <a:lnTo>
                  <a:pt x="1737" y="1006"/>
                </a:lnTo>
                <a:lnTo>
                  <a:pt x="1714" y="1033"/>
                </a:lnTo>
                <a:lnTo>
                  <a:pt x="1696" y="1062"/>
                </a:lnTo>
                <a:lnTo>
                  <a:pt x="1682" y="1092"/>
                </a:lnTo>
                <a:lnTo>
                  <a:pt x="1673" y="1125"/>
                </a:lnTo>
                <a:lnTo>
                  <a:pt x="1669" y="1158"/>
                </a:lnTo>
                <a:lnTo>
                  <a:pt x="1669" y="1190"/>
                </a:lnTo>
                <a:lnTo>
                  <a:pt x="1673" y="1223"/>
                </a:lnTo>
                <a:lnTo>
                  <a:pt x="1682" y="1255"/>
                </a:lnTo>
                <a:lnTo>
                  <a:pt x="1696" y="1285"/>
                </a:lnTo>
                <a:lnTo>
                  <a:pt x="1714" y="1315"/>
                </a:lnTo>
                <a:lnTo>
                  <a:pt x="1737" y="1341"/>
                </a:lnTo>
                <a:lnTo>
                  <a:pt x="1750" y="1357"/>
                </a:lnTo>
                <a:lnTo>
                  <a:pt x="1758" y="1377"/>
                </a:lnTo>
                <a:lnTo>
                  <a:pt x="1760" y="1397"/>
                </a:lnTo>
                <a:lnTo>
                  <a:pt x="1758" y="1416"/>
                </a:lnTo>
                <a:lnTo>
                  <a:pt x="1750" y="1436"/>
                </a:lnTo>
                <a:lnTo>
                  <a:pt x="1737" y="1452"/>
                </a:lnTo>
                <a:lnTo>
                  <a:pt x="1721" y="1465"/>
                </a:lnTo>
                <a:lnTo>
                  <a:pt x="1702" y="1473"/>
                </a:lnTo>
                <a:lnTo>
                  <a:pt x="1681" y="1475"/>
                </a:lnTo>
                <a:lnTo>
                  <a:pt x="1661" y="1473"/>
                </a:lnTo>
                <a:lnTo>
                  <a:pt x="1643" y="1465"/>
                </a:lnTo>
                <a:lnTo>
                  <a:pt x="1625" y="1452"/>
                </a:lnTo>
                <a:lnTo>
                  <a:pt x="1594" y="1418"/>
                </a:lnTo>
                <a:lnTo>
                  <a:pt x="1569" y="1381"/>
                </a:lnTo>
                <a:lnTo>
                  <a:pt x="1547" y="1342"/>
                </a:lnTo>
                <a:lnTo>
                  <a:pt x="1531" y="1302"/>
                </a:lnTo>
                <a:lnTo>
                  <a:pt x="1520" y="1259"/>
                </a:lnTo>
                <a:lnTo>
                  <a:pt x="1512" y="1217"/>
                </a:lnTo>
                <a:lnTo>
                  <a:pt x="1510" y="1174"/>
                </a:lnTo>
                <a:lnTo>
                  <a:pt x="1512" y="1130"/>
                </a:lnTo>
                <a:lnTo>
                  <a:pt x="1520" y="1088"/>
                </a:lnTo>
                <a:lnTo>
                  <a:pt x="1531" y="1045"/>
                </a:lnTo>
                <a:lnTo>
                  <a:pt x="1547" y="1005"/>
                </a:lnTo>
                <a:lnTo>
                  <a:pt x="1569" y="967"/>
                </a:lnTo>
                <a:lnTo>
                  <a:pt x="1594" y="930"/>
                </a:lnTo>
                <a:lnTo>
                  <a:pt x="1625" y="895"/>
                </a:lnTo>
                <a:lnTo>
                  <a:pt x="2409" y="115"/>
                </a:lnTo>
                <a:lnTo>
                  <a:pt x="2444" y="84"/>
                </a:lnTo>
                <a:lnTo>
                  <a:pt x="2480" y="59"/>
                </a:lnTo>
                <a:lnTo>
                  <a:pt x="2519" y="37"/>
                </a:lnTo>
                <a:lnTo>
                  <a:pt x="2560" y="21"/>
                </a:lnTo>
                <a:lnTo>
                  <a:pt x="2602" y="10"/>
                </a:lnTo>
                <a:lnTo>
                  <a:pt x="2646" y="2"/>
                </a:lnTo>
                <a:lnTo>
                  <a:pt x="2687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4223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slidemodel.com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779B7"/>
      </a:accent1>
      <a:accent2>
        <a:srgbClr val="019ADD"/>
      </a:accent2>
      <a:accent3>
        <a:srgbClr val="6BC2ED"/>
      </a:accent3>
      <a:accent4>
        <a:srgbClr val="A7CCDF"/>
      </a:accent4>
      <a:accent5>
        <a:srgbClr val="595959"/>
      </a:accent5>
      <a:accent6>
        <a:srgbClr val="3F3F3F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200</Words>
  <Application>Microsoft Office PowerPoint</Application>
  <PresentationFormat>Custom</PresentationFormat>
  <Paragraphs>25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Arial</vt:lpstr>
      <vt:lpstr>Calibri</vt:lpstr>
      <vt:lpstr>Open Sans</vt:lpstr>
      <vt:lpstr>Segoe UI</vt:lpstr>
      <vt:lpstr>Office Theme</vt:lpstr>
      <vt:lpstr>1_Office Theme</vt:lpstr>
      <vt:lpstr>Traffic Lights for PowerPoint</vt:lpstr>
      <vt:lpstr>Traffic Lights for PowerPoint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2014-01-23T13:52:15Z</dcterms:created>
  <dcterms:modified xsi:type="dcterms:W3CDTF">2015-02-20T19:54:47Z</dcterms:modified>
</cp:coreProperties>
</file>