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17B"/>
    <a:srgbClr val="4891F3"/>
    <a:srgbClr val="5965EA"/>
    <a:srgbClr val="9B67D6"/>
    <a:srgbClr val="C545B5"/>
    <a:srgbClr val="DE5F56"/>
    <a:srgbClr val="EEEDEB"/>
    <a:srgbClr val="EB9D97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5033" autoAdjust="0"/>
  </p:normalViewPr>
  <p:slideViewPr>
    <p:cSldViewPr>
      <p:cViewPr varScale="1">
        <p:scale>
          <a:sx n="86" d="100"/>
          <a:sy n="86" d="100"/>
        </p:scale>
        <p:origin x="341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01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17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13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67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2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21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54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57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753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001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30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7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8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6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55C2F3F-9191-CBF4-1718-945B23AB744F}"/>
              </a:ext>
            </a:extLst>
          </p:cNvPr>
          <p:cNvGrpSpPr/>
          <p:nvPr/>
        </p:nvGrpSpPr>
        <p:grpSpPr>
          <a:xfrm>
            <a:off x="1438567" y="1703047"/>
            <a:ext cx="9285422" cy="4365956"/>
            <a:chOff x="261764" y="1052736"/>
            <a:chExt cx="11639028" cy="547260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D57D438-F882-B0BA-910A-CF8844AD7FDB}"/>
                </a:ext>
              </a:extLst>
            </p:cNvPr>
            <p:cNvGrpSpPr/>
            <p:nvPr/>
          </p:nvGrpSpPr>
          <p:grpSpPr>
            <a:xfrm>
              <a:off x="261764" y="1265296"/>
              <a:ext cx="11639028" cy="5047488"/>
              <a:chOff x="274898" y="1268760"/>
              <a:chExt cx="11639028" cy="5047488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DFF3F01F-9C31-1573-70AB-13FA312236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26876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C2C5EE81-B113-7920-C5BC-238C92DC11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58422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9C0595C-FD8F-A7B1-5E62-8BE830C355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89969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FFFB83B-0D9F-E0E0-4C62-FBFC5CA61D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21516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8AA6417B-CF7C-4F93-9148-5B6361AF24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53063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F4FF8AD0-127F-6BDF-85D8-EFFEFFB73C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84610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3EE424AA-8C45-A74E-8D2D-246C45D17E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16156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1BC0ADDC-6B9A-B107-E8D1-B87B493542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47703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F585CB67-8551-182C-DFBE-C5108B244E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79250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D963E6D-9957-135F-C1F4-9DD621BB6C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10797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3FF9BA71-474D-E602-8C92-6DCC828E80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42344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E10EAE47-1603-A1FC-682F-6F82285233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73890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929F4E9A-D069-2C2E-BAE5-DEA1C9CF35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05437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8E585AD3-A1AF-819B-97E5-20BC8B9A21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36984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4D82E843-45A5-1362-6095-17CEAF205B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68531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66F835A7-5B8B-9DFF-07CD-08C35ACA55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600078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EC4B9694-913E-18E8-3112-4B66AF8CBA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631624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8EC350-3BD2-1286-7D50-CDCF0B1A6DBF}"/>
                </a:ext>
              </a:extLst>
            </p:cNvPr>
            <p:cNvGrpSpPr/>
            <p:nvPr/>
          </p:nvGrpSpPr>
          <p:grpSpPr>
            <a:xfrm>
              <a:off x="1036545" y="1052736"/>
              <a:ext cx="10089466" cy="5472608"/>
              <a:chOff x="1374723" y="1052736"/>
              <a:chExt cx="10089466" cy="5472608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5B3A0A5-8036-990E-A2C9-E46579EBE8A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68315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5C7F8DAE-74D5-09C8-6B80-55FB0F1394C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36785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4DFAD0E-EBC1-51A5-D071-071B3CC4491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5256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EBEB082-5D03-25ED-19FB-B0B4CA6837F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73726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A1C9CDF-760C-36B1-4E16-83215CF0768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2197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E3D3F26-9876-33DE-4696-4569C8AA1EA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10667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5331CC2-3369-3B1C-C572-18F76DA2651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79137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0918903-B30B-72FB-0F18-88DFE8C78A5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47608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E6B716F6-E97B-2ECB-64A8-407A0D66151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6078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CD9E8293-C7F8-2167-25C8-3B7A170BB74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4549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6D8D4A7C-10A1-3A77-4AA7-98F9C8203A5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019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B7F0B59-4AB7-F7FC-B325-86A67E1F9FA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1489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FD9A1B5A-8379-2AFA-9262-3BFBE8A2659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0039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BEA4AD9-368E-9C6D-0CE6-E3ACD513BC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41569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7681DC2-4C21-ACB6-FB10-805A2747DF2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73098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16A6E47A-421B-3451-4DB3-A68F21BE9E0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04628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1003F000-DD2D-FED7-1C6D-8B1F0819366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36158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E685ADAD-29E4-BC2E-92F1-4D17D6E7703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72788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74595AE7-C838-D41C-83AF-F6CE2419320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41259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653C477B-7D80-CA10-9737-BC2E2263091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09729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3290C44E-6590-B700-7E01-D4DAE7C25E8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78200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1BA577EB-8DA8-CBAA-EC2C-52ECD9E2D34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46670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C24B8F21-35B2-3B48-3A8F-143A5B66815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15141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11A8ACF4-B256-0EAF-0056-4C8491EBE98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83611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8FD58676-0C6A-834E-8CBD-6B01E5C7D40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52081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330E55F0-3124-4AD1-8FF8-FE7F0863F67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20552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6A373E3-1B19-C1DE-817F-54E90A68704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89022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CFEA07E-9515-2E4D-4D6F-F6E146D43F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57493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6CBE8F6D-0614-8900-F031-1D339B0E57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5963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E85C740C-04FD-5112-DB4A-D9118B11333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4433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DD40D73F-0221-EEE0-625A-317E11CF6A9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2904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D3934418-920A-1679-188E-41491B9140A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1374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0AA19C24-CDA0-90D8-1A61-1A576902A81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99845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295BEB3-2857-0B8C-3660-D6F89A4ED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Modern Roadmap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3E7E47F-F688-0037-44B4-AE998F72D671}"/>
              </a:ext>
            </a:extLst>
          </p:cNvPr>
          <p:cNvSpPr/>
          <p:nvPr/>
        </p:nvSpPr>
        <p:spPr>
          <a:xfrm>
            <a:off x="1485480" y="1697266"/>
            <a:ext cx="9218702" cy="4357754"/>
          </a:xfrm>
          <a:custGeom>
            <a:avLst/>
            <a:gdLst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566650"/>
              <a:gd name="connsiteX1" fmla="*/ 5777642 w 9786934"/>
              <a:gd name="connsiteY1" fmla="*/ 656493 h 4566650"/>
              <a:gd name="connsiteX2" fmla="*/ 537427 w 9786934"/>
              <a:gd name="connsiteY2" fmla="*/ 328247 h 4566650"/>
              <a:gd name="connsiteX3" fmla="*/ 971181 w 9786934"/>
              <a:gd name="connsiteY3" fmla="*/ 3048000 h 4566650"/>
              <a:gd name="connsiteX4" fmla="*/ 7618165 w 9786934"/>
              <a:gd name="connsiteY4" fmla="*/ 2039816 h 4566650"/>
              <a:gd name="connsiteX5" fmla="*/ 8942873 w 9786934"/>
              <a:gd name="connsiteY5" fmla="*/ 3985847 h 4566650"/>
              <a:gd name="connsiteX6" fmla="*/ 4851519 w 9786934"/>
              <a:gd name="connsiteY6" fmla="*/ 4443047 h 4566650"/>
              <a:gd name="connsiteX0" fmla="*/ 9786934 w 9786934"/>
              <a:gd name="connsiteY0" fmla="*/ 0 h 4267200"/>
              <a:gd name="connsiteX1" fmla="*/ 5777642 w 9786934"/>
              <a:gd name="connsiteY1" fmla="*/ 656493 h 4267200"/>
              <a:gd name="connsiteX2" fmla="*/ 537427 w 9786934"/>
              <a:gd name="connsiteY2" fmla="*/ 328247 h 4267200"/>
              <a:gd name="connsiteX3" fmla="*/ 971181 w 9786934"/>
              <a:gd name="connsiteY3" fmla="*/ 3048000 h 4267200"/>
              <a:gd name="connsiteX4" fmla="*/ 7618165 w 9786934"/>
              <a:gd name="connsiteY4" fmla="*/ 2039816 h 4267200"/>
              <a:gd name="connsiteX5" fmla="*/ 8942873 w 9786934"/>
              <a:gd name="connsiteY5" fmla="*/ 3985847 h 4267200"/>
              <a:gd name="connsiteX6" fmla="*/ 5261827 w 9786934"/>
              <a:gd name="connsiteY6" fmla="*/ 4267200 h 4267200"/>
              <a:gd name="connsiteX0" fmla="*/ 9786934 w 9786934"/>
              <a:gd name="connsiteY0" fmla="*/ 0 h 4610644"/>
              <a:gd name="connsiteX1" fmla="*/ 5777642 w 9786934"/>
              <a:gd name="connsiteY1" fmla="*/ 656493 h 4610644"/>
              <a:gd name="connsiteX2" fmla="*/ 537427 w 9786934"/>
              <a:gd name="connsiteY2" fmla="*/ 328247 h 4610644"/>
              <a:gd name="connsiteX3" fmla="*/ 971181 w 9786934"/>
              <a:gd name="connsiteY3" fmla="*/ 3048000 h 4610644"/>
              <a:gd name="connsiteX4" fmla="*/ 7618165 w 9786934"/>
              <a:gd name="connsiteY4" fmla="*/ 2039816 h 4610644"/>
              <a:gd name="connsiteX5" fmla="*/ 8942873 w 9786934"/>
              <a:gd name="connsiteY5" fmla="*/ 3985847 h 4610644"/>
              <a:gd name="connsiteX6" fmla="*/ 5261827 w 9786934"/>
              <a:gd name="connsiteY6" fmla="*/ 4267200 h 4610644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929685 w 9929685"/>
              <a:gd name="connsiteY0" fmla="*/ 0 h 4690802"/>
              <a:gd name="connsiteX1" fmla="*/ 5920393 w 9929685"/>
              <a:gd name="connsiteY1" fmla="*/ 656493 h 4690802"/>
              <a:gd name="connsiteX2" fmla="*/ 680178 w 9929685"/>
              <a:gd name="connsiteY2" fmla="*/ 328247 h 4690802"/>
              <a:gd name="connsiteX3" fmla="*/ 1113932 w 9929685"/>
              <a:gd name="connsiteY3" fmla="*/ 3048000 h 4690802"/>
              <a:gd name="connsiteX4" fmla="*/ 7760916 w 9929685"/>
              <a:gd name="connsiteY4" fmla="*/ 2039816 h 4690802"/>
              <a:gd name="connsiteX5" fmla="*/ 9085624 w 9929685"/>
              <a:gd name="connsiteY5" fmla="*/ 3985847 h 4690802"/>
              <a:gd name="connsiteX6" fmla="*/ 5404578 w 9929685"/>
              <a:gd name="connsiteY6" fmla="*/ 4267200 h 4690802"/>
              <a:gd name="connsiteX0" fmla="*/ 9849868 w 9849868"/>
              <a:gd name="connsiteY0" fmla="*/ 0 h 4690802"/>
              <a:gd name="connsiteX1" fmla="*/ 5840576 w 9849868"/>
              <a:gd name="connsiteY1" fmla="*/ 656493 h 4690802"/>
              <a:gd name="connsiteX2" fmla="*/ 600361 w 9849868"/>
              <a:gd name="connsiteY2" fmla="*/ 328247 h 4690802"/>
              <a:gd name="connsiteX3" fmla="*/ 1034115 w 9849868"/>
              <a:gd name="connsiteY3" fmla="*/ 3048000 h 4690802"/>
              <a:gd name="connsiteX4" fmla="*/ 7681099 w 9849868"/>
              <a:gd name="connsiteY4" fmla="*/ 2039816 h 4690802"/>
              <a:gd name="connsiteX5" fmla="*/ 9005807 w 9849868"/>
              <a:gd name="connsiteY5" fmla="*/ 3985847 h 4690802"/>
              <a:gd name="connsiteX6" fmla="*/ 5324761 w 9849868"/>
              <a:gd name="connsiteY6" fmla="*/ 4267200 h 4690802"/>
              <a:gd name="connsiteX0" fmla="*/ 9837738 w 9837738"/>
              <a:gd name="connsiteY0" fmla="*/ 0 h 4690802"/>
              <a:gd name="connsiteX1" fmla="*/ 5828446 w 9837738"/>
              <a:gd name="connsiteY1" fmla="*/ 656493 h 4690802"/>
              <a:gd name="connsiteX2" fmla="*/ 588231 w 9837738"/>
              <a:gd name="connsiteY2" fmla="*/ 328247 h 4690802"/>
              <a:gd name="connsiteX3" fmla="*/ 1021985 w 9837738"/>
              <a:gd name="connsiteY3" fmla="*/ 3048000 h 4690802"/>
              <a:gd name="connsiteX4" fmla="*/ 7668969 w 9837738"/>
              <a:gd name="connsiteY4" fmla="*/ 2039816 h 4690802"/>
              <a:gd name="connsiteX5" fmla="*/ 8993677 w 9837738"/>
              <a:gd name="connsiteY5" fmla="*/ 3985847 h 4690802"/>
              <a:gd name="connsiteX6" fmla="*/ 5312631 w 9837738"/>
              <a:gd name="connsiteY6" fmla="*/ 4267200 h 4690802"/>
              <a:gd name="connsiteX0" fmla="*/ 9862136 w 9862136"/>
              <a:gd name="connsiteY0" fmla="*/ 0 h 4690802"/>
              <a:gd name="connsiteX1" fmla="*/ 5852844 w 9862136"/>
              <a:gd name="connsiteY1" fmla="*/ 656493 h 4690802"/>
              <a:gd name="connsiteX2" fmla="*/ 612629 w 9862136"/>
              <a:gd name="connsiteY2" fmla="*/ 328247 h 4690802"/>
              <a:gd name="connsiteX3" fmla="*/ 1046383 w 9862136"/>
              <a:gd name="connsiteY3" fmla="*/ 3048000 h 4690802"/>
              <a:gd name="connsiteX4" fmla="*/ 7693367 w 9862136"/>
              <a:gd name="connsiteY4" fmla="*/ 2039816 h 4690802"/>
              <a:gd name="connsiteX5" fmla="*/ 9018075 w 9862136"/>
              <a:gd name="connsiteY5" fmla="*/ 3985847 h 4690802"/>
              <a:gd name="connsiteX6" fmla="*/ 5337029 w 9862136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23255" h="4690802">
                <a:moveTo>
                  <a:pt x="9923255" y="0"/>
                </a:moveTo>
                <a:cubicBezTo>
                  <a:pt x="8689401" y="300892"/>
                  <a:pt x="7607948" y="719015"/>
                  <a:pt x="5913963" y="656493"/>
                </a:cubicBezTo>
                <a:cubicBezTo>
                  <a:pt x="4219978" y="593971"/>
                  <a:pt x="1627225" y="-211015"/>
                  <a:pt x="673748" y="328247"/>
                </a:cubicBezTo>
                <a:cubicBezTo>
                  <a:pt x="-279729" y="867509"/>
                  <a:pt x="-295359" y="2551723"/>
                  <a:pt x="1107502" y="3048000"/>
                </a:cubicBezTo>
                <a:cubicBezTo>
                  <a:pt x="2510363" y="3544277"/>
                  <a:pt x="6543102" y="1871785"/>
                  <a:pt x="7754486" y="2039816"/>
                </a:cubicBezTo>
                <a:cubicBezTo>
                  <a:pt x="8965870" y="2207847"/>
                  <a:pt x="9448471" y="3298093"/>
                  <a:pt x="9079194" y="3985847"/>
                </a:cubicBezTo>
                <a:cubicBezTo>
                  <a:pt x="8709917" y="4673601"/>
                  <a:pt x="7658748" y="5018453"/>
                  <a:pt x="5398148" y="4267200"/>
                </a:cubicBezTo>
              </a:path>
            </a:pathLst>
          </a:custGeom>
          <a:noFill/>
          <a:ln w="508000" cap="rnd">
            <a:gradFill flip="none" rotWithShape="1">
              <a:gsLst>
                <a:gs pos="25000">
                  <a:schemeClr val="accent3"/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2DF4DA7-14BB-90BA-EF5B-3CF415B56353}"/>
              </a:ext>
            </a:extLst>
          </p:cNvPr>
          <p:cNvSpPr/>
          <p:nvPr/>
        </p:nvSpPr>
        <p:spPr>
          <a:xfrm>
            <a:off x="9827859" y="1022960"/>
            <a:ext cx="1396418" cy="1396418"/>
          </a:xfrm>
          <a:prstGeom prst="ellipse">
            <a:avLst/>
          </a:prstGeom>
          <a:solidFill>
            <a:schemeClr val="tx1">
              <a:alpha val="44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89EE5B5-2480-7CF7-64FE-C16A2746CF04}"/>
              </a:ext>
            </a:extLst>
          </p:cNvPr>
          <p:cNvGrpSpPr/>
          <p:nvPr/>
        </p:nvGrpSpPr>
        <p:grpSpPr>
          <a:xfrm>
            <a:off x="9973468" y="1094215"/>
            <a:ext cx="1129960" cy="1129960"/>
            <a:chOff x="9925159" y="942420"/>
            <a:chExt cx="1228744" cy="122874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1B0F530-A8BE-D4C9-FF05-DCDB6A69B791}"/>
                </a:ext>
              </a:extLst>
            </p:cNvPr>
            <p:cNvSpPr/>
            <p:nvPr/>
          </p:nvSpPr>
          <p:spPr>
            <a:xfrm>
              <a:off x="10038923" y="1056184"/>
              <a:ext cx="1001216" cy="1001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B0CE6627-540B-9F48-4A5A-B299768C5192}"/>
                </a:ext>
              </a:extLst>
            </p:cNvPr>
            <p:cNvSpPr/>
            <p:nvPr/>
          </p:nvSpPr>
          <p:spPr>
            <a:xfrm>
              <a:off x="9925159" y="942420"/>
              <a:ext cx="1228744" cy="122874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89D4F1F8-EA83-0AAC-A411-8F6011042CC1}"/>
              </a:ext>
            </a:extLst>
          </p:cNvPr>
          <p:cNvSpPr/>
          <p:nvPr/>
        </p:nvSpPr>
        <p:spPr>
          <a:xfrm>
            <a:off x="6475059" y="1687978"/>
            <a:ext cx="1396418" cy="1396418"/>
          </a:xfrm>
          <a:prstGeom prst="ellipse">
            <a:avLst/>
          </a:prstGeom>
          <a:solidFill>
            <a:schemeClr val="tx1">
              <a:alpha val="44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12F8169-7253-4971-41F6-765E1910BD30}"/>
              </a:ext>
            </a:extLst>
          </p:cNvPr>
          <p:cNvGrpSpPr/>
          <p:nvPr/>
        </p:nvGrpSpPr>
        <p:grpSpPr>
          <a:xfrm>
            <a:off x="6620668" y="1759233"/>
            <a:ext cx="1129960" cy="1129960"/>
            <a:chOff x="9925159" y="942420"/>
            <a:chExt cx="1228744" cy="1228744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48A3202-4EC4-1142-6AB9-9DE42A49771B}"/>
                </a:ext>
              </a:extLst>
            </p:cNvPr>
            <p:cNvSpPr/>
            <p:nvPr/>
          </p:nvSpPr>
          <p:spPr>
            <a:xfrm>
              <a:off x="10038923" y="1056184"/>
              <a:ext cx="1001216" cy="1001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D5D8731-090B-DF80-E648-1A1752452A00}"/>
                </a:ext>
              </a:extLst>
            </p:cNvPr>
            <p:cNvSpPr/>
            <p:nvPr/>
          </p:nvSpPr>
          <p:spPr>
            <a:xfrm>
              <a:off x="9925159" y="942420"/>
              <a:ext cx="1228744" cy="122874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32818C9-B32E-65B9-C2B0-CB2F604B58C6}"/>
              </a:ext>
            </a:extLst>
          </p:cNvPr>
          <p:cNvGrpSpPr/>
          <p:nvPr/>
        </p:nvGrpSpPr>
        <p:grpSpPr>
          <a:xfrm>
            <a:off x="2207859" y="1175360"/>
            <a:ext cx="1396418" cy="1396418"/>
            <a:chOff x="9766820" y="864936"/>
            <a:chExt cx="1518496" cy="1518496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9A33438-29DB-AFDF-FEDF-F995396FFE3E}"/>
                </a:ext>
              </a:extLst>
            </p:cNvPr>
            <p:cNvSpPr/>
            <p:nvPr/>
          </p:nvSpPr>
          <p:spPr>
            <a:xfrm>
              <a:off x="9766820" y="864936"/>
              <a:ext cx="1518496" cy="1518496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86AA6CE-727D-6584-F080-DBF0A01D3FD2}"/>
                </a:ext>
              </a:extLst>
            </p:cNvPr>
            <p:cNvGrpSpPr/>
            <p:nvPr/>
          </p:nvGrpSpPr>
          <p:grpSpPr>
            <a:xfrm>
              <a:off x="9925159" y="942420"/>
              <a:ext cx="1228744" cy="1228744"/>
              <a:chOff x="9925159" y="942420"/>
              <a:chExt cx="1228744" cy="1228744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446FD31-A44F-4410-56A8-F3F8BA742D71}"/>
                  </a:ext>
                </a:extLst>
              </p:cNvPr>
              <p:cNvSpPr/>
              <p:nvPr/>
            </p:nvSpPr>
            <p:spPr>
              <a:xfrm>
                <a:off x="10038923" y="1056184"/>
                <a:ext cx="1001216" cy="10012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3B3DC3-6334-B319-1026-7879880745CA}"/>
                  </a:ext>
                </a:extLst>
              </p:cNvPr>
              <p:cNvSpPr/>
              <p:nvPr/>
            </p:nvSpPr>
            <p:spPr>
              <a:xfrm>
                <a:off x="9925159" y="942420"/>
                <a:ext cx="1228744" cy="1228744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E7C5725-71A7-DBDB-378A-68261BB106E8}"/>
              </a:ext>
            </a:extLst>
          </p:cNvPr>
          <p:cNvGrpSpPr/>
          <p:nvPr/>
        </p:nvGrpSpPr>
        <p:grpSpPr>
          <a:xfrm>
            <a:off x="1695241" y="3835432"/>
            <a:ext cx="1396418" cy="1396418"/>
            <a:chOff x="9766820" y="864936"/>
            <a:chExt cx="1518496" cy="1518496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2CD7FDD-90CD-935C-7104-409C6364F148}"/>
                </a:ext>
              </a:extLst>
            </p:cNvPr>
            <p:cNvSpPr/>
            <p:nvPr/>
          </p:nvSpPr>
          <p:spPr>
            <a:xfrm>
              <a:off x="9766820" y="864936"/>
              <a:ext cx="1518496" cy="1518496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42743E4F-86F3-7BB9-498F-BC878A98357A}"/>
                </a:ext>
              </a:extLst>
            </p:cNvPr>
            <p:cNvGrpSpPr/>
            <p:nvPr/>
          </p:nvGrpSpPr>
          <p:grpSpPr>
            <a:xfrm>
              <a:off x="9925159" y="942420"/>
              <a:ext cx="1228744" cy="1228744"/>
              <a:chOff x="9925159" y="942420"/>
              <a:chExt cx="1228744" cy="122874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F43B53D2-9125-832D-6DB0-3071F10C2B89}"/>
                  </a:ext>
                </a:extLst>
              </p:cNvPr>
              <p:cNvSpPr/>
              <p:nvPr/>
            </p:nvSpPr>
            <p:spPr>
              <a:xfrm>
                <a:off x="10038923" y="1056184"/>
                <a:ext cx="1001216" cy="10012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09EACC9-803E-2D94-CF2B-D916EFE4CA94}"/>
                  </a:ext>
                </a:extLst>
              </p:cNvPr>
              <p:cNvSpPr/>
              <p:nvPr/>
            </p:nvSpPr>
            <p:spPr>
              <a:xfrm>
                <a:off x="9925159" y="942420"/>
                <a:ext cx="1228744" cy="1228744"/>
              </a:xfrm>
              <a:prstGeom prst="ellipse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77221D3-E9EC-B1EC-4376-BD4C748E3317}"/>
              </a:ext>
            </a:extLst>
          </p:cNvPr>
          <p:cNvGrpSpPr/>
          <p:nvPr/>
        </p:nvGrpSpPr>
        <p:grpSpPr>
          <a:xfrm>
            <a:off x="5823895" y="5013068"/>
            <a:ext cx="1396418" cy="1396418"/>
            <a:chOff x="9766820" y="864936"/>
            <a:chExt cx="1518496" cy="1518496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E7DE016A-2D89-5C6E-844F-9E4381C1F7F9}"/>
                </a:ext>
              </a:extLst>
            </p:cNvPr>
            <p:cNvSpPr/>
            <p:nvPr/>
          </p:nvSpPr>
          <p:spPr>
            <a:xfrm>
              <a:off x="9766820" y="864936"/>
              <a:ext cx="1518496" cy="1518496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45EAD049-0A2A-E57F-DF5A-2CD10F3E002E}"/>
                </a:ext>
              </a:extLst>
            </p:cNvPr>
            <p:cNvGrpSpPr/>
            <p:nvPr/>
          </p:nvGrpSpPr>
          <p:grpSpPr>
            <a:xfrm>
              <a:off x="9925159" y="942420"/>
              <a:ext cx="1228744" cy="1228744"/>
              <a:chOff x="9925159" y="942420"/>
              <a:chExt cx="1228744" cy="122874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2FCB1C-4505-1999-0522-20D6162BFFA7}"/>
                  </a:ext>
                </a:extLst>
              </p:cNvPr>
              <p:cNvSpPr/>
              <p:nvPr/>
            </p:nvSpPr>
            <p:spPr>
              <a:xfrm>
                <a:off x="10038923" y="1056184"/>
                <a:ext cx="1001216" cy="10012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4D4CEEA-1184-238E-A5FD-6CA742912121}"/>
                  </a:ext>
                </a:extLst>
              </p:cNvPr>
              <p:cNvSpPr/>
              <p:nvPr/>
            </p:nvSpPr>
            <p:spPr>
              <a:xfrm>
                <a:off x="9925159" y="942420"/>
                <a:ext cx="1228744" cy="1228744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568126E-FFC7-AE6F-8661-90E12347EB19}"/>
              </a:ext>
            </a:extLst>
          </p:cNvPr>
          <p:cNvSpPr/>
          <p:nvPr/>
        </p:nvSpPr>
        <p:spPr>
          <a:xfrm>
            <a:off x="1485480" y="1697266"/>
            <a:ext cx="9218702" cy="4357754"/>
          </a:xfrm>
          <a:custGeom>
            <a:avLst/>
            <a:gdLst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566650"/>
              <a:gd name="connsiteX1" fmla="*/ 5777642 w 9786934"/>
              <a:gd name="connsiteY1" fmla="*/ 656493 h 4566650"/>
              <a:gd name="connsiteX2" fmla="*/ 537427 w 9786934"/>
              <a:gd name="connsiteY2" fmla="*/ 328247 h 4566650"/>
              <a:gd name="connsiteX3" fmla="*/ 971181 w 9786934"/>
              <a:gd name="connsiteY3" fmla="*/ 3048000 h 4566650"/>
              <a:gd name="connsiteX4" fmla="*/ 7618165 w 9786934"/>
              <a:gd name="connsiteY4" fmla="*/ 2039816 h 4566650"/>
              <a:gd name="connsiteX5" fmla="*/ 8942873 w 9786934"/>
              <a:gd name="connsiteY5" fmla="*/ 3985847 h 4566650"/>
              <a:gd name="connsiteX6" fmla="*/ 4851519 w 9786934"/>
              <a:gd name="connsiteY6" fmla="*/ 4443047 h 4566650"/>
              <a:gd name="connsiteX0" fmla="*/ 9786934 w 9786934"/>
              <a:gd name="connsiteY0" fmla="*/ 0 h 4267200"/>
              <a:gd name="connsiteX1" fmla="*/ 5777642 w 9786934"/>
              <a:gd name="connsiteY1" fmla="*/ 656493 h 4267200"/>
              <a:gd name="connsiteX2" fmla="*/ 537427 w 9786934"/>
              <a:gd name="connsiteY2" fmla="*/ 328247 h 4267200"/>
              <a:gd name="connsiteX3" fmla="*/ 971181 w 9786934"/>
              <a:gd name="connsiteY3" fmla="*/ 3048000 h 4267200"/>
              <a:gd name="connsiteX4" fmla="*/ 7618165 w 9786934"/>
              <a:gd name="connsiteY4" fmla="*/ 2039816 h 4267200"/>
              <a:gd name="connsiteX5" fmla="*/ 8942873 w 9786934"/>
              <a:gd name="connsiteY5" fmla="*/ 3985847 h 4267200"/>
              <a:gd name="connsiteX6" fmla="*/ 5261827 w 9786934"/>
              <a:gd name="connsiteY6" fmla="*/ 4267200 h 4267200"/>
              <a:gd name="connsiteX0" fmla="*/ 9786934 w 9786934"/>
              <a:gd name="connsiteY0" fmla="*/ 0 h 4610644"/>
              <a:gd name="connsiteX1" fmla="*/ 5777642 w 9786934"/>
              <a:gd name="connsiteY1" fmla="*/ 656493 h 4610644"/>
              <a:gd name="connsiteX2" fmla="*/ 537427 w 9786934"/>
              <a:gd name="connsiteY2" fmla="*/ 328247 h 4610644"/>
              <a:gd name="connsiteX3" fmla="*/ 971181 w 9786934"/>
              <a:gd name="connsiteY3" fmla="*/ 3048000 h 4610644"/>
              <a:gd name="connsiteX4" fmla="*/ 7618165 w 9786934"/>
              <a:gd name="connsiteY4" fmla="*/ 2039816 h 4610644"/>
              <a:gd name="connsiteX5" fmla="*/ 8942873 w 9786934"/>
              <a:gd name="connsiteY5" fmla="*/ 3985847 h 4610644"/>
              <a:gd name="connsiteX6" fmla="*/ 5261827 w 9786934"/>
              <a:gd name="connsiteY6" fmla="*/ 4267200 h 4610644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929685 w 9929685"/>
              <a:gd name="connsiteY0" fmla="*/ 0 h 4690802"/>
              <a:gd name="connsiteX1" fmla="*/ 5920393 w 9929685"/>
              <a:gd name="connsiteY1" fmla="*/ 656493 h 4690802"/>
              <a:gd name="connsiteX2" fmla="*/ 680178 w 9929685"/>
              <a:gd name="connsiteY2" fmla="*/ 328247 h 4690802"/>
              <a:gd name="connsiteX3" fmla="*/ 1113932 w 9929685"/>
              <a:gd name="connsiteY3" fmla="*/ 3048000 h 4690802"/>
              <a:gd name="connsiteX4" fmla="*/ 7760916 w 9929685"/>
              <a:gd name="connsiteY4" fmla="*/ 2039816 h 4690802"/>
              <a:gd name="connsiteX5" fmla="*/ 9085624 w 9929685"/>
              <a:gd name="connsiteY5" fmla="*/ 3985847 h 4690802"/>
              <a:gd name="connsiteX6" fmla="*/ 5404578 w 9929685"/>
              <a:gd name="connsiteY6" fmla="*/ 4267200 h 4690802"/>
              <a:gd name="connsiteX0" fmla="*/ 9849868 w 9849868"/>
              <a:gd name="connsiteY0" fmla="*/ 0 h 4690802"/>
              <a:gd name="connsiteX1" fmla="*/ 5840576 w 9849868"/>
              <a:gd name="connsiteY1" fmla="*/ 656493 h 4690802"/>
              <a:gd name="connsiteX2" fmla="*/ 600361 w 9849868"/>
              <a:gd name="connsiteY2" fmla="*/ 328247 h 4690802"/>
              <a:gd name="connsiteX3" fmla="*/ 1034115 w 9849868"/>
              <a:gd name="connsiteY3" fmla="*/ 3048000 h 4690802"/>
              <a:gd name="connsiteX4" fmla="*/ 7681099 w 9849868"/>
              <a:gd name="connsiteY4" fmla="*/ 2039816 h 4690802"/>
              <a:gd name="connsiteX5" fmla="*/ 9005807 w 9849868"/>
              <a:gd name="connsiteY5" fmla="*/ 3985847 h 4690802"/>
              <a:gd name="connsiteX6" fmla="*/ 5324761 w 9849868"/>
              <a:gd name="connsiteY6" fmla="*/ 4267200 h 4690802"/>
              <a:gd name="connsiteX0" fmla="*/ 9837738 w 9837738"/>
              <a:gd name="connsiteY0" fmla="*/ 0 h 4690802"/>
              <a:gd name="connsiteX1" fmla="*/ 5828446 w 9837738"/>
              <a:gd name="connsiteY1" fmla="*/ 656493 h 4690802"/>
              <a:gd name="connsiteX2" fmla="*/ 588231 w 9837738"/>
              <a:gd name="connsiteY2" fmla="*/ 328247 h 4690802"/>
              <a:gd name="connsiteX3" fmla="*/ 1021985 w 9837738"/>
              <a:gd name="connsiteY3" fmla="*/ 3048000 h 4690802"/>
              <a:gd name="connsiteX4" fmla="*/ 7668969 w 9837738"/>
              <a:gd name="connsiteY4" fmla="*/ 2039816 h 4690802"/>
              <a:gd name="connsiteX5" fmla="*/ 8993677 w 9837738"/>
              <a:gd name="connsiteY5" fmla="*/ 3985847 h 4690802"/>
              <a:gd name="connsiteX6" fmla="*/ 5312631 w 9837738"/>
              <a:gd name="connsiteY6" fmla="*/ 4267200 h 4690802"/>
              <a:gd name="connsiteX0" fmla="*/ 9862136 w 9862136"/>
              <a:gd name="connsiteY0" fmla="*/ 0 h 4690802"/>
              <a:gd name="connsiteX1" fmla="*/ 5852844 w 9862136"/>
              <a:gd name="connsiteY1" fmla="*/ 656493 h 4690802"/>
              <a:gd name="connsiteX2" fmla="*/ 612629 w 9862136"/>
              <a:gd name="connsiteY2" fmla="*/ 328247 h 4690802"/>
              <a:gd name="connsiteX3" fmla="*/ 1046383 w 9862136"/>
              <a:gd name="connsiteY3" fmla="*/ 3048000 h 4690802"/>
              <a:gd name="connsiteX4" fmla="*/ 7693367 w 9862136"/>
              <a:gd name="connsiteY4" fmla="*/ 2039816 h 4690802"/>
              <a:gd name="connsiteX5" fmla="*/ 9018075 w 9862136"/>
              <a:gd name="connsiteY5" fmla="*/ 3985847 h 4690802"/>
              <a:gd name="connsiteX6" fmla="*/ 5337029 w 9862136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23255" h="4690802">
                <a:moveTo>
                  <a:pt x="9923255" y="0"/>
                </a:moveTo>
                <a:cubicBezTo>
                  <a:pt x="8689401" y="300892"/>
                  <a:pt x="7607948" y="719015"/>
                  <a:pt x="5913963" y="656493"/>
                </a:cubicBezTo>
                <a:cubicBezTo>
                  <a:pt x="4219978" y="593971"/>
                  <a:pt x="1627225" y="-211015"/>
                  <a:pt x="673748" y="328247"/>
                </a:cubicBezTo>
                <a:cubicBezTo>
                  <a:pt x="-279729" y="867509"/>
                  <a:pt x="-295359" y="2551723"/>
                  <a:pt x="1107502" y="3048000"/>
                </a:cubicBezTo>
                <a:cubicBezTo>
                  <a:pt x="2510363" y="3544277"/>
                  <a:pt x="6543102" y="1871785"/>
                  <a:pt x="7754486" y="2039816"/>
                </a:cubicBezTo>
                <a:cubicBezTo>
                  <a:pt x="8965870" y="2207847"/>
                  <a:pt x="9448471" y="3298093"/>
                  <a:pt x="9079194" y="3985847"/>
                </a:cubicBezTo>
                <a:cubicBezTo>
                  <a:pt x="8709917" y="4673601"/>
                  <a:pt x="7658748" y="5018453"/>
                  <a:pt x="5398148" y="4267200"/>
                </a:cubicBezTo>
              </a:path>
            </a:pathLst>
          </a:custGeom>
          <a:noFill/>
          <a:ln w="28575" cap="rnd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D5B1A62-FCE4-DF68-3C40-5D8A0D4BFA9E}"/>
              </a:ext>
            </a:extLst>
          </p:cNvPr>
          <p:cNvSpPr txBox="1"/>
          <p:nvPr/>
        </p:nvSpPr>
        <p:spPr>
          <a:xfrm>
            <a:off x="9734227" y="2420888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Placeholder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103A14-D787-DC14-5FC6-2C89115D098B}"/>
              </a:ext>
            </a:extLst>
          </p:cNvPr>
          <p:cNvSpPr txBox="1"/>
          <p:nvPr/>
        </p:nvSpPr>
        <p:spPr>
          <a:xfrm>
            <a:off x="6381427" y="1229397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Placeholder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6C96F8F-AB96-ACD2-01B6-408A68C0AD89}"/>
              </a:ext>
            </a:extLst>
          </p:cNvPr>
          <p:cNvSpPr txBox="1"/>
          <p:nvPr/>
        </p:nvSpPr>
        <p:spPr>
          <a:xfrm>
            <a:off x="2129866" y="2486138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Placeholder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D1186F0-0AB8-F892-613F-E9E66B48CF76}"/>
              </a:ext>
            </a:extLst>
          </p:cNvPr>
          <p:cNvSpPr txBox="1"/>
          <p:nvPr/>
        </p:nvSpPr>
        <p:spPr>
          <a:xfrm>
            <a:off x="1601606" y="5191797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Placeholder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14DB01-D29F-D0E4-98D3-47321F46A450}"/>
              </a:ext>
            </a:extLst>
          </p:cNvPr>
          <p:cNvSpPr txBox="1"/>
          <p:nvPr/>
        </p:nvSpPr>
        <p:spPr>
          <a:xfrm>
            <a:off x="7006861" y="4675221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Placeholder</a:t>
            </a:r>
          </a:p>
        </p:txBody>
      </p:sp>
      <p:pic>
        <p:nvPicPr>
          <p:cNvPr id="106" name="Graphic 105" descr="Business Growth with solid fill">
            <a:extLst>
              <a:ext uri="{FF2B5EF4-FFF2-40B4-BE49-F238E27FC236}">
                <a16:creationId xmlns:a16="http://schemas.microsoft.com/office/drawing/2014/main" id="{6B92960A-BEE3-03C6-129F-B99457228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05844" y="1589448"/>
            <a:ext cx="423024" cy="423024"/>
          </a:xfrm>
          <a:prstGeom prst="rect">
            <a:avLst/>
          </a:prstGeom>
        </p:spPr>
      </p:pic>
      <p:pic>
        <p:nvPicPr>
          <p:cNvPr id="107" name="Graphic 106" descr="Bank with solid fill">
            <a:extLst>
              <a:ext uri="{FF2B5EF4-FFF2-40B4-BE49-F238E27FC236}">
                <a16:creationId xmlns:a16="http://schemas.microsoft.com/office/drawing/2014/main" id="{58C6B4FD-6839-FADE-E146-74B7EFF1F1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74136" y="2112701"/>
            <a:ext cx="423024" cy="423024"/>
          </a:xfrm>
          <a:prstGeom prst="rect">
            <a:avLst/>
          </a:prstGeom>
        </p:spPr>
      </p:pic>
      <p:pic>
        <p:nvPicPr>
          <p:cNvPr id="108" name="Graphic 107" descr="Bullseye with solid fill">
            <a:extLst>
              <a:ext uri="{FF2B5EF4-FFF2-40B4-BE49-F238E27FC236}">
                <a16:creationId xmlns:a16="http://schemas.microsoft.com/office/drawing/2014/main" id="{CD29A834-30C5-D990-2532-65981077BF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4852" y="5395168"/>
            <a:ext cx="458048" cy="458048"/>
          </a:xfrm>
          <a:prstGeom prst="rect">
            <a:avLst/>
          </a:prstGeom>
        </p:spPr>
      </p:pic>
      <p:pic>
        <p:nvPicPr>
          <p:cNvPr id="111" name="Graphic 110" descr="Boardroom with solid fill">
            <a:extLst>
              <a:ext uri="{FF2B5EF4-FFF2-40B4-BE49-F238E27FC236}">
                <a16:creationId xmlns:a16="http://schemas.microsoft.com/office/drawing/2014/main" id="{1383A5C6-C1D9-DAD9-C22A-EBF18D1952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26906" y="4169229"/>
            <a:ext cx="554860" cy="554860"/>
          </a:xfrm>
          <a:prstGeom prst="rect">
            <a:avLst/>
          </a:prstGeom>
        </p:spPr>
      </p:pic>
      <p:sp>
        <p:nvSpPr>
          <p:cNvPr id="90" name="Oval 89">
            <a:extLst>
              <a:ext uri="{FF2B5EF4-FFF2-40B4-BE49-F238E27FC236}">
                <a16:creationId xmlns:a16="http://schemas.microsoft.com/office/drawing/2014/main" id="{99C9A2E6-5EC2-6EFC-A74B-3AA9A83347E7}"/>
              </a:ext>
            </a:extLst>
          </p:cNvPr>
          <p:cNvSpPr/>
          <p:nvPr/>
        </p:nvSpPr>
        <p:spPr>
          <a:xfrm>
            <a:off x="8428550" y="3142704"/>
            <a:ext cx="1396418" cy="1396418"/>
          </a:xfrm>
          <a:prstGeom prst="ellipse">
            <a:avLst/>
          </a:prstGeom>
          <a:solidFill>
            <a:schemeClr val="tx1">
              <a:alpha val="44000"/>
            </a:schemeClr>
          </a:solidFill>
          <a:ln>
            <a:solidFill>
              <a:schemeClr val="accent5"/>
            </a:solidFill>
          </a:ln>
          <a:effectLst>
            <a:softEdge rad="279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9FCBD10-7A12-60FA-16EF-A132FCED64AE}"/>
              </a:ext>
            </a:extLst>
          </p:cNvPr>
          <p:cNvGrpSpPr/>
          <p:nvPr/>
        </p:nvGrpSpPr>
        <p:grpSpPr>
          <a:xfrm>
            <a:off x="8574159" y="3213959"/>
            <a:ext cx="1129960" cy="1129960"/>
            <a:chOff x="9925159" y="942420"/>
            <a:chExt cx="1228744" cy="122874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629CA02-166D-30EB-C1F4-833533DA275F}"/>
                </a:ext>
              </a:extLst>
            </p:cNvPr>
            <p:cNvSpPr/>
            <p:nvPr/>
          </p:nvSpPr>
          <p:spPr>
            <a:xfrm>
              <a:off x="10038923" y="1056184"/>
              <a:ext cx="1001216" cy="1001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5B5FAB9-FA27-933D-07D6-168796912A61}"/>
                </a:ext>
              </a:extLst>
            </p:cNvPr>
            <p:cNvSpPr/>
            <p:nvPr/>
          </p:nvSpPr>
          <p:spPr>
            <a:xfrm>
              <a:off x="9925159" y="942420"/>
              <a:ext cx="1228744" cy="122874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3" name="Graphic 112" descr="Briefcase with solid fill">
            <a:extLst>
              <a:ext uri="{FF2B5EF4-FFF2-40B4-BE49-F238E27FC236}">
                <a16:creationId xmlns:a16="http://schemas.microsoft.com/office/drawing/2014/main" id="{9DADA842-67BC-3209-E43D-78A4096E7B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30714" y="3570514"/>
            <a:ext cx="416850" cy="416850"/>
          </a:xfrm>
          <a:prstGeom prst="rect">
            <a:avLst/>
          </a:prstGeom>
        </p:spPr>
      </p:pic>
      <p:pic>
        <p:nvPicPr>
          <p:cNvPr id="3" name="Graphic 2" descr="Gears with solid fill">
            <a:extLst>
              <a:ext uri="{FF2B5EF4-FFF2-40B4-BE49-F238E27FC236}">
                <a16:creationId xmlns:a16="http://schemas.microsoft.com/office/drawing/2014/main" id="{268023BD-176D-299C-DB3C-23C3BDCCDBC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290540" y="1402944"/>
            <a:ext cx="504146" cy="50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8F44E-226D-7FDA-758B-20B0B91EB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CEA7B-542B-6DCA-DBF1-802C817A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Modern Roadmap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047A2D-738F-684B-7B0E-F741743CAC5B}"/>
              </a:ext>
            </a:extLst>
          </p:cNvPr>
          <p:cNvGrpSpPr/>
          <p:nvPr/>
        </p:nvGrpSpPr>
        <p:grpSpPr>
          <a:xfrm>
            <a:off x="1438567" y="1703047"/>
            <a:ext cx="9285422" cy="4365956"/>
            <a:chOff x="261764" y="1052736"/>
            <a:chExt cx="11639028" cy="547260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9763C8-354E-2446-3B54-AB0B5531D735}"/>
                </a:ext>
              </a:extLst>
            </p:cNvPr>
            <p:cNvGrpSpPr/>
            <p:nvPr/>
          </p:nvGrpSpPr>
          <p:grpSpPr>
            <a:xfrm>
              <a:off x="261764" y="1265296"/>
              <a:ext cx="11639028" cy="5047488"/>
              <a:chOff x="274898" y="1268760"/>
              <a:chExt cx="11639028" cy="5047488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D68F9920-2096-2F4E-F750-B9CF3AFC9A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26876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1E4A048-47C2-A202-A358-382B7E5B2D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58422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01BEBA6A-03E3-31F1-CCEF-B871C3ED8C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189969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C3D0D45-ABA5-5265-263B-F4DA76C85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21516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625364A-DDEE-16F4-A119-0D7965679B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53063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DEE1FFAA-A77E-F7FE-2A6D-2CAC00F63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284610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C48F100F-AFAD-5BA2-018C-C7F2DEB8A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16156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0BD07513-3DCC-A20C-2CE2-1B77E47A73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47703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BBF14DFC-8DEF-DCAD-1EB8-8F290C179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379250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5BB8207E-C41E-9D9D-C095-A5FA9CE8E2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10797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34EFF91C-6623-0ECE-39E8-291634B4AC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42344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47CC259C-A8B1-0244-30F8-1DA42D5C3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473890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D4B7ACB-7CF1-F876-9405-6FE3C37E55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054376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E9A48799-071D-979A-E754-3990ACAC6D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369844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CC82F84-C36F-E1A2-7DBE-1B60E4C0A4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5685312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8824FBC6-EE70-98B4-E88B-3A79D472E4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6000780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61F6C1D-CA3A-1E05-0DC5-35515CBA6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98" y="6316248"/>
                <a:ext cx="1163902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6C2572F-4675-8F9E-3613-C2D9CF5A897D}"/>
                </a:ext>
              </a:extLst>
            </p:cNvPr>
            <p:cNvGrpSpPr/>
            <p:nvPr/>
          </p:nvGrpSpPr>
          <p:grpSpPr>
            <a:xfrm>
              <a:off x="1036545" y="1052736"/>
              <a:ext cx="10089466" cy="5472608"/>
              <a:chOff x="1374723" y="1052736"/>
              <a:chExt cx="10089466" cy="5472608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7A4B623-8DAB-2636-8395-4B00A7375CA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68315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70495AAF-A78A-4829-F620-715A6503209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36785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9A8342B-7278-2E4F-0165-DC645122967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5256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25850232-DB00-C6BA-DEF8-F1811B2B831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73726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68B60830-81FE-553F-DBC6-23FDCA3B0C4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2197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905B5DF0-48A1-3E9F-D27B-6F7EC175C7C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10667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265311A0-CCEC-DD10-A4B3-7EA713D9286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79137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6DC11A8-3836-E0C1-4D4E-8B989D3F764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47608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76685DF8-4065-F46C-BCEE-2FDD56AC9CC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6078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0C38476A-0687-AE4C-C46F-E6E752FFA26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4549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972590FB-EF25-8FE3-9100-3755B0B1A14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019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7A9C62C3-9E3E-0D95-E862-FDE25B93A6D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1489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34A6464-0BBA-1D41-AE8C-332DB9C2A0C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0039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5AF1C7C-243D-EFA5-D040-07B84714550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41569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86AB3CD4-EC0F-8CF1-6788-9238CF81D7E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73098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306C537-C9DF-27CF-41C2-B0A3FB52429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04628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17AF25B3-ACDD-8A2C-DB82-A93479615C6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-136158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43262902-5E51-D440-4764-31FF18948AE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72788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1BB53B1-77F7-DFD4-2A5F-F18CF0B5051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41259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6B88A187-9961-C3E9-9F99-BA83F96A1A7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09729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E7F7590F-B6CC-B8D6-AF90-A4008215DA6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78200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86CA6743-C295-A3E1-4747-084D6CAD2DE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46670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59A68D2-4A81-596B-FDC6-9752C809046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15141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BF4CCFF-1481-DCCF-76D5-2C93F45E55E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83611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F4DC41EA-7C23-3BA0-0C4B-CAF77986232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52081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D2123A16-3FF7-615A-25C2-C8D8A1F950B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20552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557BE42B-3E2F-7BF4-C775-C1375F84A96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89022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2113CCCB-0C81-BFA0-0F8F-A779D94CF1A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57493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805E4649-2FFB-6D78-8A57-3560E040AD4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59635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DFF9BEA-8424-9FB1-C56F-14BDD38C08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44339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8AB20001-7DF8-979D-68AF-8E5B468D001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29043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849E2B44-07AC-E260-FFD2-E450A032A43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13747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58550A84-7591-373C-2307-672AE712B60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998451" y="3789040"/>
                <a:ext cx="5472608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bg1">
                        <a:lumMod val="95000"/>
                        <a:alpha val="0"/>
                      </a:schemeClr>
                    </a:gs>
                    <a:gs pos="57000">
                      <a:schemeClr val="bg1">
                        <a:lumMod val="95000"/>
                      </a:schemeClr>
                    </a:gs>
                    <a:gs pos="44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AC803F0B-C1E0-2D76-23AC-F1A2CDAE4466}"/>
              </a:ext>
            </a:extLst>
          </p:cNvPr>
          <p:cNvSpPr txBox="1"/>
          <p:nvPr/>
        </p:nvSpPr>
        <p:spPr>
          <a:xfrm>
            <a:off x="888212" y="5937492"/>
            <a:ext cx="1598515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/>
              <a:t>Placeholder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A574344-AA33-8FA0-BF8A-ED470043FDC9}"/>
              </a:ext>
            </a:extLst>
          </p:cNvPr>
          <p:cNvSpPr txBox="1"/>
          <p:nvPr/>
        </p:nvSpPr>
        <p:spPr>
          <a:xfrm>
            <a:off x="4767485" y="4704437"/>
            <a:ext cx="1598515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/>
              <a:t>Placeholder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D5918B8-AF50-0334-E1C3-EEACC8F7990D}"/>
              </a:ext>
            </a:extLst>
          </p:cNvPr>
          <p:cNvSpPr txBox="1"/>
          <p:nvPr/>
        </p:nvSpPr>
        <p:spPr>
          <a:xfrm>
            <a:off x="1989956" y="1556792"/>
            <a:ext cx="1598515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2000" b="1" dirty="0"/>
              <a:t>Placeholder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97489E4-C27F-0914-AB4A-C18257A6D24F}"/>
              </a:ext>
            </a:extLst>
          </p:cNvPr>
          <p:cNvSpPr txBox="1"/>
          <p:nvPr/>
        </p:nvSpPr>
        <p:spPr>
          <a:xfrm>
            <a:off x="8830716" y="3933056"/>
            <a:ext cx="1598515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/>
              <a:t>Placeholder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EE4C950-BF55-06B2-E364-5B86E6514BE0}"/>
              </a:ext>
            </a:extLst>
          </p:cNvPr>
          <p:cNvSpPr txBox="1"/>
          <p:nvPr/>
        </p:nvSpPr>
        <p:spPr>
          <a:xfrm>
            <a:off x="9118748" y="2420888"/>
            <a:ext cx="1598515" cy="4001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2000" b="1" dirty="0"/>
              <a:t>Placeholder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9E043570-8B2D-E767-17A0-DABE61E6AF51}"/>
              </a:ext>
            </a:extLst>
          </p:cNvPr>
          <p:cNvSpPr/>
          <p:nvPr/>
        </p:nvSpPr>
        <p:spPr>
          <a:xfrm>
            <a:off x="1793578" y="1719463"/>
            <a:ext cx="9136025" cy="3992404"/>
          </a:xfrm>
          <a:custGeom>
            <a:avLst/>
            <a:gdLst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566650"/>
              <a:gd name="connsiteX1" fmla="*/ 5777642 w 9786934"/>
              <a:gd name="connsiteY1" fmla="*/ 656493 h 4566650"/>
              <a:gd name="connsiteX2" fmla="*/ 537427 w 9786934"/>
              <a:gd name="connsiteY2" fmla="*/ 328247 h 4566650"/>
              <a:gd name="connsiteX3" fmla="*/ 971181 w 9786934"/>
              <a:gd name="connsiteY3" fmla="*/ 3048000 h 4566650"/>
              <a:gd name="connsiteX4" fmla="*/ 7618165 w 9786934"/>
              <a:gd name="connsiteY4" fmla="*/ 2039816 h 4566650"/>
              <a:gd name="connsiteX5" fmla="*/ 8942873 w 9786934"/>
              <a:gd name="connsiteY5" fmla="*/ 3985847 h 4566650"/>
              <a:gd name="connsiteX6" fmla="*/ 4851519 w 9786934"/>
              <a:gd name="connsiteY6" fmla="*/ 4443047 h 4566650"/>
              <a:gd name="connsiteX0" fmla="*/ 9786934 w 9786934"/>
              <a:gd name="connsiteY0" fmla="*/ 0 h 4267200"/>
              <a:gd name="connsiteX1" fmla="*/ 5777642 w 9786934"/>
              <a:gd name="connsiteY1" fmla="*/ 656493 h 4267200"/>
              <a:gd name="connsiteX2" fmla="*/ 537427 w 9786934"/>
              <a:gd name="connsiteY2" fmla="*/ 328247 h 4267200"/>
              <a:gd name="connsiteX3" fmla="*/ 971181 w 9786934"/>
              <a:gd name="connsiteY3" fmla="*/ 3048000 h 4267200"/>
              <a:gd name="connsiteX4" fmla="*/ 7618165 w 9786934"/>
              <a:gd name="connsiteY4" fmla="*/ 2039816 h 4267200"/>
              <a:gd name="connsiteX5" fmla="*/ 8942873 w 9786934"/>
              <a:gd name="connsiteY5" fmla="*/ 3985847 h 4267200"/>
              <a:gd name="connsiteX6" fmla="*/ 5261827 w 9786934"/>
              <a:gd name="connsiteY6" fmla="*/ 4267200 h 4267200"/>
              <a:gd name="connsiteX0" fmla="*/ 9786934 w 9786934"/>
              <a:gd name="connsiteY0" fmla="*/ 0 h 4610644"/>
              <a:gd name="connsiteX1" fmla="*/ 5777642 w 9786934"/>
              <a:gd name="connsiteY1" fmla="*/ 656493 h 4610644"/>
              <a:gd name="connsiteX2" fmla="*/ 537427 w 9786934"/>
              <a:gd name="connsiteY2" fmla="*/ 328247 h 4610644"/>
              <a:gd name="connsiteX3" fmla="*/ 971181 w 9786934"/>
              <a:gd name="connsiteY3" fmla="*/ 3048000 h 4610644"/>
              <a:gd name="connsiteX4" fmla="*/ 7618165 w 9786934"/>
              <a:gd name="connsiteY4" fmla="*/ 2039816 h 4610644"/>
              <a:gd name="connsiteX5" fmla="*/ 8942873 w 9786934"/>
              <a:gd name="connsiteY5" fmla="*/ 3985847 h 4610644"/>
              <a:gd name="connsiteX6" fmla="*/ 5261827 w 9786934"/>
              <a:gd name="connsiteY6" fmla="*/ 4267200 h 4610644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929685 w 9929685"/>
              <a:gd name="connsiteY0" fmla="*/ 0 h 4690802"/>
              <a:gd name="connsiteX1" fmla="*/ 5920393 w 9929685"/>
              <a:gd name="connsiteY1" fmla="*/ 656493 h 4690802"/>
              <a:gd name="connsiteX2" fmla="*/ 680178 w 9929685"/>
              <a:gd name="connsiteY2" fmla="*/ 328247 h 4690802"/>
              <a:gd name="connsiteX3" fmla="*/ 1113932 w 9929685"/>
              <a:gd name="connsiteY3" fmla="*/ 3048000 h 4690802"/>
              <a:gd name="connsiteX4" fmla="*/ 7760916 w 9929685"/>
              <a:gd name="connsiteY4" fmla="*/ 2039816 h 4690802"/>
              <a:gd name="connsiteX5" fmla="*/ 9085624 w 9929685"/>
              <a:gd name="connsiteY5" fmla="*/ 3985847 h 4690802"/>
              <a:gd name="connsiteX6" fmla="*/ 5404578 w 9929685"/>
              <a:gd name="connsiteY6" fmla="*/ 4267200 h 4690802"/>
              <a:gd name="connsiteX0" fmla="*/ 9849868 w 9849868"/>
              <a:gd name="connsiteY0" fmla="*/ 0 h 4690802"/>
              <a:gd name="connsiteX1" fmla="*/ 5840576 w 9849868"/>
              <a:gd name="connsiteY1" fmla="*/ 656493 h 4690802"/>
              <a:gd name="connsiteX2" fmla="*/ 600361 w 9849868"/>
              <a:gd name="connsiteY2" fmla="*/ 328247 h 4690802"/>
              <a:gd name="connsiteX3" fmla="*/ 1034115 w 9849868"/>
              <a:gd name="connsiteY3" fmla="*/ 3048000 h 4690802"/>
              <a:gd name="connsiteX4" fmla="*/ 7681099 w 9849868"/>
              <a:gd name="connsiteY4" fmla="*/ 2039816 h 4690802"/>
              <a:gd name="connsiteX5" fmla="*/ 9005807 w 9849868"/>
              <a:gd name="connsiteY5" fmla="*/ 3985847 h 4690802"/>
              <a:gd name="connsiteX6" fmla="*/ 5324761 w 9849868"/>
              <a:gd name="connsiteY6" fmla="*/ 4267200 h 4690802"/>
              <a:gd name="connsiteX0" fmla="*/ 9837738 w 9837738"/>
              <a:gd name="connsiteY0" fmla="*/ 0 h 4690802"/>
              <a:gd name="connsiteX1" fmla="*/ 5828446 w 9837738"/>
              <a:gd name="connsiteY1" fmla="*/ 656493 h 4690802"/>
              <a:gd name="connsiteX2" fmla="*/ 588231 w 9837738"/>
              <a:gd name="connsiteY2" fmla="*/ 328247 h 4690802"/>
              <a:gd name="connsiteX3" fmla="*/ 1021985 w 9837738"/>
              <a:gd name="connsiteY3" fmla="*/ 3048000 h 4690802"/>
              <a:gd name="connsiteX4" fmla="*/ 7668969 w 9837738"/>
              <a:gd name="connsiteY4" fmla="*/ 2039816 h 4690802"/>
              <a:gd name="connsiteX5" fmla="*/ 8993677 w 9837738"/>
              <a:gd name="connsiteY5" fmla="*/ 3985847 h 4690802"/>
              <a:gd name="connsiteX6" fmla="*/ 5312631 w 9837738"/>
              <a:gd name="connsiteY6" fmla="*/ 4267200 h 4690802"/>
              <a:gd name="connsiteX0" fmla="*/ 9862136 w 9862136"/>
              <a:gd name="connsiteY0" fmla="*/ 0 h 4690802"/>
              <a:gd name="connsiteX1" fmla="*/ 5852844 w 9862136"/>
              <a:gd name="connsiteY1" fmla="*/ 656493 h 4690802"/>
              <a:gd name="connsiteX2" fmla="*/ 612629 w 9862136"/>
              <a:gd name="connsiteY2" fmla="*/ 328247 h 4690802"/>
              <a:gd name="connsiteX3" fmla="*/ 1046383 w 9862136"/>
              <a:gd name="connsiteY3" fmla="*/ 3048000 h 4690802"/>
              <a:gd name="connsiteX4" fmla="*/ 7693367 w 9862136"/>
              <a:gd name="connsiteY4" fmla="*/ 2039816 h 4690802"/>
              <a:gd name="connsiteX5" fmla="*/ 9018075 w 9862136"/>
              <a:gd name="connsiteY5" fmla="*/ 3985847 h 4690802"/>
              <a:gd name="connsiteX6" fmla="*/ 5337029 w 9862136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3985847"/>
              <a:gd name="connsiteX1" fmla="*/ 5913963 w 9923255"/>
              <a:gd name="connsiteY1" fmla="*/ 656493 h 3985847"/>
              <a:gd name="connsiteX2" fmla="*/ 673748 w 9923255"/>
              <a:gd name="connsiteY2" fmla="*/ 328247 h 3985847"/>
              <a:gd name="connsiteX3" fmla="*/ 1107502 w 9923255"/>
              <a:gd name="connsiteY3" fmla="*/ 3048000 h 3985847"/>
              <a:gd name="connsiteX4" fmla="*/ 7754486 w 9923255"/>
              <a:gd name="connsiteY4" fmla="*/ 2039816 h 3985847"/>
              <a:gd name="connsiteX5" fmla="*/ 9079194 w 9923255"/>
              <a:gd name="connsiteY5" fmla="*/ 3985847 h 3985847"/>
              <a:gd name="connsiteX0" fmla="*/ 9923255 w 9923255"/>
              <a:gd name="connsiteY0" fmla="*/ 0 h 3140399"/>
              <a:gd name="connsiteX1" fmla="*/ 5913963 w 9923255"/>
              <a:gd name="connsiteY1" fmla="*/ 656493 h 3140399"/>
              <a:gd name="connsiteX2" fmla="*/ 673748 w 9923255"/>
              <a:gd name="connsiteY2" fmla="*/ 328247 h 3140399"/>
              <a:gd name="connsiteX3" fmla="*/ 1107502 w 9923255"/>
              <a:gd name="connsiteY3" fmla="*/ 3048000 h 3140399"/>
              <a:gd name="connsiteX4" fmla="*/ 7754486 w 9923255"/>
              <a:gd name="connsiteY4" fmla="*/ 2039816 h 3140399"/>
              <a:gd name="connsiteX0" fmla="*/ 11220866 w 11220866"/>
              <a:gd name="connsiteY0" fmla="*/ 0 h 4828622"/>
              <a:gd name="connsiteX1" fmla="*/ 7211574 w 11220866"/>
              <a:gd name="connsiteY1" fmla="*/ 656493 h 4828622"/>
              <a:gd name="connsiteX2" fmla="*/ 1971359 w 11220866"/>
              <a:gd name="connsiteY2" fmla="*/ 328247 h 4828622"/>
              <a:gd name="connsiteX3" fmla="*/ 2405113 w 11220866"/>
              <a:gd name="connsiteY3" fmla="*/ 3048000 h 4828622"/>
              <a:gd name="connsiteX4" fmla="*/ 283018 w 11220866"/>
              <a:gd name="connsiteY4" fmla="*/ 4828622 h 4828622"/>
              <a:gd name="connsiteX0" fmla="*/ 11084932 w 11084932"/>
              <a:gd name="connsiteY0" fmla="*/ 0 h 4828622"/>
              <a:gd name="connsiteX1" fmla="*/ 7075640 w 11084932"/>
              <a:gd name="connsiteY1" fmla="*/ 656493 h 4828622"/>
              <a:gd name="connsiteX2" fmla="*/ 1835425 w 11084932"/>
              <a:gd name="connsiteY2" fmla="*/ 328247 h 4828622"/>
              <a:gd name="connsiteX3" fmla="*/ 5878222 w 11084932"/>
              <a:gd name="connsiteY3" fmla="*/ 4211246 h 4828622"/>
              <a:gd name="connsiteX4" fmla="*/ 147084 w 11084932"/>
              <a:gd name="connsiteY4" fmla="*/ 4828622 h 4828622"/>
              <a:gd name="connsiteX0" fmla="*/ 11141563 w 11141563"/>
              <a:gd name="connsiteY0" fmla="*/ 0 h 4828622"/>
              <a:gd name="connsiteX1" fmla="*/ 7132271 w 11141563"/>
              <a:gd name="connsiteY1" fmla="*/ 656493 h 4828622"/>
              <a:gd name="connsiteX2" fmla="*/ 1892056 w 11141563"/>
              <a:gd name="connsiteY2" fmla="*/ 328247 h 4828622"/>
              <a:gd name="connsiteX3" fmla="*/ 5934853 w 11141563"/>
              <a:gd name="connsiteY3" fmla="*/ 4211246 h 4828622"/>
              <a:gd name="connsiteX4" fmla="*/ 203715 w 11141563"/>
              <a:gd name="connsiteY4" fmla="*/ 4828622 h 4828622"/>
              <a:gd name="connsiteX0" fmla="*/ 11116545 w 11116545"/>
              <a:gd name="connsiteY0" fmla="*/ 0 h 5752367"/>
              <a:gd name="connsiteX1" fmla="*/ 7107253 w 11116545"/>
              <a:gd name="connsiteY1" fmla="*/ 656493 h 5752367"/>
              <a:gd name="connsiteX2" fmla="*/ 10129062 w 11116545"/>
              <a:gd name="connsiteY2" fmla="*/ 5637417 h 5752367"/>
              <a:gd name="connsiteX3" fmla="*/ 5909835 w 11116545"/>
              <a:gd name="connsiteY3" fmla="*/ 4211246 h 5752367"/>
              <a:gd name="connsiteX4" fmla="*/ 178697 w 11116545"/>
              <a:gd name="connsiteY4" fmla="*/ 4828622 h 5752367"/>
              <a:gd name="connsiteX0" fmla="*/ 11206579 w 11206579"/>
              <a:gd name="connsiteY0" fmla="*/ 0 h 5637522"/>
              <a:gd name="connsiteX1" fmla="*/ 7197287 w 11206579"/>
              <a:gd name="connsiteY1" fmla="*/ 656493 h 5637522"/>
              <a:gd name="connsiteX2" fmla="*/ 10219096 w 11206579"/>
              <a:gd name="connsiteY2" fmla="*/ 5637417 h 5637522"/>
              <a:gd name="connsiteX3" fmla="*/ 3897079 w 11206579"/>
              <a:gd name="connsiteY3" fmla="*/ 810992 h 5637522"/>
              <a:gd name="connsiteX4" fmla="*/ 268731 w 11206579"/>
              <a:gd name="connsiteY4" fmla="*/ 4828622 h 5637522"/>
              <a:gd name="connsiteX0" fmla="*/ 11385782 w 11385782"/>
              <a:gd name="connsiteY0" fmla="*/ 0 h 5637519"/>
              <a:gd name="connsiteX1" fmla="*/ 7376490 w 11385782"/>
              <a:gd name="connsiteY1" fmla="*/ 656493 h 5637519"/>
              <a:gd name="connsiteX2" fmla="*/ 10398299 w 11385782"/>
              <a:gd name="connsiteY2" fmla="*/ 5637417 h 5637519"/>
              <a:gd name="connsiteX3" fmla="*/ 4076282 w 11385782"/>
              <a:gd name="connsiteY3" fmla="*/ 810992 h 5637519"/>
              <a:gd name="connsiteX4" fmla="*/ 447934 w 11385782"/>
              <a:gd name="connsiteY4" fmla="*/ 4828622 h 5637519"/>
              <a:gd name="connsiteX0" fmla="*/ 10938142 w 10938142"/>
              <a:gd name="connsiteY0" fmla="*/ 0 h 5637524"/>
              <a:gd name="connsiteX1" fmla="*/ 6928850 w 10938142"/>
              <a:gd name="connsiteY1" fmla="*/ 656493 h 5637524"/>
              <a:gd name="connsiteX2" fmla="*/ 9950659 w 10938142"/>
              <a:gd name="connsiteY2" fmla="*/ 5637417 h 5637524"/>
              <a:gd name="connsiteX3" fmla="*/ 3628642 w 10938142"/>
              <a:gd name="connsiteY3" fmla="*/ 810992 h 5637524"/>
              <a:gd name="connsiteX4" fmla="*/ 3710936 w 10938142"/>
              <a:gd name="connsiteY4" fmla="*/ 4168205 h 5637524"/>
              <a:gd name="connsiteX5" fmla="*/ 294 w 10938142"/>
              <a:gd name="connsiteY5" fmla="*/ 4828622 h 5637524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35798 h 4864420"/>
              <a:gd name="connsiteX1" fmla="*/ 6928850 w 10938142"/>
              <a:gd name="connsiteY1" fmla="*/ 692291 h 4864420"/>
              <a:gd name="connsiteX2" fmla="*/ 7504860 w 10938142"/>
              <a:gd name="connsiteY2" fmla="*/ 3555513 h 4864420"/>
              <a:gd name="connsiteX3" fmla="*/ 3628642 w 10938142"/>
              <a:gd name="connsiteY3" fmla="*/ 846790 h 4864420"/>
              <a:gd name="connsiteX4" fmla="*/ 3710936 w 10938142"/>
              <a:gd name="connsiteY4" fmla="*/ 4204003 h 4864420"/>
              <a:gd name="connsiteX5" fmla="*/ 294 w 10938142"/>
              <a:gd name="connsiteY5" fmla="*/ 4864420 h 4864420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6967978 w 10938142"/>
              <a:gd name="connsiteY2" fmla="*/ 375832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758389 w 10938142"/>
              <a:gd name="connsiteY2" fmla="*/ 348988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758389 w 10938142"/>
              <a:gd name="connsiteY2" fmla="*/ 348988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475878 w 10475878"/>
              <a:gd name="connsiteY0" fmla="*/ 0 h 4470625"/>
              <a:gd name="connsiteX1" fmla="*/ 6466586 w 10475878"/>
              <a:gd name="connsiteY1" fmla="*/ 656493 h 4470625"/>
              <a:gd name="connsiteX2" fmla="*/ 7296125 w 10475878"/>
              <a:gd name="connsiteY2" fmla="*/ 3489889 h 4470625"/>
              <a:gd name="connsiteX3" fmla="*/ 3166378 w 10475878"/>
              <a:gd name="connsiteY3" fmla="*/ 810992 h 4470625"/>
              <a:gd name="connsiteX4" fmla="*/ 3248672 w 10475878"/>
              <a:gd name="connsiteY4" fmla="*/ 4168205 h 4470625"/>
              <a:gd name="connsiteX5" fmla="*/ 345 w 10475878"/>
              <a:gd name="connsiteY5" fmla="*/ 4425960 h 4470625"/>
              <a:gd name="connsiteX0" fmla="*/ 10475532 w 10475532"/>
              <a:gd name="connsiteY0" fmla="*/ 0 h 4425960"/>
              <a:gd name="connsiteX1" fmla="*/ 6466240 w 10475532"/>
              <a:gd name="connsiteY1" fmla="*/ 656493 h 4425960"/>
              <a:gd name="connsiteX2" fmla="*/ 7295779 w 10475532"/>
              <a:gd name="connsiteY2" fmla="*/ 3489889 h 4425960"/>
              <a:gd name="connsiteX3" fmla="*/ 3166032 w 10475532"/>
              <a:gd name="connsiteY3" fmla="*/ 810992 h 4425960"/>
              <a:gd name="connsiteX4" fmla="*/ 3248326 w 10475532"/>
              <a:gd name="connsiteY4" fmla="*/ 4168205 h 4425960"/>
              <a:gd name="connsiteX5" fmla="*/ -1 w 10475532"/>
              <a:gd name="connsiteY5" fmla="*/ 4425960 h 4425960"/>
              <a:gd name="connsiteX0" fmla="*/ 10475533 w 10475533"/>
              <a:gd name="connsiteY0" fmla="*/ 27649 h 4453609"/>
              <a:gd name="connsiteX1" fmla="*/ 6466241 w 10475533"/>
              <a:gd name="connsiteY1" fmla="*/ 684142 h 4453609"/>
              <a:gd name="connsiteX2" fmla="*/ 7295780 w 10475533"/>
              <a:gd name="connsiteY2" fmla="*/ 3517538 h 4453609"/>
              <a:gd name="connsiteX3" fmla="*/ 3166033 w 10475533"/>
              <a:gd name="connsiteY3" fmla="*/ 838641 h 4453609"/>
              <a:gd name="connsiteX4" fmla="*/ 3248327 w 10475533"/>
              <a:gd name="connsiteY4" fmla="*/ 4195854 h 4453609"/>
              <a:gd name="connsiteX5" fmla="*/ 0 w 10475533"/>
              <a:gd name="connsiteY5" fmla="*/ 4453609 h 4453609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177266 w 10177266"/>
              <a:gd name="connsiteY0" fmla="*/ 0 h 4330732"/>
              <a:gd name="connsiteX1" fmla="*/ 5929359 w 10177266"/>
              <a:gd name="connsiteY1" fmla="*/ 716146 h 4330732"/>
              <a:gd name="connsiteX2" fmla="*/ 6758898 w 10177266"/>
              <a:gd name="connsiteY2" fmla="*/ 3549542 h 4330732"/>
              <a:gd name="connsiteX3" fmla="*/ 2629151 w 10177266"/>
              <a:gd name="connsiteY3" fmla="*/ 870645 h 4330732"/>
              <a:gd name="connsiteX4" fmla="*/ 2711445 w 10177266"/>
              <a:gd name="connsiteY4" fmla="*/ 4227858 h 4330732"/>
              <a:gd name="connsiteX5" fmla="*/ 0 w 10177266"/>
              <a:gd name="connsiteY5" fmla="*/ 3769770 h 4330732"/>
              <a:gd name="connsiteX0" fmla="*/ 10177266 w 10177266"/>
              <a:gd name="connsiteY0" fmla="*/ 0 h 4364920"/>
              <a:gd name="connsiteX1" fmla="*/ 5929359 w 10177266"/>
              <a:gd name="connsiteY1" fmla="*/ 716146 h 4364920"/>
              <a:gd name="connsiteX2" fmla="*/ 6758898 w 10177266"/>
              <a:gd name="connsiteY2" fmla="*/ 3549542 h 4364920"/>
              <a:gd name="connsiteX3" fmla="*/ 2629151 w 10177266"/>
              <a:gd name="connsiteY3" fmla="*/ 870645 h 4364920"/>
              <a:gd name="connsiteX4" fmla="*/ 2711445 w 10177266"/>
              <a:gd name="connsiteY4" fmla="*/ 4227858 h 4364920"/>
              <a:gd name="connsiteX5" fmla="*/ 0 w 10177266"/>
              <a:gd name="connsiteY5" fmla="*/ 3769770 h 4364920"/>
              <a:gd name="connsiteX0" fmla="*/ 10057959 w 10057959"/>
              <a:gd name="connsiteY0" fmla="*/ 0 h 4372095"/>
              <a:gd name="connsiteX1" fmla="*/ 5810052 w 10057959"/>
              <a:gd name="connsiteY1" fmla="*/ 716146 h 4372095"/>
              <a:gd name="connsiteX2" fmla="*/ 6639591 w 10057959"/>
              <a:gd name="connsiteY2" fmla="*/ 3549542 h 4372095"/>
              <a:gd name="connsiteX3" fmla="*/ 2509844 w 10057959"/>
              <a:gd name="connsiteY3" fmla="*/ 870645 h 4372095"/>
              <a:gd name="connsiteX4" fmla="*/ 2592138 w 10057959"/>
              <a:gd name="connsiteY4" fmla="*/ 4227858 h 4372095"/>
              <a:gd name="connsiteX5" fmla="*/ 0 w 10057959"/>
              <a:gd name="connsiteY5" fmla="*/ 3889077 h 4372095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34258" h="4297528">
                <a:moveTo>
                  <a:pt x="9834258" y="0"/>
                </a:moveTo>
                <a:cubicBezTo>
                  <a:pt x="8600404" y="300892"/>
                  <a:pt x="6238101" y="-414813"/>
                  <a:pt x="5810052" y="641579"/>
                </a:cubicBezTo>
                <a:cubicBezTo>
                  <a:pt x="5382003" y="1697971"/>
                  <a:pt x="7935544" y="2483139"/>
                  <a:pt x="6639591" y="3474975"/>
                </a:cubicBezTo>
                <a:cubicBezTo>
                  <a:pt x="5343638" y="4466811"/>
                  <a:pt x="3706389" y="384757"/>
                  <a:pt x="2509844" y="796078"/>
                </a:cubicBezTo>
                <a:cubicBezTo>
                  <a:pt x="1313299" y="1207399"/>
                  <a:pt x="3196863" y="3483686"/>
                  <a:pt x="2592138" y="4153291"/>
                </a:cubicBezTo>
                <a:cubicBezTo>
                  <a:pt x="1987413" y="4822896"/>
                  <a:pt x="1038500" y="2891660"/>
                  <a:pt x="0" y="3814510"/>
                </a:cubicBezTo>
              </a:path>
            </a:pathLst>
          </a:custGeom>
          <a:noFill/>
          <a:ln w="508000" cap="rnd">
            <a:gradFill flip="none" rotWithShape="1">
              <a:gsLst>
                <a:gs pos="25000">
                  <a:schemeClr val="accent3"/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738BC425-3756-6010-345E-E9431F6C13FF}"/>
              </a:ext>
            </a:extLst>
          </p:cNvPr>
          <p:cNvSpPr/>
          <p:nvPr/>
        </p:nvSpPr>
        <p:spPr>
          <a:xfrm>
            <a:off x="1793578" y="1719463"/>
            <a:ext cx="9136025" cy="3992404"/>
          </a:xfrm>
          <a:custGeom>
            <a:avLst/>
            <a:gdLst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443047"/>
              <a:gd name="connsiteX1" fmla="*/ 5777642 w 9786934"/>
              <a:gd name="connsiteY1" fmla="*/ 656493 h 4443047"/>
              <a:gd name="connsiteX2" fmla="*/ 537427 w 9786934"/>
              <a:gd name="connsiteY2" fmla="*/ 328247 h 4443047"/>
              <a:gd name="connsiteX3" fmla="*/ 971181 w 9786934"/>
              <a:gd name="connsiteY3" fmla="*/ 3048000 h 4443047"/>
              <a:gd name="connsiteX4" fmla="*/ 7618165 w 9786934"/>
              <a:gd name="connsiteY4" fmla="*/ 2039816 h 4443047"/>
              <a:gd name="connsiteX5" fmla="*/ 9200781 w 9786934"/>
              <a:gd name="connsiteY5" fmla="*/ 3575539 h 4443047"/>
              <a:gd name="connsiteX6" fmla="*/ 4851519 w 9786934"/>
              <a:gd name="connsiteY6" fmla="*/ 4443047 h 4443047"/>
              <a:gd name="connsiteX0" fmla="*/ 9786934 w 9786934"/>
              <a:gd name="connsiteY0" fmla="*/ 0 h 4566650"/>
              <a:gd name="connsiteX1" fmla="*/ 5777642 w 9786934"/>
              <a:gd name="connsiteY1" fmla="*/ 656493 h 4566650"/>
              <a:gd name="connsiteX2" fmla="*/ 537427 w 9786934"/>
              <a:gd name="connsiteY2" fmla="*/ 328247 h 4566650"/>
              <a:gd name="connsiteX3" fmla="*/ 971181 w 9786934"/>
              <a:gd name="connsiteY3" fmla="*/ 3048000 h 4566650"/>
              <a:gd name="connsiteX4" fmla="*/ 7618165 w 9786934"/>
              <a:gd name="connsiteY4" fmla="*/ 2039816 h 4566650"/>
              <a:gd name="connsiteX5" fmla="*/ 8942873 w 9786934"/>
              <a:gd name="connsiteY5" fmla="*/ 3985847 h 4566650"/>
              <a:gd name="connsiteX6" fmla="*/ 4851519 w 9786934"/>
              <a:gd name="connsiteY6" fmla="*/ 4443047 h 4566650"/>
              <a:gd name="connsiteX0" fmla="*/ 9786934 w 9786934"/>
              <a:gd name="connsiteY0" fmla="*/ 0 h 4267200"/>
              <a:gd name="connsiteX1" fmla="*/ 5777642 w 9786934"/>
              <a:gd name="connsiteY1" fmla="*/ 656493 h 4267200"/>
              <a:gd name="connsiteX2" fmla="*/ 537427 w 9786934"/>
              <a:gd name="connsiteY2" fmla="*/ 328247 h 4267200"/>
              <a:gd name="connsiteX3" fmla="*/ 971181 w 9786934"/>
              <a:gd name="connsiteY3" fmla="*/ 3048000 h 4267200"/>
              <a:gd name="connsiteX4" fmla="*/ 7618165 w 9786934"/>
              <a:gd name="connsiteY4" fmla="*/ 2039816 h 4267200"/>
              <a:gd name="connsiteX5" fmla="*/ 8942873 w 9786934"/>
              <a:gd name="connsiteY5" fmla="*/ 3985847 h 4267200"/>
              <a:gd name="connsiteX6" fmla="*/ 5261827 w 9786934"/>
              <a:gd name="connsiteY6" fmla="*/ 4267200 h 4267200"/>
              <a:gd name="connsiteX0" fmla="*/ 9786934 w 9786934"/>
              <a:gd name="connsiteY0" fmla="*/ 0 h 4610644"/>
              <a:gd name="connsiteX1" fmla="*/ 5777642 w 9786934"/>
              <a:gd name="connsiteY1" fmla="*/ 656493 h 4610644"/>
              <a:gd name="connsiteX2" fmla="*/ 537427 w 9786934"/>
              <a:gd name="connsiteY2" fmla="*/ 328247 h 4610644"/>
              <a:gd name="connsiteX3" fmla="*/ 971181 w 9786934"/>
              <a:gd name="connsiteY3" fmla="*/ 3048000 h 4610644"/>
              <a:gd name="connsiteX4" fmla="*/ 7618165 w 9786934"/>
              <a:gd name="connsiteY4" fmla="*/ 2039816 h 4610644"/>
              <a:gd name="connsiteX5" fmla="*/ 8942873 w 9786934"/>
              <a:gd name="connsiteY5" fmla="*/ 3985847 h 4610644"/>
              <a:gd name="connsiteX6" fmla="*/ 5261827 w 9786934"/>
              <a:gd name="connsiteY6" fmla="*/ 4267200 h 4610644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786934 w 9786934"/>
              <a:gd name="connsiteY0" fmla="*/ 0 h 4690802"/>
              <a:gd name="connsiteX1" fmla="*/ 5777642 w 9786934"/>
              <a:gd name="connsiteY1" fmla="*/ 656493 h 4690802"/>
              <a:gd name="connsiteX2" fmla="*/ 537427 w 9786934"/>
              <a:gd name="connsiteY2" fmla="*/ 328247 h 4690802"/>
              <a:gd name="connsiteX3" fmla="*/ 971181 w 9786934"/>
              <a:gd name="connsiteY3" fmla="*/ 3048000 h 4690802"/>
              <a:gd name="connsiteX4" fmla="*/ 7618165 w 9786934"/>
              <a:gd name="connsiteY4" fmla="*/ 2039816 h 4690802"/>
              <a:gd name="connsiteX5" fmla="*/ 8942873 w 9786934"/>
              <a:gd name="connsiteY5" fmla="*/ 3985847 h 4690802"/>
              <a:gd name="connsiteX6" fmla="*/ 5261827 w 9786934"/>
              <a:gd name="connsiteY6" fmla="*/ 4267200 h 4690802"/>
              <a:gd name="connsiteX0" fmla="*/ 9929685 w 9929685"/>
              <a:gd name="connsiteY0" fmla="*/ 0 h 4690802"/>
              <a:gd name="connsiteX1" fmla="*/ 5920393 w 9929685"/>
              <a:gd name="connsiteY1" fmla="*/ 656493 h 4690802"/>
              <a:gd name="connsiteX2" fmla="*/ 680178 w 9929685"/>
              <a:gd name="connsiteY2" fmla="*/ 328247 h 4690802"/>
              <a:gd name="connsiteX3" fmla="*/ 1113932 w 9929685"/>
              <a:gd name="connsiteY3" fmla="*/ 3048000 h 4690802"/>
              <a:gd name="connsiteX4" fmla="*/ 7760916 w 9929685"/>
              <a:gd name="connsiteY4" fmla="*/ 2039816 h 4690802"/>
              <a:gd name="connsiteX5" fmla="*/ 9085624 w 9929685"/>
              <a:gd name="connsiteY5" fmla="*/ 3985847 h 4690802"/>
              <a:gd name="connsiteX6" fmla="*/ 5404578 w 9929685"/>
              <a:gd name="connsiteY6" fmla="*/ 4267200 h 4690802"/>
              <a:gd name="connsiteX0" fmla="*/ 9849868 w 9849868"/>
              <a:gd name="connsiteY0" fmla="*/ 0 h 4690802"/>
              <a:gd name="connsiteX1" fmla="*/ 5840576 w 9849868"/>
              <a:gd name="connsiteY1" fmla="*/ 656493 h 4690802"/>
              <a:gd name="connsiteX2" fmla="*/ 600361 w 9849868"/>
              <a:gd name="connsiteY2" fmla="*/ 328247 h 4690802"/>
              <a:gd name="connsiteX3" fmla="*/ 1034115 w 9849868"/>
              <a:gd name="connsiteY3" fmla="*/ 3048000 h 4690802"/>
              <a:gd name="connsiteX4" fmla="*/ 7681099 w 9849868"/>
              <a:gd name="connsiteY4" fmla="*/ 2039816 h 4690802"/>
              <a:gd name="connsiteX5" fmla="*/ 9005807 w 9849868"/>
              <a:gd name="connsiteY5" fmla="*/ 3985847 h 4690802"/>
              <a:gd name="connsiteX6" fmla="*/ 5324761 w 9849868"/>
              <a:gd name="connsiteY6" fmla="*/ 4267200 h 4690802"/>
              <a:gd name="connsiteX0" fmla="*/ 9837738 w 9837738"/>
              <a:gd name="connsiteY0" fmla="*/ 0 h 4690802"/>
              <a:gd name="connsiteX1" fmla="*/ 5828446 w 9837738"/>
              <a:gd name="connsiteY1" fmla="*/ 656493 h 4690802"/>
              <a:gd name="connsiteX2" fmla="*/ 588231 w 9837738"/>
              <a:gd name="connsiteY2" fmla="*/ 328247 h 4690802"/>
              <a:gd name="connsiteX3" fmla="*/ 1021985 w 9837738"/>
              <a:gd name="connsiteY3" fmla="*/ 3048000 h 4690802"/>
              <a:gd name="connsiteX4" fmla="*/ 7668969 w 9837738"/>
              <a:gd name="connsiteY4" fmla="*/ 2039816 h 4690802"/>
              <a:gd name="connsiteX5" fmla="*/ 8993677 w 9837738"/>
              <a:gd name="connsiteY5" fmla="*/ 3985847 h 4690802"/>
              <a:gd name="connsiteX6" fmla="*/ 5312631 w 9837738"/>
              <a:gd name="connsiteY6" fmla="*/ 4267200 h 4690802"/>
              <a:gd name="connsiteX0" fmla="*/ 9862136 w 9862136"/>
              <a:gd name="connsiteY0" fmla="*/ 0 h 4690802"/>
              <a:gd name="connsiteX1" fmla="*/ 5852844 w 9862136"/>
              <a:gd name="connsiteY1" fmla="*/ 656493 h 4690802"/>
              <a:gd name="connsiteX2" fmla="*/ 612629 w 9862136"/>
              <a:gd name="connsiteY2" fmla="*/ 328247 h 4690802"/>
              <a:gd name="connsiteX3" fmla="*/ 1046383 w 9862136"/>
              <a:gd name="connsiteY3" fmla="*/ 3048000 h 4690802"/>
              <a:gd name="connsiteX4" fmla="*/ 7693367 w 9862136"/>
              <a:gd name="connsiteY4" fmla="*/ 2039816 h 4690802"/>
              <a:gd name="connsiteX5" fmla="*/ 9018075 w 9862136"/>
              <a:gd name="connsiteY5" fmla="*/ 3985847 h 4690802"/>
              <a:gd name="connsiteX6" fmla="*/ 5337029 w 9862136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4690802"/>
              <a:gd name="connsiteX1" fmla="*/ 5913963 w 9923255"/>
              <a:gd name="connsiteY1" fmla="*/ 656493 h 4690802"/>
              <a:gd name="connsiteX2" fmla="*/ 673748 w 9923255"/>
              <a:gd name="connsiteY2" fmla="*/ 328247 h 4690802"/>
              <a:gd name="connsiteX3" fmla="*/ 1107502 w 9923255"/>
              <a:gd name="connsiteY3" fmla="*/ 3048000 h 4690802"/>
              <a:gd name="connsiteX4" fmla="*/ 7754486 w 9923255"/>
              <a:gd name="connsiteY4" fmla="*/ 2039816 h 4690802"/>
              <a:gd name="connsiteX5" fmla="*/ 9079194 w 9923255"/>
              <a:gd name="connsiteY5" fmla="*/ 3985847 h 4690802"/>
              <a:gd name="connsiteX6" fmla="*/ 5398148 w 9923255"/>
              <a:gd name="connsiteY6" fmla="*/ 4267200 h 4690802"/>
              <a:gd name="connsiteX0" fmla="*/ 9923255 w 9923255"/>
              <a:gd name="connsiteY0" fmla="*/ 0 h 3985847"/>
              <a:gd name="connsiteX1" fmla="*/ 5913963 w 9923255"/>
              <a:gd name="connsiteY1" fmla="*/ 656493 h 3985847"/>
              <a:gd name="connsiteX2" fmla="*/ 673748 w 9923255"/>
              <a:gd name="connsiteY2" fmla="*/ 328247 h 3985847"/>
              <a:gd name="connsiteX3" fmla="*/ 1107502 w 9923255"/>
              <a:gd name="connsiteY3" fmla="*/ 3048000 h 3985847"/>
              <a:gd name="connsiteX4" fmla="*/ 7754486 w 9923255"/>
              <a:gd name="connsiteY4" fmla="*/ 2039816 h 3985847"/>
              <a:gd name="connsiteX5" fmla="*/ 9079194 w 9923255"/>
              <a:gd name="connsiteY5" fmla="*/ 3985847 h 3985847"/>
              <a:gd name="connsiteX0" fmla="*/ 9923255 w 9923255"/>
              <a:gd name="connsiteY0" fmla="*/ 0 h 3140399"/>
              <a:gd name="connsiteX1" fmla="*/ 5913963 w 9923255"/>
              <a:gd name="connsiteY1" fmla="*/ 656493 h 3140399"/>
              <a:gd name="connsiteX2" fmla="*/ 673748 w 9923255"/>
              <a:gd name="connsiteY2" fmla="*/ 328247 h 3140399"/>
              <a:gd name="connsiteX3" fmla="*/ 1107502 w 9923255"/>
              <a:gd name="connsiteY3" fmla="*/ 3048000 h 3140399"/>
              <a:gd name="connsiteX4" fmla="*/ 7754486 w 9923255"/>
              <a:gd name="connsiteY4" fmla="*/ 2039816 h 3140399"/>
              <a:gd name="connsiteX0" fmla="*/ 11220866 w 11220866"/>
              <a:gd name="connsiteY0" fmla="*/ 0 h 4828622"/>
              <a:gd name="connsiteX1" fmla="*/ 7211574 w 11220866"/>
              <a:gd name="connsiteY1" fmla="*/ 656493 h 4828622"/>
              <a:gd name="connsiteX2" fmla="*/ 1971359 w 11220866"/>
              <a:gd name="connsiteY2" fmla="*/ 328247 h 4828622"/>
              <a:gd name="connsiteX3" fmla="*/ 2405113 w 11220866"/>
              <a:gd name="connsiteY3" fmla="*/ 3048000 h 4828622"/>
              <a:gd name="connsiteX4" fmla="*/ 283018 w 11220866"/>
              <a:gd name="connsiteY4" fmla="*/ 4828622 h 4828622"/>
              <a:gd name="connsiteX0" fmla="*/ 11084932 w 11084932"/>
              <a:gd name="connsiteY0" fmla="*/ 0 h 4828622"/>
              <a:gd name="connsiteX1" fmla="*/ 7075640 w 11084932"/>
              <a:gd name="connsiteY1" fmla="*/ 656493 h 4828622"/>
              <a:gd name="connsiteX2" fmla="*/ 1835425 w 11084932"/>
              <a:gd name="connsiteY2" fmla="*/ 328247 h 4828622"/>
              <a:gd name="connsiteX3" fmla="*/ 5878222 w 11084932"/>
              <a:gd name="connsiteY3" fmla="*/ 4211246 h 4828622"/>
              <a:gd name="connsiteX4" fmla="*/ 147084 w 11084932"/>
              <a:gd name="connsiteY4" fmla="*/ 4828622 h 4828622"/>
              <a:gd name="connsiteX0" fmla="*/ 11141563 w 11141563"/>
              <a:gd name="connsiteY0" fmla="*/ 0 h 4828622"/>
              <a:gd name="connsiteX1" fmla="*/ 7132271 w 11141563"/>
              <a:gd name="connsiteY1" fmla="*/ 656493 h 4828622"/>
              <a:gd name="connsiteX2" fmla="*/ 1892056 w 11141563"/>
              <a:gd name="connsiteY2" fmla="*/ 328247 h 4828622"/>
              <a:gd name="connsiteX3" fmla="*/ 5934853 w 11141563"/>
              <a:gd name="connsiteY3" fmla="*/ 4211246 h 4828622"/>
              <a:gd name="connsiteX4" fmla="*/ 203715 w 11141563"/>
              <a:gd name="connsiteY4" fmla="*/ 4828622 h 4828622"/>
              <a:gd name="connsiteX0" fmla="*/ 11116545 w 11116545"/>
              <a:gd name="connsiteY0" fmla="*/ 0 h 5752367"/>
              <a:gd name="connsiteX1" fmla="*/ 7107253 w 11116545"/>
              <a:gd name="connsiteY1" fmla="*/ 656493 h 5752367"/>
              <a:gd name="connsiteX2" fmla="*/ 10129062 w 11116545"/>
              <a:gd name="connsiteY2" fmla="*/ 5637417 h 5752367"/>
              <a:gd name="connsiteX3" fmla="*/ 5909835 w 11116545"/>
              <a:gd name="connsiteY3" fmla="*/ 4211246 h 5752367"/>
              <a:gd name="connsiteX4" fmla="*/ 178697 w 11116545"/>
              <a:gd name="connsiteY4" fmla="*/ 4828622 h 5752367"/>
              <a:gd name="connsiteX0" fmla="*/ 11206579 w 11206579"/>
              <a:gd name="connsiteY0" fmla="*/ 0 h 5637522"/>
              <a:gd name="connsiteX1" fmla="*/ 7197287 w 11206579"/>
              <a:gd name="connsiteY1" fmla="*/ 656493 h 5637522"/>
              <a:gd name="connsiteX2" fmla="*/ 10219096 w 11206579"/>
              <a:gd name="connsiteY2" fmla="*/ 5637417 h 5637522"/>
              <a:gd name="connsiteX3" fmla="*/ 3897079 w 11206579"/>
              <a:gd name="connsiteY3" fmla="*/ 810992 h 5637522"/>
              <a:gd name="connsiteX4" fmla="*/ 268731 w 11206579"/>
              <a:gd name="connsiteY4" fmla="*/ 4828622 h 5637522"/>
              <a:gd name="connsiteX0" fmla="*/ 11385782 w 11385782"/>
              <a:gd name="connsiteY0" fmla="*/ 0 h 5637519"/>
              <a:gd name="connsiteX1" fmla="*/ 7376490 w 11385782"/>
              <a:gd name="connsiteY1" fmla="*/ 656493 h 5637519"/>
              <a:gd name="connsiteX2" fmla="*/ 10398299 w 11385782"/>
              <a:gd name="connsiteY2" fmla="*/ 5637417 h 5637519"/>
              <a:gd name="connsiteX3" fmla="*/ 4076282 w 11385782"/>
              <a:gd name="connsiteY3" fmla="*/ 810992 h 5637519"/>
              <a:gd name="connsiteX4" fmla="*/ 447934 w 11385782"/>
              <a:gd name="connsiteY4" fmla="*/ 4828622 h 5637519"/>
              <a:gd name="connsiteX0" fmla="*/ 10938142 w 10938142"/>
              <a:gd name="connsiteY0" fmla="*/ 0 h 5637524"/>
              <a:gd name="connsiteX1" fmla="*/ 6928850 w 10938142"/>
              <a:gd name="connsiteY1" fmla="*/ 656493 h 5637524"/>
              <a:gd name="connsiteX2" fmla="*/ 9950659 w 10938142"/>
              <a:gd name="connsiteY2" fmla="*/ 5637417 h 5637524"/>
              <a:gd name="connsiteX3" fmla="*/ 3628642 w 10938142"/>
              <a:gd name="connsiteY3" fmla="*/ 810992 h 5637524"/>
              <a:gd name="connsiteX4" fmla="*/ 3710936 w 10938142"/>
              <a:gd name="connsiteY4" fmla="*/ 4168205 h 5637524"/>
              <a:gd name="connsiteX5" fmla="*/ 294 w 10938142"/>
              <a:gd name="connsiteY5" fmla="*/ 4828622 h 5637524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504860 w 10938142"/>
              <a:gd name="connsiteY2" fmla="*/ 3519715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35798 h 4864420"/>
              <a:gd name="connsiteX1" fmla="*/ 6928850 w 10938142"/>
              <a:gd name="connsiteY1" fmla="*/ 692291 h 4864420"/>
              <a:gd name="connsiteX2" fmla="*/ 7504860 w 10938142"/>
              <a:gd name="connsiteY2" fmla="*/ 3555513 h 4864420"/>
              <a:gd name="connsiteX3" fmla="*/ 3628642 w 10938142"/>
              <a:gd name="connsiteY3" fmla="*/ 846790 h 4864420"/>
              <a:gd name="connsiteX4" fmla="*/ 3710936 w 10938142"/>
              <a:gd name="connsiteY4" fmla="*/ 4204003 h 4864420"/>
              <a:gd name="connsiteX5" fmla="*/ 294 w 10938142"/>
              <a:gd name="connsiteY5" fmla="*/ 4864420 h 4864420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6967978 w 10938142"/>
              <a:gd name="connsiteY2" fmla="*/ 375832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758389 w 10938142"/>
              <a:gd name="connsiteY2" fmla="*/ 348988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938142 w 10938142"/>
              <a:gd name="connsiteY0" fmla="*/ 0 h 4828622"/>
              <a:gd name="connsiteX1" fmla="*/ 6928850 w 10938142"/>
              <a:gd name="connsiteY1" fmla="*/ 656493 h 4828622"/>
              <a:gd name="connsiteX2" fmla="*/ 7758389 w 10938142"/>
              <a:gd name="connsiteY2" fmla="*/ 3489889 h 4828622"/>
              <a:gd name="connsiteX3" fmla="*/ 3628642 w 10938142"/>
              <a:gd name="connsiteY3" fmla="*/ 810992 h 4828622"/>
              <a:gd name="connsiteX4" fmla="*/ 3710936 w 10938142"/>
              <a:gd name="connsiteY4" fmla="*/ 4168205 h 4828622"/>
              <a:gd name="connsiteX5" fmla="*/ 294 w 10938142"/>
              <a:gd name="connsiteY5" fmla="*/ 4828622 h 4828622"/>
              <a:gd name="connsiteX0" fmla="*/ 10475878 w 10475878"/>
              <a:gd name="connsiteY0" fmla="*/ 0 h 4470625"/>
              <a:gd name="connsiteX1" fmla="*/ 6466586 w 10475878"/>
              <a:gd name="connsiteY1" fmla="*/ 656493 h 4470625"/>
              <a:gd name="connsiteX2" fmla="*/ 7296125 w 10475878"/>
              <a:gd name="connsiteY2" fmla="*/ 3489889 h 4470625"/>
              <a:gd name="connsiteX3" fmla="*/ 3166378 w 10475878"/>
              <a:gd name="connsiteY3" fmla="*/ 810992 h 4470625"/>
              <a:gd name="connsiteX4" fmla="*/ 3248672 w 10475878"/>
              <a:gd name="connsiteY4" fmla="*/ 4168205 h 4470625"/>
              <a:gd name="connsiteX5" fmla="*/ 345 w 10475878"/>
              <a:gd name="connsiteY5" fmla="*/ 4425960 h 4470625"/>
              <a:gd name="connsiteX0" fmla="*/ 10475532 w 10475532"/>
              <a:gd name="connsiteY0" fmla="*/ 0 h 4425960"/>
              <a:gd name="connsiteX1" fmla="*/ 6466240 w 10475532"/>
              <a:gd name="connsiteY1" fmla="*/ 656493 h 4425960"/>
              <a:gd name="connsiteX2" fmla="*/ 7295779 w 10475532"/>
              <a:gd name="connsiteY2" fmla="*/ 3489889 h 4425960"/>
              <a:gd name="connsiteX3" fmla="*/ 3166032 w 10475532"/>
              <a:gd name="connsiteY3" fmla="*/ 810992 h 4425960"/>
              <a:gd name="connsiteX4" fmla="*/ 3248326 w 10475532"/>
              <a:gd name="connsiteY4" fmla="*/ 4168205 h 4425960"/>
              <a:gd name="connsiteX5" fmla="*/ -1 w 10475532"/>
              <a:gd name="connsiteY5" fmla="*/ 4425960 h 4425960"/>
              <a:gd name="connsiteX0" fmla="*/ 10475533 w 10475533"/>
              <a:gd name="connsiteY0" fmla="*/ 27649 h 4453609"/>
              <a:gd name="connsiteX1" fmla="*/ 6466241 w 10475533"/>
              <a:gd name="connsiteY1" fmla="*/ 684142 h 4453609"/>
              <a:gd name="connsiteX2" fmla="*/ 7295780 w 10475533"/>
              <a:gd name="connsiteY2" fmla="*/ 3517538 h 4453609"/>
              <a:gd name="connsiteX3" fmla="*/ 3166033 w 10475533"/>
              <a:gd name="connsiteY3" fmla="*/ 838641 h 4453609"/>
              <a:gd name="connsiteX4" fmla="*/ 3248327 w 10475533"/>
              <a:gd name="connsiteY4" fmla="*/ 4195854 h 4453609"/>
              <a:gd name="connsiteX5" fmla="*/ 0 w 10475533"/>
              <a:gd name="connsiteY5" fmla="*/ 4453609 h 4453609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714148 w 10714148"/>
              <a:gd name="connsiteY0" fmla="*/ 0 h 4485613"/>
              <a:gd name="connsiteX1" fmla="*/ 6466241 w 10714148"/>
              <a:gd name="connsiteY1" fmla="*/ 716146 h 4485613"/>
              <a:gd name="connsiteX2" fmla="*/ 7295780 w 10714148"/>
              <a:gd name="connsiteY2" fmla="*/ 3549542 h 4485613"/>
              <a:gd name="connsiteX3" fmla="*/ 3166033 w 10714148"/>
              <a:gd name="connsiteY3" fmla="*/ 870645 h 4485613"/>
              <a:gd name="connsiteX4" fmla="*/ 3248327 w 10714148"/>
              <a:gd name="connsiteY4" fmla="*/ 4227858 h 4485613"/>
              <a:gd name="connsiteX5" fmla="*/ 0 w 10714148"/>
              <a:gd name="connsiteY5" fmla="*/ 4485613 h 4485613"/>
              <a:gd name="connsiteX0" fmla="*/ 10177266 w 10177266"/>
              <a:gd name="connsiteY0" fmla="*/ 0 h 4330732"/>
              <a:gd name="connsiteX1" fmla="*/ 5929359 w 10177266"/>
              <a:gd name="connsiteY1" fmla="*/ 716146 h 4330732"/>
              <a:gd name="connsiteX2" fmla="*/ 6758898 w 10177266"/>
              <a:gd name="connsiteY2" fmla="*/ 3549542 h 4330732"/>
              <a:gd name="connsiteX3" fmla="*/ 2629151 w 10177266"/>
              <a:gd name="connsiteY3" fmla="*/ 870645 h 4330732"/>
              <a:gd name="connsiteX4" fmla="*/ 2711445 w 10177266"/>
              <a:gd name="connsiteY4" fmla="*/ 4227858 h 4330732"/>
              <a:gd name="connsiteX5" fmla="*/ 0 w 10177266"/>
              <a:gd name="connsiteY5" fmla="*/ 3769770 h 4330732"/>
              <a:gd name="connsiteX0" fmla="*/ 10177266 w 10177266"/>
              <a:gd name="connsiteY0" fmla="*/ 0 h 4364920"/>
              <a:gd name="connsiteX1" fmla="*/ 5929359 w 10177266"/>
              <a:gd name="connsiteY1" fmla="*/ 716146 h 4364920"/>
              <a:gd name="connsiteX2" fmla="*/ 6758898 w 10177266"/>
              <a:gd name="connsiteY2" fmla="*/ 3549542 h 4364920"/>
              <a:gd name="connsiteX3" fmla="*/ 2629151 w 10177266"/>
              <a:gd name="connsiteY3" fmla="*/ 870645 h 4364920"/>
              <a:gd name="connsiteX4" fmla="*/ 2711445 w 10177266"/>
              <a:gd name="connsiteY4" fmla="*/ 4227858 h 4364920"/>
              <a:gd name="connsiteX5" fmla="*/ 0 w 10177266"/>
              <a:gd name="connsiteY5" fmla="*/ 3769770 h 4364920"/>
              <a:gd name="connsiteX0" fmla="*/ 10057959 w 10057959"/>
              <a:gd name="connsiteY0" fmla="*/ 0 h 4372095"/>
              <a:gd name="connsiteX1" fmla="*/ 5810052 w 10057959"/>
              <a:gd name="connsiteY1" fmla="*/ 716146 h 4372095"/>
              <a:gd name="connsiteX2" fmla="*/ 6639591 w 10057959"/>
              <a:gd name="connsiteY2" fmla="*/ 3549542 h 4372095"/>
              <a:gd name="connsiteX3" fmla="*/ 2509844 w 10057959"/>
              <a:gd name="connsiteY3" fmla="*/ 870645 h 4372095"/>
              <a:gd name="connsiteX4" fmla="*/ 2592138 w 10057959"/>
              <a:gd name="connsiteY4" fmla="*/ 4227858 h 4372095"/>
              <a:gd name="connsiteX5" fmla="*/ 0 w 10057959"/>
              <a:gd name="connsiteY5" fmla="*/ 3889077 h 4372095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  <a:gd name="connsiteX0" fmla="*/ 9834258 w 9834258"/>
              <a:gd name="connsiteY0" fmla="*/ 0 h 4297528"/>
              <a:gd name="connsiteX1" fmla="*/ 5810052 w 9834258"/>
              <a:gd name="connsiteY1" fmla="*/ 641579 h 4297528"/>
              <a:gd name="connsiteX2" fmla="*/ 6639591 w 9834258"/>
              <a:gd name="connsiteY2" fmla="*/ 3474975 h 4297528"/>
              <a:gd name="connsiteX3" fmla="*/ 2509844 w 9834258"/>
              <a:gd name="connsiteY3" fmla="*/ 796078 h 4297528"/>
              <a:gd name="connsiteX4" fmla="*/ 2592138 w 9834258"/>
              <a:gd name="connsiteY4" fmla="*/ 4153291 h 4297528"/>
              <a:gd name="connsiteX5" fmla="*/ 0 w 9834258"/>
              <a:gd name="connsiteY5" fmla="*/ 3814510 h 4297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34258" h="4297528">
                <a:moveTo>
                  <a:pt x="9834258" y="0"/>
                </a:moveTo>
                <a:cubicBezTo>
                  <a:pt x="8600404" y="300892"/>
                  <a:pt x="6238101" y="-414813"/>
                  <a:pt x="5810052" y="641579"/>
                </a:cubicBezTo>
                <a:cubicBezTo>
                  <a:pt x="5382003" y="1697971"/>
                  <a:pt x="7935544" y="2483139"/>
                  <a:pt x="6639591" y="3474975"/>
                </a:cubicBezTo>
                <a:cubicBezTo>
                  <a:pt x="5343638" y="4466811"/>
                  <a:pt x="3706389" y="384757"/>
                  <a:pt x="2509844" y="796078"/>
                </a:cubicBezTo>
                <a:cubicBezTo>
                  <a:pt x="1313299" y="1207399"/>
                  <a:pt x="3196863" y="3483686"/>
                  <a:pt x="2592138" y="4153291"/>
                </a:cubicBezTo>
                <a:cubicBezTo>
                  <a:pt x="1987413" y="4822896"/>
                  <a:pt x="1038500" y="2891660"/>
                  <a:pt x="0" y="3814510"/>
                </a:cubicBezTo>
              </a:path>
            </a:pathLst>
          </a:custGeom>
          <a:noFill/>
          <a:ln w="28575" cap="rnd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241631-654F-BB53-A71F-C39786BCD9AB}"/>
              </a:ext>
            </a:extLst>
          </p:cNvPr>
          <p:cNvGrpSpPr/>
          <p:nvPr/>
        </p:nvGrpSpPr>
        <p:grpSpPr>
          <a:xfrm>
            <a:off x="3430116" y="1916832"/>
            <a:ext cx="1396418" cy="1396418"/>
            <a:chOff x="3430116" y="1916832"/>
            <a:chExt cx="1396418" cy="139641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B56ADC2-218C-D994-8C6E-03DD2A8789FC}"/>
                </a:ext>
              </a:extLst>
            </p:cNvPr>
            <p:cNvSpPr/>
            <p:nvPr/>
          </p:nvSpPr>
          <p:spPr>
            <a:xfrm>
              <a:off x="3430116" y="1916832"/>
              <a:ext cx="1396418" cy="1396418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FC9CFC5-BB0D-E244-32CD-C45124CCC866}"/>
                </a:ext>
              </a:extLst>
            </p:cNvPr>
            <p:cNvSpPr/>
            <p:nvPr/>
          </p:nvSpPr>
          <p:spPr>
            <a:xfrm>
              <a:off x="3680343" y="2092705"/>
              <a:ext cx="920724" cy="920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2D25ED5-8162-463A-9C2A-709EF372BF24}"/>
                </a:ext>
              </a:extLst>
            </p:cNvPr>
            <p:cNvSpPr/>
            <p:nvPr/>
          </p:nvSpPr>
          <p:spPr>
            <a:xfrm>
              <a:off x="3575725" y="1988087"/>
              <a:ext cx="1129960" cy="112996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5" name="Graphic 154" descr="Business Growth with solid fill">
              <a:extLst>
                <a:ext uri="{FF2B5EF4-FFF2-40B4-BE49-F238E27FC236}">
                  <a16:creationId xmlns:a16="http://schemas.microsoft.com/office/drawing/2014/main" id="{E796DB8D-B343-6672-F514-908161DA9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98219" y="2310581"/>
              <a:ext cx="484972" cy="484972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47A8E38-B3D5-93BF-04CB-2C738D24D6F7}"/>
              </a:ext>
            </a:extLst>
          </p:cNvPr>
          <p:cNvGrpSpPr/>
          <p:nvPr/>
        </p:nvGrpSpPr>
        <p:grpSpPr>
          <a:xfrm>
            <a:off x="3430116" y="3861048"/>
            <a:ext cx="1396418" cy="1396418"/>
            <a:chOff x="3430116" y="3861048"/>
            <a:chExt cx="1396418" cy="1396418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637D25CE-5910-EAA4-1EF7-B339F8B19DDF}"/>
                </a:ext>
              </a:extLst>
            </p:cNvPr>
            <p:cNvSpPr/>
            <p:nvPr/>
          </p:nvSpPr>
          <p:spPr>
            <a:xfrm>
              <a:off x="3430116" y="3861048"/>
              <a:ext cx="1396418" cy="1396418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75D25E5B-18F8-E235-0DC5-882E9C9A9655}"/>
                </a:ext>
              </a:extLst>
            </p:cNvPr>
            <p:cNvSpPr/>
            <p:nvPr/>
          </p:nvSpPr>
          <p:spPr>
            <a:xfrm>
              <a:off x="3680343" y="4036921"/>
              <a:ext cx="920724" cy="920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1E7A8E55-3643-8BD1-0568-023103FBC07E}"/>
                </a:ext>
              </a:extLst>
            </p:cNvPr>
            <p:cNvSpPr/>
            <p:nvPr/>
          </p:nvSpPr>
          <p:spPr>
            <a:xfrm>
              <a:off x="3575725" y="3932303"/>
              <a:ext cx="1129960" cy="112996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6" name="Graphic 155" descr="Bank with solid fill">
              <a:extLst>
                <a:ext uri="{FF2B5EF4-FFF2-40B4-BE49-F238E27FC236}">
                  <a16:creationId xmlns:a16="http://schemas.microsoft.com/office/drawing/2014/main" id="{88611284-B487-2A76-1D7D-C2E3C6077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929193" y="4285771"/>
              <a:ext cx="423024" cy="423024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67D1B89-B71E-B2F4-64FB-06B36563B1FA}"/>
              </a:ext>
            </a:extLst>
          </p:cNvPr>
          <p:cNvGrpSpPr/>
          <p:nvPr/>
        </p:nvGrpSpPr>
        <p:grpSpPr>
          <a:xfrm>
            <a:off x="989260" y="4581128"/>
            <a:ext cx="1396418" cy="1396418"/>
            <a:chOff x="989260" y="4581128"/>
            <a:chExt cx="1396418" cy="1396418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D0BE21C7-6E83-AD92-837F-F16AD1B9CB90}"/>
                </a:ext>
              </a:extLst>
            </p:cNvPr>
            <p:cNvSpPr/>
            <p:nvPr/>
          </p:nvSpPr>
          <p:spPr>
            <a:xfrm>
              <a:off x="989260" y="4581128"/>
              <a:ext cx="1396418" cy="1396418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6D55983C-AD18-ECD7-AEC2-D6B33D63B794}"/>
                </a:ext>
              </a:extLst>
            </p:cNvPr>
            <p:cNvSpPr/>
            <p:nvPr/>
          </p:nvSpPr>
          <p:spPr>
            <a:xfrm>
              <a:off x="1239487" y="4757001"/>
              <a:ext cx="920724" cy="920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D238C5D5-275B-F973-C352-7D030FDDB0AF}"/>
                </a:ext>
              </a:extLst>
            </p:cNvPr>
            <p:cNvSpPr/>
            <p:nvPr/>
          </p:nvSpPr>
          <p:spPr>
            <a:xfrm>
              <a:off x="1134869" y="4652383"/>
              <a:ext cx="1129960" cy="112996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Gears with solid fill">
              <a:extLst>
                <a:ext uri="{FF2B5EF4-FFF2-40B4-BE49-F238E27FC236}">
                  <a16:creationId xmlns:a16="http://schemas.microsoft.com/office/drawing/2014/main" id="{B1BC973E-E056-FFF6-5192-D499C8EF2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447776" y="4965290"/>
              <a:ext cx="504146" cy="504146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C320EC8-E69B-D4B7-5EE6-9427670E193B}"/>
              </a:ext>
            </a:extLst>
          </p:cNvPr>
          <p:cNvGrpSpPr/>
          <p:nvPr/>
        </p:nvGrpSpPr>
        <p:grpSpPr>
          <a:xfrm>
            <a:off x="7358349" y="3241441"/>
            <a:ext cx="1396418" cy="1396418"/>
            <a:chOff x="7358349" y="3241441"/>
            <a:chExt cx="1396418" cy="1396418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A154DFCB-0236-A6FD-745B-30881EEE68AA}"/>
                </a:ext>
              </a:extLst>
            </p:cNvPr>
            <p:cNvSpPr/>
            <p:nvPr/>
          </p:nvSpPr>
          <p:spPr>
            <a:xfrm>
              <a:off x="7358349" y="3241441"/>
              <a:ext cx="1396418" cy="1396418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27A25E8C-2A0E-9653-07E1-195AB76FD9DE}"/>
                </a:ext>
              </a:extLst>
            </p:cNvPr>
            <p:cNvSpPr/>
            <p:nvPr/>
          </p:nvSpPr>
          <p:spPr>
            <a:xfrm>
              <a:off x="7608576" y="3417314"/>
              <a:ext cx="920724" cy="920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95EE1477-02FF-01E9-6F26-B5BAD65A5485}"/>
                </a:ext>
              </a:extLst>
            </p:cNvPr>
            <p:cNvSpPr/>
            <p:nvPr/>
          </p:nvSpPr>
          <p:spPr>
            <a:xfrm>
              <a:off x="7503958" y="3312696"/>
              <a:ext cx="1129960" cy="1129960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8" name="Graphic 157" descr="Boardroom with solid fill">
              <a:extLst>
                <a:ext uri="{FF2B5EF4-FFF2-40B4-BE49-F238E27FC236}">
                  <a16:creationId xmlns:a16="http://schemas.microsoft.com/office/drawing/2014/main" id="{FB066FE7-EFCE-27B1-0ABF-E14AC6A80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791508" y="3600246"/>
              <a:ext cx="554860" cy="55486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F1F927-77CE-FFF6-EE43-8972277F5AD3}"/>
              </a:ext>
            </a:extLst>
          </p:cNvPr>
          <p:cNvGrpSpPr/>
          <p:nvPr/>
        </p:nvGrpSpPr>
        <p:grpSpPr>
          <a:xfrm>
            <a:off x="10019678" y="1159002"/>
            <a:ext cx="1396418" cy="1396418"/>
            <a:chOff x="10019678" y="1159002"/>
            <a:chExt cx="1396418" cy="1396418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7E47E8AC-EC09-E83A-99B8-CA019352D442}"/>
                </a:ext>
              </a:extLst>
            </p:cNvPr>
            <p:cNvSpPr/>
            <p:nvPr/>
          </p:nvSpPr>
          <p:spPr>
            <a:xfrm>
              <a:off x="10019678" y="1159002"/>
              <a:ext cx="1396418" cy="1396418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26E50794-2E85-3AEB-D1DB-C08797A977A7}"/>
                </a:ext>
              </a:extLst>
            </p:cNvPr>
            <p:cNvSpPr/>
            <p:nvPr/>
          </p:nvSpPr>
          <p:spPr>
            <a:xfrm>
              <a:off x="10269905" y="1334875"/>
              <a:ext cx="920724" cy="920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E1F46C28-0817-C383-3C42-173C2242A537}"/>
                </a:ext>
              </a:extLst>
            </p:cNvPr>
            <p:cNvSpPr/>
            <p:nvPr/>
          </p:nvSpPr>
          <p:spPr>
            <a:xfrm>
              <a:off x="10165287" y="1230257"/>
              <a:ext cx="1129960" cy="1129960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 descr="Bullseye with solid fill">
              <a:extLst>
                <a:ext uri="{FF2B5EF4-FFF2-40B4-BE49-F238E27FC236}">
                  <a16:creationId xmlns:a16="http://schemas.microsoft.com/office/drawing/2014/main" id="{C74F3AC7-9E46-B8B0-9387-D0E30112F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501243" y="1566213"/>
              <a:ext cx="458048" cy="4580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7828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71944A-7DEC-4B40-A88F-C3C7C6AF0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148" y="938499"/>
            <a:ext cx="3814536" cy="216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69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DE5F56"/>
      </a:accent1>
      <a:accent2>
        <a:srgbClr val="C545B5"/>
      </a:accent2>
      <a:accent3>
        <a:srgbClr val="6416BD"/>
      </a:accent3>
      <a:accent4>
        <a:srgbClr val="5965EA"/>
      </a:accent4>
      <a:accent5>
        <a:srgbClr val="4891F3"/>
      </a:accent5>
      <a:accent6>
        <a:srgbClr val="44B17B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5621</TotalTime>
  <Words>134</Words>
  <Application>Microsoft Office PowerPoint</Application>
  <PresentationFormat>Custom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Modern Roadmap Slide Template</vt:lpstr>
      <vt:lpstr>Modern Roadmap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Roadmap PowerPoint Template</dc:title>
  <dc:creator>Julian</dc:creator>
  <cp:lastModifiedBy>user</cp:lastModifiedBy>
  <cp:revision>117</cp:revision>
  <dcterms:created xsi:type="dcterms:W3CDTF">2013-09-12T13:05:01Z</dcterms:created>
  <dcterms:modified xsi:type="dcterms:W3CDTF">2024-10-14T23:49:45Z</dcterms:modified>
</cp:coreProperties>
</file>