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11"/>
  </p:notesMasterIdLst>
  <p:sldIdLst>
    <p:sldId id="276" r:id="rId3"/>
    <p:sldId id="278" r:id="rId4"/>
    <p:sldId id="277" r:id="rId5"/>
    <p:sldId id="282" r:id="rId6"/>
    <p:sldId id="281" r:id="rId7"/>
    <p:sldId id="283" r:id="rId8"/>
    <p:sldId id="284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83166" autoAdjust="0"/>
  </p:normalViewPr>
  <p:slideViewPr>
    <p:cSldViewPr>
      <p:cViewPr varScale="1">
        <p:scale>
          <a:sx n="59" d="100"/>
          <a:sy n="59" d="100"/>
        </p:scale>
        <p:origin x="780" y="3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42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>
          <a:gsLst>
            <a:gs pos="20000">
              <a:schemeClr val="accent1"/>
            </a:gs>
            <a:gs pos="8200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98067" y="3250228"/>
            <a:ext cx="6264697" cy="610820"/>
          </a:xfrm>
        </p:spPr>
        <p:txBody>
          <a:bodyPr anchor="b">
            <a:noAutofit/>
          </a:bodyPr>
          <a:lstStyle>
            <a:lvl1pPr algn="ctr">
              <a:defRPr lang="en-US" sz="8800" b="1" kern="120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04457" y="4104720"/>
            <a:ext cx="628323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3200" kern="1200" smtClean="0">
                <a:solidFill>
                  <a:schemeClr val="bg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xmlns="" id="{A5DBC3AD-5DFC-48AC-ADB1-D273A6A1F1D5}"/>
              </a:ext>
            </a:extLst>
          </p:cNvPr>
          <p:cNvSpPr>
            <a:spLocks/>
          </p:cNvSpPr>
          <p:nvPr userDrawn="1"/>
        </p:nvSpPr>
        <p:spPr bwMode="auto">
          <a:xfrm>
            <a:off x="1871663" y="4763"/>
            <a:ext cx="8645525" cy="3544887"/>
          </a:xfrm>
          <a:custGeom>
            <a:avLst/>
            <a:gdLst>
              <a:gd name="T0" fmla="*/ 1914 w 1914"/>
              <a:gd name="T1" fmla="*/ 0 h 784"/>
              <a:gd name="T2" fmla="*/ 0 w 1914"/>
              <a:gd name="T3" fmla="*/ 0 h 784"/>
              <a:gd name="T4" fmla="*/ 1914 w 1914"/>
              <a:gd name="T5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14" h="784">
                <a:moveTo>
                  <a:pt x="1914" y="0"/>
                </a:moveTo>
                <a:cubicBezTo>
                  <a:pt x="0" y="0"/>
                  <a:pt x="0" y="0"/>
                  <a:pt x="0" y="0"/>
                </a:cubicBezTo>
                <a:cubicBezTo>
                  <a:pt x="237" y="260"/>
                  <a:pt x="900" y="784"/>
                  <a:pt x="19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8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7">
            <a:extLst>
              <a:ext uri="{FF2B5EF4-FFF2-40B4-BE49-F238E27FC236}">
                <a16:creationId xmlns:a16="http://schemas.microsoft.com/office/drawing/2014/main" xmlns="" id="{A8C8E9F4-51E5-430C-9364-5ED4829ECE71}"/>
              </a:ext>
            </a:extLst>
          </p:cNvPr>
          <p:cNvSpPr>
            <a:spLocks/>
          </p:cNvSpPr>
          <p:nvPr userDrawn="1"/>
        </p:nvSpPr>
        <p:spPr bwMode="auto">
          <a:xfrm>
            <a:off x="6350" y="2857500"/>
            <a:ext cx="1414463" cy="1604962"/>
          </a:xfrm>
          <a:custGeom>
            <a:avLst/>
            <a:gdLst>
              <a:gd name="T0" fmla="*/ 167 w 313"/>
              <a:gd name="T1" fmla="*/ 69 h 355"/>
              <a:gd name="T2" fmla="*/ 0 w 313"/>
              <a:gd name="T3" fmla="*/ 0 h 355"/>
              <a:gd name="T4" fmla="*/ 0 w 313"/>
              <a:gd name="T5" fmla="*/ 355 h 355"/>
              <a:gd name="T6" fmla="*/ 167 w 313"/>
              <a:gd name="T7" fmla="*/ 69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" h="355">
                <a:moveTo>
                  <a:pt x="167" y="69"/>
                </a:moveTo>
                <a:cubicBezTo>
                  <a:pt x="113" y="38"/>
                  <a:pt x="46" y="14"/>
                  <a:pt x="0" y="0"/>
                </a:cubicBezTo>
                <a:cubicBezTo>
                  <a:pt x="0" y="355"/>
                  <a:pt x="0" y="355"/>
                  <a:pt x="0" y="355"/>
                </a:cubicBezTo>
                <a:cubicBezTo>
                  <a:pt x="313" y="249"/>
                  <a:pt x="261" y="124"/>
                  <a:pt x="167" y="6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8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" name="Freeform 8">
            <a:extLst>
              <a:ext uri="{FF2B5EF4-FFF2-40B4-BE49-F238E27FC236}">
                <a16:creationId xmlns:a16="http://schemas.microsoft.com/office/drawing/2014/main" xmlns="" id="{78E875EC-A76E-4308-B90C-C46F954894D5}"/>
              </a:ext>
            </a:extLst>
          </p:cNvPr>
          <p:cNvSpPr>
            <a:spLocks/>
          </p:cNvSpPr>
          <p:nvPr userDrawn="1"/>
        </p:nvSpPr>
        <p:spPr bwMode="auto">
          <a:xfrm>
            <a:off x="2378075" y="4856163"/>
            <a:ext cx="9088438" cy="2011362"/>
          </a:xfrm>
          <a:custGeom>
            <a:avLst/>
            <a:gdLst>
              <a:gd name="T0" fmla="*/ 1644 w 2012"/>
              <a:gd name="T1" fmla="*/ 76 h 445"/>
              <a:gd name="T2" fmla="*/ 908 w 2012"/>
              <a:gd name="T3" fmla="*/ 296 h 445"/>
              <a:gd name="T4" fmla="*/ 390 w 2012"/>
              <a:gd name="T5" fmla="*/ 267 h 445"/>
              <a:gd name="T6" fmla="*/ 0 w 2012"/>
              <a:gd name="T7" fmla="*/ 445 h 445"/>
              <a:gd name="T8" fmla="*/ 1852 w 2012"/>
              <a:gd name="T9" fmla="*/ 445 h 445"/>
              <a:gd name="T10" fmla="*/ 1990 w 2012"/>
              <a:gd name="T11" fmla="*/ 147 h 445"/>
              <a:gd name="T12" fmla="*/ 1644 w 2012"/>
              <a:gd name="T13" fmla="*/ 76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2" h="445">
                <a:moveTo>
                  <a:pt x="1644" y="76"/>
                </a:moveTo>
                <a:cubicBezTo>
                  <a:pt x="1438" y="151"/>
                  <a:pt x="1238" y="267"/>
                  <a:pt x="908" y="296"/>
                </a:cubicBezTo>
                <a:cubicBezTo>
                  <a:pt x="577" y="325"/>
                  <a:pt x="582" y="219"/>
                  <a:pt x="390" y="267"/>
                </a:cubicBezTo>
                <a:cubicBezTo>
                  <a:pt x="239" y="305"/>
                  <a:pt x="66" y="404"/>
                  <a:pt x="0" y="445"/>
                </a:cubicBezTo>
                <a:cubicBezTo>
                  <a:pt x="1852" y="445"/>
                  <a:pt x="1852" y="445"/>
                  <a:pt x="1852" y="445"/>
                </a:cubicBezTo>
                <a:cubicBezTo>
                  <a:pt x="1899" y="373"/>
                  <a:pt x="1976" y="246"/>
                  <a:pt x="1990" y="147"/>
                </a:cubicBezTo>
                <a:cubicBezTo>
                  <a:pt x="2012" y="3"/>
                  <a:pt x="1849" y="0"/>
                  <a:pt x="1644" y="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8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D307304A-1706-4014-99FB-90F617D38BD5}"/>
              </a:ext>
            </a:extLst>
          </p:cNvPr>
          <p:cNvSpPr/>
          <p:nvPr userDrawn="1"/>
        </p:nvSpPr>
        <p:spPr>
          <a:xfrm>
            <a:off x="2602024" y="1916831"/>
            <a:ext cx="6984776" cy="3384376"/>
          </a:xfrm>
          <a:custGeom>
            <a:avLst/>
            <a:gdLst>
              <a:gd name="connsiteX0" fmla="*/ 0 w 6984776"/>
              <a:gd name="connsiteY0" fmla="*/ 0 h 3384376"/>
              <a:gd name="connsiteX1" fmla="*/ 828092 w 6984776"/>
              <a:gd name="connsiteY1" fmla="*/ 0 h 3384376"/>
              <a:gd name="connsiteX2" fmla="*/ 828092 w 6984776"/>
              <a:gd name="connsiteY2" fmla="*/ 376243 h 3384376"/>
              <a:gd name="connsiteX3" fmla="*/ 6156684 w 6984776"/>
              <a:gd name="connsiteY3" fmla="*/ 376243 h 3384376"/>
              <a:gd name="connsiteX4" fmla="*/ 6156684 w 6984776"/>
              <a:gd name="connsiteY4" fmla="*/ 0 h 3384376"/>
              <a:gd name="connsiteX5" fmla="*/ 6984776 w 6984776"/>
              <a:gd name="connsiteY5" fmla="*/ 0 h 3384376"/>
              <a:gd name="connsiteX6" fmla="*/ 6984776 w 6984776"/>
              <a:gd name="connsiteY6" fmla="*/ 3384376 h 3384376"/>
              <a:gd name="connsiteX7" fmla="*/ 0 w 6984776"/>
              <a:gd name="connsiteY7" fmla="*/ 3384376 h 3384376"/>
              <a:gd name="connsiteX8" fmla="*/ 0 w 6984776"/>
              <a:gd name="connsiteY8" fmla="*/ 0 h 3384376"/>
              <a:gd name="connsiteX0" fmla="*/ 828092 w 6984776"/>
              <a:gd name="connsiteY0" fmla="*/ 376243 h 3384376"/>
              <a:gd name="connsiteX1" fmla="*/ 6156684 w 6984776"/>
              <a:gd name="connsiteY1" fmla="*/ 376243 h 3384376"/>
              <a:gd name="connsiteX2" fmla="*/ 6156684 w 6984776"/>
              <a:gd name="connsiteY2" fmla="*/ 0 h 3384376"/>
              <a:gd name="connsiteX3" fmla="*/ 6984776 w 6984776"/>
              <a:gd name="connsiteY3" fmla="*/ 0 h 3384376"/>
              <a:gd name="connsiteX4" fmla="*/ 6984776 w 6984776"/>
              <a:gd name="connsiteY4" fmla="*/ 3384376 h 3384376"/>
              <a:gd name="connsiteX5" fmla="*/ 0 w 6984776"/>
              <a:gd name="connsiteY5" fmla="*/ 3384376 h 3384376"/>
              <a:gd name="connsiteX6" fmla="*/ 0 w 6984776"/>
              <a:gd name="connsiteY6" fmla="*/ 0 h 3384376"/>
              <a:gd name="connsiteX7" fmla="*/ 828092 w 6984776"/>
              <a:gd name="connsiteY7" fmla="*/ 0 h 3384376"/>
              <a:gd name="connsiteX8" fmla="*/ 919532 w 6984776"/>
              <a:gd name="connsiteY8" fmla="*/ 467683 h 3384376"/>
              <a:gd name="connsiteX0" fmla="*/ 828092 w 6984776"/>
              <a:gd name="connsiteY0" fmla="*/ 376243 h 3384376"/>
              <a:gd name="connsiteX1" fmla="*/ 6156684 w 6984776"/>
              <a:gd name="connsiteY1" fmla="*/ 376243 h 3384376"/>
              <a:gd name="connsiteX2" fmla="*/ 6156684 w 6984776"/>
              <a:gd name="connsiteY2" fmla="*/ 0 h 3384376"/>
              <a:gd name="connsiteX3" fmla="*/ 6984776 w 6984776"/>
              <a:gd name="connsiteY3" fmla="*/ 0 h 3384376"/>
              <a:gd name="connsiteX4" fmla="*/ 6984776 w 6984776"/>
              <a:gd name="connsiteY4" fmla="*/ 3384376 h 3384376"/>
              <a:gd name="connsiteX5" fmla="*/ 0 w 6984776"/>
              <a:gd name="connsiteY5" fmla="*/ 3384376 h 3384376"/>
              <a:gd name="connsiteX6" fmla="*/ 0 w 6984776"/>
              <a:gd name="connsiteY6" fmla="*/ 0 h 3384376"/>
              <a:gd name="connsiteX7" fmla="*/ 828092 w 6984776"/>
              <a:gd name="connsiteY7" fmla="*/ 0 h 3384376"/>
              <a:gd name="connsiteX0" fmla="*/ 6156684 w 6984776"/>
              <a:gd name="connsiteY0" fmla="*/ 376243 h 3384376"/>
              <a:gd name="connsiteX1" fmla="*/ 6156684 w 6984776"/>
              <a:gd name="connsiteY1" fmla="*/ 0 h 3384376"/>
              <a:gd name="connsiteX2" fmla="*/ 6984776 w 6984776"/>
              <a:gd name="connsiteY2" fmla="*/ 0 h 3384376"/>
              <a:gd name="connsiteX3" fmla="*/ 6984776 w 6984776"/>
              <a:gd name="connsiteY3" fmla="*/ 3384376 h 3384376"/>
              <a:gd name="connsiteX4" fmla="*/ 0 w 6984776"/>
              <a:gd name="connsiteY4" fmla="*/ 3384376 h 3384376"/>
              <a:gd name="connsiteX5" fmla="*/ 0 w 6984776"/>
              <a:gd name="connsiteY5" fmla="*/ 0 h 3384376"/>
              <a:gd name="connsiteX6" fmla="*/ 828092 w 6984776"/>
              <a:gd name="connsiteY6" fmla="*/ 0 h 3384376"/>
              <a:gd name="connsiteX0" fmla="*/ 6156684 w 6984776"/>
              <a:gd name="connsiteY0" fmla="*/ 0 h 3384376"/>
              <a:gd name="connsiteX1" fmla="*/ 6984776 w 6984776"/>
              <a:gd name="connsiteY1" fmla="*/ 0 h 3384376"/>
              <a:gd name="connsiteX2" fmla="*/ 6984776 w 6984776"/>
              <a:gd name="connsiteY2" fmla="*/ 3384376 h 3384376"/>
              <a:gd name="connsiteX3" fmla="*/ 0 w 6984776"/>
              <a:gd name="connsiteY3" fmla="*/ 3384376 h 3384376"/>
              <a:gd name="connsiteX4" fmla="*/ 0 w 6984776"/>
              <a:gd name="connsiteY4" fmla="*/ 0 h 3384376"/>
              <a:gd name="connsiteX5" fmla="*/ 828092 w 6984776"/>
              <a:gd name="connsiteY5" fmla="*/ 0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4776" h="3384376">
                <a:moveTo>
                  <a:pt x="6156684" y="0"/>
                </a:moveTo>
                <a:lnTo>
                  <a:pt x="6984776" y="0"/>
                </a:lnTo>
                <a:lnTo>
                  <a:pt x="6984776" y="3384376"/>
                </a:lnTo>
                <a:lnTo>
                  <a:pt x="0" y="3384376"/>
                </a:lnTo>
                <a:lnTo>
                  <a:pt x="0" y="0"/>
                </a:lnTo>
                <a:lnTo>
                  <a:pt x="828092" y="0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1DE0F29D-8DA8-4758-9AC1-017A6E2C5A86}"/>
              </a:ext>
            </a:extLst>
          </p:cNvPr>
          <p:cNvGrpSpPr/>
          <p:nvPr userDrawn="1"/>
        </p:nvGrpSpPr>
        <p:grpSpPr>
          <a:xfrm>
            <a:off x="405780" y="5517232"/>
            <a:ext cx="1222229" cy="894176"/>
            <a:chOff x="-1466428" y="980728"/>
            <a:chExt cx="1222229" cy="89417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xmlns="" id="{959F34C5-E34B-4B29-BA64-4437BAE9EF30}"/>
                </a:ext>
              </a:extLst>
            </p:cNvPr>
            <p:cNvGrpSpPr/>
            <p:nvPr/>
          </p:nvGrpSpPr>
          <p:grpSpPr>
            <a:xfrm>
              <a:off x="-1466428" y="980728"/>
              <a:ext cx="1222228" cy="95622"/>
              <a:chOff x="-1466428" y="980728"/>
              <a:chExt cx="1222228" cy="95622"/>
            </a:xfrm>
          </p:grpSpPr>
          <p:sp>
            <p:nvSpPr>
              <p:cNvPr id="93" name="Oval 45">
                <a:extLst>
                  <a:ext uri="{FF2B5EF4-FFF2-40B4-BE49-F238E27FC236}">
                    <a16:creationId xmlns:a16="http://schemas.microsoft.com/office/drawing/2014/main" xmlns="" id="{A1D29989-6AE1-4128-A343-0E4C0D349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980728"/>
                <a:ext cx="92145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Oval 46">
                <a:extLst>
                  <a:ext uri="{FF2B5EF4-FFF2-40B4-BE49-F238E27FC236}">
                    <a16:creationId xmlns:a16="http://schemas.microsoft.com/office/drawing/2014/main" xmlns="" id="{15EE2013-14AB-4634-95D3-3F536D626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3907" y="980728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Oval 47">
                <a:extLst>
                  <a:ext uri="{FF2B5EF4-FFF2-40B4-BE49-F238E27FC236}">
                    <a16:creationId xmlns:a16="http://schemas.microsoft.com/office/drawing/2014/main" xmlns="" id="{86DE3AAD-8E4A-42D9-815E-AEB0F406D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980728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Oval 48">
                <a:extLst>
                  <a:ext uri="{FF2B5EF4-FFF2-40B4-BE49-F238E27FC236}">
                    <a16:creationId xmlns:a16="http://schemas.microsoft.com/office/drawing/2014/main" xmlns="" id="{23669EB1-63ED-4AF9-8321-24384D699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4" y="980728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Oval 49">
                <a:extLst>
                  <a:ext uri="{FF2B5EF4-FFF2-40B4-BE49-F238E27FC236}">
                    <a16:creationId xmlns:a16="http://schemas.microsoft.com/office/drawing/2014/main" xmlns="" id="{AF03A283-7662-476C-8699-3BBBB564D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7214" y="980728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EA6BB85D-1DBF-4B77-BCD2-BCB6A1BA5C81}"/>
                </a:ext>
              </a:extLst>
            </p:cNvPr>
            <p:cNvGrpSpPr/>
            <p:nvPr/>
          </p:nvGrpSpPr>
          <p:grpSpPr>
            <a:xfrm>
              <a:off x="-1466428" y="1248651"/>
              <a:ext cx="1222228" cy="93015"/>
              <a:chOff x="-1466428" y="1236301"/>
              <a:chExt cx="1222228" cy="93015"/>
            </a:xfrm>
          </p:grpSpPr>
          <p:sp>
            <p:nvSpPr>
              <p:cNvPr id="88" name="Oval 55">
                <a:extLst>
                  <a:ext uri="{FF2B5EF4-FFF2-40B4-BE49-F238E27FC236}">
                    <a16:creationId xmlns:a16="http://schemas.microsoft.com/office/drawing/2014/main" xmlns="" id="{2FE4C48D-C56E-4C35-B084-6651101FE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1236301"/>
                <a:ext cx="92145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Oval 56">
                <a:extLst>
                  <a:ext uri="{FF2B5EF4-FFF2-40B4-BE49-F238E27FC236}">
                    <a16:creationId xmlns:a16="http://schemas.microsoft.com/office/drawing/2014/main" xmlns="" id="{1433C7CC-70BC-4ECF-A3B0-037F5007D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3907" y="1236301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Oval 57">
                <a:extLst>
                  <a:ext uri="{FF2B5EF4-FFF2-40B4-BE49-F238E27FC236}">
                    <a16:creationId xmlns:a16="http://schemas.microsoft.com/office/drawing/2014/main" xmlns="" id="{825E0B21-5D4D-4870-8E60-E88C21216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1236301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Oval 58">
                <a:extLst>
                  <a:ext uri="{FF2B5EF4-FFF2-40B4-BE49-F238E27FC236}">
                    <a16:creationId xmlns:a16="http://schemas.microsoft.com/office/drawing/2014/main" xmlns="" id="{1CF0A02E-20FD-4255-9111-78EF72E47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4" y="1236301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Oval 59">
                <a:extLst>
                  <a:ext uri="{FF2B5EF4-FFF2-40B4-BE49-F238E27FC236}">
                    <a16:creationId xmlns:a16="http://schemas.microsoft.com/office/drawing/2014/main" xmlns="" id="{0CD0C00F-C0C4-42F7-B6DC-48CC4A934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7214" y="1236301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A4B4D664-2664-497B-A83F-AA2D32B0490E}"/>
                </a:ext>
              </a:extLst>
            </p:cNvPr>
            <p:cNvGrpSpPr/>
            <p:nvPr/>
          </p:nvGrpSpPr>
          <p:grpSpPr>
            <a:xfrm>
              <a:off x="-1466428" y="1513967"/>
              <a:ext cx="1222229" cy="95622"/>
              <a:chOff x="-1466428" y="1526316"/>
              <a:chExt cx="1222229" cy="95622"/>
            </a:xfrm>
          </p:grpSpPr>
          <p:sp>
            <p:nvSpPr>
              <p:cNvPr id="83" name="Oval 50">
                <a:extLst>
                  <a:ext uri="{FF2B5EF4-FFF2-40B4-BE49-F238E27FC236}">
                    <a16:creationId xmlns:a16="http://schemas.microsoft.com/office/drawing/2014/main" xmlns="" id="{A351CEF2-339F-4221-8E95-119D4B44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1526316"/>
                <a:ext cx="92145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Oval 51">
                <a:extLst>
                  <a:ext uri="{FF2B5EF4-FFF2-40B4-BE49-F238E27FC236}">
                    <a16:creationId xmlns:a16="http://schemas.microsoft.com/office/drawing/2014/main" xmlns="" id="{D427064A-B173-4E33-8358-4042C3FE7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5646" y="1526316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Oval 52">
                <a:extLst>
                  <a:ext uri="{FF2B5EF4-FFF2-40B4-BE49-F238E27FC236}">
                    <a16:creationId xmlns:a16="http://schemas.microsoft.com/office/drawing/2014/main" xmlns="" id="{AC9CC17B-F286-42AE-B2E6-7012909CB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1526316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Oval 53">
                <a:extLst>
                  <a:ext uri="{FF2B5EF4-FFF2-40B4-BE49-F238E27FC236}">
                    <a16:creationId xmlns:a16="http://schemas.microsoft.com/office/drawing/2014/main" xmlns="" id="{AF902DFD-FAD3-46A5-BD27-102C60CA3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5" y="1526316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Oval 54">
                <a:extLst>
                  <a:ext uri="{FF2B5EF4-FFF2-40B4-BE49-F238E27FC236}">
                    <a16:creationId xmlns:a16="http://schemas.microsoft.com/office/drawing/2014/main" xmlns="" id="{139D2DF8-90C4-4244-AE90-4F8B8BA11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8952" y="1526316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EE7B9CCE-BF10-428B-A44E-31FF03B16B8E}"/>
                </a:ext>
              </a:extLst>
            </p:cNvPr>
            <p:cNvGrpSpPr/>
            <p:nvPr/>
          </p:nvGrpSpPr>
          <p:grpSpPr>
            <a:xfrm>
              <a:off x="-1466428" y="1781889"/>
              <a:ext cx="1222229" cy="93015"/>
              <a:chOff x="-1466428" y="1781889"/>
              <a:chExt cx="1222229" cy="93015"/>
            </a:xfrm>
          </p:grpSpPr>
          <p:sp>
            <p:nvSpPr>
              <p:cNvPr id="78" name="Oval 60">
                <a:extLst>
                  <a:ext uri="{FF2B5EF4-FFF2-40B4-BE49-F238E27FC236}">
                    <a16:creationId xmlns:a16="http://schemas.microsoft.com/office/drawing/2014/main" xmlns="" id="{79839A5B-6F87-4656-90F3-3D7927EBC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1781889"/>
                <a:ext cx="92145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Oval 61">
                <a:extLst>
                  <a:ext uri="{FF2B5EF4-FFF2-40B4-BE49-F238E27FC236}">
                    <a16:creationId xmlns:a16="http://schemas.microsoft.com/office/drawing/2014/main" xmlns="" id="{2FF5DDC1-257F-46A0-BC4D-CFE69E0AA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5646" y="1781889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Oval 62">
                <a:extLst>
                  <a:ext uri="{FF2B5EF4-FFF2-40B4-BE49-F238E27FC236}">
                    <a16:creationId xmlns:a16="http://schemas.microsoft.com/office/drawing/2014/main" xmlns="" id="{A8BD2471-26D8-40B3-A71D-A8DE8B4BA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1781889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Oval 63">
                <a:extLst>
                  <a:ext uri="{FF2B5EF4-FFF2-40B4-BE49-F238E27FC236}">
                    <a16:creationId xmlns:a16="http://schemas.microsoft.com/office/drawing/2014/main" xmlns="" id="{24733DD5-5919-4E75-93D4-6059FF6A6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5" y="1781889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Oval 64">
                <a:extLst>
                  <a:ext uri="{FF2B5EF4-FFF2-40B4-BE49-F238E27FC236}">
                    <a16:creationId xmlns:a16="http://schemas.microsoft.com/office/drawing/2014/main" xmlns="" id="{63D688EF-2E46-4235-958D-BD6538B24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8952" y="1781889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9C0AD3E4-F6AA-4132-BEFD-57FE061B5835}"/>
              </a:ext>
            </a:extLst>
          </p:cNvPr>
          <p:cNvGrpSpPr/>
          <p:nvPr userDrawn="1"/>
        </p:nvGrpSpPr>
        <p:grpSpPr>
          <a:xfrm rot="5400000">
            <a:off x="10277218" y="1736362"/>
            <a:ext cx="2632224" cy="360938"/>
            <a:chOff x="10472702" y="2028194"/>
            <a:chExt cx="2632224" cy="360938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A170B48D-B63D-4C2B-A2F4-8AAB77543BB3}"/>
                </a:ext>
              </a:extLst>
            </p:cNvPr>
            <p:cNvGrpSpPr/>
            <p:nvPr/>
          </p:nvGrpSpPr>
          <p:grpSpPr>
            <a:xfrm>
              <a:off x="10472702" y="2028194"/>
              <a:ext cx="1222228" cy="360938"/>
              <a:chOff x="10472702" y="2028194"/>
              <a:chExt cx="1222228" cy="360938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xmlns="" id="{2519EFAC-C73A-4375-94A3-D9D6B4853C7A}"/>
                  </a:ext>
                </a:extLst>
              </p:cNvPr>
              <p:cNvGrpSpPr/>
              <p:nvPr/>
            </p:nvGrpSpPr>
            <p:grpSpPr>
              <a:xfrm>
                <a:off x="10472702" y="2028194"/>
                <a:ext cx="1222228" cy="95622"/>
                <a:chOff x="-1466428" y="980728"/>
                <a:chExt cx="1222228" cy="95622"/>
              </a:xfrm>
            </p:grpSpPr>
            <p:sp>
              <p:nvSpPr>
                <p:cNvPr id="120" name="Oval 45">
                  <a:extLst>
                    <a:ext uri="{FF2B5EF4-FFF2-40B4-BE49-F238E27FC236}">
                      <a16:creationId xmlns:a16="http://schemas.microsoft.com/office/drawing/2014/main" xmlns="" id="{D4381CFC-2498-472A-BAE6-12724E0245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980728"/>
                  <a:ext cx="92145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21" name="Oval 46">
                  <a:extLst>
                    <a:ext uri="{FF2B5EF4-FFF2-40B4-BE49-F238E27FC236}">
                      <a16:creationId xmlns:a16="http://schemas.microsoft.com/office/drawing/2014/main" xmlns="" id="{D9FF564F-AD0D-485C-BE5F-66F0BEE29A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3907" y="980728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22" name="Oval 47">
                  <a:extLst>
                    <a:ext uri="{FF2B5EF4-FFF2-40B4-BE49-F238E27FC236}">
                      <a16:creationId xmlns:a16="http://schemas.microsoft.com/office/drawing/2014/main" xmlns="" id="{DA6B736A-6C87-4118-BEFC-9135F973A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980728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23" name="Oval 48">
                  <a:extLst>
                    <a:ext uri="{FF2B5EF4-FFF2-40B4-BE49-F238E27FC236}">
                      <a16:creationId xmlns:a16="http://schemas.microsoft.com/office/drawing/2014/main" xmlns="" id="{52122FC4-F36A-4CEB-A9EF-D08FE55A7C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4" y="980728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24" name="Oval 49">
                  <a:extLst>
                    <a:ext uri="{FF2B5EF4-FFF2-40B4-BE49-F238E27FC236}">
                      <a16:creationId xmlns:a16="http://schemas.microsoft.com/office/drawing/2014/main" xmlns="" id="{24C09941-D305-47E3-B8A3-78D91F08D3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7214" y="980728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xmlns="" id="{5DF6A348-96BE-4C76-BBBD-AD56F023F8D0}"/>
                  </a:ext>
                </a:extLst>
              </p:cNvPr>
              <p:cNvGrpSpPr/>
              <p:nvPr/>
            </p:nvGrpSpPr>
            <p:grpSpPr>
              <a:xfrm>
                <a:off x="10472702" y="2296117"/>
                <a:ext cx="1222228" cy="93015"/>
                <a:chOff x="-1466428" y="1236301"/>
                <a:chExt cx="1222228" cy="93015"/>
              </a:xfrm>
            </p:grpSpPr>
            <p:sp>
              <p:nvSpPr>
                <p:cNvPr id="115" name="Oval 55">
                  <a:extLst>
                    <a:ext uri="{FF2B5EF4-FFF2-40B4-BE49-F238E27FC236}">
                      <a16:creationId xmlns:a16="http://schemas.microsoft.com/office/drawing/2014/main" xmlns="" id="{1E1042D1-9793-437F-BF90-57A158B78F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1236301"/>
                  <a:ext cx="92145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6" name="Oval 56">
                  <a:extLst>
                    <a:ext uri="{FF2B5EF4-FFF2-40B4-BE49-F238E27FC236}">
                      <a16:creationId xmlns:a16="http://schemas.microsoft.com/office/drawing/2014/main" xmlns="" id="{2DBE8156-D39F-4A69-937C-30E8B0BD3F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3907" y="1236301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7" name="Oval 57">
                  <a:extLst>
                    <a:ext uri="{FF2B5EF4-FFF2-40B4-BE49-F238E27FC236}">
                      <a16:creationId xmlns:a16="http://schemas.microsoft.com/office/drawing/2014/main" xmlns="" id="{0F1ED520-30C1-40D1-9CC3-1C43705CB5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1236301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8" name="Oval 58">
                  <a:extLst>
                    <a:ext uri="{FF2B5EF4-FFF2-40B4-BE49-F238E27FC236}">
                      <a16:creationId xmlns:a16="http://schemas.microsoft.com/office/drawing/2014/main" xmlns="" id="{7D06F0BE-1973-4626-B9D7-B645079BD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4" y="1236301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9" name="Oval 59">
                  <a:extLst>
                    <a:ext uri="{FF2B5EF4-FFF2-40B4-BE49-F238E27FC236}">
                      <a16:creationId xmlns:a16="http://schemas.microsoft.com/office/drawing/2014/main" xmlns="" id="{586A0487-C378-4FA3-BA49-668D7C363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7214" y="1236301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247F0D79-12AB-4D3A-B5D9-DC46467E0592}"/>
                </a:ext>
              </a:extLst>
            </p:cNvPr>
            <p:cNvGrpSpPr/>
            <p:nvPr/>
          </p:nvGrpSpPr>
          <p:grpSpPr>
            <a:xfrm>
              <a:off x="11882697" y="2028194"/>
              <a:ext cx="1222229" cy="360937"/>
              <a:chOff x="10472702" y="1010235"/>
              <a:chExt cx="1222229" cy="360937"/>
            </a:xfrm>
          </p:grpSpPr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xmlns="" id="{A918769B-D413-45CB-A2D9-1206C5A93277}"/>
                  </a:ext>
                </a:extLst>
              </p:cNvPr>
              <p:cNvGrpSpPr/>
              <p:nvPr/>
            </p:nvGrpSpPr>
            <p:grpSpPr>
              <a:xfrm>
                <a:off x="10472702" y="1010235"/>
                <a:ext cx="1222229" cy="95622"/>
                <a:chOff x="-1466428" y="1526316"/>
                <a:chExt cx="1222229" cy="95622"/>
              </a:xfrm>
            </p:grpSpPr>
            <p:sp>
              <p:nvSpPr>
                <p:cNvPr id="108" name="Oval 50">
                  <a:extLst>
                    <a:ext uri="{FF2B5EF4-FFF2-40B4-BE49-F238E27FC236}">
                      <a16:creationId xmlns:a16="http://schemas.microsoft.com/office/drawing/2014/main" xmlns="" id="{90C1111A-4E39-40DC-B3C0-72271D24EF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1526316"/>
                  <a:ext cx="92145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9" name="Oval 51">
                  <a:extLst>
                    <a:ext uri="{FF2B5EF4-FFF2-40B4-BE49-F238E27FC236}">
                      <a16:creationId xmlns:a16="http://schemas.microsoft.com/office/drawing/2014/main" xmlns="" id="{01B550E3-DF00-4268-9E86-D458D48A0F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5646" y="1526316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0" name="Oval 52">
                  <a:extLst>
                    <a:ext uri="{FF2B5EF4-FFF2-40B4-BE49-F238E27FC236}">
                      <a16:creationId xmlns:a16="http://schemas.microsoft.com/office/drawing/2014/main" xmlns="" id="{CDBD334F-EFF6-42CA-83B8-FE4217578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1526316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1" name="Oval 53">
                  <a:extLst>
                    <a:ext uri="{FF2B5EF4-FFF2-40B4-BE49-F238E27FC236}">
                      <a16:creationId xmlns:a16="http://schemas.microsoft.com/office/drawing/2014/main" xmlns="" id="{89B70E6A-6C56-4F1F-820D-65997D1C9E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5" y="1526316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2" name="Oval 54">
                  <a:extLst>
                    <a:ext uri="{FF2B5EF4-FFF2-40B4-BE49-F238E27FC236}">
                      <a16:creationId xmlns:a16="http://schemas.microsoft.com/office/drawing/2014/main" xmlns="" id="{7CFB2152-DC86-4D25-88BD-5067F2ABC2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952" y="1526316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xmlns="" id="{03013ADE-E144-44ED-A34B-09E7368EBB77}"/>
                  </a:ext>
                </a:extLst>
              </p:cNvPr>
              <p:cNvGrpSpPr/>
              <p:nvPr/>
            </p:nvGrpSpPr>
            <p:grpSpPr>
              <a:xfrm>
                <a:off x="10472702" y="1278157"/>
                <a:ext cx="1222229" cy="93015"/>
                <a:chOff x="-1466428" y="1781889"/>
                <a:chExt cx="1222229" cy="93015"/>
              </a:xfrm>
            </p:grpSpPr>
            <p:sp>
              <p:nvSpPr>
                <p:cNvPr id="103" name="Oval 60">
                  <a:extLst>
                    <a:ext uri="{FF2B5EF4-FFF2-40B4-BE49-F238E27FC236}">
                      <a16:creationId xmlns:a16="http://schemas.microsoft.com/office/drawing/2014/main" xmlns="" id="{36757767-A434-46C9-A94B-1691E1387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1781889"/>
                  <a:ext cx="92145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4" name="Oval 61">
                  <a:extLst>
                    <a:ext uri="{FF2B5EF4-FFF2-40B4-BE49-F238E27FC236}">
                      <a16:creationId xmlns:a16="http://schemas.microsoft.com/office/drawing/2014/main" xmlns="" id="{E2B34EE8-7F69-41AB-9D39-D308538BAE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5646" y="1781889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5" name="Oval 62">
                  <a:extLst>
                    <a:ext uri="{FF2B5EF4-FFF2-40B4-BE49-F238E27FC236}">
                      <a16:creationId xmlns:a16="http://schemas.microsoft.com/office/drawing/2014/main" xmlns="" id="{19673F8E-DEA1-4639-9A46-8AB1DB4816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1781889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6" name="Oval 63">
                  <a:extLst>
                    <a:ext uri="{FF2B5EF4-FFF2-40B4-BE49-F238E27FC236}">
                      <a16:creationId xmlns:a16="http://schemas.microsoft.com/office/drawing/2014/main" xmlns="" id="{7E8EA243-2775-49CE-8201-1DD086837E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5" y="1781889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7" name="Oval 64">
                  <a:extLst>
                    <a:ext uri="{FF2B5EF4-FFF2-40B4-BE49-F238E27FC236}">
                      <a16:creationId xmlns:a16="http://schemas.microsoft.com/office/drawing/2014/main" xmlns="" id="{9C1AE9A0-9C5F-400C-8A9F-E264CC7B45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952" y="1781889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</p:grpSp>
      <p:sp>
        <p:nvSpPr>
          <p:cNvPr id="128" name="Text Placeholder 127">
            <a:extLst>
              <a:ext uri="{FF2B5EF4-FFF2-40B4-BE49-F238E27FC236}">
                <a16:creationId xmlns:a16="http://schemas.microsoft.com/office/drawing/2014/main" xmlns="" id="{0C6D3ECC-3C7F-418E-9939-D61B053630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73463" y="1541463"/>
            <a:ext cx="5113338" cy="749300"/>
          </a:xfrm>
        </p:spPr>
        <p:txBody>
          <a:bodyPr anchor="ctr">
            <a:normAutofit/>
          </a:bodyPr>
          <a:lstStyle>
            <a:lvl1pPr algn="ctr">
              <a:buFontTx/>
              <a:buNone/>
              <a:defRPr sz="4400" spc="1500" baseline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40DC8B31-BD10-4089-8123-BF0ECC90AFDC}"/>
              </a:ext>
            </a:extLst>
          </p:cNvPr>
          <p:cNvSpPr>
            <a:spLocks/>
          </p:cNvSpPr>
          <p:nvPr userDrawn="1"/>
        </p:nvSpPr>
        <p:spPr bwMode="auto">
          <a:xfrm>
            <a:off x="4364273" y="0"/>
            <a:ext cx="5376564" cy="708545"/>
          </a:xfrm>
          <a:custGeom>
            <a:avLst/>
            <a:gdLst>
              <a:gd name="connsiteX0" fmla="*/ 0 w 5376564"/>
              <a:gd name="connsiteY0" fmla="*/ 0 h 708545"/>
              <a:gd name="connsiteX1" fmla="*/ 5376564 w 5376564"/>
              <a:gd name="connsiteY1" fmla="*/ 0 h 708545"/>
              <a:gd name="connsiteX2" fmla="*/ 5185543 w 5376564"/>
              <a:gd name="connsiteY2" fmla="*/ 93607 h 708545"/>
              <a:gd name="connsiteX3" fmla="*/ 126609 w 5376564"/>
              <a:gd name="connsiteY3" fmla="*/ 72917 h 708545"/>
              <a:gd name="connsiteX4" fmla="*/ 0 w 5376564"/>
              <a:gd name="connsiteY4" fmla="*/ 0 h 70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6564" h="708545">
                <a:moveTo>
                  <a:pt x="0" y="0"/>
                </a:moveTo>
                <a:lnTo>
                  <a:pt x="5376564" y="0"/>
                </a:lnTo>
                <a:lnTo>
                  <a:pt x="5185543" y="93607"/>
                </a:lnTo>
                <a:cubicBezTo>
                  <a:pt x="3019901" y="1087172"/>
                  <a:pt x="1316659" y="725041"/>
                  <a:pt x="126609" y="7291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8D621C2C-2198-45B8-9873-B04DC1C5DCF1}"/>
              </a:ext>
            </a:extLst>
          </p:cNvPr>
          <p:cNvSpPr>
            <a:spLocks/>
          </p:cNvSpPr>
          <p:nvPr userDrawn="1"/>
        </p:nvSpPr>
        <p:spPr bwMode="auto">
          <a:xfrm>
            <a:off x="0" y="1191234"/>
            <a:ext cx="476394" cy="1109009"/>
          </a:xfrm>
          <a:custGeom>
            <a:avLst/>
            <a:gdLst>
              <a:gd name="connsiteX0" fmla="*/ 0 w 476394"/>
              <a:gd name="connsiteY0" fmla="*/ 0 h 1109009"/>
              <a:gd name="connsiteX1" fmla="*/ 149686 w 476394"/>
              <a:gd name="connsiteY1" fmla="*/ 77303 h 1109009"/>
              <a:gd name="connsiteX2" fmla="*/ 26295 w 476394"/>
              <a:gd name="connsiteY2" fmla="*/ 1094342 h 1109009"/>
              <a:gd name="connsiteX3" fmla="*/ 0 w 476394"/>
              <a:gd name="connsiteY3" fmla="*/ 1109009 h 1109009"/>
              <a:gd name="connsiteX4" fmla="*/ 0 w 476394"/>
              <a:gd name="connsiteY4" fmla="*/ 0 h 110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394" h="1109009">
                <a:moveTo>
                  <a:pt x="0" y="0"/>
                </a:moveTo>
                <a:lnTo>
                  <a:pt x="149686" y="77303"/>
                </a:lnTo>
                <a:cubicBezTo>
                  <a:pt x="494828" y="279337"/>
                  <a:pt x="714673" y="690290"/>
                  <a:pt x="26295" y="1094342"/>
                </a:cubicBezTo>
                <a:lnTo>
                  <a:pt x="0" y="1109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B41A8818-2CBF-47C8-AE1A-4784AF9F6A3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6506" y="5693173"/>
            <a:ext cx="6668694" cy="1164827"/>
          </a:xfrm>
          <a:custGeom>
            <a:avLst/>
            <a:gdLst>
              <a:gd name="connsiteX0" fmla="*/ 6242199 w 6668694"/>
              <a:gd name="connsiteY0" fmla="*/ 657 h 1164827"/>
              <a:gd name="connsiteX1" fmla="*/ 5378364 w 6668694"/>
              <a:gd name="connsiteY1" fmla="*/ 183181 h 1164827"/>
              <a:gd name="connsiteX2" fmla="*/ 2649335 w 6668694"/>
              <a:gd name="connsiteY2" fmla="*/ 999428 h 1164827"/>
              <a:gd name="connsiteX3" fmla="*/ 728633 w 6668694"/>
              <a:gd name="connsiteY3" fmla="*/ 891832 h 1164827"/>
              <a:gd name="connsiteX4" fmla="*/ 89560 w 6668694"/>
              <a:gd name="connsiteY4" fmla="*/ 1122640 h 1164827"/>
              <a:gd name="connsiteX5" fmla="*/ 0 w 6668694"/>
              <a:gd name="connsiteY5" fmla="*/ 1164827 h 1164827"/>
              <a:gd name="connsiteX6" fmla="*/ 6383463 w 6668694"/>
              <a:gd name="connsiteY6" fmla="*/ 1164827 h 1164827"/>
              <a:gd name="connsiteX7" fmla="*/ 6451343 w 6668694"/>
              <a:gd name="connsiteY7" fmla="*/ 1036994 h 1164827"/>
              <a:gd name="connsiteX8" fmla="*/ 6661304 w 6668694"/>
              <a:gd name="connsiteY8" fmla="*/ 446606 h 1164827"/>
              <a:gd name="connsiteX9" fmla="*/ 6242199 w 6668694"/>
              <a:gd name="connsiteY9" fmla="*/ 657 h 116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68694" h="1164827">
                <a:moveTo>
                  <a:pt x="6242199" y="657"/>
                </a:moveTo>
                <a:cubicBezTo>
                  <a:pt x="6013664" y="-7446"/>
                  <a:pt x="5710918" y="59816"/>
                  <a:pt x="5378364" y="183181"/>
                </a:cubicBezTo>
                <a:cubicBezTo>
                  <a:pt x="4614532" y="461447"/>
                  <a:pt x="3872948" y="891832"/>
                  <a:pt x="2649335" y="999428"/>
                </a:cubicBezTo>
                <a:cubicBezTo>
                  <a:pt x="1422014" y="1107024"/>
                  <a:pt x="1440554" y="713741"/>
                  <a:pt x="728633" y="891832"/>
                </a:cubicBezTo>
                <a:cubicBezTo>
                  <a:pt x="518672" y="944703"/>
                  <a:pt x="297240" y="1029400"/>
                  <a:pt x="89560" y="1122640"/>
                </a:cubicBezTo>
                <a:lnTo>
                  <a:pt x="0" y="1164827"/>
                </a:lnTo>
                <a:lnTo>
                  <a:pt x="6383463" y="1164827"/>
                </a:lnTo>
                <a:lnTo>
                  <a:pt x="6451343" y="1036994"/>
                </a:lnTo>
                <a:cubicBezTo>
                  <a:pt x="6550993" y="839889"/>
                  <a:pt x="6635349" y="630262"/>
                  <a:pt x="6661304" y="446606"/>
                </a:cubicBezTo>
                <a:cubicBezTo>
                  <a:pt x="6707189" y="146079"/>
                  <a:pt x="6536031" y="11076"/>
                  <a:pt x="6242199" y="6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xmlns="" id="{022C124C-E2CB-4F25-A6D5-F857371DF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54239" y="6219638"/>
            <a:ext cx="2536497" cy="365125"/>
          </a:xfrm>
        </p:spPr>
        <p:txBody>
          <a:bodyPr/>
          <a:lstStyle>
            <a:lvl1pPr algn="r">
              <a:defRPr/>
            </a:lvl1pPr>
          </a:lstStyle>
          <a:p>
            <a:pPr algn="r"/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xmlns="" id="{3A6B885B-7056-45F0-82F8-69623427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9161" y="6165304"/>
            <a:ext cx="513584" cy="473794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86C142BB-AE67-4317-8B31-C246C4A836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74397" y="2602498"/>
            <a:ext cx="1843036" cy="1653004"/>
          </a:xfrm>
          <a:custGeom>
            <a:avLst/>
            <a:gdLst>
              <a:gd name="connsiteX0" fmla="*/ 825393 w 1843036"/>
              <a:gd name="connsiteY0" fmla="*/ 898 h 1653004"/>
              <a:gd name="connsiteX1" fmla="*/ 1843036 w 1843036"/>
              <a:gd name="connsiteY1" fmla="*/ 959388 h 1653004"/>
              <a:gd name="connsiteX2" fmla="*/ 825393 w 1843036"/>
              <a:gd name="connsiteY2" fmla="*/ 1651685 h 1653004"/>
              <a:gd name="connsiteX3" fmla="*/ 0 w 1843036"/>
              <a:gd name="connsiteY3" fmla="*/ 826292 h 1653004"/>
              <a:gd name="connsiteX4" fmla="*/ 825393 w 1843036"/>
              <a:gd name="connsiteY4" fmla="*/ 898 h 165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3036" h="1653004">
                <a:moveTo>
                  <a:pt x="825393" y="898"/>
                </a:moveTo>
                <a:cubicBezTo>
                  <a:pt x="1132566" y="23081"/>
                  <a:pt x="1843036" y="503536"/>
                  <a:pt x="1843036" y="959388"/>
                </a:cubicBezTo>
                <a:cubicBezTo>
                  <a:pt x="1843036" y="1415240"/>
                  <a:pt x="1132566" y="1673868"/>
                  <a:pt x="825393" y="1651685"/>
                </a:cubicBezTo>
                <a:cubicBezTo>
                  <a:pt x="518221" y="1629502"/>
                  <a:pt x="0" y="1282144"/>
                  <a:pt x="0" y="826292"/>
                </a:cubicBezTo>
                <a:cubicBezTo>
                  <a:pt x="0" y="370439"/>
                  <a:pt x="518221" y="-21285"/>
                  <a:pt x="825393" y="8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D7E0FCB9-AF16-42E7-AB21-AF7154FF60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61070" y="1180913"/>
            <a:ext cx="1421126" cy="1274596"/>
          </a:xfrm>
          <a:custGeom>
            <a:avLst/>
            <a:gdLst>
              <a:gd name="connsiteX0" fmla="*/ 636443 w 1421126"/>
              <a:gd name="connsiteY0" fmla="*/ 692 h 1274596"/>
              <a:gd name="connsiteX1" fmla="*/ 1421126 w 1421126"/>
              <a:gd name="connsiteY1" fmla="*/ 739763 h 1274596"/>
              <a:gd name="connsiteX2" fmla="*/ 636443 w 1421126"/>
              <a:gd name="connsiteY2" fmla="*/ 1273579 h 1274596"/>
              <a:gd name="connsiteX3" fmla="*/ 0 w 1421126"/>
              <a:gd name="connsiteY3" fmla="*/ 637136 h 1274596"/>
              <a:gd name="connsiteX4" fmla="*/ 636443 w 1421126"/>
              <a:gd name="connsiteY4" fmla="*/ 692 h 127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126" h="1274596">
                <a:moveTo>
                  <a:pt x="636443" y="692"/>
                </a:moveTo>
                <a:cubicBezTo>
                  <a:pt x="873298" y="17797"/>
                  <a:pt x="1421126" y="388266"/>
                  <a:pt x="1421126" y="739763"/>
                </a:cubicBezTo>
                <a:cubicBezTo>
                  <a:pt x="1421126" y="1091261"/>
                  <a:pt x="873298" y="1290684"/>
                  <a:pt x="636443" y="1273579"/>
                </a:cubicBezTo>
                <a:cubicBezTo>
                  <a:pt x="399589" y="1256474"/>
                  <a:pt x="0" y="988634"/>
                  <a:pt x="0" y="637136"/>
                </a:cubicBezTo>
                <a:cubicBezTo>
                  <a:pt x="0" y="285638"/>
                  <a:pt x="399589" y="-16412"/>
                  <a:pt x="636443" y="6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600"/>
            </a:lvl1pPr>
          </a:lstStyle>
          <a:p>
            <a:endParaRPr lang="en-IN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2D69ACE4-BB55-49D7-B2C1-1C9868716C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96156" y="1180913"/>
            <a:ext cx="1421126" cy="1274596"/>
          </a:xfrm>
          <a:custGeom>
            <a:avLst/>
            <a:gdLst>
              <a:gd name="connsiteX0" fmla="*/ 636443 w 1421126"/>
              <a:gd name="connsiteY0" fmla="*/ 692 h 1274596"/>
              <a:gd name="connsiteX1" fmla="*/ 1421126 w 1421126"/>
              <a:gd name="connsiteY1" fmla="*/ 739763 h 1274596"/>
              <a:gd name="connsiteX2" fmla="*/ 636443 w 1421126"/>
              <a:gd name="connsiteY2" fmla="*/ 1273579 h 1274596"/>
              <a:gd name="connsiteX3" fmla="*/ 0 w 1421126"/>
              <a:gd name="connsiteY3" fmla="*/ 637136 h 1274596"/>
              <a:gd name="connsiteX4" fmla="*/ 636443 w 1421126"/>
              <a:gd name="connsiteY4" fmla="*/ 692 h 127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126" h="1274596">
                <a:moveTo>
                  <a:pt x="636443" y="692"/>
                </a:moveTo>
                <a:cubicBezTo>
                  <a:pt x="873297" y="17797"/>
                  <a:pt x="1421126" y="388266"/>
                  <a:pt x="1421126" y="739763"/>
                </a:cubicBezTo>
                <a:cubicBezTo>
                  <a:pt x="1421126" y="1091261"/>
                  <a:pt x="873297" y="1290684"/>
                  <a:pt x="636443" y="1273579"/>
                </a:cubicBezTo>
                <a:cubicBezTo>
                  <a:pt x="399589" y="1256474"/>
                  <a:pt x="0" y="988634"/>
                  <a:pt x="0" y="637136"/>
                </a:cubicBezTo>
                <a:cubicBezTo>
                  <a:pt x="0" y="285638"/>
                  <a:pt x="399589" y="-16412"/>
                  <a:pt x="636443" y="6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600"/>
            </a:lvl1pPr>
          </a:lstStyle>
          <a:p>
            <a:endParaRPr lang="en-IN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xmlns="" id="{2592BA59-4CF5-4FBF-AEE0-6C222BE0CBC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61070" y="3721426"/>
            <a:ext cx="1421126" cy="1274596"/>
          </a:xfrm>
          <a:custGeom>
            <a:avLst/>
            <a:gdLst>
              <a:gd name="connsiteX0" fmla="*/ 636443 w 1421126"/>
              <a:gd name="connsiteY0" fmla="*/ 692 h 1274596"/>
              <a:gd name="connsiteX1" fmla="*/ 1421126 w 1421126"/>
              <a:gd name="connsiteY1" fmla="*/ 739764 h 1274596"/>
              <a:gd name="connsiteX2" fmla="*/ 636443 w 1421126"/>
              <a:gd name="connsiteY2" fmla="*/ 1273579 h 1274596"/>
              <a:gd name="connsiteX3" fmla="*/ 0 w 1421126"/>
              <a:gd name="connsiteY3" fmla="*/ 637136 h 1274596"/>
              <a:gd name="connsiteX4" fmla="*/ 636443 w 1421126"/>
              <a:gd name="connsiteY4" fmla="*/ 692 h 127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126" h="1274596">
                <a:moveTo>
                  <a:pt x="636443" y="692"/>
                </a:moveTo>
                <a:cubicBezTo>
                  <a:pt x="873298" y="17797"/>
                  <a:pt x="1421126" y="388266"/>
                  <a:pt x="1421126" y="739764"/>
                </a:cubicBezTo>
                <a:cubicBezTo>
                  <a:pt x="1421126" y="1091261"/>
                  <a:pt x="873298" y="1290684"/>
                  <a:pt x="636443" y="1273579"/>
                </a:cubicBezTo>
                <a:cubicBezTo>
                  <a:pt x="399589" y="1256474"/>
                  <a:pt x="0" y="988634"/>
                  <a:pt x="0" y="637136"/>
                </a:cubicBezTo>
                <a:cubicBezTo>
                  <a:pt x="0" y="285638"/>
                  <a:pt x="399589" y="-16412"/>
                  <a:pt x="636443" y="6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600"/>
            </a:lvl1pPr>
          </a:lstStyle>
          <a:p>
            <a:endParaRPr lang="en-IN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BC223F12-9990-4EAB-83D9-B175D9A47F3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96156" y="3721426"/>
            <a:ext cx="1421126" cy="1274596"/>
          </a:xfrm>
          <a:custGeom>
            <a:avLst/>
            <a:gdLst>
              <a:gd name="connsiteX0" fmla="*/ 636443 w 1421126"/>
              <a:gd name="connsiteY0" fmla="*/ 692 h 1274596"/>
              <a:gd name="connsiteX1" fmla="*/ 1421126 w 1421126"/>
              <a:gd name="connsiteY1" fmla="*/ 739764 h 1274596"/>
              <a:gd name="connsiteX2" fmla="*/ 636443 w 1421126"/>
              <a:gd name="connsiteY2" fmla="*/ 1273579 h 1274596"/>
              <a:gd name="connsiteX3" fmla="*/ 0 w 1421126"/>
              <a:gd name="connsiteY3" fmla="*/ 637136 h 1274596"/>
              <a:gd name="connsiteX4" fmla="*/ 636443 w 1421126"/>
              <a:gd name="connsiteY4" fmla="*/ 692 h 127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126" h="1274596">
                <a:moveTo>
                  <a:pt x="636443" y="692"/>
                </a:moveTo>
                <a:cubicBezTo>
                  <a:pt x="873297" y="17797"/>
                  <a:pt x="1421126" y="388266"/>
                  <a:pt x="1421126" y="739764"/>
                </a:cubicBezTo>
                <a:cubicBezTo>
                  <a:pt x="1421126" y="1091261"/>
                  <a:pt x="873297" y="1290684"/>
                  <a:pt x="636443" y="1273579"/>
                </a:cubicBezTo>
                <a:cubicBezTo>
                  <a:pt x="399589" y="1256474"/>
                  <a:pt x="0" y="988634"/>
                  <a:pt x="0" y="637136"/>
                </a:cubicBezTo>
                <a:cubicBezTo>
                  <a:pt x="0" y="285638"/>
                  <a:pt x="399589" y="-16412"/>
                  <a:pt x="636443" y="69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6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49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">
    <p:bg>
      <p:bgPr>
        <a:gradFill>
          <a:gsLst>
            <a:gs pos="20000">
              <a:schemeClr val="accent1"/>
            </a:gs>
            <a:gs pos="8200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xmlns="" id="{93663730-46A7-4D79-BE60-463194B1A2BB}"/>
              </a:ext>
            </a:extLst>
          </p:cNvPr>
          <p:cNvSpPr>
            <a:spLocks/>
          </p:cNvSpPr>
          <p:nvPr userDrawn="1"/>
        </p:nvSpPr>
        <p:spPr bwMode="auto">
          <a:xfrm>
            <a:off x="90487" y="4763"/>
            <a:ext cx="10426701" cy="4275215"/>
          </a:xfrm>
          <a:custGeom>
            <a:avLst/>
            <a:gdLst>
              <a:gd name="T0" fmla="*/ 1914 w 1914"/>
              <a:gd name="T1" fmla="*/ 0 h 784"/>
              <a:gd name="T2" fmla="*/ 0 w 1914"/>
              <a:gd name="T3" fmla="*/ 0 h 784"/>
              <a:gd name="T4" fmla="*/ 1914 w 1914"/>
              <a:gd name="T5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14" h="784">
                <a:moveTo>
                  <a:pt x="1914" y="0"/>
                </a:moveTo>
                <a:cubicBezTo>
                  <a:pt x="0" y="0"/>
                  <a:pt x="0" y="0"/>
                  <a:pt x="0" y="0"/>
                </a:cubicBezTo>
                <a:cubicBezTo>
                  <a:pt x="237" y="260"/>
                  <a:pt x="900" y="784"/>
                  <a:pt x="19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8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xmlns="" id="{B247589D-7756-4030-B0AA-627AF78DC185}"/>
              </a:ext>
            </a:extLst>
          </p:cNvPr>
          <p:cNvSpPr>
            <a:spLocks/>
          </p:cNvSpPr>
          <p:nvPr userDrawn="1"/>
        </p:nvSpPr>
        <p:spPr bwMode="auto">
          <a:xfrm>
            <a:off x="6350" y="1638554"/>
            <a:ext cx="2653653" cy="3011045"/>
          </a:xfrm>
          <a:custGeom>
            <a:avLst/>
            <a:gdLst>
              <a:gd name="T0" fmla="*/ 167 w 313"/>
              <a:gd name="T1" fmla="*/ 69 h 355"/>
              <a:gd name="T2" fmla="*/ 0 w 313"/>
              <a:gd name="T3" fmla="*/ 0 h 355"/>
              <a:gd name="T4" fmla="*/ 0 w 313"/>
              <a:gd name="T5" fmla="*/ 355 h 355"/>
              <a:gd name="T6" fmla="*/ 167 w 313"/>
              <a:gd name="T7" fmla="*/ 69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" h="355">
                <a:moveTo>
                  <a:pt x="167" y="69"/>
                </a:moveTo>
                <a:cubicBezTo>
                  <a:pt x="113" y="38"/>
                  <a:pt x="46" y="14"/>
                  <a:pt x="0" y="0"/>
                </a:cubicBezTo>
                <a:cubicBezTo>
                  <a:pt x="0" y="355"/>
                  <a:pt x="0" y="355"/>
                  <a:pt x="0" y="355"/>
                </a:cubicBezTo>
                <a:cubicBezTo>
                  <a:pt x="313" y="249"/>
                  <a:pt x="261" y="124"/>
                  <a:pt x="167" y="6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8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xmlns="" id="{D49F49FF-1857-424B-A97C-0D7F39DD2BC4}"/>
              </a:ext>
            </a:extLst>
          </p:cNvPr>
          <p:cNvSpPr>
            <a:spLocks/>
          </p:cNvSpPr>
          <p:nvPr userDrawn="1"/>
        </p:nvSpPr>
        <p:spPr bwMode="auto">
          <a:xfrm>
            <a:off x="0" y="1451417"/>
            <a:ext cx="12188825" cy="5416108"/>
          </a:xfrm>
          <a:custGeom>
            <a:avLst/>
            <a:gdLst>
              <a:gd name="T0" fmla="*/ 1644 w 2012"/>
              <a:gd name="T1" fmla="*/ 76 h 445"/>
              <a:gd name="T2" fmla="*/ 908 w 2012"/>
              <a:gd name="T3" fmla="*/ 296 h 445"/>
              <a:gd name="T4" fmla="*/ 390 w 2012"/>
              <a:gd name="T5" fmla="*/ 267 h 445"/>
              <a:gd name="T6" fmla="*/ 0 w 2012"/>
              <a:gd name="T7" fmla="*/ 445 h 445"/>
              <a:gd name="T8" fmla="*/ 1852 w 2012"/>
              <a:gd name="T9" fmla="*/ 445 h 445"/>
              <a:gd name="T10" fmla="*/ 1990 w 2012"/>
              <a:gd name="T11" fmla="*/ 147 h 445"/>
              <a:gd name="T12" fmla="*/ 1644 w 2012"/>
              <a:gd name="T13" fmla="*/ 76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2" h="445">
                <a:moveTo>
                  <a:pt x="1644" y="76"/>
                </a:moveTo>
                <a:cubicBezTo>
                  <a:pt x="1438" y="151"/>
                  <a:pt x="1238" y="267"/>
                  <a:pt x="908" y="296"/>
                </a:cubicBezTo>
                <a:cubicBezTo>
                  <a:pt x="577" y="325"/>
                  <a:pt x="582" y="219"/>
                  <a:pt x="390" y="267"/>
                </a:cubicBezTo>
                <a:cubicBezTo>
                  <a:pt x="239" y="305"/>
                  <a:pt x="66" y="404"/>
                  <a:pt x="0" y="445"/>
                </a:cubicBezTo>
                <a:cubicBezTo>
                  <a:pt x="1852" y="445"/>
                  <a:pt x="1852" y="445"/>
                  <a:pt x="1852" y="445"/>
                </a:cubicBezTo>
                <a:cubicBezTo>
                  <a:pt x="1899" y="373"/>
                  <a:pt x="1976" y="246"/>
                  <a:pt x="1990" y="147"/>
                </a:cubicBezTo>
                <a:cubicBezTo>
                  <a:pt x="2012" y="3"/>
                  <a:pt x="1849" y="0"/>
                  <a:pt x="1644" y="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8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CAB5AF7-7AD6-4C37-851B-0DC173E08512}"/>
              </a:ext>
            </a:extLst>
          </p:cNvPr>
          <p:cNvGrpSpPr/>
          <p:nvPr userDrawn="1"/>
        </p:nvGrpSpPr>
        <p:grpSpPr>
          <a:xfrm>
            <a:off x="390915" y="340270"/>
            <a:ext cx="1222229" cy="894176"/>
            <a:chOff x="-1466428" y="980728"/>
            <a:chExt cx="1222229" cy="8941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25E8AFE-E295-4F55-A5FE-00A4B350086B}"/>
                </a:ext>
              </a:extLst>
            </p:cNvPr>
            <p:cNvGrpSpPr/>
            <p:nvPr/>
          </p:nvGrpSpPr>
          <p:grpSpPr>
            <a:xfrm>
              <a:off x="-1466428" y="980728"/>
              <a:ext cx="1222228" cy="95622"/>
              <a:chOff x="-1466428" y="980728"/>
              <a:chExt cx="1222228" cy="95622"/>
            </a:xfrm>
          </p:grpSpPr>
          <p:sp>
            <p:nvSpPr>
              <p:cNvPr id="28" name="Oval 45">
                <a:extLst>
                  <a:ext uri="{FF2B5EF4-FFF2-40B4-BE49-F238E27FC236}">
                    <a16:creationId xmlns:a16="http://schemas.microsoft.com/office/drawing/2014/main" xmlns="" id="{C2404EE0-4467-42B6-95FF-4A8787D89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980728"/>
                <a:ext cx="92145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Oval 46">
                <a:extLst>
                  <a:ext uri="{FF2B5EF4-FFF2-40B4-BE49-F238E27FC236}">
                    <a16:creationId xmlns:a16="http://schemas.microsoft.com/office/drawing/2014/main" xmlns="" id="{A19275EF-D6CD-43F5-BE36-CB3432CCB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3907" y="980728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Oval 47">
                <a:extLst>
                  <a:ext uri="{FF2B5EF4-FFF2-40B4-BE49-F238E27FC236}">
                    <a16:creationId xmlns:a16="http://schemas.microsoft.com/office/drawing/2014/main" xmlns="" id="{18B017B0-4DB4-4981-A6C7-F0979DEDA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980728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Oval 48">
                <a:extLst>
                  <a:ext uri="{FF2B5EF4-FFF2-40B4-BE49-F238E27FC236}">
                    <a16:creationId xmlns:a16="http://schemas.microsoft.com/office/drawing/2014/main" xmlns="" id="{1921D7C0-397D-43B8-B57A-DBACC0FEA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4" y="980728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Oval 49">
                <a:extLst>
                  <a:ext uri="{FF2B5EF4-FFF2-40B4-BE49-F238E27FC236}">
                    <a16:creationId xmlns:a16="http://schemas.microsoft.com/office/drawing/2014/main" xmlns="" id="{565309C9-509A-44D8-BA28-C393506B9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7214" y="980728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5452E503-12EA-4219-9224-63EE7622FECC}"/>
                </a:ext>
              </a:extLst>
            </p:cNvPr>
            <p:cNvGrpSpPr/>
            <p:nvPr/>
          </p:nvGrpSpPr>
          <p:grpSpPr>
            <a:xfrm>
              <a:off x="-1466428" y="1248651"/>
              <a:ext cx="1222228" cy="93015"/>
              <a:chOff x="-1466428" y="1236301"/>
              <a:chExt cx="1222228" cy="93015"/>
            </a:xfrm>
          </p:grpSpPr>
          <p:sp>
            <p:nvSpPr>
              <p:cNvPr id="23" name="Oval 55">
                <a:extLst>
                  <a:ext uri="{FF2B5EF4-FFF2-40B4-BE49-F238E27FC236}">
                    <a16:creationId xmlns:a16="http://schemas.microsoft.com/office/drawing/2014/main" xmlns="" id="{8F6DE088-7BCB-4332-ADE2-DF8FEE6F2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1236301"/>
                <a:ext cx="92145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Oval 56">
                <a:extLst>
                  <a:ext uri="{FF2B5EF4-FFF2-40B4-BE49-F238E27FC236}">
                    <a16:creationId xmlns:a16="http://schemas.microsoft.com/office/drawing/2014/main" xmlns="" id="{2BEEEF34-9FF8-4B0D-A46C-3BA14F2BF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3907" y="1236301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Oval 57">
                <a:extLst>
                  <a:ext uri="{FF2B5EF4-FFF2-40B4-BE49-F238E27FC236}">
                    <a16:creationId xmlns:a16="http://schemas.microsoft.com/office/drawing/2014/main" xmlns="" id="{C7FC0705-D91B-4F03-9DBB-DD239A6B7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1236301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" name="Oval 58">
                <a:extLst>
                  <a:ext uri="{FF2B5EF4-FFF2-40B4-BE49-F238E27FC236}">
                    <a16:creationId xmlns:a16="http://schemas.microsoft.com/office/drawing/2014/main" xmlns="" id="{232E0538-6446-4BF5-BE69-27497A00A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4" y="1236301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Oval 59">
                <a:extLst>
                  <a:ext uri="{FF2B5EF4-FFF2-40B4-BE49-F238E27FC236}">
                    <a16:creationId xmlns:a16="http://schemas.microsoft.com/office/drawing/2014/main" xmlns="" id="{8BF35802-8338-40CB-B62B-6DA8BA216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7214" y="1236301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407EDEFB-E160-4127-9480-D83386193C18}"/>
                </a:ext>
              </a:extLst>
            </p:cNvPr>
            <p:cNvGrpSpPr/>
            <p:nvPr/>
          </p:nvGrpSpPr>
          <p:grpSpPr>
            <a:xfrm>
              <a:off x="-1466428" y="1513967"/>
              <a:ext cx="1222229" cy="95622"/>
              <a:chOff x="-1466428" y="1526316"/>
              <a:chExt cx="1222229" cy="95622"/>
            </a:xfrm>
          </p:grpSpPr>
          <p:sp>
            <p:nvSpPr>
              <p:cNvPr id="18" name="Oval 50">
                <a:extLst>
                  <a:ext uri="{FF2B5EF4-FFF2-40B4-BE49-F238E27FC236}">
                    <a16:creationId xmlns:a16="http://schemas.microsoft.com/office/drawing/2014/main" xmlns="" id="{1072901D-DA50-4332-B4C4-6540029D9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1526316"/>
                <a:ext cx="92145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" name="Oval 51">
                <a:extLst>
                  <a:ext uri="{FF2B5EF4-FFF2-40B4-BE49-F238E27FC236}">
                    <a16:creationId xmlns:a16="http://schemas.microsoft.com/office/drawing/2014/main" xmlns="" id="{FAD30C3D-321C-4D6E-AF2E-C8592BD6C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5646" y="1526316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Oval 52">
                <a:extLst>
                  <a:ext uri="{FF2B5EF4-FFF2-40B4-BE49-F238E27FC236}">
                    <a16:creationId xmlns:a16="http://schemas.microsoft.com/office/drawing/2014/main" xmlns="" id="{FEC27622-6AB2-421E-8214-7AEB47902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1526316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Oval 53">
                <a:extLst>
                  <a:ext uri="{FF2B5EF4-FFF2-40B4-BE49-F238E27FC236}">
                    <a16:creationId xmlns:a16="http://schemas.microsoft.com/office/drawing/2014/main" xmlns="" id="{5C00CC41-2FE9-4A6D-AA21-236FBAB77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5" y="1526316"/>
                <a:ext cx="93014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Oval 54">
                <a:extLst>
                  <a:ext uri="{FF2B5EF4-FFF2-40B4-BE49-F238E27FC236}">
                    <a16:creationId xmlns:a16="http://schemas.microsoft.com/office/drawing/2014/main" xmlns="" id="{F4E67544-FDBD-4523-A632-472A83984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8952" y="1526316"/>
                <a:ext cx="94753" cy="956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B5F490DE-E8F3-4AA2-905E-AEBE5DA104CC}"/>
                </a:ext>
              </a:extLst>
            </p:cNvPr>
            <p:cNvGrpSpPr/>
            <p:nvPr/>
          </p:nvGrpSpPr>
          <p:grpSpPr>
            <a:xfrm>
              <a:off x="-1466428" y="1781889"/>
              <a:ext cx="1222229" cy="93015"/>
              <a:chOff x="-1466428" y="1781889"/>
              <a:chExt cx="1222229" cy="93015"/>
            </a:xfrm>
          </p:grpSpPr>
          <p:sp>
            <p:nvSpPr>
              <p:cNvPr id="13" name="Oval 60">
                <a:extLst>
                  <a:ext uri="{FF2B5EF4-FFF2-40B4-BE49-F238E27FC236}">
                    <a16:creationId xmlns:a16="http://schemas.microsoft.com/office/drawing/2014/main" xmlns="" id="{ABBC5A5D-F8FE-4A34-AACD-D42471952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66428" y="1781889"/>
                <a:ext cx="92145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Oval 61">
                <a:extLst>
                  <a:ext uri="{FF2B5EF4-FFF2-40B4-BE49-F238E27FC236}">
                    <a16:creationId xmlns:a16="http://schemas.microsoft.com/office/drawing/2014/main" xmlns="" id="{5BA36B31-D401-4880-A721-A9BE38E2E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85646" y="1781889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" name="Oval 62">
                <a:extLst>
                  <a:ext uri="{FF2B5EF4-FFF2-40B4-BE49-F238E27FC236}">
                    <a16:creationId xmlns:a16="http://schemas.microsoft.com/office/drawing/2014/main" xmlns="" id="{0B3D4F31-066E-4D93-BDA9-DC7731AA5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03125" y="1781889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Oval 63">
                <a:extLst>
                  <a:ext uri="{FF2B5EF4-FFF2-40B4-BE49-F238E27FC236}">
                    <a16:creationId xmlns:a16="http://schemas.microsoft.com/office/drawing/2014/main" xmlns="" id="{B741B3BB-DC82-4FDE-A474-A0455B0C1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9735" y="1781889"/>
                <a:ext cx="93014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Oval 64">
                <a:extLst>
                  <a:ext uri="{FF2B5EF4-FFF2-40B4-BE49-F238E27FC236}">
                    <a16:creationId xmlns:a16="http://schemas.microsoft.com/office/drawing/2014/main" xmlns="" id="{A377C659-B358-4DB7-809C-CA5BBE1FC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8952" y="1781889"/>
                <a:ext cx="94753" cy="9301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23278E9-4EC9-40FF-812C-2565C75352E3}"/>
              </a:ext>
            </a:extLst>
          </p:cNvPr>
          <p:cNvGrpSpPr/>
          <p:nvPr userDrawn="1"/>
        </p:nvGrpSpPr>
        <p:grpSpPr>
          <a:xfrm rot="5400000">
            <a:off x="10301329" y="5021150"/>
            <a:ext cx="2632224" cy="360938"/>
            <a:chOff x="10472702" y="2028194"/>
            <a:chExt cx="2632224" cy="36093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D18EF081-774D-4A01-BB6E-39F813A2D53E}"/>
                </a:ext>
              </a:extLst>
            </p:cNvPr>
            <p:cNvGrpSpPr/>
            <p:nvPr/>
          </p:nvGrpSpPr>
          <p:grpSpPr>
            <a:xfrm>
              <a:off x="10472702" y="2028194"/>
              <a:ext cx="1222228" cy="360938"/>
              <a:chOff x="10472702" y="2028194"/>
              <a:chExt cx="1222228" cy="360938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xmlns="" id="{94F0C10B-38E9-4C44-A707-5557DDD731C0}"/>
                  </a:ext>
                </a:extLst>
              </p:cNvPr>
              <p:cNvGrpSpPr/>
              <p:nvPr/>
            </p:nvGrpSpPr>
            <p:grpSpPr>
              <a:xfrm>
                <a:off x="10472702" y="2028194"/>
                <a:ext cx="1222228" cy="95622"/>
                <a:chOff x="-1466428" y="980728"/>
                <a:chExt cx="1222228" cy="95622"/>
              </a:xfrm>
            </p:grpSpPr>
            <p:sp>
              <p:nvSpPr>
                <p:cNvPr id="55" name="Oval 45">
                  <a:extLst>
                    <a:ext uri="{FF2B5EF4-FFF2-40B4-BE49-F238E27FC236}">
                      <a16:creationId xmlns:a16="http://schemas.microsoft.com/office/drawing/2014/main" xmlns="" id="{07E6FDFA-8F4F-4754-A12A-DEB658B593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980728"/>
                  <a:ext cx="92145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" name="Oval 46">
                  <a:extLst>
                    <a:ext uri="{FF2B5EF4-FFF2-40B4-BE49-F238E27FC236}">
                      <a16:creationId xmlns:a16="http://schemas.microsoft.com/office/drawing/2014/main" xmlns="" id="{7A259759-4B71-42D6-AB59-846152284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3907" y="980728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" name="Oval 47">
                  <a:extLst>
                    <a:ext uri="{FF2B5EF4-FFF2-40B4-BE49-F238E27FC236}">
                      <a16:creationId xmlns:a16="http://schemas.microsoft.com/office/drawing/2014/main" xmlns="" id="{E46914B2-AB55-4196-A509-EBACFD7771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980728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" name="Oval 48">
                  <a:extLst>
                    <a:ext uri="{FF2B5EF4-FFF2-40B4-BE49-F238E27FC236}">
                      <a16:creationId xmlns:a16="http://schemas.microsoft.com/office/drawing/2014/main" xmlns="" id="{E6D65EFB-8BBC-4D60-AA20-3B89B570D1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4" y="980728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9" name="Oval 49">
                  <a:extLst>
                    <a:ext uri="{FF2B5EF4-FFF2-40B4-BE49-F238E27FC236}">
                      <a16:creationId xmlns:a16="http://schemas.microsoft.com/office/drawing/2014/main" xmlns="" id="{0FBBD17F-D7D7-4E9B-968B-445ADB1048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7214" y="980728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xmlns="" id="{F71E5864-9AC0-4BDE-9C5F-258DDCC7C2B5}"/>
                  </a:ext>
                </a:extLst>
              </p:cNvPr>
              <p:cNvGrpSpPr/>
              <p:nvPr/>
            </p:nvGrpSpPr>
            <p:grpSpPr>
              <a:xfrm>
                <a:off x="10472702" y="2296117"/>
                <a:ext cx="1222228" cy="93015"/>
                <a:chOff x="-1466428" y="1236301"/>
                <a:chExt cx="1222228" cy="93015"/>
              </a:xfrm>
            </p:grpSpPr>
            <p:sp>
              <p:nvSpPr>
                <p:cNvPr id="50" name="Oval 55">
                  <a:extLst>
                    <a:ext uri="{FF2B5EF4-FFF2-40B4-BE49-F238E27FC236}">
                      <a16:creationId xmlns:a16="http://schemas.microsoft.com/office/drawing/2014/main" xmlns="" id="{DB7CB990-BEAA-40C5-B01C-3A2D54D334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1236301"/>
                  <a:ext cx="92145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" name="Oval 56">
                  <a:extLst>
                    <a:ext uri="{FF2B5EF4-FFF2-40B4-BE49-F238E27FC236}">
                      <a16:creationId xmlns:a16="http://schemas.microsoft.com/office/drawing/2014/main" xmlns="" id="{1E62423A-D697-4A6D-B8C6-62D1CF9455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3907" y="1236301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" name="Oval 57">
                  <a:extLst>
                    <a:ext uri="{FF2B5EF4-FFF2-40B4-BE49-F238E27FC236}">
                      <a16:creationId xmlns:a16="http://schemas.microsoft.com/office/drawing/2014/main" xmlns="" id="{18D3B0B1-8DA9-435E-B963-EA89A9FA0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1236301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" name="Oval 58">
                  <a:extLst>
                    <a:ext uri="{FF2B5EF4-FFF2-40B4-BE49-F238E27FC236}">
                      <a16:creationId xmlns:a16="http://schemas.microsoft.com/office/drawing/2014/main" xmlns="" id="{8307B7EE-1747-4233-8F87-327237580B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4" y="1236301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" name="Oval 59">
                  <a:extLst>
                    <a:ext uri="{FF2B5EF4-FFF2-40B4-BE49-F238E27FC236}">
                      <a16:creationId xmlns:a16="http://schemas.microsoft.com/office/drawing/2014/main" xmlns="" id="{BC8FD215-F805-4D78-A1D1-C362E305CD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7214" y="1236301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889759FA-1F3E-46CC-95A1-C24BFEB78EE7}"/>
                </a:ext>
              </a:extLst>
            </p:cNvPr>
            <p:cNvGrpSpPr/>
            <p:nvPr/>
          </p:nvGrpSpPr>
          <p:grpSpPr>
            <a:xfrm>
              <a:off x="11882697" y="2028194"/>
              <a:ext cx="1222229" cy="360937"/>
              <a:chOff x="10472702" y="1010235"/>
              <a:chExt cx="1222229" cy="360937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xmlns="" id="{787F88D0-2B84-4A37-A250-BE88D519B54C}"/>
                  </a:ext>
                </a:extLst>
              </p:cNvPr>
              <p:cNvGrpSpPr/>
              <p:nvPr/>
            </p:nvGrpSpPr>
            <p:grpSpPr>
              <a:xfrm>
                <a:off x="10472702" y="1010235"/>
                <a:ext cx="1222229" cy="95622"/>
                <a:chOff x="-1466428" y="1526316"/>
                <a:chExt cx="1222229" cy="95622"/>
              </a:xfrm>
            </p:grpSpPr>
            <p:sp>
              <p:nvSpPr>
                <p:cNvPr id="43" name="Oval 50">
                  <a:extLst>
                    <a:ext uri="{FF2B5EF4-FFF2-40B4-BE49-F238E27FC236}">
                      <a16:creationId xmlns:a16="http://schemas.microsoft.com/office/drawing/2014/main" xmlns="" id="{7DE332DF-29B6-46DB-8C5D-495A52BA7E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1526316"/>
                  <a:ext cx="92145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" name="Oval 51">
                  <a:extLst>
                    <a:ext uri="{FF2B5EF4-FFF2-40B4-BE49-F238E27FC236}">
                      <a16:creationId xmlns:a16="http://schemas.microsoft.com/office/drawing/2014/main" xmlns="" id="{9C7C6C79-94C7-455F-A049-ACA373C31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5646" y="1526316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" name="Oval 52">
                  <a:extLst>
                    <a:ext uri="{FF2B5EF4-FFF2-40B4-BE49-F238E27FC236}">
                      <a16:creationId xmlns:a16="http://schemas.microsoft.com/office/drawing/2014/main" xmlns="" id="{B1CD0DFC-A5C9-4510-93F2-1F7B58AEAE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1526316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" name="Oval 53">
                  <a:extLst>
                    <a:ext uri="{FF2B5EF4-FFF2-40B4-BE49-F238E27FC236}">
                      <a16:creationId xmlns:a16="http://schemas.microsoft.com/office/drawing/2014/main" xmlns="" id="{DB29A881-E6A9-469A-8CCE-B56EB962C3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5" y="1526316"/>
                  <a:ext cx="93014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Oval 54">
                  <a:extLst>
                    <a:ext uri="{FF2B5EF4-FFF2-40B4-BE49-F238E27FC236}">
                      <a16:creationId xmlns:a16="http://schemas.microsoft.com/office/drawing/2014/main" xmlns="" id="{B1902F46-2F0B-4FF1-AE84-B35A57081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952" y="1526316"/>
                  <a:ext cx="94753" cy="956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xmlns="" id="{C01F8908-3360-44EB-9339-5FE84B4CABD6}"/>
                  </a:ext>
                </a:extLst>
              </p:cNvPr>
              <p:cNvGrpSpPr/>
              <p:nvPr/>
            </p:nvGrpSpPr>
            <p:grpSpPr>
              <a:xfrm>
                <a:off x="10472702" y="1278157"/>
                <a:ext cx="1222229" cy="93015"/>
                <a:chOff x="-1466428" y="1781889"/>
                <a:chExt cx="1222229" cy="93015"/>
              </a:xfrm>
            </p:grpSpPr>
            <p:sp>
              <p:nvSpPr>
                <p:cNvPr id="38" name="Oval 60">
                  <a:extLst>
                    <a:ext uri="{FF2B5EF4-FFF2-40B4-BE49-F238E27FC236}">
                      <a16:creationId xmlns:a16="http://schemas.microsoft.com/office/drawing/2014/main" xmlns="" id="{FC8A303D-716E-48FB-87D2-6E6E3640A0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466428" y="1781889"/>
                  <a:ext cx="92145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" name="Oval 61">
                  <a:extLst>
                    <a:ext uri="{FF2B5EF4-FFF2-40B4-BE49-F238E27FC236}">
                      <a16:creationId xmlns:a16="http://schemas.microsoft.com/office/drawing/2014/main" xmlns="" id="{02E7285F-ED59-455B-B394-CB68B63BE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185646" y="1781889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" name="Oval 62">
                  <a:extLst>
                    <a:ext uri="{FF2B5EF4-FFF2-40B4-BE49-F238E27FC236}">
                      <a16:creationId xmlns:a16="http://schemas.microsoft.com/office/drawing/2014/main" xmlns="" id="{44A69447-EDD8-4980-B251-DB8EF67DAD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903125" y="1781889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" name="Oval 63">
                  <a:extLst>
                    <a:ext uri="{FF2B5EF4-FFF2-40B4-BE49-F238E27FC236}">
                      <a16:creationId xmlns:a16="http://schemas.microsoft.com/office/drawing/2014/main" xmlns="" id="{7E126E7C-B055-4C42-9E25-5105A1397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619735" y="1781889"/>
                  <a:ext cx="93014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" name="Oval 64">
                  <a:extLst>
                    <a:ext uri="{FF2B5EF4-FFF2-40B4-BE49-F238E27FC236}">
                      <a16:creationId xmlns:a16="http://schemas.microsoft.com/office/drawing/2014/main" xmlns="" id="{17FBCA2A-4F6C-47C8-AE1D-81CAC95134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952" y="1781889"/>
                  <a:ext cx="94753" cy="93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36912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789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875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03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67705320-F650-4B46-BB5F-512D45F9A5C7}"/>
              </a:ext>
            </a:extLst>
          </p:cNvPr>
          <p:cNvSpPr>
            <a:spLocks/>
          </p:cNvSpPr>
          <p:nvPr userDrawn="1"/>
        </p:nvSpPr>
        <p:spPr bwMode="auto">
          <a:xfrm>
            <a:off x="4781611" y="0"/>
            <a:ext cx="5376564" cy="708545"/>
          </a:xfrm>
          <a:custGeom>
            <a:avLst/>
            <a:gdLst>
              <a:gd name="connsiteX0" fmla="*/ 0 w 5376564"/>
              <a:gd name="connsiteY0" fmla="*/ 0 h 708545"/>
              <a:gd name="connsiteX1" fmla="*/ 5376564 w 5376564"/>
              <a:gd name="connsiteY1" fmla="*/ 0 h 708545"/>
              <a:gd name="connsiteX2" fmla="*/ 5185543 w 5376564"/>
              <a:gd name="connsiteY2" fmla="*/ 93607 h 708545"/>
              <a:gd name="connsiteX3" fmla="*/ 126609 w 5376564"/>
              <a:gd name="connsiteY3" fmla="*/ 72917 h 708545"/>
              <a:gd name="connsiteX4" fmla="*/ 0 w 5376564"/>
              <a:gd name="connsiteY4" fmla="*/ 0 h 70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6564" h="708545">
                <a:moveTo>
                  <a:pt x="0" y="0"/>
                </a:moveTo>
                <a:lnTo>
                  <a:pt x="5376564" y="0"/>
                </a:lnTo>
                <a:lnTo>
                  <a:pt x="5185543" y="93607"/>
                </a:lnTo>
                <a:cubicBezTo>
                  <a:pt x="3019901" y="1087172"/>
                  <a:pt x="1316659" y="725041"/>
                  <a:pt x="126609" y="7291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5A57CF9C-927E-4140-8B78-F404545BF4AB}"/>
              </a:ext>
            </a:extLst>
          </p:cNvPr>
          <p:cNvSpPr>
            <a:spLocks/>
          </p:cNvSpPr>
          <p:nvPr userDrawn="1"/>
        </p:nvSpPr>
        <p:spPr bwMode="auto">
          <a:xfrm>
            <a:off x="0" y="1220368"/>
            <a:ext cx="476394" cy="1109009"/>
          </a:xfrm>
          <a:custGeom>
            <a:avLst/>
            <a:gdLst>
              <a:gd name="connsiteX0" fmla="*/ 0 w 476394"/>
              <a:gd name="connsiteY0" fmla="*/ 0 h 1109009"/>
              <a:gd name="connsiteX1" fmla="*/ 149686 w 476394"/>
              <a:gd name="connsiteY1" fmla="*/ 77303 h 1109009"/>
              <a:gd name="connsiteX2" fmla="*/ 26295 w 476394"/>
              <a:gd name="connsiteY2" fmla="*/ 1094342 h 1109009"/>
              <a:gd name="connsiteX3" fmla="*/ 0 w 476394"/>
              <a:gd name="connsiteY3" fmla="*/ 1109009 h 1109009"/>
              <a:gd name="connsiteX4" fmla="*/ 0 w 476394"/>
              <a:gd name="connsiteY4" fmla="*/ 0 h 110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394" h="1109009">
                <a:moveTo>
                  <a:pt x="0" y="0"/>
                </a:moveTo>
                <a:lnTo>
                  <a:pt x="149686" y="77303"/>
                </a:lnTo>
                <a:cubicBezTo>
                  <a:pt x="494828" y="279337"/>
                  <a:pt x="714673" y="690290"/>
                  <a:pt x="26295" y="1094342"/>
                </a:cubicBezTo>
                <a:lnTo>
                  <a:pt x="0" y="1109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44BF7AD1-2031-46C2-96B2-3432CCA09179}"/>
              </a:ext>
            </a:extLst>
          </p:cNvPr>
          <p:cNvSpPr>
            <a:spLocks/>
          </p:cNvSpPr>
          <p:nvPr userDrawn="1"/>
        </p:nvSpPr>
        <p:spPr bwMode="auto">
          <a:xfrm>
            <a:off x="4910690" y="5693175"/>
            <a:ext cx="6668694" cy="1164827"/>
          </a:xfrm>
          <a:custGeom>
            <a:avLst/>
            <a:gdLst>
              <a:gd name="connsiteX0" fmla="*/ 6242199 w 6668694"/>
              <a:gd name="connsiteY0" fmla="*/ 657 h 1164827"/>
              <a:gd name="connsiteX1" fmla="*/ 5378364 w 6668694"/>
              <a:gd name="connsiteY1" fmla="*/ 183181 h 1164827"/>
              <a:gd name="connsiteX2" fmla="*/ 2649335 w 6668694"/>
              <a:gd name="connsiteY2" fmla="*/ 999428 h 1164827"/>
              <a:gd name="connsiteX3" fmla="*/ 728633 w 6668694"/>
              <a:gd name="connsiteY3" fmla="*/ 891832 h 1164827"/>
              <a:gd name="connsiteX4" fmla="*/ 89560 w 6668694"/>
              <a:gd name="connsiteY4" fmla="*/ 1122640 h 1164827"/>
              <a:gd name="connsiteX5" fmla="*/ 0 w 6668694"/>
              <a:gd name="connsiteY5" fmla="*/ 1164827 h 1164827"/>
              <a:gd name="connsiteX6" fmla="*/ 6383463 w 6668694"/>
              <a:gd name="connsiteY6" fmla="*/ 1164827 h 1164827"/>
              <a:gd name="connsiteX7" fmla="*/ 6451343 w 6668694"/>
              <a:gd name="connsiteY7" fmla="*/ 1036994 h 1164827"/>
              <a:gd name="connsiteX8" fmla="*/ 6661304 w 6668694"/>
              <a:gd name="connsiteY8" fmla="*/ 446606 h 1164827"/>
              <a:gd name="connsiteX9" fmla="*/ 6242199 w 6668694"/>
              <a:gd name="connsiteY9" fmla="*/ 657 h 116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68694" h="1164827">
                <a:moveTo>
                  <a:pt x="6242199" y="657"/>
                </a:moveTo>
                <a:cubicBezTo>
                  <a:pt x="6013664" y="-7446"/>
                  <a:pt x="5710918" y="59816"/>
                  <a:pt x="5378364" y="183181"/>
                </a:cubicBezTo>
                <a:cubicBezTo>
                  <a:pt x="4614532" y="461447"/>
                  <a:pt x="3872948" y="891832"/>
                  <a:pt x="2649335" y="999428"/>
                </a:cubicBezTo>
                <a:cubicBezTo>
                  <a:pt x="1422014" y="1107024"/>
                  <a:pt x="1440554" y="713741"/>
                  <a:pt x="728633" y="891832"/>
                </a:cubicBezTo>
                <a:cubicBezTo>
                  <a:pt x="518672" y="944703"/>
                  <a:pt x="297240" y="1029400"/>
                  <a:pt x="89560" y="1122640"/>
                </a:cubicBezTo>
                <a:lnTo>
                  <a:pt x="0" y="1164827"/>
                </a:lnTo>
                <a:lnTo>
                  <a:pt x="6383463" y="1164827"/>
                </a:lnTo>
                <a:lnTo>
                  <a:pt x="6451343" y="1036994"/>
                </a:lnTo>
                <a:cubicBezTo>
                  <a:pt x="6550993" y="839889"/>
                  <a:pt x="6635349" y="630262"/>
                  <a:pt x="6661304" y="446606"/>
                </a:cubicBezTo>
                <a:cubicBezTo>
                  <a:pt x="6707189" y="146079"/>
                  <a:pt x="6536031" y="11076"/>
                  <a:pt x="6242199" y="6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6692803-00D3-44FA-944E-F4AE724E58C9}"/>
              </a:ext>
            </a:extLst>
          </p:cNvPr>
          <p:cNvGrpSpPr/>
          <p:nvPr userDrawn="1"/>
        </p:nvGrpSpPr>
        <p:grpSpPr>
          <a:xfrm>
            <a:off x="605587" y="980733"/>
            <a:ext cx="658521" cy="119627"/>
            <a:chOff x="605587" y="980733"/>
            <a:chExt cx="658521" cy="119627"/>
          </a:xfrm>
          <a:gradFill>
            <a:gsLst>
              <a:gs pos="20000">
                <a:schemeClr val="accent1"/>
              </a:gs>
              <a:gs pos="82000">
                <a:schemeClr val="accent2"/>
              </a:gs>
            </a:gsLst>
            <a:lin ang="19200000" scaled="0"/>
          </a:gra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00ED8310-D037-4A62-B33F-6997A8AD6CA9}"/>
                </a:ext>
              </a:extLst>
            </p:cNvPr>
            <p:cNvSpPr/>
            <p:nvPr userDrawn="1"/>
          </p:nvSpPr>
          <p:spPr>
            <a:xfrm>
              <a:off x="605587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1A557141-0A0D-4133-BD42-439F6E21ED4C}"/>
                </a:ext>
              </a:extLst>
            </p:cNvPr>
            <p:cNvSpPr/>
            <p:nvPr userDrawn="1"/>
          </p:nvSpPr>
          <p:spPr>
            <a:xfrm>
              <a:off x="785218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354FA442-B966-4131-BA6D-8DDB52168049}"/>
                </a:ext>
              </a:extLst>
            </p:cNvPr>
            <p:cNvSpPr/>
            <p:nvPr userDrawn="1"/>
          </p:nvSpPr>
          <p:spPr>
            <a:xfrm>
              <a:off x="964849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634ACAA5-C8A0-44C1-ADFF-3330499EE15C}"/>
                </a:ext>
              </a:extLst>
            </p:cNvPr>
            <p:cNvSpPr/>
            <p:nvPr userDrawn="1"/>
          </p:nvSpPr>
          <p:spPr>
            <a:xfrm>
              <a:off x="1144481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352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181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85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671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388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1148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78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763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770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6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237623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FACF37B8-971D-4FAD-9DCC-159D236FE4A2}"/>
              </a:ext>
            </a:extLst>
          </p:cNvPr>
          <p:cNvSpPr>
            <a:spLocks/>
          </p:cNvSpPr>
          <p:nvPr userDrawn="1"/>
        </p:nvSpPr>
        <p:spPr bwMode="auto">
          <a:xfrm>
            <a:off x="4781611" y="0"/>
            <a:ext cx="5376564" cy="708545"/>
          </a:xfrm>
          <a:custGeom>
            <a:avLst/>
            <a:gdLst>
              <a:gd name="connsiteX0" fmla="*/ 0 w 5376564"/>
              <a:gd name="connsiteY0" fmla="*/ 0 h 708545"/>
              <a:gd name="connsiteX1" fmla="*/ 5376564 w 5376564"/>
              <a:gd name="connsiteY1" fmla="*/ 0 h 708545"/>
              <a:gd name="connsiteX2" fmla="*/ 5185543 w 5376564"/>
              <a:gd name="connsiteY2" fmla="*/ 93607 h 708545"/>
              <a:gd name="connsiteX3" fmla="*/ 126609 w 5376564"/>
              <a:gd name="connsiteY3" fmla="*/ 72917 h 708545"/>
              <a:gd name="connsiteX4" fmla="*/ 0 w 5376564"/>
              <a:gd name="connsiteY4" fmla="*/ 0 h 70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6564" h="708545">
                <a:moveTo>
                  <a:pt x="0" y="0"/>
                </a:moveTo>
                <a:lnTo>
                  <a:pt x="5376564" y="0"/>
                </a:lnTo>
                <a:lnTo>
                  <a:pt x="5185543" y="93607"/>
                </a:lnTo>
                <a:cubicBezTo>
                  <a:pt x="3019901" y="1087172"/>
                  <a:pt x="1316659" y="725041"/>
                  <a:pt x="126609" y="7291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502DEEC5-7C06-4EFA-8C65-D091EA0E073F}"/>
              </a:ext>
            </a:extLst>
          </p:cNvPr>
          <p:cNvSpPr>
            <a:spLocks/>
          </p:cNvSpPr>
          <p:nvPr userDrawn="1"/>
        </p:nvSpPr>
        <p:spPr bwMode="auto">
          <a:xfrm>
            <a:off x="0" y="1220368"/>
            <a:ext cx="476394" cy="1109009"/>
          </a:xfrm>
          <a:custGeom>
            <a:avLst/>
            <a:gdLst>
              <a:gd name="connsiteX0" fmla="*/ 0 w 476394"/>
              <a:gd name="connsiteY0" fmla="*/ 0 h 1109009"/>
              <a:gd name="connsiteX1" fmla="*/ 149686 w 476394"/>
              <a:gd name="connsiteY1" fmla="*/ 77303 h 1109009"/>
              <a:gd name="connsiteX2" fmla="*/ 26295 w 476394"/>
              <a:gd name="connsiteY2" fmla="*/ 1094342 h 1109009"/>
              <a:gd name="connsiteX3" fmla="*/ 0 w 476394"/>
              <a:gd name="connsiteY3" fmla="*/ 1109009 h 1109009"/>
              <a:gd name="connsiteX4" fmla="*/ 0 w 476394"/>
              <a:gd name="connsiteY4" fmla="*/ 0 h 110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394" h="1109009">
                <a:moveTo>
                  <a:pt x="0" y="0"/>
                </a:moveTo>
                <a:lnTo>
                  <a:pt x="149686" y="77303"/>
                </a:lnTo>
                <a:cubicBezTo>
                  <a:pt x="494828" y="279337"/>
                  <a:pt x="714673" y="690290"/>
                  <a:pt x="26295" y="1094342"/>
                </a:cubicBezTo>
                <a:lnTo>
                  <a:pt x="0" y="1109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00013D1C-6530-462C-B8CA-A8A0DEC1072D}"/>
              </a:ext>
            </a:extLst>
          </p:cNvPr>
          <p:cNvSpPr>
            <a:spLocks/>
          </p:cNvSpPr>
          <p:nvPr userDrawn="1"/>
        </p:nvSpPr>
        <p:spPr bwMode="auto">
          <a:xfrm>
            <a:off x="5400978" y="5693175"/>
            <a:ext cx="6668694" cy="1164827"/>
          </a:xfrm>
          <a:custGeom>
            <a:avLst/>
            <a:gdLst>
              <a:gd name="connsiteX0" fmla="*/ 6242199 w 6668694"/>
              <a:gd name="connsiteY0" fmla="*/ 657 h 1164827"/>
              <a:gd name="connsiteX1" fmla="*/ 5378364 w 6668694"/>
              <a:gd name="connsiteY1" fmla="*/ 183181 h 1164827"/>
              <a:gd name="connsiteX2" fmla="*/ 2649335 w 6668694"/>
              <a:gd name="connsiteY2" fmla="*/ 999428 h 1164827"/>
              <a:gd name="connsiteX3" fmla="*/ 728633 w 6668694"/>
              <a:gd name="connsiteY3" fmla="*/ 891832 h 1164827"/>
              <a:gd name="connsiteX4" fmla="*/ 89560 w 6668694"/>
              <a:gd name="connsiteY4" fmla="*/ 1122640 h 1164827"/>
              <a:gd name="connsiteX5" fmla="*/ 0 w 6668694"/>
              <a:gd name="connsiteY5" fmla="*/ 1164827 h 1164827"/>
              <a:gd name="connsiteX6" fmla="*/ 6383463 w 6668694"/>
              <a:gd name="connsiteY6" fmla="*/ 1164827 h 1164827"/>
              <a:gd name="connsiteX7" fmla="*/ 6451343 w 6668694"/>
              <a:gd name="connsiteY7" fmla="*/ 1036994 h 1164827"/>
              <a:gd name="connsiteX8" fmla="*/ 6661304 w 6668694"/>
              <a:gd name="connsiteY8" fmla="*/ 446606 h 1164827"/>
              <a:gd name="connsiteX9" fmla="*/ 6242199 w 6668694"/>
              <a:gd name="connsiteY9" fmla="*/ 657 h 116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68694" h="1164827">
                <a:moveTo>
                  <a:pt x="6242199" y="657"/>
                </a:moveTo>
                <a:cubicBezTo>
                  <a:pt x="6013664" y="-7446"/>
                  <a:pt x="5710918" y="59816"/>
                  <a:pt x="5378364" y="183181"/>
                </a:cubicBezTo>
                <a:cubicBezTo>
                  <a:pt x="4614532" y="461447"/>
                  <a:pt x="3872948" y="891832"/>
                  <a:pt x="2649335" y="999428"/>
                </a:cubicBezTo>
                <a:cubicBezTo>
                  <a:pt x="1422014" y="1107024"/>
                  <a:pt x="1440554" y="713741"/>
                  <a:pt x="728633" y="891832"/>
                </a:cubicBezTo>
                <a:cubicBezTo>
                  <a:pt x="518672" y="944703"/>
                  <a:pt x="297240" y="1029400"/>
                  <a:pt x="89560" y="1122640"/>
                </a:cubicBezTo>
                <a:lnTo>
                  <a:pt x="0" y="1164827"/>
                </a:lnTo>
                <a:lnTo>
                  <a:pt x="6383463" y="1164827"/>
                </a:lnTo>
                <a:lnTo>
                  <a:pt x="6451343" y="1036994"/>
                </a:lnTo>
                <a:cubicBezTo>
                  <a:pt x="6550993" y="839889"/>
                  <a:pt x="6635349" y="630262"/>
                  <a:pt x="6661304" y="446606"/>
                </a:cubicBezTo>
                <a:cubicBezTo>
                  <a:pt x="6707189" y="146079"/>
                  <a:pt x="6536031" y="11076"/>
                  <a:pt x="6242199" y="6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5587" y="6219638"/>
            <a:ext cx="2536497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83889" y="6165304"/>
            <a:ext cx="513584" cy="473794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DFB2BD5-0F17-4604-AFE3-8A914EFB7D72}"/>
              </a:ext>
            </a:extLst>
          </p:cNvPr>
          <p:cNvGrpSpPr/>
          <p:nvPr userDrawn="1"/>
        </p:nvGrpSpPr>
        <p:grpSpPr>
          <a:xfrm>
            <a:off x="605587" y="980733"/>
            <a:ext cx="658521" cy="119627"/>
            <a:chOff x="605587" y="980733"/>
            <a:chExt cx="658521" cy="119627"/>
          </a:xfrm>
          <a:gradFill>
            <a:gsLst>
              <a:gs pos="20000">
                <a:schemeClr val="accent1"/>
              </a:gs>
              <a:gs pos="82000">
                <a:schemeClr val="accent2"/>
              </a:gs>
            </a:gsLst>
            <a:lin ang="19200000" scaled="0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96C3A3B4-0A19-4A17-88CF-12C3BC3D9506}"/>
                </a:ext>
              </a:extLst>
            </p:cNvPr>
            <p:cNvSpPr/>
            <p:nvPr userDrawn="1"/>
          </p:nvSpPr>
          <p:spPr>
            <a:xfrm>
              <a:off x="605587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78A25733-1131-442B-BA59-DAE8676DFED1}"/>
                </a:ext>
              </a:extLst>
            </p:cNvPr>
            <p:cNvSpPr/>
            <p:nvPr userDrawn="1"/>
          </p:nvSpPr>
          <p:spPr>
            <a:xfrm>
              <a:off x="785218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7E9BEEFD-4C00-4181-BBE0-8CCFC955E914}"/>
                </a:ext>
              </a:extLst>
            </p:cNvPr>
            <p:cNvSpPr/>
            <p:nvPr userDrawn="1"/>
          </p:nvSpPr>
          <p:spPr>
            <a:xfrm>
              <a:off x="964849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3F8E608E-0C99-4321-B785-61A9AB696536}"/>
                </a:ext>
              </a:extLst>
            </p:cNvPr>
            <p:cNvSpPr/>
            <p:nvPr userDrawn="1"/>
          </p:nvSpPr>
          <p:spPr>
            <a:xfrm>
              <a:off x="1144481" y="980733"/>
              <a:ext cx="119627" cy="119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40DC8B31-BD10-4089-8123-BF0ECC90AFDC}"/>
              </a:ext>
            </a:extLst>
          </p:cNvPr>
          <p:cNvSpPr>
            <a:spLocks/>
          </p:cNvSpPr>
          <p:nvPr userDrawn="1"/>
        </p:nvSpPr>
        <p:spPr bwMode="auto">
          <a:xfrm>
            <a:off x="4364273" y="0"/>
            <a:ext cx="5376564" cy="708545"/>
          </a:xfrm>
          <a:custGeom>
            <a:avLst/>
            <a:gdLst>
              <a:gd name="connsiteX0" fmla="*/ 0 w 5376564"/>
              <a:gd name="connsiteY0" fmla="*/ 0 h 708545"/>
              <a:gd name="connsiteX1" fmla="*/ 5376564 w 5376564"/>
              <a:gd name="connsiteY1" fmla="*/ 0 h 708545"/>
              <a:gd name="connsiteX2" fmla="*/ 5185543 w 5376564"/>
              <a:gd name="connsiteY2" fmla="*/ 93607 h 708545"/>
              <a:gd name="connsiteX3" fmla="*/ 126609 w 5376564"/>
              <a:gd name="connsiteY3" fmla="*/ 72917 h 708545"/>
              <a:gd name="connsiteX4" fmla="*/ 0 w 5376564"/>
              <a:gd name="connsiteY4" fmla="*/ 0 h 70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6564" h="708545">
                <a:moveTo>
                  <a:pt x="0" y="0"/>
                </a:moveTo>
                <a:lnTo>
                  <a:pt x="5376564" y="0"/>
                </a:lnTo>
                <a:lnTo>
                  <a:pt x="5185543" y="93607"/>
                </a:lnTo>
                <a:cubicBezTo>
                  <a:pt x="3019901" y="1087172"/>
                  <a:pt x="1316659" y="725041"/>
                  <a:pt x="126609" y="7291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8D621C2C-2198-45B8-9873-B04DC1C5DCF1}"/>
              </a:ext>
            </a:extLst>
          </p:cNvPr>
          <p:cNvSpPr>
            <a:spLocks/>
          </p:cNvSpPr>
          <p:nvPr userDrawn="1"/>
        </p:nvSpPr>
        <p:spPr bwMode="auto">
          <a:xfrm>
            <a:off x="0" y="1191234"/>
            <a:ext cx="476394" cy="1109009"/>
          </a:xfrm>
          <a:custGeom>
            <a:avLst/>
            <a:gdLst>
              <a:gd name="connsiteX0" fmla="*/ 0 w 476394"/>
              <a:gd name="connsiteY0" fmla="*/ 0 h 1109009"/>
              <a:gd name="connsiteX1" fmla="*/ 149686 w 476394"/>
              <a:gd name="connsiteY1" fmla="*/ 77303 h 1109009"/>
              <a:gd name="connsiteX2" fmla="*/ 26295 w 476394"/>
              <a:gd name="connsiteY2" fmla="*/ 1094342 h 1109009"/>
              <a:gd name="connsiteX3" fmla="*/ 0 w 476394"/>
              <a:gd name="connsiteY3" fmla="*/ 1109009 h 1109009"/>
              <a:gd name="connsiteX4" fmla="*/ 0 w 476394"/>
              <a:gd name="connsiteY4" fmla="*/ 0 h 110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394" h="1109009">
                <a:moveTo>
                  <a:pt x="0" y="0"/>
                </a:moveTo>
                <a:lnTo>
                  <a:pt x="149686" y="77303"/>
                </a:lnTo>
                <a:cubicBezTo>
                  <a:pt x="494828" y="279337"/>
                  <a:pt x="714673" y="690290"/>
                  <a:pt x="26295" y="1094342"/>
                </a:cubicBezTo>
                <a:lnTo>
                  <a:pt x="0" y="1109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D05D163C-BDAA-45EE-8544-97DEF4642D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8428" y="676750"/>
            <a:ext cx="5950397" cy="5843305"/>
          </a:xfrm>
          <a:custGeom>
            <a:avLst/>
            <a:gdLst>
              <a:gd name="connsiteX0" fmla="*/ 3583225 w 5950397"/>
              <a:gd name="connsiteY0" fmla="*/ 659 h 5843305"/>
              <a:gd name="connsiteX1" fmla="*/ 4466190 w 5950397"/>
              <a:gd name="connsiteY1" fmla="*/ 129863 h 5843305"/>
              <a:gd name="connsiteX2" fmla="*/ 5694559 w 5950397"/>
              <a:gd name="connsiteY2" fmla="*/ 585412 h 5843305"/>
              <a:gd name="connsiteX3" fmla="*/ 5950397 w 5950397"/>
              <a:gd name="connsiteY3" fmla="*/ 711802 h 5843305"/>
              <a:gd name="connsiteX4" fmla="*/ 5950397 w 5950397"/>
              <a:gd name="connsiteY4" fmla="*/ 5215202 h 5843305"/>
              <a:gd name="connsiteX5" fmla="*/ 5790595 w 5950397"/>
              <a:gd name="connsiteY5" fmla="*/ 5304937 h 5843305"/>
              <a:gd name="connsiteX6" fmla="*/ 4541717 w 5950397"/>
              <a:gd name="connsiteY6" fmla="*/ 5773022 h 5843305"/>
              <a:gd name="connsiteX7" fmla="*/ 462546 w 5950397"/>
              <a:gd name="connsiteY7" fmla="*/ 4459295 h 5843305"/>
              <a:gd name="connsiteX8" fmla="*/ 977439 w 5950397"/>
              <a:gd name="connsiteY8" fmla="*/ 933951 h 5843305"/>
              <a:gd name="connsiteX9" fmla="*/ 3583225 w 5950397"/>
              <a:gd name="connsiteY9" fmla="*/ 659 h 584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50397" h="5843305">
                <a:moveTo>
                  <a:pt x="3583225" y="659"/>
                </a:moveTo>
                <a:cubicBezTo>
                  <a:pt x="3889762" y="6372"/>
                  <a:pt x="4188555" y="49219"/>
                  <a:pt x="4466190" y="129863"/>
                </a:cubicBezTo>
                <a:cubicBezTo>
                  <a:pt x="4813234" y="230668"/>
                  <a:pt x="5253385" y="379503"/>
                  <a:pt x="5694559" y="585412"/>
                </a:cubicBezTo>
                <a:lnTo>
                  <a:pt x="5950397" y="711802"/>
                </a:lnTo>
                <a:lnTo>
                  <a:pt x="5950397" y="5215202"/>
                </a:lnTo>
                <a:lnTo>
                  <a:pt x="5790595" y="5304937"/>
                </a:lnTo>
                <a:cubicBezTo>
                  <a:pt x="5358410" y="5532105"/>
                  <a:pt x="4915578" y="5690215"/>
                  <a:pt x="4541717" y="5773022"/>
                </a:cubicBezTo>
                <a:cubicBezTo>
                  <a:pt x="3345360" y="6038003"/>
                  <a:pt x="1302433" y="5543711"/>
                  <a:pt x="462546" y="4459295"/>
                </a:cubicBezTo>
                <a:cubicBezTo>
                  <a:pt x="-377340" y="3374879"/>
                  <a:pt x="5539" y="1735687"/>
                  <a:pt x="977439" y="933951"/>
                </a:cubicBezTo>
                <a:cubicBezTo>
                  <a:pt x="1674298" y="300584"/>
                  <a:pt x="2663613" y="-16481"/>
                  <a:pt x="3583225" y="659"/>
                </a:cubicBezTo>
                <a:close/>
              </a:path>
            </a:pathLst>
          </a:custGeom>
          <a:solidFill>
            <a:schemeClr val="bg1"/>
          </a:solidFill>
          <a:effectLst>
            <a:outerShdw blurRad="889000" dist="38100" dir="10800000" algn="r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C5FB1716-DB42-40CF-96F9-4727BF74922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6506" y="5693173"/>
            <a:ext cx="6668694" cy="1164827"/>
          </a:xfrm>
          <a:custGeom>
            <a:avLst/>
            <a:gdLst>
              <a:gd name="connsiteX0" fmla="*/ 6242199 w 6668694"/>
              <a:gd name="connsiteY0" fmla="*/ 657 h 1164827"/>
              <a:gd name="connsiteX1" fmla="*/ 5378364 w 6668694"/>
              <a:gd name="connsiteY1" fmla="*/ 183181 h 1164827"/>
              <a:gd name="connsiteX2" fmla="*/ 2649335 w 6668694"/>
              <a:gd name="connsiteY2" fmla="*/ 999428 h 1164827"/>
              <a:gd name="connsiteX3" fmla="*/ 728633 w 6668694"/>
              <a:gd name="connsiteY3" fmla="*/ 891832 h 1164827"/>
              <a:gd name="connsiteX4" fmla="*/ 89560 w 6668694"/>
              <a:gd name="connsiteY4" fmla="*/ 1122640 h 1164827"/>
              <a:gd name="connsiteX5" fmla="*/ 0 w 6668694"/>
              <a:gd name="connsiteY5" fmla="*/ 1164827 h 1164827"/>
              <a:gd name="connsiteX6" fmla="*/ 6383463 w 6668694"/>
              <a:gd name="connsiteY6" fmla="*/ 1164827 h 1164827"/>
              <a:gd name="connsiteX7" fmla="*/ 6451343 w 6668694"/>
              <a:gd name="connsiteY7" fmla="*/ 1036994 h 1164827"/>
              <a:gd name="connsiteX8" fmla="*/ 6661304 w 6668694"/>
              <a:gd name="connsiteY8" fmla="*/ 446606 h 1164827"/>
              <a:gd name="connsiteX9" fmla="*/ 6242199 w 6668694"/>
              <a:gd name="connsiteY9" fmla="*/ 657 h 116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68694" h="1164827">
                <a:moveTo>
                  <a:pt x="6242199" y="657"/>
                </a:moveTo>
                <a:cubicBezTo>
                  <a:pt x="6013664" y="-7446"/>
                  <a:pt x="5710918" y="59816"/>
                  <a:pt x="5378364" y="183181"/>
                </a:cubicBezTo>
                <a:cubicBezTo>
                  <a:pt x="4614532" y="461447"/>
                  <a:pt x="3872948" y="891832"/>
                  <a:pt x="2649335" y="999428"/>
                </a:cubicBezTo>
                <a:cubicBezTo>
                  <a:pt x="1422014" y="1107024"/>
                  <a:pt x="1440554" y="713741"/>
                  <a:pt x="728633" y="891832"/>
                </a:cubicBezTo>
                <a:cubicBezTo>
                  <a:pt x="518672" y="944703"/>
                  <a:pt x="297240" y="1029400"/>
                  <a:pt x="89560" y="1122640"/>
                </a:cubicBezTo>
                <a:lnTo>
                  <a:pt x="0" y="1164827"/>
                </a:lnTo>
                <a:lnTo>
                  <a:pt x="6383463" y="1164827"/>
                </a:lnTo>
                <a:lnTo>
                  <a:pt x="6451343" y="1036994"/>
                </a:lnTo>
                <a:cubicBezTo>
                  <a:pt x="6550993" y="839889"/>
                  <a:pt x="6635349" y="630262"/>
                  <a:pt x="6661304" y="446606"/>
                </a:cubicBezTo>
                <a:cubicBezTo>
                  <a:pt x="6707189" y="146079"/>
                  <a:pt x="6536031" y="11076"/>
                  <a:pt x="6242199" y="6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xmlns="" id="{EC6E33F3-1F5C-4E82-BF77-642F2A669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54239" y="6219638"/>
            <a:ext cx="2536497" cy="365125"/>
          </a:xfrm>
        </p:spPr>
        <p:txBody>
          <a:bodyPr/>
          <a:lstStyle>
            <a:lvl1pPr algn="r">
              <a:defRPr/>
            </a:lvl1pPr>
          </a:lstStyle>
          <a:p>
            <a:pPr algn="r"/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xmlns="" id="{499B874E-FA9C-4727-B038-01B2BC747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9161" y="6165304"/>
            <a:ext cx="513584" cy="473794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65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40DC8B31-BD10-4089-8123-BF0ECC90AFDC}"/>
              </a:ext>
            </a:extLst>
          </p:cNvPr>
          <p:cNvSpPr>
            <a:spLocks/>
          </p:cNvSpPr>
          <p:nvPr userDrawn="1"/>
        </p:nvSpPr>
        <p:spPr bwMode="auto">
          <a:xfrm>
            <a:off x="4364273" y="0"/>
            <a:ext cx="5376564" cy="708545"/>
          </a:xfrm>
          <a:custGeom>
            <a:avLst/>
            <a:gdLst>
              <a:gd name="connsiteX0" fmla="*/ 0 w 5376564"/>
              <a:gd name="connsiteY0" fmla="*/ 0 h 708545"/>
              <a:gd name="connsiteX1" fmla="*/ 5376564 w 5376564"/>
              <a:gd name="connsiteY1" fmla="*/ 0 h 708545"/>
              <a:gd name="connsiteX2" fmla="*/ 5185543 w 5376564"/>
              <a:gd name="connsiteY2" fmla="*/ 93607 h 708545"/>
              <a:gd name="connsiteX3" fmla="*/ 126609 w 5376564"/>
              <a:gd name="connsiteY3" fmla="*/ 72917 h 708545"/>
              <a:gd name="connsiteX4" fmla="*/ 0 w 5376564"/>
              <a:gd name="connsiteY4" fmla="*/ 0 h 70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6564" h="708545">
                <a:moveTo>
                  <a:pt x="0" y="0"/>
                </a:moveTo>
                <a:lnTo>
                  <a:pt x="5376564" y="0"/>
                </a:lnTo>
                <a:lnTo>
                  <a:pt x="5185543" y="93607"/>
                </a:lnTo>
                <a:cubicBezTo>
                  <a:pt x="3019901" y="1087172"/>
                  <a:pt x="1316659" y="725041"/>
                  <a:pt x="126609" y="7291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8D621C2C-2198-45B8-9873-B04DC1C5DCF1}"/>
              </a:ext>
            </a:extLst>
          </p:cNvPr>
          <p:cNvSpPr>
            <a:spLocks/>
          </p:cNvSpPr>
          <p:nvPr userDrawn="1"/>
        </p:nvSpPr>
        <p:spPr bwMode="auto">
          <a:xfrm>
            <a:off x="0" y="1191234"/>
            <a:ext cx="476394" cy="1109009"/>
          </a:xfrm>
          <a:custGeom>
            <a:avLst/>
            <a:gdLst>
              <a:gd name="connsiteX0" fmla="*/ 0 w 476394"/>
              <a:gd name="connsiteY0" fmla="*/ 0 h 1109009"/>
              <a:gd name="connsiteX1" fmla="*/ 149686 w 476394"/>
              <a:gd name="connsiteY1" fmla="*/ 77303 h 1109009"/>
              <a:gd name="connsiteX2" fmla="*/ 26295 w 476394"/>
              <a:gd name="connsiteY2" fmla="*/ 1094342 h 1109009"/>
              <a:gd name="connsiteX3" fmla="*/ 0 w 476394"/>
              <a:gd name="connsiteY3" fmla="*/ 1109009 h 1109009"/>
              <a:gd name="connsiteX4" fmla="*/ 0 w 476394"/>
              <a:gd name="connsiteY4" fmla="*/ 0 h 110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394" h="1109009">
                <a:moveTo>
                  <a:pt x="0" y="0"/>
                </a:moveTo>
                <a:lnTo>
                  <a:pt x="149686" y="77303"/>
                </a:lnTo>
                <a:cubicBezTo>
                  <a:pt x="494828" y="279337"/>
                  <a:pt x="714673" y="690290"/>
                  <a:pt x="26295" y="1094342"/>
                </a:cubicBezTo>
                <a:lnTo>
                  <a:pt x="0" y="1109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889000" dist="38100" algn="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B41A8818-2CBF-47C8-AE1A-4784AF9F6A3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6506" y="5693173"/>
            <a:ext cx="6668694" cy="1164827"/>
          </a:xfrm>
          <a:custGeom>
            <a:avLst/>
            <a:gdLst>
              <a:gd name="connsiteX0" fmla="*/ 6242199 w 6668694"/>
              <a:gd name="connsiteY0" fmla="*/ 657 h 1164827"/>
              <a:gd name="connsiteX1" fmla="*/ 5378364 w 6668694"/>
              <a:gd name="connsiteY1" fmla="*/ 183181 h 1164827"/>
              <a:gd name="connsiteX2" fmla="*/ 2649335 w 6668694"/>
              <a:gd name="connsiteY2" fmla="*/ 999428 h 1164827"/>
              <a:gd name="connsiteX3" fmla="*/ 728633 w 6668694"/>
              <a:gd name="connsiteY3" fmla="*/ 891832 h 1164827"/>
              <a:gd name="connsiteX4" fmla="*/ 89560 w 6668694"/>
              <a:gd name="connsiteY4" fmla="*/ 1122640 h 1164827"/>
              <a:gd name="connsiteX5" fmla="*/ 0 w 6668694"/>
              <a:gd name="connsiteY5" fmla="*/ 1164827 h 1164827"/>
              <a:gd name="connsiteX6" fmla="*/ 6383463 w 6668694"/>
              <a:gd name="connsiteY6" fmla="*/ 1164827 h 1164827"/>
              <a:gd name="connsiteX7" fmla="*/ 6451343 w 6668694"/>
              <a:gd name="connsiteY7" fmla="*/ 1036994 h 1164827"/>
              <a:gd name="connsiteX8" fmla="*/ 6661304 w 6668694"/>
              <a:gd name="connsiteY8" fmla="*/ 446606 h 1164827"/>
              <a:gd name="connsiteX9" fmla="*/ 6242199 w 6668694"/>
              <a:gd name="connsiteY9" fmla="*/ 657 h 116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68694" h="1164827">
                <a:moveTo>
                  <a:pt x="6242199" y="657"/>
                </a:moveTo>
                <a:cubicBezTo>
                  <a:pt x="6013664" y="-7446"/>
                  <a:pt x="5710918" y="59816"/>
                  <a:pt x="5378364" y="183181"/>
                </a:cubicBezTo>
                <a:cubicBezTo>
                  <a:pt x="4614532" y="461447"/>
                  <a:pt x="3872948" y="891832"/>
                  <a:pt x="2649335" y="999428"/>
                </a:cubicBezTo>
                <a:cubicBezTo>
                  <a:pt x="1422014" y="1107024"/>
                  <a:pt x="1440554" y="713741"/>
                  <a:pt x="728633" y="891832"/>
                </a:cubicBezTo>
                <a:cubicBezTo>
                  <a:pt x="518672" y="944703"/>
                  <a:pt x="297240" y="1029400"/>
                  <a:pt x="89560" y="1122640"/>
                </a:cubicBezTo>
                <a:lnTo>
                  <a:pt x="0" y="1164827"/>
                </a:lnTo>
                <a:lnTo>
                  <a:pt x="6383463" y="1164827"/>
                </a:lnTo>
                <a:lnTo>
                  <a:pt x="6451343" y="1036994"/>
                </a:lnTo>
                <a:cubicBezTo>
                  <a:pt x="6550993" y="839889"/>
                  <a:pt x="6635349" y="630262"/>
                  <a:pt x="6661304" y="446606"/>
                </a:cubicBezTo>
                <a:cubicBezTo>
                  <a:pt x="6707189" y="146079"/>
                  <a:pt x="6536031" y="11076"/>
                  <a:pt x="6242199" y="6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6000">
                <a:schemeClr val="accent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outerShdw blurRad="889000" dist="38100" dir="5400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xmlns="" id="{022C124C-E2CB-4F25-A6D5-F857371DF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54239" y="6219638"/>
            <a:ext cx="2536497" cy="365125"/>
          </a:xfrm>
        </p:spPr>
        <p:txBody>
          <a:bodyPr/>
          <a:lstStyle>
            <a:lvl1pPr algn="r">
              <a:defRPr/>
            </a:lvl1pPr>
          </a:lstStyle>
          <a:p>
            <a:pPr algn="r"/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xmlns="" id="{3A6B885B-7056-45F0-82F8-69623427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9161" y="6165304"/>
            <a:ext cx="513584" cy="473794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28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63" r:id="rId9"/>
    <p:sldLayoutId id="2147483664" r:id="rId10"/>
    <p:sldLayoutId id="214748366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  <p:txStyles>
    <p:titleStyle>
      <a:lvl1pPr algn="l" defTabSz="1218987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69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accent1"/>
            </a:gs>
            <a:gs pos="82000">
              <a:schemeClr val="accent2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76">
            <a:extLst>
              <a:ext uri="{FF2B5EF4-FFF2-40B4-BE49-F238E27FC236}">
                <a16:creationId xmlns:a16="http://schemas.microsoft.com/office/drawing/2014/main" xmlns="" id="{C85AB6D2-A234-4053-BF2C-93B7010A1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1282" y="2676526"/>
            <a:ext cx="6264697" cy="1330900"/>
          </a:xfrm>
        </p:spPr>
        <p:txBody>
          <a:bodyPr/>
          <a:lstStyle/>
          <a:p>
            <a:r>
              <a:rPr lang="en-IN" sz="9600" b="0">
                <a:latin typeface="Impact" panose="020B0806030902050204" pitchFamily="34" charset="0"/>
              </a:rPr>
              <a:t>ORGANIC</a:t>
            </a:r>
            <a:endParaRPr lang="en-IN" sz="9600" b="0" dirty="0">
              <a:latin typeface="Impact" panose="020B0806030902050204" pitchFamily="34" charset="0"/>
            </a:endParaRPr>
          </a:p>
        </p:txBody>
      </p:sp>
      <p:sp>
        <p:nvSpPr>
          <p:cNvPr id="78" name="Subtitle 77">
            <a:extLst>
              <a:ext uri="{FF2B5EF4-FFF2-40B4-BE49-F238E27FC236}">
                <a16:creationId xmlns:a16="http://schemas.microsoft.com/office/drawing/2014/main" xmlns="" id="{3029CA21-A45C-41BD-9CE4-202EA4BE33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4457" y="4393190"/>
            <a:ext cx="6283233" cy="764440"/>
          </a:xfrm>
        </p:spPr>
        <p:txBody>
          <a:bodyPr/>
          <a:lstStyle/>
          <a:p>
            <a:r>
              <a:rPr lang="en-IN"/>
              <a:t>Slide Deck Template</a:t>
            </a:r>
            <a:endParaRPr lang="en-IN" dirty="0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xmlns="" id="{076E974F-E5FF-4123-AF33-E144E3265D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73463" y="1541463"/>
            <a:ext cx="5113338" cy="749300"/>
          </a:xfrm>
        </p:spPr>
        <p:txBody>
          <a:bodyPr/>
          <a:lstStyle/>
          <a:p>
            <a:r>
              <a:rPr lang="en-IN" dirty="0">
                <a:latin typeface="+mn-lt"/>
              </a:rPr>
              <a:t>BUSINESS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group of people discussing something&#10;&#10;Description automatically generated with low confidence">
            <a:extLst>
              <a:ext uri="{FF2B5EF4-FFF2-40B4-BE49-F238E27FC236}">
                <a16:creationId xmlns:a16="http://schemas.microsoft.com/office/drawing/2014/main" xmlns="" id="{F387E8AF-E4DA-4F3A-A84C-085CF1BC92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0" r="16060"/>
          <a:stretch>
            <a:fillRect/>
          </a:stretch>
        </p:blipFill>
        <p:spPr/>
      </p:pic>
      <p:sp>
        <p:nvSpPr>
          <p:cNvPr id="5" name="Oval 4">
            <a:extLst>
              <a:ext uri="{FF2B5EF4-FFF2-40B4-BE49-F238E27FC236}">
                <a16:creationId xmlns:a16="http://schemas.microsoft.com/office/drawing/2014/main" xmlns="" id="{9E91A2D0-D140-42EB-B884-B34436D5EEF4}"/>
              </a:ext>
            </a:extLst>
          </p:cNvPr>
          <p:cNvSpPr/>
          <p:nvPr/>
        </p:nvSpPr>
        <p:spPr>
          <a:xfrm>
            <a:off x="1125860" y="935572"/>
            <a:ext cx="3122878" cy="2800882"/>
          </a:xfrm>
          <a:custGeom>
            <a:avLst/>
            <a:gdLst>
              <a:gd name="connsiteX0" fmla="*/ 0 w 2520280"/>
              <a:gd name="connsiteY0" fmla="*/ 1260140 h 2520280"/>
              <a:gd name="connsiteX1" fmla="*/ 1260140 w 2520280"/>
              <a:gd name="connsiteY1" fmla="*/ 0 h 2520280"/>
              <a:gd name="connsiteX2" fmla="*/ 2520280 w 2520280"/>
              <a:gd name="connsiteY2" fmla="*/ 1260140 h 2520280"/>
              <a:gd name="connsiteX3" fmla="*/ 1260140 w 2520280"/>
              <a:gd name="connsiteY3" fmla="*/ 2520280 h 2520280"/>
              <a:gd name="connsiteX4" fmla="*/ 0 w 2520280"/>
              <a:gd name="connsiteY4" fmla="*/ 1260140 h 2520280"/>
              <a:gd name="connsiteX0" fmla="*/ 0 w 2813791"/>
              <a:gd name="connsiteY0" fmla="*/ 1261511 h 2523665"/>
              <a:gd name="connsiteX1" fmla="*/ 1260140 w 2813791"/>
              <a:gd name="connsiteY1" fmla="*/ 1371 h 2523665"/>
              <a:gd name="connsiteX2" fmla="*/ 2813791 w 2813791"/>
              <a:gd name="connsiteY2" fmla="*/ 1464711 h 2523665"/>
              <a:gd name="connsiteX3" fmla="*/ 1260140 w 2813791"/>
              <a:gd name="connsiteY3" fmla="*/ 2521651 h 2523665"/>
              <a:gd name="connsiteX4" fmla="*/ 0 w 2813791"/>
              <a:gd name="connsiteY4" fmla="*/ 1261511 h 252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3791" h="2523665">
                <a:moveTo>
                  <a:pt x="0" y="1261511"/>
                </a:moveTo>
                <a:cubicBezTo>
                  <a:pt x="0" y="565555"/>
                  <a:pt x="791175" y="-32496"/>
                  <a:pt x="1260140" y="1371"/>
                </a:cubicBezTo>
                <a:cubicBezTo>
                  <a:pt x="1729105" y="35238"/>
                  <a:pt x="2813791" y="768755"/>
                  <a:pt x="2813791" y="1464711"/>
                </a:cubicBezTo>
                <a:cubicBezTo>
                  <a:pt x="2813791" y="2160667"/>
                  <a:pt x="1729105" y="2555518"/>
                  <a:pt x="1260140" y="2521651"/>
                </a:cubicBezTo>
                <a:cubicBezTo>
                  <a:pt x="791175" y="2487784"/>
                  <a:pt x="0" y="1957467"/>
                  <a:pt x="0" y="126151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85000">
                <a:schemeClr val="accent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41EC589-0984-4233-A516-9617412D6D0B}"/>
              </a:ext>
            </a:extLst>
          </p:cNvPr>
          <p:cNvSpPr txBox="1"/>
          <p:nvPr/>
        </p:nvSpPr>
        <p:spPr>
          <a:xfrm>
            <a:off x="1477809" y="1799668"/>
            <a:ext cx="4007507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6000" b="1">
                <a:solidFill>
                  <a:schemeClr val="bg1"/>
                </a:solidFill>
                <a:ea typeface="Segoe UI Black" panose="020B0A02040204020203" pitchFamily="34" charset="0"/>
              </a:rPr>
              <a:t>About   </a:t>
            </a:r>
            <a:r>
              <a:rPr lang="en-IN" sz="6000" b="1">
                <a:solidFill>
                  <a:schemeClr val="tx1">
                    <a:lumMod val="75000"/>
                    <a:lumOff val="25000"/>
                  </a:schemeClr>
                </a:solidFill>
                <a:ea typeface="Segoe UI Black" panose="020B0A02040204020203" pitchFamily="34" charset="0"/>
              </a:rPr>
              <a:t>US</a:t>
            </a:r>
            <a:endParaRPr lang="en-IN" sz="6000" b="1" dirty="0">
              <a:solidFill>
                <a:schemeClr val="tx1">
                  <a:lumMod val="75000"/>
                  <a:lumOff val="2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3C200F9-7E72-4A1F-BDC1-9144C1375DD7}"/>
              </a:ext>
            </a:extLst>
          </p:cNvPr>
          <p:cNvSpPr txBox="1"/>
          <p:nvPr/>
        </p:nvSpPr>
        <p:spPr>
          <a:xfrm>
            <a:off x="1477808" y="3900675"/>
            <a:ext cx="3581109" cy="1062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0A201798-4051-4447-A7F9-D22986DD0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04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CC102E-A10C-4929-AE53-5ED62ACDB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Timeline</a:t>
            </a:r>
            <a:endParaRPr lang="en-IN" b="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6D053CE-488E-4351-AB86-56CC9C116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Edit Company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A077CA3-240F-46A6-A874-7006128B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7B98284-6F6E-4819-9117-3989500C5BCD}"/>
              </a:ext>
            </a:extLst>
          </p:cNvPr>
          <p:cNvCxnSpPr>
            <a:cxnSpLocks/>
          </p:cNvCxnSpPr>
          <p:nvPr/>
        </p:nvCxnSpPr>
        <p:spPr>
          <a:xfrm>
            <a:off x="2998068" y="3656519"/>
            <a:ext cx="9190757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34E6339-133E-4E6B-9CC2-A7A5B61108C4}"/>
              </a:ext>
            </a:extLst>
          </p:cNvPr>
          <p:cNvSpPr txBox="1"/>
          <p:nvPr/>
        </p:nvSpPr>
        <p:spPr>
          <a:xfrm rot="16200000">
            <a:off x="535867" y="3333355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6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  <a:endParaRPr lang="en-IN" sz="36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B0DD899-2F87-48DE-9160-FF74C024CEF7}"/>
              </a:ext>
            </a:extLst>
          </p:cNvPr>
          <p:cNvSpPr txBox="1"/>
          <p:nvPr/>
        </p:nvSpPr>
        <p:spPr>
          <a:xfrm>
            <a:off x="1437182" y="5305392"/>
            <a:ext cx="3121773" cy="101566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66A48F-4830-48C4-BC05-5BB23288013C}"/>
              </a:ext>
            </a:extLst>
          </p:cNvPr>
          <p:cNvSpPr txBox="1"/>
          <p:nvPr/>
        </p:nvSpPr>
        <p:spPr>
          <a:xfrm>
            <a:off x="7165958" y="1124744"/>
            <a:ext cx="3121773" cy="101566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4DBDD3C-D16B-4C2B-BF07-631D50E9E308}"/>
              </a:ext>
            </a:extLst>
          </p:cNvPr>
          <p:cNvCxnSpPr>
            <a:cxnSpLocks/>
          </p:cNvCxnSpPr>
          <p:nvPr/>
        </p:nvCxnSpPr>
        <p:spPr>
          <a:xfrm>
            <a:off x="2998068" y="4803725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CCEE9813-189D-4EDF-AE83-871ECFD9BC77}"/>
              </a:ext>
            </a:extLst>
          </p:cNvPr>
          <p:cNvCxnSpPr>
            <a:cxnSpLocks/>
          </p:cNvCxnSpPr>
          <p:nvPr/>
        </p:nvCxnSpPr>
        <p:spPr>
          <a:xfrm>
            <a:off x="8736395" y="2107177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9">
            <a:extLst>
              <a:ext uri="{FF2B5EF4-FFF2-40B4-BE49-F238E27FC236}">
                <a16:creationId xmlns:a16="http://schemas.microsoft.com/office/drawing/2014/main" xmlns="" id="{2DA441E3-2B76-42E7-B01B-BE07D6941B1F}"/>
              </a:ext>
            </a:extLst>
          </p:cNvPr>
          <p:cNvSpPr>
            <a:spLocks/>
          </p:cNvSpPr>
          <p:nvPr/>
        </p:nvSpPr>
        <p:spPr bwMode="auto">
          <a:xfrm>
            <a:off x="1672428" y="2630587"/>
            <a:ext cx="2649538" cy="2068513"/>
          </a:xfrm>
          <a:custGeom>
            <a:avLst/>
            <a:gdLst>
              <a:gd name="T0" fmla="*/ 970 w 1416"/>
              <a:gd name="T1" fmla="*/ 57 h 1108"/>
              <a:gd name="T2" fmla="*/ 1032 w 1416"/>
              <a:gd name="T3" fmla="*/ 95 h 1108"/>
              <a:gd name="T4" fmla="*/ 1144 w 1416"/>
              <a:gd name="T5" fmla="*/ 443 h 1108"/>
              <a:gd name="T6" fmla="*/ 1277 w 1416"/>
              <a:gd name="T7" fmla="*/ 654 h 1108"/>
              <a:gd name="T8" fmla="*/ 1379 w 1416"/>
              <a:gd name="T9" fmla="*/ 943 h 1108"/>
              <a:gd name="T10" fmla="*/ 1152 w 1416"/>
              <a:gd name="T11" fmla="*/ 1104 h 1108"/>
              <a:gd name="T12" fmla="*/ 651 w 1416"/>
              <a:gd name="T13" fmla="*/ 959 h 1108"/>
              <a:gd name="T14" fmla="*/ 15 w 1416"/>
              <a:gd name="T15" fmla="*/ 654 h 1108"/>
              <a:gd name="T16" fmla="*/ 75 w 1416"/>
              <a:gd name="T17" fmla="*/ 423 h 1108"/>
              <a:gd name="T18" fmla="*/ 360 w 1416"/>
              <a:gd name="T19" fmla="*/ 322 h 1108"/>
              <a:gd name="T20" fmla="*/ 587 w 1416"/>
              <a:gd name="T21" fmla="*/ 168 h 1108"/>
              <a:gd name="T22" fmla="*/ 970 w 1416"/>
              <a:gd name="T23" fmla="*/ 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6" h="1108">
                <a:moveTo>
                  <a:pt x="970" y="57"/>
                </a:moveTo>
                <a:cubicBezTo>
                  <a:pt x="992" y="66"/>
                  <a:pt x="1012" y="78"/>
                  <a:pt x="1032" y="95"/>
                </a:cubicBezTo>
                <a:cubicBezTo>
                  <a:pt x="1128" y="175"/>
                  <a:pt x="1137" y="327"/>
                  <a:pt x="1144" y="443"/>
                </a:cubicBezTo>
                <a:cubicBezTo>
                  <a:pt x="1149" y="532"/>
                  <a:pt x="1214" y="597"/>
                  <a:pt x="1277" y="654"/>
                </a:cubicBezTo>
                <a:cubicBezTo>
                  <a:pt x="1358" y="728"/>
                  <a:pt x="1416" y="830"/>
                  <a:pt x="1379" y="943"/>
                </a:cubicBezTo>
                <a:cubicBezTo>
                  <a:pt x="1347" y="1043"/>
                  <a:pt x="1254" y="1102"/>
                  <a:pt x="1152" y="1104"/>
                </a:cubicBezTo>
                <a:cubicBezTo>
                  <a:pt x="968" y="1108"/>
                  <a:pt x="827" y="987"/>
                  <a:pt x="651" y="959"/>
                </a:cubicBezTo>
                <a:cubicBezTo>
                  <a:pt x="426" y="923"/>
                  <a:pt x="71" y="953"/>
                  <a:pt x="15" y="654"/>
                </a:cubicBezTo>
                <a:cubicBezTo>
                  <a:pt x="0" y="575"/>
                  <a:pt x="14" y="478"/>
                  <a:pt x="75" y="423"/>
                </a:cubicBezTo>
                <a:cubicBezTo>
                  <a:pt x="155" y="351"/>
                  <a:pt x="264" y="355"/>
                  <a:pt x="360" y="322"/>
                </a:cubicBezTo>
                <a:cubicBezTo>
                  <a:pt x="448" y="292"/>
                  <a:pt x="520" y="231"/>
                  <a:pt x="587" y="168"/>
                </a:cubicBezTo>
                <a:cubicBezTo>
                  <a:pt x="686" y="75"/>
                  <a:pt x="839" y="0"/>
                  <a:pt x="970" y="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7182BA2-A0EE-44C6-A33B-A18D0CF240D1}"/>
              </a:ext>
            </a:extLst>
          </p:cNvPr>
          <p:cNvSpPr txBox="1"/>
          <p:nvPr/>
        </p:nvSpPr>
        <p:spPr>
          <a:xfrm>
            <a:off x="2553075" y="343401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B3B2C46-0645-4B41-AD5C-C68EDCBC20C2}"/>
              </a:ext>
            </a:extLst>
          </p:cNvPr>
          <p:cNvGrpSpPr/>
          <p:nvPr/>
        </p:nvGrpSpPr>
        <p:grpSpPr>
          <a:xfrm>
            <a:off x="7850188" y="2533751"/>
            <a:ext cx="1898496" cy="2221149"/>
            <a:chOff x="7850188" y="2743202"/>
            <a:chExt cx="1898496" cy="2221149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A8B8993F-BDC3-4A4C-B8D1-69AB655EE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2743202"/>
              <a:ext cx="1898496" cy="2221149"/>
            </a:xfrm>
            <a:custGeom>
              <a:avLst/>
              <a:gdLst>
                <a:gd name="T0" fmla="*/ 383 w 1188"/>
                <a:gd name="T1" fmla="*/ 2 h 1465"/>
                <a:gd name="T2" fmla="*/ 665 w 1188"/>
                <a:gd name="T3" fmla="*/ 209 h 1465"/>
                <a:gd name="T4" fmla="*/ 1114 w 1188"/>
                <a:gd name="T5" fmla="*/ 1006 h 1465"/>
                <a:gd name="T6" fmla="*/ 90 w 1188"/>
                <a:gd name="T7" fmla="*/ 1045 h 1465"/>
                <a:gd name="T8" fmla="*/ 13 w 1188"/>
                <a:gd name="T9" fmla="*/ 558 h 1465"/>
                <a:gd name="T10" fmla="*/ 151 w 1188"/>
                <a:gd name="T11" fmla="*/ 116 h 1465"/>
                <a:gd name="T12" fmla="*/ 383 w 1188"/>
                <a:gd name="T13" fmla="*/ 2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8" h="1465">
                  <a:moveTo>
                    <a:pt x="383" y="2"/>
                  </a:moveTo>
                  <a:cubicBezTo>
                    <a:pt x="517" y="0"/>
                    <a:pt x="594" y="113"/>
                    <a:pt x="665" y="209"/>
                  </a:cubicBezTo>
                  <a:cubicBezTo>
                    <a:pt x="844" y="450"/>
                    <a:pt x="1188" y="660"/>
                    <a:pt x="1114" y="1006"/>
                  </a:cubicBezTo>
                  <a:cubicBezTo>
                    <a:pt x="1015" y="1465"/>
                    <a:pt x="277" y="1385"/>
                    <a:pt x="90" y="1045"/>
                  </a:cubicBezTo>
                  <a:cubicBezTo>
                    <a:pt x="14" y="908"/>
                    <a:pt x="0" y="712"/>
                    <a:pt x="13" y="558"/>
                  </a:cubicBezTo>
                  <a:cubicBezTo>
                    <a:pt x="26" y="411"/>
                    <a:pt x="51" y="232"/>
                    <a:pt x="151" y="116"/>
                  </a:cubicBezTo>
                  <a:cubicBezTo>
                    <a:pt x="208" y="50"/>
                    <a:pt x="297" y="3"/>
                    <a:pt x="383" y="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4AA73EB-987D-496F-B0BF-A7D6C0D57DBE}"/>
                </a:ext>
              </a:extLst>
            </p:cNvPr>
            <p:cNvSpPr txBox="1"/>
            <p:nvPr/>
          </p:nvSpPr>
          <p:spPr>
            <a:xfrm>
              <a:off x="8207426" y="3632281"/>
              <a:ext cx="8899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2022</a:t>
              </a:r>
              <a:endPara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415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CC102E-A10C-4929-AE53-5ED62ACDB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Timeline</a:t>
            </a:r>
            <a:endParaRPr lang="en-IN" b="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6D053CE-488E-4351-AB86-56CC9C116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Edit Company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A077CA3-240F-46A6-A874-7006128B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3EADC7B-3A51-4B0F-9859-B3A9A4743FBE}"/>
              </a:ext>
            </a:extLst>
          </p:cNvPr>
          <p:cNvCxnSpPr>
            <a:cxnSpLocks/>
          </p:cNvCxnSpPr>
          <p:nvPr/>
        </p:nvCxnSpPr>
        <p:spPr>
          <a:xfrm>
            <a:off x="0" y="3656519"/>
            <a:ext cx="897473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5">
            <a:extLst>
              <a:ext uri="{FF2B5EF4-FFF2-40B4-BE49-F238E27FC236}">
                <a16:creationId xmlns:a16="http://schemas.microsoft.com/office/drawing/2014/main" xmlns="" id="{D9E1342A-920A-44AD-B28A-328AE48D703F}"/>
              </a:ext>
            </a:extLst>
          </p:cNvPr>
          <p:cNvSpPr/>
          <p:nvPr/>
        </p:nvSpPr>
        <p:spPr>
          <a:xfrm>
            <a:off x="1914017" y="2693636"/>
            <a:ext cx="2168102" cy="1925766"/>
          </a:xfrm>
          <a:custGeom>
            <a:avLst/>
            <a:gdLst>
              <a:gd name="connsiteX0" fmla="*/ 0 w 1543202"/>
              <a:gd name="connsiteY0" fmla="*/ 771601 h 1543202"/>
              <a:gd name="connsiteX1" fmla="*/ 771601 w 1543202"/>
              <a:gd name="connsiteY1" fmla="*/ 0 h 1543202"/>
              <a:gd name="connsiteX2" fmla="*/ 1543202 w 1543202"/>
              <a:gd name="connsiteY2" fmla="*/ 771601 h 1543202"/>
              <a:gd name="connsiteX3" fmla="*/ 771601 w 1543202"/>
              <a:gd name="connsiteY3" fmla="*/ 1543202 h 1543202"/>
              <a:gd name="connsiteX4" fmla="*/ 0 w 1543202"/>
              <a:gd name="connsiteY4" fmla="*/ 771601 h 1543202"/>
              <a:gd name="connsiteX0" fmla="*/ 10828 w 1554030"/>
              <a:gd name="connsiteY0" fmla="*/ 836915 h 1608516"/>
              <a:gd name="connsiteX1" fmla="*/ 493180 w 1554030"/>
              <a:gd name="connsiteY1" fmla="*/ 0 h 1608516"/>
              <a:gd name="connsiteX2" fmla="*/ 1554030 w 1554030"/>
              <a:gd name="connsiteY2" fmla="*/ 836915 h 1608516"/>
              <a:gd name="connsiteX3" fmla="*/ 782429 w 1554030"/>
              <a:gd name="connsiteY3" fmla="*/ 1608516 h 1608516"/>
              <a:gd name="connsiteX4" fmla="*/ 10828 w 1554030"/>
              <a:gd name="connsiteY4" fmla="*/ 836915 h 1608516"/>
              <a:gd name="connsiteX0" fmla="*/ 6086 w 1717239"/>
              <a:gd name="connsiteY0" fmla="*/ 840932 h 1614369"/>
              <a:gd name="connsiteX1" fmla="*/ 488438 w 1717239"/>
              <a:gd name="connsiteY1" fmla="*/ 4017 h 1614369"/>
              <a:gd name="connsiteX2" fmla="*/ 1717239 w 1717239"/>
              <a:gd name="connsiteY2" fmla="*/ 616998 h 1614369"/>
              <a:gd name="connsiteX3" fmla="*/ 777687 w 1717239"/>
              <a:gd name="connsiteY3" fmla="*/ 1612533 h 1614369"/>
              <a:gd name="connsiteX4" fmla="*/ 6086 w 1717239"/>
              <a:gd name="connsiteY4" fmla="*/ 840932 h 1614369"/>
              <a:gd name="connsiteX0" fmla="*/ 14617 w 1725770"/>
              <a:gd name="connsiteY0" fmla="*/ 857676 h 1631113"/>
              <a:gd name="connsiteX1" fmla="*/ 496969 w 1725770"/>
              <a:gd name="connsiteY1" fmla="*/ 20761 h 1631113"/>
              <a:gd name="connsiteX2" fmla="*/ 1725770 w 1725770"/>
              <a:gd name="connsiteY2" fmla="*/ 633742 h 1631113"/>
              <a:gd name="connsiteX3" fmla="*/ 786218 w 1725770"/>
              <a:gd name="connsiteY3" fmla="*/ 1629277 h 1631113"/>
              <a:gd name="connsiteX4" fmla="*/ 14617 w 1725770"/>
              <a:gd name="connsiteY4" fmla="*/ 857676 h 1631113"/>
              <a:gd name="connsiteX0" fmla="*/ 23533 w 1734686"/>
              <a:gd name="connsiteY0" fmla="*/ 857676 h 1854595"/>
              <a:gd name="connsiteX1" fmla="*/ 505885 w 1734686"/>
              <a:gd name="connsiteY1" fmla="*/ 20761 h 1854595"/>
              <a:gd name="connsiteX2" fmla="*/ 1734686 w 1734686"/>
              <a:gd name="connsiteY2" fmla="*/ 633742 h 1854595"/>
              <a:gd name="connsiteX3" fmla="*/ 935093 w 1734686"/>
              <a:gd name="connsiteY3" fmla="*/ 1853212 h 1854595"/>
              <a:gd name="connsiteX4" fmla="*/ 23533 w 1734686"/>
              <a:gd name="connsiteY4" fmla="*/ 857676 h 1854595"/>
              <a:gd name="connsiteX0" fmla="*/ 23533 w 1734686"/>
              <a:gd name="connsiteY0" fmla="*/ 857676 h 1867180"/>
              <a:gd name="connsiteX1" fmla="*/ 505885 w 1734686"/>
              <a:gd name="connsiteY1" fmla="*/ 20761 h 1867180"/>
              <a:gd name="connsiteX2" fmla="*/ 1734686 w 1734686"/>
              <a:gd name="connsiteY2" fmla="*/ 633742 h 1867180"/>
              <a:gd name="connsiteX3" fmla="*/ 935093 w 1734686"/>
              <a:gd name="connsiteY3" fmla="*/ 1853212 h 1867180"/>
              <a:gd name="connsiteX4" fmla="*/ 23533 w 1734686"/>
              <a:gd name="connsiteY4" fmla="*/ 857676 h 1867180"/>
              <a:gd name="connsiteX0" fmla="*/ 23533 w 1739368"/>
              <a:gd name="connsiteY0" fmla="*/ 871592 h 1881096"/>
              <a:gd name="connsiteX1" fmla="*/ 505885 w 1739368"/>
              <a:gd name="connsiteY1" fmla="*/ 34677 h 1881096"/>
              <a:gd name="connsiteX2" fmla="*/ 1734686 w 1739368"/>
              <a:gd name="connsiteY2" fmla="*/ 647658 h 1881096"/>
              <a:gd name="connsiteX3" fmla="*/ 935093 w 1739368"/>
              <a:gd name="connsiteY3" fmla="*/ 1867128 h 1881096"/>
              <a:gd name="connsiteX4" fmla="*/ 23533 w 1739368"/>
              <a:gd name="connsiteY4" fmla="*/ 871592 h 1881096"/>
              <a:gd name="connsiteX0" fmla="*/ 11587 w 1705930"/>
              <a:gd name="connsiteY0" fmla="*/ 934318 h 1936182"/>
              <a:gd name="connsiteX1" fmla="*/ 493939 w 1705930"/>
              <a:gd name="connsiteY1" fmla="*/ 97403 h 1936182"/>
              <a:gd name="connsiteX2" fmla="*/ 1704079 w 1705930"/>
              <a:gd name="connsiteY2" fmla="*/ 430466 h 1936182"/>
              <a:gd name="connsiteX3" fmla="*/ 923147 w 1705930"/>
              <a:gd name="connsiteY3" fmla="*/ 1929854 h 1936182"/>
              <a:gd name="connsiteX4" fmla="*/ 11587 w 1705930"/>
              <a:gd name="connsiteY4" fmla="*/ 934318 h 1936182"/>
              <a:gd name="connsiteX0" fmla="*/ 66372 w 1760715"/>
              <a:gd name="connsiteY0" fmla="*/ 942000 h 1943864"/>
              <a:gd name="connsiteX1" fmla="*/ 548724 w 1760715"/>
              <a:gd name="connsiteY1" fmla="*/ 105085 h 1943864"/>
              <a:gd name="connsiteX2" fmla="*/ 1758864 w 1760715"/>
              <a:gd name="connsiteY2" fmla="*/ 438148 h 1943864"/>
              <a:gd name="connsiteX3" fmla="*/ 977932 w 1760715"/>
              <a:gd name="connsiteY3" fmla="*/ 1937536 h 1943864"/>
              <a:gd name="connsiteX4" fmla="*/ 66372 w 1760715"/>
              <a:gd name="connsiteY4" fmla="*/ 942000 h 1943864"/>
              <a:gd name="connsiteX0" fmla="*/ 66372 w 1762528"/>
              <a:gd name="connsiteY0" fmla="*/ 942000 h 1937819"/>
              <a:gd name="connsiteX1" fmla="*/ 548724 w 1762528"/>
              <a:gd name="connsiteY1" fmla="*/ 105085 h 1937819"/>
              <a:gd name="connsiteX2" fmla="*/ 1758864 w 1762528"/>
              <a:gd name="connsiteY2" fmla="*/ 438148 h 1937819"/>
              <a:gd name="connsiteX3" fmla="*/ 977932 w 1762528"/>
              <a:gd name="connsiteY3" fmla="*/ 1937536 h 1937819"/>
              <a:gd name="connsiteX4" fmla="*/ 66372 w 1762528"/>
              <a:gd name="connsiteY4" fmla="*/ 942000 h 1937819"/>
              <a:gd name="connsiteX0" fmla="*/ 11587 w 1705930"/>
              <a:gd name="connsiteY0" fmla="*/ 883642 h 1882985"/>
              <a:gd name="connsiteX1" fmla="*/ 493939 w 1705930"/>
              <a:gd name="connsiteY1" fmla="*/ 46727 h 1882985"/>
              <a:gd name="connsiteX2" fmla="*/ 1704079 w 1705930"/>
              <a:gd name="connsiteY2" fmla="*/ 501088 h 1882985"/>
              <a:gd name="connsiteX3" fmla="*/ 923147 w 1705930"/>
              <a:gd name="connsiteY3" fmla="*/ 1879178 h 1882985"/>
              <a:gd name="connsiteX4" fmla="*/ 11587 w 1705930"/>
              <a:gd name="connsiteY4" fmla="*/ 883642 h 1882985"/>
              <a:gd name="connsiteX0" fmla="*/ 26294 w 1720637"/>
              <a:gd name="connsiteY0" fmla="*/ 954131 h 1953474"/>
              <a:gd name="connsiteX1" fmla="*/ 508646 w 1720637"/>
              <a:gd name="connsiteY1" fmla="*/ 117216 h 1953474"/>
              <a:gd name="connsiteX2" fmla="*/ 1718786 w 1720637"/>
              <a:gd name="connsiteY2" fmla="*/ 571577 h 1953474"/>
              <a:gd name="connsiteX3" fmla="*/ 937854 w 1720637"/>
              <a:gd name="connsiteY3" fmla="*/ 1949667 h 1953474"/>
              <a:gd name="connsiteX4" fmla="*/ 26294 w 1720637"/>
              <a:gd name="connsiteY4" fmla="*/ 954131 h 1953474"/>
              <a:gd name="connsiteX0" fmla="*/ 102440 w 1796783"/>
              <a:gd name="connsiteY0" fmla="*/ 1070241 h 2069584"/>
              <a:gd name="connsiteX1" fmla="*/ 584792 w 1796783"/>
              <a:gd name="connsiteY1" fmla="*/ 233326 h 2069584"/>
              <a:gd name="connsiteX2" fmla="*/ 1794932 w 1796783"/>
              <a:gd name="connsiteY2" fmla="*/ 687687 h 2069584"/>
              <a:gd name="connsiteX3" fmla="*/ 1014000 w 1796783"/>
              <a:gd name="connsiteY3" fmla="*/ 2065777 h 2069584"/>
              <a:gd name="connsiteX4" fmla="*/ 102440 w 1796783"/>
              <a:gd name="connsiteY4" fmla="*/ 1070241 h 2069584"/>
              <a:gd name="connsiteX0" fmla="*/ 6576 w 2009010"/>
              <a:gd name="connsiteY0" fmla="*/ 1424812 h 1952583"/>
              <a:gd name="connsiteX1" fmla="*/ 796838 w 2009010"/>
              <a:gd name="connsiteY1" fmla="*/ 84044 h 1952583"/>
              <a:gd name="connsiteX2" fmla="*/ 2006978 w 2009010"/>
              <a:gd name="connsiteY2" fmla="*/ 538405 h 1952583"/>
              <a:gd name="connsiteX3" fmla="*/ 1226046 w 2009010"/>
              <a:gd name="connsiteY3" fmla="*/ 1916495 h 1952583"/>
              <a:gd name="connsiteX4" fmla="*/ 6576 w 2009010"/>
              <a:gd name="connsiteY4" fmla="*/ 1424812 h 1952583"/>
              <a:gd name="connsiteX0" fmla="*/ 6093 w 2064548"/>
              <a:gd name="connsiteY0" fmla="*/ 1084076 h 1903075"/>
              <a:gd name="connsiteX1" fmla="*/ 852339 w 2064548"/>
              <a:gd name="connsiteY1" fmla="*/ 60548 h 1903075"/>
              <a:gd name="connsiteX2" fmla="*/ 2062479 w 2064548"/>
              <a:gd name="connsiteY2" fmla="*/ 514909 h 1903075"/>
              <a:gd name="connsiteX3" fmla="*/ 1281547 w 2064548"/>
              <a:gd name="connsiteY3" fmla="*/ 1892999 h 1903075"/>
              <a:gd name="connsiteX4" fmla="*/ 6093 w 2064548"/>
              <a:gd name="connsiteY4" fmla="*/ 1084076 h 1903075"/>
              <a:gd name="connsiteX0" fmla="*/ 109647 w 2168102"/>
              <a:gd name="connsiteY0" fmla="*/ 1084076 h 1925766"/>
              <a:gd name="connsiteX1" fmla="*/ 955893 w 2168102"/>
              <a:gd name="connsiteY1" fmla="*/ 60548 h 1925766"/>
              <a:gd name="connsiteX2" fmla="*/ 2166033 w 2168102"/>
              <a:gd name="connsiteY2" fmla="*/ 514909 h 1925766"/>
              <a:gd name="connsiteX3" fmla="*/ 1385101 w 2168102"/>
              <a:gd name="connsiteY3" fmla="*/ 1892999 h 1925766"/>
              <a:gd name="connsiteX4" fmla="*/ 109647 w 2168102"/>
              <a:gd name="connsiteY4" fmla="*/ 1084076 h 192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8102" h="1925766">
                <a:moveTo>
                  <a:pt x="109647" y="1084076"/>
                </a:moveTo>
                <a:cubicBezTo>
                  <a:pt x="-316451" y="246822"/>
                  <a:pt x="613162" y="155409"/>
                  <a:pt x="955893" y="60548"/>
                </a:cubicBezTo>
                <a:cubicBezTo>
                  <a:pt x="1298624" y="-34313"/>
                  <a:pt x="2128711" y="-97847"/>
                  <a:pt x="2166033" y="514909"/>
                </a:cubicBezTo>
                <a:cubicBezTo>
                  <a:pt x="2203355" y="1127665"/>
                  <a:pt x="1727832" y="1798138"/>
                  <a:pt x="1385101" y="1892999"/>
                </a:cubicBezTo>
                <a:cubicBezTo>
                  <a:pt x="1042370" y="1987860"/>
                  <a:pt x="535745" y="1921330"/>
                  <a:pt x="109647" y="108407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1D7CF15-09D1-40CE-8543-AE3E52F03F97}"/>
              </a:ext>
            </a:extLst>
          </p:cNvPr>
          <p:cNvSpPr txBox="1"/>
          <p:nvPr/>
        </p:nvSpPr>
        <p:spPr>
          <a:xfrm>
            <a:off x="2553075" y="3425686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1C3B4AE6-5FA0-4390-A199-93351A247071}"/>
              </a:ext>
            </a:extLst>
          </p:cNvPr>
          <p:cNvGrpSpPr/>
          <p:nvPr/>
        </p:nvGrpSpPr>
        <p:grpSpPr>
          <a:xfrm>
            <a:off x="7554476" y="2616706"/>
            <a:ext cx="2344737" cy="2079626"/>
            <a:chOff x="7554476" y="2826157"/>
            <a:chExt cx="2344737" cy="207962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xmlns="" id="{0AA2F08E-FF4E-4B7D-9D76-FA8CA5AF5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476" y="2826157"/>
              <a:ext cx="2344737" cy="2079626"/>
            </a:xfrm>
            <a:custGeom>
              <a:avLst/>
              <a:gdLst>
                <a:gd name="T0" fmla="*/ 272 w 1232"/>
                <a:gd name="T1" fmla="*/ 237 h 1095"/>
                <a:gd name="T2" fmla="*/ 986 w 1232"/>
                <a:gd name="T3" fmla="*/ 106 h 1095"/>
                <a:gd name="T4" fmla="*/ 1211 w 1232"/>
                <a:gd name="T5" fmla="*/ 367 h 1095"/>
                <a:gd name="T6" fmla="*/ 882 w 1232"/>
                <a:gd name="T7" fmla="*/ 726 h 1095"/>
                <a:gd name="T8" fmla="*/ 356 w 1232"/>
                <a:gd name="T9" fmla="*/ 1072 h 1095"/>
                <a:gd name="T10" fmla="*/ 17 w 1232"/>
                <a:gd name="T11" fmla="*/ 681 h 1095"/>
                <a:gd name="T12" fmla="*/ 272 w 1232"/>
                <a:gd name="T13" fmla="*/ 237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2" h="1095">
                  <a:moveTo>
                    <a:pt x="272" y="237"/>
                  </a:moveTo>
                  <a:cubicBezTo>
                    <a:pt x="467" y="79"/>
                    <a:pt x="750" y="0"/>
                    <a:pt x="986" y="106"/>
                  </a:cubicBezTo>
                  <a:cubicBezTo>
                    <a:pt x="1087" y="152"/>
                    <a:pt x="1199" y="251"/>
                    <a:pt x="1211" y="367"/>
                  </a:cubicBezTo>
                  <a:cubicBezTo>
                    <a:pt x="1232" y="553"/>
                    <a:pt x="1010" y="644"/>
                    <a:pt x="882" y="726"/>
                  </a:cubicBezTo>
                  <a:cubicBezTo>
                    <a:pt x="718" y="831"/>
                    <a:pt x="560" y="1051"/>
                    <a:pt x="356" y="1072"/>
                  </a:cubicBezTo>
                  <a:cubicBezTo>
                    <a:pt x="141" y="1095"/>
                    <a:pt x="0" y="870"/>
                    <a:pt x="17" y="681"/>
                  </a:cubicBezTo>
                  <a:cubicBezTo>
                    <a:pt x="32" y="508"/>
                    <a:pt x="133" y="351"/>
                    <a:pt x="272" y="23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9FA2ADD-4DC3-466F-A74E-968BE454D4F2}"/>
                </a:ext>
              </a:extLst>
            </p:cNvPr>
            <p:cNvSpPr txBox="1"/>
            <p:nvPr/>
          </p:nvSpPr>
          <p:spPr>
            <a:xfrm>
              <a:off x="8207426" y="3635136"/>
              <a:ext cx="8899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2024</a:t>
              </a:r>
              <a:endPara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CE32533-43E6-44C3-9C4D-05B73AF72139}"/>
              </a:ext>
            </a:extLst>
          </p:cNvPr>
          <p:cNvSpPr txBox="1"/>
          <p:nvPr/>
        </p:nvSpPr>
        <p:spPr>
          <a:xfrm rot="16200000">
            <a:off x="10328832" y="3333356"/>
            <a:ext cx="1225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6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  <a:endParaRPr lang="en-IN" sz="36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1DF17F81-D563-471C-8081-9DC11DEFF7E1}"/>
              </a:ext>
            </a:extLst>
          </p:cNvPr>
          <p:cNvCxnSpPr>
            <a:cxnSpLocks/>
          </p:cNvCxnSpPr>
          <p:nvPr/>
        </p:nvCxnSpPr>
        <p:spPr>
          <a:xfrm>
            <a:off x="2998068" y="4803725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C04D0AA1-5D4A-48F5-95F4-171AC874B825}"/>
              </a:ext>
            </a:extLst>
          </p:cNvPr>
          <p:cNvCxnSpPr>
            <a:cxnSpLocks/>
          </p:cNvCxnSpPr>
          <p:nvPr/>
        </p:nvCxnSpPr>
        <p:spPr>
          <a:xfrm>
            <a:off x="8736395" y="2107177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328AEFD-CDEC-4CC4-B9E9-78EE422BD264}"/>
              </a:ext>
            </a:extLst>
          </p:cNvPr>
          <p:cNvSpPr txBox="1"/>
          <p:nvPr/>
        </p:nvSpPr>
        <p:spPr>
          <a:xfrm>
            <a:off x="1437182" y="5305392"/>
            <a:ext cx="3121773" cy="101566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D9A438F-B0BF-4755-93F6-2C3AEC8088A8}"/>
              </a:ext>
            </a:extLst>
          </p:cNvPr>
          <p:cNvSpPr txBox="1"/>
          <p:nvPr/>
        </p:nvSpPr>
        <p:spPr>
          <a:xfrm>
            <a:off x="7165958" y="1124744"/>
            <a:ext cx="3121773" cy="101566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337711463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xmlns="" id="{C1ABEFDD-15C5-4C90-80AC-2A7CAC7CCE17}"/>
              </a:ext>
            </a:extLst>
          </p:cNvPr>
          <p:cNvSpPr/>
          <p:nvPr/>
        </p:nvSpPr>
        <p:spPr>
          <a:xfrm>
            <a:off x="605587" y="4707609"/>
            <a:ext cx="3817589" cy="1331833"/>
          </a:xfrm>
          <a:prstGeom prst="roundRect">
            <a:avLst>
              <a:gd name="adj" fmla="val 94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CC102E-A10C-4929-AE53-5ED62ACDB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Global Reach</a:t>
            </a:r>
            <a:endParaRPr lang="en-IN" b="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1DDBA20-BA54-43CC-8B45-0B0BF67E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Edit Company Name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1CCC554-5F5F-4C41-842A-E233080CC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8C6E9C92-A83A-44E1-B2CF-F962C056E0E3}"/>
              </a:ext>
            </a:extLst>
          </p:cNvPr>
          <p:cNvSpPr txBox="1"/>
          <p:nvPr/>
        </p:nvSpPr>
        <p:spPr>
          <a:xfrm>
            <a:off x="1517539" y="4894580"/>
            <a:ext cx="2545015" cy="95789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5" name="Group 72">
            <a:extLst>
              <a:ext uri="{FF2B5EF4-FFF2-40B4-BE49-F238E27FC236}">
                <a16:creationId xmlns:a16="http://schemas.microsoft.com/office/drawing/2014/main" xmlns="" id="{BEAE1005-4A77-4CA7-9381-25B1930F499D}"/>
              </a:ext>
            </a:extLst>
          </p:cNvPr>
          <p:cNvGrpSpPr/>
          <p:nvPr/>
        </p:nvGrpSpPr>
        <p:grpSpPr>
          <a:xfrm>
            <a:off x="3155598" y="1269456"/>
            <a:ext cx="8327155" cy="4032448"/>
            <a:chOff x="685800" y="1125538"/>
            <a:chExt cx="7156451" cy="3465512"/>
          </a:xfrm>
          <a:solidFill>
            <a:schemeClr val="bg1">
              <a:lumMod val="85000"/>
            </a:schemeClr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9256BFD3-6B2A-4889-BC9C-A31E907A3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8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7969100B-496F-41ED-AB0A-F2C465B6F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2012950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DA79DA3C-5268-49F5-B471-722DF91BA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AE45675C-4C29-4C6B-97DA-3E8F9D419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" y="1482725"/>
              <a:ext cx="2687638" cy="3108325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628CF3A0-F50A-4301-9D85-14244F460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2258230D-8BA5-439E-A59B-0A0F6CF77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E884C33F-88FE-439D-9901-DD15188C5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63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="" id="{3A7F9FE9-5F08-4821-B7EB-9493D9C0A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="" id="{E0441D2D-E5A4-473F-AC70-D6F1CE8C4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25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="" id="{13241042-655C-401A-900E-22FA8FCFB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75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="" id="{417E9443-D0F8-465D-A45D-15B3F3526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25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="" id="{AD02528C-E6E1-4B84-B30D-1E5577D54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8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CEF2F58A-5858-4049-AC66-A97A55BD5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25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="" id="{67BCEE76-2A49-4EC0-BA5B-2C644F3E5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="" id="{F4E61D1E-2C6C-40A6-A5A1-55425F0CB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1681163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="" id="{0EBBE3CE-3FE7-4F95-82A3-ADB8E504D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1125538"/>
              <a:ext cx="1104900" cy="711200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xmlns="" id="{B851C1B7-D971-4DF4-A648-3EF383A81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5" y="2711450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="" id="{D0935515-768F-43FA-B076-1DD046421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75" y="2670175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xmlns="" id="{4B9D692F-9FD1-44F9-9547-2D5DC10D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2838450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xmlns="" id="{99CD8480-33B6-4584-8BCF-994F775FB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25" y="2816225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xmlns="" id="{99096B5D-8AA8-42FC-A095-2FF2E9316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787650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="" id="{1336A598-CE72-4829-9AB4-48456B119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3557588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xmlns="" id="{9D5612C6-0C16-4CFC-96FC-A6DE6DB36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600" y="3038475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xmlns="" id="{401BDEC8-53FF-40A8-9E72-72A3FD3AD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3" y="2282825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xmlns="" id="{51CE5FAC-367C-4319-AB05-39DBAEBCA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xmlns="" id="{E7BCF852-D922-49B3-A87F-E61449F20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3" y="2347913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xmlns="" id="{7A93D1A1-DADF-4227-92BD-F8843223D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xmlns="" id="{449B5B2B-4122-4A38-92FA-07A18532E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xmlns="" id="{DA347FFE-52F9-46AA-A2B3-9A5F2F8049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13" y="1409700"/>
              <a:ext cx="3976688" cy="2686050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xmlns="" id="{93768AF4-41C3-4A96-A2D8-4BFAE69CD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xmlns="" id="{D88B1A83-A024-44F7-874D-31B58BF28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5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xmlns="" id="{6F70954D-BE7E-4436-8758-8E944330D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2189163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xmlns="" id="{C6F916F6-9C5C-4FCE-932D-C998C20B1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2265363"/>
              <a:ext cx="254000" cy="2508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xmlns="" id="{84D380BF-DAE0-423C-BBF2-E75598BEA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0" y="2668588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xmlns="" id="{F9DE3FE6-A62B-49E1-8DF3-B3A007373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4097338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xmlns="" id="{6E99F27C-315E-4648-87EA-63E02A9E7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4230688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xmlns="" id="{3A43E6D4-568F-4D47-A855-305CA679A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113" y="4233863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xmlns="" id="{89E8FD30-A5D8-4FA7-A9F4-03D9F78DF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3516313"/>
              <a:ext cx="857250" cy="690563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xmlns="" id="{272C68BE-58C6-4CF2-83D5-334CF4A3A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38" y="3649663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xmlns="" id="{7FA2DC17-23AA-404C-8AA6-561F754B3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3757613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xmlns="" id="{8D318F66-0490-4D5C-982F-BB7251020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38" y="3133725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xmlns="" id="{2D0505C1-4569-4EB5-81A1-B32BDF285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3025775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xmlns="" id="{30F157BC-9DCD-4108-9297-0C7404CF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75" y="3402013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xmlns="" id="{9F9C258C-4670-40D6-8D1C-9907B8189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481388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xmlns="" id="{4C9CDF2C-5594-4521-B6B8-ADABB5EBB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3451225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xmlns="" id="{0C7CD097-A364-4FD5-9660-5C4536A97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3279775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xmlns="" id="{E6E0D7A6-7193-4C78-A2EE-A39D52FBC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3228975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xmlns="" id="{0A391F5E-6FAB-423F-B4C0-200F27424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13" y="3209925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xmlns="" id="{D92A46D9-3FEB-4D3E-B358-3412C2023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3098800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xmlns="" id="{D18AB36E-AD39-42D1-8BD2-A8995ECA9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8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xmlns="" id="{F73DCEB4-F925-4F71-9BEE-9049A5E12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xmlns="" id="{219754FE-CCA7-4243-B9FD-9F0B3C7A6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00" y="2963863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xmlns="" id="{F8EC2405-0E76-4738-92DE-A99977EDB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63" y="3038475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xmlns="" id="{AFF10122-D972-43E5-82CC-BDFFDC317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Diamond 60">
            <a:extLst>
              <a:ext uri="{FF2B5EF4-FFF2-40B4-BE49-F238E27FC236}">
                <a16:creationId xmlns:a16="http://schemas.microsoft.com/office/drawing/2014/main" xmlns="" id="{ADD35A84-D890-42DF-9FFB-BEC916D35D0D}"/>
              </a:ext>
            </a:extLst>
          </p:cNvPr>
          <p:cNvSpPr/>
          <p:nvPr/>
        </p:nvSpPr>
        <p:spPr>
          <a:xfrm>
            <a:off x="9362306" y="1523925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xmlns="" id="{8CEE9F88-A88C-4B14-9D0A-F539C3A95AC6}"/>
              </a:ext>
            </a:extLst>
          </p:cNvPr>
          <p:cNvSpPr/>
          <p:nvPr/>
        </p:nvSpPr>
        <p:spPr>
          <a:xfrm>
            <a:off x="10623134" y="4479527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Diamond 65">
            <a:extLst>
              <a:ext uri="{FF2B5EF4-FFF2-40B4-BE49-F238E27FC236}">
                <a16:creationId xmlns:a16="http://schemas.microsoft.com/office/drawing/2014/main" xmlns="" id="{3ADFFD5C-FA13-45E0-B4C4-D1F6A6BDC79D}"/>
              </a:ext>
            </a:extLst>
          </p:cNvPr>
          <p:cNvSpPr/>
          <p:nvPr/>
        </p:nvSpPr>
        <p:spPr>
          <a:xfrm>
            <a:off x="5268116" y="3915156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Diamond 66">
            <a:extLst>
              <a:ext uri="{FF2B5EF4-FFF2-40B4-BE49-F238E27FC236}">
                <a16:creationId xmlns:a16="http://schemas.microsoft.com/office/drawing/2014/main" xmlns="" id="{81B7ECE0-B7A9-4779-AA39-1805559FCA87}"/>
              </a:ext>
            </a:extLst>
          </p:cNvPr>
          <p:cNvSpPr/>
          <p:nvPr/>
        </p:nvSpPr>
        <p:spPr>
          <a:xfrm>
            <a:off x="4995021" y="1562919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xmlns="" id="{E7193064-4484-4645-B785-EAB676AA1419}"/>
              </a:ext>
            </a:extLst>
          </p:cNvPr>
          <p:cNvSpPr/>
          <p:nvPr/>
        </p:nvSpPr>
        <p:spPr>
          <a:xfrm>
            <a:off x="5096404" y="2724928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Diamond 71">
            <a:extLst>
              <a:ext uri="{FF2B5EF4-FFF2-40B4-BE49-F238E27FC236}">
                <a16:creationId xmlns:a16="http://schemas.microsoft.com/office/drawing/2014/main" xmlns="" id="{B0CCA592-4A81-426E-9C92-0AEF867A9CC3}"/>
              </a:ext>
            </a:extLst>
          </p:cNvPr>
          <p:cNvSpPr/>
          <p:nvPr/>
        </p:nvSpPr>
        <p:spPr>
          <a:xfrm>
            <a:off x="8231490" y="2787318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Diamond 72">
            <a:extLst>
              <a:ext uri="{FF2B5EF4-FFF2-40B4-BE49-F238E27FC236}">
                <a16:creationId xmlns:a16="http://schemas.microsoft.com/office/drawing/2014/main" xmlns="" id="{B1E987DE-48E5-4916-B08F-71FE58114729}"/>
              </a:ext>
            </a:extLst>
          </p:cNvPr>
          <p:cNvSpPr/>
          <p:nvPr/>
        </p:nvSpPr>
        <p:spPr>
          <a:xfrm>
            <a:off x="7365354" y="2284326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Diamond 74">
            <a:extLst>
              <a:ext uri="{FF2B5EF4-FFF2-40B4-BE49-F238E27FC236}">
                <a16:creationId xmlns:a16="http://schemas.microsoft.com/office/drawing/2014/main" xmlns="" id="{9A46096A-C306-46AA-9D0E-AAC1BE04501A}"/>
              </a:ext>
            </a:extLst>
          </p:cNvPr>
          <p:cNvSpPr/>
          <p:nvPr/>
        </p:nvSpPr>
        <p:spPr>
          <a:xfrm>
            <a:off x="9619662" y="2475368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xmlns="" id="{B1F32D1D-AF7F-4105-8874-68FEBDB73E3F}"/>
              </a:ext>
            </a:extLst>
          </p:cNvPr>
          <p:cNvSpPr/>
          <p:nvPr/>
        </p:nvSpPr>
        <p:spPr>
          <a:xfrm>
            <a:off x="10025196" y="2342790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Diamond 77">
            <a:extLst>
              <a:ext uri="{FF2B5EF4-FFF2-40B4-BE49-F238E27FC236}">
                <a16:creationId xmlns:a16="http://schemas.microsoft.com/office/drawing/2014/main" xmlns="" id="{10CC5B3B-4572-4ABB-A9B4-66282B1198AA}"/>
              </a:ext>
            </a:extLst>
          </p:cNvPr>
          <p:cNvSpPr/>
          <p:nvPr/>
        </p:nvSpPr>
        <p:spPr>
          <a:xfrm>
            <a:off x="10212365" y="2623543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Diamond 80">
            <a:extLst>
              <a:ext uri="{FF2B5EF4-FFF2-40B4-BE49-F238E27FC236}">
                <a16:creationId xmlns:a16="http://schemas.microsoft.com/office/drawing/2014/main" xmlns="" id="{99EC55B8-E57E-482E-81F6-5FBAAD85C6C5}"/>
              </a:ext>
            </a:extLst>
          </p:cNvPr>
          <p:cNvSpPr/>
          <p:nvPr/>
        </p:nvSpPr>
        <p:spPr>
          <a:xfrm>
            <a:off x="7819593" y="4269148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Diamond 82">
            <a:extLst>
              <a:ext uri="{FF2B5EF4-FFF2-40B4-BE49-F238E27FC236}">
                <a16:creationId xmlns:a16="http://schemas.microsoft.com/office/drawing/2014/main" xmlns="" id="{0780CFC8-6EED-49C8-A428-D178B10A74D4}"/>
              </a:ext>
            </a:extLst>
          </p:cNvPr>
          <p:cNvSpPr/>
          <p:nvPr/>
        </p:nvSpPr>
        <p:spPr>
          <a:xfrm>
            <a:off x="5837704" y="4453114"/>
            <a:ext cx="304286" cy="304286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Diamond 88">
            <a:extLst>
              <a:ext uri="{FF2B5EF4-FFF2-40B4-BE49-F238E27FC236}">
                <a16:creationId xmlns:a16="http://schemas.microsoft.com/office/drawing/2014/main" xmlns="" id="{0041B18B-CD6F-4F00-A6C4-14572836559F}"/>
              </a:ext>
            </a:extLst>
          </p:cNvPr>
          <p:cNvSpPr/>
          <p:nvPr/>
        </p:nvSpPr>
        <p:spPr>
          <a:xfrm>
            <a:off x="855236" y="5127995"/>
            <a:ext cx="491060" cy="491060"/>
          </a:xfrm>
          <a:prstGeom prst="diamond">
            <a:avLst/>
          </a:prstGeom>
          <a:gradFill>
            <a:gsLst>
              <a:gs pos="0">
                <a:schemeClr val="accent1"/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6538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A98F7C72-6DA3-4E65-B8ED-90CC2754CCF5}"/>
              </a:ext>
            </a:extLst>
          </p:cNvPr>
          <p:cNvSpPr txBox="1"/>
          <p:nvPr/>
        </p:nvSpPr>
        <p:spPr>
          <a:xfrm>
            <a:off x="2494012" y="2780928"/>
            <a:ext cx="58092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200" b="1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Thank You</a:t>
            </a:r>
            <a:endParaRPr lang="en-IN" sz="7200" b="1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D0C75A5C-CBD1-4000-855C-B8B8B530F201}"/>
              </a:ext>
            </a:extLst>
          </p:cNvPr>
          <p:cNvSpPr txBox="1"/>
          <p:nvPr/>
        </p:nvSpPr>
        <p:spPr>
          <a:xfrm>
            <a:off x="5230316" y="5517232"/>
            <a:ext cx="5809244" cy="9891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2000" kern="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29082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944" y="876074"/>
            <a:ext cx="3986286" cy="231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74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306786"/>
      </a:accent2>
      <a:accent3>
        <a:srgbClr val="F69200"/>
      </a:accent3>
      <a:accent4>
        <a:srgbClr val="838383"/>
      </a:accent4>
      <a:accent5>
        <a:srgbClr val="AB3C19"/>
      </a:accent5>
      <a:accent6>
        <a:srgbClr val="DF5327"/>
      </a:accent6>
      <a:hlink>
        <a:srgbClr val="F59E00"/>
      </a:hlink>
      <a:folHlink>
        <a:srgbClr val="B2B2B2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5624</TotalTime>
  <Words>266</Words>
  <Application>Microsoft Office PowerPoint</Application>
  <PresentationFormat>Custom</PresentationFormat>
  <Paragraphs>42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Century Gothic</vt:lpstr>
      <vt:lpstr>Impact</vt:lpstr>
      <vt:lpstr>Open Sans</vt:lpstr>
      <vt:lpstr>Segoe UI</vt:lpstr>
      <vt:lpstr>Segoe UI Black</vt:lpstr>
      <vt:lpstr>Segoe UI Light</vt:lpstr>
      <vt:lpstr>Office Theme</vt:lpstr>
      <vt:lpstr>2_Office Theme</vt:lpstr>
      <vt:lpstr>ORGANIC</vt:lpstr>
      <vt:lpstr>PowerPoint Presentation</vt:lpstr>
      <vt:lpstr>Timeline</vt:lpstr>
      <vt:lpstr>Timeline</vt:lpstr>
      <vt:lpstr>Global Reach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Purposeful PowerPoint Template</dc:title>
  <dc:creator>Julian</dc:creator>
  <cp:lastModifiedBy>Fatima Hafeez</cp:lastModifiedBy>
  <cp:revision>113</cp:revision>
  <dcterms:created xsi:type="dcterms:W3CDTF">2013-09-12T13:05:01Z</dcterms:created>
  <dcterms:modified xsi:type="dcterms:W3CDTF">2021-03-12T19:05:57Z</dcterms:modified>
</cp:coreProperties>
</file>