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1"/>
    <p:sldMasterId id="2147483703" r:id="rId2"/>
  </p:sldMasterIdLst>
  <p:notesMasterIdLst>
    <p:notesMasterId r:id="rId17"/>
  </p:notesMasterIdLst>
  <p:handoutMasterIdLst>
    <p:handoutMasterId r:id="rId18"/>
  </p:handoutMasterIdLst>
  <p:sldIdLst>
    <p:sldId id="276" r:id="rId3"/>
    <p:sldId id="277" r:id="rId4"/>
    <p:sldId id="292" r:id="rId5"/>
    <p:sldId id="282" r:id="rId6"/>
    <p:sldId id="293" r:id="rId7"/>
    <p:sldId id="281" r:id="rId8"/>
    <p:sldId id="278" r:id="rId9"/>
    <p:sldId id="294" r:id="rId10"/>
    <p:sldId id="295" r:id="rId11"/>
    <p:sldId id="296" r:id="rId12"/>
    <p:sldId id="291" r:id="rId13"/>
    <p:sldId id="290" r:id="rId14"/>
    <p:sldId id="297" r:id="rId15"/>
    <p:sldId id="268" r:id="rId16"/>
  </p:sldIdLst>
  <p:sldSz cx="12188825" cy="6858000"/>
  <p:notesSz cx="6858000" cy="9144000"/>
  <p:defaultTextStyle>
    <a:defPPr>
      <a:defRPr lang="en-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39">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5D4F0"/>
    <a:srgbClr val="90BEE8"/>
    <a:srgbClr val="4693D9"/>
    <a:srgbClr val="FFFFFF"/>
    <a:srgbClr val="DAE9F7"/>
    <a:srgbClr val="DF7172"/>
    <a:srgbClr val="E0E0E0"/>
    <a:srgbClr val="E8E8E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98"/>
    <p:restoredTop sz="92059"/>
  </p:normalViewPr>
  <p:slideViewPr>
    <p:cSldViewPr>
      <p:cViewPr varScale="1">
        <p:scale>
          <a:sx n="81" d="100"/>
          <a:sy n="81" d="100"/>
        </p:scale>
        <p:origin x="749" y="53"/>
      </p:cViewPr>
      <p:guideLst>
        <p:guide orient="horz" pos="2160"/>
        <p:guide pos="3839"/>
      </p:guideLst>
    </p:cSldViewPr>
  </p:slideViewPr>
  <p:notesTextViewPr>
    <p:cViewPr>
      <p:scale>
        <a:sx n="75" d="100"/>
        <a:sy n="75" d="100"/>
      </p:scale>
      <p:origin x="0" y="0"/>
    </p:cViewPr>
  </p:notesTextViewPr>
  <p:notesViewPr>
    <p:cSldViewPr>
      <p:cViewPr varScale="1">
        <p:scale>
          <a:sx n="74" d="100"/>
          <a:sy n="74" d="100"/>
        </p:scale>
        <p:origin x="2320" y="19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a:extLst>
              <a:ext uri="{FF2B5EF4-FFF2-40B4-BE49-F238E27FC236}">
                <a16:creationId xmlns:a16="http://schemas.microsoft.com/office/drawing/2014/main" id="{4C888B4D-BB2B-C747-A868-7BB342C5D74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latin typeface="Segoe UI" panose="020B0502040204020203" pitchFamily="34" charset="0"/>
            </a:endParaRPr>
          </a:p>
        </p:txBody>
      </p:sp>
      <p:sp>
        <p:nvSpPr>
          <p:cNvPr id="4" name="Нижний колонтитул 3">
            <a:extLst>
              <a:ext uri="{FF2B5EF4-FFF2-40B4-BE49-F238E27FC236}">
                <a16:creationId xmlns:a16="http://schemas.microsoft.com/office/drawing/2014/main" id="{98B8563B-E8A0-DB42-981B-CF0E73582C5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latin typeface="Segoe UI" panose="020B0502040204020203" pitchFamily="34" charset="0"/>
            </a:endParaRPr>
          </a:p>
        </p:txBody>
      </p:sp>
      <p:sp>
        <p:nvSpPr>
          <p:cNvPr id="5" name="Номер слайда 4">
            <a:extLst>
              <a:ext uri="{FF2B5EF4-FFF2-40B4-BE49-F238E27FC236}">
                <a16:creationId xmlns:a16="http://schemas.microsoft.com/office/drawing/2014/main" id="{3CB6C5E7-3A47-414F-A7EE-E94AE5308B5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1A6FF8F-A6EF-4646-B28D-822A195FDB6E}" type="slidenum">
              <a:rPr lang="en-US" smtClean="0">
                <a:latin typeface="Segoe UI" panose="020B0502040204020203" pitchFamily="34" charset="0"/>
              </a:rPr>
              <a:t>‹#›</a:t>
            </a:fld>
            <a:endParaRPr lang="en-US">
              <a:latin typeface="Segoe UI" panose="020B0502040204020203" pitchFamily="34" charset="0"/>
            </a:endParaRPr>
          </a:p>
        </p:txBody>
      </p:sp>
    </p:spTree>
    <p:extLst>
      <p:ext uri="{BB962C8B-B14F-4D97-AF65-F5344CB8AC3E}">
        <p14:creationId xmlns:p14="http://schemas.microsoft.com/office/powerpoint/2010/main" val="35730240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anose="020B0502040204020203" pitchFamily="34" charset="0"/>
              </a:defRPr>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anose="020B0502040204020203" pitchFamily="34" charset="0"/>
              </a:defRPr>
            </a:lvl1pPr>
          </a:lstStyle>
          <a:p>
            <a:fld id="{7AB488F7-1FAC-40D2-BB7E-BA3CE28D8950}" type="datetimeFigureOut">
              <a:rPr lang="en-US" smtClean="0"/>
              <a:pPr/>
              <a:t>7/2/2021</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Segoe UI" panose="020B0502040204020203" pitchFamily="34" charset="0"/>
              </a:defRPr>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Segoe UI" panose="020B0502040204020203" pitchFamily="34" charset="0"/>
              </a:defRPr>
            </a:lvl1pPr>
          </a:lstStyle>
          <a:p>
            <a:fld id="{CA2D21D1-52E2-420B-B491-CFF6D7BB79FB}" type="slidenum">
              <a:rPr lang="en-US" smtClean="0"/>
              <a:pPr/>
              <a:t>‹#›</a:t>
            </a:fld>
            <a:endParaRPr lang="en-US"/>
          </a:p>
        </p:txBody>
      </p:sp>
    </p:spTree>
    <p:extLst>
      <p:ext uri="{BB962C8B-B14F-4D97-AF65-F5344CB8AC3E}">
        <p14:creationId xmlns:p14="http://schemas.microsoft.com/office/powerpoint/2010/main" val="2239478695"/>
      </p:ext>
    </p:extLst>
  </p:cSld>
  <p:clrMap bg1="lt1" tx1="dk1" bg2="lt2" tx2="dk2" accent1="accent1" accent2="accent2" accent3="accent3" accent4="accent4" accent5="accent5" accent6="accent6" hlink="hlink" folHlink="folHlink"/>
  <p:notesStyle>
    <a:lvl1pPr marL="0" algn="l" defTabSz="1218987" rtl="0" eaLnBrk="1" latinLnBrk="0" hangingPunct="1">
      <a:defRPr sz="1600" kern="1200">
        <a:solidFill>
          <a:schemeClr val="tx1"/>
        </a:solidFill>
        <a:latin typeface="Segoe UI" panose="020B0502040204020203" pitchFamily="34" charset="0"/>
        <a:ea typeface="+mn-ea"/>
        <a:cs typeface="+mn-cs"/>
      </a:defRPr>
    </a:lvl1pPr>
    <a:lvl2pPr marL="609493" algn="l" defTabSz="1218987" rtl="0" eaLnBrk="1" latinLnBrk="0" hangingPunct="1">
      <a:defRPr sz="1600" kern="1200">
        <a:solidFill>
          <a:schemeClr val="tx1"/>
        </a:solidFill>
        <a:latin typeface="Segoe UI" panose="020B0502040204020203" pitchFamily="34" charset="0"/>
        <a:ea typeface="+mn-ea"/>
        <a:cs typeface="+mn-cs"/>
      </a:defRPr>
    </a:lvl2pPr>
    <a:lvl3pPr marL="1218987" algn="l" defTabSz="1218987" rtl="0" eaLnBrk="1" latinLnBrk="0" hangingPunct="1">
      <a:defRPr sz="1600" kern="1200">
        <a:solidFill>
          <a:schemeClr val="tx1"/>
        </a:solidFill>
        <a:latin typeface="Segoe UI" panose="020B0502040204020203" pitchFamily="34" charset="0"/>
        <a:ea typeface="+mn-ea"/>
        <a:cs typeface="+mn-cs"/>
      </a:defRPr>
    </a:lvl3pPr>
    <a:lvl4pPr marL="1828480" algn="l" defTabSz="1218987" rtl="0" eaLnBrk="1" latinLnBrk="0" hangingPunct="1">
      <a:defRPr sz="1600" kern="1200">
        <a:solidFill>
          <a:schemeClr val="tx1"/>
        </a:solidFill>
        <a:latin typeface="Segoe UI" panose="020B0502040204020203" pitchFamily="34" charset="0"/>
        <a:ea typeface="+mn-ea"/>
        <a:cs typeface="+mn-cs"/>
      </a:defRPr>
    </a:lvl4pPr>
    <a:lvl5pPr marL="2437973" algn="l" defTabSz="1218987" rtl="0" eaLnBrk="1" latinLnBrk="0" hangingPunct="1">
      <a:defRPr sz="1600" kern="1200">
        <a:solidFill>
          <a:schemeClr val="tx1"/>
        </a:solidFill>
        <a:latin typeface="Segoe UI" panose="020B0502040204020203" pitchFamily="34" charset="0"/>
        <a:ea typeface="+mn-ea"/>
        <a:cs typeface="+mn-cs"/>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lidemodel.com/"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https://</a:t>
            </a:r>
            <a:r>
              <a:rPr lang="en-IN" dirty="0" err="1"/>
              <a:t>pixabay.com</a:t>
            </a:r>
            <a:r>
              <a:rPr lang="en-IN" dirty="0"/>
              <a:t>/photos/office-business-colleagues-meeting-1209640/</a:t>
            </a:r>
          </a:p>
        </p:txBody>
      </p:sp>
      <p:sp>
        <p:nvSpPr>
          <p:cNvPr id="4" name="Slide Number Placeholder 3"/>
          <p:cNvSpPr>
            <a:spLocks noGrp="1"/>
          </p:cNvSpPr>
          <p:nvPr>
            <p:ph type="sldNum" sz="quarter" idx="5"/>
          </p:nvPr>
        </p:nvSpPr>
        <p:spPr/>
        <p:txBody>
          <a:bodyPr/>
          <a:lstStyle/>
          <a:p>
            <a:fld id="{CA2D21D1-52E2-420B-B491-CFF6D7BB79FB}" type="slidenum">
              <a:rPr lang="en-US" smtClean="0"/>
              <a:pPr/>
              <a:t>1</a:t>
            </a:fld>
            <a:endParaRPr lang="en-US"/>
          </a:p>
        </p:txBody>
      </p:sp>
    </p:spTree>
    <p:extLst>
      <p:ext uri="{BB962C8B-B14F-4D97-AF65-F5344CB8AC3E}">
        <p14:creationId xmlns:p14="http://schemas.microsoft.com/office/powerpoint/2010/main" val="36933446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dirty="0"/>
              <a:t>https://</a:t>
            </a:r>
            <a:r>
              <a:rPr lang="en-US" dirty="0" err="1"/>
              <a:t>pixabay.com</a:t>
            </a:r>
            <a:r>
              <a:rPr lang="en-US" dirty="0"/>
              <a:t>/photos/conference-room-table-office-768441/</a:t>
            </a:r>
          </a:p>
        </p:txBody>
      </p:sp>
      <p:sp>
        <p:nvSpPr>
          <p:cNvPr id="4" name="Номер слайда 3"/>
          <p:cNvSpPr>
            <a:spLocks noGrp="1"/>
          </p:cNvSpPr>
          <p:nvPr>
            <p:ph type="sldNum" sz="quarter" idx="5"/>
          </p:nvPr>
        </p:nvSpPr>
        <p:spPr/>
        <p:txBody>
          <a:bodyPr/>
          <a:lstStyle/>
          <a:p>
            <a:fld id="{CA2D21D1-52E2-420B-B491-CFF6D7BB79FB}" type="slidenum">
              <a:rPr lang="en-US" smtClean="0"/>
              <a:pPr/>
              <a:t>2</a:t>
            </a:fld>
            <a:endParaRPr lang="en-US"/>
          </a:p>
        </p:txBody>
      </p:sp>
    </p:spTree>
    <p:extLst>
      <p:ext uri="{BB962C8B-B14F-4D97-AF65-F5344CB8AC3E}">
        <p14:creationId xmlns:p14="http://schemas.microsoft.com/office/powerpoint/2010/main" val="32086756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Image source:</a:t>
            </a:r>
          </a:p>
          <a:p>
            <a:pPr marL="0" marR="0" lvl="0" indent="0" algn="l" defTabSz="1218987" rtl="0" eaLnBrk="1" fontAlgn="auto" latinLnBrk="0" hangingPunct="1">
              <a:lnSpc>
                <a:spcPct val="100000"/>
              </a:lnSpc>
              <a:spcBef>
                <a:spcPts val="0"/>
              </a:spcBef>
              <a:spcAft>
                <a:spcPts val="0"/>
              </a:spcAft>
              <a:buClrTx/>
              <a:buSzTx/>
              <a:buFontTx/>
              <a:buNone/>
              <a:tabLst/>
              <a:defRPr/>
            </a:pPr>
            <a:r>
              <a:rPr lang="en-IN"/>
              <a:t>https://pixabay.com/photos/office-business-colleagues-meeting-1209640/</a:t>
            </a:r>
          </a:p>
          <a:p>
            <a:endParaRPr lang="en-US"/>
          </a:p>
        </p:txBody>
      </p:sp>
      <p:sp>
        <p:nvSpPr>
          <p:cNvPr id="4" name="Slide Number Placeholder 3"/>
          <p:cNvSpPr>
            <a:spLocks noGrp="1"/>
          </p:cNvSpPr>
          <p:nvPr>
            <p:ph type="sldNum" sz="quarter" idx="5"/>
          </p:nvPr>
        </p:nvSpPr>
        <p:spPr/>
        <p:txBody>
          <a:bodyPr/>
          <a:lstStyle/>
          <a:p>
            <a:fld id="{CA2D21D1-52E2-420B-B491-CFF6D7BB79FB}" type="slidenum">
              <a:rPr lang="en-US" smtClean="0"/>
              <a:pPr/>
              <a:t>7</a:t>
            </a:fld>
            <a:endParaRPr lang="en-US"/>
          </a:p>
        </p:txBody>
      </p:sp>
    </p:spTree>
    <p:extLst>
      <p:ext uri="{BB962C8B-B14F-4D97-AF65-F5344CB8AC3E}">
        <p14:creationId xmlns:p14="http://schemas.microsoft.com/office/powerpoint/2010/main" val="25690141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Image source:</a:t>
            </a:r>
          </a:p>
          <a:p>
            <a:pPr marL="0" marR="0" lvl="0" indent="0" algn="l" defTabSz="1218987" rtl="0" eaLnBrk="1" fontAlgn="auto" latinLnBrk="0" hangingPunct="1">
              <a:lnSpc>
                <a:spcPct val="100000"/>
              </a:lnSpc>
              <a:spcBef>
                <a:spcPts val="0"/>
              </a:spcBef>
              <a:spcAft>
                <a:spcPts val="0"/>
              </a:spcAft>
              <a:buClrTx/>
              <a:buSzTx/>
              <a:buFontTx/>
              <a:buNone/>
              <a:tabLst/>
              <a:defRPr/>
            </a:pPr>
            <a:r>
              <a:rPr lang="en-IN"/>
              <a:t>https://pixabay.com/photos/office-business-colleagues-meeting-1209640/</a:t>
            </a:r>
          </a:p>
          <a:p>
            <a:endParaRPr lang="en-US"/>
          </a:p>
        </p:txBody>
      </p:sp>
      <p:sp>
        <p:nvSpPr>
          <p:cNvPr id="4" name="Slide Number Placeholder 3"/>
          <p:cNvSpPr>
            <a:spLocks noGrp="1"/>
          </p:cNvSpPr>
          <p:nvPr>
            <p:ph type="sldNum" sz="quarter" idx="5"/>
          </p:nvPr>
        </p:nvSpPr>
        <p:spPr/>
        <p:txBody>
          <a:bodyPr/>
          <a:lstStyle/>
          <a:p>
            <a:fld id="{CA2D21D1-52E2-420B-B491-CFF6D7BB79FB}" type="slidenum">
              <a:rPr lang="en-US" smtClean="0"/>
              <a:pPr/>
              <a:t>8</a:t>
            </a:fld>
            <a:endParaRPr lang="en-US"/>
          </a:p>
        </p:txBody>
      </p:sp>
    </p:spTree>
    <p:extLst>
      <p:ext uri="{BB962C8B-B14F-4D97-AF65-F5344CB8AC3E}">
        <p14:creationId xmlns:p14="http://schemas.microsoft.com/office/powerpoint/2010/main" val="31189380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A2D21D1-52E2-420B-B491-CFF6D7BB79FB}" type="slidenum">
              <a:rPr lang="en-US" smtClean="0"/>
              <a:pPr/>
              <a:t>9</a:t>
            </a:fld>
            <a:endParaRPr lang="en-US"/>
          </a:p>
        </p:txBody>
      </p:sp>
    </p:spTree>
    <p:extLst>
      <p:ext uri="{BB962C8B-B14F-4D97-AF65-F5344CB8AC3E}">
        <p14:creationId xmlns:p14="http://schemas.microsoft.com/office/powerpoint/2010/main" val="12700308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218987" rtl="0" eaLnBrk="1" fontAlgn="auto" latinLnBrk="0" hangingPunct="1">
              <a:lnSpc>
                <a:spcPct val="100000"/>
              </a:lnSpc>
              <a:spcBef>
                <a:spcPts val="0"/>
              </a:spcBef>
              <a:spcAft>
                <a:spcPts val="0"/>
              </a:spcAft>
              <a:buClrTx/>
              <a:buSzTx/>
              <a:buFontTx/>
              <a:buNone/>
              <a:tabLst/>
              <a:defRPr/>
            </a:pPr>
            <a:r>
              <a:rPr lang="en-US" dirty="0"/>
              <a:t>You can safely remove this slide. This slide</a:t>
            </a:r>
            <a:r>
              <a:rPr lang="en-US" baseline="0" dirty="0"/>
              <a:t> design was provided by SlideModel.com – You can download more templates, shapes and elements for PowerPoint from </a:t>
            </a:r>
            <a:r>
              <a:rPr lang="en-US" dirty="0">
                <a:hlinkClick r:id="rId3"/>
              </a:rPr>
              <a:t>http://slidemodel.com/</a:t>
            </a:r>
            <a:endParaRPr lang="en-US" dirty="0"/>
          </a:p>
          <a:p>
            <a:endParaRPr lang="en-US" dirty="0"/>
          </a:p>
        </p:txBody>
      </p:sp>
      <p:sp>
        <p:nvSpPr>
          <p:cNvPr id="4" name="Slide Number Placeholder 3"/>
          <p:cNvSpPr>
            <a:spLocks noGrp="1"/>
          </p:cNvSpPr>
          <p:nvPr>
            <p:ph type="sldNum" sz="quarter" idx="10"/>
          </p:nvPr>
        </p:nvSpPr>
        <p:spPr/>
        <p:txBody>
          <a:bodyPr/>
          <a:lstStyle/>
          <a:p>
            <a:pPr marL="0" marR="0" lvl="0" indent="0" algn="r" defTabSz="1218987" rtl="0" eaLnBrk="1" fontAlgn="auto" latinLnBrk="0" hangingPunct="1">
              <a:lnSpc>
                <a:spcPct val="100000"/>
              </a:lnSpc>
              <a:spcBef>
                <a:spcPts val="0"/>
              </a:spcBef>
              <a:spcAft>
                <a:spcPts val="0"/>
              </a:spcAft>
              <a:buClrTx/>
              <a:buSzTx/>
              <a:buFontTx/>
              <a:buNone/>
              <a:tabLst/>
              <a:defRPr/>
            </a:pPr>
            <a:fld id="{CA2D21D1-52E2-420B-B491-CFF6D7BB79F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1218987"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704658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r>
              <a:rPr lang="en-US" dirty="0"/>
              <a:t>You can safely remove this slide. This slide</a:t>
            </a:r>
            <a:r>
              <a:rPr lang="en-US" baseline="0" dirty="0"/>
              <a:t> design was provided by </a:t>
            </a:r>
            <a:r>
              <a:rPr lang="en-US" baseline="0" dirty="0" err="1"/>
              <a:t>SlideModel.com</a:t>
            </a:r>
            <a:r>
              <a:rPr lang="en-US" baseline="0" dirty="0"/>
              <a:t> – You can download more templates, shapes and elements for PowerPoint from http://</a:t>
            </a:r>
            <a:r>
              <a:rPr lang="en-US" baseline="0" dirty="0" err="1"/>
              <a:t>slidemodel.com</a:t>
            </a:r>
            <a:endParaRPr lang="en-US" dirty="0"/>
          </a:p>
        </p:txBody>
      </p:sp>
      <p:sp>
        <p:nvSpPr>
          <p:cNvPr id="4" name="Slide Number Placeholder 3"/>
          <p:cNvSpPr>
            <a:spLocks noGrp="1"/>
          </p:cNvSpPr>
          <p:nvPr>
            <p:ph type="sldNum" sz="quarter" idx="10"/>
          </p:nvPr>
        </p:nvSpPr>
        <p:spPr/>
        <p:txBody>
          <a:bodyPr/>
          <a:lstStyle/>
          <a:p>
            <a:fld id="{C946254F-9338-4BA9-B7AC-A66622A3D013}" type="slidenum">
              <a:rPr lang="en-US" smtClean="0">
                <a:solidFill>
                  <a:prstClr val="black"/>
                </a:solidFill>
              </a:rPr>
              <a:pPr/>
              <a:t>14</a:t>
            </a:fld>
            <a:endParaRPr lang="en-US">
              <a:solidFill>
                <a:prstClr val="black"/>
              </a:solidFill>
            </a:endParaRPr>
          </a:p>
        </p:txBody>
      </p:sp>
    </p:spTree>
    <p:extLst>
      <p:ext uri="{BB962C8B-B14F-4D97-AF65-F5344CB8AC3E}">
        <p14:creationId xmlns:p14="http://schemas.microsoft.com/office/powerpoint/2010/main" val="26876743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01 - title">
    <p:bg>
      <p:bgRef idx="1001">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7462564" y="1973907"/>
            <a:ext cx="4392488" cy="1671117"/>
          </a:xfrm>
          <a:prstGeom prst="rect">
            <a:avLst/>
          </a:prstGeom>
        </p:spPr>
        <p:txBody>
          <a:bodyPr anchor="b">
            <a:noAutofit/>
          </a:bodyPr>
          <a:lstStyle>
            <a:lvl1pPr algn="l">
              <a:lnSpc>
                <a:spcPct val="90000"/>
              </a:lnSpc>
              <a:defRPr sz="4400">
                <a:solidFill>
                  <a:schemeClr val="accent1"/>
                </a:solidFill>
                <a:latin typeface="Arial Black" panose="020B0A04020102020204" pitchFamily="34" charset="0"/>
                <a:cs typeface="Segoe UI" panose="020B0502040204020203" pitchFamily="34" charset="0"/>
              </a:defRPr>
            </a:lvl1pPr>
          </a:lstStyle>
          <a:p>
            <a:r>
              <a:rPr lang="en-US" dirty="0"/>
              <a:t>Click to edit Master title style</a:t>
            </a:r>
          </a:p>
        </p:txBody>
      </p:sp>
      <p:sp>
        <p:nvSpPr>
          <p:cNvPr id="5" name="Footer Placeholder 4"/>
          <p:cNvSpPr>
            <a:spLocks noGrp="1"/>
          </p:cNvSpPr>
          <p:nvPr>
            <p:ph type="ftr" sz="quarter" idx="11"/>
          </p:nvPr>
        </p:nvSpPr>
        <p:spPr>
          <a:xfrm>
            <a:off x="4164515" y="6356351"/>
            <a:ext cx="3859795"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353905" y="6356350"/>
            <a:ext cx="2844059" cy="365125"/>
          </a:xfrm>
          <a:prstGeom prst="rect">
            <a:avLst/>
          </a:prstGeom>
        </p:spPr>
        <p:txBody>
          <a:bodyPr/>
          <a:lstStyle>
            <a:lvl1pPr algn="r">
              <a:defRPr/>
            </a:lvl1pPr>
          </a:lstStyle>
          <a:p>
            <a:pPr algn="l"/>
            <a:fld id="{96E69268-9C8B-4EBF-A9EE-DC5DC2D48DC3}" type="slidenum">
              <a:rPr lang="en-US" smtClean="0"/>
              <a:pPr algn="l"/>
              <a:t>‹#›</a:t>
            </a:fld>
            <a:endParaRPr lang="en-US" dirty="0"/>
          </a:p>
        </p:txBody>
      </p:sp>
      <p:sp>
        <p:nvSpPr>
          <p:cNvPr id="7" name="Рисунок 9">
            <a:extLst>
              <a:ext uri="{FF2B5EF4-FFF2-40B4-BE49-F238E27FC236}">
                <a16:creationId xmlns:a16="http://schemas.microsoft.com/office/drawing/2014/main" id="{156DB6BA-282A-9A43-8BFA-F361E4AFB471}"/>
              </a:ext>
            </a:extLst>
          </p:cNvPr>
          <p:cNvSpPr>
            <a:spLocks noGrp="1"/>
          </p:cNvSpPr>
          <p:nvPr>
            <p:ph type="pic" sz="quarter" idx="14" hasCustomPrompt="1"/>
          </p:nvPr>
        </p:nvSpPr>
        <p:spPr>
          <a:xfrm>
            <a:off x="9713065" y="6356350"/>
            <a:ext cx="2196010" cy="385930"/>
          </a:xfrm>
        </p:spPr>
        <p:txBody>
          <a:bodyPr anchor="ctr">
            <a:normAutofit/>
          </a:bodyPr>
          <a:lstStyle>
            <a:lvl1pPr algn="ctr">
              <a:buNone/>
              <a:defRPr sz="1800"/>
            </a:lvl1pPr>
          </a:lstStyle>
          <a:p>
            <a:r>
              <a:rPr lang="en-US" dirty="0"/>
              <a:t>Logo</a:t>
            </a:r>
          </a:p>
        </p:txBody>
      </p:sp>
      <p:sp>
        <p:nvSpPr>
          <p:cNvPr id="9" name="Freeform 8">
            <a:extLst>
              <a:ext uri="{FF2B5EF4-FFF2-40B4-BE49-F238E27FC236}">
                <a16:creationId xmlns:a16="http://schemas.microsoft.com/office/drawing/2014/main" id="{518B81D7-3C0A-C54D-BF08-F9274F7B8580}"/>
              </a:ext>
            </a:extLst>
          </p:cNvPr>
          <p:cNvSpPr/>
          <p:nvPr userDrawn="1"/>
        </p:nvSpPr>
        <p:spPr>
          <a:xfrm>
            <a:off x="3646140" y="1492"/>
            <a:ext cx="3570610" cy="6856504"/>
          </a:xfrm>
          <a:custGeom>
            <a:avLst/>
            <a:gdLst>
              <a:gd name="connsiteX0" fmla="*/ 4977284 w 5158977"/>
              <a:gd name="connsiteY0" fmla="*/ 3841859 h 9906583"/>
              <a:gd name="connsiteX1" fmla="*/ 3546234 w 5158977"/>
              <a:gd name="connsiteY1" fmla="*/ 0 h 9906583"/>
              <a:gd name="connsiteX2" fmla="*/ 1697343 w 5158977"/>
              <a:gd name="connsiteY2" fmla="*/ 0 h 9906583"/>
              <a:gd name="connsiteX3" fmla="*/ 3353550 w 5158977"/>
              <a:gd name="connsiteY3" fmla="*/ 4447898 h 9906583"/>
              <a:gd name="connsiteX4" fmla="*/ 3206332 w 5158977"/>
              <a:gd name="connsiteY4" fmla="*/ 5517125 h 9906583"/>
              <a:gd name="connsiteX5" fmla="*/ 0 w 5158977"/>
              <a:gd name="connsiteY5" fmla="*/ 9906584 h 9906583"/>
              <a:gd name="connsiteX6" fmla="*/ 2145493 w 5158977"/>
              <a:gd name="connsiteY6" fmla="*/ 9906584 h 9906583"/>
              <a:gd name="connsiteX7" fmla="*/ 4607073 w 5158977"/>
              <a:gd name="connsiteY7" fmla="*/ 6538735 h 9906583"/>
              <a:gd name="connsiteX8" fmla="*/ 4977284 w 5158977"/>
              <a:gd name="connsiteY8" fmla="*/ 3841859 h 9906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58977" h="9906583">
                <a:moveTo>
                  <a:pt x="4977284" y="3841859"/>
                </a:moveTo>
                <a:lnTo>
                  <a:pt x="3546234" y="0"/>
                </a:lnTo>
                <a:lnTo>
                  <a:pt x="1697343" y="0"/>
                </a:lnTo>
                <a:lnTo>
                  <a:pt x="3353550" y="4447898"/>
                </a:lnTo>
                <a:cubicBezTo>
                  <a:pt x="3487779" y="4807193"/>
                  <a:pt x="3431490" y="5207612"/>
                  <a:pt x="3206332" y="5517125"/>
                </a:cubicBezTo>
                <a:lnTo>
                  <a:pt x="0" y="9906584"/>
                </a:lnTo>
                <a:lnTo>
                  <a:pt x="2145493" y="9906584"/>
                </a:lnTo>
                <a:lnTo>
                  <a:pt x="4607073" y="6538735"/>
                </a:lnTo>
                <a:cubicBezTo>
                  <a:pt x="5176462" y="5757377"/>
                  <a:pt x="5315021" y="4748754"/>
                  <a:pt x="4977284" y="3841859"/>
                </a:cubicBezTo>
                <a:close/>
              </a:path>
            </a:pathLst>
          </a:custGeom>
          <a:solidFill>
            <a:schemeClr val="accent1"/>
          </a:solidFill>
          <a:ln w="21638" cap="flat">
            <a:noFill/>
            <a:prstDash val="solid"/>
            <a:miter/>
          </a:ln>
        </p:spPr>
        <p:txBody>
          <a:bodyPr rtlCol="0" anchor="ctr"/>
          <a:lstStyle/>
          <a:p>
            <a:endParaRPr lang="en-US">
              <a:latin typeface="Segoe UI" panose="020B0502040204020203" pitchFamily="34" charset="0"/>
            </a:endParaRPr>
          </a:p>
        </p:txBody>
      </p:sp>
    </p:spTree>
    <p:extLst>
      <p:ext uri="{BB962C8B-B14F-4D97-AF65-F5344CB8AC3E}">
        <p14:creationId xmlns:p14="http://schemas.microsoft.com/office/powerpoint/2010/main" val="4088059148"/>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07 - left content 2">
    <p:spTree>
      <p:nvGrpSpPr>
        <p:cNvPr id="1" name=""/>
        <p:cNvGrpSpPr/>
        <p:nvPr/>
      </p:nvGrpSpPr>
      <p:grpSpPr>
        <a:xfrm>
          <a:off x="0" y="0"/>
          <a:ext cx="0" cy="0"/>
          <a:chOff x="0" y="0"/>
          <a:chExt cx="0" cy="0"/>
        </a:xfrm>
      </p:grpSpPr>
      <p:sp>
        <p:nvSpPr>
          <p:cNvPr id="3" name="Content Placeholder 2"/>
          <p:cNvSpPr>
            <a:spLocks noGrp="1"/>
          </p:cNvSpPr>
          <p:nvPr>
            <p:ph idx="1"/>
          </p:nvPr>
        </p:nvSpPr>
        <p:spPr>
          <a:xfrm>
            <a:off x="272339" y="1368613"/>
            <a:ext cx="6129151" cy="4776706"/>
          </a:xfrm>
        </p:spPr>
        <p:txBody>
          <a:bodyPr>
            <a:normAutofit/>
          </a:bodyPr>
          <a:lstStyle>
            <a:lvl1pPr>
              <a:defRPr sz="1600"/>
            </a:lvl1pPr>
            <a:lvl2pPr>
              <a:defRPr sz="1600"/>
            </a:lvl2pPr>
            <a:lvl3pPr>
              <a:defRPr sz="16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1">
            <a:extLst>
              <a:ext uri="{FF2B5EF4-FFF2-40B4-BE49-F238E27FC236}">
                <a16:creationId xmlns:a16="http://schemas.microsoft.com/office/drawing/2014/main" id="{E77BAF5F-EE1D-174C-B07C-A17EFC5C9D04}"/>
              </a:ext>
            </a:extLst>
          </p:cNvPr>
          <p:cNvSpPr>
            <a:spLocks noGrp="1"/>
          </p:cNvSpPr>
          <p:nvPr>
            <p:ph type="title"/>
          </p:nvPr>
        </p:nvSpPr>
        <p:spPr>
          <a:xfrm>
            <a:off x="272339" y="202144"/>
            <a:ext cx="6129151" cy="583034"/>
          </a:xfrm>
          <a:prstGeom prst="rect">
            <a:avLst/>
          </a:prstGeom>
        </p:spPr>
        <p:txBody>
          <a:bodyPr>
            <a:noAutofit/>
          </a:bodyPr>
          <a:lstStyle>
            <a:lvl1pPr>
              <a:defRPr sz="2800"/>
            </a:lvl1pPr>
          </a:lstStyle>
          <a:p>
            <a:r>
              <a:rPr lang="en-US" dirty="0"/>
              <a:t>Click to edit Master title style</a:t>
            </a:r>
          </a:p>
        </p:txBody>
      </p:sp>
      <p:sp>
        <p:nvSpPr>
          <p:cNvPr id="13" name="Footer Placeholder 4">
            <a:extLst>
              <a:ext uri="{FF2B5EF4-FFF2-40B4-BE49-F238E27FC236}">
                <a16:creationId xmlns:a16="http://schemas.microsoft.com/office/drawing/2014/main" id="{11C708BE-F85A-6B40-8AC8-08EC77C95A05}"/>
              </a:ext>
            </a:extLst>
          </p:cNvPr>
          <p:cNvSpPr>
            <a:spLocks noGrp="1"/>
          </p:cNvSpPr>
          <p:nvPr>
            <p:ph type="ftr" sz="quarter" idx="11"/>
          </p:nvPr>
        </p:nvSpPr>
        <p:spPr>
          <a:xfrm>
            <a:off x="4164515" y="6448251"/>
            <a:ext cx="3859795" cy="365125"/>
          </a:xfrm>
          <a:prstGeom prst="rect">
            <a:avLst/>
          </a:prstGeom>
        </p:spPr>
        <p:txBody>
          <a:bodyPr/>
          <a:lstStyle/>
          <a:p>
            <a:endParaRPr lang="en-US"/>
          </a:p>
        </p:txBody>
      </p:sp>
      <p:sp>
        <p:nvSpPr>
          <p:cNvPr id="14" name="Slide Number Placeholder 5">
            <a:extLst>
              <a:ext uri="{FF2B5EF4-FFF2-40B4-BE49-F238E27FC236}">
                <a16:creationId xmlns:a16="http://schemas.microsoft.com/office/drawing/2014/main" id="{0A819107-602B-2F41-BF12-A0B79042EDA2}"/>
              </a:ext>
            </a:extLst>
          </p:cNvPr>
          <p:cNvSpPr>
            <a:spLocks noGrp="1"/>
          </p:cNvSpPr>
          <p:nvPr>
            <p:ph type="sldNum" sz="quarter" idx="12"/>
          </p:nvPr>
        </p:nvSpPr>
        <p:spPr>
          <a:xfrm>
            <a:off x="304720" y="6448251"/>
            <a:ext cx="2844059" cy="365125"/>
          </a:xfrm>
          <a:prstGeom prst="rect">
            <a:avLst/>
          </a:prstGeom>
        </p:spPr>
        <p:txBody>
          <a:bodyPr/>
          <a:lstStyle>
            <a:lvl1pPr algn="l">
              <a:defRPr/>
            </a:lvl1pPr>
          </a:lstStyle>
          <a:p>
            <a:pPr algn="l"/>
            <a:fld id="{96E69268-9C8B-4EBF-A9EE-DC5DC2D48DC3}" type="slidenum">
              <a:rPr lang="en-US" smtClean="0"/>
              <a:pPr/>
              <a:t>‹#›</a:t>
            </a:fld>
            <a:endParaRPr lang="en-US"/>
          </a:p>
        </p:txBody>
      </p:sp>
      <p:sp>
        <p:nvSpPr>
          <p:cNvPr id="15" name="Рисунок 9">
            <a:extLst>
              <a:ext uri="{FF2B5EF4-FFF2-40B4-BE49-F238E27FC236}">
                <a16:creationId xmlns:a16="http://schemas.microsoft.com/office/drawing/2014/main" id="{38F22D39-8913-6B4B-896F-3A04399FEAEE}"/>
              </a:ext>
            </a:extLst>
          </p:cNvPr>
          <p:cNvSpPr>
            <a:spLocks noGrp="1"/>
          </p:cNvSpPr>
          <p:nvPr>
            <p:ph type="pic" sz="quarter" idx="13" hasCustomPrompt="1"/>
          </p:nvPr>
        </p:nvSpPr>
        <p:spPr>
          <a:xfrm>
            <a:off x="10451130" y="6448250"/>
            <a:ext cx="1475930" cy="365125"/>
          </a:xfrm>
        </p:spPr>
        <p:txBody>
          <a:bodyPr anchor="ctr">
            <a:noAutofit/>
          </a:bodyPr>
          <a:lstStyle>
            <a:lvl1pPr algn="ctr">
              <a:buNone/>
              <a:defRPr sz="1200"/>
            </a:lvl1pPr>
          </a:lstStyle>
          <a:p>
            <a:r>
              <a:rPr lang="en-US" dirty="0"/>
              <a:t>Logo</a:t>
            </a:r>
          </a:p>
        </p:txBody>
      </p:sp>
      <p:grpSp>
        <p:nvGrpSpPr>
          <p:cNvPr id="16" name="Group 15">
            <a:extLst>
              <a:ext uri="{FF2B5EF4-FFF2-40B4-BE49-F238E27FC236}">
                <a16:creationId xmlns:a16="http://schemas.microsoft.com/office/drawing/2014/main" id="{44D11112-BED7-D24D-9AE6-AD879ADF479A}"/>
              </a:ext>
            </a:extLst>
          </p:cNvPr>
          <p:cNvGrpSpPr/>
          <p:nvPr userDrawn="1"/>
        </p:nvGrpSpPr>
        <p:grpSpPr>
          <a:xfrm>
            <a:off x="3029835" y="934388"/>
            <a:ext cx="614157" cy="112667"/>
            <a:chOff x="2926060" y="1048069"/>
            <a:chExt cx="614157" cy="112667"/>
          </a:xfrm>
        </p:grpSpPr>
        <p:sp>
          <p:nvSpPr>
            <p:cNvPr id="17" name="Oval 16">
              <a:extLst>
                <a:ext uri="{FF2B5EF4-FFF2-40B4-BE49-F238E27FC236}">
                  <a16:creationId xmlns:a16="http://schemas.microsoft.com/office/drawing/2014/main" id="{0950024F-32A4-974D-A95C-177004935845}"/>
                </a:ext>
              </a:extLst>
            </p:cNvPr>
            <p:cNvSpPr>
              <a:spLocks noChangeAspect="1"/>
            </p:cNvSpPr>
            <p:nvPr userDrawn="1"/>
          </p:nvSpPr>
          <p:spPr>
            <a:xfrm>
              <a:off x="2926060" y="1052736"/>
              <a:ext cx="108000" cy="108000"/>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18" name="Oval 17">
              <a:extLst>
                <a:ext uri="{FF2B5EF4-FFF2-40B4-BE49-F238E27FC236}">
                  <a16:creationId xmlns:a16="http://schemas.microsoft.com/office/drawing/2014/main" id="{C0923C73-43FB-3349-82BD-17FB3356EA23}"/>
                </a:ext>
              </a:extLst>
            </p:cNvPr>
            <p:cNvSpPr>
              <a:spLocks noChangeAspect="1"/>
            </p:cNvSpPr>
            <p:nvPr userDrawn="1"/>
          </p:nvSpPr>
          <p:spPr>
            <a:xfrm>
              <a:off x="3094779" y="1048069"/>
              <a:ext cx="108000" cy="108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19" name="Oval 18">
              <a:extLst>
                <a:ext uri="{FF2B5EF4-FFF2-40B4-BE49-F238E27FC236}">
                  <a16:creationId xmlns:a16="http://schemas.microsoft.com/office/drawing/2014/main" id="{97BDB0CB-9699-2E4C-A362-978D710D9467}"/>
                </a:ext>
              </a:extLst>
            </p:cNvPr>
            <p:cNvSpPr>
              <a:spLocks noChangeAspect="1"/>
            </p:cNvSpPr>
            <p:nvPr userDrawn="1"/>
          </p:nvSpPr>
          <p:spPr>
            <a:xfrm>
              <a:off x="3263498" y="1048069"/>
              <a:ext cx="108000" cy="108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20" name="Oval 19">
              <a:extLst>
                <a:ext uri="{FF2B5EF4-FFF2-40B4-BE49-F238E27FC236}">
                  <a16:creationId xmlns:a16="http://schemas.microsoft.com/office/drawing/2014/main" id="{E61989F0-F899-E24F-B02A-2CD264B28483}"/>
                </a:ext>
              </a:extLst>
            </p:cNvPr>
            <p:cNvSpPr>
              <a:spLocks noChangeAspect="1"/>
            </p:cNvSpPr>
            <p:nvPr userDrawn="1"/>
          </p:nvSpPr>
          <p:spPr>
            <a:xfrm>
              <a:off x="3432217" y="1048069"/>
              <a:ext cx="108000" cy="108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grpSp>
      <p:sp>
        <p:nvSpPr>
          <p:cNvPr id="27" name="Rectangle 26">
            <a:extLst>
              <a:ext uri="{FF2B5EF4-FFF2-40B4-BE49-F238E27FC236}">
                <a16:creationId xmlns:a16="http://schemas.microsoft.com/office/drawing/2014/main" id="{0AEC8A9E-6904-884A-AEB3-4FB5103D4B7F}"/>
              </a:ext>
            </a:extLst>
          </p:cNvPr>
          <p:cNvSpPr/>
          <p:nvPr userDrawn="1"/>
        </p:nvSpPr>
        <p:spPr>
          <a:xfrm>
            <a:off x="272339" y="6309320"/>
            <a:ext cx="5040000" cy="3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21" name="Овал 7">
            <a:extLst>
              <a:ext uri="{FF2B5EF4-FFF2-40B4-BE49-F238E27FC236}">
                <a16:creationId xmlns:a16="http://schemas.microsoft.com/office/drawing/2014/main" id="{D40B196B-B85E-1645-A5D3-581BD36C1337}"/>
              </a:ext>
            </a:extLst>
          </p:cNvPr>
          <p:cNvSpPr/>
          <p:nvPr userDrawn="1"/>
        </p:nvSpPr>
        <p:spPr>
          <a:xfrm rot="1800000">
            <a:off x="6605865" y="1140375"/>
            <a:ext cx="1891722" cy="1891722"/>
          </a:xfrm>
          <a:prstGeom prst="ellipse">
            <a:avLst/>
          </a:prstGeom>
          <a:solidFill>
            <a:schemeClr val="accent1">
              <a:lumMod val="60000"/>
              <a:lumOff val="40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22" name="Овал 7">
            <a:extLst>
              <a:ext uri="{FF2B5EF4-FFF2-40B4-BE49-F238E27FC236}">
                <a16:creationId xmlns:a16="http://schemas.microsoft.com/office/drawing/2014/main" id="{79D6E8B7-4CF3-0145-8018-D3F5D75404FA}"/>
              </a:ext>
            </a:extLst>
          </p:cNvPr>
          <p:cNvSpPr/>
          <p:nvPr userDrawn="1"/>
        </p:nvSpPr>
        <p:spPr>
          <a:xfrm rot="1800000">
            <a:off x="7069227" y="1347363"/>
            <a:ext cx="551026" cy="551026"/>
          </a:xfrm>
          <a:prstGeom prst="ellipse">
            <a:avLst/>
          </a:prstGeom>
          <a:solidFill>
            <a:schemeClr val="accent1">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23" name="Овал 7">
            <a:extLst>
              <a:ext uri="{FF2B5EF4-FFF2-40B4-BE49-F238E27FC236}">
                <a16:creationId xmlns:a16="http://schemas.microsoft.com/office/drawing/2014/main" id="{8096E99A-35B0-9144-AF36-F5435332FCD3}"/>
              </a:ext>
            </a:extLst>
          </p:cNvPr>
          <p:cNvSpPr/>
          <p:nvPr userDrawn="1"/>
        </p:nvSpPr>
        <p:spPr>
          <a:xfrm rot="1800000" flipV="1">
            <a:off x="6629404" y="1390235"/>
            <a:ext cx="236540" cy="236540"/>
          </a:xfrm>
          <a:prstGeom prst="ellipse">
            <a:avLst/>
          </a:prstGeom>
          <a:solidFill>
            <a:schemeClr val="accent1">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24" name="Овал 7">
            <a:extLst>
              <a:ext uri="{FF2B5EF4-FFF2-40B4-BE49-F238E27FC236}">
                <a16:creationId xmlns:a16="http://schemas.microsoft.com/office/drawing/2014/main" id="{715E4DC0-8BBD-9D41-A2B7-919BC923BC0A}"/>
              </a:ext>
            </a:extLst>
          </p:cNvPr>
          <p:cNvSpPr/>
          <p:nvPr userDrawn="1"/>
        </p:nvSpPr>
        <p:spPr>
          <a:xfrm rot="1800000" flipV="1">
            <a:off x="7700595" y="1086552"/>
            <a:ext cx="159949" cy="159949"/>
          </a:xfrm>
          <a:prstGeom prst="ellipse">
            <a:avLst/>
          </a:prstGeom>
          <a:solidFill>
            <a:schemeClr val="accent1">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Tree>
    <p:extLst>
      <p:ext uri="{BB962C8B-B14F-4D97-AF65-F5344CB8AC3E}">
        <p14:creationId xmlns:p14="http://schemas.microsoft.com/office/powerpoint/2010/main" val="33617826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08 - right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5792332" y="1368613"/>
            <a:ext cx="6129151" cy="4776706"/>
          </a:xfrm>
        </p:spPr>
        <p:txBody>
          <a:bodyPr>
            <a:normAutofit/>
          </a:bodyPr>
          <a:lstStyle>
            <a:lvl1pPr>
              <a:defRPr sz="1600"/>
            </a:lvl1pPr>
            <a:lvl2pPr>
              <a:defRPr sz="1600"/>
            </a:lvl2pPr>
            <a:lvl3pPr>
              <a:defRPr sz="16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1">
            <a:extLst>
              <a:ext uri="{FF2B5EF4-FFF2-40B4-BE49-F238E27FC236}">
                <a16:creationId xmlns:a16="http://schemas.microsoft.com/office/drawing/2014/main" id="{E77BAF5F-EE1D-174C-B07C-A17EFC5C9D04}"/>
              </a:ext>
            </a:extLst>
          </p:cNvPr>
          <p:cNvSpPr>
            <a:spLocks noGrp="1"/>
          </p:cNvSpPr>
          <p:nvPr>
            <p:ph type="title"/>
          </p:nvPr>
        </p:nvSpPr>
        <p:spPr>
          <a:xfrm>
            <a:off x="5792332" y="202144"/>
            <a:ext cx="6129151" cy="583034"/>
          </a:xfrm>
          <a:prstGeom prst="rect">
            <a:avLst/>
          </a:prstGeom>
        </p:spPr>
        <p:txBody>
          <a:bodyPr>
            <a:noAutofit/>
          </a:bodyPr>
          <a:lstStyle>
            <a:lvl1pPr>
              <a:defRPr sz="2800"/>
            </a:lvl1pPr>
          </a:lstStyle>
          <a:p>
            <a:r>
              <a:rPr lang="en-US" dirty="0"/>
              <a:t>Click to edit Master title style</a:t>
            </a:r>
          </a:p>
        </p:txBody>
      </p:sp>
      <p:sp>
        <p:nvSpPr>
          <p:cNvPr id="13" name="Footer Placeholder 4">
            <a:extLst>
              <a:ext uri="{FF2B5EF4-FFF2-40B4-BE49-F238E27FC236}">
                <a16:creationId xmlns:a16="http://schemas.microsoft.com/office/drawing/2014/main" id="{11C708BE-F85A-6B40-8AC8-08EC77C95A05}"/>
              </a:ext>
            </a:extLst>
          </p:cNvPr>
          <p:cNvSpPr>
            <a:spLocks noGrp="1"/>
          </p:cNvSpPr>
          <p:nvPr>
            <p:ph type="ftr" sz="quarter" idx="11"/>
          </p:nvPr>
        </p:nvSpPr>
        <p:spPr>
          <a:xfrm>
            <a:off x="4164515" y="6448251"/>
            <a:ext cx="3859795" cy="365125"/>
          </a:xfrm>
          <a:prstGeom prst="rect">
            <a:avLst/>
          </a:prstGeom>
        </p:spPr>
        <p:txBody>
          <a:bodyPr/>
          <a:lstStyle/>
          <a:p>
            <a:endParaRPr lang="en-US"/>
          </a:p>
        </p:txBody>
      </p:sp>
      <p:sp>
        <p:nvSpPr>
          <p:cNvPr id="14" name="Slide Number Placeholder 5">
            <a:extLst>
              <a:ext uri="{FF2B5EF4-FFF2-40B4-BE49-F238E27FC236}">
                <a16:creationId xmlns:a16="http://schemas.microsoft.com/office/drawing/2014/main" id="{0A819107-602B-2F41-BF12-A0B79042EDA2}"/>
              </a:ext>
            </a:extLst>
          </p:cNvPr>
          <p:cNvSpPr>
            <a:spLocks noGrp="1"/>
          </p:cNvSpPr>
          <p:nvPr>
            <p:ph type="sldNum" sz="quarter" idx="12"/>
          </p:nvPr>
        </p:nvSpPr>
        <p:spPr>
          <a:xfrm>
            <a:off x="304720" y="6448251"/>
            <a:ext cx="2844059" cy="365125"/>
          </a:xfrm>
          <a:prstGeom prst="rect">
            <a:avLst/>
          </a:prstGeom>
        </p:spPr>
        <p:txBody>
          <a:bodyPr/>
          <a:lstStyle>
            <a:lvl1pPr algn="l">
              <a:defRPr/>
            </a:lvl1pPr>
          </a:lstStyle>
          <a:p>
            <a:pPr algn="l"/>
            <a:fld id="{96E69268-9C8B-4EBF-A9EE-DC5DC2D48DC3}" type="slidenum">
              <a:rPr lang="en-US" smtClean="0"/>
              <a:pPr/>
              <a:t>‹#›</a:t>
            </a:fld>
            <a:endParaRPr lang="en-US"/>
          </a:p>
        </p:txBody>
      </p:sp>
      <p:sp>
        <p:nvSpPr>
          <p:cNvPr id="15" name="Рисунок 9">
            <a:extLst>
              <a:ext uri="{FF2B5EF4-FFF2-40B4-BE49-F238E27FC236}">
                <a16:creationId xmlns:a16="http://schemas.microsoft.com/office/drawing/2014/main" id="{38F22D39-8913-6B4B-896F-3A04399FEAEE}"/>
              </a:ext>
            </a:extLst>
          </p:cNvPr>
          <p:cNvSpPr>
            <a:spLocks noGrp="1"/>
          </p:cNvSpPr>
          <p:nvPr>
            <p:ph type="pic" sz="quarter" idx="13" hasCustomPrompt="1"/>
          </p:nvPr>
        </p:nvSpPr>
        <p:spPr>
          <a:xfrm>
            <a:off x="10451130" y="6448250"/>
            <a:ext cx="1475930" cy="365125"/>
          </a:xfrm>
        </p:spPr>
        <p:txBody>
          <a:bodyPr anchor="ctr">
            <a:noAutofit/>
          </a:bodyPr>
          <a:lstStyle>
            <a:lvl1pPr algn="ctr">
              <a:buNone/>
              <a:defRPr sz="1200"/>
            </a:lvl1pPr>
          </a:lstStyle>
          <a:p>
            <a:r>
              <a:rPr lang="en-US" dirty="0"/>
              <a:t>Logo</a:t>
            </a:r>
          </a:p>
        </p:txBody>
      </p:sp>
      <p:grpSp>
        <p:nvGrpSpPr>
          <p:cNvPr id="16" name="Group 15">
            <a:extLst>
              <a:ext uri="{FF2B5EF4-FFF2-40B4-BE49-F238E27FC236}">
                <a16:creationId xmlns:a16="http://schemas.microsoft.com/office/drawing/2014/main" id="{44D11112-BED7-D24D-9AE6-AD879ADF479A}"/>
              </a:ext>
            </a:extLst>
          </p:cNvPr>
          <p:cNvGrpSpPr/>
          <p:nvPr userDrawn="1"/>
        </p:nvGrpSpPr>
        <p:grpSpPr>
          <a:xfrm>
            <a:off x="8549828" y="934388"/>
            <a:ext cx="614157" cy="112667"/>
            <a:chOff x="2926060" y="1048069"/>
            <a:chExt cx="614157" cy="112667"/>
          </a:xfrm>
        </p:grpSpPr>
        <p:sp>
          <p:nvSpPr>
            <p:cNvPr id="17" name="Oval 16">
              <a:extLst>
                <a:ext uri="{FF2B5EF4-FFF2-40B4-BE49-F238E27FC236}">
                  <a16:creationId xmlns:a16="http://schemas.microsoft.com/office/drawing/2014/main" id="{0950024F-32A4-974D-A95C-177004935845}"/>
                </a:ext>
              </a:extLst>
            </p:cNvPr>
            <p:cNvSpPr>
              <a:spLocks noChangeAspect="1"/>
            </p:cNvSpPr>
            <p:nvPr userDrawn="1"/>
          </p:nvSpPr>
          <p:spPr>
            <a:xfrm>
              <a:off x="2926060" y="1052736"/>
              <a:ext cx="108000" cy="108000"/>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18" name="Oval 17">
              <a:extLst>
                <a:ext uri="{FF2B5EF4-FFF2-40B4-BE49-F238E27FC236}">
                  <a16:creationId xmlns:a16="http://schemas.microsoft.com/office/drawing/2014/main" id="{C0923C73-43FB-3349-82BD-17FB3356EA23}"/>
                </a:ext>
              </a:extLst>
            </p:cNvPr>
            <p:cNvSpPr>
              <a:spLocks noChangeAspect="1"/>
            </p:cNvSpPr>
            <p:nvPr userDrawn="1"/>
          </p:nvSpPr>
          <p:spPr>
            <a:xfrm>
              <a:off x="3094779" y="1048069"/>
              <a:ext cx="108000" cy="108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19" name="Oval 18">
              <a:extLst>
                <a:ext uri="{FF2B5EF4-FFF2-40B4-BE49-F238E27FC236}">
                  <a16:creationId xmlns:a16="http://schemas.microsoft.com/office/drawing/2014/main" id="{97BDB0CB-9699-2E4C-A362-978D710D9467}"/>
                </a:ext>
              </a:extLst>
            </p:cNvPr>
            <p:cNvSpPr>
              <a:spLocks noChangeAspect="1"/>
            </p:cNvSpPr>
            <p:nvPr userDrawn="1"/>
          </p:nvSpPr>
          <p:spPr>
            <a:xfrm>
              <a:off x="3263498" y="1048069"/>
              <a:ext cx="108000" cy="108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20" name="Oval 19">
              <a:extLst>
                <a:ext uri="{FF2B5EF4-FFF2-40B4-BE49-F238E27FC236}">
                  <a16:creationId xmlns:a16="http://schemas.microsoft.com/office/drawing/2014/main" id="{E61989F0-F899-E24F-B02A-2CD264B28483}"/>
                </a:ext>
              </a:extLst>
            </p:cNvPr>
            <p:cNvSpPr>
              <a:spLocks noChangeAspect="1"/>
            </p:cNvSpPr>
            <p:nvPr userDrawn="1"/>
          </p:nvSpPr>
          <p:spPr>
            <a:xfrm>
              <a:off x="3432217" y="1048069"/>
              <a:ext cx="108000" cy="108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grpSp>
      <p:grpSp>
        <p:nvGrpSpPr>
          <p:cNvPr id="21" name="Group 20">
            <a:extLst>
              <a:ext uri="{FF2B5EF4-FFF2-40B4-BE49-F238E27FC236}">
                <a16:creationId xmlns:a16="http://schemas.microsoft.com/office/drawing/2014/main" id="{8A566A07-7C20-824C-A6B0-753BBDE8EA04}"/>
              </a:ext>
            </a:extLst>
          </p:cNvPr>
          <p:cNvGrpSpPr/>
          <p:nvPr userDrawn="1"/>
        </p:nvGrpSpPr>
        <p:grpSpPr>
          <a:xfrm>
            <a:off x="6905714" y="6303565"/>
            <a:ext cx="5021346" cy="36000"/>
            <a:chOff x="6905714" y="6303565"/>
            <a:chExt cx="5021346" cy="36000"/>
          </a:xfrm>
        </p:grpSpPr>
        <p:sp>
          <p:nvSpPr>
            <p:cNvPr id="23" name="Rectangle 22">
              <a:extLst>
                <a:ext uri="{FF2B5EF4-FFF2-40B4-BE49-F238E27FC236}">
                  <a16:creationId xmlns:a16="http://schemas.microsoft.com/office/drawing/2014/main" id="{C004C740-639D-EA47-8988-C8BA84022E1F}"/>
                </a:ext>
              </a:extLst>
            </p:cNvPr>
            <p:cNvSpPr/>
            <p:nvPr userDrawn="1"/>
          </p:nvSpPr>
          <p:spPr>
            <a:xfrm>
              <a:off x="6905714" y="6303565"/>
              <a:ext cx="1800000" cy="3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24" name="Rectangle 23">
              <a:extLst>
                <a:ext uri="{FF2B5EF4-FFF2-40B4-BE49-F238E27FC236}">
                  <a16:creationId xmlns:a16="http://schemas.microsoft.com/office/drawing/2014/main" id="{B6FFB772-A0AC-B146-80A0-F202A7C1E945}"/>
                </a:ext>
              </a:extLst>
            </p:cNvPr>
            <p:cNvSpPr/>
            <p:nvPr userDrawn="1"/>
          </p:nvSpPr>
          <p:spPr>
            <a:xfrm>
              <a:off x="8705714" y="6303565"/>
              <a:ext cx="1080000" cy="3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25" name="Rectangle 24">
              <a:extLst>
                <a:ext uri="{FF2B5EF4-FFF2-40B4-BE49-F238E27FC236}">
                  <a16:creationId xmlns:a16="http://schemas.microsoft.com/office/drawing/2014/main" id="{939607D3-EF32-2740-B978-22C9B506E7A2}"/>
                </a:ext>
              </a:extLst>
            </p:cNvPr>
            <p:cNvSpPr/>
            <p:nvPr userDrawn="1"/>
          </p:nvSpPr>
          <p:spPr>
            <a:xfrm>
              <a:off x="9767060" y="6303565"/>
              <a:ext cx="2160000" cy="3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grpSp>
      <p:sp>
        <p:nvSpPr>
          <p:cNvPr id="26" name="Овал 7">
            <a:extLst>
              <a:ext uri="{FF2B5EF4-FFF2-40B4-BE49-F238E27FC236}">
                <a16:creationId xmlns:a16="http://schemas.microsoft.com/office/drawing/2014/main" id="{FBF69ED6-AA78-BA4B-9E5C-5B393F913C68}"/>
              </a:ext>
            </a:extLst>
          </p:cNvPr>
          <p:cNvSpPr/>
          <p:nvPr userDrawn="1"/>
        </p:nvSpPr>
        <p:spPr>
          <a:xfrm rot="1800000">
            <a:off x="3177944" y="-1536246"/>
            <a:ext cx="2502950" cy="2502950"/>
          </a:xfrm>
          <a:prstGeom prst="ellipse">
            <a:avLst/>
          </a:prstGeom>
          <a:solidFill>
            <a:schemeClr val="accent3">
              <a:lumMod val="40000"/>
              <a:lumOff val="6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Tree>
    <p:extLst>
      <p:ext uri="{BB962C8B-B14F-4D97-AF65-F5344CB8AC3E}">
        <p14:creationId xmlns:p14="http://schemas.microsoft.com/office/powerpoint/2010/main" val="3180427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08 - right content 2">
    <p:spTree>
      <p:nvGrpSpPr>
        <p:cNvPr id="1" name=""/>
        <p:cNvGrpSpPr/>
        <p:nvPr/>
      </p:nvGrpSpPr>
      <p:grpSpPr>
        <a:xfrm>
          <a:off x="0" y="0"/>
          <a:ext cx="0" cy="0"/>
          <a:chOff x="0" y="0"/>
          <a:chExt cx="0" cy="0"/>
        </a:xfrm>
      </p:grpSpPr>
      <p:sp>
        <p:nvSpPr>
          <p:cNvPr id="3" name="Content Placeholder 2"/>
          <p:cNvSpPr>
            <a:spLocks noGrp="1"/>
          </p:cNvSpPr>
          <p:nvPr>
            <p:ph idx="1"/>
          </p:nvPr>
        </p:nvSpPr>
        <p:spPr>
          <a:xfrm>
            <a:off x="7013714" y="1368613"/>
            <a:ext cx="4907769" cy="4776706"/>
          </a:xfrm>
        </p:spPr>
        <p:txBody>
          <a:bodyPr>
            <a:normAutofit/>
          </a:bodyPr>
          <a:lstStyle>
            <a:lvl1pPr>
              <a:defRPr sz="1600"/>
            </a:lvl1pPr>
            <a:lvl2pPr>
              <a:defRPr sz="1600"/>
            </a:lvl2pPr>
            <a:lvl3pPr>
              <a:defRPr sz="16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1">
            <a:extLst>
              <a:ext uri="{FF2B5EF4-FFF2-40B4-BE49-F238E27FC236}">
                <a16:creationId xmlns:a16="http://schemas.microsoft.com/office/drawing/2014/main" id="{E77BAF5F-EE1D-174C-B07C-A17EFC5C9D04}"/>
              </a:ext>
            </a:extLst>
          </p:cNvPr>
          <p:cNvSpPr>
            <a:spLocks noGrp="1"/>
          </p:cNvSpPr>
          <p:nvPr>
            <p:ph type="title"/>
          </p:nvPr>
        </p:nvSpPr>
        <p:spPr>
          <a:xfrm>
            <a:off x="7013714" y="202144"/>
            <a:ext cx="4907769" cy="583034"/>
          </a:xfrm>
          <a:prstGeom prst="rect">
            <a:avLst/>
          </a:prstGeom>
        </p:spPr>
        <p:txBody>
          <a:bodyPr>
            <a:noAutofit/>
          </a:bodyPr>
          <a:lstStyle>
            <a:lvl1pPr>
              <a:defRPr sz="2800"/>
            </a:lvl1pPr>
          </a:lstStyle>
          <a:p>
            <a:r>
              <a:rPr lang="en-US" dirty="0"/>
              <a:t>Click to edit Master title style</a:t>
            </a:r>
          </a:p>
        </p:txBody>
      </p:sp>
      <p:sp>
        <p:nvSpPr>
          <p:cNvPr id="13" name="Footer Placeholder 4">
            <a:extLst>
              <a:ext uri="{FF2B5EF4-FFF2-40B4-BE49-F238E27FC236}">
                <a16:creationId xmlns:a16="http://schemas.microsoft.com/office/drawing/2014/main" id="{11C708BE-F85A-6B40-8AC8-08EC77C95A05}"/>
              </a:ext>
            </a:extLst>
          </p:cNvPr>
          <p:cNvSpPr>
            <a:spLocks noGrp="1"/>
          </p:cNvSpPr>
          <p:nvPr>
            <p:ph type="ftr" sz="quarter" idx="11"/>
          </p:nvPr>
        </p:nvSpPr>
        <p:spPr>
          <a:xfrm>
            <a:off x="4164515" y="6448251"/>
            <a:ext cx="3859795" cy="365125"/>
          </a:xfrm>
          <a:prstGeom prst="rect">
            <a:avLst/>
          </a:prstGeom>
        </p:spPr>
        <p:txBody>
          <a:bodyPr/>
          <a:lstStyle/>
          <a:p>
            <a:endParaRPr lang="en-US"/>
          </a:p>
        </p:txBody>
      </p:sp>
      <p:sp>
        <p:nvSpPr>
          <p:cNvPr id="14" name="Slide Number Placeholder 5">
            <a:extLst>
              <a:ext uri="{FF2B5EF4-FFF2-40B4-BE49-F238E27FC236}">
                <a16:creationId xmlns:a16="http://schemas.microsoft.com/office/drawing/2014/main" id="{0A819107-602B-2F41-BF12-A0B79042EDA2}"/>
              </a:ext>
            </a:extLst>
          </p:cNvPr>
          <p:cNvSpPr>
            <a:spLocks noGrp="1"/>
          </p:cNvSpPr>
          <p:nvPr>
            <p:ph type="sldNum" sz="quarter" idx="12"/>
          </p:nvPr>
        </p:nvSpPr>
        <p:spPr>
          <a:xfrm>
            <a:off x="304720" y="6448251"/>
            <a:ext cx="2844059" cy="365125"/>
          </a:xfrm>
          <a:prstGeom prst="rect">
            <a:avLst/>
          </a:prstGeom>
        </p:spPr>
        <p:txBody>
          <a:bodyPr/>
          <a:lstStyle>
            <a:lvl1pPr algn="l">
              <a:defRPr/>
            </a:lvl1pPr>
          </a:lstStyle>
          <a:p>
            <a:pPr algn="l"/>
            <a:fld id="{96E69268-9C8B-4EBF-A9EE-DC5DC2D48DC3}" type="slidenum">
              <a:rPr lang="en-US" smtClean="0"/>
              <a:pPr/>
              <a:t>‹#›</a:t>
            </a:fld>
            <a:endParaRPr lang="en-US"/>
          </a:p>
        </p:txBody>
      </p:sp>
      <p:sp>
        <p:nvSpPr>
          <p:cNvPr id="15" name="Рисунок 9">
            <a:extLst>
              <a:ext uri="{FF2B5EF4-FFF2-40B4-BE49-F238E27FC236}">
                <a16:creationId xmlns:a16="http://schemas.microsoft.com/office/drawing/2014/main" id="{38F22D39-8913-6B4B-896F-3A04399FEAEE}"/>
              </a:ext>
            </a:extLst>
          </p:cNvPr>
          <p:cNvSpPr>
            <a:spLocks noGrp="1"/>
          </p:cNvSpPr>
          <p:nvPr>
            <p:ph type="pic" sz="quarter" idx="13" hasCustomPrompt="1"/>
          </p:nvPr>
        </p:nvSpPr>
        <p:spPr>
          <a:xfrm>
            <a:off x="10451130" y="6448250"/>
            <a:ext cx="1475930" cy="365125"/>
          </a:xfrm>
        </p:spPr>
        <p:txBody>
          <a:bodyPr anchor="ctr">
            <a:noAutofit/>
          </a:bodyPr>
          <a:lstStyle>
            <a:lvl1pPr algn="ctr">
              <a:buNone/>
              <a:defRPr sz="1200"/>
            </a:lvl1pPr>
          </a:lstStyle>
          <a:p>
            <a:r>
              <a:rPr lang="en-US" dirty="0"/>
              <a:t>Logo</a:t>
            </a:r>
          </a:p>
        </p:txBody>
      </p:sp>
      <p:grpSp>
        <p:nvGrpSpPr>
          <p:cNvPr id="16" name="Group 15">
            <a:extLst>
              <a:ext uri="{FF2B5EF4-FFF2-40B4-BE49-F238E27FC236}">
                <a16:creationId xmlns:a16="http://schemas.microsoft.com/office/drawing/2014/main" id="{44D11112-BED7-D24D-9AE6-AD879ADF479A}"/>
              </a:ext>
            </a:extLst>
          </p:cNvPr>
          <p:cNvGrpSpPr/>
          <p:nvPr userDrawn="1"/>
        </p:nvGrpSpPr>
        <p:grpSpPr>
          <a:xfrm>
            <a:off x="9160519" y="934388"/>
            <a:ext cx="614157" cy="112667"/>
            <a:chOff x="2926060" y="1048069"/>
            <a:chExt cx="614157" cy="112667"/>
          </a:xfrm>
        </p:grpSpPr>
        <p:sp>
          <p:nvSpPr>
            <p:cNvPr id="17" name="Oval 16">
              <a:extLst>
                <a:ext uri="{FF2B5EF4-FFF2-40B4-BE49-F238E27FC236}">
                  <a16:creationId xmlns:a16="http://schemas.microsoft.com/office/drawing/2014/main" id="{0950024F-32A4-974D-A95C-177004935845}"/>
                </a:ext>
              </a:extLst>
            </p:cNvPr>
            <p:cNvSpPr>
              <a:spLocks noChangeAspect="1"/>
            </p:cNvSpPr>
            <p:nvPr userDrawn="1"/>
          </p:nvSpPr>
          <p:spPr>
            <a:xfrm>
              <a:off x="2926060" y="1052736"/>
              <a:ext cx="108000" cy="108000"/>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18" name="Oval 17">
              <a:extLst>
                <a:ext uri="{FF2B5EF4-FFF2-40B4-BE49-F238E27FC236}">
                  <a16:creationId xmlns:a16="http://schemas.microsoft.com/office/drawing/2014/main" id="{C0923C73-43FB-3349-82BD-17FB3356EA23}"/>
                </a:ext>
              </a:extLst>
            </p:cNvPr>
            <p:cNvSpPr>
              <a:spLocks noChangeAspect="1"/>
            </p:cNvSpPr>
            <p:nvPr userDrawn="1"/>
          </p:nvSpPr>
          <p:spPr>
            <a:xfrm>
              <a:off x="3094779" y="1048069"/>
              <a:ext cx="108000" cy="108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19" name="Oval 18">
              <a:extLst>
                <a:ext uri="{FF2B5EF4-FFF2-40B4-BE49-F238E27FC236}">
                  <a16:creationId xmlns:a16="http://schemas.microsoft.com/office/drawing/2014/main" id="{97BDB0CB-9699-2E4C-A362-978D710D9467}"/>
                </a:ext>
              </a:extLst>
            </p:cNvPr>
            <p:cNvSpPr>
              <a:spLocks noChangeAspect="1"/>
            </p:cNvSpPr>
            <p:nvPr userDrawn="1"/>
          </p:nvSpPr>
          <p:spPr>
            <a:xfrm>
              <a:off x="3263498" y="1048069"/>
              <a:ext cx="108000" cy="108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20" name="Oval 19">
              <a:extLst>
                <a:ext uri="{FF2B5EF4-FFF2-40B4-BE49-F238E27FC236}">
                  <a16:creationId xmlns:a16="http://schemas.microsoft.com/office/drawing/2014/main" id="{E61989F0-F899-E24F-B02A-2CD264B28483}"/>
                </a:ext>
              </a:extLst>
            </p:cNvPr>
            <p:cNvSpPr>
              <a:spLocks noChangeAspect="1"/>
            </p:cNvSpPr>
            <p:nvPr userDrawn="1"/>
          </p:nvSpPr>
          <p:spPr>
            <a:xfrm>
              <a:off x="3432217" y="1048069"/>
              <a:ext cx="108000" cy="108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grpSp>
      <p:grpSp>
        <p:nvGrpSpPr>
          <p:cNvPr id="21" name="Group 20">
            <a:extLst>
              <a:ext uri="{FF2B5EF4-FFF2-40B4-BE49-F238E27FC236}">
                <a16:creationId xmlns:a16="http://schemas.microsoft.com/office/drawing/2014/main" id="{8A566A07-7C20-824C-A6B0-753BBDE8EA04}"/>
              </a:ext>
            </a:extLst>
          </p:cNvPr>
          <p:cNvGrpSpPr/>
          <p:nvPr userDrawn="1"/>
        </p:nvGrpSpPr>
        <p:grpSpPr>
          <a:xfrm>
            <a:off x="6905714" y="6303565"/>
            <a:ext cx="5021346" cy="36000"/>
            <a:chOff x="6905714" y="6303565"/>
            <a:chExt cx="5021346" cy="36000"/>
          </a:xfrm>
        </p:grpSpPr>
        <p:sp>
          <p:nvSpPr>
            <p:cNvPr id="23" name="Rectangle 22">
              <a:extLst>
                <a:ext uri="{FF2B5EF4-FFF2-40B4-BE49-F238E27FC236}">
                  <a16:creationId xmlns:a16="http://schemas.microsoft.com/office/drawing/2014/main" id="{C004C740-639D-EA47-8988-C8BA84022E1F}"/>
                </a:ext>
              </a:extLst>
            </p:cNvPr>
            <p:cNvSpPr/>
            <p:nvPr userDrawn="1"/>
          </p:nvSpPr>
          <p:spPr>
            <a:xfrm>
              <a:off x="6905714" y="6303565"/>
              <a:ext cx="1800000" cy="3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24" name="Rectangle 23">
              <a:extLst>
                <a:ext uri="{FF2B5EF4-FFF2-40B4-BE49-F238E27FC236}">
                  <a16:creationId xmlns:a16="http://schemas.microsoft.com/office/drawing/2014/main" id="{B6FFB772-A0AC-B146-80A0-F202A7C1E945}"/>
                </a:ext>
              </a:extLst>
            </p:cNvPr>
            <p:cNvSpPr/>
            <p:nvPr userDrawn="1"/>
          </p:nvSpPr>
          <p:spPr>
            <a:xfrm>
              <a:off x="8705714" y="6303565"/>
              <a:ext cx="1080000" cy="3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25" name="Rectangle 24">
              <a:extLst>
                <a:ext uri="{FF2B5EF4-FFF2-40B4-BE49-F238E27FC236}">
                  <a16:creationId xmlns:a16="http://schemas.microsoft.com/office/drawing/2014/main" id="{939607D3-EF32-2740-B978-22C9B506E7A2}"/>
                </a:ext>
              </a:extLst>
            </p:cNvPr>
            <p:cNvSpPr/>
            <p:nvPr userDrawn="1"/>
          </p:nvSpPr>
          <p:spPr>
            <a:xfrm>
              <a:off x="9767060" y="6303565"/>
              <a:ext cx="2160000" cy="3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grpSp>
    </p:spTree>
    <p:extLst>
      <p:ext uri="{BB962C8B-B14F-4D97-AF65-F5344CB8AC3E}">
        <p14:creationId xmlns:p14="http://schemas.microsoft.com/office/powerpoint/2010/main" val="37164086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405780" y="2687230"/>
            <a:ext cx="3600000" cy="639763"/>
          </a:xfrm>
        </p:spPr>
        <p:txBody>
          <a:bodyPr anchor="ctr">
            <a:noAutofit/>
          </a:bodyPr>
          <a:lstStyle>
            <a:lvl1pPr marL="0" indent="0" algn="ctr">
              <a:buNone/>
              <a:defRPr sz="20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dirty="0"/>
              <a:t>Click to edit Master text styles</a:t>
            </a:r>
          </a:p>
        </p:txBody>
      </p:sp>
      <p:sp>
        <p:nvSpPr>
          <p:cNvPr id="4" name="Content Placeholder 3"/>
          <p:cNvSpPr>
            <a:spLocks noGrp="1"/>
          </p:cNvSpPr>
          <p:nvPr>
            <p:ph sz="half" idx="2" hasCustomPrompt="1"/>
          </p:nvPr>
        </p:nvSpPr>
        <p:spPr>
          <a:xfrm>
            <a:off x="405780" y="3326992"/>
            <a:ext cx="3600000" cy="2694285"/>
          </a:xfrm>
        </p:spPr>
        <p:txBody>
          <a:bodyPr>
            <a:normAutofit/>
          </a:bodyPr>
          <a:lstStyle>
            <a:lvl1pPr algn="ctr">
              <a:defRPr sz="1800"/>
            </a:lvl1pPr>
            <a:lvl2pPr algn="ctr">
              <a:defRPr sz="1600"/>
            </a:lvl2pPr>
            <a:lvl3pPr algn="ctr">
              <a:defRPr sz="1400"/>
            </a:lvl3pPr>
            <a:lvl4pPr algn="ctr">
              <a:defRPr sz="1400"/>
            </a:lvl4pPr>
            <a:lvl5pPr algn="ctr">
              <a:defRPr sz="1400"/>
            </a:lvl5pPr>
            <a:lvl6pPr>
              <a:defRPr sz="2100"/>
            </a:lvl6pPr>
            <a:lvl7pPr>
              <a:defRPr sz="2100"/>
            </a:lvl7pPr>
            <a:lvl8pPr>
              <a:defRPr sz="2100"/>
            </a:lvl8pPr>
            <a:lvl9pPr>
              <a:defRPr sz="21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Text Placeholder 2">
            <a:extLst>
              <a:ext uri="{FF2B5EF4-FFF2-40B4-BE49-F238E27FC236}">
                <a16:creationId xmlns:a16="http://schemas.microsoft.com/office/drawing/2014/main" id="{2B1AAF00-3859-974D-9E36-183833337C25}"/>
              </a:ext>
            </a:extLst>
          </p:cNvPr>
          <p:cNvSpPr>
            <a:spLocks noGrp="1"/>
          </p:cNvSpPr>
          <p:nvPr>
            <p:ph type="body" idx="15" hasCustomPrompt="1"/>
          </p:nvPr>
        </p:nvSpPr>
        <p:spPr>
          <a:xfrm>
            <a:off x="4308531" y="2687230"/>
            <a:ext cx="3600000" cy="639763"/>
          </a:xfrm>
        </p:spPr>
        <p:txBody>
          <a:bodyPr anchor="ctr">
            <a:noAutofit/>
          </a:bodyPr>
          <a:lstStyle>
            <a:lvl1pPr marL="0" indent="0" algn="ctr">
              <a:buNone/>
              <a:defRPr sz="20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dirty="0"/>
              <a:t>Click to edit Master text styles</a:t>
            </a:r>
          </a:p>
        </p:txBody>
      </p:sp>
      <p:sp>
        <p:nvSpPr>
          <p:cNvPr id="15" name="Content Placeholder 3">
            <a:extLst>
              <a:ext uri="{FF2B5EF4-FFF2-40B4-BE49-F238E27FC236}">
                <a16:creationId xmlns:a16="http://schemas.microsoft.com/office/drawing/2014/main" id="{DE2F7EED-C853-E848-BE3C-52AD911F8EBC}"/>
              </a:ext>
            </a:extLst>
          </p:cNvPr>
          <p:cNvSpPr>
            <a:spLocks noGrp="1"/>
          </p:cNvSpPr>
          <p:nvPr>
            <p:ph sz="half" idx="16" hasCustomPrompt="1"/>
          </p:nvPr>
        </p:nvSpPr>
        <p:spPr>
          <a:xfrm>
            <a:off x="4308531" y="3326992"/>
            <a:ext cx="3600000" cy="2694285"/>
          </a:xfrm>
        </p:spPr>
        <p:txBody>
          <a:bodyPr>
            <a:normAutofit/>
          </a:bodyPr>
          <a:lstStyle>
            <a:lvl1pPr algn="ctr">
              <a:defRPr sz="1800"/>
            </a:lvl1pPr>
            <a:lvl2pPr algn="ctr">
              <a:defRPr sz="1600"/>
            </a:lvl2pPr>
            <a:lvl3pPr algn="ctr">
              <a:defRPr sz="1400"/>
            </a:lvl3pPr>
            <a:lvl4pPr algn="ctr">
              <a:defRPr sz="1400"/>
            </a:lvl4pPr>
            <a:lvl5pPr algn="ctr">
              <a:defRPr sz="1400"/>
            </a:lvl5pPr>
            <a:lvl6pPr>
              <a:defRPr sz="2100"/>
            </a:lvl6pPr>
            <a:lvl7pPr>
              <a:defRPr sz="2100"/>
            </a:lvl7pPr>
            <a:lvl8pPr>
              <a:defRPr sz="2100"/>
            </a:lvl8pPr>
            <a:lvl9pPr>
              <a:defRPr sz="21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0" name="Text Placeholder 2">
            <a:extLst>
              <a:ext uri="{FF2B5EF4-FFF2-40B4-BE49-F238E27FC236}">
                <a16:creationId xmlns:a16="http://schemas.microsoft.com/office/drawing/2014/main" id="{2DE18017-5CAD-2D40-90D5-463D767C417A}"/>
              </a:ext>
            </a:extLst>
          </p:cNvPr>
          <p:cNvSpPr>
            <a:spLocks noGrp="1"/>
          </p:cNvSpPr>
          <p:nvPr>
            <p:ph type="body" idx="18" hasCustomPrompt="1"/>
          </p:nvPr>
        </p:nvSpPr>
        <p:spPr>
          <a:xfrm>
            <a:off x="8214832" y="2687230"/>
            <a:ext cx="3600000" cy="639763"/>
          </a:xfrm>
        </p:spPr>
        <p:txBody>
          <a:bodyPr anchor="ctr">
            <a:noAutofit/>
          </a:bodyPr>
          <a:lstStyle>
            <a:lvl1pPr marL="0" indent="0" algn="ctr">
              <a:buNone/>
              <a:defRPr sz="20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dirty="0"/>
              <a:t>Click to edit Master text styles</a:t>
            </a:r>
          </a:p>
        </p:txBody>
      </p:sp>
      <p:sp>
        <p:nvSpPr>
          <p:cNvPr id="21" name="Content Placeholder 3">
            <a:extLst>
              <a:ext uri="{FF2B5EF4-FFF2-40B4-BE49-F238E27FC236}">
                <a16:creationId xmlns:a16="http://schemas.microsoft.com/office/drawing/2014/main" id="{5799CE52-A85E-4348-A1A8-FB4D01AD595F}"/>
              </a:ext>
            </a:extLst>
          </p:cNvPr>
          <p:cNvSpPr>
            <a:spLocks noGrp="1"/>
          </p:cNvSpPr>
          <p:nvPr>
            <p:ph sz="half" idx="19" hasCustomPrompt="1"/>
          </p:nvPr>
        </p:nvSpPr>
        <p:spPr>
          <a:xfrm>
            <a:off x="8214832" y="3326992"/>
            <a:ext cx="3600000" cy="2694285"/>
          </a:xfrm>
        </p:spPr>
        <p:txBody>
          <a:bodyPr>
            <a:normAutofit/>
          </a:bodyPr>
          <a:lstStyle>
            <a:lvl1pPr algn="ctr">
              <a:defRPr sz="1800"/>
            </a:lvl1pPr>
            <a:lvl2pPr algn="ctr">
              <a:defRPr sz="1600"/>
            </a:lvl2pPr>
            <a:lvl3pPr algn="ctr">
              <a:defRPr sz="1400"/>
            </a:lvl3pPr>
            <a:lvl4pPr algn="ctr">
              <a:defRPr sz="1400"/>
            </a:lvl4pPr>
            <a:lvl5pPr algn="ctr">
              <a:defRPr sz="1400"/>
            </a:lvl5pPr>
            <a:lvl6pPr>
              <a:defRPr sz="2100"/>
            </a:lvl6pPr>
            <a:lvl7pPr>
              <a:defRPr sz="2100"/>
            </a:lvl7pPr>
            <a:lvl8pPr>
              <a:defRPr sz="2100"/>
            </a:lvl8pPr>
            <a:lvl9pPr>
              <a:defRPr sz="21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Title 1">
            <a:extLst>
              <a:ext uri="{FF2B5EF4-FFF2-40B4-BE49-F238E27FC236}">
                <a16:creationId xmlns:a16="http://schemas.microsoft.com/office/drawing/2014/main" id="{D65B6A7D-00BD-A04C-8206-0E3B993363FE}"/>
              </a:ext>
            </a:extLst>
          </p:cNvPr>
          <p:cNvSpPr>
            <a:spLocks noGrp="1"/>
          </p:cNvSpPr>
          <p:nvPr>
            <p:ph type="title"/>
          </p:nvPr>
        </p:nvSpPr>
        <p:spPr>
          <a:xfrm>
            <a:off x="272339" y="202144"/>
            <a:ext cx="11654721" cy="583034"/>
          </a:xfrm>
          <a:prstGeom prst="rect">
            <a:avLst/>
          </a:prstGeom>
        </p:spPr>
        <p:txBody>
          <a:bodyPr>
            <a:noAutofit/>
          </a:bodyPr>
          <a:lstStyle>
            <a:lvl1pPr>
              <a:defRPr sz="2800"/>
            </a:lvl1pPr>
          </a:lstStyle>
          <a:p>
            <a:r>
              <a:rPr lang="en-US" dirty="0"/>
              <a:t>Click to edit Master title style</a:t>
            </a:r>
          </a:p>
        </p:txBody>
      </p:sp>
      <p:sp>
        <p:nvSpPr>
          <p:cNvPr id="17" name="Footer Placeholder 4">
            <a:extLst>
              <a:ext uri="{FF2B5EF4-FFF2-40B4-BE49-F238E27FC236}">
                <a16:creationId xmlns:a16="http://schemas.microsoft.com/office/drawing/2014/main" id="{BCBF4A26-1FC2-0C4F-AD76-62F21B36F049}"/>
              </a:ext>
            </a:extLst>
          </p:cNvPr>
          <p:cNvSpPr>
            <a:spLocks noGrp="1"/>
          </p:cNvSpPr>
          <p:nvPr>
            <p:ph type="ftr" sz="quarter" idx="11"/>
          </p:nvPr>
        </p:nvSpPr>
        <p:spPr>
          <a:xfrm>
            <a:off x="4164515" y="6448251"/>
            <a:ext cx="3859795" cy="365125"/>
          </a:xfrm>
          <a:prstGeom prst="rect">
            <a:avLst/>
          </a:prstGeom>
        </p:spPr>
        <p:txBody>
          <a:bodyPr/>
          <a:lstStyle/>
          <a:p>
            <a:endParaRPr lang="en-US"/>
          </a:p>
        </p:txBody>
      </p:sp>
      <p:sp>
        <p:nvSpPr>
          <p:cNvPr id="18" name="Slide Number Placeholder 5">
            <a:extLst>
              <a:ext uri="{FF2B5EF4-FFF2-40B4-BE49-F238E27FC236}">
                <a16:creationId xmlns:a16="http://schemas.microsoft.com/office/drawing/2014/main" id="{204ADAFD-F976-C449-B48D-416FFBAE909B}"/>
              </a:ext>
            </a:extLst>
          </p:cNvPr>
          <p:cNvSpPr>
            <a:spLocks noGrp="1"/>
          </p:cNvSpPr>
          <p:nvPr>
            <p:ph type="sldNum" sz="quarter" idx="12"/>
          </p:nvPr>
        </p:nvSpPr>
        <p:spPr>
          <a:xfrm>
            <a:off x="304720" y="6448251"/>
            <a:ext cx="2844059" cy="365125"/>
          </a:xfrm>
          <a:prstGeom prst="rect">
            <a:avLst/>
          </a:prstGeom>
        </p:spPr>
        <p:txBody>
          <a:bodyPr/>
          <a:lstStyle>
            <a:lvl1pPr algn="l">
              <a:defRPr/>
            </a:lvl1pPr>
          </a:lstStyle>
          <a:p>
            <a:pPr algn="l"/>
            <a:fld id="{96E69268-9C8B-4EBF-A9EE-DC5DC2D48DC3}" type="slidenum">
              <a:rPr lang="en-US" smtClean="0"/>
              <a:pPr/>
              <a:t>‹#›</a:t>
            </a:fld>
            <a:endParaRPr lang="en-US"/>
          </a:p>
        </p:txBody>
      </p:sp>
      <p:sp>
        <p:nvSpPr>
          <p:cNvPr id="19" name="Рисунок 9">
            <a:extLst>
              <a:ext uri="{FF2B5EF4-FFF2-40B4-BE49-F238E27FC236}">
                <a16:creationId xmlns:a16="http://schemas.microsoft.com/office/drawing/2014/main" id="{689E3D76-E07E-8240-B424-BA87ADF2A11B}"/>
              </a:ext>
            </a:extLst>
          </p:cNvPr>
          <p:cNvSpPr>
            <a:spLocks noGrp="1"/>
          </p:cNvSpPr>
          <p:nvPr>
            <p:ph type="pic" sz="quarter" idx="13" hasCustomPrompt="1"/>
          </p:nvPr>
        </p:nvSpPr>
        <p:spPr>
          <a:xfrm>
            <a:off x="10451130" y="6448250"/>
            <a:ext cx="1475930" cy="365125"/>
          </a:xfrm>
        </p:spPr>
        <p:txBody>
          <a:bodyPr anchor="ctr">
            <a:noAutofit/>
          </a:bodyPr>
          <a:lstStyle>
            <a:lvl1pPr algn="ctr">
              <a:buNone/>
              <a:defRPr sz="1200"/>
            </a:lvl1pPr>
          </a:lstStyle>
          <a:p>
            <a:r>
              <a:rPr lang="en-US" dirty="0"/>
              <a:t>Logo</a:t>
            </a:r>
          </a:p>
        </p:txBody>
      </p:sp>
      <p:grpSp>
        <p:nvGrpSpPr>
          <p:cNvPr id="22" name="Group 21">
            <a:extLst>
              <a:ext uri="{FF2B5EF4-FFF2-40B4-BE49-F238E27FC236}">
                <a16:creationId xmlns:a16="http://schemas.microsoft.com/office/drawing/2014/main" id="{10602F74-205A-FE49-960F-C157E923920F}"/>
              </a:ext>
            </a:extLst>
          </p:cNvPr>
          <p:cNvGrpSpPr/>
          <p:nvPr userDrawn="1"/>
        </p:nvGrpSpPr>
        <p:grpSpPr>
          <a:xfrm>
            <a:off x="5787333" y="934388"/>
            <a:ext cx="614157" cy="112667"/>
            <a:chOff x="2926060" y="1048069"/>
            <a:chExt cx="614157" cy="112667"/>
          </a:xfrm>
        </p:grpSpPr>
        <p:sp>
          <p:nvSpPr>
            <p:cNvPr id="23" name="Oval 22">
              <a:extLst>
                <a:ext uri="{FF2B5EF4-FFF2-40B4-BE49-F238E27FC236}">
                  <a16:creationId xmlns:a16="http://schemas.microsoft.com/office/drawing/2014/main" id="{C7F0CF50-52BD-5F46-A886-6B993E8631E2}"/>
                </a:ext>
              </a:extLst>
            </p:cNvPr>
            <p:cNvSpPr>
              <a:spLocks noChangeAspect="1"/>
            </p:cNvSpPr>
            <p:nvPr userDrawn="1"/>
          </p:nvSpPr>
          <p:spPr>
            <a:xfrm>
              <a:off x="2926060" y="1052736"/>
              <a:ext cx="108000" cy="108000"/>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24" name="Oval 23">
              <a:extLst>
                <a:ext uri="{FF2B5EF4-FFF2-40B4-BE49-F238E27FC236}">
                  <a16:creationId xmlns:a16="http://schemas.microsoft.com/office/drawing/2014/main" id="{095D38DF-1AFE-6443-9C8F-169978B75907}"/>
                </a:ext>
              </a:extLst>
            </p:cNvPr>
            <p:cNvSpPr>
              <a:spLocks noChangeAspect="1"/>
            </p:cNvSpPr>
            <p:nvPr userDrawn="1"/>
          </p:nvSpPr>
          <p:spPr>
            <a:xfrm>
              <a:off x="3094779" y="1048069"/>
              <a:ext cx="108000" cy="108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25" name="Oval 24">
              <a:extLst>
                <a:ext uri="{FF2B5EF4-FFF2-40B4-BE49-F238E27FC236}">
                  <a16:creationId xmlns:a16="http://schemas.microsoft.com/office/drawing/2014/main" id="{DC9F9D5F-CBF0-3241-9196-3B9B41953C30}"/>
                </a:ext>
              </a:extLst>
            </p:cNvPr>
            <p:cNvSpPr>
              <a:spLocks noChangeAspect="1"/>
            </p:cNvSpPr>
            <p:nvPr userDrawn="1"/>
          </p:nvSpPr>
          <p:spPr>
            <a:xfrm>
              <a:off x="3263498" y="1048069"/>
              <a:ext cx="108000" cy="108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26" name="Oval 25">
              <a:extLst>
                <a:ext uri="{FF2B5EF4-FFF2-40B4-BE49-F238E27FC236}">
                  <a16:creationId xmlns:a16="http://schemas.microsoft.com/office/drawing/2014/main" id="{EA99D72B-43AD-B648-8358-1EE24213BE7C}"/>
                </a:ext>
              </a:extLst>
            </p:cNvPr>
            <p:cNvSpPr>
              <a:spLocks noChangeAspect="1"/>
            </p:cNvSpPr>
            <p:nvPr userDrawn="1"/>
          </p:nvSpPr>
          <p:spPr>
            <a:xfrm>
              <a:off x="3432217" y="1048069"/>
              <a:ext cx="108000" cy="108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grpSp>
      <p:grpSp>
        <p:nvGrpSpPr>
          <p:cNvPr id="27" name="Group 26">
            <a:extLst>
              <a:ext uri="{FF2B5EF4-FFF2-40B4-BE49-F238E27FC236}">
                <a16:creationId xmlns:a16="http://schemas.microsoft.com/office/drawing/2014/main" id="{92DDD150-5772-DA43-8CB0-64E7FDAB6E1A}"/>
              </a:ext>
            </a:extLst>
          </p:cNvPr>
          <p:cNvGrpSpPr/>
          <p:nvPr userDrawn="1"/>
        </p:nvGrpSpPr>
        <p:grpSpPr>
          <a:xfrm>
            <a:off x="272339" y="6303565"/>
            <a:ext cx="11654721" cy="41755"/>
            <a:chOff x="272339" y="6303565"/>
            <a:chExt cx="11654721" cy="41755"/>
          </a:xfrm>
        </p:grpSpPr>
        <p:sp>
          <p:nvSpPr>
            <p:cNvPr id="28" name="Rectangle 27">
              <a:extLst>
                <a:ext uri="{FF2B5EF4-FFF2-40B4-BE49-F238E27FC236}">
                  <a16:creationId xmlns:a16="http://schemas.microsoft.com/office/drawing/2014/main" id="{403ACBE9-0CA4-F644-9684-FE3945B6A0F6}"/>
                </a:ext>
              </a:extLst>
            </p:cNvPr>
            <p:cNvSpPr/>
            <p:nvPr userDrawn="1"/>
          </p:nvSpPr>
          <p:spPr>
            <a:xfrm>
              <a:off x="272339" y="6309320"/>
              <a:ext cx="5040000" cy="3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29" name="Rectangle 28">
              <a:extLst>
                <a:ext uri="{FF2B5EF4-FFF2-40B4-BE49-F238E27FC236}">
                  <a16:creationId xmlns:a16="http://schemas.microsoft.com/office/drawing/2014/main" id="{738B7A62-FC64-6D44-927F-8FD197C92C17}"/>
                </a:ext>
              </a:extLst>
            </p:cNvPr>
            <p:cNvSpPr/>
            <p:nvPr userDrawn="1"/>
          </p:nvSpPr>
          <p:spPr>
            <a:xfrm>
              <a:off x="6905714" y="6303565"/>
              <a:ext cx="1800000" cy="3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30" name="Rectangle 29">
              <a:extLst>
                <a:ext uri="{FF2B5EF4-FFF2-40B4-BE49-F238E27FC236}">
                  <a16:creationId xmlns:a16="http://schemas.microsoft.com/office/drawing/2014/main" id="{4DC4B837-30C7-ED4D-9FC1-748D18B18598}"/>
                </a:ext>
              </a:extLst>
            </p:cNvPr>
            <p:cNvSpPr/>
            <p:nvPr userDrawn="1"/>
          </p:nvSpPr>
          <p:spPr>
            <a:xfrm>
              <a:off x="8705714" y="6303565"/>
              <a:ext cx="1080000" cy="3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31" name="Rectangle 30">
              <a:extLst>
                <a:ext uri="{FF2B5EF4-FFF2-40B4-BE49-F238E27FC236}">
                  <a16:creationId xmlns:a16="http://schemas.microsoft.com/office/drawing/2014/main" id="{7AB1F50F-E298-CC4B-A02D-9648EAF76BC0}"/>
                </a:ext>
              </a:extLst>
            </p:cNvPr>
            <p:cNvSpPr/>
            <p:nvPr userDrawn="1"/>
          </p:nvSpPr>
          <p:spPr>
            <a:xfrm>
              <a:off x="9767060" y="6303565"/>
              <a:ext cx="2160000" cy="3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grpSp>
    </p:spTree>
    <p:extLst>
      <p:ext uri="{BB962C8B-B14F-4D97-AF65-F5344CB8AC3E}">
        <p14:creationId xmlns:p14="http://schemas.microsoft.com/office/powerpoint/2010/main" val="31758496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meline">
    <p:spTree>
      <p:nvGrpSpPr>
        <p:cNvPr id="1" name=""/>
        <p:cNvGrpSpPr/>
        <p:nvPr/>
      </p:nvGrpSpPr>
      <p:grpSpPr>
        <a:xfrm>
          <a:off x="0" y="0"/>
          <a:ext cx="0" cy="0"/>
          <a:chOff x="0" y="0"/>
          <a:chExt cx="0" cy="0"/>
        </a:xfrm>
      </p:grpSpPr>
      <p:sp>
        <p:nvSpPr>
          <p:cNvPr id="2" name="Title 1"/>
          <p:cNvSpPr>
            <a:spLocks noGrp="1"/>
          </p:cNvSpPr>
          <p:nvPr>
            <p:ph type="title"/>
          </p:nvPr>
        </p:nvSpPr>
        <p:spPr>
          <a:xfrm>
            <a:off x="272339" y="202144"/>
            <a:ext cx="11654721" cy="583034"/>
          </a:xfrm>
          <a:prstGeom prst="rect">
            <a:avLst/>
          </a:prstGeom>
        </p:spPr>
        <p:txBody>
          <a:bodyPr>
            <a:noAutofit/>
          </a:bodyPr>
          <a:lstStyle>
            <a:lvl1pPr algn="ctr">
              <a:defRPr sz="2800"/>
            </a:lvl1pPr>
          </a:lstStyle>
          <a:p>
            <a:r>
              <a:rPr lang="en-US" dirty="0"/>
              <a:t>Click to edit Master title style</a:t>
            </a:r>
          </a:p>
        </p:txBody>
      </p:sp>
      <p:sp>
        <p:nvSpPr>
          <p:cNvPr id="5" name="Footer Placeholder 4"/>
          <p:cNvSpPr>
            <a:spLocks noGrp="1"/>
          </p:cNvSpPr>
          <p:nvPr>
            <p:ph type="ftr" sz="quarter" idx="11"/>
          </p:nvPr>
        </p:nvSpPr>
        <p:spPr>
          <a:xfrm>
            <a:off x="4164515" y="6448251"/>
            <a:ext cx="3859795"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304720" y="6448251"/>
            <a:ext cx="2844059" cy="365125"/>
          </a:xfrm>
          <a:prstGeom prst="rect">
            <a:avLst/>
          </a:prstGeom>
        </p:spPr>
        <p:txBody>
          <a:bodyPr/>
          <a:lstStyle>
            <a:lvl1pPr algn="l">
              <a:defRPr/>
            </a:lvl1pPr>
          </a:lstStyle>
          <a:p>
            <a:pPr algn="l"/>
            <a:fld id="{96E69268-9C8B-4EBF-A9EE-DC5DC2D48DC3}" type="slidenum">
              <a:rPr lang="en-US" smtClean="0"/>
              <a:pPr/>
              <a:t>‹#›</a:t>
            </a:fld>
            <a:endParaRPr lang="en-US"/>
          </a:p>
        </p:txBody>
      </p:sp>
      <p:sp>
        <p:nvSpPr>
          <p:cNvPr id="10" name="Рисунок 9">
            <a:extLst>
              <a:ext uri="{FF2B5EF4-FFF2-40B4-BE49-F238E27FC236}">
                <a16:creationId xmlns:a16="http://schemas.microsoft.com/office/drawing/2014/main" id="{162491D4-52DA-7044-B478-C546607C5476}"/>
              </a:ext>
            </a:extLst>
          </p:cNvPr>
          <p:cNvSpPr>
            <a:spLocks noGrp="1"/>
          </p:cNvSpPr>
          <p:nvPr>
            <p:ph type="pic" sz="quarter" idx="13" hasCustomPrompt="1"/>
          </p:nvPr>
        </p:nvSpPr>
        <p:spPr>
          <a:xfrm>
            <a:off x="10451130" y="6448250"/>
            <a:ext cx="1475930" cy="365125"/>
          </a:xfrm>
        </p:spPr>
        <p:txBody>
          <a:bodyPr anchor="ctr">
            <a:noAutofit/>
          </a:bodyPr>
          <a:lstStyle>
            <a:lvl1pPr algn="ctr">
              <a:buNone/>
              <a:defRPr sz="1200"/>
            </a:lvl1pPr>
          </a:lstStyle>
          <a:p>
            <a:r>
              <a:rPr lang="en-US" dirty="0"/>
              <a:t>Logo</a:t>
            </a:r>
          </a:p>
        </p:txBody>
      </p:sp>
      <p:grpSp>
        <p:nvGrpSpPr>
          <p:cNvPr id="9" name="Group 8">
            <a:extLst>
              <a:ext uri="{FF2B5EF4-FFF2-40B4-BE49-F238E27FC236}">
                <a16:creationId xmlns:a16="http://schemas.microsoft.com/office/drawing/2014/main" id="{5EFD5504-8070-574F-B7A9-9C1BF3F1E886}"/>
              </a:ext>
            </a:extLst>
          </p:cNvPr>
          <p:cNvGrpSpPr/>
          <p:nvPr userDrawn="1"/>
        </p:nvGrpSpPr>
        <p:grpSpPr>
          <a:xfrm>
            <a:off x="5787333" y="934388"/>
            <a:ext cx="614157" cy="112667"/>
            <a:chOff x="2926060" y="1048069"/>
            <a:chExt cx="614157" cy="112667"/>
          </a:xfrm>
        </p:grpSpPr>
        <p:sp>
          <p:nvSpPr>
            <p:cNvPr id="7" name="Oval 6">
              <a:extLst>
                <a:ext uri="{FF2B5EF4-FFF2-40B4-BE49-F238E27FC236}">
                  <a16:creationId xmlns:a16="http://schemas.microsoft.com/office/drawing/2014/main" id="{4758E9C4-E639-9C44-A04D-7A17DE085F9B}"/>
                </a:ext>
              </a:extLst>
            </p:cNvPr>
            <p:cNvSpPr>
              <a:spLocks noChangeAspect="1"/>
            </p:cNvSpPr>
            <p:nvPr userDrawn="1"/>
          </p:nvSpPr>
          <p:spPr>
            <a:xfrm>
              <a:off x="2926060" y="1052736"/>
              <a:ext cx="108000" cy="108000"/>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11" name="Oval 10">
              <a:extLst>
                <a:ext uri="{FF2B5EF4-FFF2-40B4-BE49-F238E27FC236}">
                  <a16:creationId xmlns:a16="http://schemas.microsoft.com/office/drawing/2014/main" id="{045A891A-123C-7541-A554-3C6594A89503}"/>
                </a:ext>
              </a:extLst>
            </p:cNvPr>
            <p:cNvSpPr>
              <a:spLocks noChangeAspect="1"/>
            </p:cNvSpPr>
            <p:nvPr userDrawn="1"/>
          </p:nvSpPr>
          <p:spPr>
            <a:xfrm>
              <a:off x="3094779" y="1048069"/>
              <a:ext cx="108000" cy="108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12" name="Oval 11">
              <a:extLst>
                <a:ext uri="{FF2B5EF4-FFF2-40B4-BE49-F238E27FC236}">
                  <a16:creationId xmlns:a16="http://schemas.microsoft.com/office/drawing/2014/main" id="{E588EE55-0A0E-3C43-A146-FC0497646AAC}"/>
                </a:ext>
              </a:extLst>
            </p:cNvPr>
            <p:cNvSpPr>
              <a:spLocks noChangeAspect="1"/>
            </p:cNvSpPr>
            <p:nvPr userDrawn="1"/>
          </p:nvSpPr>
          <p:spPr>
            <a:xfrm>
              <a:off x="3263498" y="1048069"/>
              <a:ext cx="108000" cy="108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13" name="Oval 12">
              <a:extLst>
                <a:ext uri="{FF2B5EF4-FFF2-40B4-BE49-F238E27FC236}">
                  <a16:creationId xmlns:a16="http://schemas.microsoft.com/office/drawing/2014/main" id="{757C53D1-40ED-AE46-B203-1803C9514D12}"/>
                </a:ext>
              </a:extLst>
            </p:cNvPr>
            <p:cNvSpPr>
              <a:spLocks noChangeAspect="1"/>
            </p:cNvSpPr>
            <p:nvPr userDrawn="1"/>
          </p:nvSpPr>
          <p:spPr>
            <a:xfrm>
              <a:off x="3432217" y="1048069"/>
              <a:ext cx="108000" cy="108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grpSp>
      <p:grpSp>
        <p:nvGrpSpPr>
          <p:cNvPr id="18" name="Group 17">
            <a:extLst>
              <a:ext uri="{FF2B5EF4-FFF2-40B4-BE49-F238E27FC236}">
                <a16:creationId xmlns:a16="http://schemas.microsoft.com/office/drawing/2014/main" id="{AE5BDBB0-0B30-174C-8C7F-F451AFDF571C}"/>
              </a:ext>
            </a:extLst>
          </p:cNvPr>
          <p:cNvGrpSpPr/>
          <p:nvPr userDrawn="1"/>
        </p:nvGrpSpPr>
        <p:grpSpPr>
          <a:xfrm>
            <a:off x="272339" y="6303565"/>
            <a:ext cx="11654721" cy="41755"/>
            <a:chOff x="272339" y="6303565"/>
            <a:chExt cx="11654721" cy="41755"/>
          </a:xfrm>
        </p:grpSpPr>
        <p:sp>
          <p:nvSpPr>
            <p:cNvPr id="19" name="Rectangle 18">
              <a:extLst>
                <a:ext uri="{FF2B5EF4-FFF2-40B4-BE49-F238E27FC236}">
                  <a16:creationId xmlns:a16="http://schemas.microsoft.com/office/drawing/2014/main" id="{CA3D4A12-B084-924E-A662-1ACE0EDDC726}"/>
                </a:ext>
              </a:extLst>
            </p:cNvPr>
            <p:cNvSpPr/>
            <p:nvPr userDrawn="1"/>
          </p:nvSpPr>
          <p:spPr>
            <a:xfrm>
              <a:off x="272339" y="6309320"/>
              <a:ext cx="5040000" cy="3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20" name="Rectangle 19">
              <a:extLst>
                <a:ext uri="{FF2B5EF4-FFF2-40B4-BE49-F238E27FC236}">
                  <a16:creationId xmlns:a16="http://schemas.microsoft.com/office/drawing/2014/main" id="{AF216D1B-C3F7-504C-ACA7-193DDAF1A960}"/>
                </a:ext>
              </a:extLst>
            </p:cNvPr>
            <p:cNvSpPr/>
            <p:nvPr userDrawn="1"/>
          </p:nvSpPr>
          <p:spPr>
            <a:xfrm>
              <a:off x="6905714" y="6303565"/>
              <a:ext cx="1800000" cy="3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21" name="Rectangle 20">
              <a:extLst>
                <a:ext uri="{FF2B5EF4-FFF2-40B4-BE49-F238E27FC236}">
                  <a16:creationId xmlns:a16="http://schemas.microsoft.com/office/drawing/2014/main" id="{C1B40566-5814-9342-984A-3CF27BA4A2D5}"/>
                </a:ext>
              </a:extLst>
            </p:cNvPr>
            <p:cNvSpPr/>
            <p:nvPr userDrawn="1"/>
          </p:nvSpPr>
          <p:spPr>
            <a:xfrm>
              <a:off x="8705714" y="6303565"/>
              <a:ext cx="1080000" cy="3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22" name="Rectangle 21">
              <a:extLst>
                <a:ext uri="{FF2B5EF4-FFF2-40B4-BE49-F238E27FC236}">
                  <a16:creationId xmlns:a16="http://schemas.microsoft.com/office/drawing/2014/main" id="{DE6212D0-58FB-3740-B349-FE3967D35110}"/>
                </a:ext>
              </a:extLst>
            </p:cNvPr>
            <p:cNvSpPr/>
            <p:nvPr userDrawn="1"/>
          </p:nvSpPr>
          <p:spPr>
            <a:xfrm>
              <a:off x="9767060" y="6303565"/>
              <a:ext cx="2160000" cy="3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grpSp>
      <p:sp>
        <p:nvSpPr>
          <p:cNvPr id="14" name="Graphic 7">
            <a:extLst>
              <a:ext uri="{FF2B5EF4-FFF2-40B4-BE49-F238E27FC236}">
                <a16:creationId xmlns:a16="http://schemas.microsoft.com/office/drawing/2014/main" id="{FF536637-AD18-AD45-A487-849D43B78E8B}"/>
              </a:ext>
            </a:extLst>
          </p:cNvPr>
          <p:cNvSpPr/>
          <p:nvPr/>
        </p:nvSpPr>
        <p:spPr>
          <a:xfrm>
            <a:off x="-11460" y="2996953"/>
            <a:ext cx="12200285" cy="3861048"/>
          </a:xfrm>
          <a:custGeom>
            <a:avLst/>
            <a:gdLst>
              <a:gd name="connsiteX0" fmla="*/ 0 w 9051007"/>
              <a:gd name="connsiteY0" fmla="*/ 1118415 h 2688955"/>
              <a:gd name="connsiteX1" fmla="*/ 3946727 w 9051007"/>
              <a:gd name="connsiteY1" fmla="*/ 1768524 h 2688955"/>
              <a:gd name="connsiteX2" fmla="*/ 9051008 w 9051007"/>
              <a:gd name="connsiteY2" fmla="*/ 0 h 2688955"/>
              <a:gd name="connsiteX3" fmla="*/ 9051008 w 9051007"/>
              <a:gd name="connsiteY3" fmla="*/ 2688956 h 2688955"/>
              <a:gd name="connsiteX4" fmla="*/ 0 w 9051007"/>
              <a:gd name="connsiteY4" fmla="*/ 2688956 h 2688955"/>
              <a:gd name="connsiteX5" fmla="*/ 0 w 9051007"/>
              <a:gd name="connsiteY5" fmla="*/ 1118415 h 2688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51007" h="2688955">
                <a:moveTo>
                  <a:pt x="0" y="1118415"/>
                </a:moveTo>
                <a:cubicBezTo>
                  <a:pt x="0" y="1118415"/>
                  <a:pt x="2020960" y="882358"/>
                  <a:pt x="3946727" y="1768524"/>
                </a:cubicBezTo>
                <a:cubicBezTo>
                  <a:pt x="5872494" y="2654690"/>
                  <a:pt x="9051008" y="0"/>
                  <a:pt x="9051008" y="0"/>
                </a:cubicBezTo>
                <a:lnTo>
                  <a:pt x="9051008" y="2688956"/>
                </a:lnTo>
                <a:lnTo>
                  <a:pt x="0" y="2688956"/>
                </a:lnTo>
                <a:lnTo>
                  <a:pt x="0" y="1118415"/>
                </a:lnTo>
                <a:close/>
              </a:path>
            </a:pathLst>
          </a:custGeom>
          <a:gradFill>
            <a:gsLst>
              <a:gs pos="13000">
                <a:schemeClr val="accent1">
                  <a:lumMod val="75000"/>
                </a:schemeClr>
              </a:gs>
              <a:gs pos="61000">
                <a:schemeClr val="accent1">
                  <a:lumMod val="75000"/>
                  <a:alpha val="50000"/>
                </a:schemeClr>
              </a:gs>
              <a:gs pos="100000">
                <a:schemeClr val="accent1">
                  <a:lumMod val="60000"/>
                  <a:lumOff val="40000"/>
                </a:schemeClr>
              </a:gs>
            </a:gsLst>
            <a:lin ang="18000000" scaled="0"/>
          </a:gradFill>
          <a:ln w="9508" cap="flat">
            <a:noFill/>
            <a:prstDash val="solid"/>
            <a:miter/>
          </a:ln>
        </p:spPr>
        <p:txBody>
          <a:bodyPr rtlCol="0" anchor="ctr"/>
          <a:lstStyle/>
          <a:p>
            <a:endParaRPr lang="en-US">
              <a:latin typeface="Segoe UI" panose="020B0502040204020203" pitchFamily="34" charset="0"/>
            </a:endParaRPr>
          </a:p>
        </p:txBody>
      </p:sp>
      <p:sp>
        <p:nvSpPr>
          <p:cNvPr id="23" name="Graphic 7">
            <a:extLst>
              <a:ext uri="{FF2B5EF4-FFF2-40B4-BE49-F238E27FC236}">
                <a16:creationId xmlns:a16="http://schemas.microsoft.com/office/drawing/2014/main" id="{246CB619-BCA3-A843-83DE-85B05C37C930}"/>
              </a:ext>
            </a:extLst>
          </p:cNvPr>
          <p:cNvSpPr/>
          <p:nvPr userDrawn="1"/>
        </p:nvSpPr>
        <p:spPr>
          <a:xfrm>
            <a:off x="-30366" y="3326659"/>
            <a:ext cx="12219191" cy="3861048"/>
          </a:xfrm>
          <a:custGeom>
            <a:avLst/>
            <a:gdLst>
              <a:gd name="connsiteX0" fmla="*/ 0 w 9051007"/>
              <a:gd name="connsiteY0" fmla="*/ 1118415 h 2688955"/>
              <a:gd name="connsiteX1" fmla="*/ 3946727 w 9051007"/>
              <a:gd name="connsiteY1" fmla="*/ 1768524 h 2688955"/>
              <a:gd name="connsiteX2" fmla="*/ 9051008 w 9051007"/>
              <a:gd name="connsiteY2" fmla="*/ 0 h 2688955"/>
              <a:gd name="connsiteX3" fmla="*/ 9051008 w 9051007"/>
              <a:gd name="connsiteY3" fmla="*/ 2688956 h 2688955"/>
              <a:gd name="connsiteX4" fmla="*/ 0 w 9051007"/>
              <a:gd name="connsiteY4" fmla="*/ 2688956 h 2688955"/>
              <a:gd name="connsiteX5" fmla="*/ 0 w 9051007"/>
              <a:gd name="connsiteY5" fmla="*/ 1118415 h 2688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51007" h="2688955">
                <a:moveTo>
                  <a:pt x="0" y="1118415"/>
                </a:moveTo>
                <a:cubicBezTo>
                  <a:pt x="0" y="1118415"/>
                  <a:pt x="2020960" y="882358"/>
                  <a:pt x="3946727" y="1768524"/>
                </a:cubicBezTo>
                <a:cubicBezTo>
                  <a:pt x="5872494" y="2654690"/>
                  <a:pt x="9051008" y="0"/>
                  <a:pt x="9051008" y="0"/>
                </a:cubicBezTo>
                <a:lnTo>
                  <a:pt x="9051008" y="2688956"/>
                </a:lnTo>
                <a:lnTo>
                  <a:pt x="0" y="2688956"/>
                </a:lnTo>
                <a:lnTo>
                  <a:pt x="0" y="1118415"/>
                </a:lnTo>
                <a:close/>
              </a:path>
            </a:pathLst>
          </a:custGeom>
          <a:solidFill>
            <a:schemeClr val="accent1">
              <a:lumMod val="60000"/>
              <a:lumOff val="40000"/>
            </a:schemeClr>
          </a:solidFill>
          <a:ln w="9508" cap="flat">
            <a:noFill/>
            <a:prstDash val="solid"/>
            <a:miter/>
          </a:ln>
        </p:spPr>
        <p:txBody>
          <a:bodyPr rtlCol="0" anchor="ctr"/>
          <a:lstStyle/>
          <a:p>
            <a:endParaRPr lang="en-US">
              <a:latin typeface="Segoe UI" panose="020B0502040204020203" pitchFamily="34" charset="0"/>
            </a:endParaRPr>
          </a:p>
        </p:txBody>
      </p:sp>
      <p:sp>
        <p:nvSpPr>
          <p:cNvPr id="25" name="Овал 7">
            <a:extLst>
              <a:ext uri="{FF2B5EF4-FFF2-40B4-BE49-F238E27FC236}">
                <a16:creationId xmlns:a16="http://schemas.microsoft.com/office/drawing/2014/main" id="{496822D6-9B9B-F544-A447-AFF55BE3BB2A}"/>
              </a:ext>
            </a:extLst>
          </p:cNvPr>
          <p:cNvSpPr/>
          <p:nvPr userDrawn="1"/>
        </p:nvSpPr>
        <p:spPr>
          <a:xfrm rot="1800000">
            <a:off x="7571960" y="704679"/>
            <a:ext cx="1891722" cy="1891722"/>
          </a:xfrm>
          <a:prstGeom prst="ellipse">
            <a:avLst/>
          </a:prstGeom>
          <a:solidFill>
            <a:schemeClr val="accent1">
              <a:lumMod val="60000"/>
              <a:lumOff val="40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26" name="Овал 7">
            <a:extLst>
              <a:ext uri="{FF2B5EF4-FFF2-40B4-BE49-F238E27FC236}">
                <a16:creationId xmlns:a16="http://schemas.microsoft.com/office/drawing/2014/main" id="{4054DFF4-0472-5141-88E2-709F9C853586}"/>
              </a:ext>
            </a:extLst>
          </p:cNvPr>
          <p:cNvSpPr/>
          <p:nvPr userDrawn="1"/>
        </p:nvSpPr>
        <p:spPr>
          <a:xfrm rot="1800000">
            <a:off x="8011145" y="1187029"/>
            <a:ext cx="551026" cy="551026"/>
          </a:xfrm>
          <a:prstGeom prst="ellipse">
            <a:avLst/>
          </a:prstGeom>
          <a:solidFill>
            <a:schemeClr val="accent1">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27" name="Овал 7">
            <a:extLst>
              <a:ext uri="{FF2B5EF4-FFF2-40B4-BE49-F238E27FC236}">
                <a16:creationId xmlns:a16="http://schemas.microsoft.com/office/drawing/2014/main" id="{C7B31193-606B-4F4E-BA1A-3BFEBF4167FD}"/>
              </a:ext>
            </a:extLst>
          </p:cNvPr>
          <p:cNvSpPr/>
          <p:nvPr userDrawn="1"/>
        </p:nvSpPr>
        <p:spPr>
          <a:xfrm rot="1800000" flipV="1">
            <a:off x="7571322" y="1229901"/>
            <a:ext cx="236540" cy="236540"/>
          </a:xfrm>
          <a:prstGeom prst="ellipse">
            <a:avLst/>
          </a:prstGeom>
          <a:solidFill>
            <a:schemeClr val="accent1">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28" name="Овал 7">
            <a:extLst>
              <a:ext uri="{FF2B5EF4-FFF2-40B4-BE49-F238E27FC236}">
                <a16:creationId xmlns:a16="http://schemas.microsoft.com/office/drawing/2014/main" id="{BE204F63-1ACB-3C42-92DD-D72E3BCCF919}"/>
              </a:ext>
            </a:extLst>
          </p:cNvPr>
          <p:cNvSpPr/>
          <p:nvPr userDrawn="1"/>
        </p:nvSpPr>
        <p:spPr>
          <a:xfrm rot="1800000" flipV="1">
            <a:off x="8642513" y="926218"/>
            <a:ext cx="159949" cy="159949"/>
          </a:xfrm>
          <a:prstGeom prst="ellipse">
            <a:avLst/>
          </a:prstGeom>
          <a:solidFill>
            <a:schemeClr val="accent1">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Tree>
    <p:extLst>
      <p:ext uri="{BB962C8B-B14F-4D97-AF65-F5344CB8AC3E}">
        <p14:creationId xmlns:p14="http://schemas.microsoft.com/office/powerpoint/2010/main" val="17932772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hank you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679263" y="1973907"/>
            <a:ext cx="3570610" cy="2910185"/>
          </a:xfrm>
          <a:prstGeom prst="rect">
            <a:avLst/>
          </a:prstGeom>
        </p:spPr>
        <p:txBody>
          <a:bodyPr anchor="ctr">
            <a:noAutofit/>
          </a:bodyPr>
          <a:lstStyle>
            <a:lvl1pPr algn="r">
              <a:lnSpc>
                <a:spcPct val="90000"/>
              </a:lnSpc>
              <a:defRPr sz="4800">
                <a:solidFill>
                  <a:schemeClr val="accent1"/>
                </a:solidFill>
                <a:latin typeface="Segoe UI" panose="020B0502040204020203" pitchFamily="34" charset="0"/>
                <a:cs typeface="Segoe UI" panose="020B0502040204020203" pitchFamily="34" charset="0"/>
              </a:defRPr>
            </a:lvl1pPr>
          </a:lstStyle>
          <a:p>
            <a:r>
              <a:rPr lang="en-US" dirty="0"/>
              <a:t>Click to edit Master title style</a:t>
            </a:r>
          </a:p>
        </p:txBody>
      </p:sp>
      <p:sp>
        <p:nvSpPr>
          <p:cNvPr id="5" name="Footer Placeholder 4"/>
          <p:cNvSpPr>
            <a:spLocks noGrp="1"/>
          </p:cNvSpPr>
          <p:nvPr>
            <p:ph type="ftr" sz="quarter" idx="11"/>
          </p:nvPr>
        </p:nvSpPr>
        <p:spPr>
          <a:xfrm>
            <a:off x="4164515" y="6356351"/>
            <a:ext cx="3859795"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353905" y="6356350"/>
            <a:ext cx="2844059" cy="365125"/>
          </a:xfrm>
          <a:prstGeom prst="rect">
            <a:avLst/>
          </a:prstGeom>
        </p:spPr>
        <p:txBody>
          <a:bodyPr/>
          <a:lstStyle>
            <a:lvl1pPr algn="r">
              <a:defRPr/>
            </a:lvl1pPr>
          </a:lstStyle>
          <a:p>
            <a:pPr algn="l"/>
            <a:fld id="{96E69268-9C8B-4EBF-A9EE-DC5DC2D48DC3}" type="slidenum">
              <a:rPr lang="en-US" smtClean="0"/>
              <a:pPr algn="l"/>
              <a:t>‹#›</a:t>
            </a:fld>
            <a:endParaRPr lang="en-US" dirty="0"/>
          </a:p>
        </p:txBody>
      </p:sp>
      <p:sp>
        <p:nvSpPr>
          <p:cNvPr id="7" name="Рисунок 9">
            <a:extLst>
              <a:ext uri="{FF2B5EF4-FFF2-40B4-BE49-F238E27FC236}">
                <a16:creationId xmlns:a16="http://schemas.microsoft.com/office/drawing/2014/main" id="{156DB6BA-282A-9A43-8BFA-F361E4AFB471}"/>
              </a:ext>
            </a:extLst>
          </p:cNvPr>
          <p:cNvSpPr>
            <a:spLocks noGrp="1"/>
          </p:cNvSpPr>
          <p:nvPr>
            <p:ph type="pic" sz="quarter" idx="14" hasCustomPrompt="1"/>
          </p:nvPr>
        </p:nvSpPr>
        <p:spPr>
          <a:xfrm>
            <a:off x="9713065" y="6356350"/>
            <a:ext cx="2196010" cy="385930"/>
          </a:xfrm>
        </p:spPr>
        <p:txBody>
          <a:bodyPr anchor="ctr">
            <a:normAutofit/>
          </a:bodyPr>
          <a:lstStyle>
            <a:lvl1pPr algn="ctr">
              <a:buNone/>
              <a:defRPr sz="1800"/>
            </a:lvl1pPr>
          </a:lstStyle>
          <a:p>
            <a:r>
              <a:rPr lang="en-US" dirty="0"/>
              <a:t>Logo</a:t>
            </a:r>
          </a:p>
        </p:txBody>
      </p:sp>
      <p:sp>
        <p:nvSpPr>
          <p:cNvPr id="9" name="Freeform 8">
            <a:extLst>
              <a:ext uri="{FF2B5EF4-FFF2-40B4-BE49-F238E27FC236}">
                <a16:creationId xmlns:a16="http://schemas.microsoft.com/office/drawing/2014/main" id="{518B81D7-3C0A-C54D-BF08-F9274F7B8580}"/>
              </a:ext>
            </a:extLst>
          </p:cNvPr>
          <p:cNvSpPr/>
          <p:nvPr userDrawn="1"/>
        </p:nvSpPr>
        <p:spPr>
          <a:xfrm flipH="1">
            <a:off x="4802397" y="1492"/>
            <a:ext cx="3570610" cy="6856504"/>
          </a:xfrm>
          <a:custGeom>
            <a:avLst/>
            <a:gdLst>
              <a:gd name="connsiteX0" fmla="*/ 4977284 w 5158977"/>
              <a:gd name="connsiteY0" fmla="*/ 3841859 h 9906583"/>
              <a:gd name="connsiteX1" fmla="*/ 3546234 w 5158977"/>
              <a:gd name="connsiteY1" fmla="*/ 0 h 9906583"/>
              <a:gd name="connsiteX2" fmla="*/ 1697343 w 5158977"/>
              <a:gd name="connsiteY2" fmla="*/ 0 h 9906583"/>
              <a:gd name="connsiteX3" fmla="*/ 3353550 w 5158977"/>
              <a:gd name="connsiteY3" fmla="*/ 4447898 h 9906583"/>
              <a:gd name="connsiteX4" fmla="*/ 3206332 w 5158977"/>
              <a:gd name="connsiteY4" fmla="*/ 5517125 h 9906583"/>
              <a:gd name="connsiteX5" fmla="*/ 0 w 5158977"/>
              <a:gd name="connsiteY5" fmla="*/ 9906584 h 9906583"/>
              <a:gd name="connsiteX6" fmla="*/ 2145493 w 5158977"/>
              <a:gd name="connsiteY6" fmla="*/ 9906584 h 9906583"/>
              <a:gd name="connsiteX7" fmla="*/ 4607073 w 5158977"/>
              <a:gd name="connsiteY7" fmla="*/ 6538735 h 9906583"/>
              <a:gd name="connsiteX8" fmla="*/ 4977284 w 5158977"/>
              <a:gd name="connsiteY8" fmla="*/ 3841859 h 9906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58977" h="9906583">
                <a:moveTo>
                  <a:pt x="4977284" y="3841859"/>
                </a:moveTo>
                <a:lnTo>
                  <a:pt x="3546234" y="0"/>
                </a:lnTo>
                <a:lnTo>
                  <a:pt x="1697343" y="0"/>
                </a:lnTo>
                <a:lnTo>
                  <a:pt x="3353550" y="4447898"/>
                </a:lnTo>
                <a:cubicBezTo>
                  <a:pt x="3487779" y="4807193"/>
                  <a:pt x="3431490" y="5207612"/>
                  <a:pt x="3206332" y="5517125"/>
                </a:cubicBezTo>
                <a:lnTo>
                  <a:pt x="0" y="9906584"/>
                </a:lnTo>
                <a:lnTo>
                  <a:pt x="2145493" y="9906584"/>
                </a:lnTo>
                <a:lnTo>
                  <a:pt x="4607073" y="6538735"/>
                </a:lnTo>
                <a:cubicBezTo>
                  <a:pt x="5176462" y="5757377"/>
                  <a:pt x="5315021" y="4748754"/>
                  <a:pt x="4977284" y="3841859"/>
                </a:cubicBezTo>
                <a:close/>
              </a:path>
            </a:pathLst>
          </a:custGeom>
          <a:solidFill>
            <a:schemeClr val="accent1"/>
          </a:solidFill>
          <a:ln w="21638" cap="flat">
            <a:noFill/>
            <a:prstDash val="solid"/>
            <a:miter/>
          </a:ln>
        </p:spPr>
        <p:txBody>
          <a:bodyPr rtlCol="0" anchor="ctr"/>
          <a:lstStyle/>
          <a:p>
            <a:endParaRPr lang="en-US">
              <a:latin typeface="Segoe UI" panose="020B0502040204020203" pitchFamily="34" charset="0"/>
            </a:endParaRPr>
          </a:p>
        </p:txBody>
      </p:sp>
    </p:spTree>
    <p:extLst>
      <p:ext uri="{BB962C8B-B14F-4D97-AF65-F5344CB8AC3E}">
        <p14:creationId xmlns:p14="http://schemas.microsoft.com/office/powerpoint/2010/main" val="3418191366"/>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model2">
    <p:bg>
      <p:bgPr>
        <a:gradFill flip="none" rotWithShape="1">
          <a:gsLst>
            <a:gs pos="55000">
              <a:srgbClr val="1181AE"/>
            </a:gs>
            <a:gs pos="0">
              <a:srgbClr val="1181AE"/>
            </a:gs>
            <a:gs pos="100000">
              <a:srgbClr val="095474"/>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17834" y="2870633"/>
            <a:ext cx="5930678" cy="711081"/>
          </a:xfrm>
          <a:prstGeom prst="rect">
            <a:avLst/>
          </a:prstGeom>
        </p:spPr>
        <p:txBody>
          <a:bodyPr>
            <a:normAutofit/>
          </a:bodyPr>
          <a:lstStyle>
            <a:lvl1pPr algn="ctr">
              <a:defRPr sz="3600" b="0">
                <a:solidFill>
                  <a:schemeClr val="bg1"/>
                </a:solidFill>
                <a:effectLst>
                  <a:outerShdw blurRad="38100" dist="38100" dir="2700000" algn="tl">
                    <a:srgbClr val="000000">
                      <a:alpha val="43137"/>
                    </a:srgbClr>
                  </a:outerShdw>
                </a:effectLst>
                <a:latin typeface="Segoe UI" panose="020B0502040204020203" pitchFamily="34" charset="0"/>
                <a:ea typeface="Open Sans" pitchFamily="34" charset="0"/>
                <a:cs typeface="Open Sans" pitchFamily="34" charset="0"/>
              </a:defRPr>
            </a:lvl1pPr>
          </a:lstStyle>
          <a:p>
            <a:r>
              <a:rPr lang="en-US"/>
              <a:t>SlideModel.com</a:t>
            </a:r>
          </a:p>
        </p:txBody>
      </p:sp>
    </p:spTree>
    <p:extLst>
      <p:ext uri="{BB962C8B-B14F-4D97-AF65-F5344CB8AC3E}">
        <p14:creationId xmlns:p14="http://schemas.microsoft.com/office/powerpoint/2010/main" val="4326728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163" y="3887117"/>
            <a:ext cx="10360501" cy="610820"/>
          </a:xfrm>
        </p:spPr>
        <p:txBody>
          <a:bodyPr/>
          <a:lstStyle>
            <a:lvl1pPr algn="ctr">
              <a:defRPr lang="en-US" sz="3999" kern="1200" smtClean="0">
                <a:solidFill>
                  <a:schemeClr val="tx1">
                    <a:lumMod val="75000"/>
                    <a:lumOff val="25000"/>
                  </a:schemeClr>
                </a:solidFill>
                <a:latin typeface="+mj-lt"/>
                <a:ea typeface="+mj-ea"/>
                <a:cs typeface="+mj-cs"/>
              </a:defRPr>
            </a:lvl1pPr>
          </a:lstStyle>
          <a:p>
            <a:r>
              <a:rPr lang="en-US"/>
              <a:t>Click to edit Master title style</a:t>
            </a:r>
          </a:p>
        </p:txBody>
      </p:sp>
      <p:sp>
        <p:nvSpPr>
          <p:cNvPr id="3" name="Subtitle 2"/>
          <p:cNvSpPr>
            <a:spLocks noGrp="1"/>
          </p:cNvSpPr>
          <p:nvPr>
            <p:ph type="subTitle" idx="1"/>
          </p:nvPr>
        </p:nvSpPr>
        <p:spPr>
          <a:xfrm>
            <a:off x="896646" y="4399020"/>
            <a:ext cx="10386873" cy="764440"/>
          </a:xfrm>
        </p:spPr>
        <p:txBody>
          <a:bodyPr>
            <a:normAutofit/>
          </a:bodyPr>
          <a:lstStyle>
            <a:lvl1pPr marL="0" indent="0" algn="ctr">
              <a:buNone/>
              <a:defRPr lang="en-US" sz="2399" kern="1200" smtClean="0">
                <a:solidFill>
                  <a:schemeClr val="tx1">
                    <a:lumMod val="65000"/>
                    <a:lumOff val="35000"/>
                  </a:schemeClr>
                </a:solidFill>
                <a:latin typeface="+mj-lt"/>
                <a:ea typeface="+mj-ea"/>
                <a:cs typeface="+mj-cs"/>
              </a:defRPr>
            </a:lvl1pPr>
            <a:lvl2pPr marL="609285" indent="0" algn="ctr">
              <a:buNone/>
              <a:defRPr>
                <a:solidFill>
                  <a:schemeClr val="tx1">
                    <a:tint val="75000"/>
                  </a:schemeClr>
                </a:solidFill>
              </a:defRPr>
            </a:lvl2pPr>
            <a:lvl3pPr marL="1218570" indent="0" algn="ctr">
              <a:buNone/>
              <a:defRPr>
                <a:solidFill>
                  <a:schemeClr val="tx1">
                    <a:tint val="75000"/>
                  </a:schemeClr>
                </a:solidFill>
              </a:defRPr>
            </a:lvl3pPr>
            <a:lvl4pPr marL="1827855" indent="0" algn="ctr">
              <a:buNone/>
              <a:defRPr>
                <a:solidFill>
                  <a:schemeClr val="tx1">
                    <a:tint val="75000"/>
                  </a:schemeClr>
                </a:solidFill>
              </a:defRPr>
            </a:lvl4pPr>
            <a:lvl5pPr marL="2437141" indent="0" algn="ctr">
              <a:buNone/>
              <a:defRPr>
                <a:solidFill>
                  <a:schemeClr val="tx1">
                    <a:tint val="75000"/>
                  </a:schemeClr>
                </a:solidFill>
              </a:defRPr>
            </a:lvl5pPr>
            <a:lvl6pPr marL="3046426" indent="0" algn="ctr">
              <a:buNone/>
              <a:defRPr>
                <a:solidFill>
                  <a:schemeClr val="tx1">
                    <a:tint val="75000"/>
                  </a:schemeClr>
                </a:solidFill>
              </a:defRPr>
            </a:lvl6pPr>
            <a:lvl7pPr marL="3655711" indent="0" algn="ctr">
              <a:buNone/>
              <a:defRPr>
                <a:solidFill>
                  <a:schemeClr val="tx1">
                    <a:tint val="75000"/>
                  </a:schemeClr>
                </a:solidFill>
              </a:defRPr>
            </a:lvl7pPr>
            <a:lvl8pPr marL="4264995" indent="0" algn="ctr">
              <a:buNone/>
              <a:defRPr>
                <a:solidFill>
                  <a:schemeClr val="tx1">
                    <a:tint val="75000"/>
                  </a:schemeClr>
                </a:solidFill>
              </a:defRPr>
            </a:lvl8pPr>
            <a:lvl9pPr marL="4874281"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9578D6DB-6798-42D2-B9AD-FC6F1C72FC30}" type="datetimeFigureOut">
              <a:rPr lang="en-US" smtClean="0">
                <a:solidFill>
                  <a:prstClr val="black">
                    <a:tint val="75000"/>
                  </a:prstClr>
                </a:solidFill>
              </a:rPr>
              <a:pPr/>
              <a:t>7/2/2021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5EDE275-BE14-4364-AEA2-5F5667C0FD4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740323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solidFill>
                  <a:prstClr val="black">
                    <a:tint val="75000"/>
                  </a:prstClr>
                </a:solidFill>
              </a:rPr>
              <a:pPr/>
              <a:t>7/2/2021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60003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2833" y="4406903"/>
            <a:ext cx="10360501" cy="1362075"/>
          </a:xfrm>
        </p:spPr>
        <p:txBody>
          <a:bodyPr anchor="t"/>
          <a:lstStyle>
            <a:lvl1pPr algn="l">
              <a:defRPr sz="5298" b="1" cap="all"/>
            </a:lvl1pPr>
          </a:lstStyle>
          <a:p>
            <a:r>
              <a:rPr lang="en-US"/>
              <a:t>Click to edit Master title style</a:t>
            </a:r>
          </a:p>
        </p:txBody>
      </p:sp>
      <p:sp>
        <p:nvSpPr>
          <p:cNvPr id="3" name="Text Placeholder 2"/>
          <p:cNvSpPr>
            <a:spLocks noGrp="1"/>
          </p:cNvSpPr>
          <p:nvPr>
            <p:ph type="body" idx="1"/>
          </p:nvPr>
        </p:nvSpPr>
        <p:spPr>
          <a:xfrm>
            <a:off x="962833" y="2906713"/>
            <a:ext cx="10360501" cy="1500187"/>
          </a:xfrm>
        </p:spPr>
        <p:txBody>
          <a:bodyPr anchor="b"/>
          <a:lstStyle>
            <a:lvl1pPr marL="0" indent="0">
              <a:buNone/>
              <a:defRPr sz="2699">
                <a:solidFill>
                  <a:schemeClr val="tx1">
                    <a:tint val="75000"/>
                  </a:schemeClr>
                </a:solidFill>
              </a:defRPr>
            </a:lvl1pPr>
            <a:lvl2pPr marL="609310" indent="0">
              <a:buNone/>
              <a:defRPr sz="2399">
                <a:solidFill>
                  <a:schemeClr val="tx1">
                    <a:tint val="75000"/>
                  </a:schemeClr>
                </a:solidFill>
              </a:defRPr>
            </a:lvl2pPr>
            <a:lvl3pPr marL="1218621" indent="0">
              <a:buNone/>
              <a:defRPr sz="2099">
                <a:solidFill>
                  <a:schemeClr val="tx1">
                    <a:tint val="75000"/>
                  </a:schemeClr>
                </a:solidFill>
              </a:defRPr>
            </a:lvl3pPr>
            <a:lvl4pPr marL="1827931" indent="0">
              <a:buNone/>
              <a:defRPr sz="1899">
                <a:solidFill>
                  <a:schemeClr val="tx1">
                    <a:tint val="75000"/>
                  </a:schemeClr>
                </a:solidFill>
              </a:defRPr>
            </a:lvl4pPr>
            <a:lvl5pPr marL="2437242" indent="0">
              <a:buNone/>
              <a:defRPr sz="1899">
                <a:solidFill>
                  <a:schemeClr val="tx1">
                    <a:tint val="75000"/>
                  </a:schemeClr>
                </a:solidFill>
              </a:defRPr>
            </a:lvl5pPr>
            <a:lvl6pPr marL="3046553" indent="0">
              <a:buNone/>
              <a:defRPr sz="1899">
                <a:solidFill>
                  <a:schemeClr val="tx1">
                    <a:tint val="75000"/>
                  </a:schemeClr>
                </a:solidFill>
              </a:defRPr>
            </a:lvl6pPr>
            <a:lvl7pPr marL="3655863" indent="0">
              <a:buNone/>
              <a:defRPr sz="1899">
                <a:solidFill>
                  <a:schemeClr val="tx1">
                    <a:tint val="75000"/>
                  </a:schemeClr>
                </a:solidFill>
              </a:defRPr>
            </a:lvl7pPr>
            <a:lvl8pPr marL="4265173" indent="0">
              <a:buNone/>
              <a:defRPr sz="1899">
                <a:solidFill>
                  <a:schemeClr val="tx1">
                    <a:tint val="75000"/>
                  </a:schemeClr>
                </a:solidFill>
              </a:defRPr>
            </a:lvl8pPr>
            <a:lvl9pPr marL="4874484" indent="0">
              <a:buNone/>
              <a:defRPr sz="1899">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25404F2-BE9A-4460-8815-8F645183555F}" type="datetimeFigureOut">
              <a:rPr lang="en-US" smtClean="0">
                <a:solidFill>
                  <a:prstClr val="black">
                    <a:tint val="75000"/>
                  </a:prstClr>
                </a:solidFill>
              </a:rPr>
              <a:pPr/>
              <a:t>7/2/2021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421706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02 - table of content">
    <p:spTree>
      <p:nvGrpSpPr>
        <p:cNvPr id="1" name=""/>
        <p:cNvGrpSpPr/>
        <p:nvPr/>
      </p:nvGrpSpPr>
      <p:grpSpPr>
        <a:xfrm>
          <a:off x="0" y="0"/>
          <a:ext cx="0" cy="0"/>
          <a:chOff x="0" y="0"/>
          <a:chExt cx="0" cy="0"/>
        </a:xfrm>
      </p:grpSpPr>
      <p:sp>
        <p:nvSpPr>
          <p:cNvPr id="2" name="Title 1"/>
          <p:cNvSpPr>
            <a:spLocks noGrp="1"/>
          </p:cNvSpPr>
          <p:nvPr>
            <p:ph type="title"/>
          </p:nvPr>
        </p:nvSpPr>
        <p:spPr>
          <a:xfrm>
            <a:off x="4006180" y="202144"/>
            <a:ext cx="7920880" cy="583034"/>
          </a:xfrm>
          <a:prstGeom prst="rect">
            <a:avLst/>
          </a:prstGeom>
        </p:spPr>
        <p:txBody>
          <a:bodyPr>
            <a:noAutofit/>
          </a:bodyPr>
          <a:lstStyle>
            <a:lvl1pPr>
              <a:defRPr sz="2800"/>
            </a:lvl1pPr>
          </a:lstStyle>
          <a:p>
            <a:r>
              <a:rPr lang="en-US" dirty="0"/>
              <a:t>Click to edit Master title style</a:t>
            </a:r>
          </a:p>
        </p:txBody>
      </p:sp>
      <p:sp>
        <p:nvSpPr>
          <p:cNvPr id="3" name="Content Placeholder 2"/>
          <p:cNvSpPr>
            <a:spLocks noGrp="1"/>
          </p:cNvSpPr>
          <p:nvPr>
            <p:ph idx="1"/>
          </p:nvPr>
        </p:nvSpPr>
        <p:spPr>
          <a:xfrm>
            <a:off x="4565488" y="1268761"/>
            <a:ext cx="7361572" cy="4876558"/>
          </a:xfrm>
        </p:spPr>
        <p:txBody>
          <a:bodyPr>
            <a:normAutofit/>
          </a:bodyPr>
          <a:lstStyle>
            <a:lvl1pPr marL="277120">
              <a:defRPr sz="1600"/>
            </a:lvl1pPr>
            <a:lvl2pPr>
              <a:defRPr sz="1400"/>
            </a:lvl2pPr>
            <a:lvl3pPr>
              <a:defRPr sz="1100"/>
            </a:lvl3pPr>
            <a:lvl4pPr>
              <a:defRPr sz="1050"/>
            </a:lvl4pPr>
            <a:lvl5pPr>
              <a:defRPr sz="105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a:xfrm>
            <a:off x="4164515" y="6448251"/>
            <a:ext cx="3859795"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304720" y="6448251"/>
            <a:ext cx="2844059" cy="365125"/>
          </a:xfrm>
          <a:prstGeom prst="rect">
            <a:avLst/>
          </a:prstGeom>
        </p:spPr>
        <p:txBody>
          <a:bodyPr/>
          <a:lstStyle>
            <a:lvl1pPr algn="l">
              <a:defRPr/>
            </a:lvl1pPr>
          </a:lstStyle>
          <a:p>
            <a:pPr algn="l"/>
            <a:fld id="{96E69268-9C8B-4EBF-A9EE-DC5DC2D48DC3}" type="slidenum">
              <a:rPr lang="en-US" smtClean="0"/>
              <a:pPr/>
              <a:t>‹#›</a:t>
            </a:fld>
            <a:endParaRPr lang="en-US"/>
          </a:p>
        </p:txBody>
      </p:sp>
      <p:sp>
        <p:nvSpPr>
          <p:cNvPr id="10" name="Рисунок 9">
            <a:extLst>
              <a:ext uri="{FF2B5EF4-FFF2-40B4-BE49-F238E27FC236}">
                <a16:creationId xmlns:a16="http://schemas.microsoft.com/office/drawing/2014/main" id="{162491D4-52DA-7044-B478-C546607C5476}"/>
              </a:ext>
            </a:extLst>
          </p:cNvPr>
          <p:cNvSpPr>
            <a:spLocks noGrp="1"/>
          </p:cNvSpPr>
          <p:nvPr>
            <p:ph type="pic" sz="quarter" idx="13" hasCustomPrompt="1"/>
          </p:nvPr>
        </p:nvSpPr>
        <p:spPr>
          <a:xfrm>
            <a:off x="10451130" y="6448250"/>
            <a:ext cx="1475930" cy="365125"/>
          </a:xfrm>
        </p:spPr>
        <p:txBody>
          <a:bodyPr anchor="ctr">
            <a:noAutofit/>
          </a:bodyPr>
          <a:lstStyle>
            <a:lvl1pPr algn="ctr">
              <a:buNone/>
              <a:defRPr sz="1200"/>
            </a:lvl1pPr>
          </a:lstStyle>
          <a:p>
            <a:r>
              <a:rPr lang="en-US" dirty="0"/>
              <a:t>Logo</a:t>
            </a:r>
          </a:p>
        </p:txBody>
      </p:sp>
      <p:grpSp>
        <p:nvGrpSpPr>
          <p:cNvPr id="9" name="Group 8">
            <a:extLst>
              <a:ext uri="{FF2B5EF4-FFF2-40B4-BE49-F238E27FC236}">
                <a16:creationId xmlns:a16="http://schemas.microsoft.com/office/drawing/2014/main" id="{5EFD5504-8070-574F-B7A9-9C1BF3F1E886}"/>
              </a:ext>
            </a:extLst>
          </p:cNvPr>
          <p:cNvGrpSpPr/>
          <p:nvPr userDrawn="1"/>
        </p:nvGrpSpPr>
        <p:grpSpPr>
          <a:xfrm>
            <a:off x="7533521" y="934388"/>
            <a:ext cx="614157" cy="112667"/>
            <a:chOff x="2926060" y="1048069"/>
            <a:chExt cx="614157" cy="112667"/>
          </a:xfrm>
        </p:grpSpPr>
        <p:sp>
          <p:nvSpPr>
            <p:cNvPr id="7" name="Oval 6">
              <a:extLst>
                <a:ext uri="{FF2B5EF4-FFF2-40B4-BE49-F238E27FC236}">
                  <a16:creationId xmlns:a16="http://schemas.microsoft.com/office/drawing/2014/main" id="{4758E9C4-E639-9C44-A04D-7A17DE085F9B}"/>
                </a:ext>
              </a:extLst>
            </p:cNvPr>
            <p:cNvSpPr>
              <a:spLocks noChangeAspect="1"/>
            </p:cNvSpPr>
            <p:nvPr userDrawn="1"/>
          </p:nvSpPr>
          <p:spPr>
            <a:xfrm>
              <a:off x="2926060" y="1052736"/>
              <a:ext cx="108000" cy="108000"/>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11" name="Oval 10">
              <a:extLst>
                <a:ext uri="{FF2B5EF4-FFF2-40B4-BE49-F238E27FC236}">
                  <a16:creationId xmlns:a16="http://schemas.microsoft.com/office/drawing/2014/main" id="{045A891A-123C-7541-A554-3C6594A89503}"/>
                </a:ext>
              </a:extLst>
            </p:cNvPr>
            <p:cNvSpPr>
              <a:spLocks noChangeAspect="1"/>
            </p:cNvSpPr>
            <p:nvPr userDrawn="1"/>
          </p:nvSpPr>
          <p:spPr>
            <a:xfrm>
              <a:off x="3094779" y="1048069"/>
              <a:ext cx="108000" cy="108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12" name="Oval 11">
              <a:extLst>
                <a:ext uri="{FF2B5EF4-FFF2-40B4-BE49-F238E27FC236}">
                  <a16:creationId xmlns:a16="http://schemas.microsoft.com/office/drawing/2014/main" id="{E588EE55-0A0E-3C43-A146-FC0497646AAC}"/>
                </a:ext>
              </a:extLst>
            </p:cNvPr>
            <p:cNvSpPr>
              <a:spLocks noChangeAspect="1"/>
            </p:cNvSpPr>
            <p:nvPr userDrawn="1"/>
          </p:nvSpPr>
          <p:spPr>
            <a:xfrm>
              <a:off x="3263498" y="1048069"/>
              <a:ext cx="108000" cy="108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13" name="Oval 12">
              <a:extLst>
                <a:ext uri="{FF2B5EF4-FFF2-40B4-BE49-F238E27FC236}">
                  <a16:creationId xmlns:a16="http://schemas.microsoft.com/office/drawing/2014/main" id="{757C53D1-40ED-AE46-B203-1803C9514D12}"/>
                </a:ext>
              </a:extLst>
            </p:cNvPr>
            <p:cNvSpPr>
              <a:spLocks noChangeAspect="1"/>
            </p:cNvSpPr>
            <p:nvPr userDrawn="1"/>
          </p:nvSpPr>
          <p:spPr>
            <a:xfrm>
              <a:off x="3432217" y="1048069"/>
              <a:ext cx="108000" cy="108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grpSp>
      <p:grpSp>
        <p:nvGrpSpPr>
          <p:cNvPr id="24" name="Group 23">
            <a:extLst>
              <a:ext uri="{FF2B5EF4-FFF2-40B4-BE49-F238E27FC236}">
                <a16:creationId xmlns:a16="http://schemas.microsoft.com/office/drawing/2014/main" id="{7B822490-C3BF-DE4C-9F01-EF19C7B740AC}"/>
              </a:ext>
            </a:extLst>
          </p:cNvPr>
          <p:cNvGrpSpPr/>
          <p:nvPr userDrawn="1"/>
        </p:nvGrpSpPr>
        <p:grpSpPr>
          <a:xfrm>
            <a:off x="6905714" y="6303565"/>
            <a:ext cx="5021346" cy="36000"/>
            <a:chOff x="6905714" y="6303565"/>
            <a:chExt cx="5021346" cy="36000"/>
          </a:xfrm>
        </p:grpSpPr>
        <p:sp>
          <p:nvSpPr>
            <p:cNvPr id="15" name="Rectangle 14">
              <a:extLst>
                <a:ext uri="{FF2B5EF4-FFF2-40B4-BE49-F238E27FC236}">
                  <a16:creationId xmlns:a16="http://schemas.microsoft.com/office/drawing/2014/main" id="{0C12C7C6-23B3-4445-BD7E-8763EE7DE24A}"/>
                </a:ext>
              </a:extLst>
            </p:cNvPr>
            <p:cNvSpPr/>
            <p:nvPr userDrawn="1"/>
          </p:nvSpPr>
          <p:spPr>
            <a:xfrm>
              <a:off x="6905714" y="6303565"/>
              <a:ext cx="1800000" cy="3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16" name="Rectangle 15">
              <a:extLst>
                <a:ext uri="{FF2B5EF4-FFF2-40B4-BE49-F238E27FC236}">
                  <a16:creationId xmlns:a16="http://schemas.microsoft.com/office/drawing/2014/main" id="{4BC15F2B-2653-374C-AB9F-0B0C33F2D562}"/>
                </a:ext>
              </a:extLst>
            </p:cNvPr>
            <p:cNvSpPr/>
            <p:nvPr userDrawn="1"/>
          </p:nvSpPr>
          <p:spPr>
            <a:xfrm>
              <a:off x="8705714" y="6303565"/>
              <a:ext cx="1080000" cy="3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17" name="Rectangle 16">
              <a:extLst>
                <a:ext uri="{FF2B5EF4-FFF2-40B4-BE49-F238E27FC236}">
                  <a16:creationId xmlns:a16="http://schemas.microsoft.com/office/drawing/2014/main" id="{087FE20B-E459-D240-8ABC-99DEC4921FF6}"/>
                </a:ext>
              </a:extLst>
            </p:cNvPr>
            <p:cNvSpPr/>
            <p:nvPr userDrawn="1"/>
          </p:nvSpPr>
          <p:spPr>
            <a:xfrm>
              <a:off x="9767060" y="6303565"/>
              <a:ext cx="2160000" cy="3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grpSp>
      <p:sp>
        <p:nvSpPr>
          <p:cNvPr id="25" name="Freeform 24">
            <a:extLst>
              <a:ext uri="{FF2B5EF4-FFF2-40B4-BE49-F238E27FC236}">
                <a16:creationId xmlns:a16="http://schemas.microsoft.com/office/drawing/2014/main" id="{991DD5D1-D479-8446-A06A-46880F016882}"/>
              </a:ext>
            </a:extLst>
          </p:cNvPr>
          <p:cNvSpPr/>
          <p:nvPr userDrawn="1"/>
        </p:nvSpPr>
        <p:spPr>
          <a:xfrm>
            <a:off x="1084694" y="1492"/>
            <a:ext cx="3570610" cy="6856504"/>
          </a:xfrm>
          <a:custGeom>
            <a:avLst/>
            <a:gdLst>
              <a:gd name="connsiteX0" fmla="*/ 4977284 w 5158977"/>
              <a:gd name="connsiteY0" fmla="*/ 3841859 h 9906583"/>
              <a:gd name="connsiteX1" fmla="*/ 3546234 w 5158977"/>
              <a:gd name="connsiteY1" fmla="*/ 0 h 9906583"/>
              <a:gd name="connsiteX2" fmla="*/ 1697343 w 5158977"/>
              <a:gd name="connsiteY2" fmla="*/ 0 h 9906583"/>
              <a:gd name="connsiteX3" fmla="*/ 3353550 w 5158977"/>
              <a:gd name="connsiteY3" fmla="*/ 4447898 h 9906583"/>
              <a:gd name="connsiteX4" fmla="*/ 3206332 w 5158977"/>
              <a:gd name="connsiteY4" fmla="*/ 5517125 h 9906583"/>
              <a:gd name="connsiteX5" fmla="*/ 0 w 5158977"/>
              <a:gd name="connsiteY5" fmla="*/ 9906584 h 9906583"/>
              <a:gd name="connsiteX6" fmla="*/ 2145493 w 5158977"/>
              <a:gd name="connsiteY6" fmla="*/ 9906584 h 9906583"/>
              <a:gd name="connsiteX7" fmla="*/ 4607073 w 5158977"/>
              <a:gd name="connsiteY7" fmla="*/ 6538735 h 9906583"/>
              <a:gd name="connsiteX8" fmla="*/ 4977284 w 5158977"/>
              <a:gd name="connsiteY8" fmla="*/ 3841859 h 9906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58977" h="9906583">
                <a:moveTo>
                  <a:pt x="4977284" y="3841859"/>
                </a:moveTo>
                <a:lnTo>
                  <a:pt x="3546234" y="0"/>
                </a:lnTo>
                <a:lnTo>
                  <a:pt x="1697343" y="0"/>
                </a:lnTo>
                <a:lnTo>
                  <a:pt x="3353550" y="4447898"/>
                </a:lnTo>
                <a:cubicBezTo>
                  <a:pt x="3487779" y="4807193"/>
                  <a:pt x="3431490" y="5207612"/>
                  <a:pt x="3206332" y="5517125"/>
                </a:cubicBezTo>
                <a:lnTo>
                  <a:pt x="0" y="9906584"/>
                </a:lnTo>
                <a:lnTo>
                  <a:pt x="2145493" y="9906584"/>
                </a:lnTo>
                <a:lnTo>
                  <a:pt x="4607073" y="6538735"/>
                </a:lnTo>
                <a:cubicBezTo>
                  <a:pt x="5176462" y="5757377"/>
                  <a:pt x="5315021" y="4748754"/>
                  <a:pt x="4977284" y="3841859"/>
                </a:cubicBezTo>
                <a:close/>
              </a:path>
            </a:pathLst>
          </a:custGeom>
          <a:solidFill>
            <a:schemeClr val="accent1"/>
          </a:solidFill>
          <a:ln w="21638" cap="flat">
            <a:noFill/>
            <a:prstDash val="solid"/>
            <a:miter/>
          </a:ln>
        </p:spPr>
        <p:txBody>
          <a:bodyPr rtlCol="0" anchor="ctr"/>
          <a:lstStyle/>
          <a:p>
            <a:endParaRPr lang="en-US">
              <a:latin typeface="Segoe UI" panose="020B0502040204020203" pitchFamily="34" charset="0"/>
            </a:endParaRPr>
          </a:p>
        </p:txBody>
      </p:sp>
    </p:spTree>
    <p:extLst>
      <p:ext uri="{BB962C8B-B14F-4D97-AF65-F5344CB8AC3E}">
        <p14:creationId xmlns:p14="http://schemas.microsoft.com/office/powerpoint/2010/main" val="273514841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441" y="1600203"/>
            <a:ext cx="5383398" cy="4525963"/>
          </a:xfrm>
        </p:spPr>
        <p:txBody>
          <a:bodyPr/>
          <a:lstStyle>
            <a:lvl1pPr>
              <a:defRPr sz="3699"/>
            </a:lvl1pPr>
            <a:lvl2pPr>
              <a:defRPr sz="3199"/>
            </a:lvl2pPr>
            <a:lvl3pPr>
              <a:defRPr sz="2699"/>
            </a:lvl3pPr>
            <a:lvl4pPr>
              <a:defRPr sz="2399"/>
            </a:lvl4pPr>
            <a:lvl5pPr>
              <a:defRPr sz="2399"/>
            </a:lvl5pPr>
            <a:lvl6pPr>
              <a:defRPr sz="2399"/>
            </a:lvl6pPr>
            <a:lvl7pPr>
              <a:defRPr sz="2399"/>
            </a:lvl7pPr>
            <a:lvl8pPr>
              <a:defRPr sz="2399"/>
            </a:lvl8pPr>
            <a:lvl9pPr>
              <a:defRPr sz="239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5986" y="1600203"/>
            <a:ext cx="5383398" cy="4525963"/>
          </a:xfrm>
        </p:spPr>
        <p:txBody>
          <a:bodyPr/>
          <a:lstStyle>
            <a:lvl1pPr>
              <a:defRPr sz="3699"/>
            </a:lvl1pPr>
            <a:lvl2pPr>
              <a:defRPr sz="3199"/>
            </a:lvl2pPr>
            <a:lvl3pPr>
              <a:defRPr sz="2699"/>
            </a:lvl3pPr>
            <a:lvl4pPr>
              <a:defRPr sz="2399"/>
            </a:lvl4pPr>
            <a:lvl5pPr>
              <a:defRPr sz="2399"/>
            </a:lvl5pPr>
            <a:lvl6pPr>
              <a:defRPr sz="2399"/>
            </a:lvl6pPr>
            <a:lvl7pPr>
              <a:defRPr sz="2399"/>
            </a:lvl7pPr>
            <a:lvl8pPr>
              <a:defRPr sz="2399"/>
            </a:lvl8pPr>
            <a:lvl9pPr>
              <a:defRPr sz="239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25404F2-BE9A-4460-8815-8F645183555F}" type="datetimeFigureOut">
              <a:rPr lang="en-US" smtClean="0">
                <a:solidFill>
                  <a:prstClr val="black">
                    <a:tint val="75000"/>
                  </a:prstClr>
                </a:solidFill>
              </a:rPr>
              <a:pPr/>
              <a:t>7/2/2021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8734045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442" y="1535115"/>
            <a:ext cx="5385514" cy="639763"/>
          </a:xfrm>
        </p:spPr>
        <p:txBody>
          <a:bodyPr anchor="b"/>
          <a:lstStyle>
            <a:lvl1pPr marL="0" indent="0">
              <a:buNone/>
              <a:defRPr sz="3199" b="1"/>
            </a:lvl1pPr>
            <a:lvl2pPr marL="609310" indent="0">
              <a:buNone/>
              <a:defRPr sz="2699" b="1"/>
            </a:lvl2pPr>
            <a:lvl3pPr marL="1218621" indent="0">
              <a:buNone/>
              <a:defRPr sz="2399" b="1"/>
            </a:lvl3pPr>
            <a:lvl4pPr marL="1827931" indent="0">
              <a:buNone/>
              <a:defRPr sz="2099" b="1"/>
            </a:lvl4pPr>
            <a:lvl5pPr marL="2437242" indent="0">
              <a:buNone/>
              <a:defRPr sz="2099" b="1"/>
            </a:lvl5pPr>
            <a:lvl6pPr marL="3046553" indent="0">
              <a:buNone/>
              <a:defRPr sz="2099" b="1"/>
            </a:lvl6pPr>
            <a:lvl7pPr marL="3655863" indent="0">
              <a:buNone/>
              <a:defRPr sz="2099" b="1"/>
            </a:lvl7pPr>
            <a:lvl8pPr marL="4265173" indent="0">
              <a:buNone/>
              <a:defRPr sz="2099" b="1"/>
            </a:lvl8pPr>
            <a:lvl9pPr marL="4874484" indent="0">
              <a:buNone/>
              <a:defRPr sz="2099" b="1"/>
            </a:lvl9pPr>
          </a:lstStyle>
          <a:p>
            <a:pPr lvl="0"/>
            <a:r>
              <a:rPr lang="en-US"/>
              <a:t>Click to edit Master text styles</a:t>
            </a:r>
          </a:p>
        </p:txBody>
      </p:sp>
      <p:sp>
        <p:nvSpPr>
          <p:cNvPr id="4" name="Content Placeholder 3"/>
          <p:cNvSpPr>
            <a:spLocks noGrp="1"/>
          </p:cNvSpPr>
          <p:nvPr>
            <p:ph sz="half" idx="2"/>
          </p:nvPr>
        </p:nvSpPr>
        <p:spPr>
          <a:xfrm>
            <a:off x="609442" y="2174875"/>
            <a:ext cx="5385514" cy="3951288"/>
          </a:xfrm>
        </p:spPr>
        <p:txBody>
          <a:bodyPr/>
          <a:lstStyle>
            <a:lvl1pPr>
              <a:defRPr sz="3199"/>
            </a:lvl1pPr>
            <a:lvl2pPr>
              <a:defRPr sz="2699"/>
            </a:lvl2pPr>
            <a:lvl3pPr>
              <a:defRPr sz="2399"/>
            </a:lvl3pPr>
            <a:lvl4pPr>
              <a:defRPr sz="2099"/>
            </a:lvl4pPr>
            <a:lvl5pPr>
              <a:defRPr sz="2099"/>
            </a:lvl5pPr>
            <a:lvl6pPr>
              <a:defRPr sz="2099"/>
            </a:lvl6pPr>
            <a:lvl7pPr>
              <a:defRPr sz="2099"/>
            </a:lvl7pPr>
            <a:lvl8pPr>
              <a:defRPr sz="2099"/>
            </a:lvl8pPr>
            <a:lvl9pPr>
              <a:defRPr sz="209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1756" y="1535115"/>
            <a:ext cx="5387630" cy="639763"/>
          </a:xfrm>
        </p:spPr>
        <p:txBody>
          <a:bodyPr anchor="b"/>
          <a:lstStyle>
            <a:lvl1pPr marL="0" indent="0">
              <a:buNone/>
              <a:defRPr sz="3199" b="1"/>
            </a:lvl1pPr>
            <a:lvl2pPr marL="609310" indent="0">
              <a:buNone/>
              <a:defRPr sz="2699" b="1"/>
            </a:lvl2pPr>
            <a:lvl3pPr marL="1218621" indent="0">
              <a:buNone/>
              <a:defRPr sz="2399" b="1"/>
            </a:lvl3pPr>
            <a:lvl4pPr marL="1827931" indent="0">
              <a:buNone/>
              <a:defRPr sz="2099" b="1"/>
            </a:lvl4pPr>
            <a:lvl5pPr marL="2437242" indent="0">
              <a:buNone/>
              <a:defRPr sz="2099" b="1"/>
            </a:lvl5pPr>
            <a:lvl6pPr marL="3046553" indent="0">
              <a:buNone/>
              <a:defRPr sz="2099" b="1"/>
            </a:lvl6pPr>
            <a:lvl7pPr marL="3655863" indent="0">
              <a:buNone/>
              <a:defRPr sz="2099" b="1"/>
            </a:lvl7pPr>
            <a:lvl8pPr marL="4265173" indent="0">
              <a:buNone/>
              <a:defRPr sz="2099" b="1"/>
            </a:lvl8pPr>
            <a:lvl9pPr marL="4874484" indent="0">
              <a:buNone/>
              <a:defRPr sz="2099" b="1"/>
            </a:lvl9pPr>
          </a:lstStyle>
          <a:p>
            <a:pPr lvl="0"/>
            <a:r>
              <a:rPr lang="en-US"/>
              <a:t>Click to edit Master text styles</a:t>
            </a:r>
          </a:p>
        </p:txBody>
      </p:sp>
      <p:sp>
        <p:nvSpPr>
          <p:cNvPr id="6" name="Content Placeholder 5"/>
          <p:cNvSpPr>
            <a:spLocks noGrp="1"/>
          </p:cNvSpPr>
          <p:nvPr>
            <p:ph sz="quarter" idx="4"/>
          </p:nvPr>
        </p:nvSpPr>
        <p:spPr>
          <a:xfrm>
            <a:off x="6191756" y="2174875"/>
            <a:ext cx="5387630" cy="3951288"/>
          </a:xfrm>
        </p:spPr>
        <p:txBody>
          <a:bodyPr/>
          <a:lstStyle>
            <a:lvl1pPr>
              <a:defRPr sz="3199"/>
            </a:lvl1pPr>
            <a:lvl2pPr>
              <a:defRPr sz="2699"/>
            </a:lvl2pPr>
            <a:lvl3pPr>
              <a:defRPr sz="2399"/>
            </a:lvl3pPr>
            <a:lvl4pPr>
              <a:defRPr sz="2099"/>
            </a:lvl4pPr>
            <a:lvl5pPr>
              <a:defRPr sz="2099"/>
            </a:lvl5pPr>
            <a:lvl6pPr>
              <a:defRPr sz="2099"/>
            </a:lvl6pPr>
            <a:lvl7pPr>
              <a:defRPr sz="2099"/>
            </a:lvl7pPr>
            <a:lvl8pPr>
              <a:defRPr sz="2099"/>
            </a:lvl8pPr>
            <a:lvl9pPr>
              <a:defRPr sz="209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25404F2-BE9A-4460-8815-8F645183555F}" type="datetimeFigureOut">
              <a:rPr lang="en-US" smtClean="0">
                <a:solidFill>
                  <a:prstClr val="black">
                    <a:tint val="75000"/>
                  </a:prstClr>
                </a:solidFill>
              </a:rPr>
              <a:pPr/>
              <a:t>7/2/2021</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830289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3599"/>
            </a:lvl1pPr>
          </a:lstStyle>
          <a:p>
            <a:r>
              <a:rPr lang="en-US"/>
              <a:t>Click to edit Master title style</a:t>
            </a:r>
          </a:p>
        </p:txBody>
      </p:sp>
      <p:sp>
        <p:nvSpPr>
          <p:cNvPr id="3" name="Date Placeholder 2"/>
          <p:cNvSpPr>
            <a:spLocks noGrp="1"/>
          </p:cNvSpPr>
          <p:nvPr>
            <p:ph type="dt" sz="half" idx="10"/>
          </p:nvPr>
        </p:nvSpPr>
        <p:spPr/>
        <p:txBody>
          <a:bodyPr/>
          <a:lstStyle/>
          <a:p>
            <a:fld id="{425404F2-BE9A-4460-8815-8F645183555F}" type="datetimeFigureOut">
              <a:rPr lang="en-US" smtClean="0">
                <a:solidFill>
                  <a:prstClr val="black">
                    <a:tint val="75000"/>
                  </a:prstClr>
                </a:solidFill>
              </a:rPr>
              <a:pPr/>
              <a:t>7/2/2021</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100790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bg>
      <p:bgPr>
        <a:solidFill>
          <a:schemeClr val="bg1">
            <a:lumMod val="95000"/>
          </a:schemeClr>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5404F2-BE9A-4460-8815-8F645183555F}" type="datetimeFigureOut">
              <a:rPr lang="en-US" smtClean="0">
                <a:solidFill>
                  <a:prstClr val="black">
                    <a:tint val="75000"/>
                  </a:prstClr>
                </a:solidFill>
              </a:rPr>
              <a:pPr/>
              <a:t>7/2/2021</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7821936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Blank">
    <p:bg>
      <p:bgPr>
        <a:solidFill>
          <a:schemeClr val="bg1">
            <a:lumMod val="95000"/>
          </a:schemeClr>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5404F2-BE9A-4460-8815-8F645183555F}" type="datetimeFigureOut">
              <a:rPr lang="en-US" smtClean="0">
                <a:solidFill>
                  <a:prstClr val="black">
                    <a:tint val="75000"/>
                  </a:prstClr>
                </a:solidFill>
              </a:rPr>
              <a:pPr/>
              <a:t>7/2/2021</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
        <p:nvSpPr>
          <p:cNvPr id="8" name="Picture Placeholder 7">
            <a:extLst>
              <a:ext uri="{FF2B5EF4-FFF2-40B4-BE49-F238E27FC236}">
                <a16:creationId xmlns:a16="http://schemas.microsoft.com/office/drawing/2014/main" id="{5A11AB67-8D3D-456E-BA37-C1C0C9668AD6}"/>
              </a:ext>
            </a:extLst>
          </p:cNvPr>
          <p:cNvSpPr>
            <a:spLocks noGrp="1"/>
          </p:cNvSpPr>
          <p:nvPr>
            <p:ph type="pic" sz="quarter" idx="13"/>
          </p:nvPr>
        </p:nvSpPr>
        <p:spPr>
          <a:xfrm>
            <a:off x="642977" y="476672"/>
            <a:ext cx="1496090" cy="1496090"/>
          </a:xfrm>
          <a:custGeom>
            <a:avLst/>
            <a:gdLst>
              <a:gd name="connsiteX0" fmla="*/ 748045 w 1496090"/>
              <a:gd name="connsiteY0" fmla="*/ 0 h 1496090"/>
              <a:gd name="connsiteX1" fmla="*/ 1496090 w 1496090"/>
              <a:gd name="connsiteY1" fmla="*/ 748045 h 1496090"/>
              <a:gd name="connsiteX2" fmla="*/ 748045 w 1496090"/>
              <a:gd name="connsiteY2" fmla="*/ 1496090 h 1496090"/>
              <a:gd name="connsiteX3" fmla="*/ 0 w 1496090"/>
              <a:gd name="connsiteY3" fmla="*/ 748045 h 1496090"/>
              <a:gd name="connsiteX4" fmla="*/ 748045 w 1496090"/>
              <a:gd name="connsiteY4" fmla="*/ 0 h 14960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6090" h="1496090">
                <a:moveTo>
                  <a:pt x="748045" y="0"/>
                </a:moveTo>
                <a:cubicBezTo>
                  <a:pt x="1161179" y="0"/>
                  <a:pt x="1496090" y="334911"/>
                  <a:pt x="1496090" y="748045"/>
                </a:cubicBezTo>
                <a:cubicBezTo>
                  <a:pt x="1496090" y="1161179"/>
                  <a:pt x="1161179" y="1496090"/>
                  <a:pt x="748045" y="1496090"/>
                </a:cubicBezTo>
                <a:cubicBezTo>
                  <a:pt x="334911" y="1496090"/>
                  <a:pt x="0" y="1161179"/>
                  <a:pt x="0" y="748045"/>
                </a:cubicBezTo>
                <a:cubicBezTo>
                  <a:pt x="0" y="334911"/>
                  <a:pt x="334911" y="0"/>
                  <a:pt x="748045" y="0"/>
                </a:cubicBezTo>
                <a:close/>
              </a:path>
            </a:pathLst>
          </a:custGeom>
          <a:solidFill>
            <a:schemeClr val="bg1"/>
          </a:solidFill>
        </p:spPr>
        <p:txBody>
          <a:bodyPr wrap="square" anchor="ctr">
            <a:noAutofit/>
          </a:bodyPr>
          <a:lstStyle>
            <a:lvl1pPr algn="ctr">
              <a:buFontTx/>
              <a:buNone/>
              <a:defRPr sz="1999">
                <a:solidFill>
                  <a:schemeClr val="tx1">
                    <a:lumMod val="50000"/>
                    <a:lumOff val="50000"/>
                  </a:schemeClr>
                </a:solidFill>
              </a:defRPr>
            </a:lvl1pPr>
          </a:lstStyle>
          <a:p>
            <a:endParaRPr lang="en-IN"/>
          </a:p>
        </p:txBody>
      </p:sp>
    </p:spTree>
    <p:extLst>
      <p:ext uri="{BB962C8B-B14F-4D97-AF65-F5344CB8AC3E}">
        <p14:creationId xmlns:p14="http://schemas.microsoft.com/office/powerpoint/2010/main" val="33213594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Blank">
    <p:bg>
      <p:bgPr>
        <a:gradFill>
          <a:gsLst>
            <a:gs pos="0">
              <a:schemeClr val="accent1">
                <a:lumMod val="75000"/>
              </a:schemeClr>
            </a:gs>
            <a:gs pos="83000">
              <a:schemeClr val="accent4"/>
            </a:gs>
          </a:gsLst>
          <a:lin ang="18900000" scaled="1"/>
        </a:gra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5404F2-BE9A-4460-8815-8F645183555F}" type="datetimeFigureOut">
              <a:rPr lang="en-US" smtClean="0">
                <a:solidFill>
                  <a:prstClr val="black">
                    <a:tint val="75000"/>
                  </a:prstClr>
                </a:solidFill>
              </a:rPr>
              <a:pPr/>
              <a:t>7/2/2021</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
        <p:nvSpPr>
          <p:cNvPr id="6" name="Freeform: Shape 5">
            <a:extLst>
              <a:ext uri="{FF2B5EF4-FFF2-40B4-BE49-F238E27FC236}">
                <a16:creationId xmlns:a16="http://schemas.microsoft.com/office/drawing/2014/main" id="{08A50D95-8F0A-4907-8AF2-FD1319859889}"/>
              </a:ext>
            </a:extLst>
          </p:cNvPr>
          <p:cNvSpPr/>
          <p:nvPr userDrawn="1"/>
        </p:nvSpPr>
        <p:spPr>
          <a:xfrm>
            <a:off x="1" y="1"/>
            <a:ext cx="2866621" cy="3933056"/>
          </a:xfrm>
          <a:custGeom>
            <a:avLst/>
            <a:gdLst>
              <a:gd name="connsiteX0" fmla="*/ 0 w 4532315"/>
              <a:gd name="connsiteY0" fmla="*/ 0 h 6218419"/>
              <a:gd name="connsiteX1" fmla="*/ 3504408 w 4532315"/>
              <a:gd name="connsiteY1" fmla="*/ 0 h 6218419"/>
              <a:gd name="connsiteX2" fmla="*/ 3693430 w 4532315"/>
              <a:gd name="connsiteY2" fmla="*/ 207977 h 6218419"/>
              <a:gd name="connsiteX3" fmla="*/ 4532315 w 4532315"/>
              <a:gd name="connsiteY3" fmla="*/ 2544763 h 6218419"/>
              <a:gd name="connsiteX4" fmla="*/ 858658 w 4532315"/>
              <a:gd name="connsiteY4" fmla="*/ 6218419 h 6218419"/>
              <a:gd name="connsiteX5" fmla="*/ 118288 w 4532315"/>
              <a:gd name="connsiteY5" fmla="*/ 6143783 h 6218419"/>
              <a:gd name="connsiteX6" fmla="*/ 0 w 4532315"/>
              <a:gd name="connsiteY6" fmla="*/ 6116483 h 6218419"/>
              <a:gd name="connsiteX7" fmla="*/ 0 w 4532315"/>
              <a:gd name="connsiteY7" fmla="*/ 0 h 6218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32315" h="6218419">
                <a:moveTo>
                  <a:pt x="0" y="0"/>
                </a:moveTo>
                <a:lnTo>
                  <a:pt x="3504408" y="0"/>
                </a:lnTo>
                <a:lnTo>
                  <a:pt x="3693430" y="207977"/>
                </a:lnTo>
                <a:cubicBezTo>
                  <a:pt x="4217499" y="843001"/>
                  <a:pt x="4532315" y="1657118"/>
                  <a:pt x="4532315" y="2544763"/>
                </a:cubicBezTo>
                <a:cubicBezTo>
                  <a:pt x="4532315" y="4573667"/>
                  <a:pt x="2887563" y="6218419"/>
                  <a:pt x="858658" y="6218419"/>
                </a:cubicBezTo>
                <a:cubicBezTo>
                  <a:pt x="605045" y="6218419"/>
                  <a:pt x="357434" y="6192720"/>
                  <a:pt x="118288" y="6143783"/>
                </a:cubicBezTo>
                <a:lnTo>
                  <a:pt x="0" y="6116483"/>
                </a:lnTo>
                <a:lnTo>
                  <a:pt x="0" y="0"/>
                </a:lnTo>
                <a:close/>
              </a:path>
            </a:pathLst>
          </a:custGeom>
          <a:gradFill flip="none" rotWithShape="1">
            <a:gsLst>
              <a:gs pos="0">
                <a:schemeClr val="accent2"/>
              </a:gs>
              <a:gs pos="100000">
                <a:schemeClr val="accent4"/>
              </a:gs>
            </a:gsLst>
            <a:lin ang="17400000" scaled="0"/>
            <a:tileRect/>
          </a:gradFill>
          <a:ln>
            <a:noFill/>
          </a:ln>
          <a:effectLst>
            <a:outerShdw blurRad="190500" dir="189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sz="1799">
              <a:solidFill>
                <a:prstClr val="white"/>
              </a:solidFill>
            </a:endParaRPr>
          </a:p>
        </p:txBody>
      </p:sp>
      <p:sp>
        <p:nvSpPr>
          <p:cNvPr id="7" name="Freeform: Shape 6">
            <a:extLst>
              <a:ext uri="{FF2B5EF4-FFF2-40B4-BE49-F238E27FC236}">
                <a16:creationId xmlns:a16="http://schemas.microsoft.com/office/drawing/2014/main" id="{6ABD82F4-571F-4C77-9FE2-B7E9FCA058CA}"/>
              </a:ext>
            </a:extLst>
          </p:cNvPr>
          <p:cNvSpPr/>
          <p:nvPr userDrawn="1"/>
        </p:nvSpPr>
        <p:spPr>
          <a:xfrm>
            <a:off x="7750597" y="1525695"/>
            <a:ext cx="4438229" cy="5332307"/>
          </a:xfrm>
          <a:custGeom>
            <a:avLst/>
            <a:gdLst>
              <a:gd name="connsiteX0" fmla="*/ 2019976 w 2854053"/>
              <a:gd name="connsiteY0" fmla="*/ 0 h 3429000"/>
              <a:gd name="connsiteX1" fmla="*/ 2806242 w 2854053"/>
              <a:gd name="connsiteY1" fmla="*/ 158740 h 3429000"/>
              <a:gd name="connsiteX2" fmla="*/ 2854053 w 2854053"/>
              <a:gd name="connsiteY2" fmla="*/ 181772 h 3429000"/>
              <a:gd name="connsiteX3" fmla="*/ 2854053 w 2854053"/>
              <a:gd name="connsiteY3" fmla="*/ 3429000 h 3429000"/>
              <a:gd name="connsiteX4" fmla="*/ 574082 w 2854053"/>
              <a:gd name="connsiteY4" fmla="*/ 3429000 h 3429000"/>
              <a:gd name="connsiteX5" fmla="*/ 461264 w 2854053"/>
              <a:gd name="connsiteY5" fmla="*/ 3304868 h 3429000"/>
              <a:gd name="connsiteX6" fmla="*/ 0 w 2854053"/>
              <a:gd name="connsiteY6" fmla="*/ 2019976 h 3429000"/>
              <a:gd name="connsiteX7" fmla="*/ 2019976 w 2854053"/>
              <a:gd name="connsiteY7" fmla="*/ 0 h 342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54053" h="3429000">
                <a:moveTo>
                  <a:pt x="2019976" y="0"/>
                </a:moveTo>
                <a:cubicBezTo>
                  <a:pt x="2298876" y="0"/>
                  <a:pt x="2564575" y="56524"/>
                  <a:pt x="2806242" y="158740"/>
                </a:cubicBezTo>
                <a:lnTo>
                  <a:pt x="2854053" y="181772"/>
                </a:lnTo>
                <a:lnTo>
                  <a:pt x="2854053" y="3429000"/>
                </a:lnTo>
                <a:lnTo>
                  <a:pt x="574082" y="3429000"/>
                </a:lnTo>
                <a:lnTo>
                  <a:pt x="461264" y="3304868"/>
                </a:lnTo>
                <a:cubicBezTo>
                  <a:pt x="173103" y="2955697"/>
                  <a:pt x="0" y="2508052"/>
                  <a:pt x="0" y="2019976"/>
                </a:cubicBezTo>
                <a:cubicBezTo>
                  <a:pt x="0" y="904374"/>
                  <a:pt x="904374" y="0"/>
                  <a:pt x="2019976" y="0"/>
                </a:cubicBezTo>
                <a:close/>
              </a:path>
            </a:pathLst>
          </a:custGeom>
          <a:gradFill flip="none" rotWithShape="1">
            <a:gsLst>
              <a:gs pos="0">
                <a:schemeClr val="accent1"/>
              </a:gs>
              <a:gs pos="100000">
                <a:schemeClr val="accent3"/>
              </a:gs>
            </a:gsLst>
            <a:lin ang="18900000" scaled="1"/>
            <a:tileRect/>
          </a:gradFill>
          <a:ln>
            <a:noFill/>
          </a:ln>
          <a:effectLst>
            <a:outerShdw blurRad="190500" dir="189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sz="1799">
              <a:solidFill>
                <a:prstClr val="white"/>
              </a:solidFill>
            </a:endParaRPr>
          </a:p>
        </p:txBody>
      </p:sp>
      <p:sp>
        <p:nvSpPr>
          <p:cNvPr id="10" name="Picture Placeholder 9">
            <a:extLst>
              <a:ext uri="{FF2B5EF4-FFF2-40B4-BE49-F238E27FC236}">
                <a16:creationId xmlns:a16="http://schemas.microsoft.com/office/drawing/2014/main" id="{AF2DA20B-F1EE-4652-A7DD-D7B8E8DBF758}"/>
              </a:ext>
            </a:extLst>
          </p:cNvPr>
          <p:cNvSpPr>
            <a:spLocks noGrp="1"/>
          </p:cNvSpPr>
          <p:nvPr>
            <p:ph type="pic" sz="quarter" idx="13"/>
          </p:nvPr>
        </p:nvSpPr>
        <p:spPr>
          <a:xfrm>
            <a:off x="7422164" y="1963837"/>
            <a:ext cx="1185706" cy="1185706"/>
          </a:xfrm>
          <a:custGeom>
            <a:avLst/>
            <a:gdLst>
              <a:gd name="connsiteX0" fmla="*/ 592853 w 1185706"/>
              <a:gd name="connsiteY0" fmla="*/ 0 h 1185706"/>
              <a:gd name="connsiteX1" fmla="*/ 1185706 w 1185706"/>
              <a:gd name="connsiteY1" fmla="*/ 592853 h 1185706"/>
              <a:gd name="connsiteX2" fmla="*/ 592853 w 1185706"/>
              <a:gd name="connsiteY2" fmla="*/ 1185706 h 1185706"/>
              <a:gd name="connsiteX3" fmla="*/ 0 w 1185706"/>
              <a:gd name="connsiteY3" fmla="*/ 592853 h 1185706"/>
              <a:gd name="connsiteX4" fmla="*/ 592853 w 1185706"/>
              <a:gd name="connsiteY4" fmla="*/ 0 h 11857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5706" h="1185706">
                <a:moveTo>
                  <a:pt x="592853" y="0"/>
                </a:moveTo>
                <a:cubicBezTo>
                  <a:pt x="920277" y="0"/>
                  <a:pt x="1185706" y="265429"/>
                  <a:pt x="1185706" y="592853"/>
                </a:cubicBezTo>
                <a:cubicBezTo>
                  <a:pt x="1185706" y="920277"/>
                  <a:pt x="920277" y="1185706"/>
                  <a:pt x="592853" y="1185706"/>
                </a:cubicBezTo>
                <a:cubicBezTo>
                  <a:pt x="265429" y="1185706"/>
                  <a:pt x="0" y="920277"/>
                  <a:pt x="0" y="592853"/>
                </a:cubicBezTo>
                <a:cubicBezTo>
                  <a:pt x="0" y="265429"/>
                  <a:pt x="265429" y="0"/>
                  <a:pt x="592853" y="0"/>
                </a:cubicBezTo>
                <a:close/>
              </a:path>
            </a:pathLst>
          </a:custGeom>
          <a:solidFill>
            <a:schemeClr val="bg1"/>
          </a:solidFill>
        </p:spPr>
        <p:txBody>
          <a:bodyPr wrap="square" anchor="ctr">
            <a:noAutofit/>
          </a:bodyPr>
          <a:lstStyle>
            <a:lvl1pPr algn="ctr">
              <a:buFontTx/>
              <a:buNone/>
              <a:defRPr sz="1200"/>
            </a:lvl1pPr>
          </a:lstStyle>
          <a:p>
            <a:endParaRPr lang="en-IN"/>
          </a:p>
        </p:txBody>
      </p:sp>
    </p:spTree>
    <p:extLst>
      <p:ext uri="{BB962C8B-B14F-4D97-AF65-F5344CB8AC3E}">
        <p14:creationId xmlns:p14="http://schemas.microsoft.com/office/powerpoint/2010/main" val="242036546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443" y="273051"/>
            <a:ext cx="4010039" cy="1162051"/>
          </a:xfrm>
        </p:spPr>
        <p:txBody>
          <a:bodyPr anchor="b"/>
          <a:lstStyle>
            <a:lvl1pPr algn="l">
              <a:defRPr sz="2699" b="1"/>
            </a:lvl1pPr>
          </a:lstStyle>
          <a:p>
            <a:r>
              <a:rPr lang="en-US"/>
              <a:t>Click to edit Master title style</a:t>
            </a:r>
          </a:p>
        </p:txBody>
      </p:sp>
      <p:sp>
        <p:nvSpPr>
          <p:cNvPr id="3" name="Content Placeholder 2"/>
          <p:cNvSpPr>
            <a:spLocks noGrp="1"/>
          </p:cNvSpPr>
          <p:nvPr>
            <p:ph idx="1"/>
          </p:nvPr>
        </p:nvSpPr>
        <p:spPr>
          <a:xfrm>
            <a:off x="4765492" y="273054"/>
            <a:ext cx="6813892" cy="5853113"/>
          </a:xfrm>
        </p:spPr>
        <p:txBody>
          <a:bodyPr/>
          <a:lstStyle>
            <a:lvl1pPr>
              <a:defRPr sz="4299"/>
            </a:lvl1pPr>
            <a:lvl2pPr>
              <a:defRPr sz="3699"/>
            </a:lvl2pPr>
            <a:lvl3pPr>
              <a:defRPr sz="3199"/>
            </a:lvl3pPr>
            <a:lvl4pPr>
              <a:defRPr sz="2699"/>
            </a:lvl4pPr>
            <a:lvl5pPr>
              <a:defRPr sz="2699"/>
            </a:lvl5pPr>
            <a:lvl6pPr>
              <a:defRPr sz="2699"/>
            </a:lvl6pPr>
            <a:lvl7pPr>
              <a:defRPr sz="2699"/>
            </a:lvl7pPr>
            <a:lvl8pPr>
              <a:defRPr sz="2699"/>
            </a:lvl8pPr>
            <a:lvl9pPr>
              <a:defRPr sz="269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443" y="1435103"/>
            <a:ext cx="4010039" cy="4691063"/>
          </a:xfrm>
        </p:spPr>
        <p:txBody>
          <a:bodyPr/>
          <a:lstStyle>
            <a:lvl1pPr marL="0" indent="0">
              <a:buNone/>
              <a:defRPr sz="1899"/>
            </a:lvl1pPr>
            <a:lvl2pPr marL="609310" indent="0">
              <a:buNone/>
              <a:defRPr sz="1600"/>
            </a:lvl2pPr>
            <a:lvl3pPr marL="1218621" indent="0">
              <a:buNone/>
              <a:defRPr sz="1300"/>
            </a:lvl3pPr>
            <a:lvl4pPr marL="1827931" indent="0">
              <a:buNone/>
              <a:defRPr sz="1200"/>
            </a:lvl4pPr>
            <a:lvl5pPr marL="2437242" indent="0">
              <a:buNone/>
              <a:defRPr sz="1200"/>
            </a:lvl5pPr>
            <a:lvl6pPr marL="3046553" indent="0">
              <a:buNone/>
              <a:defRPr sz="1200"/>
            </a:lvl6pPr>
            <a:lvl7pPr marL="3655863" indent="0">
              <a:buNone/>
              <a:defRPr sz="1200"/>
            </a:lvl7pPr>
            <a:lvl8pPr marL="4265173" indent="0">
              <a:buNone/>
              <a:defRPr sz="1200"/>
            </a:lvl8pPr>
            <a:lvl9pPr marL="4874484"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425404F2-BE9A-4460-8815-8F645183555F}" type="datetimeFigureOut">
              <a:rPr lang="en-US" smtClean="0">
                <a:solidFill>
                  <a:prstClr val="black">
                    <a:tint val="75000"/>
                  </a:prstClr>
                </a:solidFill>
              </a:rPr>
              <a:pPr/>
              <a:t>7/2/2021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373701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096" y="4800602"/>
            <a:ext cx="7313295" cy="566739"/>
          </a:xfrm>
        </p:spPr>
        <p:txBody>
          <a:bodyPr anchor="b"/>
          <a:lstStyle>
            <a:lvl1pPr algn="l">
              <a:defRPr sz="2699" b="1"/>
            </a:lvl1pPr>
          </a:lstStyle>
          <a:p>
            <a:r>
              <a:rPr lang="en-US"/>
              <a:t>Click to edit Master title style</a:t>
            </a:r>
          </a:p>
        </p:txBody>
      </p:sp>
      <p:sp>
        <p:nvSpPr>
          <p:cNvPr id="3" name="Picture Placeholder 2"/>
          <p:cNvSpPr>
            <a:spLocks noGrp="1"/>
          </p:cNvSpPr>
          <p:nvPr>
            <p:ph type="pic" idx="1"/>
          </p:nvPr>
        </p:nvSpPr>
        <p:spPr>
          <a:xfrm>
            <a:off x="2389096" y="612775"/>
            <a:ext cx="7313295" cy="4114800"/>
          </a:xfrm>
        </p:spPr>
        <p:txBody>
          <a:bodyPr/>
          <a:lstStyle>
            <a:lvl1pPr marL="0" indent="0">
              <a:buNone/>
              <a:defRPr sz="4299"/>
            </a:lvl1pPr>
            <a:lvl2pPr marL="609310" indent="0">
              <a:buNone/>
              <a:defRPr sz="3699"/>
            </a:lvl2pPr>
            <a:lvl3pPr marL="1218621" indent="0">
              <a:buNone/>
              <a:defRPr sz="3199"/>
            </a:lvl3pPr>
            <a:lvl4pPr marL="1827931" indent="0">
              <a:buNone/>
              <a:defRPr sz="2699"/>
            </a:lvl4pPr>
            <a:lvl5pPr marL="2437242" indent="0">
              <a:buNone/>
              <a:defRPr sz="2699"/>
            </a:lvl5pPr>
            <a:lvl6pPr marL="3046553" indent="0">
              <a:buNone/>
              <a:defRPr sz="2699"/>
            </a:lvl6pPr>
            <a:lvl7pPr marL="3655863" indent="0">
              <a:buNone/>
              <a:defRPr sz="2699"/>
            </a:lvl7pPr>
            <a:lvl8pPr marL="4265173" indent="0">
              <a:buNone/>
              <a:defRPr sz="2699"/>
            </a:lvl8pPr>
            <a:lvl9pPr marL="4874484" indent="0">
              <a:buNone/>
              <a:defRPr sz="2699"/>
            </a:lvl9pPr>
          </a:lstStyle>
          <a:p>
            <a:endParaRPr lang="en-US"/>
          </a:p>
        </p:txBody>
      </p:sp>
      <p:sp>
        <p:nvSpPr>
          <p:cNvPr id="4" name="Text Placeholder 3"/>
          <p:cNvSpPr>
            <a:spLocks noGrp="1"/>
          </p:cNvSpPr>
          <p:nvPr>
            <p:ph type="body" sz="half" idx="2"/>
          </p:nvPr>
        </p:nvSpPr>
        <p:spPr>
          <a:xfrm>
            <a:off x="2389096" y="5367340"/>
            <a:ext cx="7313295" cy="804863"/>
          </a:xfrm>
        </p:spPr>
        <p:txBody>
          <a:bodyPr/>
          <a:lstStyle>
            <a:lvl1pPr marL="0" indent="0">
              <a:buNone/>
              <a:defRPr sz="1899"/>
            </a:lvl1pPr>
            <a:lvl2pPr marL="609310" indent="0">
              <a:buNone/>
              <a:defRPr sz="1600"/>
            </a:lvl2pPr>
            <a:lvl3pPr marL="1218621" indent="0">
              <a:buNone/>
              <a:defRPr sz="1300"/>
            </a:lvl3pPr>
            <a:lvl4pPr marL="1827931" indent="0">
              <a:buNone/>
              <a:defRPr sz="1200"/>
            </a:lvl4pPr>
            <a:lvl5pPr marL="2437242" indent="0">
              <a:buNone/>
              <a:defRPr sz="1200"/>
            </a:lvl5pPr>
            <a:lvl6pPr marL="3046553" indent="0">
              <a:buNone/>
              <a:defRPr sz="1200"/>
            </a:lvl6pPr>
            <a:lvl7pPr marL="3655863" indent="0">
              <a:buNone/>
              <a:defRPr sz="1200"/>
            </a:lvl7pPr>
            <a:lvl8pPr marL="4265173" indent="0">
              <a:buNone/>
              <a:defRPr sz="1200"/>
            </a:lvl8pPr>
            <a:lvl9pPr marL="4874484"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425404F2-BE9A-4460-8815-8F645183555F}" type="datetimeFigureOut">
              <a:rPr lang="en-US" smtClean="0">
                <a:solidFill>
                  <a:prstClr val="black">
                    <a:tint val="75000"/>
                  </a:prstClr>
                </a:solidFill>
              </a:rPr>
              <a:pPr/>
              <a:t>7/2/2021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9123988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solidFill>
                  <a:prstClr val="black">
                    <a:tint val="75000"/>
                  </a:prstClr>
                </a:solidFill>
              </a:rPr>
              <a:pPr/>
              <a:t>7/2/2021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4175285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6898" y="274641"/>
            <a:ext cx="2742486"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441" y="274641"/>
            <a:ext cx="802431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solidFill>
                  <a:prstClr val="black">
                    <a:tint val="75000"/>
                  </a:prstClr>
                </a:solidFill>
              </a:rPr>
              <a:pPr/>
              <a:t>7/2/2021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536482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03 - decorated with shapes">
    <p:spTree>
      <p:nvGrpSpPr>
        <p:cNvPr id="1" name=""/>
        <p:cNvGrpSpPr/>
        <p:nvPr/>
      </p:nvGrpSpPr>
      <p:grpSpPr>
        <a:xfrm>
          <a:off x="0" y="0"/>
          <a:ext cx="0" cy="0"/>
          <a:chOff x="0" y="0"/>
          <a:chExt cx="0" cy="0"/>
        </a:xfrm>
      </p:grpSpPr>
      <p:sp>
        <p:nvSpPr>
          <p:cNvPr id="25" name="Овал 7">
            <a:extLst>
              <a:ext uri="{FF2B5EF4-FFF2-40B4-BE49-F238E27FC236}">
                <a16:creationId xmlns:a16="http://schemas.microsoft.com/office/drawing/2014/main" id="{139B7598-FC69-FD4A-8BE3-2B115EC5A62D}"/>
              </a:ext>
            </a:extLst>
          </p:cNvPr>
          <p:cNvSpPr/>
          <p:nvPr userDrawn="1"/>
        </p:nvSpPr>
        <p:spPr>
          <a:xfrm rot="1800000">
            <a:off x="8132142" y="3008747"/>
            <a:ext cx="5386325" cy="5386325"/>
          </a:xfrm>
          <a:prstGeom prst="ellipse">
            <a:avLst/>
          </a:prstGeom>
          <a:solidFill>
            <a:schemeClr val="accent1">
              <a:lumMod val="40000"/>
              <a:lumOff val="60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26" name="Freeform 25">
            <a:extLst>
              <a:ext uri="{FF2B5EF4-FFF2-40B4-BE49-F238E27FC236}">
                <a16:creationId xmlns:a16="http://schemas.microsoft.com/office/drawing/2014/main" id="{A9464A20-3C91-984E-A677-F03109190A03}"/>
              </a:ext>
            </a:extLst>
          </p:cNvPr>
          <p:cNvSpPr/>
          <p:nvPr userDrawn="1"/>
        </p:nvSpPr>
        <p:spPr>
          <a:xfrm rot="10800000">
            <a:off x="10282152" y="1196752"/>
            <a:ext cx="1932940" cy="6057854"/>
          </a:xfrm>
          <a:custGeom>
            <a:avLst/>
            <a:gdLst>
              <a:gd name="connsiteX0" fmla="*/ 1145179 w 1231256"/>
              <a:gd name="connsiteY0" fmla="*/ 1480115 h 3858770"/>
              <a:gd name="connsiteX1" fmla="*/ 599720 w 1231256"/>
              <a:gd name="connsiteY1" fmla="*/ 412148 h 3858770"/>
              <a:gd name="connsiteX2" fmla="*/ 0 w 1231256"/>
              <a:gd name="connsiteY2" fmla="*/ 0 h 3858770"/>
              <a:gd name="connsiteX3" fmla="*/ 0 w 1231256"/>
              <a:gd name="connsiteY3" fmla="*/ 3858770 h 3858770"/>
              <a:gd name="connsiteX4" fmla="*/ 397909 w 1231256"/>
              <a:gd name="connsiteY4" fmla="*/ 3517059 h 3858770"/>
              <a:gd name="connsiteX5" fmla="*/ 1129948 w 1231256"/>
              <a:gd name="connsiteY5" fmla="*/ 2222553 h 3858770"/>
              <a:gd name="connsiteX6" fmla="*/ 1145179 w 1231256"/>
              <a:gd name="connsiteY6" fmla="*/ 1480115 h 3858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1256" h="3858770">
                <a:moveTo>
                  <a:pt x="1145179" y="1480115"/>
                </a:moveTo>
                <a:lnTo>
                  <a:pt x="599720" y="412148"/>
                </a:lnTo>
                <a:cubicBezTo>
                  <a:pt x="479776" y="179898"/>
                  <a:pt x="252263" y="27603"/>
                  <a:pt x="0" y="0"/>
                </a:cubicBezTo>
                <a:lnTo>
                  <a:pt x="0" y="3858770"/>
                </a:lnTo>
                <a:cubicBezTo>
                  <a:pt x="166589" y="3795949"/>
                  <a:pt x="308427" y="3676016"/>
                  <a:pt x="397909" y="3517059"/>
                </a:cubicBezTo>
                <a:lnTo>
                  <a:pt x="1129948" y="2222553"/>
                </a:lnTo>
                <a:cubicBezTo>
                  <a:pt x="1259411" y="1993159"/>
                  <a:pt x="1265123" y="1714269"/>
                  <a:pt x="1145179" y="1480115"/>
                </a:cubicBezTo>
                <a:close/>
              </a:path>
            </a:pathLst>
          </a:custGeom>
          <a:solidFill>
            <a:schemeClr val="accent1"/>
          </a:solidFill>
          <a:ln w="9508" cap="flat">
            <a:noFill/>
            <a:prstDash val="solid"/>
            <a:miter/>
          </a:ln>
        </p:spPr>
        <p:txBody>
          <a:bodyPr rtlCol="0" anchor="ctr"/>
          <a:lstStyle/>
          <a:p>
            <a:endParaRPr lang="en-US">
              <a:latin typeface="Segoe UI" panose="020B0502040204020203" pitchFamily="34" charset="0"/>
            </a:endParaRPr>
          </a:p>
        </p:txBody>
      </p:sp>
      <p:sp>
        <p:nvSpPr>
          <p:cNvPr id="27" name="Овал 7">
            <a:extLst>
              <a:ext uri="{FF2B5EF4-FFF2-40B4-BE49-F238E27FC236}">
                <a16:creationId xmlns:a16="http://schemas.microsoft.com/office/drawing/2014/main" id="{9136B1F7-4748-4748-9AD1-944526F9AAAE}"/>
              </a:ext>
            </a:extLst>
          </p:cNvPr>
          <p:cNvSpPr/>
          <p:nvPr userDrawn="1"/>
        </p:nvSpPr>
        <p:spPr>
          <a:xfrm rot="1800000">
            <a:off x="9584082" y="1753412"/>
            <a:ext cx="2201789" cy="2201789"/>
          </a:xfrm>
          <a:prstGeom prst="ellipse">
            <a:avLst/>
          </a:prstGeom>
          <a:solidFill>
            <a:schemeClr val="accent1">
              <a:lumMod val="60000"/>
              <a:lumOff val="4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3" name="Content Placeholder 2"/>
          <p:cNvSpPr>
            <a:spLocks noGrp="1"/>
          </p:cNvSpPr>
          <p:nvPr>
            <p:ph idx="1" hasCustomPrompt="1"/>
          </p:nvPr>
        </p:nvSpPr>
        <p:spPr>
          <a:xfrm>
            <a:off x="272339" y="1368613"/>
            <a:ext cx="5822073" cy="4776706"/>
          </a:xfrm>
        </p:spPr>
        <p:txBody>
          <a:bodyPr>
            <a:normAutofit/>
          </a:bodyPr>
          <a:lstStyle>
            <a:lvl1pPr>
              <a:defRPr sz="2400"/>
            </a:lvl1pPr>
            <a:lvl2pPr>
              <a:defRPr sz="20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a:extLst>
              <a:ext uri="{FF2B5EF4-FFF2-40B4-BE49-F238E27FC236}">
                <a16:creationId xmlns:a16="http://schemas.microsoft.com/office/drawing/2014/main" id="{6F9C09D1-67E2-EB4F-83D7-BE0DB526E1F9}"/>
              </a:ext>
            </a:extLst>
          </p:cNvPr>
          <p:cNvSpPr>
            <a:spLocks noGrp="1"/>
          </p:cNvSpPr>
          <p:nvPr>
            <p:ph type="title"/>
          </p:nvPr>
        </p:nvSpPr>
        <p:spPr>
          <a:xfrm>
            <a:off x="272339" y="202144"/>
            <a:ext cx="11654721" cy="583034"/>
          </a:xfrm>
          <a:prstGeom prst="rect">
            <a:avLst/>
          </a:prstGeom>
        </p:spPr>
        <p:txBody>
          <a:bodyPr>
            <a:noAutofit/>
          </a:bodyPr>
          <a:lstStyle>
            <a:lvl1pPr algn="ctr">
              <a:defRPr sz="2800"/>
            </a:lvl1pPr>
          </a:lstStyle>
          <a:p>
            <a:r>
              <a:rPr lang="en-US" dirty="0"/>
              <a:t>Click to edit Master title style</a:t>
            </a:r>
          </a:p>
        </p:txBody>
      </p:sp>
      <p:sp>
        <p:nvSpPr>
          <p:cNvPr id="12" name="Footer Placeholder 4">
            <a:extLst>
              <a:ext uri="{FF2B5EF4-FFF2-40B4-BE49-F238E27FC236}">
                <a16:creationId xmlns:a16="http://schemas.microsoft.com/office/drawing/2014/main" id="{B9093396-C4AB-B14A-BAB4-ED8AB567BEB4}"/>
              </a:ext>
            </a:extLst>
          </p:cNvPr>
          <p:cNvSpPr>
            <a:spLocks noGrp="1"/>
          </p:cNvSpPr>
          <p:nvPr>
            <p:ph type="ftr" sz="quarter" idx="11"/>
          </p:nvPr>
        </p:nvSpPr>
        <p:spPr>
          <a:xfrm>
            <a:off x="4164515" y="6448251"/>
            <a:ext cx="3859795" cy="365125"/>
          </a:xfrm>
          <a:prstGeom prst="rect">
            <a:avLst/>
          </a:prstGeom>
        </p:spPr>
        <p:txBody>
          <a:bodyPr/>
          <a:lstStyle/>
          <a:p>
            <a:endParaRPr lang="en-US"/>
          </a:p>
        </p:txBody>
      </p:sp>
      <p:sp>
        <p:nvSpPr>
          <p:cNvPr id="13" name="Slide Number Placeholder 5">
            <a:extLst>
              <a:ext uri="{FF2B5EF4-FFF2-40B4-BE49-F238E27FC236}">
                <a16:creationId xmlns:a16="http://schemas.microsoft.com/office/drawing/2014/main" id="{75384108-9EE5-A040-AD2D-00A8B9291E0C}"/>
              </a:ext>
            </a:extLst>
          </p:cNvPr>
          <p:cNvSpPr>
            <a:spLocks noGrp="1"/>
          </p:cNvSpPr>
          <p:nvPr>
            <p:ph type="sldNum" sz="quarter" idx="12"/>
          </p:nvPr>
        </p:nvSpPr>
        <p:spPr>
          <a:xfrm>
            <a:off x="304720" y="6448251"/>
            <a:ext cx="2844059" cy="365125"/>
          </a:xfrm>
          <a:prstGeom prst="rect">
            <a:avLst/>
          </a:prstGeom>
        </p:spPr>
        <p:txBody>
          <a:bodyPr/>
          <a:lstStyle>
            <a:lvl1pPr algn="l">
              <a:defRPr/>
            </a:lvl1pPr>
          </a:lstStyle>
          <a:p>
            <a:pPr algn="l"/>
            <a:fld id="{96E69268-9C8B-4EBF-A9EE-DC5DC2D48DC3}" type="slidenum">
              <a:rPr lang="en-US" smtClean="0"/>
              <a:pPr/>
              <a:t>‹#›</a:t>
            </a:fld>
            <a:endParaRPr lang="en-US"/>
          </a:p>
        </p:txBody>
      </p:sp>
      <p:sp>
        <p:nvSpPr>
          <p:cNvPr id="14" name="Рисунок 9">
            <a:extLst>
              <a:ext uri="{FF2B5EF4-FFF2-40B4-BE49-F238E27FC236}">
                <a16:creationId xmlns:a16="http://schemas.microsoft.com/office/drawing/2014/main" id="{F30EFA0F-CE88-5249-9D6E-C6D21F346DF7}"/>
              </a:ext>
            </a:extLst>
          </p:cNvPr>
          <p:cNvSpPr>
            <a:spLocks noGrp="1"/>
          </p:cNvSpPr>
          <p:nvPr>
            <p:ph type="pic" sz="quarter" idx="13" hasCustomPrompt="1"/>
          </p:nvPr>
        </p:nvSpPr>
        <p:spPr>
          <a:xfrm>
            <a:off x="10451130" y="6448250"/>
            <a:ext cx="1475930" cy="365125"/>
          </a:xfrm>
        </p:spPr>
        <p:txBody>
          <a:bodyPr anchor="ctr">
            <a:noAutofit/>
          </a:bodyPr>
          <a:lstStyle>
            <a:lvl1pPr algn="ctr">
              <a:buNone/>
              <a:defRPr sz="1200"/>
            </a:lvl1pPr>
          </a:lstStyle>
          <a:p>
            <a:r>
              <a:rPr lang="en-US" dirty="0"/>
              <a:t>Logo</a:t>
            </a:r>
          </a:p>
        </p:txBody>
      </p:sp>
      <p:grpSp>
        <p:nvGrpSpPr>
          <p:cNvPr id="15" name="Group 14">
            <a:extLst>
              <a:ext uri="{FF2B5EF4-FFF2-40B4-BE49-F238E27FC236}">
                <a16:creationId xmlns:a16="http://schemas.microsoft.com/office/drawing/2014/main" id="{E68D5C3D-5A7B-5B4E-8042-4B5DC71CE551}"/>
              </a:ext>
            </a:extLst>
          </p:cNvPr>
          <p:cNvGrpSpPr/>
          <p:nvPr userDrawn="1"/>
        </p:nvGrpSpPr>
        <p:grpSpPr>
          <a:xfrm>
            <a:off x="5787333" y="934388"/>
            <a:ext cx="614157" cy="112667"/>
            <a:chOff x="2926060" y="1048069"/>
            <a:chExt cx="614157" cy="112667"/>
          </a:xfrm>
        </p:grpSpPr>
        <p:sp>
          <p:nvSpPr>
            <p:cNvPr id="16" name="Oval 15">
              <a:extLst>
                <a:ext uri="{FF2B5EF4-FFF2-40B4-BE49-F238E27FC236}">
                  <a16:creationId xmlns:a16="http://schemas.microsoft.com/office/drawing/2014/main" id="{773D4292-C3FC-7944-905F-0E2391E619D7}"/>
                </a:ext>
              </a:extLst>
            </p:cNvPr>
            <p:cNvSpPr>
              <a:spLocks noChangeAspect="1"/>
            </p:cNvSpPr>
            <p:nvPr userDrawn="1"/>
          </p:nvSpPr>
          <p:spPr>
            <a:xfrm>
              <a:off x="2926060" y="1052736"/>
              <a:ext cx="108000" cy="108000"/>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17" name="Oval 16">
              <a:extLst>
                <a:ext uri="{FF2B5EF4-FFF2-40B4-BE49-F238E27FC236}">
                  <a16:creationId xmlns:a16="http://schemas.microsoft.com/office/drawing/2014/main" id="{F102DB63-08D6-8545-8DDB-AFE65A7BD4BF}"/>
                </a:ext>
              </a:extLst>
            </p:cNvPr>
            <p:cNvSpPr>
              <a:spLocks noChangeAspect="1"/>
            </p:cNvSpPr>
            <p:nvPr userDrawn="1"/>
          </p:nvSpPr>
          <p:spPr>
            <a:xfrm>
              <a:off x="3094779" y="1048069"/>
              <a:ext cx="108000" cy="108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18" name="Oval 17">
              <a:extLst>
                <a:ext uri="{FF2B5EF4-FFF2-40B4-BE49-F238E27FC236}">
                  <a16:creationId xmlns:a16="http://schemas.microsoft.com/office/drawing/2014/main" id="{0EAF7E3F-7F95-B14F-A3FF-F65A0978CD38}"/>
                </a:ext>
              </a:extLst>
            </p:cNvPr>
            <p:cNvSpPr>
              <a:spLocks noChangeAspect="1"/>
            </p:cNvSpPr>
            <p:nvPr userDrawn="1"/>
          </p:nvSpPr>
          <p:spPr>
            <a:xfrm>
              <a:off x="3263498" y="1048069"/>
              <a:ext cx="108000" cy="108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19" name="Oval 18">
              <a:extLst>
                <a:ext uri="{FF2B5EF4-FFF2-40B4-BE49-F238E27FC236}">
                  <a16:creationId xmlns:a16="http://schemas.microsoft.com/office/drawing/2014/main" id="{C551762D-C8BA-1A44-9562-457824FC1BF7}"/>
                </a:ext>
              </a:extLst>
            </p:cNvPr>
            <p:cNvSpPr>
              <a:spLocks noChangeAspect="1"/>
            </p:cNvSpPr>
            <p:nvPr userDrawn="1"/>
          </p:nvSpPr>
          <p:spPr>
            <a:xfrm>
              <a:off x="3432217" y="1048069"/>
              <a:ext cx="108000" cy="108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grpSp>
      <p:grpSp>
        <p:nvGrpSpPr>
          <p:cNvPr id="20" name="Group 19">
            <a:extLst>
              <a:ext uri="{FF2B5EF4-FFF2-40B4-BE49-F238E27FC236}">
                <a16:creationId xmlns:a16="http://schemas.microsoft.com/office/drawing/2014/main" id="{848A533E-AB7E-D549-81A5-15E152DD5845}"/>
              </a:ext>
            </a:extLst>
          </p:cNvPr>
          <p:cNvGrpSpPr/>
          <p:nvPr userDrawn="1"/>
        </p:nvGrpSpPr>
        <p:grpSpPr>
          <a:xfrm>
            <a:off x="272339" y="6303565"/>
            <a:ext cx="11654721" cy="41755"/>
            <a:chOff x="272339" y="6303565"/>
            <a:chExt cx="11654721" cy="41755"/>
          </a:xfrm>
        </p:grpSpPr>
        <p:sp>
          <p:nvSpPr>
            <p:cNvPr id="21" name="Rectangle 20">
              <a:extLst>
                <a:ext uri="{FF2B5EF4-FFF2-40B4-BE49-F238E27FC236}">
                  <a16:creationId xmlns:a16="http://schemas.microsoft.com/office/drawing/2014/main" id="{681318D3-58C0-7B44-BC4F-EDF133ED074F}"/>
                </a:ext>
              </a:extLst>
            </p:cNvPr>
            <p:cNvSpPr/>
            <p:nvPr userDrawn="1"/>
          </p:nvSpPr>
          <p:spPr>
            <a:xfrm>
              <a:off x="272339" y="6309320"/>
              <a:ext cx="5040000" cy="3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22" name="Rectangle 21">
              <a:extLst>
                <a:ext uri="{FF2B5EF4-FFF2-40B4-BE49-F238E27FC236}">
                  <a16:creationId xmlns:a16="http://schemas.microsoft.com/office/drawing/2014/main" id="{612EFCF5-EF54-DB4D-8472-98C841D7F6C7}"/>
                </a:ext>
              </a:extLst>
            </p:cNvPr>
            <p:cNvSpPr/>
            <p:nvPr userDrawn="1"/>
          </p:nvSpPr>
          <p:spPr>
            <a:xfrm>
              <a:off x="6905714" y="6303565"/>
              <a:ext cx="1800000" cy="3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23" name="Rectangle 22">
              <a:extLst>
                <a:ext uri="{FF2B5EF4-FFF2-40B4-BE49-F238E27FC236}">
                  <a16:creationId xmlns:a16="http://schemas.microsoft.com/office/drawing/2014/main" id="{74976212-80E3-A549-90A2-E40D96E7B5D5}"/>
                </a:ext>
              </a:extLst>
            </p:cNvPr>
            <p:cNvSpPr/>
            <p:nvPr userDrawn="1"/>
          </p:nvSpPr>
          <p:spPr>
            <a:xfrm>
              <a:off x="8705714" y="6303565"/>
              <a:ext cx="1080000" cy="3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24" name="Rectangle 23">
              <a:extLst>
                <a:ext uri="{FF2B5EF4-FFF2-40B4-BE49-F238E27FC236}">
                  <a16:creationId xmlns:a16="http://schemas.microsoft.com/office/drawing/2014/main" id="{C4CBC36C-C19D-E24B-A1BE-AB4B85B4D132}"/>
                </a:ext>
              </a:extLst>
            </p:cNvPr>
            <p:cNvSpPr/>
            <p:nvPr userDrawn="1"/>
          </p:nvSpPr>
          <p:spPr>
            <a:xfrm>
              <a:off x="9767060" y="6303565"/>
              <a:ext cx="2160000" cy="3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grpSp>
    </p:spTree>
    <p:extLst>
      <p:ext uri="{BB962C8B-B14F-4D97-AF65-F5344CB8AC3E}">
        <p14:creationId xmlns:p14="http://schemas.microsoft.com/office/powerpoint/2010/main" val="5841001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slidemodel2">
    <p:bg>
      <p:bgPr>
        <a:gradFill flip="none" rotWithShape="1">
          <a:gsLst>
            <a:gs pos="55000">
              <a:srgbClr val="1181AE"/>
            </a:gs>
            <a:gs pos="0">
              <a:srgbClr val="1181AE"/>
            </a:gs>
            <a:gs pos="100000">
              <a:srgbClr val="095474"/>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17834" y="2870635"/>
            <a:ext cx="5930678" cy="711081"/>
          </a:xfrm>
        </p:spPr>
        <p:txBody>
          <a:bodyPr>
            <a:normAutofit/>
          </a:bodyPr>
          <a:lstStyle>
            <a:lvl1pPr algn="ctr">
              <a:defRPr sz="3599" b="0">
                <a:solidFill>
                  <a:schemeClr val="bg1"/>
                </a:solidFill>
                <a:effectLst>
                  <a:outerShdw blurRad="38100" dist="38100" dir="2700000" algn="tl">
                    <a:srgbClr val="000000">
                      <a:alpha val="43137"/>
                    </a:srgbClr>
                  </a:outerShdw>
                </a:effectLst>
                <a:latin typeface="+mj-lt"/>
                <a:ea typeface="Open Sans" pitchFamily="34" charset="0"/>
                <a:cs typeface="Open Sans" pitchFamily="34" charset="0"/>
              </a:defRPr>
            </a:lvl1pPr>
          </a:lstStyle>
          <a:p>
            <a:r>
              <a:rPr lang="en-US"/>
              <a:t>SlideModel.com</a:t>
            </a:r>
          </a:p>
        </p:txBody>
      </p:sp>
      <p:sp>
        <p:nvSpPr>
          <p:cNvPr id="3" name="Date Placeholder 2"/>
          <p:cNvSpPr>
            <a:spLocks noGrp="1"/>
          </p:cNvSpPr>
          <p:nvPr>
            <p:ph type="dt" sz="half" idx="10"/>
          </p:nvPr>
        </p:nvSpPr>
        <p:spPr/>
        <p:txBody>
          <a:bodyPr/>
          <a:lstStyle/>
          <a:p>
            <a:fld id="{425404F2-BE9A-4460-8815-8F645183555F}" type="datetimeFigureOut">
              <a:rPr lang="en-US" smtClean="0">
                <a:solidFill>
                  <a:prstClr val="black">
                    <a:tint val="75000"/>
                  </a:prstClr>
                </a:solidFill>
              </a:rPr>
              <a:pPr/>
              <a:t>7/2/2021</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144435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272339" y="1368613"/>
            <a:ext cx="5822073" cy="4776706"/>
          </a:xfrm>
        </p:spPr>
        <p:txBody>
          <a:bodyPr>
            <a:normAutofit/>
          </a:bodyPr>
          <a:lstStyle>
            <a:lvl1pPr>
              <a:defRPr sz="2400"/>
            </a:lvl1pPr>
            <a:lvl2pPr>
              <a:defRPr sz="20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Рисунок 8">
            <a:extLst>
              <a:ext uri="{FF2B5EF4-FFF2-40B4-BE49-F238E27FC236}">
                <a16:creationId xmlns:a16="http://schemas.microsoft.com/office/drawing/2014/main" id="{75A3016C-A8D6-474B-AA6D-2DFAD3944BE9}"/>
              </a:ext>
            </a:extLst>
          </p:cNvPr>
          <p:cNvSpPr>
            <a:spLocks noGrp="1"/>
          </p:cNvSpPr>
          <p:nvPr>
            <p:ph type="pic" sz="quarter" idx="14" hasCustomPrompt="1"/>
          </p:nvPr>
        </p:nvSpPr>
        <p:spPr>
          <a:xfrm>
            <a:off x="6249448" y="1368612"/>
            <a:ext cx="5914936" cy="4776707"/>
          </a:xfrm>
        </p:spPr>
        <p:txBody>
          <a:bodyPr/>
          <a:lstStyle/>
          <a:p>
            <a:r>
              <a:rPr lang="en-US" dirty="0"/>
              <a:t>Image</a:t>
            </a:r>
          </a:p>
        </p:txBody>
      </p:sp>
      <p:sp>
        <p:nvSpPr>
          <p:cNvPr id="11" name="Title 1">
            <a:extLst>
              <a:ext uri="{FF2B5EF4-FFF2-40B4-BE49-F238E27FC236}">
                <a16:creationId xmlns:a16="http://schemas.microsoft.com/office/drawing/2014/main" id="{6F9C09D1-67E2-EB4F-83D7-BE0DB526E1F9}"/>
              </a:ext>
            </a:extLst>
          </p:cNvPr>
          <p:cNvSpPr>
            <a:spLocks noGrp="1"/>
          </p:cNvSpPr>
          <p:nvPr>
            <p:ph type="title"/>
          </p:nvPr>
        </p:nvSpPr>
        <p:spPr>
          <a:xfrm>
            <a:off x="272339" y="202144"/>
            <a:ext cx="11654721" cy="583034"/>
          </a:xfrm>
          <a:prstGeom prst="rect">
            <a:avLst/>
          </a:prstGeom>
        </p:spPr>
        <p:txBody>
          <a:bodyPr>
            <a:noAutofit/>
          </a:bodyPr>
          <a:lstStyle>
            <a:lvl1pPr>
              <a:defRPr sz="2800"/>
            </a:lvl1pPr>
          </a:lstStyle>
          <a:p>
            <a:r>
              <a:rPr lang="en-US" dirty="0"/>
              <a:t>Click to edit Master title style</a:t>
            </a:r>
          </a:p>
        </p:txBody>
      </p:sp>
      <p:sp>
        <p:nvSpPr>
          <p:cNvPr id="12" name="Footer Placeholder 4">
            <a:extLst>
              <a:ext uri="{FF2B5EF4-FFF2-40B4-BE49-F238E27FC236}">
                <a16:creationId xmlns:a16="http://schemas.microsoft.com/office/drawing/2014/main" id="{B9093396-C4AB-B14A-BAB4-ED8AB567BEB4}"/>
              </a:ext>
            </a:extLst>
          </p:cNvPr>
          <p:cNvSpPr>
            <a:spLocks noGrp="1"/>
          </p:cNvSpPr>
          <p:nvPr>
            <p:ph type="ftr" sz="quarter" idx="11"/>
          </p:nvPr>
        </p:nvSpPr>
        <p:spPr>
          <a:xfrm>
            <a:off x="4164515" y="6448251"/>
            <a:ext cx="3859795" cy="365125"/>
          </a:xfrm>
          <a:prstGeom prst="rect">
            <a:avLst/>
          </a:prstGeom>
        </p:spPr>
        <p:txBody>
          <a:bodyPr/>
          <a:lstStyle/>
          <a:p>
            <a:endParaRPr lang="en-US"/>
          </a:p>
        </p:txBody>
      </p:sp>
      <p:sp>
        <p:nvSpPr>
          <p:cNvPr id="13" name="Slide Number Placeholder 5">
            <a:extLst>
              <a:ext uri="{FF2B5EF4-FFF2-40B4-BE49-F238E27FC236}">
                <a16:creationId xmlns:a16="http://schemas.microsoft.com/office/drawing/2014/main" id="{75384108-9EE5-A040-AD2D-00A8B9291E0C}"/>
              </a:ext>
            </a:extLst>
          </p:cNvPr>
          <p:cNvSpPr>
            <a:spLocks noGrp="1"/>
          </p:cNvSpPr>
          <p:nvPr>
            <p:ph type="sldNum" sz="quarter" idx="12"/>
          </p:nvPr>
        </p:nvSpPr>
        <p:spPr>
          <a:xfrm>
            <a:off x="304720" y="6448251"/>
            <a:ext cx="2844059" cy="365125"/>
          </a:xfrm>
          <a:prstGeom prst="rect">
            <a:avLst/>
          </a:prstGeom>
        </p:spPr>
        <p:txBody>
          <a:bodyPr/>
          <a:lstStyle>
            <a:lvl1pPr algn="l">
              <a:defRPr/>
            </a:lvl1pPr>
          </a:lstStyle>
          <a:p>
            <a:pPr algn="l"/>
            <a:fld id="{96E69268-9C8B-4EBF-A9EE-DC5DC2D48DC3}" type="slidenum">
              <a:rPr lang="en-US" smtClean="0"/>
              <a:pPr/>
              <a:t>‹#›</a:t>
            </a:fld>
            <a:endParaRPr lang="en-US"/>
          </a:p>
        </p:txBody>
      </p:sp>
      <p:sp>
        <p:nvSpPr>
          <p:cNvPr id="14" name="Рисунок 9">
            <a:extLst>
              <a:ext uri="{FF2B5EF4-FFF2-40B4-BE49-F238E27FC236}">
                <a16:creationId xmlns:a16="http://schemas.microsoft.com/office/drawing/2014/main" id="{F30EFA0F-CE88-5249-9D6E-C6D21F346DF7}"/>
              </a:ext>
            </a:extLst>
          </p:cNvPr>
          <p:cNvSpPr>
            <a:spLocks noGrp="1"/>
          </p:cNvSpPr>
          <p:nvPr>
            <p:ph type="pic" sz="quarter" idx="13" hasCustomPrompt="1"/>
          </p:nvPr>
        </p:nvSpPr>
        <p:spPr>
          <a:xfrm>
            <a:off x="10451130" y="6448250"/>
            <a:ext cx="1475930" cy="365125"/>
          </a:xfrm>
        </p:spPr>
        <p:txBody>
          <a:bodyPr anchor="ctr">
            <a:noAutofit/>
          </a:bodyPr>
          <a:lstStyle>
            <a:lvl1pPr algn="ctr">
              <a:buNone/>
              <a:defRPr sz="1200"/>
            </a:lvl1pPr>
          </a:lstStyle>
          <a:p>
            <a:r>
              <a:rPr lang="en-US" dirty="0"/>
              <a:t>Logo</a:t>
            </a:r>
          </a:p>
        </p:txBody>
      </p:sp>
      <p:grpSp>
        <p:nvGrpSpPr>
          <p:cNvPr id="15" name="Group 14">
            <a:extLst>
              <a:ext uri="{FF2B5EF4-FFF2-40B4-BE49-F238E27FC236}">
                <a16:creationId xmlns:a16="http://schemas.microsoft.com/office/drawing/2014/main" id="{E68D5C3D-5A7B-5B4E-8042-4B5DC71CE551}"/>
              </a:ext>
            </a:extLst>
          </p:cNvPr>
          <p:cNvGrpSpPr/>
          <p:nvPr userDrawn="1"/>
        </p:nvGrpSpPr>
        <p:grpSpPr>
          <a:xfrm>
            <a:off x="5787333" y="934388"/>
            <a:ext cx="614157" cy="112667"/>
            <a:chOff x="2926060" y="1048069"/>
            <a:chExt cx="614157" cy="112667"/>
          </a:xfrm>
        </p:grpSpPr>
        <p:sp>
          <p:nvSpPr>
            <p:cNvPr id="16" name="Oval 15">
              <a:extLst>
                <a:ext uri="{FF2B5EF4-FFF2-40B4-BE49-F238E27FC236}">
                  <a16:creationId xmlns:a16="http://schemas.microsoft.com/office/drawing/2014/main" id="{773D4292-C3FC-7944-905F-0E2391E619D7}"/>
                </a:ext>
              </a:extLst>
            </p:cNvPr>
            <p:cNvSpPr>
              <a:spLocks noChangeAspect="1"/>
            </p:cNvSpPr>
            <p:nvPr userDrawn="1"/>
          </p:nvSpPr>
          <p:spPr>
            <a:xfrm>
              <a:off x="2926060" y="1052736"/>
              <a:ext cx="108000" cy="108000"/>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17" name="Oval 16">
              <a:extLst>
                <a:ext uri="{FF2B5EF4-FFF2-40B4-BE49-F238E27FC236}">
                  <a16:creationId xmlns:a16="http://schemas.microsoft.com/office/drawing/2014/main" id="{F102DB63-08D6-8545-8DDB-AFE65A7BD4BF}"/>
                </a:ext>
              </a:extLst>
            </p:cNvPr>
            <p:cNvSpPr>
              <a:spLocks noChangeAspect="1"/>
            </p:cNvSpPr>
            <p:nvPr userDrawn="1"/>
          </p:nvSpPr>
          <p:spPr>
            <a:xfrm>
              <a:off x="3094779" y="1048069"/>
              <a:ext cx="108000" cy="108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18" name="Oval 17">
              <a:extLst>
                <a:ext uri="{FF2B5EF4-FFF2-40B4-BE49-F238E27FC236}">
                  <a16:creationId xmlns:a16="http://schemas.microsoft.com/office/drawing/2014/main" id="{0EAF7E3F-7F95-B14F-A3FF-F65A0978CD38}"/>
                </a:ext>
              </a:extLst>
            </p:cNvPr>
            <p:cNvSpPr>
              <a:spLocks noChangeAspect="1"/>
            </p:cNvSpPr>
            <p:nvPr userDrawn="1"/>
          </p:nvSpPr>
          <p:spPr>
            <a:xfrm>
              <a:off x="3263498" y="1048069"/>
              <a:ext cx="108000" cy="108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19" name="Oval 18">
              <a:extLst>
                <a:ext uri="{FF2B5EF4-FFF2-40B4-BE49-F238E27FC236}">
                  <a16:creationId xmlns:a16="http://schemas.microsoft.com/office/drawing/2014/main" id="{C551762D-C8BA-1A44-9562-457824FC1BF7}"/>
                </a:ext>
              </a:extLst>
            </p:cNvPr>
            <p:cNvSpPr>
              <a:spLocks noChangeAspect="1"/>
            </p:cNvSpPr>
            <p:nvPr userDrawn="1"/>
          </p:nvSpPr>
          <p:spPr>
            <a:xfrm>
              <a:off x="3432217" y="1048069"/>
              <a:ext cx="108000" cy="108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grpSp>
      <p:grpSp>
        <p:nvGrpSpPr>
          <p:cNvPr id="20" name="Group 19">
            <a:extLst>
              <a:ext uri="{FF2B5EF4-FFF2-40B4-BE49-F238E27FC236}">
                <a16:creationId xmlns:a16="http://schemas.microsoft.com/office/drawing/2014/main" id="{848A533E-AB7E-D549-81A5-15E152DD5845}"/>
              </a:ext>
            </a:extLst>
          </p:cNvPr>
          <p:cNvGrpSpPr/>
          <p:nvPr userDrawn="1"/>
        </p:nvGrpSpPr>
        <p:grpSpPr>
          <a:xfrm>
            <a:off x="272339" y="6303565"/>
            <a:ext cx="11654721" cy="41755"/>
            <a:chOff x="272339" y="6303565"/>
            <a:chExt cx="11654721" cy="41755"/>
          </a:xfrm>
        </p:grpSpPr>
        <p:sp>
          <p:nvSpPr>
            <p:cNvPr id="21" name="Rectangle 20">
              <a:extLst>
                <a:ext uri="{FF2B5EF4-FFF2-40B4-BE49-F238E27FC236}">
                  <a16:creationId xmlns:a16="http://schemas.microsoft.com/office/drawing/2014/main" id="{681318D3-58C0-7B44-BC4F-EDF133ED074F}"/>
                </a:ext>
              </a:extLst>
            </p:cNvPr>
            <p:cNvSpPr/>
            <p:nvPr userDrawn="1"/>
          </p:nvSpPr>
          <p:spPr>
            <a:xfrm>
              <a:off x="272339" y="6309320"/>
              <a:ext cx="5040000" cy="3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22" name="Rectangle 21">
              <a:extLst>
                <a:ext uri="{FF2B5EF4-FFF2-40B4-BE49-F238E27FC236}">
                  <a16:creationId xmlns:a16="http://schemas.microsoft.com/office/drawing/2014/main" id="{612EFCF5-EF54-DB4D-8472-98C841D7F6C7}"/>
                </a:ext>
              </a:extLst>
            </p:cNvPr>
            <p:cNvSpPr/>
            <p:nvPr userDrawn="1"/>
          </p:nvSpPr>
          <p:spPr>
            <a:xfrm>
              <a:off x="6905714" y="6303565"/>
              <a:ext cx="1800000" cy="3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23" name="Rectangle 22">
              <a:extLst>
                <a:ext uri="{FF2B5EF4-FFF2-40B4-BE49-F238E27FC236}">
                  <a16:creationId xmlns:a16="http://schemas.microsoft.com/office/drawing/2014/main" id="{74976212-80E3-A549-90A2-E40D96E7B5D5}"/>
                </a:ext>
              </a:extLst>
            </p:cNvPr>
            <p:cNvSpPr/>
            <p:nvPr userDrawn="1"/>
          </p:nvSpPr>
          <p:spPr>
            <a:xfrm>
              <a:off x="8705714" y="6303565"/>
              <a:ext cx="1080000" cy="3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24" name="Rectangle 23">
              <a:extLst>
                <a:ext uri="{FF2B5EF4-FFF2-40B4-BE49-F238E27FC236}">
                  <a16:creationId xmlns:a16="http://schemas.microsoft.com/office/drawing/2014/main" id="{C4CBC36C-C19D-E24B-A1BE-AB4B85B4D132}"/>
                </a:ext>
              </a:extLst>
            </p:cNvPr>
            <p:cNvSpPr/>
            <p:nvPr userDrawn="1"/>
          </p:nvSpPr>
          <p:spPr>
            <a:xfrm>
              <a:off x="9767060" y="6303565"/>
              <a:ext cx="2160000" cy="3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grpSp>
    </p:spTree>
    <p:extLst>
      <p:ext uri="{BB962C8B-B14F-4D97-AF65-F5344CB8AC3E}">
        <p14:creationId xmlns:p14="http://schemas.microsoft.com/office/powerpoint/2010/main" val="19671695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272339" y="1368613"/>
            <a:ext cx="11654721" cy="4776706"/>
          </a:xfrm>
        </p:spPr>
        <p:txBody>
          <a:bodyPr>
            <a:normAutofit/>
          </a:bodyPr>
          <a:lstStyle>
            <a:lvl1pPr>
              <a:defRPr sz="2400"/>
            </a:lvl1pPr>
            <a:lvl2pPr>
              <a:defRPr sz="20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a:extLst>
              <a:ext uri="{FF2B5EF4-FFF2-40B4-BE49-F238E27FC236}">
                <a16:creationId xmlns:a16="http://schemas.microsoft.com/office/drawing/2014/main" id="{6F9C09D1-67E2-EB4F-83D7-BE0DB526E1F9}"/>
              </a:ext>
            </a:extLst>
          </p:cNvPr>
          <p:cNvSpPr>
            <a:spLocks noGrp="1"/>
          </p:cNvSpPr>
          <p:nvPr>
            <p:ph type="title"/>
          </p:nvPr>
        </p:nvSpPr>
        <p:spPr>
          <a:xfrm>
            <a:off x="272339" y="202144"/>
            <a:ext cx="11654721" cy="583034"/>
          </a:xfrm>
          <a:prstGeom prst="rect">
            <a:avLst/>
          </a:prstGeom>
        </p:spPr>
        <p:txBody>
          <a:bodyPr>
            <a:noAutofit/>
          </a:bodyPr>
          <a:lstStyle>
            <a:lvl1pPr>
              <a:defRPr sz="2800"/>
            </a:lvl1pPr>
          </a:lstStyle>
          <a:p>
            <a:r>
              <a:rPr lang="en-US" dirty="0"/>
              <a:t>Click to edit Master title style</a:t>
            </a:r>
          </a:p>
        </p:txBody>
      </p:sp>
      <p:sp>
        <p:nvSpPr>
          <p:cNvPr id="12" name="Footer Placeholder 4">
            <a:extLst>
              <a:ext uri="{FF2B5EF4-FFF2-40B4-BE49-F238E27FC236}">
                <a16:creationId xmlns:a16="http://schemas.microsoft.com/office/drawing/2014/main" id="{B9093396-C4AB-B14A-BAB4-ED8AB567BEB4}"/>
              </a:ext>
            </a:extLst>
          </p:cNvPr>
          <p:cNvSpPr>
            <a:spLocks noGrp="1"/>
          </p:cNvSpPr>
          <p:nvPr>
            <p:ph type="ftr" sz="quarter" idx="11"/>
          </p:nvPr>
        </p:nvSpPr>
        <p:spPr>
          <a:xfrm>
            <a:off x="4164515" y="6448251"/>
            <a:ext cx="3859795" cy="365125"/>
          </a:xfrm>
          <a:prstGeom prst="rect">
            <a:avLst/>
          </a:prstGeom>
        </p:spPr>
        <p:txBody>
          <a:bodyPr/>
          <a:lstStyle/>
          <a:p>
            <a:endParaRPr lang="en-US"/>
          </a:p>
        </p:txBody>
      </p:sp>
      <p:sp>
        <p:nvSpPr>
          <p:cNvPr id="13" name="Slide Number Placeholder 5">
            <a:extLst>
              <a:ext uri="{FF2B5EF4-FFF2-40B4-BE49-F238E27FC236}">
                <a16:creationId xmlns:a16="http://schemas.microsoft.com/office/drawing/2014/main" id="{75384108-9EE5-A040-AD2D-00A8B9291E0C}"/>
              </a:ext>
            </a:extLst>
          </p:cNvPr>
          <p:cNvSpPr>
            <a:spLocks noGrp="1"/>
          </p:cNvSpPr>
          <p:nvPr>
            <p:ph type="sldNum" sz="quarter" idx="12"/>
          </p:nvPr>
        </p:nvSpPr>
        <p:spPr>
          <a:xfrm>
            <a:off x="304720" y="6448251"/>
            <a:ext cx="2844059" cy="365125"/>
          </a:xfrm>
          <a:prstGeom prst="rect">
            <a:avLst/>
          </a:prstGeom>
        </p:spPr>
        <p:txBody>
          <a:bodyPr/>
          <a:lstStyle>
            <a:lvl1pPr algn="l">
              <a:defRPr/>
            </a:lvl1pPr>
          </a:lstStyle>
          <a:p>
            <a:pPr algn="l"/>
            <a:fld id="{96E69268-9C8B-4EBF-A9EE-DC5DC2D48DC3}" type="slidenum">
              <a:rPr lang="en-US" smtClean="0"/>
              <a:pPr/>
              <a:t>‹#›</a:t>
            </a:fld>
            <a:endParaRPr lang="en-US"/>
          </a:p>
        </p:txBody>
      </p:sp>
      <p:sp>
        <p:nvSpPr>
          <p:cNvPr id="14" name="Рисунок 9">
            <a:extLst>
              <a:ext uri="{FF2B5EF4-FFF2-40B4-BE49-F238E27FC236}">
                <a16:creationId xmlns:a16="http://schemas.microsoft.com/office/drawing/2014/main" id="{F30EFA0F-CE88-5249-9D6E-C6D21F346DF7}"/>
              </a:ext>
            </a:extLst>
          </p:cNvPr>
          <p:cNvSpPr>
            <a:spLocks noGrp="1"/>
          </p:cNvSpPr>
          <p:nvPr>
            <p:ph type="pic" sz="quarter" idx="13" hasCustomPrompt="1"/>
          </p:nvPr>
        </p:nvSpPr>
        <p:spPr>
          <a:xfrm>
            <a:off x="10451130" y="6448250"/>
            <a:ext cx="1475930" cy="365125"/>
          </a:xfrm>
        </p:spPr>
        <p:txBody>
          <a:bodyPr anchor="ctr">
            <a:noAutofit/>
          </a:bodyPr>
          <a:lstStyle>
            <a:lvl1pPr algn="ctr">
              <a:buNone/>
              <a:defRPr sz="1200"/>
            </a:lvl1pPr>
          </a:lstStyle>
          <a:p>
            <a:r>
              <a:rPr lang="en-US" dirty="0"/>
              <a:t>Logo</a:t>
            </a:r>
          </a:p>
        </p:txBody>
      </p:sp>
      <p:grpSp>
        <p:nvGrpSpPr>
          <p:cNvPr id="15" name="Group 14">
            <a:extLst>
              <a:ext uri="{FF2B5EF4-FFF2-40B4-BE49-F238E27FC236}">
                <a16:creationId xmlns:a16="http://schemas.microsoft.com/office/drawing/2014/main" id="{E68D5C3D-5A7B-5B4E-8042-4B5DC71CE551}"/>
              </a:ext>
            </a:extLst>
          </p:cNvPr>
          <p:cNvGrpSpPr/>
          <p:nvPr userDrawn="1"/>
        </p:nvGrpSpPr>
        <p:grpSpPr>
          <a:xfrm>
            <a:off x="5787333" y="934388"/>
            <a:ext cx="614157" cy="112667"/>
            <a:chOff x="2926060" y="1048069"/>
            <a:chExt cx="614157" cy="112667"/>
          </a:xfrm>
        </p:grpSpPr>
        <p:sp>
          <p:nvSpPr>
            <p:cNvPr id="16" name="Oval 15">
              <a:extLst>
                <a:ext uri="{FF2B5EF4-FFF2-40B4-BE49-F238E27FC236}">
                  <a16:creationId xmlns:a16="http://schemas.microsoft.com/office/drawing/2014/main" id="{773D4292-C3FC-7944-905F-0E2391E619D7}"/>
                </a:ext>
              </a:extLst>
            </p:cNvPr>
            <p:cNvSpPr>
              <a:spLocks noChangeAspect="1"/>
            </p:cNvSpPr>
            <p:nvPr userDrawn="1"/>
          </p:nvSpPr>
          <p:spPr>
            <a:xfrm>
              <a:off x="2926060" y="1052736"/>
              <a:ext cx="108000" cy="108000"/>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17" name="Oval 16">
              <a:extLst>
                <a:ext uri="{FF2B5EF4-FFF2-40B4-BE49-F238E27FC236}">
                  <a16:creationId xmlns:a16="http://schemas.microsoft.com/office/drawing/2014/main" id="{F102DB63-08D6-8545-8DDB-AFE65A7BD4BF}"/>
                </a:ext>
              </a:extLst>
            </p:cNvPr>
            <p:cNvSpPr>
              <a:spLocks noChangeAspect="1"/>
            </p:cNvSpPr>
            <p:nvPr userDrawn="1"/>
          </p:nvSpPr>
          <p:spPr>
            <a:xfrm>
              <a:off x="3094779" y="1048069"/>
              <a:ext cx="108000" cy="108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18" name="Oval 17">
              <a:extLst>
                <a:ext uri="{FF2B5EF4-FFF2-40B4-BE49-F238E27FC236}">
                  <a16:creationId xmlns:a16="http://schemas.microsoft.com/office/drawing/2014/main" id="{0EAF7E3F-7F95-B14F-A3FF-F65A0978CD38}"/>
                </a:ext>
              </a:extLst>
            </p:cNvPr>
            <p:cNvSpPr>
              <a:spLocks noChangeAspect="1"/>
            </p:cNvSpPr>
            <p:nvPr userDrawn="1"/>
          </p:nvSpPr>
          <p:spPr>
            <a:xfrm>
              <a:off x="3263498" y="1048069"/>
              <a:ext cx="108000" cy="108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19" name="Oval 18">
              <a:extLst>
                <a:ext uri="{FF2B5EF4-FFF2-40B4-BE49-F238E27FC236}">
                  <a16:creationId xmlns:a16="http://schemas.microsoft.com/office/drawing/2014/main" id="{C551762D-C8BA-1A44-9562-457824FC1BF7}"/>
                </a:ext>
              </a:extLst>
            </p:cNvPr>
            <p:cNvSpPr>
              <a:spLocks noChangeAspect="1"/>
            </p:cNvSpPr>
            <p:nvPr userDrawn="1"/>
          </p:nvSpPr>
          <p:spPr>
            <a:xfrm>
              <a:off x="3432217" y="1048069"/>
              <a:ext cx="108000" cy="108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grpSp>
      <p:grpSp>
        <p:nvGrpSpPr>
          <p:cNvPr id="20" name="Group 19">
            <a:extLst>
              <a:ext uri="{FF2B5EF4-FFF2-40B4-BE49-F238E27FC236}">
                <a16:creationId xmlns:a16="http://schemas.microsoft.com/office/drawing/2014/main" id="{848A533E-AB7E-D549-81A5-15E152DD5845}"/>
              </a:ext>
            </a:extLst>
          </p:cNvPr>
          <p:cNvGrpSpPr/>
          <p:nvPr userDrawn="1"/>
        </p:nvGrpSpPr>
        <p:grpSpPr>
          <a:xfrm>
            <a:off x="272339" y="6303565"/>
            <a:ext cx="11654721" cy="41755"/>
            <a:chOff x="272339" y="6303565"/>
            <a:chExt cx="11654721" cy="41755"/>
          </a:xfrm>
        </p:grpSpPr>
        <p:sp>
          <p:nvSpPr>
            <p:cNvPr id="21" name="Rectangle 20">
              <a:extLst>
                <a:ext uri="{FF2B5EF4-FFF2-40B4-BE49-F238E27FC236}">
                  <a16:creationId xmlns:a16="http://schemas.microsoft.com/office/drawing/2014/main" id="{681318D3-58C0-7B44-BC4F-EDF133ED074F}"/>
                </a:ext>
              </a:extLst>
            </p:cNvPr>
            <p:cNvSpPr/>
            <p:nvPr userDrawn="1"/>
          </p:nvSpPr>
          <p:spPr>
            <a:xfrm>
              <a:off x="272339" y="6309320"/>
              <a:ext cx="5040000" cy="3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22" name="Rectangle 21">
              <a:extLst>
                <a:ext uri="{FF2B5EF4-FFF2-40B4-BE49-F238E27FC236}">
                  <a16:creationId xmlns:a16="http://schemas.microsoft.com/office/drawing/2014/main" id="{612EFCF5-EF54-DB4D-8472-98C841D7F6C7}"/>
                </a:ext>
              </a:extLst>
            </p:cNvPr>
            <p:cNvSpPr/>
            <p:nvPr userDrawn="1"/>
          </p:nvSpPr>
          <p:spPr>
            <a:xfrm>
              <a:off x="6905714" y="6303565"/>
              <a:ext cx="1800000" cy="3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23" name="Rectangle 22">
              <a:extLst>
                <a:ext uri="{FF2B5EF4-FFF2-40B4-BE49-F238E27FC236}">
                  <a16:creationId xmlns:a16="http://schemas.microsoft.com/office/drawing/2014/main" id="{74976212-80E3-A549-90A2-E40D96E7B5D5}"/>
                </a:ext>
              </a:extLst>
            </p:cNvPr>
            <p:cNvSpPr/>
            <p:nvPr userDrawn="1"/>
          </p:nvSpPr>
          <p:spPr>
            <a:xfrm>
              <a:off x="8705714" y="6303565"/>
              <a:ext cx="1080000" cy="3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24" name="Rectangle 23">
              <a:extLst>
                <a:ext uri="{FF2B5EF4-FFF2-40B4-BE49-F238E27FC236}">
                  <a16:creationId xmlns:a16="http://schemas.microsoft.com/office/drawing/2014/main" id="{C4CBC36C-C19D-E24B-A1BE-AB4B85B4D132}"/>
                </a:ext>
              </a:extLst>
            </p:cNvPr>
            <p:cNvSpPr/>
            <p:nvPr userDrawn="1"/>
          </p:nvSpPr>
          <p:spPr>
            <a:xfrm>
              <a:off x="9767060" y="6303565"/>
              <a:ext cx="2160000" cy="3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grpSp>
    </p:spTree>
    <p:extLst>
      <p:ext uri="{BB962C8B-B14F-4D97-AF65-F5344CB8AC3E}">
        <p14:creationId xmlns:p14="http://schemas.microsoft.com/office/powerpoint/2010/main" val="26603561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wotSlide">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3DEB5AF1-995C-4145-B85E-3CA23D1F9568}"/>
              </a:ext>
            </a:extLst>
          </p:cNvPr>
          <p:cNvSpPr/>
          <p:nvPr userDrawn="1"/>
        </p:nvSpPr>
        <p:spPr>
          <a:xfrm>
            <a:off x="0" y="0"/>
            <a:ext cx="6094413" cy="3428996"/>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6" name="Rectangle 25">
            <a:extLst>
              <a:ext uri="{FF2B5EF4-FFF2-40B4-BE49-F238E27FC236}">
                <a16:creationId xmlns:a16="http://schemas.microsoft.com/office/drawing/2014/main" id="{7265EFEF-1CD7-4200-86A8-A8C024A2A2CE}"/>
              </a:ext>
            </a:extLst>
          </p:cNvPr>
          <p:cNvSpPr/>
          <p:nvPr userDrawn="1"/>
        </p:nvSpPr>
        <p:spPr>
          <a:xfrm>
            <a:off x="6094412" y="3429004"/>
            <a:ext cx="6094413" cy="3428996"/>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3555472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261764" y="2825823"/>
            <a:ext cx="3600000" cy="3319490"/>
          </a:xfrm>
        </p:spPr>
        <p:txBody>
          <a:bodyPr>
            <a:normAutofit/>
          </a:bodyPr>
          <a:lstStyle>
            <a:lvl1pPr>
              <a:defRPr sz="1800"/>
            </a:lvl1pPr>
            <a:lvl2pPr>
              <a:defRPr sz="1600"/>
            </a:lvl2pPr>
            <a:lvl3pPr>
              <a:defRPr sz="1200"/>
            </a:lvl3pPr>
            <a:lvl4pPr>
              <a:defRPr sz="1100"/>
            </a:lvl4pPr>
            <a:lvl5pPr>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Текст 15">
            <a:extLst>
              <a:ext uri="{FF2B5EF4-FFF2-40B4-BE49-F238E27FC236}">
                <a16:creationId xmlns:a16="http://schemas.microsoft.com/office/drawing/2014/main" id="{ABFA8B67-7732-3040-9001-9285B23328D4}"/>
              </a:ext>
            </a:extLst>
          </p:cNvPr>
          <p:cNvSpPr>
            <a:spLocks noGrp="1"/>
          </p:cNvSpPr>
          <p:nvPr>
            <p:ph type="body" sz="quarter" idx="15" hasCustomPrompt="1"/>
          </p:nvPr>
        </p:nvSpPr>
        <p:spPr>
          <a:xfrm>
            <a:off x="1485900" y="1520787"/>
            <a:ext cx="2375864" cy="1080120"/>
          </a:xfrm>
        </p:spPr>
        <p:txBody>
          <a:bodyPr anchor="ctr">
            <a:noAutofit/>
          </a:bodyPr>
          <a:lstStyle>
            <a:lvl1pPr>
              <a:buNone/>
              <a:defRPr sz="2400"/>
            </a:lvl1pPr>
          </a:lstStyle>
          <a:p>
            <a:pPr lvl="0"/>
            <a:r>
              <a:rPr lang="en-US" dirty="0"/>
              <a:t>Subtitle Here</a:t>
            </a:r>
          </a:p>
        </p:txBody>
      </p:sp>
      <p:sp>
        <p:nvSpPr>
          <p:cNvPr id="29" name="Content Placeholder 2">
            <a:extLst>
              <a:ext uri="{FF2B5EF4-FFF2-40B4-BE49-F238E27FC236}">
                <a16:creationId xmlns:a16="http://schemas.microsoft.com/office/drawing/2014/main" id="{3C71FFE9-4664-8E40-B6C6-99A497597D76}"/>
              </a:ext>
            </a:extLst>
          </p:cNvPr>
          <p:cNvSpPr>
            <a:spLocks noGrp="1"/>
          </p:cNvSpPr>
          <p:nvPr>
            <p:ph idx="16" hasCustomPrompt="1"/>
          </p:nvPr>
        </p:nvSpPr>
        <p:spPr>
          <a:xfrm>
            <a:off x="4290849" y="2824745"/>
            <a:ext cx="3600000" cy="3319490"/>
          </a:xfrm>
        </p:spPr>
        <p:txBody>
          <a:bodyPr>
            <a:normAutofit/>
          </a:bodyPr>
          <a:lstStyle>
            <a:lvl1pPr>
              <a:defRPr sz="1800"/>
            </a:lvl1pPr>
            <a:lvl2pPr>
              <a:defRPr sz="1600"/>
            </a:lvl2pPr>
            <a:lvl3pPr>
              <a:defRPr sz="1200"/>
            </a:lvl3pPr>
            <a:lvl4pPr>
              <a:defRPr sz="1100"/>
            </a:lvl4pPr>
            <a:lvl5pPr>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1" name="Текст 15">
            <a:extLst>
              <a:ext uri="{FF2B5EF4-FFF2-40B4-BE49-F238E27FC236}">
                <a16:creationId xmlns:a16="http://schemas.microsoft.com/office/drawing/2014/main" id="{D76CF97B-702A-304B-BC21-9A90CCB97BD0}"/>
              </a:ext>
            </a:extLst>
          </p:cNvPr>
          <p:cNvSpPr>
            <a:spLocks noGrp="1"/>
          </p:cNvSpPr>
          <p:nvPr>
            <p:ph type="body" sz="quarter" idx="17" hasCustomPrompt="1"/>
          </p:nvPr>
        </p:nvSpPr>
        <p:spPr>
          <a:xfrm>
            <a:off x="5514985" y="1519709"/>
            <a:ext cx="2375864" cy="1080120"/>
          </a:xfrm>
        </p:spPr>
        <p:txBody>
          <a:bodyPr anchor="ctr">
            <a:noAutofit/>
          </a:bodyPr>
          <a:lstStyle>
            <a:lvl1pPr>
              <a:buNone/>
              <a:defRPr sz="2400"/>
            </a:lvl1pPr>
          </a:lstStyle>
          <a:p>
            <a:pPr lvl="0"/>
            <a:r>
              <a:rPr lang="en-US" dirty="0"/>
              <a:t>Subtitle Here</a:t>
            </a:r>
          </a:p>
        </p:txBody>
      </p:sp>
      <p:sp>
        <p:nvSpPr>
          <p:cNvPr id="32" name="Content Placeholder 2">
            <a:extLst>
              <a:ext uri="{FF2B5EF4-FFF2-40B4-BE49-F238E27FC236}">
                <a16:creationId xmlns:a16="http://schemas.microsoft.com/office/drawing/2014/main" id="{9284523A-E2C3-5F4F-AE5B-53132287F25D}"/>
              </a:ext>
            </a:extLst>
          </p:cNvPr>
          <p:cNvSpPr>
            <a:spLocks noGrp="1"/>
          </p:cNvSpPr>
          <p:nvPr>
            <p:ph idx="18" hasCustomPrompt="1"/>
          </p:nvPr>
        </p:nvSpPr>
        <p:spPr>
          <a:xfrm>
            <a:off x="8319935" y="2824745"/>
            <a:ext cx="3600000" cy="3319490"/>
          </a:xfrm>
        </p:spPr>
        <p:txBody>
          <a:bodyPr>
            <a:normAutofit/>
          </a:bodyPr>
          <a:lstStyle>
            <a:lvl1pPr>
              <a:defRPr sz="1800"/>
            </a:lvl1pPr>
            <a:lvl2pPr>
              <a:defRPr sz="1600"/>
            </a:lvl2pPr>
            <a:lvl3pPr>
              <a:defRPr sz="1200"/>
            </a:lvl3pPr>
            <a:lvl4pPr>
              <a:defRPr sz="1100"/>
            </a:lvl4pPr>
            <a:lvl5pPr>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4" name="Текст 15">
            <a:extLst>
              <a:ext uri="{FF2B5EF4-FFF2-40B4-BE49-F238E27FC236}">
                <a16:creationId xmlns:a16="http://schemas.microsoft.com/office/drawing/2014/main" id="{BA4FF107-F83F-EE40-8516-AB5B5877F039}"/>
              </a:ext>
            </a:extLst>
          </p:cNvPr>
          <p:cNvSpPr>
            <a:spLocks noGrp="1"/>
          </p:cNvSpPr>
          <p:nvPr>
            <p:ph type="body" sz="quarter" idx="19" hasCustomPrompt="1"/>
          </p:nvPr>
        </p:nvSpPr>
        <p:spPr>
          <a:xfrm>
            <a:off x="9544071" y="1519709"/>
            <a:ext cx="2375864" cy="1080120"/>
          </a:xfrm>
        </p:spPr>
        <p:txBody>
          <a:bodyPr anchor="ctr">
            <a:noAutofit/>
          </a:bodyPr>
          <a:lstStyle>
            <a:lvl1pPr>
              <a:buNone/>
              <a:defRPr sz="2400"/>
            </a:lvl1pPr>
          </a:lstStyle>
          <a:p>
            <a:pPr lvl="0"/>
            <a:r>
              <a:rPr lang="en-US" dirty="0"/>
              <a:t>Subtitle Here</a:t>
            </a:r>
          </a:p>
        </p:txBody>
      </p:sp>
      <p:sp>
        <p:nvSpPr>
          <p:cNvPr id="33" name="Title 1">
            <a:extLst>
              <a:ext uri="{FF2B5EF4-FFF2-40B4-BE49-F238E27FC236}">
                <a16:creationId xmlns:a16="http://schemas.microsoft.com/office/drawing/2014/main" id="{989CE06C-5E51-844D-8D57-196761EED0F2}"/>
              </a:ext>
            </a:extLst>
          </p:cNvPr>
          <p:cNvSpPr>
            <a:spLocks noGrp="1"/>
          </p:cNvSpPr>
          <p:nvPr>
            <p:ph type="title"/>
          </p:nvPr>
        </p:nvSpPr>
        <p:spPr>
          <a:xfrm>
            <a:off x="272339" y="202144"/>
            <a:ext cx="11654721" cy="583034"/>
          </a:xfrm>
          <a:prstGeom prst="rect">
            <a:avLst/>
          </a:prstGeom>
        </p:spPr>
        <p:txBody>
          <a:bodyPr>
            <a:noAutofit/>
          </a:bodyPr>
          <a:lstStyle>
            <a:lvl1pPr>
              <a:defRPr sz="2800"/>
            </a:lvl1pPr>
          </a:lstStyle>
          <a:p>
            <a:r>
              <a:rPr lang="en-US" dirty="0"/>
              <a:t>Click to edit Master title style</a:t>
            </a:r>
          </a:p>
        </p:txBody>
      </p:sp>
      <p:sp>
        <p:nvSpPr>
          <p:cNvPr id="35" name="Footer Placeholder 4">
            <a:extLst>
              <a:ext uri="{FF2B5EF4-FFF2-40B4-BE49-F238E27FC236}">
                <a16:creationId xmlns:a16="http://schemas.microsoft.com/office/drawing/2014/main" id="{0CC07D88-C7EE-F14E-8F82-F28F45894EB6}"/>
              </a:ext>
            </a:extLst>
          </p:cNvPr>
          <p:cNvSpPr>
            <a:spLocks noGrp="1"/>
          </p:cNvSpPr>
          <p:nvPr>
            <p:ph type="ftr" sz="quarter" idx="11"/>
          </p:nvPr>
        </p:nvSpPr>
        <p:spPr>
          <a:xfrm>
            <a:off x="4164515" y="6448251"/>
            <a:ext cx="3859795" cy="365125"/>
          </a:xfrm>
          <a:prstGeom prst="rect">
            <a:avLst/>
          </a:prstGeom>
        </p:spPr>
        <p:txBody>
          <a:bodyPr/>
          <a:lstStyle/>
          <a:p>
            <a:endParaRPr lang="en-US"/>
          </a:p>
        </p:txBody>
      </p:sp>
      <p:sp>
        <p:nvSpPr>
          <p:cNvPr id="36" name="Slide Number Placeholder 5">
            <a:extLst>
              <a:ext uri="{FF2B5EF4-FFF2-40B4-BE49-F238E27FC236}">
                <a16:creationId xmlns:a16="http://schemas.microsoft.com/office/drawing/2014/main" id="{AEA53E20-9E2B-8548-8D85-C28C6BCB0A46}"/>
              </a:ext>
            </a:extLst>
          </p:cNvPr>
          <p:cNvSpPr>
            <a:spLocks noGrp="1"/>
          </p:cNvSpPr>
          <p:nvPr>
            <p:ph type="sldNum" sz="quarter" idx="12"/>
          </p:nvPr>
        </p:nvSpPr>
        <p:spPr>
          <a:xfrm>
            <a:off x="304720" y="6448251"/>
            <a:ext cx="2844059" cy="365125"/>
          </a:xfrm>
          <a:prstGeom prst="rect">
            <a:avLst/>
          </a:prstGeom>
        </p:spPr>
        <p:txBody>
          <a:bodyPr/>
          <a:lstStyle>
            <a:lvl1pPr algn="l">
              <a:defRPr/>
            </a:lvl1pPr>
          </a:lstStyle>
          <a:p>
            <a:pPr algn="l"/>
            <a:fld id="{96E69268-9C8B-4EBF-A9EE-DC5DC2D48DC3}" type="slidenum">
              <a:rPr lang="en-US" smtClean="0"/>
              <a:pPr/>
              <a:t>‹#›</a:t>
            </a:fld>
            <a:endParaRPr lang="en-US"/>
          </a:p>
        </p:txBody>
      </p:sp>
      <p:sp>
        <p:nvSpPr>
          <p:cNvPr id="37" name="Рисунок 9">
            <a:extLst>
              <a:ext uri="{FF2B5EF4-FFF2-40B4-BE49-F238E27FC236}">
                <a16:creationId xmlns:a16="http://schemas.microsoft.com/office/drawing/2014/main" id="{BF0B120D-B06A-6941-AAFF-D01DDB582446}"/>
              </a:ext>
            </a:extLst>
          </p:cNvPr>
          <p:cNvSpPr>
            <a:spLocks noGrp="1"/>
          </p:cNvSpPr>
          <p:nvPr>
            <p:ph type="pic" sz="quarter" idx="13" hasCustomPrompt="1"/>
          </p:nvPr>
        </p:nvSpPr>
        <p:spPr>
          <a:xfrm>
            <a:off x="10451130" y="6448250"/>
            <a:ext cx="1475930" cy="365125"/>
          </a:xfrm>
        </p:spPr>
        <p:txBody>
          <a:bodyPr anchor="ctr">
            <a:noAutofit/>
          </a:bodyPr>
          <a:lstStyle>
            <a:lvl1pPr algn="ctr">
              <a:buNone/>
              <a:defRPr sz="1200"/>
            </a:lvl1pPr>
          </a:lstStyle>
          <a:p>
            <a:r>
              <a:rPr lang="en-US" dirty="0"/>
              <a:t>Logo</a:t>
            </a:r>
          </a:p>
        </p:txBody>
      </p:sp>
      <p:grpSp>
        <p:nvGrpSpPr>
          <p:cNvPr id="38" name="Group 37">
            <a:extLst>
              <a:ext uri="{FF2B5EF4-FFF2-40B4-BE49-F238E27FC236}">
                <a16:creationId xmlns:a16="http://schemas.microsoft.com/office/drawing/2014/main" id="{802FBBDF-CBD1-F242-BFC0-830DF9861CF7}"/>
              </a:ext>
            </a:extLst>
          </p:cNvPr>
          <p:cNvGrpSpPr/>
          <p:nvPr userDrawn="1"/>
        </p:nvGrpSpPr>
        <p:grpSpPr>
          <a:xfrm>
            <a:off x="5787333" y="934388"/>
            <a:ext cx="614157" cy="112667"/>
            <a:chOff x="2926060" y="1048069"/>
            <a:chExt cx="614157" cy="112667"/>
          </a:xfrm>
        </p:grpSpPr>
        <p:sp>
          <p:nvSpPr>
            <p:cNvPr id="39" name="Oval 38">
              <a:extLst>
                <a:ext uri="{FF2B5EF4-FFF2-40B4-BE49-F238E27FC236}">
                  <a16:creationId xmlns:a16="http://schemas.microsoft.com/office/drawing/2014/main" id="{108EA8FF-C346-CA46-941E-B05C935F53D6}"/>
                </a:ext>
              </a:extLst>
            </p:cNvPr>
            <p:cNvSpPr>
              <a:spLocks noChangeAspect="1"/>
            </p:cNvSpPr>
            <p:nvPr userDrawn="1"/>
          </p:nvSpPr>
          <p:spPr>
            <a:xfrm>
              <a:off x="2926060" y="1052736"/>
              <a:ext cx="108000" cy="108000"/>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40" name="Oval 39">
              <a:extLst>
                <a:ext uri="{FF2B5EF4-FFF2-40B4-BE49-F238E27FC236}">
                  <a16:creationId xmlns:a16="http://schemas.microsoft.com/office/drawing/2014/main" id="{F0DA9E00-B9C8-254B-961A-975D60F5A66F}"/>
                </a:ext>
              </a:extLst>
            </p:cNvPr>
            <p:cNvSpPr>
              <a:spLocks noChangeAspect="1"/>
            </p:cNvSpPr>
            <p:nvPr userDrawn="1"/>
          </p:nvSpPr>
          <p:spPr>
            <a:xfrm>
              <a:off x="3094779" y="1048069"/>
              <a:ext cx="108000" cy="108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41" name="Oval 40">
              <a:extLst>
                <a:ext uri="{FF2B5EF4-FFF2-40B4-BE49-F238E27FC236}">
                  <a16:creationId xmlns:a16="http://schemas.microsoft.com/office/drawing/2014/main" id="{D7059F36-5F58-1244-BD08-49C1A5D3CF89}"/>
                </a:ext>
              </a:extLst>
            </p:cNvPr>
            <p:cNvSpPr>
              <a:spLocks noChangeAspect="1"/>
            </p:cNvSpPr>
            <p:nvPr userDrawn="1"/>
          </p:nvSpPr>
          <p:spPr>
            <a:xfrm>
              <a:off x="3263498" y="1048069"/>
              <a:ext cx="108000" cy="108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42" name="Oval 41">
              <a:extLst>
                <a:ext uri="{FF2B5EF4-FFF2-40B4-BE49-F238E27FC236}">
                  <a16:creationId xmlns:a16="http://schemas.microsoft.com/office/drawing/2014/main" id="{D84E76A7-A47D-E94D-8144-6B9139930E9D}"/>
                </a:ext>
              </a:extLst>
            </p:cNvPr>
            <p:cNvSpPr>
              <a:spLocks noChangeAspect="1"/>
            </p:cNvSpPr>
            <p:nvPr userDrawn="1"/>
          </p:nvSpPr>
          <p:spPr>
            <a:xfrm>
              <a:off x="3432217" y="1048069"/>
              <a:ext cx="108000" cy="108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grpSp>
      <p:grpSp>
        <p:nvGrpSpPr>
          <p:cNvPr id="48" name="Group 47">
            <a:extLst>
              <a:ext uri="{FF2B5EF4-FFF2-40B4-BE49-F238E27FC236}">
                <a16:creationId xmlns:a16="http://schemas.microsoft.com/office/drawing/2014/main" id="{D84A7442-FF5D-2F4F-8EAD-11575C07BE12}"/>
              </a:ext>
            </a:extLst>
          </p:cNvPr>
          <p:cNvGrpSpPr/>
          <p:nvPr userDrawn="1"/>
        </p:nvGrpSpPr>
        <p:grpSpPr>
          <a:xfrm>
            <a:off x="272339" y="6303565"/>
            <a:ext cx="11654721" cy="41755"/>
            <a:chOff x="272339" y="6303565"/>
            <a:chExt cx="11654721" cy="41755"/>
          </a:xfrm>
        </p:grpSpPr>
        <p:sp>
          <p:nvSpPr>
            <p:cNvPr id="49" name="Rectangle 48">
              <a:extLst>
                <a:ext uri="{FF2B5EF4-FFF2-40B4-BE49-F238E27FC236}">
                  <a16:creationId xmlns:a16="http://schemas.microsoft.com/office/drawing/2014/main" id="{7656E899-BF4B-044B-A702-F1155630872A}"/>
                </a:ext>
              </a:extLst>
            </p:cNvPr>
            <p:cNvSpPr/>
            <p:nvPr userDrawn="1"/>
          </p:nvSpPr>
          <p:spPr>
            <a:xfrm>
              <a:off x="272339" y="6309320"/>
              <a:ext cx="5040000" cy="3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50" name="Rectangle 49">
              <a:extLst>
                <a:ext uri="{FF2B5EF4-FFF2-40B4-BE49-F238E27FC236}">
                  <a16:creationId xmlns:a16="http://schemas.microsoft.com/office/drawing/2014/main" id="{BFECBB70-CB5E-DD40-81F1-7E672B28E1F2}"/>
                </a:ext>
              </a:extLst>
            </p:cNvPr>
            <p:cNvSpPr/>
            <p:nvPr userDrawn="1"/>
          </p:nvSpPr>
          <p:spPr>
            <a:xfrm>
              <a:off x="6905714" y="6303565"/>
              <a:ext cx="1800000" cy="3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51" name="Rectangle 50">
              <a:extLst>
                <a:ext uri="{FF2B5EF4-FFF2-40B4-BE49-F238E27FC236}">
                  <a16:creationId xmlns:a16="http://schemas.microsoft.com/office/drawing/2014/main" id="{4B7FD797-6086-5448-BD3E-898AEF66487C}"/>
                </a:ext>
              </a:extLst>
            </p:cNvPr>
            <p:cNvSpPr/>
            <p:nvPr userDrawn="1"/>
          </p:nvSpPr>
          <p:spPr>
            <a:xfrm>
              <a:off x="8705714" y="6303565"/>
              <a:ext cx="1080000" cy="3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52" name="Rectangle 51">
              <a:extLst>
                <a:ext uri="{FF2B5EF4-FFF2-40B4-BE49-F238E27FC236}">
                  <a16:creationId xmlns:a16="http://schemas.microsoft.com/office/drawing/2014/main" id="{E51E2462-530C-FD47-ABF8-77850DBC0FA0}"/>
                </a:ext>
              </a:extLst>
            </p:cNvPr>
            <p:cNvSpPr/>
            <p:nvPr userDrawn="1"/>
          </p:nvSpPr>
          <p:spPr>
            <a:xfrm>
              <a:off x="9767060" y="6303565"/>
              <a:ext cx="2160000" cy="3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grpSp>
    </p:spTree>
    <p:extLst>
      <p:ext uri="{BB962C8B-B14F-4D97-AF65-F5344CB8AC3E}">
        <p14:creationId xmlns:p14="http://schemas.microsoft.com/office/powerpoint/2010/main" val="4787658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272339" y="1368613"/>
            <a:ext cx="5822073" cy="4776706"/>
          </a:xfrm>
        </p:spPr>
        <p:txBody>
          <a:bodyPr>
            <a:normAutofit/>
          </a:bodyPr>
          <a:lstStyle>
            <a:lvl1pPr>
              <a:defRPr sz="2400"/>
            </a:lvl1pPr>
            <a:lvl2pPr>
              <a:defRPr sz="20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Рисунок 8">
            <a:extLst>
              <a:ext uri="{FF2B5EF4-FFF2-40B4-BE49-F238E27FC236}">
                <a16:creationId xmlns:a16="http://schemas.microsoft.com/office/drawing/2014/main" id="{75A3016C-A8D6-474B-AA6D-2DFAD3944BE9}"/>
              </a:ext>
            </a:extLst>
          </p:cNvPr>
          <p:cNvSpPr>
            <a:spLocks noGrp="1"/>
          </p:cNvSpPr>
          <p:nvPr>
            <p:ph type="pic" sz="quarter" idx="14" hasCustomPrompt="1"/>
          </p:nvPr>
        </p:nvSpPr>
        <p:spPr>
          <a:xfrm>
            <a:off x="6310435" y="1368613"/>
            <a:ext cx="5724403" cy="2060387"/>
          </a:xfrm>
        </p:spPr>
        <p:txBody>
          <a:bodyPr/>
          <a:lstStyle/>
          <a:p>
            <a:r>
              <a:rPr lang="en-US" dirty="0"/>
              <a:t>Image</a:t>
            </a:r>
          </a:p>
        </p:txBody>
      </p:sp>
      <p:sp>
        <p:nvSpPr>
          <p:cNvPr id="12" name="Рисунок 11">
            <a:extLst>
              <a:ext uri="{FF2B5EF4-FFF2-40B4-BE49-F238E27FC236}">
                <a16:creationId xmlns:a16="http://schemas.microsoft.com/office/drawing/2014/main" id="{6CE2FB78-349B-6A41-8B3E-FEBCD66F3DC9}"/>
              </a:ext>
            </a:extLst>
          </p:cNvPr>
          <p:cNvSpPr>
            <a:spLocks noGrp="1"/>
          </p:cNvSpPr>
          <p:nvPr>
            <p:ph type="pic" sz="quarter" idx="15" hasCustomPrompt="1"/>
          </p:nvPr>
        </p:nvSpPr>
        <p:spPr>
          <a:xfrm>
            <a:off x="6310435" y="3618510"/>
            <a:ext cx="3241675" cy="2526809"/>
          </a:xfrm>
        </p:spPr>
        <p:txBody>
          <a:bodyPr/>
          <a:lstStyle/>
          <a:p>
            <a:r>
              <a:rPr lang="en-US" dirty="0"/>
              <a:t>Image</a:t>
            </a:r>
          </a:p>
        </p:txBody>
      </p:sp>
      <p:sp>
        <p:nvSpPr>
          <p:cNvPr id="14" name="Рисунок 13">
            <a:extLst>
              <a:ext uri="{FF2B5EF4-FFF2-40B4-BE49-F238E27FC236}">
                <a16:creationId xmlns:a16="http://schemas.microsoft.com/office/drawing/2014/main" id="{F96DE27B-0E08-6F46-AF8C-F1296694678E}"/>
              </a:ext>
            </a:extLst>
          </p:cNvPr>
          <p:cNvSpPr>
            <a:spLocks noGrp="1"/>
          </p:cNvSpPr>
          <p:nvPr>
            <p:ph type="pic" sz="quarter" idx="16" hasCustomPrompt="1"/>
          </p:nvPr>
        </p:nvSpPr>
        <p:spPr>
          <a:xfrm>
            <a:off x="9768133" y="3618403"/>
            <a:ext cx="2266705" cy="2526810"/>
          </a:xfrm>
        </p:spPr>
        <p:txBody>
          <a:bodyPr/>
          <a:lstStyle/>
          <a:p>
            <a:r>
              <a:rPr lang="en-US" dirty="0"/>
              <a:t>Image</a:t>
            </a:r>
          </a:p>
        </p:txBody>
      </p:sp>
      <p:sp>
        <p:nvSpPr>
          <p:cNvPr id="16" name="Title 1">
            <a:extLst>
              <a:ext uri="{FF2B5EF4-FFF2-40B4-BE49-F238E27FC236}">
                <a16:creationId xmlns:a16="http://schemas.microsoft.com/office/drawing/2014/main" id="{B7D25AAA-DBC7-6941-9FE6-E959F9CCD003}"/>
              </a:ext>
            </a:extLst>
          </p:cNvPr>
          <p:cNvSpPr>
            <a:spLocks noGrp="1"/>
          </p:cNvSpPr>
          <p:nvPr>
            <p:ph type="title"/>
          </p:nvPr>
        </p:nvSpPr>
        <p:spPr>
          <a:xfrm>
            <a:off x="272339" y="202144"/>
            <a:ext cx="11654721" cy="583034"/>
          </a:xfrm>
          <a:prstGeom prst="rect">
            <a:avLst/>
          </a:prstGeom>
        </p:spPr>
        <p:txBody>
          <a:bodyPr>
            <a:noAutofit/>
          </a:bodyPr>
          <a:lstStyle>
            <a:lvl1pPr>
              <a:defRPr sz="2800"/>
            </a:lvl1pPr>
          </a:lstStyle>
          <a:p>
            <a:r>
              <a:rPr lang="en-US" dirty="0"/>
              <a:t>Click to edit Master title style</a:t>
            </a:r>
          </a:p>
        </p:txBody>
      </p:sp>
      <p:sp>
        <p:nvSpPr>
          <p:cNvPr id="17" name="Footer Placeholder 4">
            <a:extLst>
              <a:ext uri="{FF2B5EF4-FFF2-40B4-BE49-F238E27FC236}">
                <a16:creationId xmlns:a16="http://schemas.microsoft.com/office/drawing/2014/main" id="{56F2235B-A784-0240-B24E-4DC430C094D2}"/>
              </a:ext>
            </a:extLst>
          </p:cNvPr>
          <p:cNvSpPr>
            <a:spLocks noGrp="1"/>
          </p:cNvSpPr>
          <p:nvPr>
            <p:ph type="ftr" sz="quarter" idx="11"/>
          </p:nvPr>
        </p:nvSpPr>
        <p:spPr>
          <a:xfrm>
            <a:off x="4164515" y="6448251"/>
            <a:ext cx="3859795" cy="365125"/>
          </a:xfrm>
          <a:prstGeom prst="rect">
            <a:avLst/>
          </a:prstGeom>
        </p:spPr>
        <p:txBody>
          <a:bodyPr/>
          <a:lstStyle/>
          <a:p>
            <a:endParaRPr lang="en-US"/>
          </a:p>
        </p:txBody>
      </p:sp>
      <p:sp>
        <p:nvSpPr>
          <p:cNvPr id="18" name="Slide Number Placeholder 5">
            <a:extLst>
              <a:ext uri="{FF2B5EF4-FFF2-40B4-BE49-F238E27FC236}">
                <a16:creationId xmlns:a16="http://schemas.microsoft.com/office/drawing/2014/main" id="{6DCE8F1D-6052-A048-956F-F283310266E7}"/>
              </a:ext>
            </a:extLst>
          </p:cNvPr>
          <p:cNvSpPr>
            <a:spLocks noGrp="1"/>
          </p:cNvSpPr>
          <p:nvPr>
            <p:ph type="sldNum" sz="quarter" idx="12"/>
          </p:nvPr>
        </p:nvSpPr>
        <p:spPr>
          <a:xfrm>
            <a:off x="304720" y="6448251"/>
            <a:ext cx="2844059" cy="365125"/>
          </a:xfrm>
          <a:prstGeom prst="rect">
            <a:avLst/>
          </a:prstGeom>
        </p:spPr>
        <p:txBody>
          <a:bodyPr/>
          <a:lstStyle>
            <a:lvl1pPr algn="l">
              <a:defRPr/>
            </a:lvl1pPr>
          </a:lstStyle>
          <a:p>
            <a:pPr algn="l"/>
            <a:fld id="{96E69268-9C8B-4EBF-A9EE-DC5DC2D48DC3}" type="slidenum">
              <a:rPr lang="en-US" smtClean="0"/>
              <a:pPr/>
              <a:t>‹#›</a:t>
            </a:fld>
            <a:endParaRPr lang="en-US"/>
          </a:p>
        </p:txBody>
      </p:sp>
      <p:sp>
        <p:nvSpPr>
          <p:cNvPr id="19" name="Рисунок 9">
            <a:extLst>
              <a:ext uri="{FF2B5EF4-FFF2-40B4-BE49-F238E27FC236}">
                <a16:creationId xmlns:a16="http://schemas.microsoft.com/office/drawing/2014/main" id="{B424BFD3-2C69-8640-B409-6C8630E02FD6}"/>
              </a:ext>
            </a:extLst>
          </p:cNvPr>
          <p:cNvSpPr>
            <a:spLocks noGrp="1"/>
          </p:cNvSpPr>
          <p:nvPr>
            <p:ph type="pic" sz="quarter" idx="13" hasCustomPrompt="1"/>
          </p:nvPr>
        </p:nvSpPr>
        <p:spPr>
          <a:xfrm>
            <a:off x="10451130" y="6448250"/>
            <a:ext cx="1475930" cy="365125"/>
          </a:xfrm>
        </p:spPr>
        <p:txBody>
          <a:bodyPr anchor="ctr">
            <a:noAutofit/>
          </a:bodyPr>
          <a:lstStyle>
            <a:lvl1pPr algn="ctr">
              <a:buNone/>
              <a:defRPr sz="1200"/>
            </a:lvl1pPr>
          </a:lstStyle>
          <a:p>
            <a:r>
              <a:rPr lang="en-US" dirty="0"/>
              <a:t>Logo</a:t>
            </a:r>
          </a:p>
        </p:txBody>
      </p:sp>
      <p:grpSp>
        <p:nvGrpSpPr>
          <p:cNvPr id="20" name="Group 19">
            <a:extLst>
              <a:ext uri="{FF2B5EF4-FFF2-40B4-BE49-F238E27FC236}">
                <a16:creationId xmlns:a16="http://schemas.microsoft.com/office/drawing/2014/main" id="{BBFE5E8B-A59D-0641-9440-7D9E3E17DE11}"/>
              </a:ext>
            </a:extLst>
          </p:cNvPr>
          <p:cNvGrpSpPr/>
          <p:nvPr userDrawn="1"/>
        </p:nvGrpSpPr>
        <p:grpSpPr>
          <a:xfrm>
            <a:off x="5787333" y="934388"/>
            <a:ext cx="614157" cy="112667"/>
            <a:chOff x="2926060" y="1048069"/>
            <a:chExt cx="614157" cy="112667"/>
          </a:xfrm>
        </p:grpSpPr>
        <p:sp>
          <p:nvSpPr>
            <p:cNvPr id="21" name="Oval 20">
              <a:extLst>
                <a:ext uri="{FF2B5EF4-FFF2-40B4-BE49-F238E27FC236}">
                  <a16:creationId xmlns:a16="http://schemas.microsoft.com/office/drawing/2014/main" id="{E1CEC075-A72A-9A44-AEF5-00197D4E06DD}"/>
                </a:ext>
              </a:extLst>
            </p:cNvPr>
            <p:cNvSpPr>
              <a:spLocks noChangeAspect="1"/>
            </p:cNvSpPr>
            <p:nvPr userDrawn="1"/>
          </p:nvSpPr>
          <p:spPr>
            <a:xfrm>
              <a:off x="2926060" y="1052736"/>
              <a:ext cx="108000" cy="108000"/>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22" name="Oval 21">
              <a:extLst>
                <a:ext uri="{FF2B5EF4-FFF2-40B4-BE49-F238E27FC236}">
                  <a16:creationId xmlns:a16="http://schemas.microsoft.com/office/drawing/2014/main" id="{E8FE2708-BFFB-8243-B7AC-FD77CDBDDF8B}"/>
                </a:ext>
              </a:extLst>
            </p:cNvPr>
            <p:cNvSpPr>
              <a:spLocks noChangeAspect="1"/>
            </p:cNvSpPr>
            <p:nvPr userDrawn="1"/>
          </p:nvSpPr>
          <p:spPr>
            <a:xfrm>
              <a:off x="3094779" y="1048069"/>
              <a:ext cx="108000" cy="108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23" name="Oval 22">
              <a:extLst>
                <a:ext uri="{FF2B5EF4-FFF2-40B4-BE49-F238E27FC236}">
                  <a16:creationId xmlns:a16="http://schemas.microsoft.com/office/drawing/2014/main" id="{6DDA0C9F-E4F9-4B47-AE52-A186013A8718}"/>
                </a:ext>
              </a:extLst>
            </p:cNvPr>
            <p:cNvSpPr>
              <a:spLocks noChangeAspect="1"/>
            </p:cNvSpPr>
            <p:nvPr userDrawn="1"/>
          </p:nvSpPr>
          <p:spPr>
            <a:xfrm>
              <a:off x="3263498" y="1048069"/>
              <a:ext cx="108000" cy="108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24" name="Oval 23">
              <a:extLst>
                <a:ext uri="{FF2B5EF4-FFF2-40B4-BE49-F238E27FC236}">
                  <a16:creationId xmlns:a16="http://schemas.microsoft.com/office/drawing/2014/main" id="{13FFDF4F-66C9-934F-B28F-637831019144}"/>
                </a:ext>
              </a:extLst>
            </p:cNvPr>
            <p:cNvSpPr>
              <a:spLocks noChangeAspect="1"/>
            </p:cNvSpPr>
            <p:nvPr userDrawn="1"/>
          </p:nvSpPr>
          <p:spPr>
            <a:xfrm>
              <a:off x="3432217" y="1048069"/>
              <a:ext cx="108000" cy="108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grpSp>
      <p:grpSp>
        <p:nvGrpSpPr>
          <p:cNvPr id="30" name="Group 29">
            <a:extLst>
              <a:ext uri="{FF2B5EF4-FFF2-40B4-BE49-F238E27FC236}">
                <a16:creationId xmlns:a16="http://schemas.microsoft.com/office/drawing/2014/main" id="{263731EE-E51F-3846-A2A9-570F78720A62}"/>
              </a:ext>
            </a:extLst>
          </p:cNvPr>
          <p:cNvGrpSpPr/>
          <p:nvPr userDrawn="1"/>
        </p:nvGrpSpPr>
        <p:grpSpPr>
          <a:xfrm>
            <a:off x="272339" y="6303565"/>
            <a:ext cx="11654721" cy="41755"/>
            <a:chOff x="272339" y="6303565"/>
            <a:chExt cx="11654721" cy="41755"/>
          </a:xfrm>
        </p:grpSpPr>
        <p:sp>
          <p:nvSpPr>
            <p:cNvPr id="31" name="Rectangle 30">
              <a:extLst>
                <a:ext uri="{FF2B5EF4-FFF2-40B4-BE49-F238E27FC236}">
                  <a16:creationId xmlns:a16="http://schemas.microsoft.com/office/drawing/2014/main" id="{F58CA1A8-5ED9-D444-A80C-2FB908DFA9E1}"/>
                </a:ext>
              </a:extLst>
            </p:cNvPr>
            <p:cNvSpPr/>
            <p:nvPr userDrawn="1"/>
          </p:nvSpPr>
          <p:spPr>
            <a:xfrm>
              <a:off x="272339" y="6309320"/>
              <a:ext cx="5040000" cy="3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32" name="Rectangle 31">
              <a:extLst>
                <a:ext uri="{FF2B5EF4-FFF2-40B4-BE49-F238E27FC236}">
                  <a16:creationId xmlns:a16="http://schemas.microsoft.com/office/drawing/2014/main" id="{C1A3AB5C-FBAD-0249-B04F-1493A404D9BF}"/>
                </a:ext>
              </a:extLst>
            </p:cNvPr>
            <p:cNvSpPr/>
            <p:nvPr userDrawn="1"/>
          </p:nvSpPr>
          <p:spPr>
            <a:xfrm>
              <a:off x="6905714" y="6303565"/>
              <a:ext cx="1800000" cy="3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33" name="Rectangle 32">
              <a:extLst>
                <a:ext uri="{FF2B5EF4-FFF2-40B4-BE49-F238E27FC236}">
                  <a16:creationId xmlns:a16="http://schemas.microsoft.com/office/drawing/2014/main" id="{BA0FCD7F-5DC6-D840-87CA-E1F592C61F71}"/>
                </a:ext>
              </a:extLst>
            </p:cNvPr>
            <p:cNvSpPr/>
            <p:nvPr userDrawn="1"/>
          </p:nvSpPr>
          <p:spPr>
            <a:xfrm>
              <a:off x="8705714" y="6303565"/>
              <a:ext cx="1080000" cy="3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34" name="Rectangle 33">
              <a:extLst>
                <a:ext uri="{FF2B5EF4-FFF2-40B4-BE49-F238E27FC236}">
                  <a16:creationId xmlns:a16="http://schemas.microsoft.com/office/drawing/2014/main" id="{B58410CC-8B39-ED4B-A4FA-A9B4356946DB}"/>
                </a:ext>
              </a:extLst>
            </p:cNvPr>
            <p:cNvSpPr/>
            <p:nvPr userDrawn="1"/>
          </p:nvSpPr>
          <p:spPr>
            <a:xfrm>
              <a:off x="9767060" y="6303565"/>
              <a:ext cx="2160000" cy="3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grpSp>
    </p:spTree>
    <p:extLst>
      <p:ext uri="{BB962C8B-B14F-4D97-AF65-F5344CB8AC3E}">
        <p14:creationId xmlns:p14="http://schemas.microsoft.com/office/powerpoint/2010/main" val="31834148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07 - left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72339" y="1368613"/>
            <a:ext cx="6129151" cy="4776706"/>
          </a:xfrm>
        </p:spPr>
        <p:txBody>
          <a:bodyPr>
            <a:normAutofit/>
          </a:bodyPr>
          <a:lstStyle>
            <a:lvl1pPr>
              <a:defRPr sz="1600"/>
            </a:lvl1pPr>
            <a:lvl2pPr>
              <a:defRPr sz="1600"/>
            </a:lvl2pPr>
            <a:lvl3pPr>
              <a:defRPr sz="16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1">
            <a:extLst>
              <a:ext uri="{FF2B5EF4-FFF2-40B4-BE49-F238E27FC236}">
                <a16:creationId xmlns:a16="http://schemas.microsoft.com/office/drawing/2014/main" id="{E77BAF5F-EE1D-174C-B07C-A17EFC5C9D04}"/>
              </a:ext>
            </a:extLst>
          </p:cNvPr>
          <p:cNvSpPr>
            <a:spLocks noGrp="1"/>
          </p:cNvSpPr>
          <p:nvPr>
            <p:ph type="title"/>
          </p:nvPr>
        </p:nvSpPr>
        <p:spPr>
          <a:xfrm>
            <a:off x="272339" y="202144"/>
            <a:ext cx="6129151" cy="583034"/>
          </a:xfrm>
          <a:prstGeom prst="rect">
            <a:avLst/>
          </a:prstGeom>
        </p:spPr>
        <p:txBody>
          <a:bodyPr>
            <a:noAutofit/>
          </a:bodyPr>
          <a:lstStyle>
            <a:lvl1pPr>
              <a:defRPr sz="2800"/>
            </a:lvl1pPr>
          </a:lstStyle>
          <a:p>
            <a:r>
              <a:rPr lang="en-US" dirty="0"/>
              <a:t>Click to edit Master title style</a:t>
            </a:r>
          </a:p>
        </p:txBody>
      </p:sp>
      <p:sp>
        <p:nvSpPr>
          <p:cNvPr id="13" name="Footer Placeholder 4">
            <a:extLst>
              <a:ext uri="{FF2B5EF4-FFF2-40B4-BE49-F238E27FC236}">
                <a16:creationId xmlns:a16="http://schemas.microsoft.com/office/drawing/2014/main" id="{11C708BE-F85A-6B40-8AC8-08EC77C95A05}"/>
              </a:ext>
            </a:extLst>
          </p:cNvPr>
          <p:cNvSpPr>
            <a:spLocks noGrp="1"/>
          </p:cNvSpPr>
          <p:nvPr>
            <p:ph type="ftr" sz="quarter" idx="11"/>
          </p:nvPr>
        </p:nvSpPr>
        <p:spPr>
          <a:xfrm>
            <a:off x="4164515" y="6448251"/>
            <a:ext cx="3859795" cy="365125"/>
          </a:xfrm>
          <a:prstGeom prst="rect">
            <a:avLst/>
          </a:prstGeom>
        </p:spPr>
        <p:txBody>
          <a:bodyPr/>
          <a:lstStyle/>
          <a:p>
            <a:endParaRPr lang="en-US"/>
          </a:p>
        </p:txBody>
      </p:sp>
      <p:sp>
        <p:nvSpPr>
          <p:cNvPr id="14" name="Slide Number Placeholder 5">
            <a:extLst>
              <a:ext uri="{FF2B5EF4-FFF2-40B4-BE49-F238E27FC236}">
                <a16:creationId xmlns:a16="http://schemas.microsoft.com/office/drawing/2014/main" id="{0A819107-602B-2F41-BF12-A0B79042EDA2}"/>
              </a:ext>
            </a:extLst>
          </p:cNvPr>
          <p:cNvSpPr>
            <a:spLocks noGrp="1"/>
          </p:cNvSpPr>
          <p:nvPr>
            <p:ph type="sldNum" sz="quarter" idx="12"/>
          </p:nvPr>
        </p:nvSpPr>
        <p:spPr>
          <a:xfrm>
            <a:off x="304720" y="6448251"/>
            <a:ext cx="2844059" cy="365125"/>
          </a:xfrm>
          <a:prstGeom prst="rect">
            <a:avLst/>
          </a:prstGeom>
        </p:spPr>
        <p:txBody>
          <a:bodyPr/>
          <a:lstStyle>
            <a:lvl1pPr algn="l">
              <a:defRPr/>
            </a:lvl1pPr>
          </a:lstStyle>
          <a:p>
            <a:pPr algn="l"/>
            <a:fld id="{96E69268-9C8B-4EBF-A9EE-DC5DC2D48DC3}" type="slidenum">
              <a:rPr lang="en-US" smtClean="0"/>
              <a:pPr/>
              <a:t>‹#›</a:t>
            </a:fld>
            <a:endParaRPr lang="en-US"/>
          </a:p>
        </p:txBody>
      </p:sp>
      <p:sp>
        <p:nvSpPr>
          <p:cNvPr id="15" name="Рисунок 9">
            <a:extLst>
              <a:ext uri="{FF2B5EF4-FFF2-40B4-BE49-F238E27FC236}">
                <a16:creationId xmlns:a16="http://schemas.microsoft.com/office/drawing/2014/main" id="{38F22D39-8913-6B4B-896F-3A04399FEAEE}"/>
              </a:ext>
            </a:extLst>
          </p:cNvPr>
          <p:cNvSpPr>
            <a:spLocks noGrp="1"/>
          </p:cNvSpPr>
          <p:nvPr>
            <p:ph type="pic" sz="quarter" idx="13" hasCustomPrompt="1"/>
          </p:nvPr>
        </p:nvSpPr>
        <p:spPr>
          <a:xfrm>
            <a:off x="10451130" y="6448250"/>
            <a:ext cx="1475930" cy="365125"/>
          </a:xfrm>
        </p:spPr>
        <p:txBody>
          <a:bodyPr anchor="ctr">
            <a:noAutofit/>
          </a:bodyPr>
          <a:lstStyle>
            <a:lvl1pPr algn="ctr">
              <a:buNone/>
              <a:defRPr sz="1200"/>
            </a:lvl1pPr>
          </a:lstStyle>
          <a:p>
            <a:r>
              <a:rPr lang="en-US" dirty="0"/>
              <a:t>Logo</a:t>
            </a:r>
          </a:p>
        </p:txBody>
      </p:sp>
      <p:grpSp>
        <p:nvGrpSpPr>
          <p:cNvPr id="16" name="Group 15">
            <a:extLst>
              <a:ext uri="{FF2B5EF4-FFF2-40B4-BE49-F238E27FC236}">
                <a16:creationId xmlns:a16="http://schemas.microsoft.com/office/drawing/2014/main" id="{44D11112-BED7-D24D-9AE6-AD879ADF479A}"/>
              </a:ext>
            </a:extLst>
          </p:cNvPr>
          <p:cNvGrpSpPr/>
          <p:nvPr userDrawn="1"/>
        </p:nvGrpSpPr>
        <p:grpSpPr>
          <a:xfrm>
            <a:off x="3029835" y="934388"/>
            <a:ext cx="614157" cy="112667"/>
            <a:chOff x="2926060" y="1048069"/>
            <a:chExt cx="614157" cy="112667"/>
          </a:xfrm>
        </p:grpSpPr>
        <p:sp>
          <p:nvSpPr>
            <p:cNvPr id="17" name="Oval 16">
              <a:extLst>
                <a:ext uri="{FF2B5EF4-FFF2-40B4-BE49-F238E27FC236}">
                  <a16:creationId xmlns:a16="http://schemas.microsoft.com/office/drawing/2014/main" id="{0950024F-32A4-974D-A95C-177004935845}"/>
                </a:ext>
              </a:extLst>
            </p:cNvPr>
            <p:cNvSpPr>
              <a:spLocks noChangeAspect="1"/>
            </p:cNvSpPr>
            <p:nvPr userDrawn="1"/>
          </p:nvSpPr>
          <p:spPr>
            <a:xfrm>
              <a:off x="2926060" y="1052736"/>
              <a:ext cx="108000" cy="108000"/>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18" name="Oval 17">
              <a:extLst>
                <a:ext uri="{FF2B5EF4-FFF2-40B4-BE49-F238E27FC236}">
                  <a16:creationId xmlns:a16="http://schemas.microsoft.com/office/drawing/2014/main" id="{C0923C73-43FB-3349-82BD-17FB3356EA23}"/>
                </a:ext>
              </a:extLst>
            </p:cNvPr>
            <p:cNvSpPr>
              <a:spLocks noChangeAspect="1"/>
            </p:cNvSpPr>
            <p:nvPr userDrawn="1"/>
          </p:nvSpPr>
          <p:spPr>
            <a:xfrm>
              <a:off x="3094779" y="1048069"/>
              <a:ext cx="108000" cy="108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19" name="Oval 18">
              <a:extLst>
                <a:ext uri="{FF2B5EF4-FFF2-40B4-BE49-F238E27FC236}">
                  <a16:creationId xmlns:a16="http://schemas.microsoft.com/office/drawing/2014/main" id="{97BDB0CB-9699-2E4C-A362-978D710D9467}"/>
                </a:ext>
              </a:extLst>
            </p:cNvPr>
            <p:cNvSpPr>
              <a:spLocks noChangeAspect="1"/>
            </p:cNvSpPr>
            <p:nvPr userDrawn="1"/>
          </p:nvSpPr>
          <p:spPr>
            <a:xfrm>
              <a:off x="3263498" y="1048069"/>
              <a:ext cx="108000" cy="108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20" name="Oval 19">
              <a:extLst>
                <a:ext uri="{FF2B5EF4-FFF2-40B4-BE49-F238E27FC236}">
                  <a16:creationId xmlns:a16="http://schemas.microsoft.com/office/drawing/2014/main" id="{E61989F0-F899-E24F-B02A-2CD264B28483}"/>
                </a:ext>
              </a:extLst>
            </p:cNvPr>
            <p:cNvSpPr>
              <a:spLocks noChangeAspect="1"/>
            </p:cNvSpPr>
            <p:nvPr userDrawn="1"/>
          </p:nvSpPr>
          <p:spPr>
            <a:xfrm>
              <a:off x="3432217" y="1048069"/>
              <a:ext cx="108000" cy="108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grpSp>
      <p:sp>
        <p:nvSpPr>
          <p:cNvPr id="27" name="Rectangle 26">
            <a:extLst>
              <a:ext uri="{FF2B5EF4-FFF2-40B4-BE49-F238E27FC236}">
                <a16:creationId xmlns:a16="http://schemas.microsoft.com/office/drawing/2014/main" id="{0AEC8A9E-6904-884A-AEB3-4FB5103D4B7F}"/>
              </a:ext>
            </a:extLst>
          </p:cNvPr>
          <p:cNvSpPr/>
          <p:nvPr userDrawn="1"/>
        </p:nvSpPr>
        <p:spPr>
          <a:xfrm>
            <a:off x="272339" y="6309320"/>
            <a:ext cx="5040000" cy="3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Tree>
    <p:extLst>
      <p:ext uri="{BB962C8B-B14F-4D97-AF65-F5344CB8AC3E}">
        <p14:creationId xmlns:p14="http://schemas.microsoft.com/office/powerpoint/2010/main" val="12744726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theme" Target="../theme/theme2.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E3D2B44-5947-EE42-B645-142C4F4E785A}"/>
              </a:ext>
            </a:extLst>
          </p:cNvPr>
          <p:cNvSpPr>
            <a:spLocks noGrp="1"/>
          </p:cNvSpPr>
          <p:nvPr>
            <p:ph type="title"/>
          </p:nvPr>
        </p:nvSpPr>
        <p:spPr>
          <a:xfrm>
            <a:off x="837982" y="300489"/>
            <a:ext cx="10512862" cy="744877"/>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5ADA5E96-47A0-784E-82B0-3C0B7FA9F44D}"/>
              </a:ext>
            </a:extLst>
          </p:cNvPr>
          <p:cNvSpPr>
            <a:spLocks noGrp="1"/>
          </p:cNvSpPr>
          <p:nvPr>
            <p:ph type="body" idx="1"/>
          </p:nvPr>
        </p:nvSpPr>
        <p:spPr>
          <a:xfrm>
            <a:off x="837982" y="1825625"/>
            <a:ext cx="10512862"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84167CBD-B55B-904B-B570-A47633ECA921}"/>
              </a:ext>
            </a:extLst>
          </p:cNvPr>
          <p:cNvSpPr>
            <a:spLocks noGrp="1"/>
          </p:cNvSpPr>
          <p:nvPr>
            <p:ph type="dt" sz="half" idx="2"/>
          </p:nvPr>
        </p:nvSpPr>
        <p:spPr>
          <a:xfrm>
            <a:off x="837982" y="6356351"/>
            <a:ext cx="2742486" cy="365125"/>
          </a:xfrm>
          <a:prstGeom prst="rect">
            <a:avLst/>
          </a:prstGeom>
        </p:spPr>
        <p:txBody>
          <a:bodyPr vert="horz" lIns="91440" tIns="45720" rIns="91440" bIns="45720" rtlCol="0" anchor="ctr"/>
          <a:lstStyle>
            <a:lvl1pPr algn="l">
              <a:defRPr sz="1200">
                <a:solidFill>
                  <a:schemeClr val="tx1">
                    <a:tint val="75000"/>
                  </a:schemeClr>
                </a:solidFill>
                <a:latin typeface="Segoe UI" panose="020B0502040204020203" pitchFamily="34" charset="0"/>
              </a:defRPr>
            </a:lvl1pPr>
          </a:lstStyle>
          <a:p>
            <a:fld id="{617042AC-5D3A-904A-A7DF-97C188FB12AB}" type="datetimeFigureOut">
              <a:rPr lang="en-US" smtClean="0"/>
              <a:pPr/>
              <a:t>7/2/2021</a:t>
            </a:fld>
            <a:endParaRPr lang="en-US"/>
          </a:p>
        </p:txBody>
      </p:sp>
      <p:sp>
        <p:nvSpPr>
          <p:cNvPr id="5" name="Footer Placeholder 4">
            <a:extLst>
              <a:ext uri="{FF2B5EF4-FFF2-40B4-BE49-F238E27FC236}">
                <a16:creationId xmlns:a16="http://schemas.microsoft.com/office/drawing/2014/main" id="{8293CBEC-D362-4443-B9F3-8E21B045C1B0}"/>
              </a:ext>
            </a:extLst>
          </p:cNvPr>
          <p:cNvSpPr>
            <a:spLocks noGrp="1"/>
          </p:cNvSpPr>
          <p:nvPr>
            <p:ph type="ftr" sz="quarter" idx="3"/>
          </p:nvPr>
        </p:nvSpPr>
        <p:spPr>
          <a:xfrm>
            <a:off x="4037549" y="6356351"/>
            <a:ext cx="4113728" cy="365125"/>
          </a:xfrm>
          <a:prstGeom prst="rect">
            <a:avLst/>
          </a:prstGeom>
        </p:spPr>
        <p:txBody>
          <a:bodyPr vert="horz" lIns="91440" tIns="45720" rIns="91440" bIns="45720" rtlCol="0" anchor="ctr"/>
          <a:lstStyle>
            <a:lvl1pPr algn="ctr">
              <a:defRPr sz="1200">
                <a:solidFill>
                  <a:schemeClr val="tx1">
                    <a:tint val="75000"/>
                  </a:schemeClr>
                </a:solidFill>
                <a:latin typeface="Segoe UI" panose="020B0502040204020203" pitchFamily="34" charset="0"/>
              </a:defRPr>
            </a:lvl1pPr>
          </a:lstStyle>
          <a:p>
            <a:endParaRPr lang="en-US" dirty="0"/>
          </a:p>
        </p:txBody>
      </p:sp>
      <p:sp>
        <p:nvSpPr>
          <p:cNvPr id="6" name="Slide Number Placeholder 5">
            <a:extLst>
              <a:ext uri="{FF2B5EF4-FFF2-40B4-BE49-F238E27FC236}">
                <a16:creationId xmlns:a16="http://schemas.microsoft.com/office/drawing/2014/main" id="{D797DA76-2667-584D-A6F1-4D291FA0FEC5}"/>
              </a:ext>
            </a:extLst>
          </p:cNvPr>
          <p:cNvSpPr>
            <a:spLocks noGrp="1"/>
          </p:cNvSpPr>
          <p:nvPr>
            <p:ph type="sldNum" sz="quarter" idx="4"/>
          </p:nvPr>
        </p:nvSpPr>
        <p:spPr>
          <a:xfrm>
            <a:off x="8608357" y="6356351"/>
            <a:ext cx="2742486" cy="365125"/>
          </a:xfrm>
          <a:prstGeom prst="rect">
            <a:avLst/>
          </a:prstGeom>
        </p:spPr>
        <p:txBody>
          <a:bodyPr vert="horz" lIns="91440" tIns="45720" rIns="91440" bIns="45720" rtlCol="0" anchor="ctr"/>
          <a:lstStyle>
            <a:lvl1pPr algn="r">
              <a:defRPr sz="1200">
                <a:solidFill>
                  <a:schemeClr val="tx1">
                    <a:tint val="75000"/>
                  </a:schemeClr>
                </a:solidFill>
                <a:latin typeface="Segoe UI" panose="020B0502040204020203" pitchFamily="34" charset="0"/>
              </a:defRPr>
            </a:lvl1pPr>
          </a:lstStyle>
          <a:p>
            <a:fld id="{96E69268-9C8B-4EBF-A9EE-DC5DC2D48DC3}" type="slidenum">
              <a:rPr lang="en-US" smtClean="0"/>
              <a:pPr/>
              <a:t>‹#›</a:t>
            </a:fld>
            <a:endParaRPr lang="en-US" sz="1600"/>
          </a:p>
        </p:txBody>
      </p:sp>
    </p:spTree>
    <p:extLst>
      <p:ext uri="{BB962C8B-B14F-4D97-AF65-F5344CB8AC3E}">
        <p14:creationId xmlns:p14="http://schemas.microsoft.com/office/powerpoint/2010/main" val="2968691857"/>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97" r:id="rId3"/>
    <p:sldLayoutId id="2147483689" r:id="rId4"/>
    <p:sldLayoutId id="2147483701" r:id="rId5"/>
    <p:sldLayoutId id="2147483702" r:id="rId6"/>
    <p:sldLayoutId id="2147483690" r:id="rId7"/>
    <p:sldLayoutId id="2147483691" r:id="rId8"/>
    <p:sldLayoutId id="2147483668" r:id="rId9"/>
    <p:sldLayoutId id="2147483698" r:id="rId10"/>
    <p:sldLayoutId id="2147483699" r:id="rId11"/>
    <p:sldLayoutId id="2147483700" r:id="rId12"/>
    <p:sldLayoutId id="2147483693" r:id="rId13"/>
    <p:sldLayoutId id="2147483696" r:id="rId14"/>
    <p:sldLayoutId id="2147483674" r:id="rId15"/>
    <p:sldLayoutId id="2147483695" r:id="rId16"/>
  </p:sldLayoutIdLst>
  <p:txStyles>
    <p:titleStyle>
      <a:lvl1pPr algn="ctr" defTabSz="914126" rtl="0" eaLnBrk="1" latinLnBrk="0" hangingPunct="1">
        <a:lnSpc>
          <a:spcPct val="90000"/>
        </a:lnSpc>
        <a:spcBef>
          <a:spcPct val="0"/>
        </a:spcBef>
        <a:buNone/>
        <a:defRPr sz="3200" kern="1200">
          <a:solidFill>
            <a:schemeClr val="tx1"/>
          </a:solidFill>
          <a:latin typeface="Arial Black" panose="020B0A04020102020204" pitchFamily="34" charset="0"/>
          <a:ea typeface="+mj-ea"/>
          <a:cs typeface="+mj-cs"/>
        </a:defRPr>
      </a:lvl1pPr>
    </p:titleStyle>
    <p:bodyStyle>
      <a:lvl1pPr marL="228531" indent="-228531" algn="l" defTabSz="914126" rtl="0" eaLnBrk="1" latinLnBrk="0" hangingPunct="1">
        <a:lnSpc>
          <a:spcPct val="90000"/>
        </a:lnSpc>
        <a:spcBef>
          <a:spcPts val="1000"/>
        </a:spcBef>
        <a:buFont typeface="Arial" panose="020B0604020202020204" pitchFamily="34" charset="0"/>
        <a:buChar char="•"/>
        <a:defRPr sz="1600" kern="1200">
          <a:solidFill>
            <a:schemeClr val="tx1"/>
          </a:solidFill>
          <a:latin typeface="Segoe UI" panose="020B0502040204020203" pitchFamily="34" charset="0"/>
          <a:ea typeface="Segoe UI" panose="020B0502040204020203" pitchFamily="34" charset="0"/>
          <a:cs typeface="Segoe UI" panose="020B0502040204020203" pitchFamily="34" charset="0"/>
        </a:defRPr>
      </a:lvl1pPr>
      <a:lvl2pPr marL="685594" indent="-228531" algn="l" defTabSz="914126" rtl="0" eaLnBrk="1" latinLnBrk="0" hangingPunct="1">
        <a:lnSpc>
          <a:spcPct val="90000"/>
        </a:lnSpc>
        <a:spcBef>
          <a:spcPts val="500"/>
        </a:spcBef>
        <a:buFont typeface="Arial" panose="020B0604020202020204" pitchFamily="34" charset="0"/>
        <a:buChar char="•"/>
        <a:defRPr sz="1400" kern="1200">
          <a:solidFill>
            <a:schemeClr val="tx1"/>
          </a:solidFill>
          <a:latin typeface="Segoe UI" panose="020B0502040204020203" pitchFamily="34" charset="0"/>
          <a:ea typeface="Segoe UI" panose="020B0502040204020203" pitchFamily="34" charset="0"/>
          <a:cs typeface="Segoe UI" panose="020B0502040204020203" pitchFamily="34" charset="0"/>
        </a:defRPr>
      </a:lvl2pPr>
      <a:lvl3pPr marL="1142657" indent="-228531" algn="l" defTabSz="914126" rtl="0" eaLnBrk="1" latinLnBrk="0" hangingPunct="1">
        <a:lnSpc>
          <a:spcPct val="90000"/>
        </a:lnSpc>
        <a:spcBef>
          <a:spcPts val="500"/>
        </a:spcBef>
        <a:buFont typeface="Arial" panose="020B0604020202020204" pitchFamily="34" charset="0"/>
        <a:buChar char="•"/>
        <a:defRPr sz="1200" kern="1200">
          <a:solidFill>
            <a:schemeClr val="tx1"/>
          </a:solidFill>
          <a:latin typeface="Segoe UI" panose="020B0502040204020203" pitchFamily="34" charset="0"/>
          <a:ea typeface="Segoe UI" panose="020B0502040204020203" pitchFamily="34" charset="0"/>
          <a:cs typeface="Segoe UI" panose="020B0502040204020203" pitchFamily="34" charset="0"/>
        </a:defRPr>
      </a:lvl3pPr>
      <a:lvl4pPr marL="1599720" indent="-228531" algn="l" defTabSz="914126" rtl="0" eaLnBrk="1" latinLnBrk="0" hangingPunct="1">
        <a:lnSpc>
          <a:spcPct val="90000"/>
        </a:lnSpc>
        <a:spcBef>
          <a:spcPts val="500"/>
        </a:spcBef>
        <a:buFont typeface="Arial" panose="020B0604020202020204" pitchFamily="34" charset="0"/>
        <a:buChar char="•"/>
        <a:defRPr sz="1100" kern="1200">
          <a:solidFill>
            <a:schemeClr val="tx1"/>
          </a:solidFill>
          <a:latin typeface="Segoe UI" panose="020B0502040204020203" pitchFamily="34" charset="0"/>
          <a:ea typeface="Segoe UI" panose="020B0502040204020203" pitchFamily="34" charset="0"/>
          <a:cs typeface="Segoe UI" panose="020B0502040204020203" pitchFamily="34" charset="0"/>
        </a:defRPr>
      </a:lvl4pPr>
      <a:lvl5pPr marL="2056783" indent="-228531" algn="l" defTabSz="914126" rtl="0" eaLnBrk="1" latinLnBrk="0" hangingPunct="1">
        <a:lnSpc>
          <a:spcPct val="90000"/>
        </a:lnSpc>
        <a:spcBef>
          <a:spcPts val="500"/>
        </a:spcBef>
        <a:buFont typeface="Arial" panose="020B0604020202020204" pitchFamily="34" charset="0"/>
        <a:buChar char="•"/>
        <a:defRPr sz="1100" kern="1200">
          <a:solidFill>
            <a:schemeClr val="tx1"/>
          </a:solidFill>
          <a:latin typeface="Segoe UI" panose="020B0502040204020203" pitchFamily="34" charset="0"/>
          <a:ea typeface="Segoe UI" panose="020B0502040204020203" pitchFamily="34" charset="0"/>
          <a:cs typeface="Segoe UI" panose="020B0502040204020203" pitchFamily="34" charset="0"/>
        </a:defRPr>
      </a:lvl5pPr>
      <a:lvl6pPr marL="2513846"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6pPr>
      <a:lvl7pPr marL="2970908"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7pPr>
      <a:lvl8pPr marL="3427971"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8pPr>
      <a:lvl9pPr marL="3885034"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9pPr>
    </p:bodyStyle>
    <p:otherStyle>
      <a:defPPr>
        <a:defRPr lang="en-UA"/>
      </a:defPPr>
      <a:lvl1pPr marL="0" algn="l" defTabSz="914126" rtl="0" eaLnBrk="1" latinLnBrk="0" hangingPunct="1">
        <a:defRPr sz="1799" kern="1200">
          <a:solidFill>
            <a:schemeClr val="tx1"/>
          </a:solidFill>
          <a:latin typeface="+mn-lt"/>
          <a:ea typeface="+mn-ea"/>
          <a:cs typeface="+mn-cs"/>
        </a:defRPr>
      </a:lvl1pPr>
      <a:lvl2pPr marL="457063" algn="l" defTabSz="914126" rtl="0" eaLnBrk="1" latinLnBrk="0" hangingPunct="1">
        <a:defRPr sz="1799" kern="1200">
          <a:solidFill>
            <a:schemeClr val="tx1"/>
          </a:solidFill>
          <a:latin typeface="+mn-lt"/>
          <a:ea typeface="+mn-ea"/>
          <a:cs typeface="+mn-cs"/>
        </a:defRPr>
      </a:lvl2pPr>
      <a:lvl3pPr marL="914126" algn="l" defTabSz="914126" rtl="0" eaLnBrk="1" latinLnBrk="0" hangingPunct="1">
        <a:defRPr sz="1799" kern="1200">
          <a:solidFill>
            <a:schemeClr val="tx1"/>
          </a:solidFill>
          <a:latin typeface="+mn-lt"/>
          <a:ea typeface="+mn-ea"/>
          <a:cs typeface="+mn-cs"/>
        </a:defRPr>
      </a:lvl3pPr>
      <a:lvl4pPr marL="1371189" algn="l" defTabSz="914126" rtl="0" eaLnBrk="1" latinLnBrk="0" hangingPunct="1">
        <a:defRPr sz="1799" kern="1200">
          <a:solidFill>
            <a:schemeClr val="tx1"/>
          </a:solidFill>
          <a:latin typeface="+mn-lt"/>
          <a:ea typeface="+mn-ea"/>
          <a:cs typeface="+mn-cs"/>
        </a:defRPr>
      </a:lvl4pPr>
      <a:lvl5pPr marL="1828251" algn="l" defTabSz="914126" rtl="0" eaLnBrk="1" latinLnBrk="0" hangingPunct="1">
        <a:defRPr sz="1799" kern="1200">
          <a:solidFill>
            <a:schemeClr val="tx1"/>
          </a:solidFill>
          <a:latin typeface="+mn-lt"/>
          <a:ea typeface="+mn-ea"/>
          <a:cs typeface="+mn-cs"/>
        </a:defRPr>
      </a:lvl5pPr>
      <a:lvl6pPr marL="2285314" algn="l" defTabSz="914126" rtl="0" eaLnBrk="1" latinLnBrk="0" hangingPunct="1">
        <a:defRPr sz="1799" kern="1200">
          <a:solidFill>
            <a:schemeClr val="tx1"/>
          </a:solidFill>
          <a:latin typeface="+mn-lt"/>
          <a:ea typeface="+mn-ea"/>
          <a:cs typeface="+mn-cs"/>
        </a:defRPr>
      </a:lvl6pPr>
      <a:lvl7pPr marL="2742377" algn="l" defTabSz="914126" rtl="0" eaLnBrk="1" latinLnBrk="0" hangingPunct="1">
        <a:defRPr sz="1799" kern="1200">
          <a:solidFill>
            <a:schemeClr val="tx1"/>
          </a:solidFill>
          <a:latin typeface="+mn-lt"/>
          <a:ea typeface="+mn-ea"/>
          <a:cs typeface="+mn-cs"/>
        </a:defRPr>
      </a:lvl7pPr>
      <a:lvl8pPr marL="3199440" algn="l" defTabSz="914126" rtl="0" eaLnBrk="1" latinLnBrk="0" hangingPunct="1">
        <a:defRPr sz="1799" kern="1200">
          <a:solidFill>
            <a:schemeClr val="tx1"/>
          </a:solidFill>
          <a:latin typeface="+mn-lt"/>
          <a:ea typeface="+mn-ea"/>
          <a:cs typeface="+mn-cs"/>
        </a:defRPr>
      </a:lvl8pPr>
      <a:lvl9pPr marL="3656503" algn="l" defTabSz="914126" rtl="0" eaLnBrk="1" latinLnBrk="0" hangingPunct="1">
        <a:defRPr sz="1799"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442" y="274641"/>
            <a:ext cx="10969943" cy="711081"/>
          </a:xfrm>
          <a:prstGeom prst="rect">
            <a:avLst/>
          </a:prstGeom>
        </p:spPr>
        <p:txBody>
          <a:bodyPr vert="horz" lIns="0" tIns="0" rIns="0" bIns="0" rtlCol="0" anchor="ctr">
            <a:normAutofit/>
          </a:bodyPr>
          <a:lstStyle/>
          <a:p>
            <a:r>
              <a:rPr lang="en-US"/>
              <a:t>Click to edit Master title style</a:t>
            </a:r>
          </a:p>
        </p:txBody>
      </p:sp>
      <p:sp>
        <p:nvSpPr>
          <p:cNvPr id="3" name="Text Placeholder 2"/>
          <p:cNvSpPr>
            <a:spLocks noGrp="1"/>
          </p:cNvSpPr>
          <p:nvPr>
            <p:ph type="body" idx="1"/>
          </p:nvPr>
        </p:nvSpPr>
        <p:spPr>
          <a:xfrm>
            <a:off x="609442" y="1138426"/>
            <a:ext cx="10969943" cy="4987739"/>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441" y="6356353"/>
            <a:ext cx="2844059" cy="365125"/>
          </a:xfrm>
          <a:prstGeom prst="rect">
            <a:avLst/>
          </a:prstGeom>
        </p:spPr>
        <p:txBody>
          <a:bodyPr vert="horz" lIns="0" tIns="0" rIns="0" bIns="0" rtlCol="0" anchor="ctr"/>
          <a:lstStyle>
            <a:lvl1pPr algn="l">
              <a:defRPr sz="1400">
                <a:solidFill>
                  <a:schemeClr val="tx1">
                    <a:tint val="75000"/>
                  </a:schemeClr>
                </a:solidFill>
              </a:defRPr>
            </a:lvl1pPr>
          </a:lstStyle>
          <a:p>
            <a:fld id="{425404F2-BE9A-4460-8815-8F645183555F}" type="datetimeFigureOut">
              <a:rPr lang="en-US" smtClean="0">
                <a:solidFill>
                  <a:prstClr val="black">
                    <a:tint val="75000"/>
                  </a:prstClr>
                </a:solidFill>
              </a:rPr>
              <a:pPr/>
              <a:t>7/2/2021</a:t>
            </a:fld>
            <a:endParaRPr lang="en-US">
              <a:solidFill>
                <a:prstClr val="black">
                  <a:tint val="75000"/>
                </a:prstClr>
              </a:solidFill>
            </a:endParaRPr>
          </a:p>
        </p:txBody>
      </p:sp>
      <p:sp>
        <p:nvSpPr>
          <p:cNvPr id="5" name="Footer Placeholder 4"/>
          <p:cNvSpPr>
            <a:spLocks noGrp="1"/>
          </p:cNvSpPr>
          <p:nvPr>
            <p:ph type="ftr" sz="quarter" idx="3"/>
          </p:nvPr>
        </p:nvSpPr>
        <p:spPr>
          <a:xfrm>
            <a:off x="4164516" y="6356353"/>
            <a:ext cx="3859795" cy="365125"/>
          </a:xfrm>
          <a:prstGeom prst="rect">
            <a:avLst/>
          </a:prstGeom>
        </p:spPr>
        <p:txBody>
          <a:bodyPr vert="horz" lIns="0" tIns="0" rIns="0" bIns="0" rtlCol="0" anchor="ctr"/>
          <a:lstStyle>
            <a:lvl1pPr algn="ctr">
              <a:defRPr sz="14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8735326" y="6356353"/>
            <a:ext cx="2844059" cy="365125"/>
          </a:xfrm>
          <a:prstGeom prst="rect">
            <a:avLst/>
          </a:prstGeom>
        </p:spPr>
        <p:txBody>
          <a:bodyPr vert="horz" lIns="0" tIns="0" rIns="0" bIns="0" rtlCol="0" anchor="ctr"/>
          <a:lstStyle>
            <a:lvl1pPr algn="r">
              <a:defRPr sz="1400">
                <a:solidFill>
                  <a:schemeClr val="tx1">
                    <a:tint val="75000"/>
                  </a:schemeClr>
                </a:solidFill>
              </a:defRPr>
            </a:lvl1p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89298950"/>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5" r:id="rId12"/>
    <p:sldLayoutId id="2147483716" r:id="rId13"/>
    <p:sldLayoutId id="2147483717" r:id="rId14"/>
  </p:sldLayoutIdLst>
  <p:txStyles>
    <p:titleStyle>
      <a:lvl1pPr algn="l" defTabSz="1218621" rtl="0" eaLnBrk="1" latinLnBrk="0" hangingPunct="1">
        <a:spcBef>
          <a:spcPct val="0"/>
        </a:spcBef>
        <a:buNone/>
        <a:defRPr sz="3599" kern="1200">
          <a:solidFill>
            <a:schemeClr val="tx1"/>
          </a:solidFill>
          <a:latin typeface="+mj-lt"/>
          <a:ea typeface="+mj-ea"/>
          <a:cs typeface="+mj-cs"/>
        </a:defRPr>
      </a:lvl1pPr>
    </p:titleStyle>
    <p:bodyStyle>
      <a:lvl1pPr marL="456983" indent="-456983" algn="l" defTabSz="1218621" rtl="0" eaLnBrk="1" latinLnBrk="0" hangingPunct="1">
        <a:spcBef>
          <a:spcPct val="20000"/>
        </a:spcBef>
        <a:buFont typeface="Arial" pitchFamily="34" charset="0"/>
        <a:buChar char="•"/>
        <a:defRPr sz="3199" kern="1200">
          <a:solidFill>
            <a:schemeClr val="tx1"/>
          </a:solidFill>
          <a:latin typeface="+mj-lt"/>
          <a:ea typeface="+mn-ea"/>
          <a:cs typeface="+mn-cs"/>
        </a:defRPr>
      </a:lvl1pPr>
      <a:lvl2pPr marL="990130" indent="-380819" algn="l" defTabSz="1218621" rtl="0" eaLnBrk="1" latinLnBrk="0" hangingPunct="1">
        <a:spcBef>
          <a:spcPct val="20000"/>
        </a:spcBef>
        <a:buFont typeface="Arial" pitchFamily="34" charset="0"/>
        <a:buChar char="–"/>
        <a:defRPr sz="2799" kern="1200">
          <a:solidFill>
            <a:schemeClr val="tx1"/>
          </a:solidFill>
          <a:latin typeface="+mj-lt"/>
          <a:ea typeface="+mn-ea"/>
          <a:cs typeface="+mn-cs"/>
        </a:defRPr>
      </a:lvl2pPr>
      <a:lvl3pPr marL="1523276" indent="-304656" algn="l" defTabSz="1218621" rtl="0" eaLnBrk="1" latinLnBrk="0" hangingPunct="1">
        <a:spcBef>
          <a:spcPct val="20000"/>
        </a:spcBef>
        <a:buFont typeface="Arial" pitchFamily="34" charset="0"/>
        <a:buChar char="•"/>
        <a:defRPr sz="1999" kern="1200">
          <a:solidFill>
            <a:schemeClr val="tx1"/>
          </a:solidFill>
          <a:latin typeface="+mj-lt"/>
          <a:ea typeface="+mn-ea"/>
          <a:cs typeface="+mn-cs"/>
        </a:defRPr>
      </a:lvl3pPr>
      <a:lvl4pPr marL="2132587" indent="-304656" algn="l" defTabSz="1218621" rtl="0" eaLnBrk="1" latinLnBrk="0" hangingPunct="1">
        <a:spcBef>
          <a:spcPct val="20000"/>
        </a:spcBef>
        <a:buFont typeface="Arial" pitchFamily="34" charset="0"/>
        <a:buChar char="–"/>
        <a:defRPr sz="1799" kern="1200">
          <a:solidFill>
            <a:schemeClr val="tx1"/>
          </a:solidFill>
          <a:latin typeface="+mj-lt"/>
          <a:ea typeface="+mn-ea"/>
          <a:cs typeface="+mn-cs"/>
        </a:defRPr>
      </a:lvl4pPr>
      <a:lvl5pPr marL="2741897" indent="-304656" algn="l" defTabSz="1218621" rtl="0" eaLnBrk="1" latinLnBrk="0" hangingPunct="1">
        <a:spcBef>
          <a:spcPct val="20000"/>
        </a:spcBef>
        <a:buFont typeface="Arial" pitchFamily="34" charset="0"/>
        <a:buChar char="»"/>
        <a:defRPr sz="1799" kern="1200">
          <a:solidFill>
            <a:schemeClr val="tx1"/>
          </a:solidFill>
          <a:latin typeface="+mj-lt"/>
          <a:ea typeface="+mn-ea"/>
          <a:cs typeface="+mn-cs"/>
        </a:defRPr>
      </a:lvl5pPr>
      <a:lvl6pPr marL="3351207" indent="-304656" algn="l" defTabSz="1218621" rtl="0" eaLnBrk="1" latinLnBrk="0" hangingPunct="1">
        <a:spcBef>
          <a:spcPct val="20000"/>
        </a:spcBef>
        <a:buFont typeface="Arial" pitchFamily="34" charset="0"/>
        <a:buChar char="•"/>
        <a:defRPr sz="2699" kern="1200">
          <a:solidFill>
            <a:schemeClr val="tx1"/>
          </a:solidFill>
          <a:latin typeface="+mn-lt"/>
          <a:ea typeface="+mn-ea"/>
          <a:cs typeface="+mn-cs"/>
        </a:defRPr>
      </a:lvl6pPr>
      <a:lvl7pPr marL="3960518" indent="-304656" algn="l" defTabSz="1218621" rtl="0" eaLnBrk="1" latinLnBrk="0" hangingPunct="1">
        <a:spcBef>
          <a:spcPct val="20000"/>
        </a:spcBef>
        <a:buFont typeface="Arial" pitchFamily="34" charset="0"/>
        <a:buChar char="•"/>
        <a:defRPr sz="2699" kern="1200">
          <a:solidFill>
            <a:schemeClr val="tx1"/>
          </a:solidFill>
          <a:latin typeface="+mn-lt"/>
          <a:ea typeface="+mn-ea"/>
          <a:cs typeface="+mn-cs"/>
        </a:defRPr>
      </a:lvl7pPr>
      <a:lvl8pPr marL="4569829" indent="-304656" algn="l" defTabSz="1218621" rtl="0" eaLnBrk="1" latinLnBrk="0" hangingPunct="1">
        <a:spcBef>
          <a:spcPct val="20000"/>
        </a:spcBef>
        <a:buFont typeface="Arial" pitchFamily="34" charset="0"/>
        <a:buChar char="•"/>
        <a:defRPr sz="2699" kern="1200">
          <a:solidFill>
            <a:schemeClr val="tx1"/>
          </a:solidFill>
          <a:latin typeface="+mn-lt"/>
          <a:ea typeface="+mn-ea"/>
          <a:cs typeface="+mn-cs"/>
        </a:defRPr>
      </a:lvl8pPr>
      <a:lvl9pPr marL="5179139" indent="-304656" algn="l" defTabSz="1218621" rtl="0" eaLnBrk="1" latinLnBrk="0" hangingPunct="1">
        <a:spcBef>
          <a:spcPct val="20000"/>
        </a:spcBef>
        <a:buFont typeface="Arial" pitchFamily="34" charset="0"/>
        <a:buChar char="•"/>
        <a:defRPr sz="2699" kern="1200">
          <a:solidFill>
            <a:schemeClr val="tx1"/>
          </a:solidFill>
          <a:latin typeface="+mn-lt"/>
          <a:ea typeface="+mn-ea"/>
          <a:cs typeface="+mn-cs"/>
        </a:defRPr>
      </a:lvl9pPr>
    </p:bodyStyle>
    <p:otherStyle>
      <a:defPPr>
        <a:defRPr lang="en-US"/>
      </a:defPPr>
      <a:lvl1pPr marL="0" algn="l" defTabSz="1218621" rtl="0" eaLnBrk="1" latinLnBrk="0" hangingPunct="1">
        <a:defRPr sz="2399" kern="1200">
          <a:solidFill>
            <a:schemeClr val="tx1"/>
          </a:solidFill>
          <a:latin typeface="+mn-lt"/>
          <a:ea typeface="+mn-ea"/>
          <a:cs typeface="+mn-cs"/>
        </a:defRPr>
      </a:lvl1pPr>
      <a:lvl2pPr marL="609310" algn="l" defTabSz="1218621" rtl="0" eaLnBrk="1" latinLnBrk="0" hangingPunct="1">
        <a:defRPr sz="2399" kern="1200">
          <a:solidFill>
            <a:schemeClr val="tx1"/>
          </a:solidFill>
          <a:latin typeface="+mn-lt"/>
          <a:ea typeface="+mn-ea"/>
          <a:cs typeface="+mn-cs"/>
        </a:defRPr>
      </a:lvl2pPr>
      <a:lvl3pPr marL="1218621" algn="l" defTabSz="1218621" rtl="0" eaLnBrk="1" latinLnBrk="0" hangingPunct="1">
        <a:defRPr sz="2399" kern="1200">
          <a:solidFill>
            <a:schemeClr val="tx1"/>
          </a:solidFill>
          <a:latin typeface="+mn-lt"/>
          <a:ea typeface="+mn-ea"/>
          <a:cs typeface="+mn-cs"/>
        </a:defRPr>
      </a:lvl3pPr>
      <a:lvl4pPr marL="1827931" algn="l" defTabSz="1218621" rtl="0" eaLnBrk="1" latinLnBrk="0" hangingPunct="1">
        <a:defRPr sz="2399" kern="1200">
          <a:solidFill>
            <a:schemeClr val="tx1"/>
          </a:solidFill>
          <a:latin typeface="+mn-lt"/>
          <a:ea typeface="+mn-ea"/>
          <a:cs typeface="+mn-cs"/>
        </a:defRPr>
      </a:lvl4pPr>
      <a:lvl5pPr marL="2437242" algn="l" defTabSz="1218621" rtl="0" eaLnBrk="1" latinLnBrk="0" hangingPunct="1">
        <a:defRPr sz="2399" kern="1200">
          <a:solidFill>
            <a:schemeClr val="tx1"/>
          </a:solidFill>
          <a:latin typeface="+mn-lt"/>
          <a:ea typeface="+mn-ea"/>
          <a:cs typeface="+mn-cs"/>
        </a:defRPr>
      </a:lvl5pPr>
      <a:lvl6pPr marL="3046553" algn="l" defTabSz="1218621" rtl="0" eaLnBrk="1" latinLnBrk="0" hangingPunct="1">
        <a:defRPr sz="2399" kern="1200">
          <a:solidFill>
            <a:schemeClr val="tx1"/>
          </a:solidFill>
          <a:latin typeface="+mn-lt"/>
          <a:ea typeface="+mn-ea"/>
          <a:cs typeface="+mn-cs"/>
        </a:defRPr>
      </a:lvl6pPr>
      <a:lvl7pPr marL="3655863" algn="l" defTabSz="1218621" rtl="0" eaLnBrk="1" latinLnBrk="0" hangingPunct="1">
        <a:defRPr sz="2399" kern="1200">
          <a:solidFill>
            <a:schemeClr val="tx1"/>
          </a:solidFill>
          <a:latin typeface="+mn-lt"/>
          <a:ea typeface="+mn-ea"/>
          <a:cs typeface="+mn-cs"/>
        </a:defRPr>
      </a:lvl7pPr>
      <a:lvl8pPr marL="4265173" algn="l" defTabSz="1218621" rtl="0" eaLnBrk="1" latinLnBrk="0" hangingPunct="1">
        <a:defRPr sz="2399" kern="1200">
          <a:solidFill>
            <a:schemeClr val="tx1"/>
          </a:solidFill>
          <a:latin typeface="+mn-lt"/>
          <a:ea typeface="+mn-ea"/>
          <a:cs typeface="+mn-cs"/>
        </a:defRPr>
      </a:lvl8pPr>
      <a:lvl9pPr marL="4874484" algn="l" defTabSz="1218621" rtl="0" eaLnBrk="1" latinLnBrk="0" hangingPunct="1">
        <a:defRPr sz="239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g"/><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3" Type="http://schemas.openxmlformats.org/officeDocument/2006/relationships/hyperlink" Target="http://slidemodel.com/account/plans/?utm_source=free&amp;utm_medium=button&amp;utm_campaign=freetemplate" TargetMode="External"/><Relationship Id="rId2" Type="http://schemas.openxmlformats.org/officeDocument/2006/relationships/notesSlide" Target="../notesSlides/notesSlide6.xml"/><Relationship Id="rId1" Type="http://schemas.openxmlformats.org/officeDocument/2006/relationships/slideLayout" Target="../slideLayouts/slideLayout23.xml"/><Relationship Id="rId6" Type="http://schemas.openxmlformats.org/officeDocument/2006/relationships/image" Target="../media/image9.jpeg"/><Relationship Id="rId5" Type="http://schemas.openxmlformats.org/officeDocument/2006/relationships/image" Target="../media/image11.png"/><Relationship Id="rId4" Type="http://schemas.openxmlformats.org/officeDocument/2006/relationships/image" Target="../media/image10.jpg"/></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3.xml"/><Relationship Id="rId5" Type="http://schemas.openxmlformats.org/officeDocument/2006/relationships/image" Target="../media/image7.sv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5.png"/><Relationship Id="rId1" Type="http://schemas.openxmlformats.org/officeDocument/2006/relationships/slideLayout" Target="../slideLayouts/slideLayout4.xml"/><Relationship Id="rId5" Type="http://schemas.openxmlformats.org/officeDocument/2006/relationships/image" Target="../media/image5.sv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7.sv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9.xml"/><Relationship Id="rId5" Type="http://schemas.openxmlformats.org/officeDocument/2006/relationships/image" Target="../media/image6.jpg"/><Relationship Id="rId4" Type="http://schemas.openxmlformats.org/officeDocument/2006/relationships/image" Target="../media/image7.sv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1.xml"/><Relationship Id="rId5" Type="http://schemas.openxmlformats.org/officeDocument/2006/relationships/image" Target="../media/image6.jpg"/><Relationship Id="rId4" Type="http://schemas.openxmlformats.org/officeDocument/2006/relationships/image" Target="../media/image7.svg"/></Relationships>
</file>

<file path=ppt/slides/_rels/slide9.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4.png"/><Relationship Id="rId7"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10.xml"/><Relationship Id="rId6" Type="http://schemas.openxmlformats.org/officeDocument/2006/relationships/image" Target="../media/image7.svg"/><Relationship Id="rId5" Type="http://schemas.openxmlformats.org/officeDocument/2006/relationships/image" Target="../media/image5.png"/><Relationship Id="rId4" Type="http://schemas.openxmlformats.org/officeDocument/2006/relationships/image" Target="../media/image5.sv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462564" y="1973907"/>
            <a:ext cx="4392488" cy="1671117"/>
          </a:xfrm>
        </p:spPr>
        <p:txBody>
          <a:bodyPr>
            <a:noAutofit/>
          </a:bodyPr>
          <a:lstStyle/>
          <a:p>
            <a:r>
              <a:rPr lang="en-IN" sz="3600"/>
              <a:t>Simple</a:t>
            </a:r>
            <a:br>
              <a:rPr lang="en-IN" sz="3600"/>
            </a:br>
            <a:r>
              <a:rPr lang="en-IN" sz="3600"/>
              <a:t>General Purpose</a:t>
            </a:r>
            <a:endParaRPr lang="en-IN" sz="3600" dirty="0"/>
          </a:p>
        </p:txBody>
      </p:sp>
      <p:sp>
        <p:nvSpPr>
          <p:cNvPr id="22" name="Picture Placeholder 21">
            <a:extLst>
              <a:ext uri="{FF2B5EF4-FFF2-40B4-BE49-F238E27FC236}">
                <a16:creationId xmlns:a16="http://schemas.microsoft.com/office/drawing/2014/main" id="{D2717D89-DE23-45EF-BCA9-08FA4B2A5025}"/>
              </a:ext>
            </a:extLst>
          </p:cNvPr>
          <p:cNvSpPr>
            <a:spLocks noGrp="1"/>
          </p:cNvSpPr>
          <p:nvPr>
            <p:ph type="pic" sz="quarter" idx="14"/>
          </p:nvPr>
        </p:nvSpPr>
        <p:spPr/>
      </p:sp>
      <p:sp>
        <p:nvSpPr>
          <p:cNvPr id="6" name="TextBox 5">
            <a:extLst>
              <a:ext uri="{FF2B5EF4-FFF2-40B4-BE49-F238E27FC236}">
                <a16:creationId xmlns:a16="http://schemas.microsoft.com/office/drawing/2014/main" id="{E94B3136-0E17-4B40-8792-2EB882E36383}"/>
              </a:ext>
            </a:extLst>
          </p:cNvPr>
          <p:cNvSpPr txBox="1"/>
          <p:nvPr/>
        </p:nvSpPr>
        <p:spPr>
          <a:xfrm>
            <a:off x="7527176" y="4221041"/>
            <a:ext cx="3816424" cy="369332"/>
          </a:xfrm>
          <a:prstGeom prst="rect">
            <a:avLst/>
          </a:prstGeom>
          <a:noFill/>
        </p:spPr>
        <p:txBody>
          <a:bodyPr wrap="square" rtlCol="0">
            <a:spAutoFit/>
          </a:bodyPr>
          <a:lstStyle/>
          <a:p>
            <a:r>
              <a:rPr lang="en-US">
                <a:solidFill>
                  <a:schemeClr val="tx1">
                    <a:lumMod val="75000"/>
                    <a:lumOff val="25000"/>
                  </a:schemeClr>
                </a:solidFill>
                <a:latin typeface="Segoe UI" panose="020B0502040204020203" pitchFamily="34" charset="0"/>
              </a:rPr>
              <a:t>This text can be edited.</a:t>
            </a:r>
            <a:endParaRPr lang="en-US" dirty="0">
              <a:solidFill>
                <a:schemeClr val="tx1">
                  <a:lumMod val="75000"/>
                  <a:lumOff val="25000"/>
                </a:schemeClr>
              </a:solidFill>
              <a:latin typeface="Segoe UI" panose="020B0502040204020203" pitchFamily="34" charset="0"/>
            </a:endParaRPr>
          </a:p>
        </p:txBody>
      </p:sp>
      <p:cxnSp>
        <p:nvCxnSpPr>
          <p:cNvPr id="8" name="Прямая соединительная линия 7">
            <a:extLst>
              <a:ext uri="{FF2B5EF4-FFF2-40B4-BE49-F238E27FC236}">
                <a16:creationId xmlns:a16="http://schemas.microsoft.com/office/drawing/2014/main" id="{1B8AB9E8-BD0F-A441-9FE9-01B9C5B147F1}"/>
              </a:ext>
            </a:extLst>
          </p:cNvPr>
          <p:cNvCxnSpPr>
            <a:cxnSpLocks/>
          </p:cNvCxnSpPr>
          <p:nvPr/>
        </p:nvCxnSpPr>
        <p:spPr>
          <a:xfrm>
            <a:off x="7607300" y="3644900"/>
            <a:ext cx="3888433"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7" name="Freeform 16">
            <a:extLst>
              <a:ext uri="{FF2B5EF4-FFF2-40B4-BE49-F238E27FC236}">
                <a16:creationId xmlns:a16="http://schemas.microsoft.com/office/drawing/2014/main" id="{66F34120-6417-4D4F-82D0-316F10F5CB15}"/>
              </a:ext>
            </a:extLst>
          </p:cNvPr>
          <p:cNvSpPr/>
          <p:nvPr/>
        </p:nvSpPr>
        <p:spPr>
          <a:xfrm>
            <a:off x="117959" y="0"/>
            <a:ext cx="6676849" cy="6849386"/>
          </a:xfrm>
          <a:custGeom>
            <a:avLst/>
            <a:gdLst>
              <a:gd name="connsiteX0" fmla="*/ 0 w 9659145"/>
              <a:gd name="connsiteY0" fmla="*/ 0 h 9908748"/>
              <a:gd name="connsiteX1" fmla="*/ 7988768 w 9659145"/>
              <a:gd name="connsiteY1" fmla="*/ 0 h 9908748"/>
              <a:gd name="connsiteX2" fmla="*/ 9532397 w 9659145"/>
              <a:gd name="connsiteY2" fmla="*/ 4144878 h 9908748"/>
              <a:gd name="connsiteX3" fmla="*/ 9272600 w 9659145"/>
              <a:gd name="connsiteY3" fmla="*/ 6027930 h 9908748"/>
              <a:gd name="connsiteX4" fmla="*/ 6438645 w 9659145"/>
              <a:gd name="connsiteY4" fmla="*/ 9908748 h 9908748"/>
              <a:gd name="connsiteX5" fmla="*/ 0 w 9659145"/>
              <a:gd name="connsiteY5" fmla="*/ 9908748 h 9908748"/>
              <a:gd name="connsiteX6" fmla="*/ 0 w 9659145"/>
              <a:gd name="connsiteY6" fmla="*/ 0 h 9908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659145" h="9908748">
                <a:moveTo>
                  <a:pt x="0" y="0"/>
                </a:moveTo>
                <a:lnTo>
                  <a:pt x="7988768" y="0"/>
                </a:lnTo>
                <a:lnTo>
                  <a:pt x="9532397" y="4144878"/>
                </a:lnTo>
                <a:cubicBezTo>
                  <a:pt x="9768380" y="4776891"/>
                  <a:pt x="9670956" y="5482495"/>
                  <a:pt x="9272600" y="6027930"/>
                </a:cubicBezTo>
                <a:lnTo>
                  <a:pt x="6438645" y="9908748"/>
                </a:lnTo>
                <a:lnTo>
                  <a:pt x="0" y="9908748"/>
                </a:lnTo>
                <a:lnTo>
                  <a:pt x="0" y="0"/>
                </a:lnTo>
                <a:close/>
              </a:path>
            </a:pathLst>
          </a:custGeom>
          <a:gradFill flip="none" rotWithShape="1">
            <a:gsLst>
              <a:gs pos="0">
                <a:schemeClr val="tx1">
                  <a:alpha val="50000"/>
                </a:schemeClr>
              </a:gs>
              <a:gs pos="50000">
                <a:schemeClr val="tx1">
                  <a:tint val="44500"/>
                  <a:satMod val="160000"/>
                  <a:alpha val="20000"/>
                </a:schemeClr>
              </a:gs>
              <a:gs pos="100000">
                <a:schemeClr val="tx1">
                  <a:tint val="23500"/>
                  <a:satMod val="160000"/>
                  <a:alpha val="0"/>
                </a:schemeClr>
              </a:gs>
            </a:gsLst>
            <a:lin ang="13500000" scaled="1"/>
            <a:tileRect/>
          </a:gradFill>
          <a:ln w="21638" cap="flat">
            <a:noFill/>
            <a:prstDash val="solid"/>
            <a:miter/>
          </a:ln>
        </p:spPr>
        <p:txBody>
          <a:bodyPr rtlCol="0" anchor="ctr"/>
          <a:lstStyle/>
          <a:p>
            <a:r>
              <a:rPr lang="en-US" dirty="0">
                <a:latin typeface="Segoe UI" panose="020B0502040204020203" pitchFamily="34" charset="0"/>
              </a:rPr>
              <a:t>`</a:t>
            </a:r>
          </a:p>
        </p:txBody>
      </p:sp>
      <p:sp>
        <p:nvSpPr>
          <p:cNvPr id="10" name="Freeform 9">
            <a:extLst>
              <a:ext uri="{FF2B5EF4-FFF2-40B4-BE49-F238E27FC236}">
                <a16:creationId xmlns:a16="http://schemas.microsoft.com/office/drawing/2014/main" id="{F07EDD74-ACE8-F74D-8D0F-78EEB487919C}"/>
              </a:ext>
            </a:extLst>
          </p:cNvPr>
          <p:cNvSpPr/>
          <p:nvPr/>
        </p:nvSpPr>
        <p:spPr>
          <a:xfrm>
            <a:off x="0" y="0"/>
            <a:ext cx="6676849" cy="6856508"/>
          </a:xfrm>
          <a:custGeom>
            <a:avLst/>
            <a:gdLst>
              <a:gd name="connsiteX0" fmla="*/ 0 w 9659145"/>
              <a:gd name="connsiteY0" fmla="*/ 0 h 9908748"/>
              <a:gd name="connsiteX1" fmla="*/ 7988768 w 9659145"/>
              <a:gd name="connsiteY1" fmla="*/ 0 h 9908748"/>
              <a:gd name="connsiteX2" fmla="*/ 9532397 w 9659145"/>
              <a:gd name="connsiteY2" fmla="*/ 4144878 h 9908748"/>
              <a:gd name="connsiteX3" fmla="*/ 9272600 w 9659145"/>
              <a:gd name="connsiteY3" fmla="*/ 6027930 h 9908748"/>
              <a:gd name="connsiteX4" fmla="*/ 6438645 w 9659145"/>
              <a:gd name="connsiteY4" fmla="*/ 9908748 h 9908748"/>
              <a:gd name="connsiteX5" fmla="*/ 0 w 9659145"/>
              <a:gd name="connsiteY5" fmla="*/ 9908748 h 9908748"/>
              <a:gd name="connsiteX6" fmla="*/ 0 w 9659145"/>
              <a:gd name="connsiteY6" fmla="*/ 0 h 9908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659145" h="9908748">
                <a:moveTo>
                  <a:pt x="0" y="0"/>
                </a:moveTo>
                <a:lnTo>
                  <a:pt x="7988768" y="0"/>
                </a:lnTo>
                <a:lnTo>
                  <a:pt x="9532397" y="4144878"/>
                </a:lnTo>
                <a:cubicBezTo>
                  <a:pt x="9768380" y="4776891"/>
                  <a:pt x="9670956" y="5482495"/>
                  <a:pt x="9272600" y="6027930"/>
                </a:cubicBezTo>
                <a:lnTo>
                  <a:pt x="6438645" y="9908748"/>
                </a:lnTo>
                <a:lnTo>
                  <a:pt x="0" y="9908748"/>
                </a:lnTo>
                <a:lnTo>
                  <a:pt x="0" y="0"/>
                </a:lnTo>
                <a:close/>
              </a:path>
            </a:pathLst>
          </a:custGeom>
          <a:blipFill>
            <a:blip r:embed="rId3" cstate="screen">
              <a:extLst>
                <a:ext uri="{28A0092B-C50C-407E-A947-70E740481C1C}">
                  <a14:useLocalDpi xmlns:a14="http://schemas.microsoft.com/office/drawing/2010/main"/>
                </a:ext>
              </a:extLst>
            </a:blip>
            <a:stretch>
              <a:fillRect/>
            </a:stretch>
          </a:blipFill>
          <a:ln w="21638" cap="flat">
            <a:noFill/>
            <a:prstDash val="solid"/>
            <a:miter/>
          </a:ln>
        </p:spPr>
        <p:txBody>
          <a:bodyPr rtlCol="0" anchor="ctr"/>
          <a:lstStyle/>
          <a:p>
            <a:endParaRPr lang="en-US">
              <a:latin typeface="Segoe UI" panose="020B0502040204020203" pitchFamily="34" charset="0"/>
            </a:endParaRPr>
          </a:p>
        </p:txBody>
      </p:sp>
      <p:sp>
        <p:nvSpPr>
          <p:cNvPr id="19" name="Freeform 18">
            <a:extLst>
              <a:ext uri="{FF2B5EF4-FFF2-40B4-BE49-F238E27FC236}">
                <a16:creationId xmlns:a16="http://schemas.microsoft.com/office/drawing/2014/main" id="{CEC05E2C-1BC7-F747-A045-0E6F4354204E}"/>
              </a:ext>
            </a:extLst>
          </p:cNvPr>
          <p:cNvSpPr/>
          <p:nvPr/>
        </p:nvSpPr>
        <p:spPr>
          <a:xfrm>
            <a:off x="1027796" y="2154922"/>
            <a:ext cx="6676849" cy="6849386"/>
          </a:xfrm>
          <a:custGeom>
            <a:avLst/>
            <a:gdLst>
              <a:gd name="connsiteX0" fmla="*/ 0 w 9659145"/>
              <a:gd name="connsiteY0" fmla="*/ 0 h 9908748"/>
              <a:gd name="connsiteX1" fmla="*/ 7988768 w 9659145"/>
              <a:gd name="connsiteY1" fmla="*/ 0 h 9908748"/>
              <a:gd name="connsiteX2" fmla="*/ 9532397 w 9659145"/>
              <a:gd name="connsiteY2" fmla="*/ 4144878 h 9908748"/>
              <a:gd name="connsiteX3" fmla="*/ 9272600 w 9659145"/>
              <a:gd name="connsiteY3" fmla="*/ 6027930 h 9908748"/>
              <a:gd name="connsiteX4" fmla="*/ 6438645 w 9659145"/>
              <a:gd name="connsiteY4" fmla="*/ 9908748 h 9908748"/>
              <a:gd name="connsiteX5" fmla="*/ 0 w 9659145"/>
              <a:gd name="connsiteY5" fmla="*/ 9908748 h 9908748"/>
              <a:gd name="connsiteX6" fmla="*/ 0 w 9659145"/>
              <a:gd name="connsiteY6" fmla="*/ 0 h 9908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659145" h="9908748">
                <a:moveTo>
                  <a:pt x="0" y="0"/>
                </a:moveTo>
                <a:lnTo>
                  <a:pt x="7988768" y="0"/>
                </a:lnTo>
                <a:lnTo>
                  <a:pt x="9532397" y="4144878"/>
                </a:lnTo>
                <a:cubicBezTo>
                  <a:pt x="9768380" y="4776891"/>
                  <a:pt x="9670956" y="5482495"/>
                  <a:pt x="9272600" y="6027930"/>
                </a:cubicBezTo>
                <a:lnTo>
                  <a:pt x="6438645" y="9908748"/>
                </a:lnTo>
                <a:lnTo>
                  <a:pt x="0" y="9908748"/>
                </a:lnTo>
                <a:lnTo>
                  <a:pt x="0" y="0"/>
                </a:lnTo>
                <a:close/>
              </a:path>
            </a:pathLst>
          </a:custGeom>
          <a:noFill/>
          <a:ln w="21638" cap="flat">
            <a:noFill/>
            <a:prstDash val="solid"/>
            <a:miter/>
          </a:ln>
        </p:spPr>
        <p:txBody>
          <a:bodyPr rtlCol="0" anchor="ctr"/>
          <a:lstStyle/>
          <a:p>
            <a:endParaRPr lang="en-US">
              <a:latin typeface="Segoe UI" panose="020B0502040204020203" pitchFamily="34" charset="0"/>
            </a:endParaRPr>
          </a:p>
        </p:txBody>
      </p:sp>
      <p:sp>
        <p:nvSpPr>
          <p:cNvPr id="12" name="TextBox 11">
            <a:extLst>
              <a:ext uri="{FF2B5EF4-FFF2-40B4-BE49-F238E27FC236}">
                <a16:creationId xmlns:a16="http://schemas.microsoft.com/office/drawing/2014/main" id="{66C9EC0C-55E0-4800-A490-8A1AF331D1DE}"/>
              </a:ext>
            </a:extLst>
          </p:cNvPr>
          <p:cNvSpPr txBox="1"/>
          <p:nvPr/>
        </p:nvSpPr>
        <p:spPr>
          <a:xfrm>
            <a:off x="7527175" y="3759376"/>
            <a:ext cx="4381899" cy="461665"/>
          </a:xfrm>
          <a:prstGeom prst="rect">
            <a:avLst/>
          </a:prstGeom>
          <a:noFill/>
        </p:spPr>
        <p:txBody>
          <a:bodyPr wrap="square" rtlCol="0">
            <a:spAutoFit/>
          </a:bodyPr>
          <a:lstStyle/>
          <a:p>
            <a:r>
              <a:rPr lang="en-US" sz="2400" b="1">
                <a:solidFill>
                  <a:schemeClr val="accent3"/>
                </a:solidFill>
                <a:latin typeface="Segoe UI" panose="020B0502040204020203" pitchFamily="34" charset="0"/>
              </a:rPr>
              <a:t>PRESENTATION TEMPLATE</a:t>
            </a:r>
            <a:endParaRPr lang="en-US" sz="2400" b="1" dirty="0">
              <a:solidFill>
                <a:schemeClr val="accent3"/>
              </a:solidFill>
              <a:latin typeface="Segoe UI" panose="020B0502040204020203" pitchFamily="34" charset="0"/>
            </a:endParaRPr>
          </a:p>
        </p:txBody>
      </p:sp>
      <p:pic>
        <p:nvPicPr>
          <p:cNvPr id="13" name="Picture Placeholder 2">
            <a:extLst>
              <a:ext uri="{FF2B5EF4-FFF2-40B4-BE49-F238E27FC236}">
                <a16:creationId xmlns:a16="http://schemas.microsoft.com/office/drawing/2014/main" id="{39C7EF0C-4EB3-42B4-A149-ACA254AF3158}"/>
              </a:ext>
            </a:extLst>
          </p:cNvPr>
          <p:cNvPicPr>
            <a:picLocks noChangeAspect="1"/>
          </p:cNvPicPr>
          <p:nvPr/>
        </p:nvPicPr>
        <p:blipFill>
          <a:blip r:embed="rId4">
            <a:extLst>
              <a:ext uri="{28A0092B-C50C-407E-A947-70E740481C1C}">
                <a14:useLocalDpi xmlns:a14="http://schemas.microsoft.com/office/drawing/2010/main" val="0"/>
              </a:ext>
            </a:extLst>
          </a:blip>
          <a:srcRect t="7250" b="7250"/>
          <a:stretch>
            <a:fillRect/>
          </a:stretch>
        </p:blipFill>
        <p:spPr>
          <a:xfrm>
            <a:off x="10198868" y="260648"/>
            <a:ext cx="1751302" cy="307776"/>
          </a:xfrm>
          <a:prstGeom prst="rect">
            <a:avLst/>
          </a:prstGeom>
        </p:spPr>
      </p:pic>
    </p:spTree>
    <p:extLst>
      <p:ext uri="{BB962C8B-B14F-4D97-AF65-F5344CB8AC3E}">
        <p14:creationId xmlns:p14="http://schemas.microsoft.com/office/powerpoint/2010/main" val="6864161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13">
            <a:extLst>
              <a:ext uri="{FF2B5EF4-FFF2-40B4-BE49-F238E27FC236}">
                <a16:creationId xmlns:a16="http://schemas.microsoft.com/office/drawing/2014/main" id="{0016F256-A978-7D49-BA15-ACE172833069}"/>
              </a:ext>
            </a:extLst>
          </p:cNvPr>
          <p:cNvSpPr/>
          <p:nvPr/>
        </p:nvSpPr>
        <p:spPr>
          <a:xfrm>
            <a:off x="4110031" y="1492"/>
            <a:ext cx="3570610" cy="6856504"/>
          </a:xfrm>
          <a:custGeom>
            <a:avLst/>
            <a:gdLst>
              <a:gd name="connsiteX0" fmla="*/ 4977284 w 5158977"/>
              <a:gd name="connsiteY0" fmla="*/ 3841859 h 9906583"/>
              <a:gd name="connsiteX1" fmla="*/ 3546234 w 5158977"/>
              <a:gd name="connsiteY1" fmla="*/ 0 h 9906583"/>
              <a:gd name="connsiteX2" fmla="*/ 1697343 w 5158977"/>
              <a:gd name="connsiteY2" fmla="*/ 0 h 9906583"/>
              <a:gd name="connsiteX3" fmla="*/ 3353550 w 5158977"/>
              <a:gd name="connsiteY3" fmla="*/ 4447898 h 9906583"/>
              <a:gd name="connsiteX4" fmla="*/ 3206332 w 5158977"/>
              <a:gd name="connsiteY4" fmla="*/ 5517125 h 9906583"/>
              <a:gd name="connsiteX5" fmla="*/ 0 w 5158977"/>
              <a:gd name="connsiteY5" fmla="*/ 9906584 h 9906583"/>
              <a:gd name="connsiteX6" fmla="*/ 2145493 w 5158977"/>
              <a:gd name="connsiteY6" fmla="*/ 9906584 h 9906583"/>
              <a:gd name="connsiteX7" fmla="*/ 4607073 w 5158977"/>
              <a:gd name="connsiteY7" fmla="*/ 6538735 h 9906583"/>
              <a:gd name="connsiteX8" fmla="*/ 4977284 w 5158977"/>
              <a:gd name="connsiteY8" fmla="*/ 3841859 h 9906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58977" h="9906583">
                <a:moveTo>
                  <a:pt x="4977284" y="3841859"/>
                </a:moveTo>
                <a:lnTo>
                  <a:pt x="3546234" y="0"/>
                </a:lnTo>
                <a:lnTo>
                  <a:pt x="1697343" y="0"/>
                </a:lnTo>
                <a:lnTo>
                  <a:pt x="3353550" y="4447898"/>
                </a:lnTo>
                <a:cubicBezTo>
                  <a:pt x="3487779" y="4807193"/>
                  <a:pt x="3431490" y="5207612"/>
                  <a:pt x="3206332" y="5517125"/>
                </a:cubicBezTo>
                <a:lnTo>
                  <a:pt x="0" y="9906584"/>
                </a:lnTo>
                <a:lnTo>
                  <a:pt x="2145493" y="9906584"/>
                </a:lnTo>
                <a:lnTo>
                  <a:pt x="4607073" y="6538735"/>
                </a:lnTo>
                <a:cubicBezTo>
                  <a:pt x="5176462" y="5757377"/>
                  <a:pt x="5315021" y="4748754"/>
                  <a:pt x="4977284" y="3841859"/>
                </a:cubicBezTo>
                <a:close/>
              </a:path>
            </a:pathLst>
          </a:custGeom>
          <a:solidFill>
            <a:schemeClr val="accent1"/>
          </a:solidFill>
          <a:ln w="21638" cap="flat">
            <a:noFill/>
            <a:prstDash val="solid"/>
            <a:miter/>
          </a:ln>
        </p:spPr>
        <p:txBody>
          <a:bodyPr rtlCol="0" anchor="ctr"/>
          <a:lstStyle/>
          <a:p>
            <a:endParaRPr lang="en-US">
              <a:latin typeface="Segoe UI" panose="020B0502040204020203" pitchFamily="34" charset="0"/>
            </a:endParaRPr>
          </a:p>
        </p:txBody>
      </p:sp>
      <p:sp>
        <p:nvSpPr>
          <p:cNvPr id="11" name="Объект 2">
            <a:extLst>
              <a:ext uri="{FF2B5EF4-FFF2-40B4-BE49-F238E27FC236}">
                <a16:creationId xmlns:a16="http://schemas.microsoft.com/office/drawing/2014/main" id="{591F4242-E57D-F741-A3B3-7CC8722A3645}"/>
              </a:ext>
            </a:extLst>
          </p:cNvPr>
          <p:cNvSpPr>
            <a:spLocks noGrp="1"/>
          </p:cNvSpPr>
          <p:nvPr>
            <p:ph idx="1"/>
          </p:nvPr>
        </p:nvSpPr>
        <p:spPr>
          <a:xfrm>
            <a:off x="7993329" y="1628800"/>
            <a:ext cx="3823611" cy="341632"/>
          </a:xfrm>
        </p:spPr>
        <p:txBody>
          <a:bodyPr wrap="square" anchor="t">
            <a:spAutoFit/>
          </a:bodyPr>
          <a:lstStyle/>
          <a:p>
            <a:pPr marL="0" indent="0">
              <a:buNone/>
            </a:pPr>
            <a:r>
              <a:rPr lang="en-US" sz="1800" b="1" dirty="0">
                <a:solidFill>
                  <a:schemeClr val="accent1"/>
                </a:solidFill>
              </a:rPr>
              <a:t>YOU CAN EDIT THIS TEXT</a:t>
            </a:r>
          </a:p>
        </p:txBody>
      </p:sp>
      <p:sp>
        <p:nvSpPr>
          <p:cNvPr id="2" name="Заголовок 1">
            <a:extLst>
              <a:ext uri="{FF2B5EF4-FFF2-40B4-BE49-F238E27FC236}">
                <a16:creationId xmlns:a16="http://schemas.microsoft.com/office/drawing/2014/main" id="{0D57E0DC-B1F7-AD49-B796-2A178ED8B869}"/>
              </a:ext>
            </a:extLst>
          </p:cNvPr>
          <p:cNvSpPr>
            <a:spLocks noGrp="1"/>
          </p:cNvSpPr>
          <p:nvPr>
            <p:ph type="title"/>
          </p:nvPr>
        </p:nvSpPr>
        <p:spPr/>
        <p:txBody>
          <a:bodyPr>
            <a:normAutofit/>
          </a:bodyPr>
          <a:lstStyle/>
          <a:p>
            <a:r>
              <a:rPr lang="en-US"/>
              <a:t>Photo Placeholder</a:t>
            </a:r>
            <a:endParaRPr lang="en-US" dirty="0"/>
          </a:p>
        </p:txBody>
      </p:sp>
      <p:sp>
        <p:nvSpPr>
          <p:cNvPr id="15" name="Slide Number Placeholder 12">
            <a:extLst>
              <a:ext uri="{FF2B5EF4-FFF2-40B4-BE49-F238E27FC236}">
                <a16:creationId xmlns:a16="http://schemas.microsoft.com/office/drawing/2014/main" id="{08343A5E-155E-5845-BC0B-1D4FAA1D6BC8}"/>
              </a:ext>
            </a:extLst>
          </p:cNvPr>
          <p:cNvSpPr>
            <a:spLocks noGrp="1"/>
          </p:cNvSpPr>
          <p:nvPr>
            <p:ph type="sldNum" sz="quarter" idx="12"/>
          </p:nvPr>
        </p:nvSpPr>
        <p:spPr/>
        <p:txBody>
          <a:bodyPr/>
          <a:lstStyle/>
          <a:p>
            <a:pPr algn="l"/>
            <a:fld id="{96E69268-9C8B-4EBF-A9EE-DC5DC2D48DC3}" type="slidenum">
              <a:rPr lang="en-US" sz="1400" smtClean="0"/>
              <a:pPr algn="l"/>
              <a:t>10</a:t>
            </a:fld>
            <a:endParaRPr lang="en-US" sz="1400" dirty="0"/>
          </a:p>
        </p:txBody>
      </p:sp>
      <p:sp>
        <p:nvSpPr>
          <p:cNvPr id="5" name="Picture Placeholder 4">
            <a:extLst>
              <a:ext uri="{FF2B5EF4-FFF2-40B4-BE49-F238E27FC236}">
                <a16:creationId xmlns:a16="http://schemas.microsoft.com/office/drawing/2014/main" id="{5601CD47-25A5-3D40-BEF1-75989E19B46E}"/>
              </a:ext>
            </a:extLst>
          </p:cNvPr>
          <p:cNvSpPr>
            <a:spLocks noGrp="1"/>
          </p:cNvSpPr>
          <p:nvPr>
            <p:ph type="pic" sz="quarter" idx="13"/>
          </p:nvPr>
        </p:nvSpPr>
        <p:spPr/>
      </p:sp>
      <p:sp>
        <p:nvSpPr>
          <p:cNvPr id="13" name="Объект 2">
            <a:extLst>
              <a:ext uri="{FF2B5EF4-FFF2-40B4-BE49-F238E27FC236}">
                <a16:creationId xmlns:a16="http://schemas.microsoft.com/office/drawing/2014/main" id="{2DF0EF6E-96F4-3C4B-A2B3-EB028B6EDC98}"/>
              </a:ext>
            </a:extLst>
          </p:cNvPr>
          <p:cNvSpPr txBox="1">
            <a:spLocks/>
          </p:cNvSpPr>
          <p:nvPr/>
        </p:nvSpPr>
        <p:spPr>
          <a:xfrm>
            <a:off x="7993329" y="2193598"/>
            <a:ext cx="3823611" cy="2782278"/>
          </a:xfrm>
          <a:prstGeom prst="rect">
            <a:avLst/>
          </a:prstGeom>
        </p:spPr>
        <p:txBody>
          <a:bodyPr vert="horz" wrap="square" lIns="121899" tIns="60949" rIns="121899" bIns="60949" rtlCol="0" anchor="t">
            <a:spAutoFit/>
          </a:bodyPr>
          <a:lstStyle>
            <a:lvl1pPr marL="277120" indent="-277120" algn="l" defTabSz="1218987" rtl="0" eaLnBrk="1" latinLnBrk="0" hangingPunct="1">
              <a:spcBef>
                <a:spcPct val="20000"/>
              </a:spcBef>
              <a:buFont typeface="Arial" pitchFamily="34" charset="0"/>
              <a:buChar char="•"/>
              <a:defRPr sz="16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11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05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05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buNone/>
            </a:pPr>
            <a:r>
              <a:rPr lang="en-US">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rPr>
              <a:t>You can edit this text. This is an editable placeholder text. You can edit this text. </a:t>
            </a:r>
          </a:p>
          <a:p>
            <a:pPr marL="0" indent="0">
              <a:buFont typeface="Arial" pitchFamily="34" charset="0"/>
              <a:buNone/>
            </a:pPr>
            <a:endParaRPr lang="en-US">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endParaRPr>
          </a:p>
          <a:p>
            <a:pPr marL="0" indent="0">
              <a:buNone/>
            </a:pPr>
            <a:r>
              <a:rPr lang="en-US">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rPr>
              <a:t>You can edit this text. This is an editable placeholder text. You can edit this text. You can edit this text. This is an editable placeholder text. You can edit this text. </a:t>
            </a:r>
          </a:p>
          <a:p>
            <a:pPr marL="0" indent="0">
              <a:buNone/>
            </a:pPr>
            <a:endParaRPr lang="en-US">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endParaRPr>
          </a:p>
          <a:p>
            <a:pPr marL="0" indent="0">
              <a:buNone/>
            </a:pPr>
            <a:r>
              <a:rPr lang="en-US">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rPr>
              <a:t>You can edit this text. This is an editable placeholder text. You can edit this text. </a:t>
            </a:r>
          </a:p>
        </p:txBody>
      </p:sp>
      <p:sp>
        <p:nvSpPr>
          <p:cNvPr id="31" name="Freeform 30">
            <a:extLst>
              <a:ext uri="{FF2B5EF4-FFF2-40B4-BE49-F238E27FC236}">
                <a16:creationId xmlns:a16="http://schemas.microsoft.com/office/drawing/2014/main" id="{89D150BF-8239-E246-B547-1DA8C62A3B3E}"/>
              </a:ext>
            </a:extLst>
          </p:cNvPr>
          <p:cNvSpPr/>
          <p:nvPr/>
        </p:nvSpPr>
        <p:spPr>
          <a:xfrm>
            <a:off x="-26268" y="0"/>
            <a:ext cx="7390555" cy="6879712"/>
          </a:xfrm>
          <a:custGeom>
            <a:avLst/>
            <a:gdLst>
              <a:gd name="connsiteX0" fmla="*/ 0 w 9659145"/>
              <a:gd name="connsiteY0" fmla="*/ 0 h 9908748"/>
              <a:gd name="connsiteX1" fmla="*/ 7988768 w 9659145"/>
              <a:gd name="connsiteY1" fmla="*/ 0 h 9908748"/>
              <a:gd name="connsiteX2" fmla="*/ 9532397 w 9659145"/>
              <a:gd name="connsiteY2" fmla="*/ 4144878 h 9908748"/>
              <a:gd name="connsiteX3" fmla="*/ 9272600 w 9659145"/>
              <a:gd name="connsiteY3" fmla="*/ 6027930 h 9908748"/>
              <a:gd name="connsiteX4" fmla="*/ 6438645 w 9659145"/>
              <a:gd name="connsiteY4" fmla="*/ 9908748 h 9908748"/>
              <a:gd name="connsiteX5" fmla="*/ 0 w 9659145"/>
              <a:gd name="connsiteY5" fmla="*/ 9908748 h 9908748"/>
              <a:gd name="connsiteX6" fmla="*/ 0 w 9659145"/>
              <a:gd name="connsiteY6" fmla="*/ 0 h 9908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659145" h="9908748">
                <a:moveTo>
                  <a:pt x="0" y="0"/>
                </a:moveTo>
                <a:lnTo>
                  <a:pt x="7988768" y="0"/>
                </a:lnTo>
                <a:lnTo>
                  <a:pt x="9532397" y="4144878"/>
                </a:lnTo>
                <a:cubicBezTo>
                  <a:pt x="9768380" y="4776891"/>
                  <a:pt x="9670956" y="5482495"/>
                  <a:pt x="9272600" y="6027930"/>
                </a:cubicBezTo>
                <a:lnTo>
                  <a:pt x="6438645" y="9908748"/>
                </a:lnTo>
                <a:lnTo>
                  <a:pt x="0" y="9908748"/>
                </a:lnTo>
                <a:lnTo>
                  <a:pt x="0" y="0"/>
                </a:lnTo>
                <a:close/>
              </a:path>
            </a:pathLst>
          </a:custGeom>
          <a:blipFill>
            <a:blip r:embed="rId2" cstate="screen">
              <a:extLst>
                <a:ext uri="{28A0092B-C50C-407E-A947-70E740481C1C}">
                  <a14:useLocalDpi xmlns:a14="http://schemas.microsoft.com/office/drawing/2010/main"/>
                </a:ext>
              </a:extLst>
            </a:blip>
            <a:stretch>
              <a:fillRect/>
            </a:stretch>
          </a:blipFill>
          <a:ln w="21638" cap="flat">
            <a:noFill/>
            <a:prstDash val="solid"/>
            <a:miter/>
          </a:ln>
        </p:spPr>
        <p:txBody>
          <a:bodyPr rtlCol="0" anchor="ctr"/>
          <a:lstStyle/>
          <a:p>
            <a:endParaRPr lang="en-US">
              <a:latin typeface="Segoe UI" panose="020B0502040204020203" pitchFamily="34" charset="0"/>
            </a:endParaRPr>
          </a:p>
        </p:txBody>
      </p:sp>
      <p:sp>
        <p:nvSpPr>
          <p:cNvPr id="32" name="Овал 7">
            <a:extLst>
              <a:ext uri="{FF2B5EF4-FFF2-40B4-BE49-F238E27FC236}">
                <a16:creationId xmlns:a16="http://schemas.microsoft.com/office/drawing/2014/main" id="{F33CA150-D289-924D-931F-E487311E7A5D}"/>
              </a:ext>
            </a:extLst>
          </p:cNvPr>
          <p:cNvSpPr/>
          <p:nvPr/>
        </p:nvSpPr>
        <p:spPr>
          <a:xfrm rot="1800000">
            <a:off x="2710330" y="4778618"/>
            <a:ext cx="3704387" cy="3704387"/>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21" name="Овал 7">
            <a:extLst>
              <a:ext uri="{FF2B5EF4-FFF2-40B4-BE49-F238E27FC236}">
                <a16:creationId xmlns:a16="http://schemas.microsoft.com/office/drawing/2014/main" id="{3F6F7475-B59C-4D46-A60F-E3D5B5BE9AC8}"/>
              </a:ext>
            </a:extLst>
          </p:cNvPr>
          <p:cNvSpPr/>
          <p:nvPr/>
        </p:nvSpPr>
        <p:spPr>
          <a:xfrm rot="1800000">
            <a:off x="-2823082" y="-1925225"/>
            <a:ext cx="5646163" cy="5646163"/>
          </a:xfrm>
          <a:prstGeom prst="ellipse">
            <a:avLst/>
          </a:prstGeom>
          <a:solidFill>
            <a:schemeClr val="accent1">
              <a:lumMod val="40000"/>
              <a:lumOff val="6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Tree>
    <p:extLst>
      <p:ext uri="{BB962C8B-B14F-4D97-AF65-F5344CB8AC3E}">
        <p14:creationId xmlns:p14="http://schemas.microsoft.com/office/powerpoint/2010/main" val="27635972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2B67A02-22D2-BE49-A13F-BC1F3AFCFEAC}"/>
              </a:ext>
            </a:extLst>
          </p:cNvPr>
          <p:cNvSpPr>
            <a:spLocks noGrp="1"/>
          </p:cNvSpPr>
          <p:nvPr>
            <p:ph type="title"/>
          </p:nvPr>
        </p:nvSpPr>
        <p:spPr/>
        <p:txBody>
          <a:bodyPr>
            <a:normAutofit/>
          </a:bodyPr>
          <a:lstStyle/>
          <a:p>
            <a:r>
              <a:rPr lang="en-US"/>
              <a:t>Timeline Slide</a:t>
            </a:r>
            <a:endParaRPr lang="en-US" dirty="0"/>
          </a:p>
        </p:txBody>
      </p:sp>
      <p:sp>
        <p:nvSpPr>
          <p:cNvPr id="3" name="Picture Placeholder 2">
            <a:extLst>
              <a:ext uri="{FF2B5EF4-FFF2-40B4-BE49-F238E27FC236}">
                <a16:creationId xmlns:a16="http://schemas.microsoft.com/office/drawing/2014/main" id="{266D329F-FFE7-2E47-B882-F9C5FB518321}"/>
              </a:ext>
            </a:extLst>
          </p:cNvPr>
          <p:cNvSpPr>
            <a:spLocks noGrp="1"/>
          </p:cNvSpPr>
          <p:nvPr>
            <p:ph type="pic" sz="quarter" idx="13"/>
          </p:nvPr>
        </p:nvSpPr>
        <p:spPr/>
      </p:sp>
      <p:grpSp>
        <p:nvGrpSpPr>
          <p:cNvPr id="8" name="Group 7">
            <a:extLst>
              <a:ext uri="{FF2B5EF4-FFF2-40B4-BE49-F238E27FC236}">
                <a16:creationId xmlns:a16="http://schemas.microsoft.com/office/drawing/2014/main" id="{068C2D30-1799-BA40-9B09-D6C330C22E68}"/>
              </a:ext>
            </a:extLst>
          </p:cNvPr>
          <p:cNvGrpSpPr/>
          <p:nvPr/>
        </p:nvGrpSpPr>
        <p:grpSpPr>
          <a:xfrm>
            <a:off x="334012" y="2050895"/>
            <a:ext cx="2173255" cy="3855732"/>
            <a:chOff x="334012" y="2050895"/>
            <a:chExt cx="2173255" cy="3855732"/>
          </a:xfrm>
        </p:grpSpPr>
        <p:sp>
          <p:nvSpPr>
            <p:cNvPr id="9" name="Текст 2">
              <a:extLst>
                <a:ext uri="{FF2B5EF4-FFF2-40B4-BE49-F238E27FC236}">
                  <a16:creationId xmlns:a16="http://schemas.microsoft.com/office/drawing/2014/main" id="{0E30BE5B-88E9-C441-9D03-06AD805B29D0}"/>
                </a:ext>
              </a:extLst>
            </p:cNvPr>
            <p:cNvSpPr txBox="1">
              <a:spLocks/>
            </p:cNvSpPr>
            <p:nvPr/>
          </p:nvSpPr>
          <p:spPr>
            <a:xfrm>
              <a:off x="334012" y="3612634"/>
              <a:ext cx="2160000" cy="392430"/>
            </a:xfrm>
            <a:prstGeom prst="rect">
              <a:avLst/>
            </a:prstGeom>
          </p:spPr>
          <p:txBody>
            <a:bodyPr vert="horz" lIns="121899" tIns="60949" rIns="121899" bIns="60949" rtlCol="0" anchor="ctr">
              <a:normAutofit/>
            </a:bodyPr>
            <a:lstStyle>
              <a:lvl1pPr marL="457120" indent="-457120" algn="l" defTabSz="1218987" rtl="0" eaLnBrk="1" latinLnBrk="0" hangingPunct="1">
                <a:spcBef>
                  <a:spcPct val="20000"/>
                </a:spcBef>
                <a:buFont typeface="Arial" pitchFamily="34" charset="0"/>
                <a:buChar char="•"/>
                <a:defRPr sz="24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20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16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lgn="ctr">
                <a:buNone/>
              </a:pPr>
              <a:r>
                <a:rPr lang="en-US" sz="1600" b="1" dirty="0">
                  <a:solidFill>
                    <a:schemeClr val="accent1"/>
                  </a:solidFill>
                  <a:latin typeface="Segoe UI" panose="020B0502040204020203" pitchFamily="34" charset="0"/>
                  <a:ea typeface="Segoe UI" panose="020B0502040204020203" pitchFamily="34" charset="0"/>
                  <a:cs typeface="Segoe UI" panose="020B0502040204020203" pitchFamily="34" charset="0"/>
                </a:rPr>
                <a:t>Edit this text</a:t>
              </a:r>
            </a:p>
          </p:txBody>
        </p:sp>
        <p:sp>
          <p:nvSpPr>
            <p:cNvPr id="10" name="Объект 3">
              <a:extLst>
                <a:ext uri="{FF2B5EF4-FFF2-40B4-BE49-F238E27FC236}">
                  <a16:creationId xmlns:a16="http://schemas.microsoft.com/office/drawing/2014/main" id="{85E115C6-AFDF-0E48-A556-F4A0F5BC4878}"/>
                </a:ext>
              </a:extLst>
            </p:cNvPr>
            <p:cNvSpPr txBox="1">
              <a:spLocks/>
            </p:cNvSpPr>
            <p:nvPr/>
          </p:nvSpPr>
          <p:spPr>
            <a:xfrm>
              <a:off x="549916" y="2050895"/>
              <a:ext cx="1728192" cy="628790"/>
            </a:xfrm>
            <a:prstGeom prst="rect">
              <a:avLst/>
            </a:prstGeom>
          </p:spPr>
          <p:txBody>
            <a:bodyPr anchor="b"/>
            <a:lstStyle>
              <a:lvl1pPr marL="457120" indent="-457120" algn="l" defTabSz="1218987" rtl="0" eaLnBrk="1" latinLnBrk="0" hangingPunct="1">
                <a:spcBef>
                  <a:spcPct val="20000"/>
                </a:spcBef>
                <a:buFont typeface="Arial" pitchFamily="34" charset="0"/>
                <a:buChar char="•"/>
                <a:defRPr sz="32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28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20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80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80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lgn="ctr">
                <a:buNone/>
              </a:pPr>
              <a:r>
                <a:rPr lang="en-US" sz="1600" dirty="0">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rPr>
                <a:t>Edit this text. You can edit this text.</a:t>
              </a:r>
            </a:p>
          </p:txBody>
        </p:sp>
        <p:grpSp>
          <p:nvGrpSpPr>
            <p:cNvPr id="14" name="Группа 13">
              <a:extLst>
                <a:ext uri="{FF2B5EF4-FFF2-40B4-BE49-F238E27FC236}">
                  <a16:creationId xmlns:a16="http://schemas.microsoft.com/office/drawing/2014/main" id="{D8A37F21-1F0C-6D45-9A5D-28295404ED7F}"/>
                </a:ext>
              </a:extLst>
            </p:cNvPr>
            <p:cNvGrpSpPr/>
            <p:nvPr/>
          </p:nvGrpSpPr>
          <p:grpSpPr>
            <a:xfrm>
              <a:off x="1301427" y="2738303"/>
              <a:ext cx="225171" cy="757094"/>
              <a:chOff x="1661226" y="4149080"/>
              <a:chExt cx="225171" cy="757094"/>
            </a:xfrm>
          </p:grpSpPr>
          <p:sp>
            <p:nvSpPr>
              <p:cNvPr id="11" name="Овал 10">
                <a:extLst>
                  <a:ext uri="{FF2B5EF4-FFF2-40B4-BE49-F238E27FC236}">
                    <a16:creationId xmlns:a16="http://schemas.microsoft.com/office/drawing/2014/main" id="{9B9A77D4-6DA1-214F-BD43-6E119D277103}"/>
                  </a:ext>
                </a:extLst>
              </p:cNvPr>
              <p:cNvSpPr/>
              <p:nvPr/>
            </p:nvSpPr>
            <p:spPr>
              <a:xfrm>
                <a:off x="1661226" y="4681003"/>
                <a:ext cx="225171" cy="22517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a typeface="Segoe UI" panose="020B0502040204020203" pitchFamily="34" charset="0"/>
                  <a:cs typeface="Segoe UI" panose="020B0502040204020203" pitchFamily="34" charset="0"/>
                </a:endParaRPr>
              </a:p>
            </p:txBody>
          </p:sp>
          <p:cxnSp>
            <p:nvCxnSpPr>
              <p:cNvPr id="13" name="Прямая соединительная линия 12">
                <a:extLst>
                  <a:ext uri="{FF2B5EF4-FFF2-40B4-BE49-F238E27FC236}">
                    <a16:creationId xmlns:a16="http://schemas.microsoft.com/office/drawing/2014/main" id="{BB4A9482-9B08-A04E-AA01-3778DE912039}"/>
                  </a:ext>
                </a:extLst>
              </p:cNvPr>
              <p:cNvCxnSpPr/>
              <p:nvPr/>
            </p:nvCxnSpPr>
            <p:spPr>
              <a:xfrm>
                <a:off x="1773811" y="4149080"/>
                <a:ext cx="0" cy="432048"/>
              </a:xfrm>
              <a:prstGeom prst="line">
                <a:avLst/>
              </a:prstGeom>
              <a:ln>
                <a:solidFill>
                  <a:schemeClr val="accent5"/>
                </a:solidFill>
                <a:prstDash val="sysDot"/>
              </a:ln>
            </p:spPr>
            <p:style>
              <a:lnRef idx="1">
                <a:schemeClr val="accent1"/>
              </a:lnRef>
              <a:fillRef idx="0">
                <a:schemeClr val="accent1"/>
              </a:fillRef>
              <a:effectRef idx="0">
                <a:schemeClr val="accent1"/>
              </a:effectRef>
              <a:fontRef idx="minor">
                <a:schemeClr val="tx1"/>
              </a:fontRef>
            </p:style>
          </p:cxnSp>
        </p:grpSp>
        <p:sp>
          <p:nvSpPr>
            <p:cNvPr id="35" name="Овал 4">
              <a:extLst>
                <a:ext uri="{FF2B5EF4-FFF2-40B4-BE49-F238E27FC236}">
                  <a16:creationId xmlns:a16="http://schemas.microsoft.com/office/drawing/2014/main" id="{90A49008-6925-D046-93F5-8F5B2CF76AFA}"/>
                </a:ext>
              </a:extLst>
            </p:cNvPr>
            <p:cNvSpPr/>
            <p:nvPr/>
          </p:nvSpPr>
          <p:spPr>
            <a:xfrm>
              <a:off x="959215" y="4320491"/>
              <a:ext cx="936104" cy="936104"/>
            </a:xfrm>
            <a:prstGeom prst="ellipse">
              <a:avLst/>
            </a:prstGeom>
            <a:solidFill>
              <a:schemeClr val="bg1"/>
            </a:solidFill>
            <a:ln w="152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a typeface="Segoe UI" panose="020B0502040204020203" pitchFamily="34" charset="0"/>
                <a:cs typeface="Segoe UI" panose="020B0502040204020203" pitchFamily="34" charset="0"/>
              </a:endParaRPr>
            </a:p>
          </p:txBody>
        </p:sp>
        <p:sp>
          <p:nvSpPr>
            <p:cNvPr id="38" name="Текст 2">
              <a:extLst>
                <a:ext uri="{FF2B5EF4-FFF2-40B4-BE49-F238E27FC236}">
                  <a16:creationId xmlns:a16="http://schemas.microsoft.com/office/drawing/2014/main" id="{7E80D7D1-B4DD-6941-8B3A-FF2C66EF250D}"/>
                </a:ext>
              </a:extLst>
            </p:cNvPr>
            <p:cNvSpPr txBox="1">
              <a:spLocks/>
            </p:cNvSpPr>
            <p:nvPr/>
          </p:nvSpPr>
          <p:spPr>
            <a:xfrm>
              <a:off x="347267" y="4468661"/>
              <a:ext cx="2160000" cy="639763"/>
            </a:xfrm>
            <a:prstGeom prst="rect">
              <a:avLst/>
            </a:prstGeom>
          </p:spPr>
          <p:txBody>
            <a:bodyPr vert="horz" lIns="121899" tIns="60949" rIns="121899" bIns="60949" rtlCol="0" anchor="ctr">
              <a:normAutofit/>
            </a:bodyPr>
            <a:lstStyle>
              <a:lvl1pPr marL="457120" indent="-457120" algn="l" defTabSz="1218987" rtl="0" eaLnBrk="1" latinLnBrk="0" hangingPunct="1">
                <a:spcBef>
                  <a:spcPct val="20000"/>
                </a:spcBef>
                <a:buFont typeface="Arial" pitchFamily="34" charset="0"/>
                <a:buChar char="•"/>
                <a:defRPr sz="24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20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16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lgn="ctr">
                <a:buNone/>
              </a:pPr>
              <a:r>
                <a:rPr lang="en-US" sz="1600" b="1">
                  <a:solidFill>
                    <a:schemeClr val="accent1"/>
                  </a:solidFill>
                  <a:latin typeface="Segoe UI" panose="020B0502040204020203" pitchFamily="34" charset="0"/>
                  <a:ea typeface="Segoe UI" panose="020B0502040204020203" pitchFamily="34" charset="0"/>
                  <a:cs typeface="Segoe UI" panose="020B0502040204020203" pitchFamily="34" charset="0"/>
                </a:rPr>
                <a:t>2022</a:t>
              </a:r>
              <a:endParaRPr lang="en-US" sz="1600" b="1" dirty="0">
                <a:solidFill>
                  <a:schemeClr val="accent1"/>
                </a:solidFill>
                <a:latin typeface="Segoe UI" panose="020B0502040204020203" pitchFamily="34" charset="0"/>
                <a:ea typeface="Segoe UI" panose="020B0502040204020203" pitchFamily="34" charset="0"/>
                <a:cs typeface="Segoe UI" panose="020B0502040204020203" pitchFamily="34" charset="0"/>
              </a:endParaRPr>
            </a:p>
          </p:txBody>
        </p:sp>
        <p:sp>
          <p:nvSpPr>
            <p:cNvPr id="39" name="Текст 2">
              <a:extLst>
                <a:ext uri="{FF2B5EF4-FFF2-40B4-BE49-F238E27FC236}">
                  <a16:creationId xmlns:a16="http://schemas.microsoft.com/office/drawing/2014/main" id="{52938C3E-161D-CF4E-ADFF-99EFCEAE2CB3}"/>
                </a:ext>
              </a:extLst>
            </p:cNvPr>
            <p:cNvSpPr txBox="1">
              <a:spLocks/>
            </p:cNvSpPr>
            <p:nvPr/>
          </p:nvSpPr>
          <p:spPr>
            <a:xfrm>
              <a:off x="334012" y="5514197"/>
              <a:ext cx="2160000" cy="392430"/>
            </a:xfrm>
            <a:prstGeom prst="rect">
              <a:avLst/>
            </a:prstGeom>
          </p:spPr>
          <p:txBody>
            <a:bodyPr vert="horz" lIns="121899" tIns="60949" rIns="121899" bIns="60949" rtlCol="0" anchor="ctr">
              <a:normAutofit/>
            </a:bodyPr>
            <a:lstStyle>
              <a:lvl1pPr marL="457120" indent="-457120" algn="l" defTabSz="1218987" rtl="0" eaLnBrk="1" latinLnBrk="0" hangingPunct="1">
                <a:spcBef>
                  <a:spcPct val="20000"/>
                </a:spcBef>
                <a:buFont typeface="Arial" pitchFamily="34" charset="0"/>
                <a:buChar char="•"/>
                <a:defRPr sz="24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20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16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lgn="ctr">
                <a:buNone/>
              </a:pPr>
              <a:r>
                <a:rPr lang="en-US" sz="1600" b="1" dirty="0">
                  <a:solidFill>
                    <a:schemeClr val="bg1"/>
                  </a:solidFill>
                  <a:latin typeface="Segoe UI" panose="020B0502040204020203" pitchFamily="34" charset="0"/>
                  <a:ea typeface="Segoe UI" panose="020B0502040204020203" pitchFamily="34" charset="0"/>
                  <a:cs typeface="Segoe UI" panose="020B0502040204020203" pitchFamily="34" charset="0"/>
                </a:rPr>
                <a:t>Edit this text</a:t>
              </a:r>
            </a:p>
          </p:txBody>
        </p:sp>
      </p:grpSp>
      <p:grpSp>
        <p:nvGrpSpPr>
          <p:cNvPr id="40" name="Group 39">
            <a:extLst>
              <a:ext uri="{FF2B5EF4-FFF2-40B4-BE49-F238E27FC236}">
                <a16:creationId xmlns:a16="http://schemas.microsoft.com/office/drawing/2014/main" id="{447197B3-43F9-3A43-A1A5-3EEB85600418}"/>
              </a:ext>
            </a:extLst>
          </p:cNvPr>
          <p:cNvGrpSpPr/>
          <p:nvPr/>
        </p:nvGrpSpPr>
        <p:grpSpPr>
          <a:xfrm>
            <a:off x="2710036" y="2365290"/>
            <a:ext cx="2173255" cy="3855732"/>
            <a:chOff x="334012" y="2050895"/>
            <a:chExt cx="2173255" cy="3855732"/>
          </a:xfrm>
        </p:grpSpPr>
        <p:sp>
          <p:nvSpPr>
            <p:cNvPr id="41" name="Текст 2">
              <a:extLst>
                <a:ext uri="{FF2B5EF4-FFF2-40B4-BE49-F238E27FC236}">
                  <a16:creationId xmlns:a16="http://schemas.microsoft.com/office/drawing/2014/main" id="{88B12A11-1C91-634E-A2D3-AFE6D8191E00}"/>
                </a:ext>
              </a:extLst>
            </p:cNvPr>
            <p:cNvSpPr txBox="1">
              <a:spLocks/>
            </p:cNvSpPr>
            <p:nvPr/>
          </p:nvSpPr>
          <p:spPr>
            <a:xfrm>
              <a:off x="334012" y="3612634"/>
              <a:ext cx="2160000" cy="392430"/>
            </a:xfrm>
            <a:prstGeom prst="rect">
              <a:avLst/>
            </a:prstGeom>
          </p:spPr>
          <p:txBody>
            <a:bodyPr vert="horz" lIns="121899" tIns="60949" rIns="121899" bIns="60949" rtlCol="0" anchor="ctr">
              <a:normAutofit/>
            </a:bodyPr>
            <a:lstStyle>
              <a:lvl1pPr marL="457120" indent="-457120" algn="l" defTabSz="1218987" rtl="0" eaLnBrk="1" latinLnBrk="0" hangingPunct="1">
                <a:spcBef>
                  <a:spcPct val="20000"/>
                </a:spcBef>
                <a:buFont typeface="Arial" pitchFamily="34" charset="0"/>
                <a:buChar char="•"/>
                <a:defRPr sz="24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20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16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lgn="ctr">
                <a:buNone/>
              </a:pPr>
              <a:r>
                <a:rPr lang="en-US" sz="1600" b="1" dirty="0">
                  <a:solidFill>
                    <a:schemeClr val="accent1"/>
                  </a:solidFill>
                  <a:latin typeface="Segoe UI" panose="020B0502040204020203" pitchFamily="34" charset="0"/>
                  <a:ea typeface="Segoe UI" panose="020B0502040204020203" pitchFamily="34" charset="0"/>
                  <a:cs typeface="Segoe UI" panose="020B0502040204020203" pitchFamily="34" charset="0"/>
                </a:rPr>
                <a:t>Edit this text</a:t>
              </a:r>
            </a:p>
          </p:txBody>
        </p:sp>
        <p:sp>
          <p:nvSpPr>
            <p:cNvPr id="42" name="Объект 3">
              <a:extLst>
                <a:ext uri="{FF2B5EF4-FFF2-40B4-BE49-F238E27FC236}">
                  <a16:creationId xmlns:a16="http://schemas.microsoft.com/office/drawing/2014/main" id="{8F567EF7-F2F9-B847-87E7-0805C8C06873}"/>
                </a:ext>
              </a:extLst>
            </p:cNvPr>
            <p:cNvSpPr txBox="1">
              <a:spLocks/>
            </p:cNvSpPr>
            <p:nvPr/>
          </p:nvSpPr>
          <p:spPr>
            <a:xfrm>
              <a:off x="549916" y="2050895"/>
              <a:ext cx="1728192" cy="628790"/>
            </a:xfrm>
            <a:prstGeom prst="rect">
              <a:avLst/>
            </a:prstGeom>
          </p:spPr>
          <p:txBody>
            <a:bodyPr anchor="b"/>
            <a:lstStyle>
              <a:lvl1pPr marL="457120" indent="-457120" algn="l" defTabSz="1218987" rtl="0" eaLnBrk="1" latinLnBrk="0" hangingPunct="1">
                <a:spcBef>
                  <a:spcPct val="20000"/>
                </a:spcBef>
                <a:buFont typeface="Arial" pitchFamily="34" charset="0"/>
                <a:buChar char="•"/>
                <a:defRPr sz="32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28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20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80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80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lgn="ctr">
                <a:buNone/>
              </a:pPr>
              <a:r>
                <a:rPr lang="en-US" sz="1600" dirty="0">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rPr>
                <a:t>Edit this text. You can edit this text.</a:t>
              </a:r>
            </a:p>
            <a:p>
              <a:pPr marL="0" indent="0" algn="ctr">
                <a:buNone/>
              </a:pPr>
              <a:r>
                <a:rPr lang="en-US" sz="1600" dirty="0">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rPr>
                <a:t> Edit this text. You can edit this text.</a:t>
              </a:r>
            </a:p>
          </p:txBody>
        </p:sp>
        <p:grpSp>
          <p:nvGrpSpPr>
            <p:cNvPr id="43" name="Группа 13">
              <a:extLst>
                <a:ext uri="{FF2B5EF4-FFF2-40B4-BE49-F238E27FC236}">
                  <a16:creationId xmlns:a16="http://schemas.microsoft.com/office/drawing/2014/main" id="{8EEEC813-CFDE-734E-B1AE-A5E44A7CB487}"/>
                </a:ext>
              </a:extLst>
            </p:cNvPr>
            <p:cNvGrpSpPr/>
            <p:nvPr/>
          </p:nvGrpSpPr>
          <p:grpSpPr>
            <a:xfrm>
              <a:off x="1301427" y="2738303"/>
              <a:ext cx="225171" cy="757094"/>
              <a:chOff x="1661226" y="4149080"/>
              <a:chExt cx="225171" cy="757094"/>
            </a:xfrm>
          </p:grpSpPr>
          <p:sp>
            <p:nvSpPr>
              <p:cNvPr id="47" name="Овал 10">
                <a:extLst>
                  <a:ext uri="{FF2B5EF4-FFF2-40B4-BE49-F238E27FC236}">
                    <a16:creationId xmlns:a16="http://schemas.microsoft.com/office/drawing/2014/main" id="{A3F40D41-063A-CC4E-9F63-5290BEC9A7E6}"/>
                  </a:ext>
                </a:extLst>
              </p:cNvPr>
              <p:cNvSpPr/>
              <p:nvPr/>
            </p:nvSpPr>
            <p:spPr>
              <a:xfrm>
                <a:off x="1661226" y="4681003"/>
                <a:ext cx="225171" cy="22517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a typeface="Segoe UI" panose="020B0502040204020203" pitchFamily="34" charset="0"/>
                  <a:cs typeface="Segoe UI" panose="020B0502040204020203" pitchFamily="34" charset="0"/>
                </a:endParaRPr>
              </a:p>
            </p:txBody>
          </p:sp>
          <p:cxnSp>
            <p:nvCxnSpPr>
              <p:cNvPr id="48" name="Прямая соединительная линия 12">
                <a:extLst>
                  <a:ext uri="{FF2B5EF4-FFF2-40B4-BE49-F238E27FC236}">
                    <a16:creationId xmlns:a16="http://schemas.microsoft.com/office/drawing/2014/main" id="{D0AD80A5-3649-A947-8491-45852DD39A5F}"/>
                  </a:ext>
                </a:extLst>
              </p:cNvPr>
              <p:cNvCxnSpPr/>
              <p:nvPr/>
            </p:nvCxnSpPr>
            <p:spPr>
              <a:xfrm>
                <a:off x="1773811" y="4149080"/>
                <a:ext cx="0" cy="432048"/>
              </a:xfrm>
              <a:prstGeom prst="line">
                <a:avLst/>
              </a:prstGeom>
              <a:ln>
                <a:solidFill>
                  <a:schemeClr val="accent5"/>
                </a:solidFill>
                <a:prstDash val="sysDot"/>
              </a:ln>
            </p:spPr>
            <p:style>
              <a:lnRef idx="1">
                <a:schemeClr val="accent1"/>
              </a:lnRef>
              <a:fillRef idx="0">
                <a:schemeClr val="accent1"/>
              </a:fillRef>
              <a:effectRef idx="0">
                <a:schemeClr val="accent1"/>
              </a:effectRef>
              <a:fontRef idx="minor">
                <a:schemeClr val="tx1"/>
              </a:fontRef>
            </p:style>
          </p:cxnSp>
        </p:grpSp>
        <p:sp>
          <p:nvSpPr>
            <p:cNvPr id="44" name="Овал 4">
              <a:extLst>
                <a:ext uri="{FF2B5EF4-FFF2-40B4-BE49-F238E27FC236}">
                  <a16:creationId xmlns:a16="http://schemas.microsoft.com/office/drawing/2014/main" id="{6F2C4054-C8CF-3B41-80DB-D88C72F6DD12}"/>
                </a:ext>
              </a:extLst>
            </p:cNvPr>
            <p:cNvSpPr/>
            <p:nvPr/>
          </p:nvSpPr>
          <p:spPr>
            <a:xfrm>
              <a:off x="959215" y="4320491"/>
              <a:ext cx="936104" cy="936104"/>
            </a:xfrm>
            <a:prstGeom prst="ellipse">
              <a:avLst/>
            </a:prstGeom>
            <a:solidFill>
              <a:schemeClr val="bg1"/>
            </a:solidFill>
            <a:ln w="152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a typeface="Segoe UI" panose="020B0502040204020203" pitchFamily="34" charset="0"/>
                <a:cs typeface="Segoe UI" panose="020B0502040204020203" pitchFamily="34" charset="0"/>
              </a:endParaRPr>
            </a:p>
          </p:txBody>
        </p:sp>
        <p:sp>
          <p:nvSpPr>
            <p:cNvPr id="45" name="Текст 2">
              <a:extLst>
                <a:ext uri="{FF2B5EF4-FFF2-40B4-BE49-F238E27FC236}">
                  <a16:creationId xmlns:a16="http://schemas.microsoft.com/office/drawing/2014/main" id="{835CF3CA-A515-4748-957B-F3E087826A2F}"/>
                </a:ext>
              </a:extLst>
            </p:cNvPr>
            <p:cNvSpPr txBox="1">
              <a:spLocks/>
            </p:cNvSpPr>
            <p:nvPr/>
          </p:nvSpPr>
          <p:spPr>
            <a:xfrm>
              <a:off x="347267" y="4468661"/>
              <a:ext cx="2160000" cy="639763"/>
            </a:xfrm>
            <a:prstGeom prst="rect">
              <a:avLst/>
            </a:prstGeom>
          </p:spPr>
          <p:txBody>
            <a:bodyPr vert="horz" lIns="121899" tIns="60949" rIns="121899" bIns="60949" rtlCol="0" anchor="ctr">
              <a:normAutofit/>
            </a:bodyPr>
            <a:lstStyle>
              <a:lvl1pPr marL="457120" indent="-457120" algn="l" defTabSz="1218987" rtl="0" eaLnBrk="1" latinLnBrk="0" hangingPunct="1">
                <a:spcBef>
                  <a:spcPct val="20000"/>
                </a:spcBef>
                <a:buFont typeface="Arial" pitchFamily="34" charset="0"/>
                <a:buChar char="•"/>
                <a:defRPr sz="24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20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16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lgn="ctr">
                <a:buNone/>
              </a:pPr>
              <a:r>
                <a:rPr lang="en-US" sz="1600" b="1">
                  <a:solidFill>
                    <a:schemeClr val="accent1"/>
                  </a:solidFill>
                  <a:latin typeface="Segoe UI" panose="020B0502040204020203" pitchFamily="34" charset="0"/>
                  <a:ea typeface="Segoe UI" panose="020B0502040204020203" pitchFamily="34" charset="0"/>
                  <a:cs typeface="Segoe UI" panose="020B0502040204020203" pitchFamily="34" charset="0"/>
                </a:rPr>
                <a:t>2023</a:t>
              </a:r>
              <a:endParaRPr lang="en-US" sz="1600" b="1" dirty="0">
                <a:solidFill>
                  <a:schemeClr val="accent1"/>
                </a:solidFill>
                <a:latin typeface="Segoe UI" panose="020B0502040204020203" pitchFamily="34" charset="0"/>
                <a:ea typeface="Segoe UI" panose="020B0502040204020203" pitchFamily="34" charset="0"/>
                <a:cs typeface="Segoe UI" panose="020B0502040204020203" pitchFamily="34" charset="0"/>
              </a:endParaRPr>
            </a:p>
          </p:txBody>
        </p:sp>
        <p:sp>
          <p:nvSpPr>
            <p:cNvPr id="46" name="Текст 2">
              <a:extLst>
                <a:ext uri="{FF2B5EF4-FFF2-40B4-BE49-F238E27FC236}">
                  <a16:creationId xmlns:a16="http://schemas.microsoft.com/office/drawing/2014/main" id="{CA610F33-AB99-3D46-B374-EFE81F0605DC}"/>
                </a:ext>
              </a:extLst>
            </p:cNvPr>
            <p:cNvSpPr txBox="1">
              <a:spLocks/>
            </p:cNvSpPr>
            <p:nvPr/>
          </p:nvSpPr>
          <p:spPr>
            <a:xfrm>
              <a:off x="334012" y="5514197"/>
              <a:ext cx="2160000" cy="392430"/>
            </a:xfrm>
            <a:prstGeom prst="rect">
              <a:avLst/>
            </a:prstGeom>
          </p:spPr>
          <p:txBody>
            <a:bodyPr vert="horz" lIns="121899" tIns="60949" rIns="121899" bIns="60949" rtlCol="0" anchor="ctr">
              <a:normAutofit/>
            </a:bodyPr>
            <a:lstStyle>
              <a:lvl1pPr marL="457120" indent="-457120" algn="l" defTabSz="1218987" rtl="0" eaLnBrk="1" latinLnBrk="0" hangingPunct="1">
                <a:spcBef>
                  <a:spcPct val="20000"/>
                </a:spcBef>
                <a:buFont typeface="Arial" pitchFamily="34" charset="0"/>
                <a:buChar char="•"/>
                <a:defRPr sz="24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20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16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lgn="ctr">
                <a:buNone/>
              </a:pPr>
              <a:r>
                <a:rPr lang="en-US" sz="1600" b="1" dirty="0">
                  <a:solidFill>
                    <a:schemeClr val="bg1"/>
                  </a:solidFill>
                  <a:latin typeface="Segoe UI" panose="020B0502040204020203" pitchFamily="34" charset="0"/>
                  <a:ea typeface="Segoe UI" panose="020B0502040204020203" pitchFamily="34" charset="0"/>
                  <a:cs typeface="Segoe UI" panose="020B0502040204020203" pitchFamily="34" charset="0"/>
                </a:rPr>
                <a:t>Edit this text</a:t>
              </a:r>
            </a:p>
          </p:txBody>
        </p:sp>
      </p:grpSp>
      <p:grpSp>
        <p:nvGrpSpPr>
          <p:cNvPr id="49" name="Group 48">
            <a:extLst>
              <a:ext uri="{FF2B5EF4-FFF2-40B4-BE49-F238E27FC236}">
                <a16:creationId xmlns:a16="http://schemas.microsoft.com/office/drawing/2014/main" id="{BB10B6EF-6D56-254E-A352-E4399B8E1BD4}"/>
              </a:ext>
            </a:extLst>
          </p:cNvPr>
          <p:cNvGrpSpPr/>
          <p:nvPr/>
        </p:nvGrpSpPr>
        <p:grpSpPr>
          <a:xfrm>
            <a:off x="5017461" y="3090673"/>
            <a:ext cx="2173255" cy="3855732"/>
            <a:chOff x="334012" y="2050895"/>
            <a:chExt cx="2173255" cy="3855732"/>
          </a:xfrm>
        </p:grpSpPr>
        <p:sp>
          <p:nvSpPr>
            <p:cNvPr id="50" name="Текст 2">
              <a:extLst>
                <a:ext uri="{FF2B5EF4-FFF2-40B4-BE49-F238E27FC236}">
                  <a16:creationId xmlns:a16="http://schemas.microsoft.com/office/drawing/2014/main" id="{4D165403-75CA-3B4E-B476-A1584298B1A6}"/>
                </a:ext>
              </a:extLst>
            </p:cNvPr>
            <p:cNvSpPr txBox="1">
              <a:spLocks/>
            </p:cNvSpPr>
            <p:nvPr/>
          </p:nvSpPr>
          <p:spPr>
            <a:xfrm>
              <a:off x="334012" y="3612634"/>
              <a:ext cx="2160000" cy="392430"/>
            </a:xfrm>
            <a:prstGeom prst="rect">
              <a:avLst/>
            </a:prstGeom>
          </p:spPr>
          <p:txBody>
            <a:bodyPr vert="horz" lIns="121899" tIns="60949" rIns="121899" bIns="60949" rtlCol="0" anchor="ctr">
              <a:normAutofit/>
            </a:bodyPr>
            <a:lstStyle>
              <a:lvl1pPr marL="457120" indent="-457120" algn="l" defTabSz="1218987" rtl="0" eaLnBrk="1" latinLnBrk="0" hangingPunct="1">
                <a:spcBef>
                  <a:spcPct val="20000"/>
                </a:spcBef>
                <a:buFont typeface="Arial" pitchFamily="34" charset="0"/>
                <a:buChar char="•"/>
                <a:defRPr sz="24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20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16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lgn="ctr">
                <a:buNone/>
              </a:pPr>
              <a:r>
                <a:rPr lang="en-US" sz="1600" b="1" dirty="0">
                  <a:solidFill>
                    <a:schemeClr val="accent1"/>
                  </a:solidFill>
                  <a:latin typeface="Segoe UI" panose="020B0502040204020203" pitchFamily="34" charset="0"/>
                  <a:ea typeface="Segoe UI" panose="020B0502040204020203" pitchFamily="34" charset="0"/>
                  <a:cs typeface="Segoe UI" panose="020B0502040204020203" pitchFamily="34" charset="0"/>
                </a:rPr>
                <a:t>Edit this text</a:t>
              </a:r>
            </a:p>
          </p:txBody>
        </p:sp>
        <p:sp>
          <p:nvSpPr>
            <p:cNvPr id="51" name="Объект 3">
              <a:extLst>
                <a:ext uri="{FF2B5EF4-FFF2-40B4-BE49-F238E27FC236}">
                  <a16:creationId xmlns:a16="http://schemas.microsoft.com/office/drawing/2014/main" id="{58EC75FA-D253-6547-AE27-C5552DE80726}"/>
                </a:ext>
              </a:extLst>
            </p:cNvPr>
            <p:cNvSpPr txBox="1">
              <a:spLocks/>
            </p:cNvSpPr>
            <p:nvPr/>
          </p:nvSpPr>
          <p:spPr>
            <a:xfrm>
              <a:off x="549916" y="2050895"/>
              <a:ext cx="1728192" cy="628790"/>
            </a:xfrm>
            <a:prstGeom prst="rect">
              <a:avLst/>
            </a:prstGeom>
          </p:spPr>
          <p:txBody>
            <a:bodyPr anchor="b"/>
            <a:lstStyle>
              <a:lvl1pPr marL="457120" indent="-457120" algn="l" defTabSz="1218987" rtl="0" eaLnBrk="1" latinLnBrk="0" hangingPunct="1">
                <a:spcBef>
                  <a:spcPct val="20000"/>
                </a:spcBef>
                <a:buFont typeface="Arial" pitchFamily="34" charset="0"/>
                <a:buChar char="•"/>
                <a:defRPr sz="32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28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20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80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80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lgn="ctr">
                <a:buNone/>
              </a:pPr>
              <a:r>
                <a:rPr lang="en-US" sz="1600" dirty="0">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rPr>
                <a:t>Edit this text. </a:t>
              </a:r>
            </a:p>
            <a:p>
              <a:pPr marL="0" indent="0" algn="ctr">
                <a:buNone/>
              </a:pPr>
              <a:r>
                <a:rPr lang="en-US" sz="1600" dirty="0">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rPr>
                <a:t>You can edit this text.</a:t>
              </a:r>
            </a:p>
          </p:txBody>
        </p:sp>
        <p:grpSp>
          <p:nvGrpSpPr>
            <p:cNvPr id="52" name="Группа 13">
              <a:extLst>
                <a:ext uri="{FF2B5EF4-FFF2-40B4-BE49-F238E27FC236}">
                  <a16:creationId xmlns:a16="http://schemas.microsoft.com/office/drawing/2014/main" id="{115B54F2-3265-174F-B3C5-08E43EA44F56}"/>
                </a:ext>
              </a:extLst>
            </p:cNvPr>
            <p:cNvGrpSpPr/>
            <p:nvPr/>
          </p:nvGrpSpPr>
          <p:grpSpPr>
            <a:xfrm>
              <a:off x="1301427" y="2738303"/>
              <a:ext cx="225171" cy="757094"/>
              <a:chOff x="1661226" y="4149080"/>
              <a:chExt cx="225171" cy="757094"/>
            </a:xfrm>
          </p:grpSpPr>
          <p:sp>
            <p:nvSpPr>
              <p:cNvPr id="56" name="Овал 10">
                <a:extLst>
                  <a:ext uri="{FF2B5EF4-FFF2-40B4-BE49-F238E27FC236}">
                    <a16:creationId xmlns:a16="http://schemas.microsoft.com/office/drawing/2014/main" id="{23E3F9A8-583B-A348-B3DE-B9FC3515C763}"/>
                  </a:ext>
                </a:extLst>
              </p:cNvPr>
              <p:cNvSpPr/>
              <p:nvPr/>
            </p:nvSpPr>
            <p:spPr>
              <a:xfrm>
                <a:off x="1661226" y="4681003"/>
                <a:ext cx="225171" cy="22517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a typeface="Segoe UI" panose="020B0502040204020203" pitchFamily="34" charset="0"/>
                  <a:cs typeface="Segoe UI" panose="020B0502040204020203" pitchFamily="34" charset="0"/>
                </a:endParaRPr>
              </a:p>
            </p:txBody>
          </p:sp>
          <p:cxnSp>
            <p:nvCxnSpPr>
              <p:cNvPr id="57" name="Прямая соединительная линия 12">
                <a:extLst>
                  <a:ext uri="{FF2B5EF4-FFF2-40B4-BE49-F238E27FC236}">
                    <a16:creationId xmlns:a16="http://schemas.microsoft.com/office/drawing/2014/main" id="{72B8A639-1178-374C-80D6-896F101C8264}"/>
                  </a:ext>
                </a:extLst>
              </p:cNvPr>
              <p:cNvCxnSpPr/>
              <p:nvPr/>
            </p:nvCxnSpPr>
            <p:spPr>
              <a:xfrm>
                <a:off x="1773811" y="4149080"/>
                <a:ext cx="0" cy="432048"/>
              </a:xfrm>
              <a:prstGeom prst="line">
                <a:avLst/>
              </a:prstGeom>
              <a:ln>
                <a:solidFill>
                  <a:schemeClr val="accent5"/>
                </a:solidFill>
                <a:prstDash val="sysDot"/>
              </a:ln>
            </p:spPr>
            <p:style>
              <a:lnRef idx="1">
                <a:schemeClr val="accent1"/>
              </a:lnRef>
              <a:fillRef idx="0">
                <a:schemeClr val="accent1"/>
              </a:fillRef>
              <a:effectRef idx="0">
                <a:schemeClr val="accent1"/>
              </a:effectRef>
              <a:fontRef idx="minor">
                <a:schemeClr val="tx1"/>
              </a:fontRef>
            </p:style>
          </p:cxnSp>
        </p:grpSp>
        <p:sp>
          <p:nvSpPr>
            <p:cNvPr id="53" name="Овал 4">
              <a:extLst>
                <a:ext uri="{FF2B5EF4-FFF2-40B4-BE49-F238E27FC236}">
                  <a16:creationId xmlns:a16="http://schemas.microsoft.com/office/drawing/2014/main" id="{E2AC6F7C-E6DB-CC44-A33A-3088079FB4E3}"/>
                </a:ext>
              </a:extLst>
            </p:cNvPr>
            <p:cNvSpPr/>
            <p:nvPr/>
          </p:nvSpPr>
          <p:spPr>
            <a:xfrm>
              <a:off x="959215" y="4320491"/>
              <a:ext cx="936104" cy="936104"/>
            </a:xfrm>
            <a:prstGeom prst="ellipse">
              <a:avLst/>
            </a:prstGeom>
            <a:solidFill>
              <a:schemeClr val="bg1"/>
            </a:solidFill>
            <a:ln w="152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a typeface="Segoe UI" panose="020B0502040204020203" pitchFamily="34" charset="0"/>
                <a:cs typeface="Segoe UI" panose="020B0502040204020203" pitchFamily="34" charset="0"/>
              </a:endParaRPr>
            </a:p>
          </p:txBody>
        </p:sp>
        <p:sp>
          <p:nvSpPr>
            <p:cNvPr id="54" name="Текст 2">
              <a:extLst>
                <a:ext uri="{FF2B5EF4-FFF2-40B4-BE49-F238E27FC236}">
                  <a16:creationId xmlns:a16="http://schemas.microsoft.com/office/drawing/2014/main" id="{3D199DB1-4918-204D-8161-CCECCE82794C}"/>
                </a:ext>
              </a:extLst>
            </p:cNvPr>
            <p:cNvSpPr txBox="1">
              <a:spLocks/>
            </p:cNvSpPr>
            <p:nvPr/>
          </p:nvSpPr>
          <p:spPr>
            <a:xfrm>
              <a:off x="347267" y="4468661"/>
              <a:ext cx="2160000" cy="639763"/>
            </a:xfrm>
            <a:prstGeom prst="rect">
              <a:avLst/>
            </a:prstGeom>
          </p:spPr>
          <p:txBody>
            <a:bodyPr vert="horz" lIns="121899" tIns="60949" rIns="121899" bIns="60949" rtlCol="0" anchor="ctr">
              <a:normAutofit/>
            </a:bodyPr>
            <a:lstStyle>
              <a:lvl1pPr marL="457120" indent="-457120" algn="l" defTabSz="1218987" rtl="0" eaLnBrk="1" latinLnBrk="0" hangingPunct="1">
                <a:spcBef>
                  <a:spcPct val="20000"/>
                </a:spcBef>
                <a:buFont typeface="Arial" pitchFamily="34" charset="0"/>
                <a:buChar char="•"/>
                <a:defRPr sz="24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20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16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lgn="ctr">
                <a:buNone/>
              </a:pPr>
              <a:r>
                <a:rPr lang="en-US" sz="1600" b="1">
                  <a:solidFill>
                    <a:schemeClr val="accent1"/>
                  </a:solidFill>
                  <a:latin typeface="Segoe UI" panose="020B0502040204020203" pitchFamily="34" charset="0"/>
                  <a:ea typeface="Segoe UI" panose="020B0502040204020203" pitchFamily="34" charset="0"/>
                  <a:cs typeface="Segoe UI" panose="020B0502040204020203" pitchFamily="34" charset="0"/>
                </a:rPr>
                <a:t>2024</a:t>
              </a:r>
              <a:endParaRPr lang="en-US" sz="1600" b="1" dirty="0">
                <a:solidFill>
                  <a:schemeClr val="accent1"/>
                </a:solidFill>
                <a:latin typeface="Segoe UI" panose="020B0502040204020203" pitchFamily="34" charset="0"/>
                <a:ea typeface="Segoe UI" panose="020B0502040204020203" pitchFamily="34" charset="0"/>
                <a:cs typeface="Segoe UI" panose="020B0502040204020203" pitchFamily="34" charset="0"/>
              </a:endParaRPr>
            </a:p>
          </p:txBody>
        </p:sp>
        <p:sp>
          <p:nvSpPr>
            <p:cNvPr id="55" name="Текст 2">
              <a:extLst>
                <a:ext uri="{FF2B5EF4-FFF2-40B4-BE49-F238E27FC236}">
                  <a16:creationId xmlns:a16="http://schemas.microsoft.com/office/drawing/2014/main" id="{31FE38FC-1786-DD4B-8B01-24EF30482ED9}"/>
                </a:ext>
              </a:extLst>
            </p:cNvPr>
            <p:cNvSpPr txBox="1">
              <a:spLocks/>
            </p:cNvSpPr>
            <p:nvPr/>
          </p:nvSpPr>
          <p:spPr>
            <a:xfrm>
              <a:off x="334012" y="5514197"/>
              <a:ext cx="2160000" cy="392430"/>
            </a:xfrm>
            <a:prstGeom prst="rect">
              <a:avLst/>
            </a:prstGeom>
          </p:spPr>
          <p:txBody>
            <a:bodyPr vert="horz" lIns="121899" tIns="60949" rIns="121899" bIns="60949" rtlCol="0" anchor="ctr">
              <a:normAutofit/>
            </a:bodyPr>
            <a:lstStyle>
              <a:lvl1pPr marL="457120" indent="-457120" algn="l" defTabSz="1218987" rtl="0" eaLnBrk="1" latinLnBrk="0" hangingPunct="1">
                <a:spcBef>
                  <a:spcPct val="20000"/>
                </a:spcBef>
                <a:buFont typeface="Arial" pitchFamily="34" charset="0"/>
                <a:buChar char="•"/>
                <a:defRPr sz="24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20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16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lgn="ctr">
                <a:buNone/>
              </a:pPr>
              <a:r>
                <a:rPr lang="en-US" sz="1600" b="1" dirty="0">
                  <a:solidFill>
                    <a:schemeClr val="bg1"/>
                  </a:solidFill>
                  <a:latin typeface="Segoe UI" panose="020B0502040204020203" pitchFamily="34" charset="0"/>
                  <a:ea typeface="Segoe UI" panose="020B0502040204020203" pitchFamily="34" charset="0"/>
                  <a:cs typeface="Segoe UI" panose="020B0502040204020203" pitchFamily="34" charset="0"/>
                </a:rPr>
                <a:t>Edit this text</a:t>
              </a:r>
            </a:p>
          </p:txBody>
        </p:sp>
      </p:grpSp>
      <p:grpSp>
        <p:nvGrpSpPr>
          <p:cNvPr id="58" name="Group 57">
            <a:extLst>
              <a:ext uri="{FF2B5EF4-FFF2-40B4-BE49-F238E27FC236}">
                <a16:creationId xmlns:a16="http://schemas.microsoft.com/office/drawing/2014/main" id="{C216ACFE-A9D8-2741-BA40-766E3C1BCF0D}"/>
              </a:ext>
            </a:extLst>
          </p:cNvPr>
          <p:cNvGrpSpPr/>
          <p:nvPr/>
        </p:nvGrpSpPr>
        <p:grpSpPr>
          <a:xfrm>
            <a:off x="7573604" y="2679685"/>
            <a:ext cx="2173255" cy="3855732"/>
            <a:chOff x="334012" y="2050895"/>
            <a:chExt cx="2173255" cy="3855732"/>
          </a:xfrm>
        </p:grpSpPr>
        <p:sp>
          <p:nvSpPr>
            <p:cNvPr id="59" name="Текст 2">
              <a:extLst>
                <a:ext uri="{FF2B5EF4-FFF2-40B4-BE49-F238E27FC236}">
                  <a16:creationId xmlns:a16="http://schemas.microsoft.com/office/drawing/2014/main" id="{8EBD2A66-38A7-FD47-8AF6-1A28FCCB6DB8}"/>
                </a:ext>
              </a:extLst>
            </p:cNvPr>
            <p:cNvSpPr txBox="1">
              <a:spLocks/>
            </p:cNvSpPr>
            <p:nvPr/>
          </p:nvSpPr>
          <p:spPr>
            <a:xfrm>
              <a:off x="334012" y="3612634"/>
              <a:ext cx="2160000" cy="392430"/>
            </a:xfrm>
            <a:prstGeom prst="rect">
              <a:avLst/>
            </a:prstGeom>
          </p:spPr>
          <p:txBody>
            <a:bodyPr vert="horz" lIns="121899" tIns="60949" rIns="121899" bIns="60949" rtlCol="0" anchor="ctr">
              <a:normAutofit/>
            </a:bodyPr>
            <a:lstStyle>
              <a:lvl1pPr marL="457120" indent="-457120" algn="l" defTabSz="1218987" rtl="0" eaLnBrk="1" latinLnBrk="0" hangingPunct="1">
                <a:spcBef>
                  <a:spcPct val="20000"/>
                </a:spcBef>
                <a:buFont typeface="Arial" pitchFamily="34" charset="0"/>
                <a:buChar char="•"/>
                <a:defRPr sz="24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20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16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lgn="ctr">
                <a:buNone/>
              </a:pPr>
              <a:r>
                <a:rPr lang="en-US" sz="1600" b="1" dirty="0">
                  <a:solidFill>
                    <a:schemeClr val="accent1"/>
                  </a:solidFill>
                  <a:latin typeface="Segoe UI" panose="020B0502040204020203" pitchFamily="34" charset="0"/>
                  <a:ea typeface="Segoe UI" panose="020B0502040204020203" pitchFamily="34" charset="0"/>
                  <a:cs typeface="Segoe UI" panose="020B0502040204020203" pitchFamily="34" charset="0"/>
                </a:rPr>
                <a:t>Edit this text</a:t>
              </a:r>
            </a:p>
          </p:txBody>
        </p:sp>
        <p:sp>
          <p:nvSpPr>
            <p:cNvPr id="60" name="Объект 3">
              <a:extLst>
                <a:ext uri="{FF2B5EF4-FFF2-40B4-BE49-F238E27FC236}">
                  <a16:creationId xmlns:a16="http://schemas.microsoft.com/office/drawing/2014/main" id="{C34A3E72-AE78-994F-A6C5-093C6D3F912D}"/>
                </a:ext>
              </a:extLst>
            </p:cNvPr>
            <p:cNvSpPr txBox="1">
              <a:spLocks/>
            </p:cNvSpPr>
            <p:nvPr/>
          </p:nvSpPr>
          <p:spPr>
            <a:xfrm>
              <a:off x="549916" y="2050895"/>
              <a:ext cx="1728192" cy="628790"/>
            </a:xfrm>
            <a:prstGeom prst="rect">
              <a:avLst/>
            </a:prstGeom>
          </p:spPr>
          <p:txBody>
            <a:bodyPr anchor="b"/>
            <a:lstStyle>
              <a:lvl1pPr marL="457120" indent="-457120" algn="l" defTabSz="1218987" rtl="0" eaLnBrk="1" latinLnBrk="0" hangingPunct="1">
                <a:spcBef>
                  <a:spcPct val="20000"/>
                </a:spcBef>
                <a:buFont typeface="Arial" pitchFamily="34" charset="0"/>
                <a:buChar char="•"/>
                <a:defRPr sz="32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28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20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80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80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lgn="ctr">
                <a:buNone/>
              </a:pPr>
              <a:r>
                <a:rPr lang="en-US" sz="1600" dirty="0">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rPr>
                <a:t>Edit this text. You can edit this text.</a:t>
              </a:r>
            </a:p>
          </p:txBody>
        </p:sp>
        <p:grpSp>
          <p:nvGrpSpPr>
            <p:cNvPr id="61" name="Группа 13">
              <a:extLst>
                <a:ext uri="{FF2B5EF4-FFF2-40B4-BE49-F238E27FC236}">
                  <a16:creationId xmlns:a16="http://schemas.microsoft.com/office/drawing/2014/main" id="{BBF4A5B3-0AE6-604A-923A-390486CE8238}"/>
                </a:ext>
              </a:extLst>
            </p:cNvPr>
            <p:cNvGrpSpPr/>
            <p:nvPr/>
          </p:nvGrpSpPr>
          <p:grpSpPr>
            <a:xfrm>
              <a:off x="1301427" y="2738303"/>
              <a:ext cx="225171" cy="757094"/>
              <a:chOff x="1661226" y="4149080"/>
              <a:chExt cx="225171" cy="757094"/>
            </a:xfrm>
          </p:grpSpPr>
          <p:sp>
            <p:nvSpPr>
              <p:cNvPr id="65" name="Овал 10">
                <a:extLst>
                  <a:ext uri="{FF2B5EF4-FFF2-40B4-BE49-F238E27FC236}">
                    <a16:creationId xmlns:a16="http://schemas.microsoft.com/office/drawing/2014/main" id="{3FDF269D-9ED1-4F41-B26C-319E54BCDAB8}"/>
                  </a:ext>
                </a:extLst>
              </p:cNvPr>
              <p:cNvSpPr/>
              <p:nvPr/>
            </p:nvSpPr>
            <p:spPr>
              <a:xfrm>
                <a:off x="1661226" y="4681003"/>
                <a:ext cx="225171" cy="22517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a typeface="Segoe UI" panose="020B0502040204020203" pitchFamily="34" charset="0"/>
                  <a:cs typeface="Segoe UI" panose="020B0502040204020203" pitchFamily="34" charset="0"/>
                </a:endParaRPr>
              </a:p>
            </p:txBody>
          </p:sp>
          <p:cxnSp>
            <p:nvCxnSpPr>
              <p:cNvPr id="66" name="Прямая соединительная линия 12">
                <a:extLst>
                  <a:ext uri="{FF2B5EF4-FFF2-40B4-BE49-F238E27FC236}">
                    <a16:creationId xmlns:a16="http://schemas.microsoft.com/office/drawing/2014/main" id="{10003BE8-AB68-B447-977E-A6CE00902AC7}"/>
                  </a:ext>
                </a:extLst>
              </p:cNvPr>
              <p:cNvCxnSpPr/>
              <p:nvPr/>
            </p:nvCxnSpPr>
            <p:spPr>
              <a:xfrm>
                <a:off x="1773811" y="4149080"/>
                <a:ext cx="0" cy="432048"/>
              </a:xfrm>
              <a:prstGeom prst="line">
                <a:avLst/>
              </a:prstGeom>
              <a:ln>
                <a:solidFill>
                  <a:schemeClr val="accent5"/>
                </a:solidFill>
                <a:prstDash val="sysDot"/>
              </a:ln>
            </p:spPr>
            <p:style>
              <a:lnRef idx="1">
                <a:schemeClr val="accent1"/>
              </a:lnRef>
              <a:fillRef idx="0">
                <a:schemeClr val="accent1"/>
              </a:fillRef>
              <a:effectRef idx="0">
                <a:schemeClr val="accent1"/>
              </a:effectRef>
              <a:fontRef idx="minor">
                <a:schemeClr val="tx1"/>
              </a:fontRef>
            </p:style>
          </p:cxnSp>
        </p:grpSp>
        <p:sp>
          <p:nvSpPr>
            <p:cNvPr id="62" name="Овал 4">
              <a:extLst>
                <a:ext uri="{FF2B5EF4-FFF2-40B4-BE49-F238E27FC236}">
                  <a16:creationId xmlns:a16="http://schemas.microsoft.com/office/drawing/2014/main" id="{8B8A8E11-A6AA-D348-8942-BB9BD04D7499}"/>
                </a:ext>
              </a:extLst>
            </p:cNvPr>
            <p:cNvSpPr/>
            <p:nvPr/>
          </p:nvSpPr>
          <p:spPr>
            <a:xfrm>
              <a:off x="959215" y="4320491"/>
              <a:ext cx="936104" cy="936104"/>
            </a:xfrm>
            <a:prstGeom prst="ellipse">
              <a:avLst/>
            </a:prstGeom>
            <a:solidFill>
              <a:schemeClr val="bg1"/>
            </a:solidFill>
            <a:ln w="152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a typeface="Segoe UI" panose="020B0502040204020203" pitchFamily="34" charset="0"/>
                <a:cs typeface="Segoe UI" panose="020B0502040204020203" pitchFamily="34" charset="0"/>
              </a:endParaRPr>
            </a:p>
          </p:txBody>
        </p:sp>
        <p:sp>
          <p:nvSpPr>
            <p:cNvPr id="63" name="Текст 2">
              <a:extLst>
                <a:ext uri="{FF2B5EF4-FFF2-40B4-BE49-F238E27FC236}">
                  <a16:creationId xmlns:a16="http://schemas.microsoft.com/office/drawing/2014/main" id="{3C85F7F2-766D-7245-907F-0DE34D61AFCF}"/>
                </a:ext>
              </a:extLst>
            </p:cNvPr>
            <p:cNvSpPr txBox="1">
              <a:spLocks/>
            </p:cNvSpPr>
            <p:nvPr/>
          </p:nvSpPr>
          <p:spPr>
            <a:xfrm>
              <a:off x="347267" y="4468661"/>
              <a:ext cx="2160000" cy="639763"/>
            </a:xfrm>
            <a:prstGeom prst="rect">
              <a:avLst/>
            </a:prstGeom>
          </p:spPr>
          <p:txBody>
            <a:bodyPr vert="horz" lIns="121899" tIns="60949" rIns="121899" bIns="60949" rtlCol="0" anchor="ctr">
              <a:normAutofit/>
            </a:bodyPr>
            <a:lstStyle>
              <a:lvl1pPr marL="457120" indent="-457120" algn="l" defTabSz="1218987" rtl="0" eaLnBrk="1" latinLnBrk="0" hangingPunct="1">
                <a:spcBef>
                  <a:spcPct val="20000"/>
                </a:spcBef>
                <a:buFont typeface="Arial" pitchFamily="34" charset="0"/>
                <a:buChar char="•"/>
                <a:defRPr sz="24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20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16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lgn="ctr">
                <a:buNone/>
              </a:pPr>
              <a:r>
                <a:rPr lang="en-US" sz="1600" b="1">
                  <a:solidFill>
                    <a:schemeClr val="accent1"/>
                  </a:solidFill>
                  <a:latin typeface="Segoe UI" panose="020B0502040204020203" pitchFamily="34" charset="0"/>
                  <a:ea typeface="Segoe UI" panose="020B0502040204020203" pitchFamily="34" charset="0"/>
                  <a:cs typeface="Segoe UI" panose="020B0502040204020203" pitchFamily="34" charset="0"/>
                </a:rPr>
                <a:t>2025</a:t>
              </a:r>
              <a:endParaRPr lang="en-US" sz="1600" b="1" dirty="0">
                <a:solidFill>
                  <a:schemeClr val="accent1"/>
                </a:solidFill>
                <a:latin typeface="Segoe UI" panose="020B0502040204020203" pitchFamily="34" charset="0"/>
                <a:ea typeface="Segoe UI" panose="020B0502040204020203" pitchFamily="34" charset="0"/>
                <a:cs typeface="Segoe UI" panose="020B0502040204020203" pitchFamily="34" charset="0"/>
              </a:endParaRPr>
            </a:p>
          </p:txBody>
        </p:sp>
        <p:sp>
          <p:nvSpPr>
            <p:cNvPr id="64" name="Текст 2">
              <a:extLst>
                <a:ext uri="{FF2B5EF4-FFF2-40B4-BE49-F238E27FC236}">
                  <a16:creationId xmlns:a16="http://schemas.microsoft.com/office/drawing/2014/main" id="{EE6B8D67-193C-CC48-BAB9-FA4422F736CE}"/>
                </a:ext>
              </a:extLst>
            </p:cNvPr>
            <p:cNvSpPr txBox="1">
              <a:spLocks/>
            </p:cNvSpPr>
            <p:nvPr/>
          </p:nvSpPr>
          <p:spPr>
            <a:xfrm>
              <a:off x="334012" y="5514197"/>
              <a:ext cx="2160000" cy="392430"/>
            </a:xfrm>
            <a:prstGeom prst="rect">
              <a:avLst/>
            </a:prstGeom>
          </p:spPr>
          <p:txBody>
            <a:bodyPr vert="horz" lIns="121899" tIns="60949" rIns="121899" bIns="60949" rtlCol="0" anchor="ctr">
              <a:normAutofit/>
            </a:bodyPr>
            <a:lstStyle>
              <a:lvl1pPr marL="457120" indent="-457120" algn="l" defTabSz="1218987" rtl="0" eaLnBrk="1" latinLnBrk="0" hangingPunct="1">
                <a:spcBef>
                  <a:spcPct val="20000"/>
                </a:spcBef>
                <a:buFont typeface="Arial" pitchFamily="34" charset="0"/>
                <a:buChar char="•"/>
                <a:defRPr sz="24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20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16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lgn="ctr">
                <a:buNone/>
              </a:pPr>
              <a:r>
                <a:rPr lang="en-US" sz="1600" b="1" dirty="0">
                  <a:solidFill>
                    <a:schemeClr val="bg1"/>
                  </a:solidFill>
                  <a:latin typeface="Segoe UI" panose="020B0502040204020203" pitchFamily="34" charset="0"/>
                  <a:ea typeface="Segoe UI" panose="020B0502040204020203" pitchFamily="34" charset="0"/>
                  <a:cs typeface="Segoe UI" panose="020B0502040204020203" pitchFamily="34" charset="0"/>
                </a:rPr>
                <a:t>Edit this text</a:t>
              </a:r>
            </a:p>
          </p:txBody>
        </p:sp>
      </p:grpSp>
      <p:grpSp>
        <p:nvGrpSpPr>
          <p:cNvPr id="67" name="Group 66">
            <a:extLst>
              <a:ext uri="{FF2B5EF4-FFF2-40B4-BE49-F238E27FC236}">
                <a16:creationId xmlns:a16="http://schemas.microsoft.com/office/drawing/2014/main" id="{2B39A822-F8F0-DF4B-8F67-1C4A66EBBCD2}"/>
              </a:ext>
            </a:extLst>
          </p:cNvPr>
          <p:cNvGrpSpPr/>
          <p:nvPr/>
        </p:nvGrpSpPr>
        <p:grpSpPr>
          <a:xfrm>
            <a:off x="9761816" y="1556880"/>
            <a:ext cx="2173255" cy="3855732"/>
            <a:chOff x="334012" y="2050895"/>
            <a:chExt cx="2173255" cy="3855732"/>
          </a:xfrm>
        </p:grpSpPr>
        <p:sp>
          <p:nvSpPr>
            <p:cNvPr id="68" name="Текст 2">
              <a:extLst>
                <a:ext uri="{FF2B5EF4-FFF2-40B4-BE49-F238E27FC236}">
                  <a16:creationId xmlns:a16="http://schemas.microsoft.com/office/drawing/2014/main" id="{C572FA22-2E54-814C-8A57-3F5FEBD8D5BB}"/>
                </a:ext>
              </a:extLst>
            </p:cNvPr>
            <p:cNvSpPr txBox="1">
              <a:spLocks/>
            </p:cNvSpPr>
            <p:nvPr/>
          </p:nvSpPr>
          <p:spPr>
            <a:xfrm>
              <a:off x="334012" y="3612634"/>
              <a:ext cx="2160000" cy="392430"/>
            </a:xfrm>
            <a:prstGeom prst="rect">
              <a:avLst/>
            </a:prstGeom>
          </p:spPr>
          <p:txBody>
            <a:bodyPr vert="horz" lIns="121899" tIns="60949" rIns="121899" bIns="60949" rtlCol="0" anchor="ctr">
              <a:normAutofit/>
            </a:bodyPr>
            <a:lstStyle>
              <a:lvl1pPr marL="457120" indent="-457120" algn="l" defTabSz="1218987" rtl="0" eaLnBrk="1" latinLnBrk="0" hangingPunct="1">
                <a:spcBef>
                  <a:spcPct val="20000"/>
                </a:spcBef>
                <a:buFont typeface="Arial" pitchFamily="34" charset="0"/>
                <a:buChar char="•"/>
                <a:defRPr sz="24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20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16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lgn="ctr">
                <a:buNone/>
              </a:pPr>
              <a:r>
                <a:rPr lang="en-US" sz="1600" b="1" dirty="0">
                  <a:solidFill>
                    <a:schemeClr val="accent1"/>
                  </a:solidFill>
                  <a:latin typeface="Segoe UI" panose="020B0502040204020203" pitchFamily="34" charset="0"/>
                  <a:ea typeface="Segoe UI" panose="020B0502040204020203" pitchFamily="34" charset="0"/>
                  <a:cs typeface="Segoe UI" panose="020B0502040204020203" pitchFamily="34" charset="0"/>
                </a:rPr>
                <a:t>Edit this text</a:t>
              </a:r>
            </a:p>
          </p:txBody>
        </p:sp>
        <p:sp>
          <p:nvSpPr>
            <p:cNvPr id="69" name="Объект 3">
              <a:extLst>
                <a:ext uri="{FF2B5EF4-FFF2-40B4-BE49-F238E27FC236}">
                  <a16:creationId xmlns:a16="http://schemas.microsoft.com/office/drawing/2014/main" id="{35687584-264B-1340-AFF1-12F76A47B59B}"/>
                </a:ext>
              </a:extLst>
            </p:cNvPr>
            <p:cNvSpPr txBox="1">
              <a:spLocks/>
            </p:cNvSpPr>
            <p:nvPr/>
          </p:nvSpPr>
          <p:spPr>
            <a:xfrm>
              <a:off x="549916" y="2050895"/>
              <a:ext cx="1728192" cy="628790"/>
            </a:xfrm>
            <a:prstGeom prst="rect">
              <a:avLst/>
            </a:prstGeom>
          </p:spPr>
          <p:txBody>
            <a:bodyPr anchor="b"/>
            <a:lstStyle>
              <a:lvl1pPr marL="457120" indent="-457120" algn="l" defTabSz="1218987" rtl="0" eaLnBrk="1" latinLnBrk="0" hangingPunct="1">
                <a:spcBef>
                  <a:spcPct val="20000"/>
                </a:spcBef>
                <a:buFont typeface="Arial" pitchFamily="34" charset="0"/>
                <a:buChar char="•"/>
                <a:defRPr sz="32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28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20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80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80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lgn="ctr">
                <a:buNone/>
              </a:pPr>
              <a:r>
                <a:rPr lang="en-US" sz="1600" dirty="0">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rPr>
                <a:t>Edit this text. You can edit this text.</a:t>
              </a:r>
            </a:p>
          </p:txBody>
        </p:sp>
        <p:grpSp>
          <p:nvGrpSpPr>
            <p:cNvPr id="70" name="Группа 13">
              <a:extLst>
                <a:ext uri="{FF2B5EF4-FFF2-40B4-BE49-F238E27FC236}">
                  <a16:creationId xmlns:a16="http://schemas.microsoft.com/office/drawing/2014/main" id="{9EAAD6EE-5599-484F-8EEB-4821585AD96A}"/>
                </a:ext>
              </a:extLst>
            </p:cNvPr>
            <p:cNvGrpSpPr/>
            <p:nvPr/>
          </p:nvGrpSpPr>
          <p:grpSpPr>
            <a:xfrm>
              <a:off x="1301427" y="2738303"/>
              <a:ext cx="225171" cy="757094"/>
              <a:chOff x="1661226" y="4149080"/>
              <a:chExt cx="225171" cy="757094"/>
            </a:xfrm>
          </p:grpSpPr>
          <p:sp>
            <p:nvSpPr>
              <p:cNvPr id="74" name="Овал 10">
                <a:extLst>
                  <a:ext uri="{FF2B5EF4-FFF2-40B4-BE49-F238E27FC236}">
                    <a16:creationId xmlns:a16="http://schemas.microsoft.com/office/drawing/2014/main" id="{81C01170-2782-2B44-9F0C-810ADEBEE05F}"/>
                  </a:ext>
                </a:extLst>
              </p:cNvPr>
              <p:cNvSpPr/>
              <p:nvPr/>
            </p:nvSpPr>
            <p:spPr>
              <a:xfrm>
                <a:off x="1661226" y="4681003"/>
                <a:ext cx="225171" cy="225171"/>
              </a:xfrm>
              <a:prstGeom prst="ellips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a typeface="Segoe UI" panose="020B0502040204020203" pitchFamily="34" charset="0"/>
                  <a:cs typeface="Segoe UI" panose="020B0502040204020203" pitchFamily="34" charset="0"/>
                </a:endParaRPr>
              </a:p>
            </p:txBody>
          </p:sp>
          <p:cxnSp>
            <p:nvCxnSpPr>
              <p:cNvPr id="75" name="Прямая соединительная линия 12">
                <a:extLst>
                  <a:ext uri="{FF2B5EF4-FFF2-40B4-BE49-F238E27FC236}">
                    <a16:creationId xmlns:a16="http://schemas.microsoft.com/office/drawing/2014/main" id="{59EAAC99-45A4-D743-BA9B-192DF51025BE}"/>
                  </a:ext>
                </a:extLst>
              </p:cNvPr>
              <p:cNvCxnSpPr/>
              <p:nvPr/>
            </p:nvCxnSpPr>
            <p:spPr>
              <a:xfrm>
                <a:off x="1773811" y="4149080"/>
                <a:ext cx="0" cy="432048"/>
              </a:xfrm>
              <a:prstGeom prst="line">
                <a:avLst/>
              </a:prstGeom>
              <a:ln>
                <a:solidFill>
                  <a:schemeClr val="accent5"/>
                </a:solidFill>
                <a:prstDash val="sysDot"/>
              </a:ln>
            </p:spPr>
            <p:style>
              <a:lnRef idx="1">
                <a:schemeClr val="accent1"/>
              </a:lnRef>
              <a:fillRef idx="0">
                <a:schemeClr val="accent1"/>
              </a:fillRef>
              <a:effectRef idx="0">
                <a:schemeClr val="accent1"/>
              </a:effectRef>
              <a:fontRef idx="minor">
                <a:schemeClr val="tx1"/>
              </a:fontRef>
            </p:style>
          </p:cxnSp>
        </p:grpSp>
        <p:sp>
          <p:nvSpPr>
            <p:cNvPr id="71" name="Овал 4">
              <a:extLst>
                <a:ext uri="{FF2B5EF4-FFF2-40B4-BE49-F238E27FC236}">
                  <a16:creationId xmlns:a16="http://schemas.microsoft.com/office/drawing/2014/main" id="{41E343CE-A81F-F344-B956-237A009E7DF0}"/>
                </a:ext>
              </a:extLst>
            </p:cNvPr>
            <p:cNvSpPr/>
            <p:nvPr/>
          </p:nvSpPr>
          <p:spPr>
            <a:xfrm>
              <a:off x="959215" y="4320491"/>
              <a:ext cx="936104" cy="936104"/>
            </a:xfrm>
            <a:prstGeom prst="ellipse">
              <a:avLst/>
            </a:prstGeom>
            <a:solidFill>
              <a:schemeClr val="bg1"/>
            </a:solidFill>
            <a:ln w="152400">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a typeface="Segoe UI" panose="020B0502040204020203" pitchFamily="34" charset="0"/>
                <a:cs typeface="Segoe UI" panose="020B0502040204020203" pitchFamily="34" charset="0"/>
              </a:endParaRPr>
            </a:p>
          </p:txBody>
        </p:sp>
        <p:sp>
          <p:nvSpPr>
            <p:cNvPr id="72" name="Текст 2">
              <a:extLst>
                <a:ext uri="{FF2B5EF4-FFF2-40B4-BE49-F238E27FC236}">
                  <a16:creationId xmlns:a16="http://schemas.microsoft.com/office/drawing/2014/main" id="{561B4C74-5F76-AD46-89E3-B6A7F02986D9}"/>
                </a:ext>
              </a:extLst>
            </p:cNvPr>
            <p:cNvSpPr txBox="1">
              <a:spLocks/>
            </p:cNvSpPr>
            <p:nvPr/>
          </p:nvSpPr>
          <p:spPr>
            <a:xfrm>
              <a:off x="347267" y="4468661"/>
              <a:ext cx="2160000" cy="639763"/>
            </a:xfrm>
            <a:prstGeom prst="rect">
              <a:avLst/>
            </a:prstGeom>
          </p:spPr>
          <p:txBody>
            <a:bodyPr vert="horz" lIns="121899" tIns="60949" rIns="121899" bIns="60949" rtlCol="0" anchor="ctr">
              <a:normAutofit/>
            </a:bodyPr>
            <a:lstStyle>
              <a:lvl1pPr marL="457120" indent="-457120" algn="l" defTabSz="1218987" rtl="0" eaLnBrk="1" latinLnBrk="0" hangingPunct="1">
                <a:spcBef>
                  <a:spcPct val="20000"/>
                </a:spcBef>
                <a:buFont typeface="Arial" pitchFamily="34" charset="0"/>
                <a:buChar char="•"/>
                <a:defRPr sz="24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20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16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lgn="ctr">
                <a:buNone/>
              </a:pPr>
              <a:r>
                <a:rPr lang="en-US" sz="1600" b="1">
                  <a:solidFill>
                    <a:schemeClr val="accent1"/>
                  </a:solidFill>
                  <a:latin typeface="Segoe UI" panose="020B0502040204020203" pitchFamily="34" charset="0"/>
                  <a:ea typeface="Segoe UI" panose="020B0502040204020203" pitchFamily="34" charset="0"/>
                  <a:cs typeface="Segoe UI" panose="020B0502040204020203" pitchFamily="34" charset="0"/>
                </a:rPr>
                <a:t>2026</a:t>
              </a:r>
              <a:endParaRPr lang="en-US" sz="1600" b="1" dirty="0">
                <a:solidFill>
                  <a:schemeClr val="accent1"/>
                </a:solidFill>
                <a:latin typeface="Segoe UI" panose="020B0502040204020203" pitchFamily="34" charset="0"/>
                <a:ea typeface="Segoe UI" panose="020B0502040204020203" pitchFamily="34" charset="0"/>
                <a:cs typeface="Segoe UI" panose="020B0502040204020203" pitchFamily="34" charset="0"/>
              </a:endParaRPr>
            </a:p>
          </p:txBody>
        </p:sp>
        <p:sp>
          <p:nvSpPr>
            <p:cNvPr id="73" name="Текст 2">
              <a:extLst>
                <a:ext uri="{FF2B5EF4-FFF2-40B4-BE49-F238E27FC236}">
                  <a16:creationId xmlns:a16="http://schemas.microsoft.com/office/drawing/2014/main" id="{6D6D56C8-8E0D-ED46-9A0E-797C335A0D41}"/>
                </a:ext>
              </a:extLst>
            </p:cNvPr>
            <p:cNvSpPr txBox="1">
              <a:spLocks/>
            </p:cNvSpPr>
            <p:nvPr/>
          </p:nvSpPr>
          <p:spPr>
            <a:xfrm>
              <a:off x="334012" y="5514197"/>
              <a:ext cx="2160000" cy="392430"/>
            </a:xfrm>
            <a:prstGeom prst="rect">
              <a:avLst/>
            </a:prstGeom>
          </p:spPr>
          <p:txBody>
            <a:bodyPr vert="horz" lIns="121899" tIns="60949" rIns="121899" bIns="60949" rtlCol="0" anchor="ctr">
              <a:normAutofit/>
            </a:bodyPr>
            <a:lstStyle>
              <a:lvl1pPr marL="457120" indent="-457120" algn="l" defTabSz="1218987" rtl="0" eaLnBrk="1" latinLnBrk="0" hangingPunct="1">
                <a:spcBef>
                  <a:spcPct val="20000"/>
                </a:spcBef>
                <a:buFont typeface="Arial" pitchFamily="34" charset="0"/>
                <a:buChar char="•"/>
                <a:defRPr sz="24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20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16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lgn="ctr">
                <a:buNone/>
              </a:pPr>
              <a:r>
                <a:rPr lang="en-US" sz="1600" b="1" dirty="0">
                  <a:solidFill>
                    <a:schemeClr val="bg1"/>
                  </a:solidFill>
                  <a:latin typeface="Segoe UI" panose="020B0502040204020203" pitchFamily="34" charset="0"/>
                  <a:ea typeface="Segoe UI" panose="020B0502040204020203" pitchFamily="34" charset="0"/>
                  <a:cs typeface="Segoe UI" panose="020B0502040204020203" pitchFamily="34" charset="0"/>
                </a:rPr>
                <a:t>Edit this text</a:t>
              </a:r>
            </a:p>
          </p:txBody>
        </p:sp>
      </p:grpSp>
      <p:sp>
        <p:nvSpPr>
          <p:cNvPr id="76" name="Slide Number Placeholder 12">
            <a:extLst>
              <a:ext uri="{FF2B5EF4-FFF2-40B4-BE49-F238E27FC236}">
                <a16:creationId xmlns:a16="http://schemas.microsoft.com/office/drawing/2014/main" id="{FDB46AE9-8C9D-4F4D-989B-52AF1C713940}"/>
              </a:ext>
            </a:extLst>
          </p:cNvPr>
          <p:cNvSpPr>
            <a:spLocks noGrp="1"/>
          </p:cNvSpPr>
          <p:nvPr>
            <p:ph type="sldNum" sz="quarter" idx="12"/>
          </p:nvPr>
        </p:nvSpPr>
        <p:spPr>
          <a:xfrm>
            <a:off x="304720" y="6448251"/>
            <a:ext cx="2844059" cy="365125"/>
          </a:xfrm>
        </p:spPr>
        <p:txBody>
          <a:bodyPr/>
          <a:lstStyle/>
          <a:p>
            <a:pPr algn="l"/>
            <a:fld id="{96E69268-9C8B-4EBF-A9EE-DC5DC2D48DC3}" type="slidenum">
              <a:rPr lang="en-US" sz="1400" smtClean="0">
                <a:solidFill>
                  <a:schemeClr val="bg1"/>
                </a:solidFill>
              </a:rPr>
              <a:pPr algn="l"/>
              <a:t>11</a:t>
            </a:fld>
            <a:endParaRPr lang="en-US" sz="1400">
              <a:solidFill>
                <a:schemeClr val="bg1"/>
              </a:solidFill>
            </a:endParaRPr>
          </a:p>
        </p:txBody>
      </p:sp>
    </p:spTree>
    <p:extLst>
      <p:ext uri="{BB962C8B-B14F-4D97-AF65-F5344CB8AC3E}">
        <p14:creationId xmlns:p14="http://schemas.microsoft.com/office/powerpoint/2010/main" val="15894840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Freeform 7">
            <a:extLst>
              <a:ext uri="{FF2B5EF4-FFF2-40B4-BE49-F238E27FC236}">
                <a16:creationId xmlns:a16="http://schemas.microsoft.com/office/drawing/2014/main" id="{0E9CA3C3-F764-DD4E-89C1-9D8DA2B770AC}"/>
              </a:ext>
            </a:extLst>
          </p:cNvPr>
          <p:cNvSpPr/>
          <p:nvPr/>
        </p:nvSpPr>
        <p:spPr>
          <a:xfrm flipH="1">
            <a:off x="5318691" y="0"/>
            <a:ext cx="6676849" cy="6849386"/>
          </a:xfrm>
          <a:custGeom>
            <a:avLst/>
            <a:gdLst>
              <a:gd name="connsiteX0" fmla="*/ 0 w 9659145"/>
              <a:gd name="connsiteY0" fmla="*/ 0 h 9908748"/>
              <a:gd name="connsiteX1" fmla="*/ 7988768 w 9659145"/>
              <a:gd name="connsiteY1" fmla="*/ 0 h 9908748"/>
              <a:gd name="connsiteX2" fmla="*/ 9532397 w 9659145"/>
              <a:gd name="connsiteY2" fmla="*/ 4144878 h 9908748"/>
              <a:gd name="connsiteX3" fmla="*/ 9272600 w 9659145"/>
              <a:gd name="connsiteY3" fmla="*/ 6027930 h 9908748"/>
              <a:gd name="connsiteX4" fmla="*/ 6438645 w 9659145"/>
              <a:gd name="connsiteY4" fmla="*/ 9908748 h 9908748"/>
              <a:gd name="connsiteX5" fmla="*/ 0 w 9659145"/>
              <a:gd name="connsiteY5" fmla="*/ 9908748 h 9908748"/>
              <a:gd name="connsiteX6" fmla="*/ 0 w 9659145"/>
              <a:gd name="connsiteY6" fmla="*/ 0 h 9908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659145" h="9908748">
                <a:moveTo>
                  <a:pt x="0" y="0"/>
                </a:moveTo>
                <a:lnTo>
                  <a:pt x="7988768" y="0"/>
                </a:lnTo>
                <a:lnTo>
                  <a:pt x="9532397" y="4144878"/>
                </a:lnTo>
                <a:cubicBezTo>
                  <a:pt x="9768380" y="4776891"/>
                  <a:pt x="9670956" y="5482495"/>
                  <a:pt x="9272600" y="6027930"/>
                </a:cubicBezTo>
                <a:lnTo>
                  <a:pt x="6438645" y="9908748"/>
                </a:lnTo>
                <a:lnTo>
                  <a:pt x="0" y="9908748"/>
                </a:lnTo>
                <a:lnTo>
                  <a:pt x="0" y="0"/>
                </a:lnTo>
                <a:close/>
              </a:path>
            </a:pathLst>
          </a:custGeom>
          <a:gradFill flip="none" rotWithShape="1">
            <a:gsLst>
              <a:gs pos="0">
                <a:schemeClr val="tx1">
                  <a:alpha val="50000"/>
                </a:schemeClr>
              </a:gs>
              <a:gs pos="50000">
                <a:schemeClr val="tx1">
                  <a:tint val="44500"/>
                  <a:satMod val="160000"/>
                  <a:alpha val="20000"/>
                </a:schemeClr>
              </a:gs>
              <a:gs pos="100000">
                <a:schemeClr val="tx1">
                  <a:tint val="23500"/>
                  <a:satMod val="160000"/>
                  <a:alpha val="0"/>
                </a:schemeClr>
              </a:gs>
            </a:gsLst>
            <a:lin ang="13500000" scaled="1"/>
            <a:tileRect/>
          </a:gradFill>
          <a:ln w="21638" cap="flat">
            <a:noFill/>
            <a:prstDash val="solid"/>
            <a:miter/>
          </a:ln>
        </p:spPr>
        <p:txBody>
          <a:bodyPr rtlCol="0" anchor="ctr"/>
          <a:lstStyle/>
          <a:p>
            <a:r>
              <a:rPr lang="en-US" dirty="0">
                <a:latin typeface="Segoe UI" panose="020B0502040204020203" pitchFamily="34" charset="0"/>
              </a:rPr>
              <a:t>`</a:t>
            </a:r>
          </a:p>
        </p:txBody>
      </p:sp>
      <p:sp>
        <p:nvSpPr>
          <p:cNvPr id="9" name="Freeform 8">
            <a:extLst>
              <a:ext uri="{FF2B5EF4-FFF2-40B4-BE49-F238E27FC236}">
                <a16:creationId xmlns:a16="http://schemas.microsoft.com/office/drawing/2014/main" id="{1A1E691B-FAEB-E24B-9E81-DECDC941550B}"/>
              </a:ext>
            </a:extLst>
          </p:cNvPr>
          <p:cNvSpPr/>
          <p:nvPr/>
        </p:nvSpPr>
        <p:spPr>
          <a:xfrm flipH="1">
            <a:off x="5508448" y="0"/>
            <a:ext cx="6676849" cy="6856508"/>
          </a:xfrm>
          <a:custGeom>
            <a:avLst/>
            <a:gdLst>
              <a:gd name="connsiteX0" fmla="*/ 0 w 9659145"/>
              <a:gd name="connsiteY0" fmla="*/ 0 h 9908748"/>
              <a:gd name="connsiteX1" fmla="*/ 7988768 w 9659145"/>
              <a:gd name="connsiteY1" fmla="*/ 0 h 9908748"/>
              <a:gd name="connsiteX2" fmla="*/ 9532397 w 9659145"/>
              <a:gd name="connsiteY2" fmla="*/ 4144878 h 9908748"/>
              <a:gd name="connsiteX3" fmla="*/ 9272600 w 9659145"/>
              <a:gd name="connsiteY3" fmla="*/ 6027930 h 9908748"/>
              <a:gd name="connsiteX4" fmla="*/ 6438645 w 9659145"/>
              <a:gd name="connsiteY4" fmla="*/ 9908748 h 9908748"/>
              <a:gd name="connsiteX5" fmla="*/ 0 w 9659145"/>
              <a:gd name="connsiteY5" fmla="*/ 9908748 h 9908748"/>
              <a:gd name="connsiteX6" fmla="*/ 0 w 9659145"/>
              <a:gd name="connsiteY6" fmla="*/ 0 h 9908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659145" h="9908748">
                <a:moveTo>
                  <a:pt x="0" y="0"/>
                </a:moveTo>
                <a:lnTo>
                  <a:pt x="7988768" y="0"/>
                </a:lnTo>
                <a:lnTo>
                  <a:pt x="9532397" y="4144878"/>
                </a:lnTo>
                <a:cubicBezTo>
                  <a:pt x="9768380" y="4776891"/>
                  <a:pt x="9670956" y="5482495"/>
                  <a:pt x="9272600" y="6027930"/>
                </a:cubicBezTo>
                <a:lnTo>
                  <a:pt x="6438645" y="9908748"/>
                </a:lnTo>
                <a:lnTo>
                  <a:pt x="0" y="9908748"/>
                </a:lnTo>
                <a:lnTo>
                  <a:pt x="0" y="0"/>
                </a:lnTo>
                <a:close/>
              </a:path>
            </a:pathLst>
          </a:custGeom>
          <a:blipFill>
            <a:blip r:embed="rId2"/>
            <a:stretch>
              <a:fillRect/>
            </a:stretch>
          </a:blipFill>
          <a:ln w="21638" cap="flat">
            <a:noFill/>
            <a:prstDash val="solid"/>
            <a:miter/>
          </a:ln>
        </p:spPr>
        <p:txBody>
          <a:bodyPr rtlCol="0" anchor="ctr"/>
          <a:lstStyle/>
          <a:p>
            <a:endParaRPr lang="en-US">
              <a:latin typeface="Segoe UI" panose="020B0502040204020203" pitchFamily="34" charset="0"/>
            </a:endParaRPr>
          </a:p>
        </p:txBody>
      </p:sp>
      <p:sp>
        <p:nvSpPr>
          <p:cNvPr id="12" name="Title 1">
            <a:extLst>
              <a:ext uri="{FF2B5EF4-FFF2-40B4-BE49-F238E27FC236}">
                <a16:creationId xmlns:a16="http://schemas.microsoft.com/office/drawing/2014/main" id="{960C0602-2A66-3743-AEBB-DB0124311FAA}"/>
              </a:ext>
            </a:extLst>
          </p:cNvPr>
          <p:cNvSpPr>
            <a:spLocks noGrp="1"/>
          </p:cNvSpPr>
          <p:nvPr>
            <p:ph type="ctrTitle"/>
          </p:nvPr>
        </p:nvSpPr>
        <p:spPr>
          <a:xfrm>
            <a:off x="811232" y="1973908"/>
            <a:ext cx="3240360" cy="1981214"/>
          </a:xfrm>
        </p:spPr>
        <p:txBody>
          <a:bodyPr>
            <a:normAutofit/>
          </a:bodyPr>
          <a:lstStyle/>
          <a:p>
            <a:pPr algn="r"/>
            <a:r>
              <a:rPr lang="en-IN" sz="5400" b="1">
                <a:solidFill>
                  <a:schemeClr val="accent1"/>
                </a:solidFill>
                <a:ea typeface="Open Sans" panose="020B0606030504020204" pitchFamily="34" charset="0"/>
                <a:cs typeface="Open Sans" panose="020B0606030504020204" pitchFamily="34" charset="0"/>
              </a:rPr>
              <a:t>THANK YOU!</a:t>
            </a:r>
            <a:endParaRPr lang="en-IN" sz="5400" b="1" dirty="0">
              <a:solidFill>
                <a:schemeClr val="accent1"/>
              </a:solidFill>
              <a:ea typeface="Open Sans" panose="020B0606030504020204" pitchFamily="34" charset="0"/>
              <a:cs typeface="Open Sans" panose="020B0606030504020204" pitchFamily="34" charset="0"/>
            </a:endParaRPr>
          </a:p>
        </p:txBody>
      </p:sp>
      <p:sp>
        <p:nvSpPr>
          <p:cNvPr id="13" name="TextBox 12">
            <a:extLst>
              <a:ext uri="{FF2B5EF4-FFF2-40B4-BE49-F238E27FC236}">
                <a16:creationId xmlns:a16="http://schemas.microsoft.com/office/drawing/2014/main" id="{1147DB5A-3B0E-D643-AFA2-EF43D8EA93E4}"/>
              </a:ext>
            </a:extLst>
          </p:cNvPr>
          <p:cNvSpPr txBox="1"/>
          <p:nvPr/>
        </p:nvSpPr>
        <p:spPr>
          <a:xfrm>
            <a:off x="811232" y="4139788"/>
            <a:ext cx="3240360" cy="400110"/>
          </a:xfrm>
          <a:prstGeom prst="rect">
            <a:avLst/>
          </a:prstGeom>
          <a:noFill/>
        </p:spPr>
        <p:txBody>
          <a:bodyPr wrap="square" rtlCol="0">
            <a:spAutoFit/>
          </a:bodyPr>
          <a:lstStyle/>
          <a:p>
            <a:pPr algn="r"/>
            <a:r>
              <a:rPr lang="en-US" sz="2000" dirty="0">
                <a:solidFill>
                  <a:schemeClr val="bg1">
                    <a:lumMod val="50000"/>
                  </a:schemeClr>
                </a:solidFill>
                <a:latin typeface="Segoe UI" panose="020B0502040204020203" pitchFamily="34" charset="0"/>
                <a:ea typeface="Segoe UI" panose="020B0502040204020203" pitchFamily="34" charset="0"/>
                <a:cs typeface="Segoe UI" panose="020B0502040204020203" pitchFamily="34" charset="0"/>
              </a:rPr>
              <a:t>Edit this text</a:t>
            </a:r>
          </a:p>
        </p:txBody>
      </p:sp>
      <p:cxnSp>
        <p:nvCxnSpPr>
          <p:cNvPr id="14" name="Прямая соединительная линия 7">
            <a:extLst>
              <a:ext uri="{FF2B5EF4-FFF2-40B4-BE49-F238E27FC236}">
                <a16:creationId xmlns:a16="http://schemas.microsoft.com/office/drawing/2014/main" id="{D1A5E261-9699-0742-BEE9-B45ACE9F4FA1}"/>
              </a:ext>
            </a:extLst>
          </p:cNvPr>
          <p:cNvCxnSpPr>
            <a:cxnSpLocks/>
          </p:cNvCxnSpPr>
          <p:nvPr/>
        </p:nvCxnSpPr>
        <p:spPr>
          <a:xfrm>
            <a:off x="811232" y="3955122"/>
            <a:ext cx="3168353"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 name="Picture Placeholder 4">
            <a:extLst>
              <a:ext uri="{FF2B5EF4-FFF2-40B4-BE49-F238E27FC236}">
                <a16:creationId xmlns:a16="http://schemas.microsoft.com/office/drawing/2014/main" id="{94EF62A5-EA6E-4476-8611-D789231A1391}"/>
              </a:ext>
            </a:extLst>
          </p:cNvPr>
          <p:cNvSpPr>
            <a:spLocks noGrp="1"/>
          </p:cNvSpPr>
          <p:nvPr>
            <p:ph type="pic" sz="quarter" idx="14"/>
          </p:nvPr>
        </p:nvSpPr>
        <p:spPr/>
      </p:sp>
      <p:pic>
        <p:nvPicPr>
          <p:cNvPr id="15" name="Picture Placeholder 2">
            <a:extLst>
              <a:ext uri="{FF2B5EF4-FFF2-40B4-BE49-F238E27FC236}">
                <a16:creationId xmlns:a16="http://schemas.microsoft.com/office/drawing/2014/main" id="{4B5550E0-9DBF-4459-ADC6-43A1C5D1B965}"/>
              </a:ext>
            </a:extLst>
          </p:cNvPr>
          <p:cNvPicPr>
            <a:picLocks noChangeAspect="1"/>
          </p:cNvPicPr>
          <p:nvPr/>
        </p:nvPicPr>
        <p:blipFill>
          <a:blip r:embed="rId3">
            <a:extLst>
              <a:ext uri="{28A0092B-C50C-407E-A947-70E740481C1C}">
                <a14:useLocalDpi xmlns:a14="http://schemas.microsoft.com/office/drawing/2010/main" val="0"/>
              </a:ext>
            </a:extLst>
          </a:blip>
          <a:srcRect t="7250" b="7250"/>
          <a:stretch>
            <a:fillRect/>
          </a:stretch>
        </p:blipFill>
        <p:spPr>
          <a:xfrm>
            <a:off x="271903" y="6372398"/>
            <a:ext cx="1926432" cy="338554"/>
          </a:xfrm>
          <a:prstGeom prst="rect">
            <a:avLst/>
          </a:prstGeom>
        </p:spPr>
      </p:pic>
    </p:spTree>
    <p:extLst>
      <p:ext uri="{BB962C8B-B14F-4D97-AF65-F5344CB8AC3E}">
        <p14:creationId xmlns:p14="http://schemas.microsoft.com/office/powerpoint/2010/main" val="12256816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Model shp145"/>
          <p:cNvSpPr/>
          <p:nvPr/>
        </p:nvSpPr>
        <p:spPr>
          <a:xfrm>
            <a:off x="6350" y="-7324"/>
            <a:ext cx="12172962" cy="68608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3304" rtl="0" eaLnBrk="1" fontAlgn="auto" latinLnBrk="0" hangingPunct="1">
              <a:lnSpc>
                <a:spcPct val="100000"/>
              </a:lnSpc>
              <a:spcBef>
                <a:spcPts val="0"/>
              </a:spcBef>
              <a:spcAft>
                <a:spcPts val="0"/>
              </a:spcAft>
              <a:buClrTx/>
              <a:buSzTx/>
              <a:buFontTx/>
              <a:buNone/>
              <a:tabLst/>
              <a:defRPr/>
            </a:pPr>
            <a:endParaRPr kumimoji="0" lang="es-UY" sz="2394" b="0" i="0" u="none" strike="noStrike" kern="1200" cap="none" spc="0" normalizeH="0" baseline="0" noProof="0" dirty="0">
              <a:ln>
                <a:noFill/>
              </a:ln>
              <a:solidFill>
                <a:prstClr val="white"/>
              </a:solidFill>
              <a:effectLst/>
              <a:uLnTx/>
              <a:uFillTx/>
              <a:latin typeface="Segoe UI"/>
              <a:ea typeface="+mn-ea"/>
              <a:cs typeface="+mn-cs"/>
            </a:endParaRPr>
          </a:p>
        </p:txBody>
      </p:sp>
      <p:sp>
        <p:nvSpPr>
          <p:cNvPr id="14" name="SlideModel shp146">
            <a:hlinkClick r:id="rId3"/>
          </p:cNvPr>
          <p:cNvSpPr/>
          <p:nvPr/>
        </p:nvSpPr>
        <p:spPr>
          <a:xfrm>
            <a:off x="7463873" y="4649146"/>
            <a:ext cx="2835387" cy="608646"/>
          </a:xfrm>
          <a:prstGeom prst="round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3304" rtl="0" eaLnBrk="1" fontAlgn="auto" latinLnBrk="0" hangingPunct="1">
              <a:lnSpc>
                <a:spcPct val="100000"/>
              </a:lnSpc>
              <a:spcBef>
                <a:spcPts val="0"/>
              </a:spcBef>
              <a:spcAft>
                <a:spcPts val="0"/>
              </a:spcAft>
              <a:buClrTx/>
              <a:buSzTx/>
              <a:buFontTx/>
              <a:buNone/>
              <a:tabLst/>
              <a:defRPr/>
            </a:pPr>
            <a:r>
              <a:rPr kumimoji="0" lang="en-US" sz="2394" b="1" i="0" u="none" strike="noStrike" kern="1200" cap="none" spc="0" normalizeH="0" baseline="0" noProof="0" dirty="0">
                <a:ln>
                  <a:noFill/>
                </a:ln>
                <a:solidFill>
                  <a:prstClr val="white"/>
                </a:solidFill>
                <a:effectLst/>
                <a:uLnTx/>
                <a:uFillTx/>
                <a:latin typeface="Segoe UI"/>
                <a:ea typeface="+mn-ea"/>
                <a:cs typeface="+mn-cs"/>
              </a:rPr>
              <a:t>SUBSCRIBE NOW</a:t>
            </a:r>
            <a:endParaRPr kumimoji="0" lang="es-UY" sz="2394" b="1" i="0" u="none" strike="noStrike" kern="1200" cap="none" spc="0" normalizeH="0" baseline="0" noProof="0" dirty="0">
              <a:ln>
                <a:noFill/>
              </a:ln>
              <a:solidFill>
                <a:prstClr val="white"/>
              </a:solidFill>
              <a:effectLst/>
              <a:uLnTx/>
              <a:uFillTx/>
              <a:latin typeface="Segoe UI"/>
              <a:ea typeface="+mn-ea"/>
              <a:cs typeface="+mn-cs"/>
            </a:endParaRPr>
          </a:p>
        </p:txBody>
      </p:sp>
      <p:sp>
        <p:nvSpPr>
          <p:cNvPr id="17" name="SlideModel shp147"/>
          <p:cNvSpPr>
            <a:spLocks noChangeAspect="1" noEditPoints="1"/>
          </p:cNvSpPr>
          <p:nvPr/>
        </p:nvSpPr>
        <p:spPr bwMode="auto">
          <a:xfrm rot="7401880">
            <a:off x="10471821" y="4034056"/>
            <a:ext cx="1841795" cy="741792"/>
          </a:xfrm>
          <a:custGeom>
            <a:avLst/>
            <a:gdLst>
              <a:gd name="T0" fmla="*/ 715 w 868"/>
              <a:gd name="T1" fmla="*/ 128 h 351"/>
              <a:gd name="T2" fmla="*/ 363 w 868"/>
              <a:gd name="T3" fmla="*/ 50 h 351"/>
              <a:gd name="T4" fmla="*/ 226 w 868"/>
              <a:gd name="T5" fmla="*/ 94 h 351"/>
              <a:gd name="T6" fmla="*/ 155 w 868"/>
              <a:gd name="T7" fmla="*/ 112 h 351"/>
              <a:gd name="T8" fmla="*/ 111 w 868"/>
              <a:gd name="T9" fmla="*/ 138 h 351"/>
              <a:gd name="T10" fmla="*/ 85 w 868"/>
              <a:gd name="T11" fmla="*/ 163 h 351"/>
              <a:gd name="T12" fmla="*/ 104 w 868"/>
              <a:gd name="T13" fmla="*/ 185 h 351"/>
              <a:gd name="T14" fmla="*/ 69 w 868"/>
              <a:gd name="T15" fmla="*/ 174 h 351"/>
              <a:gd name="T16" fmla="*/ 92 w 868"/>
              <a:gd name="T17" fmla="*/ 203 h 351"/>
              <a:gd name="T18" fmla="*/ 66 w 868"/>
              <a:gd name="T19" fmla="*/ 192 h 351"/>
              <a:gd name="T20" fmla="*/ 75 w 868"/>
              <a:gd name="T21" fmla="*/ 207 h 351"/>
              <a:gd name="T22" fmla="*/ 72 w 868"/>
              <a:gd name="T23" fmla="*/ 224 h 351"/>
              <a:gd name="T24" fmla="*/ 64 w 868"/>
              <a:gd name="T25" fmla="*/ 228 h 351"/>
              <a:gd name="T26" fmla="*/ 29 w 868"/>
              <a:gd name="T27" fmla="*/ 217 h 351"/>
              <a:gd name="T28" fmla="*/ 31 w 868"/>
              <a:gd name="T29" fmla="*/ 228 h 351"/>
              <a:gd name="T30" fmla="*/ 53 w 868"/>
              <a:gd name="T31" fmla="*/ 253 h 351"/>
              <a:gd name="T32" fmla="*/ 36 w 868"/>
              <a:gd name="T33" fmla="*/ 257 h 351"/>
              <a:gd name="T34" fmla="*/ 774 w 868"/>
              <a:gd name="T35" fmla="*/ 258 h 351"/>
              <a:gd name="T36" fmla="*/ 640 w 868"/>
              <a:gd name="T37" fmla="*/ 136 h 351"/>
              <a:gd name="T38" fmla="*/ 376 w 868"/>
              <a:gd name="T39" fmla="*/ 47 h 351"/>
              <a:gd name="T40" fmla="*/ 235 w 868"/>
              <a:gd name="T41" fmla="*/ 76 h 351"/>
              <a:gd name="T42" fmla="*/ 221 w 868"/>
              <a:gd name="T43" fmla="*/ 70 h 351"/>
              <a:gd name="T44" fmla="*/ 180 w 868"/>
              <a:gd name="T45" fmla="*/ 89 h 351"/>
              <a:gd name="T46" fmla="*/ 168 w 868"/>
              <a:gd name="T47" fmla="*/ 110 h 351"/>
              <a:gd name="T48" fmla="*/ 140 w 868"/>
              <a:gd name="T49" fmla="*/ 145 h 351"/>
              <a:gd name="T50" fmla="*/ 81 w 868"/>
              <a:gd name="T51" fmla="*/ 192 h 351"/>
              <a:gd name="T52" fmla="*/ 126 w 868"/>
              <a:gd name="T53" fmla="*/ 134 h 351"/>
              <a:gd name="T54" fmla="*/ 253 w 868"/>
              <a:gd name="T55" fmla="*/ 36 h 351"/>
              <a:gd name="T56" fmla="*/ 399 w 868"/>
              <a:gd name="T57" fmla="*/ 2 h 351"/>
              <a:gd name="T58" fmla="*/ 510 w 868"/>
              <a:gd name="T59" fmla="*/ 14 h 351"/>
              <a:gd name="T60" fmla="*/ 732 w 868"/>
              <a:gd name="T61" fmla="*/ 145 h 351"/>
              <a:gd name="T62" fmla="*/ 794 w 868"/>
              <a:gd name="T63" fmla="*/ 260 h 351"/>
              <a:gd name="T64" fmla="*/ 787 w 868"/>
              <a:gd name="T65" fmla="*/ 222 h 351"/>
              <a:gd name="T66" fmla="*/ 721 w 868"/>
              <a:gd name="T67" fmla="*/ 150 h 351"/>
              <a:gd name="T68" fmla="*/ 533 w 868"/>
              <a:gd name="T69" fmla="*/ 22 h 351"/>
              <a:gd name="T70" fmla="*/ 380 w 868"/>
              <a:gd name="T71" fmla="*/ 47 h 351"/>
              <a:gd name="T72" fmla="*/ 307 w 868"/>
              <a:gd name="T73" fmla="*/ 53 h 351"/>
              <a:gd name="T74" fmla="*/ 281 w 868"/>
              <a:gd name="T75" fmla="*/ 47 h 351"/>
              <a:gd name="T76" fmla="*/ 242 w 868"/>
              <a:gd name="T77" fmla="*/ 43 h 351"/>
              <a:gd name="T78" fmla="*/ 222 w 868"/>
              <a:gd name="T79" fmla="*/ 51 h 351"/>
              <a:gd name="T80" fmla="*/ 197 w 868"/>
              <a:gd name="T81" fmla="*/ 73 h 351"/>
              <a:gd name="T82" fmla="*/ 164 w 868"/>
              <a:gd name="T83" fmla="*/ 99 h 351"/>
              <a:gd name="T84" fmla="*/ 142 w 868"/>
              <a:gd name="T85" fmla="*/ 117 h 351"/>
              <a:gd name="T86" fmla="*/ 141 w 868"/>
              <a:gd name="T87" fmla="*/ 138 h 351"/>
              <a:gd name="T88" fmla="*/ 124 w 868"/>
              <a:gd name="T89" fmla="*/ 129 h 351"/>
              <a:gd name="T90" fmla="*/ 113 w 868"/>
              <a:gd name="T91" fmla="*/ 142 h 351"/>
              <a:gd name="T92" fmla="*/ 337 w 868"/>
              <a:gd name="T93" fmla="*/ 9 h 351"/>
              <a:gd name="T94" fmla="*/ 168 w 868"/>
              <a:gd name="T95" fmla="*/ 125 h 351"/>
              <a:gd name="T96" fmla="*/ 197 w 868"/>
              <a:gd name="T97" fmla="*/ 105 h 351"/>
              <a:gd name="T98" fmla="*/ 131 w 868"/>
              <a:gd name="T99" fmla="*/ 159 h 351"/>
              <a:gd name="T100" fmla="*/ 88 w 868"/>
              <a:gd name="T101" fmla="*/ 171 h 351"/>
              <a:gd name="T102" fmla="*/ 85 w 868"/>
              <a:gd name="T103" fmla="*/ 191 h 351"/>
              <a:gd name="T104" fmla="*/ 79 w 868"/>
              <a:gd name="T105" fmla="*/ 215 h 351"/>
              <a:gd name="T106" fmla="*/ 48 w 868"/>
              <a:gd name="T107" fmla="*/ 193 h 351"/>
              <a:gd name="T108" fmla="*/ 64 w 868"/>
              <a:gd name="T109" fmla="*/ 238 h 351"/>
              <a:gd name="T110" fmla="*/ 17 w 868"/>
              <a:gd name="T111" fmla="*/ 235 h 351"/>
              <a:gd name="T112" fmla="*/ 87 w 868"/>
              <a:gd name="T113" fmla="*/ 158 h 351"/>
              <a:gd name="T114" fmla="*/ 865 w 868"/>
              <a:gd name="T115" fmla="*/ 172 h 351"/>
              <a:gd name="T116" fmla="*/ 859 w 868"/>
              <a:gd name="T117" fmla="*/ 117 h 351"/>
              <a:gd name="T118" fmla="*/ 782 w 868"/>
              <a:gd name="T119" fmla="*/ 277 h 351"/>
              <a:gd name="T120" fmla="*/ 841 w 868"/>
              <a:gd name="T121" fmla="*/ 164 h 351"/>
              <a:gd name="T122" fmla="*/ 861 w 868"/>
              <a:gd name="T123" fmla="*/ 201 h 351"/>
              <a:gd name="T124" fmla="*/ 666 w 868"/>
              <a:gd name="T125" fmla="*/ 296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68" h="351">
                <a:moveTo>
                  <a:pt x="813" y="278"/>
                </a:moveTo>
                <a:cubicBezTo>
                  <a:pt x="812" y="276"/>
                  <a:pt x="811" y="275"/>
                  <a:pt x="812" y="275"/>
                </a:cubicBezTo>
                <a:cubicBezTo>
                  <a:pt x="813" y="277"/>
                  <a:pt x="813" y="278"/>
                  <a:pt x="813" y="278"/>
                </a:cubicBezTo>
                <a:close/>
                <a:moveTo>
                  <a:pt x="812" y="266"/>
                </a:moveTo>
                <a:cubicBezTo>
                  <a:pt x="813" y="269"/>
                  <a:pt x="814" y="269"/>
                  <a:pt x="814" y="271"/>
                </a:cubicBezTo>
                <a:cubicBezTo>
                  <a:pt x="813" y="267"/>
                  <a:pt x="813" y="271"/>
                  <a:pt x="813" y="270"/>
                </a:cubicBezTo>
                <a:cubicBezTo>
                  <a:pt x="815" y="276"/>
                  <a:pt x="814" y="270"/>
                  <a:pt x="815" y="272"/>
                </a:cubicBezTo>
                <a:cubicBezTo>
                  <a:pt x="814" y="268"/>
                  <a:pt x="813" y="267"/>
                  <a:pt x="812" y="266"/>
                </a:cubicBezTo>
                <a:close/>
                <a:moveTo>
                  <a:pt x="781" y="282"/>
                </a:moveTo>
                <a:cubicBezTo>
                  <a:pt x="782" y="285"/>
                  <a:pt x="783" y="285"/>
                  <a:pt x="784" y="284"/>
                </a:cubicBezTo>
                <a:cubicBezTo>
                  <a:pt x="782" y="282"/>
                  <a:pt x="782" y="282"/>
                  <a:pt x="781" y="282"/>
                </a:cubicBezTo>
                <a:close/>
                <a:moveTo>
                  <a:pt x="798" y="267"/>
                </a:moveTo>
                <a:cubicBezTo>
                  <a:pt x="798" y="268"/>
                  <a:pt x="801" y="272"/>
                  <a:pt x="801" y="272"/>
                </a:cubicBezTo>
                <a:cubicBezTo>
                  <a:pt x="801" y="269"/>
                  <a:pt x="799" y="267"/>
                  <a:pt x="798" y="267"/>
                </a:cubicBezTo>
                <a:close/>
                <a:moveTo>
                  <a:pt x="791" y="270"/>
                </a:moveTo>
                <a:cubicBezTo>
                  <a:pt x="791" y="272"/>
                  <a:pt x="793" y="275"/>
                  <a:pt x="793" y="276"/>
                </a:cubicBezTo>
                <a:cubicBezTo>
                  <a:pt x="793" y="274"/>
                  <a:pt x="791" y="271"/>
                  <a:pt x="791" y="270"/>
                </a:cubicBezTo>
                <a:close/>
                <a:moveTo>
                  <a:pt x="789" y="269"/>
                </a:moveTo>
                <a:cubicBezTo>
                  <a:pt x="788" y="269"/>
                  <a:pt x="791" y="272"/>
                  <a:pt x="790" y="273"/>
                </a:cubicBezTo>
                <a:cubicBezTo>
                  <a:pt x="789" y="270"/>
                  <a:pt x="788" y="270"/>
                  <a:pt x="787" y="270"/>
                </a:cubicBezTo>
                <a:cubicBezTo>
                  <a:pt x="789" y="273"/>
                  <a:pt x="790" y="274"/>
                  <a:pt x="791" y="276"/>
                </a:cubicBezTo>
                <a:cubicBezTo>
                  <a:pt x="792" y="276"/>
                  <a:pt x="792" y="274"/>
                  <a:pt x="793" y="276"/>
                </a:cubicBezTo>
                <a:cubicBezTo>
                  <a:pt x="792" y="273"/>
                  <a:pt x="791" y="272"/>
                  <a:pt x="789" y="269"/>
                </a:cubicBezTo>
                <a:close/>
                <a:moveTo>
                  <a:pt x="801" y="266"/>
                </a:moveTo>
                <a:cubicBezTo>
                  <a:pt x="800" y="266"/>
                  <a:pt x="800" y="268"/>
                  <a:pt x="801" y="271"/>
                </a:cubicBezTo>
                <a:cubicBezTo>
                  <a:pt x="802" y="271"/>
                  <a:pt x="801" y="267"/>
                  <a:pt x="801" y="266"/>
                </a:cubicBezTo>
                <a:close/>
                <a:moveTo>
                  <a:pt x="799" y="270"/>
                </a:moveTo>
                <a:cubicBezTo>
                  <a:pt x="799" y="270"/>
                  <a:pt x="798" y="270"/>
                  <a:pt x="798" y="269"/>
                </a:cubicBezTo>
                <a:cubicBezTo>
                  <a:pt x="797" y="269"/>
                  <a:pt x="797" y="270"/>
                  <a:pt x="798" y="272"/>
                </a:cubicBezTo>
                <a:cubicBezTo>
                  <a:pt x="798" y="271"/>
                  <a:pt x="800" y="273"/>
                  <a:pt x="799" y="270"/>
                </a:cubicBezTo>
                <a:close/>
                <a:moveTo>
                  <a:pt x="770" y="269"/>
                </a:moveTo>
                <a:cubicBezTo>
                  <a:pt x="771" y="271"/>
                  <a:pt x="772" y="272"/>
                  <a:pt x="773" y="272"/>
                </a:cubicBezTo>
                <a:cubicBezTo>
                  <a:pt x="772" y="270"/>
                  <a:pt x="771" y="269"/>
                  <a:pt x="770" y="269"/>
                </a:cubicBezTo>
                <a:close/>
                <a:moveTo>
                  <a:pt x="807" y="248"/>
                </a:moveTo>
                <a:cubicBezTo>
                  <a:pt x="808" y="250"/>
                  <a:pt x="810" y="253"/>
                  <a:pt x="810" y="252"/>
                </a:cubicBezTo>
                <a:cubicBezTo>
                  <a:pt x="809" y="249"/>
                  <a:pt x="808" y="247"/>
                  <a:pt x="807" y="248"/>
                </a:cubicBezTo>
                <a:close/>
                <a:moveTo>
                  <a:pt x="802" y="246"/>
                </a:moveTo>
                <a:cubicBezTo>
                  <a:pt x="803" y="247"/>
                  <a:pt x="803" y="248"/>
                  <a:pt x="804" y="251"/>
                </a:cubicBezTo>
                <a:cubicBezTo>
                  <a:pt x="805" y="251"/>
                  <a:pt x="803" y="245"/>
                  <a:pt x="802" y="246"/>
                </a:cubicBezTo>
                <a:close/>
                <a:moveTo>
                  <a:pt x="805" y="245"/>
                </a:moveTo>
                <a:cubicBezTo>
                  <a:pt x="803" y="240"/>
                  <a:pt x="804" y="239"/>
                  <a:pt x="802" y="235"/>
                </a:cubicBezTo>
                <a:cubicBezTo>
                  <a:pt x="800" y="234"/>
                  <a:pt x="796" y="236"/>
                  <a:pt x="801" y="245"/>
                </a:cubicBezTo>
                <a:cubicBezTo>
                  <a:pt x="801" y="242"/>
                  <a:pt x="806" y="248"/>
                  <a:pt x="805" y="245"/>
                </a:cubicBezTo>
                <a:close/>
                <a:moveTo>
                  <a:pt x="759" y="246"/>
                </a:moveTo>
                <a:cubicBezTo>
                  <a:pt x="759" y="247"/>
                  <a:pt x="758" y="246"/>
                  <a:pt x="758" y="246"/>
                </a:cubicBezTo>
                <a:cubicBezTo>
                  <a:pt x="759" y="248"/>
                  <a:pt x="760" y="248"/>
                  <a:pt x="759" y="248"/>
                </a:cubicBezTo>
                <a:cubicBezTo>
                  <a:pt x="760" y="250"/>
                  <a:pt x="760" y="250"/>
                  <a:pt x="761" y="250"/>
                </a:cubicBezTo>
                <a:cubicBezTo>
                  <a:pt x="759" y="248"/>
                  <a:pt x="760" y="248"/>
                  <a:pt x="759" y="246"/>
                </a:cubicBezTo>
                <a:close/>
                <a:moveTo>
                  <a:pt x="766" y="178"/>
                </a:moveTo>
                <a:cubicBezTo>
                  <a:pt x="766" y="178"/>
                  <a:pt x="766" y="178"/>
                  <a:pt x="767" y="180"/>
                </a:cubicBezTo>
                <a:cubicBezTo>
                  <a:pt x="767" y="180"/>
                  <a:pt x="768" y="181"/>
                  <a:pt x="768" y="181"/>
                </a:cubicBezTo>
                <a:cubicBezTo>
                  <a:pt x="767" y="179"/>
                  <a:pt x="768" y="180"/>
                  <a:pt x="766" y="178"/>
                </a:cubicBezTo>
                <a:close/>
                <a:moveTo>
                  <a:pt x="756" y="167"/>
                </a:moveTo>
                <a:cubicBezTo>
                  <a:pt x="757" y="168"/>
                  <a:pt x="758" y="169"/>
                  <a:pt x="757" y="169"/>
                </a:cubicBezTo>
                <a:cubicBezTo>
                  <a:pt x="762" y="175"/>
                  <a:pt x="758" y="167"/>
                  <a:pt x="756" y="167"/>
                </a:cubicBezTo>
                <a:close/>
                <a:moveTo>
                  <a:pt x="713" y="128"/>
                </a:moveTo>
                <a:cubicBezTo>
                  <a:pt x="713" y="127"/>
                  <a:pt x="714" y="127"/>
                  <a:pt x="715" y="128"/>
                </a:cubicBezTo>
                <a:cubicBezTo>
                  <a:pt x="712" y="125"/>
                  <a:pt x="710" y="125"/>
                  <a:pt x="713" y="128"/>
                </a:cubicBezTo>
                <a:close/>
                <a:moveTo>
                  <a:pt x="640" y="70"/>
                </a:moveTo>
                <a:cubicBezTo>
                  <a:pt x="634" y="64"/>
                  <a:pt x="636" y="68"/>
                  <a:pt x="640" y="70"/>
                </a:cubicBezTo>
                <a:close/>
                <a:moveTo>
                  <a:pt x="545" y="23"/>
                </a:moveTo>
                <a:cubicBezTo>
                  <a:pt x="544" y="24"/>
                  <a:pt x="548" y="25"/>
                  <a:pt x="549" y="24"/>
                </a:cubicBezTo>
                <a:cubicBezTo>
                  <a:pt x="546" y="24"/>
                  <a:pt x="547" y="24"/>
                  <a:pt x="545" y="23"/>
                </a:cubicBezTo>
                <a:close/>
                <a:moveTo>
                  <a:pt x="539" y="20"/>
                </a:moveTo>
                <a:cubicBezTo>
                  <a:pt x="539" y="20"/>
                  <a:pt x="538" y="20"/>
                  <a:pt x="538" y="20"/>
                </a:cubicBezTo>
                <a:cubicBezTo>
                  <a:pt x="540" y="21"/>
                  <a:pt x="543" y="22"/>
                  <a:pt x="543" y="21"/>
                </a:cubicBezTo>
                <a:cubicBezTo>
                  <a:pt x="540" y="20"/>
                  <a:pt x="540" y="21"/>
                  <a:pt x="539" y="20"/>
                </a:cubicBezTo>
                <a:close/>
                <a:moveTo>
                  <a:pt x="530" y="17"/>
                </a:moveTo>
                <a:cubicBezTo>
                  <a:pt x="529" y="18"/>
                  <a:pt x="534" y="19"/>
                  <a:pt x="534" y="18"/>
                </a:cubicBezTo>
                <a:lnTo>
                  <a:pt x="530" y="17"/>
                </a:lnTo>
                <a:close/>
                <a:moveTo>
                  <a:pt x="524" y="16"/>
                </a:moveTo>
                <a:cubicBezTo>
                  <a:pt x="524" y="16"/>
                  <a:pt x="522" y="16"/>
                  <a:pt x="522" y="17"/>
                </a:cubicBezTo>
                <a:cubicBezTo>
                  <a:pt x="524" y="17"/>
                  <a:pt x="527" y="18"/>
                  <a:pt x="529" y="18"/>
                </a:cubicBezTo>
                <a:cubicBezTo>
                  <a:pt x="528" y="17"/>
                  <a:pt x="526" y="17"/>
                  <a:pt x="524" y="16"/>
                </a:cubicBezTo>
                <a:close/>
                <a:moveTo>
                  <a:pt x="498" y="10"/>
                </a:moveTo>
                <a:cubicBezTo>
                  <a:pt x="501" y="10"/>
                  <a:pt x="502" y="10"/>
                  <a:pt x="503" y="10"/>
                </a:cubicBezTo>
                <a:cubicBezTo>
                  <a:pt x="502" y="10"/>
                  <a:pt x="498" y="9"/>
                  <a:pt x="498" y="10"/>
                </a:cubicBezTo>
                <a:close/>
                <a:moveTo>
                  <a:pt x="467" y="7"/>
                </a:moveTo>
                <a:cubicBezTo>
                  <a:pt x="468" y="7"/>
                  <a:pt x="473" y="8"/>
                  <a:pt x="473" y="7"/>
                </a:cubicBezTo>
                <a:cubicBezTo>
                  <a:pt x="470" y="7"/>
                  <a:pt x="467" y="6"/>
                  <a:pt x="467" y="7"/>
                </a:cubicBezTo>
                <a:close/>
                <a:moveTo>
                  <a:pt x="443" y="52"/>
                </a:moveTo>
                <a:cubicBezTo>
                  <a:pt x="443" y="52"/>
                  <a:pt x="443" y="52"/>
                  <a:pt x="443" y="53"/>
                </a:cubicBezTo>
                <a:cubicBezTo>
                  <a:pt x="445" y="53"/>
                  <a:pt x="444" y="54"/>
                  <a:pt x="447" y="54"/>
                </a:cubicBezTo>
                <a:cubicBezTo>
                  <a:pt x="446" y="53"/>
                  <a:pt x="446" y="53"/>
                  <a:pt x="448" y="53"/>
                </a:cubicBezTo>
                <a:cubicBezTo>
                  <a:pt x="447" y="52"/>
                  <a:pt x="446" y="52"/>
                  <a:pt x="443" y="52"/>
                </a:cubicBezTo>
                <a:close/>
                <a:moveTo>
                  <a:pt x="435" y="51"/>
                </a:moveTo>
                <a:cubicBezTo>
                  <a:pt x="435" y="52"/>
                  <a:pt x="430" y="51"/>
                  <a:pt x="431" y="51"/>
                </a:cubicBezTo>
                <a:cubicBezTo>
                  <a:pt x="432" y="51"/>
                  <a:pt x="436" y="52"/>
                  <a:pt x="437" y="52"/>
                </a:cubicBezTo>
                <a:cubicBezTo>
                  <a:pt x="435" y="52"/>
                  <a:pt x="437" y="51"/>
                  <a:pt x="435" y="51"/>
                </a:cubicBezTo>
                <a:close/>
                <a:moveTo>
                  <a:pt x="402" y="50"/>
                </a:moveTo>
                <a:cubicBezTo>
                  <a:pt x="404" y="50"/>
                  <a:pt x="406" y="50"/>
                  <a:pt x="406" y="49"/>
                </a:cubicBezTo>
                <a:cubicBezTo>
                  <a:pt x="404" y="49"/>
                  <a:pt x="402" y="49"/>
                  <a:pt x="402" y="50"/>
                </a:cubicBezTo>
                <a:close/>
                <a:moveTo>
                  <a:pt x="391" y="1"/>
                </a:moveTo>
                <a:cubicBezTo>
                  <a:pt x="391" y="2"/>
                  <a:pt x="395" y="2"/>
                  <a:pt x="397" y="2"/>
                </a:cubicBezTo>
                <a:cubicBezTo>
                  <a:pt x="397" y="2"/>
                  <a:pt x="395" y="2"/>
                  <a:pt x="395" y="3"/>
                </a:cubicBezTo>
                <a:cubicBezTo>
                  <a:pt x="396" y="3"/>
                  <a:pt x="397" y="3"/>
                  <a:pt x="398" y="3"/>
                </a:cubicBezTo>
                <a:cubicBezTo>
                  <a:pt x="397" y="2"/>
                  <a:pt x="401" y="4"/>
                  <a:pt x="402" y="3"/>
                </a:cubicBezTo>
                <a:cubicBezTo>
                  <a:pt x="400" y="2"/>
                  <a:pt x="396" y="3"/>
                  <a:pt x="399" y="2"/>
                </a:cubicBezTo>
                <a:cubicBezTo>
                  <a:pt x="393" y="2"/>
                  <a:pt x="395" y="1"/>
                  <a:pt x="391" y="1"/>
                </a:cubicBezTo>
                <a:close/>
                <a:moveTo>
                  <a:pt x="394" y="3"/>
                </a:moveTo>
                <a:cubicBezTo>
                  <a:pt x="391" y="3"/>
                  <a:pt x="389" y="3"/>
                  <a:pt x="388" y="3"/>
                </a:cubicBezTo>
                <a:cubicBezTo>
                  <a:pt x="391" y="3"/>
                  <a:pt x="394" y="4"/>
                  <a:pt x="395" y="3"/>
                </a:cubicBezTo>
                <a:cubicBezTo>
                  <a:pt x="394" y="3"/>
                  <a:pt x="394" y="3"/>
                  <a:pt x="394" y="3"/>
                </a:cubicBezTo>
                <a:close/>
                <a:moveTo>
                  <a:pt x="384" y="2"/>
                </a:moveTo>
                <a:cubicBezTo>
                  <a:pt x="386" y="2"/>
                  <a:pt x="388" y="2"/>
                  <a:pt x="389" y="2"/>
                </a:cubicBezTo>
                <a:cubicBezTo>
                  <a:pt x="387" y="2"/>
                  <a:pt x="384" y="2"/>
                  <a:pt x="384" y="2"/>
                </a:cubicBezTo>
                <a:close/>
                <a:moveTo>
                  <a:pt x="371" y="5"/>
                </a:moveTo>
                <a:cubicBezTo>
                  <a:pt x="370" y="6"/>
                  <a:pt x="367" y="6"/>
                  <a:pt x="365" y="6"/>
                </a:cubicBezTo>
                <a:cubicBezTo>
                  <a:pt x="367" y="7"/>
                  <a:pt x="377" y="6"/>
                  <a:pt x="377" y="5"/>
                </a:cubicBezTo>
                <a:cubicBezTo>
                  <a:pt x="374" y="5"/>
                  <a:pt x="374" y="5"/>
                  <a:pt x="371" y="5"/>
                </a:cubicBezTo>
                <a:close/>
                <a:moveTo>
                  <a:pt x="364" y="51"/>
                </a:moveTo>
                <a:cubicBezTo>
                  <a:pt x="364" y="52"/>
                  <a:pt x="367" y="51"/>
                  <a:pt x="370" y="51"/>
                </a:cubicBezTo>
                <a:cubicBezTo>
                  <a:pt x="370" y="51"/>
                  <a:pt x="366" y="51"/>
                  <a:pt x="364" y="51"/>
                </a:cubicBezTo>
                <a:close/>
                <a:moveTo>
                  <a:pt x="363" y="50"/>
                </a:moveTo>
                <a:cubicBezTo>
                  <a:pt x="365" y="49"/>
                  <a:pt x="366" y="49"/>
                  <a:pt x="367" y="49"/>
                </a:cubicBezTo>
                <a:cubicBezTo>
                  <a:pt x="365" y="48"/>
                  <a:pt x="363" y="49"/>
                  <a:pt x="363" y="50"/>
                </a:cubicBezTo>
                <a:close/>
                <a:moveTo>
                  <a:pt x="326" y="13"/>
                </a:moveTo>
                <a:cubicBezTo>
                  <a:pt x="327" y="12"/>
                  <a:pt x="332" y="11"/>
                  <a:pt x="333" y="11"/>
                </a:cubicBezTo>
                <a:cubicBezTo>
                  <a:pt x="329" y="11"/>
                  <a:pt x="328" y="12"/>
                  <a:pt x="326" y="13"/>
                </a:cubicBezTo>
                <a:close/>
                <a:moveTo>
                  <a:pt x="321" y="10"/>
                </a:moveTo>
                <a:cubicBezTo>
                  <a:pt x="322" y="11"/>
                  <a:pt x="325" y="10"/>
                  <a:pt x="329" y="9"/>
                </a:cubicBezTo>
                <a:cubicBezTo>
                  <a:pt x="329" y="9"/>
                  <a:pt x="329" y="9"/>
                  <a:pt x="328" y="9"/>
                </a:cubicBezTo>
                <a:cubicBezTo>
                  <a:pt x="326" y="10"/>
                  <a:pt x="323" y="10"/>
                  <a:pt x="321" y="10"/>
                </a:cubicBezTo>
                <a:close/>
                <a:moveTo>
                  <a:pt x="322" y="58"/>
                </a:moveTo>
                <a:cubicBezTo>
                  <a:pt x="323" y="58"/>
                  <a:pt x="326" y="58"/>
                  <a:pt x="328" y="58"/>
                </a:cubicBezTo>
                <a:cubicBezTo>
                  <a:pt x="327" y="57"/>
                  <a:pt x="325" y="57"/>
                  <a:pt x="322" y="58"/>
                </a:cubicBezTo>
                <a:close/>
                <a:moveTo>
                  <a:pt x="313" y="59"/>
                </a:moveTo>
                <a:cubicBezTo>
                  <a:pt x="314" y="60"/>
                  <a:pt x="309" y="60"/>
                  <a:pt x="309" y="61"/>
                </a:cubicBezTo>
                <a:cubicBezTo>
                  <a:pt x="311" y="61"/>
                  <a:pt x="312" y="61"/>
                  <a:pt x="316" y="60"/>
                </a:cubicBezTo>
                <a:cubicBezTo>
                  <a:pt x="315" y="60"/>
                  <a:pt x="316" y="59"/>
                  <a:pt x="313" y="59"/>
                </a:cubicBezTo>
                <a:close/>
                <a:moveTo>
                  <a:pt x="286" y="24"/>
                </a:moveTo>
                <a:cubicBezTo>
                  <a:pt x="286" y="24"/>
                  <a:pt x="280" y="25"/>
                  <a:pt x="280" y="26"/>
                </a:cubicBezTo>
                <a:cubicBezTo>
                  <a:pt x="281" y="26"/>
                  <a:pt x="280" y="26"/>
                  <a:pt x="281" y="26"/>
                </a:cubicBezTo>
                <a:cubicBezTo>
                  <a:pt x="282" y="26"/>
                  <a:pt x="284" y="25"/>
                  <a:pt x="285" y="24"/>
                </a:cubicBezTo>
                <a:cubicBezTo>
                  <a:pt x="285" y="25"/>
                  <a:pt x="286" y="25"/>
                  <a:pt x="287" y="25"/>
                </a:cubicBezTo>
                <a:cubicBezTo>
                  <a:pt x="290" y="24"/>
                  <a:pt x="290" y="24"/>
                  <a:pt x="294" y="23"/>
                </a:cubicBezTo>
                <a:cubicBezTo>
                  <a:pt x="293" y="22"/>
                  <a:pt x="293" y="22"/>
                  <a:pt x="293" y="22"/>
                </a:cubicBezTo>
                <a:cubicBezTo>
                  <a:pt x="290" y="23"/>
                  <a:pt x="288" y="23"/>
                  <a:pt x="286" y="24"/>
                </a:cubicBezTo>
                <a:close/>
                <a:moveTo>
                  <a:pt x="287" y="68"/>
                </a:moveTo>
                <a:cubicBezTo>
                  <a:pt x="289" y="67"/>
                  <a:pt x="289" y="67"/>
                  <a:pt x="289" y="66"/>
                </a:cubicBezTo>
                <a:cubicBezTo>
                  <a:pt x="287" y="67"/>
                  <a:pt x="287" y="67"/>
                  <a:pt x="287" y="68"/>
                </a:cubicBezTo>
                <a:close/>
                <a:moveTo>
                  <a:pt x="237" y="80"/>
                </a:moveTo>
                <a:cubicBezTo>
                  <a:pt x="236" y="81"/>
                  <a:pt x="235" y="83"/>
                  <a:pt x="230" y="86"/>
                </a:cubicBezTo>
                <a:cubicBezTo>
                  <a:pt x="227" y="86"/>
                  <a:pt x="224" y="88"/>
                  <a:pt x="221" y="89"/>
                </a:cubicBezTo>
                <a:cubicBezTo>
                  <a:pt x="221" y="89"/>
                  <a:pt x="221" y="90"/>
                  <a:pt x="220" y="91"/>
                </a:cubicBezTo>
                <a:cubicBezTo>
                  <a:pt x="219" y="91"/>
                  <a:pt x="215" y="92"/>
                  <a:pt x="215" y="93"/>
                </a:cubicBezTo>
                <a:cubicBezTo>
                  <a:pt x="217" y="93"/>
                  <a:pt x="218" y="93"/>
                  <a:pt x="220" y="92"/>
                </a:cubicBezTo>
                <a:cubicBezTo>
                  <a:pt x="222" y="91"/>
                  <a:pt x="219" y="91"/>
                  <a:pt x="221" y="90"/>
                </a:cubicBezTo>
                <a:cubicBezTo>
                  <a:pt x="227" y="88"/>
                  <a:pt x="233" y="84"/>
                  <a:pt x="238" y="81"/>
                </a:cubicBezTo>
                <a:cubicBezTo>
                  <a:pt x="237" y="81"/>
                  <a:pt x="237" y="81"/>
                  <a:pt x="236" y="81"/>
                </a:cubicBezTo>
                <a:cubicBezTo>
                  <a:pt x="239" y="80"/>
                  <a:pt x="241" y="79"/>
                  <a:pt x="242" y="78"/>
                </a:cubicBezTo>
                <a:cubicBezTo>
                  <a:pt x="239" y="79"/>
                  <a:pt x="238" y="79"/>
                  <a:pt x="237" y="80"/>
                </a:cubicBezTo>
                <a:close/>
                <a:moveTo>
                  <a:pt x="228" y="79"/>
                </a:moveTo>
                <a:cubicBezTo>
                  <a:pt x="228" y="80"/>
                  <a:pt x="230" y="79"/>
                  <a:pt x="228" y="80"/>
                </a:cubicBezTo>
                <a:cubicBezTo>
                  <a:pt x="228" y="80"/>
                  <a:pt x="224" y="82"/>
                  <a:pt x="224" y="81"/>
                </a:cubicBezTo>
                <a:cubicBezTo>
                  <a:pt x="219" y="84"/>
                  <a:pt x="214" y="86"/>
                  <a:pt x="212" y="89"/>
                </a:cubicBezTo>
                <a:cubicBezTo>
                  <a:pt x="217" y="86"/>
                  <a:pt x="220" y="83"/>
                  <a:pt x="224" y="82"/>
                </a:cubicBezTo>
                <a:cubicBezTo>
                  <a:pt x="224" y="82"/>
                  <a:pt x="222" y="83"/>
                  <a:pt x="223" y="83"/>
                </a:cubicBezTo>
                <a:cubicBezTo>
                  <a:pt x="226" y="82"/>
                  <a:pt x="228" y="80"/>
                  <a:pt x="232" y="79"/>
                </a:cubicBezTo>
                <a:cubicBezTo>
                  <a:pt x="231" y="78"/>
                  <a:pt x="231" y="78"/>
                  <a:pt x="228" y="79"/>
                </a:cubicBezTo>
                <a:close/>
                <a:moveTo>
                  <a:pt x="209" y="55"/>
                </a:moveTo>
                <a:cubicBezTo>
                  <a:pt x="212" y="54"/>
                  <a:pt x="215" y="52"/>
                  <a:pt x="216" y="50"/>
                </a:cubicBezTo>
                <a:cubicBezTo>
                  <a:pt x="212" y="52"/>
                  <a:pt x="211" y="53"/>
                  <a:pt x="209" y="55"/>
                </a:cubicBezTo>
                <a:close/>
                <a:moveTo>
                  <a:pt x="220" y="66"/>
                </a:moveTo>
                <a:cubicBezTo>
                  <a:pt x="223" y="64"/>
                  <a:pt x="220" y="67"/>
                  <a:pt x="223" y="65"/>
                </a:cubicBezTo>
                <a:cubicBezTo>
                  <a:pt x="224" y="64"/>
                  <a:pt x="223" y="65"/>
                  <a:pt x="223" y="64"/>
                </a:cubicBezTo>
                <a:cubicBezTo>
                  <a:pt x="222" y="65"/>
                  <a:pt x="220" y="65"/>
                  <a:pt x="220" y="66"/>
                </a:cubicBezTo>
                <a:close/>
                <a:moveTo>
                  <a:pt x="217" y="67"/>
                </a:moveTo>
                <a:cubicBezTo>
                  <a:pt x="214" y="69"/>
                  <a:pt x="216" y="70"/>
                  <a:pt x="219" y="67"/>
                </a:cubicBezTo>
                <a:cubicBezTo>
                  <a:pt x="214" y="69"/>
                  <a:pt x="222" y="65"/>
                  <a:pt x="217" y="67"/>
                </a:cubicBezTo>
                <a:close/>
                <a:moveTo>
                  <a:pt x="226" y="94"/>
                </a:moveTo>
                <a:cubicBezTo>
                  <a:pt x="225" y="94"/>
                  <a:pt x="224" y="95"/>
                  <a:pt x="224" y="96"/>
                </a:cubicBezTo>
                <a:cubicBezTo>
                  <a:pt x="226" y="94"/>
                  <a:pt x="226" y="95"/>
                  <a:pt x="228" y="94"/>
                </a:cubicBezTo>
                <a:cubicBezTo>
                  <a:pt x="228" y="93"/>
                  <a:pt x="227" y="94"/>
                  <a:pt x="226" y="94"/>
                </a:cubicBezTo>
                <a:close/>
                <a:moveTo>
                  <a:pt x="216" y="80"/>
                </a:moveTo>
                <a:cubicBezTo>
                  <a:pt x="215" y="80"/>
                  <a:pt x="213" y="82"/>
                  <a:pt x="211" y="82"/>
                </a:cubicBezTo>
                <a:cubicBezTo>
                  <a:pt x="211" y="83"/>
                  <a:pt x="214" y="82"/>
                  <a:pt x="216" y="80"/>
                </a:cubicBezTo>
                <a:close/>
                <a:moveTo>
                  <a:pt x="206" y="79"/>
                </a:moveTo>
                <a:cubicBezTo>
                  <a:pt x="206" y="79"/>
                  <a:pt x="208" y="78"/>
                  <a:pt x="207" y="79"/>
                </a:cubicBezTo>
                <a:cubicBezTo>
                  <a:pt x="209" y="77"/>
                  <a:pt x="210" y="78"/>
                  <a:pt x="212" y="75"/>
                </a:cubicBezTo>
                <a:cubicBezTo>
                  <a:pt x="210" y="76"/>
                  <a:pt x="208" y="77"/>
                  <a:pt x="206" y="79"/>
                </a:cubicBezTo>
                <a:close/>
                <a:moveTo>
                  <a:pt x="192" y="65"/>
                </a:moveTo>
                <a:cubicBezTo>
                  <a:pt x="191" y="66"/>
                  <a:pt x="190" y="67"/>
                  <a:pt x="190" y="67"/>
                </a:cubicBezTo>
                <a:cubicBezTo>
                  <a:pt x="193" y="65"/>
                  <a:pt x="197" y="64"/>
                  <a:pt x="198" y="63"/>
                </a:cubicBezTo>
                <a:cubicBezTo>
                  <a:pt x="194" y="64"/>
                  <a:pt x="195" y="64"/>
                  <a:pt x="192" y="65"/>
                </a:cubicBezTo>
                <a:close/>
                <a:moveTo>
                  <a:pt x="208" y="90"/>
                </a:moveTo>
                <a:cubicBezTo>
                  <a:pt x="207" y="91"/>
                  <a:pt x="206" y="91"/>
                  <a:pt x="206" y="92"/>
                </a:cubicBezTo>
                <a:cubicBezTo>
                  <a:pt x="207" y="91"/>
                  <a:pt x="206" y="93"/>
                  <a:pt x="209" y="91"/>
                </a:cubicBezTo>
                <a:cubicBezTo>
                  <a:pt x="210" y="90"/>
                  <a:pt x="208" y="91"/>
                  <a:pt x="208" y="90"/>
                </a:cubicBezTo>
                <a:close/>
                <a:moveTo>
                  <a:pt x="207" y="101"/>
                </a:moveTo>
                <a:cubicBezTo>
                  <a:pt x="208" y="101"/>
                  <a:pt x="212" y="98"/>
                  <a:pt x="214" y="97"/>
                </a:cubicBezTo>
                <a:cubicBezTo>
                  <a:pt x="211" y="99"/>
                  <a:pt x="207" y="101"/>
                  <a:pt x="207" y="101"/>
                </a:cubicBezTo>
                <a:close/>
                <a:moveTo>
                  <a:pt x="190" y="86"/>
                </a:moveTo>
                <a:cubicBezTo>
                  <a:pt x="191" y="85"/>
                  <a:pt x="196" y="82"/>
                  <a:pt x="196" y="82"/>
                </a:cubicBezTo>
                <a:cubicBezTo>
                  <a:pt x="194" y="83"/>
                  <a:pt x="192" y="85"/>
                  <a:pt x="190" y="86"/>
                </a:cubicBezTo>
                <a:close/>
                <a:moveTo>
                  <a:pt x="198" y="111"/>
                </a:moveTo>
                <a:cubicBezTo>
                  <a:pt x="199" y="112"/>
                  <a:pt x="204" y="109"/>
                  <a:pt x="205" y="107"/>
                </a:cubicBezTo>
                <a:cubicBezTo>
                  <a:pt x="203" y="109"/>
                  <a:pt x="201" y="110"/>
                  <a:pt x="198" y="111"/>
                </a:cubicBezTo>
                <a:close/>
                <a:moveTo>
                  <a:pt x="185" y="86"/>
                </a:moveTo>
                <a:cubicBezTo>
                  <a:pt x="185" y="86"/>
                  <a:pt x="189" y="84"/>
                  <a:pt x="188" y="84"/>
                </a:cubicBezTo>
                <a:cubicBezTo>
                  <a:pt x="184" y="85"/>
                  <a:pt x="184" y="87"/>
                  <a:pt x="183" y="89"/>
                </a:cubicBezTo>
                <a:cubicBezTo>
                  <a:pt x="184" y="88"/>
                  <a:pt x="184" y="88"/>
                  <a:pt x="184" y="88"/>
                </a:cubicBezTo>
                <a:cubicBezTo>
                  <a:pt x="187" y="87"/>
                  <a:pt x="190" y="84"/>
                  <a:pt x="188" y="84"/>
                </a:cubicBezTo>
                <a:cubicBezTo>
                  <a:pt x="188" y="84"/>
                  <a:pt x="186" y="86"/>
                  <a:pt x="185" y="86"/>
                </a:cubicBezTo>
                <a:close/>
                <a:moveTo>
                  <a:pt x="175" y="77"/>
                </a:moveTo>
                <a:cubicBezTo>
                  <a:pt x="177" y="75"/>
                  <a:pt x="182" y="73"/>
                  <a:pt x="180" y="73"/>
                </a:cubicBezTo>
                <a:cubicBezTo>
                  <a:pt x="179" y="75"/>
                  <a:pt x="174" y="76"/>
                  <a:pt x="175" y="77"/>
                </a:cubicBezTo>
                <a:close/>
                <a:moveTo>
                  <a:pt x="186" y="115"/>
                </a:moveTo>
                <a:cubicBezTo>
                  <a:pt x="187" y="115"/>
                  <a:pt x="191" y="112"/>
                  <a:pt x="191" y="111"/>
                </a:cubicBezTo>
                <a:cubicBezTo>
                  <a:pt x="190" y="112"/>
                  <a:pt x="187" y="113"/>
                  <a:pt x="186" y="115"/>
                </a:cubicBezTo>
                <a:close/>
                <a:moveTo>
                  <a:pt x="177" y="93"/>
                </a:moveTo>
                <a:cubicBezTo>
                  <a:pt x="170" y="97"/>
                  <a:pt x="177" y="95"/>
                  <a:pt x="177" y="93"/>
                </a:cubicBezTo>
                <a:close/>
                <a:moveTo>
                  <a:pt x="183" y="114"/>
                </a:moveTo>
                <a:cubicBezTo>
                  <a:pt x="185" y="113"/>
                  <a:pt x="188" y="111"/>
                  <a:pt x="188" y="110"/>
                </a:cubicBezTo>
                <a:cubicBezTo>
                  <a:pt x="185" y="112"/>
                  <a:pt x="184" y="113"/>
                  <a:pt x="183" y="114"/>
                </a:cubicBezTo>
                <a:close/>
                <a:moveTo>
                  <a:pt x="158" y="89"/>
                </a:moveTo>
                <a:cubicBezTo>
                  <a:pt x="160" y="88"/>
                  <a:pt x="165" y="84"/>
                  <a:pt x="163" y="85"/>
                </a:cubicBezTo>
                <a:cubicBezTo>
                  <a:pt x="163" y="85"/>
                  <a:pt x="157" y="89"/>
                  <a:pt x="158" y="89"/>
                </a:cubicBezTo>
                <a:close/>
                <a:moveTo>
                  <a:pt x="166" y="104"/>
                </a:moveTo>
                <a:cubicBezTo>
                  <a:pt x="168" y="103"/>
                  <a:pt x="170" y="102"/>
                  <a:pt x="171" y="101"/>
                </a:cubicBezTo>
                <a:cubicBezTo>
                  <a:pt x="169" y="103"/>
                  <a:pt x="166" y="103"/>
                  <a:pt x="166" y="104"/>
                </a:cubicBezTo>
                <a:close/>
                <a:moveTo>
                  <a:pt x="172" y="122"/>
                </a:moveTo>
                <a:cubicBezTo>
                  <a:pt x="172" y="122"/>
                  <a:pt x="176" y="120"/>
                  <a:pt x="176" y="120"/>
                </a:cubicBezTo>
                <a:cubicBezTo>
                  <a:pt x="175" y="120"/>
                  <a:pt x="175" y="120"/>
                  <a:pt x="172" y="122"/>
                </a:cubicBezTo>
                <a:close/>
                <a:moveTo>
                  <a:pt x="142" y="97"/>
                </a:moveTo>
                <a:cubicBezTo>
                  <a:pt x="145" y="95"/>
                  <a:pt x="147" y="93"/>
                  <a:pt x="148" y="92"/>
                </a:cubicBezTo>
                <a:cubicBezTo>
                  <a:pt x="146" y="93"/>
                  <a:pt x="142" y="96"/>
                  <a:pt x="142" y="97"/>
                </a:cubicBezTo>
                <a:close/>
                <a:moveTo>
                  <a:pt x="155" y="112"/>
                </a:moveTo>
                <a:cubicBezTo>
                  <a:pt x="155" y="112"/>
                  <a:pt x="156" y="111"/>
                  <a:pt x="156" y="111"/>
                </a:cubicBezTo>
                <a:cubicBezTo>
                  <a:pt x="155" y="112"/>
                  <a:pt x="156" y="112"/>
                  <a:pt x="157" y="111"/>
                </a:cubicBezTo>
                <a:cubicBezTo>
                  <a:pt x="157" y="111"/>
                  <a:pt x="158" y="110"/>
                  <a:pt x="158" y="109"/>
                </a:cubicBezTo>
                <a:cubicBezTo>
                  <a:pt x="157" y="110"/>
                  <a:pt x="155" y="111"/>
                  <a:pt x="155" y="112"/>
                </a:cubicBezTo>
                <a:close/>
                <a:moveTo>
                  <a:pt x="164" y="129"/>
                </a:moveTo>
                <a:cubicBezTo>
                  <a:pt x="165" y="128"/>
                  <a:pt x="170" y="125"/>
                  <a:pt x="169" y="124"/>
                </a:cubicBezTo>
                <a:cubicBezTo>
                  <a:pt x="167" y="126"/>
                  <a:pt x="165" y="127"/>
                  <a:pt x="164" y="129"/>
                </a:cubicBezTo>
                <a:close/>
                <a:moveTo>
                  <a:pt x="153" y="112"/>
                </a:moveTo>
                <a:cubicBezTo>
                  <a:pt x="155" y="111"/>
                  <a:pt x="158" y="109"/>
                  <a:pt x="157" y="109"/>
                </a:cubicBezTo>
                <a:cubicBezTo>
                  <a:pt x="154" y="110"/>
                  <a:pt x="154" y="111"/>
                  <a:pt x="153" y="112"/>
                </a:cubicBezTo>
                <a:close/>
                <a:moveTo>
                  <a:pt x="164" y="125"/>
                </a:moveTo>
                <a:cubicBezTo>
                  <a:pt x="165" y="124"/>
                  <a:pt x="167" y="122"/>
                  <a:pt x="167" y="122"/>
                </a:cubicBezTo>
                <a:cubicBezTo>
                  <a:pt x="166" y="122"/>
                  <a:pt x="162" y="125"/>
                  <a:pt x="164" y="125"/>
                </a:cubicBezTo>
                <a:close/>
                <a:moveTo>
                  <a:pt x="162" y="131"/>
                </a:moveTo>
                <a:cubicBezTo>
                  <a:pt x="162" y="131"/>
                  <a:pt x="161" y="132"/>
                  <a:pt x="161" y="133"/>
                </a:cubicBezTo>
                <a:cubicBezTo>
                  <a:pt x="164" y="130"/>
                  <a:pt x="164" y="130"/>
                  <a:pt x="164" y="130"/>
                </a:cubicBezTo>
                <a:cubicBezTo>
                  <a:pt x="162" y="131"/>
                  <a:pt x="170" y="126"/>
                  <a:pt x="167" y="127"/>
                </a:cubicBezTo>
                <a:cubicBezTo>
                  <a:pt x="165" y="129"/>
                  <a:pt x="163" y="130"/>
                  <a:pt x="162" y="131"/>
                </a:cubicBezTo>
                <a:close/>
                <a:moveTo>
                  <a:pt x="153" y="115"/>
                </a:moveTo>
                <a:cubicBezTo>
                  <a:pt x="153" y="115"/>
                  <a:pt x="154" y="114"/>
                  <a:pt x="153" y="114"/>
                </a:cubicBezTo>
                <a:cubicBezTo>
                  <a:pt x="149" y="118"/>
                  <a:pt x="155" y="114"/>
                  <a:pt x="153" y="116"/>
                </a:cubicBezTo>
                <a:cubicBezTo>
                  <a:pt x="155" y="115"/>
                  <a:pt x="155" y="115"/>
                  <a:pt x="155" y="115"/>
                </a:cubicBezTo>
                <a:cubicBezTo>
                  <a:pt x="155" y="115"/>
                  <a:pt x="155" y="114"/>
                  <a:pt x="155" y="114"/>
                </a:cubicBezTo>
                <a:cubicBezTo>
                  <a:pt x="154" y="115"/>
                  <a:pt x="153" y="115"/>
                  <a:pt x="153" y="115"/>
                </a:cubicBezTo>
                <a:close/>
                <a:moveTo>
                  <a:pt x="132" y="105"/>
                </a:moveTo>
                <a:cubicBezTo>
                  <a:pt x="135" y="103"/>
                  <a:pt x="140" y="99"/>
                  <a:pt x="140" y="98"/>
                </a:cubicBezTo>
                <a:cubicBezTo>
                  <a:pt x="136" y="101"/>
                  <a:pt x="133" y="104"/>
                  <a:pt x="132" y="105"/>
                </a:cubicBezTo>
                <a:close/>
                <a:moveTo>
                  <a:pt x="158" y="134"/>
                </a:moveTo>
                <a:cubicBezTo>
                  <a:pt x="159" y="132"/>
                  <a:pt x="163" y="130"/>
                  <a:pt x="163" y="130"/>
                </a:cubicBezTo>
                <a:cubicBezTo>
                  <a:pt x="161" y="131"/>
                  <a:pt x="157" y="133"/>
                  <a:pt x="158" y="134"/>
                </a:cubicBezTo>
                <a:close/>
                <a:moveTo>
                  <a:pt x="149" y="141"/>
                </a:moveTo>
                <a:cubicBezTo>
                  <a:pt x="151" y="141"/>
                  <a:pt x="153" y="139"/>
                  <a:pt x="153" y="138"/>
                </a:cubicBezTo>
                <a:cubicBezTo>
                  <a:pt x="154" y="138"/>
                  <a:pt x="157" y="136"/>
                  <a:pt x="158" y="135"/>
                </a:cubicBezTo>
                <a:cubicBezTo>
                  <a:pt x="155" y="136"/>
                  <a:pt x="151" y="139"/>
                  <a:pt x="149" y="141"/>
                </a:cubicBezTo>
                <a:close/>
                <a:moveTo>
                  <a:pt x="132" y="110"/>
                </a:moveTo>
                <a:cubicBezTo>
                  <a:pt x="132" y="108"/>
                  <a:pt x="128" y="112"/>
                  <a:pt x="127" y="113"/>
                </a:cubicBezTo>
                <a:cubicBezTo>
                  <a:pt x="126" y="114"/>
                  <a:pt x="128" y="114"/>
                  <a:pt x="129" y="112"/>
                </a:cubicBezTo>
                <a:cubicBezTo>
                  <a:pt x="129" y="111"/>
                  <a:pt x="131" y="110"/>
                  <a:pt x="131" y="110"/>
                </a:cubicBezTo>
                <a:cubicBezTo>
                  <a:pt x="131" y="110"/>
                  <a:pt x="131" y="110"/>
                  <a:pt x="132" y="110"/>
                </a:cubicBezTo>
                <a:close/>
                <a:moveTo>
                  <a:pt x="137" y="153"/>
                </a:moveTo>
                <a:cubicBezTo>
                  <a:pt x="139" y="150"/>
                  <a:pt x="143" y="148"/>
                  <a:pt x="143" y="147"/>
                </a:cubicBezTo>
                <a:cubicBezTo>
                  <a:pt x="140" y="149"/>
                  <a:pt x="138" y="151"/>
                  <a:pt x="137" y="153"/>
                </a:cubicBezTo>
                <a:close/>
                <a:moveTo>
                  <a:pt x="105" y="131"/>
                </a:moveTo>
                <a:cubicBezTo>
                  <a:pt x="110" y="128"/>
                  <a:pt x="114" y="123"/>
                  <a:pt x="118" y="120"/>
                </a:cubicBezTo>
                <a:cubicBezTo>
                  <a:pt x="117" y="119"/>
                  <a:pt x="117" y="119"/>
                  <a:pt x="117" y="119"/>
                </a:cubicBezTo>
                <a:cubicBezTo>
                  <a:pt x="113" y="123"/>
                  <a:pt x="107" y="128"/>
                  <a:pt x="105" y="131"/>
                </a:cubicBezTo>
                <a:close/>
                <a:moveTo>
                  <a:pt x="144" y="153"/>
                </a:moveTo>
                <a:cubicBezTo>
                  <a:pt x="144" y="154"/>
                  <a:pt x="143" y="155"/>
                  <a:pt x="143" y="155"/>
                </a:cubicBezTo>
                <a:cubicBezTo>
                  <a:pt x="146" y="153"/>
                  <a:pt x="146" y="153"/>
                  <a:pt x="146" y="153"/>
                </a:cubicBezTo>
                <a:cubicBezTo>
                  <a:pt x="145" y="153"/>
                  <a:pt x="146" y="152"/>
                  <a:pt x="144" y="153"/>
                </a:cubicBezTo>
                <a:close/>
                <a:moveTo>
                  <a:pt x="124" y="137"/>
                </a:moveTo>
                <a:cubicBezTo>
                  <a:pt x="125" y="137"/>
                  <a:pt x="126" y="136"/>
                  <a:pt x="126" y="136"/>
                </a:cubicBezTo>
                <a:cubicBezTo>
                  <a:pt x="125" y="136"/>
                  <a:pt x="123" y="138"/>
                  <a:pt x="122" y="139"/>
                </a:cubicBezTo>
                <a:cubicBezTo>
                  <a:pt x="121" y="140"/>
                  <a:pt x="121" y="140"/>
                  <a:pt x="122" y="140"/>
                </a:cubicBezTo>
                <a:cubicBezTo>
                  <a:pt x="124" y="138"/>
                  <a:pt x="123" y="138"/>
                  <a:pt x="124" y="137"/>
                </a:cubicBezTo>
                <a:close/>
                <a:moveTo>
                  <a:pt x="112" y="136"/>
                </a:moveTo>
                <a:cubicBezTo>
                  <a:pt x="109" y="139"/>
                  <a:pt x="114" y="135"/>
                  <a:pt x="111" y="138"/>
                </a:cubicBezTo>
                <a:cubicBezTo>
                  <a:pt x="113" y="136"/>
                  <a:pt x="113" y="136"/>
                  <a:pt x="115" y="135"/>
                </a:cubicBezTo>
                <a:cubicBezTo>
                  <a:pt x="115" y="135"/>
                  <a:pt x="116" y="134"/>
                  <a:pt x="115" y="134"/>
                </a:cubicBezTo>
                <a:cubicBezTo>
                  <a:pt x="113" y="136"/>
                  <a:pt x="114" y="134"/>
                  <a:pt x="112" y="136"/>
                </a:cubicBezTo>
                <a:close/>
                <a:moveTo>
                  <a:pt x="125" y="156"/>
                </a:moveTo>
                <a:cubicBezTo>
                  <a:pt x="126" y="156"/>
                  <a:pt x="128" y="154"/>
                  <a:pt x="129" y="152"/>
                </a:cubicBezTo>
                <a:cubicBezTo>
                  <a:pt x="128" y="153"/>
                  <a:pt x="126" y="154"/>
                  <a:pt x="125" y="156"/>
                </a:cubicBezTo>
                <a:close/>
                <a:moveTo>
                  <a:pt x="113" y="150"/>
                </a:moveTo>
                <a:cubicBezTo>
                  <a:pt x="117" y="147"/>
                  <a:pt x="116" y="148"/>
                  <a:pt x="120" y="145"/>
                </a:cubicBezTo>
                <a:cubicBezTo>
                  <a:pt x="118" y="145"/>
                  <a:pt x="121" y="143"/>
                  <a:pt x="120" y="143"/>
                </a:cubicBezTo>
                <a:cubicBezTo>
                  <a:pt x="119" y="145"/>
                  <a:pt x="113" y="149"/>
                  <a:pt x="113" y="150"/>
                </a:cubicBezTo>
                <a:close/>
                <a:moveTo>
                  <a:pt x="112" y="138"/>
                </a:moveTo>
                <a:cubicBezTo>
                  <a:pt x="110" y="140"/>
                  <a:pt x="110" y="138"/>
                  <a:pt x="108" y="140"/>
                </a:cubicBezTo>
                <a:cubicBezTo>
                  <a:pt x="107" y="142"/>
                  <a:pt x="109" y="140"/>
                  <a:pt x="110" y="141"/>
                </a:cubicBezTo>
                <a:cubicBezTo>
                  <a:pt x="111" y="140"/>
                  <a:pt x="114" y="137"/>
                  <a:pt x="112" y="138"/>
                </a:cubicBezTo>
                <a:close/>
                <a:moveTo>
                  <a:pt x="96" y="141"/>
                </a:moveTo>
                <a:cubicBezTo>
                  <a:pt x="99" y="138"/>
                  <a:pt x="99" y="138"/>
                  <a:pt x="99" y="138"/>
                </a:cubicBezTo>
                <a:cubicBezTo>
                  <a:pt x="98" y="137"/>
                  <a:pt x="98" y="137"/>
                  <a:pt x="98" y="137"/>
                </a:cubicBezTo>
                <a:cubicBezTo>
                  <a:pt x="96" y="139"/>
                  <a:pt x="97" y="139"/>
                  <a:pt x="96" y="141"/>
                </a:cubicBezTo>
                <a:close/>
                <a:moveTo>
                  <a:pt x="119" y="170"/>
                </a:moveTo>
                <a:cubicBezTo>
                  <a:pt x="119" y="171"/>
                  <a:pt x="120" y="168"/>
                  <a:pt x="120" y="169"/>
                </a:cubicBezTo>
                <a:cubicBezTo>
                  <a:pt x="121" y="168"/>
                  <a:pt x="125" y="165"/>
                  <a:pt x="123" y="166"/>
                </a:cubicBezTo>
                <a:cubicBezTo>
                  <a:pt x="121" y="168"/>
                  <a:pt x="121" y="168"/>
                  <a:pt x="119" y="170"/>
                </a:cubicBezTo>
                <a:close/>
                <a:moveTo>
                  <a:pt x="111" y="161"/>
                </a:moveTo>
                <a:cubicBezTo>
                  <a:pt x="113" y="159"/>
                  <a:pt x="114" y="159"/>
                  <a:pt x="115" y="158"/>
                </a:cubicBezTo>
                <a:cubicBezTo>
                  <a:pt x="114" y="158"/>
                  <a:pt x="115" y="157"/>
                  <a:pt x="114" y="157"/>
                </a:cubicBezTo>
                <a:cubicBezTo>
                  <a:pt x="113" y="159"/>
                  <a:pt x="111" y="160"/>
                  <a:pt x="111" y="161"/>
                </a:cubicBezTo>
                <a:close/>
                <a:moveTo>
                  <a:pt x="85" y="151"/>
                </a:moveTo>
                <a:cubicBezTo>
                  <a:pt x="83" y="153"/>
                  <a:pt x="82" y="154"/>
                  <a:pt x="81" y="155"/>
                </a:cubicBezTo>
                <a:cubicBezTo>
                  <a:pt x="81" y="156"/>
                  <a:pt x="81" y="156"/>
                  <a:pt x="81" y="156"/>
                </a:cubicBezTo>
                <a:cubicBezTo>
                  <a:pt x="81" y="156"/>
                  <a:pt x="81" y="156"/>
                  <a:pt x="81" y="156"/>
                </a:cubicBezTo>
                <a:cubicBezTo>
                  <a:pt x="82" y="156"/>
                  <a:pt x="82" y="156"/>
                  <a:pt x="82" y="156"/>
                </a:cubicBezTo>
                <a:cubicBezTo>
                  <a:pt x="83" y="155"/>
                  <a:pt x="83" y="155"/>
                  <a:pt x="83" y="155"/>
                </a:cubicBezTo>
                <a:cubicBezTo>
                  <a:pt x="84" y="154"/>
                  <a:pt x="85" y="152"/>
                  <a:pt x="86" y="151"/>
                </a:cubicBezTo>
                <a:cubicBezTo>
                  <a:pt x="89" y="149"/>
                  <a:pt x="91" y="146"/>
                  <a:pt x="93" y="143"/>
                </a:cubicBezTo>
                <a:cubicBezTo>
                  <a:pt x="90" y="146"/>
                  <a:pt x="87" y="149"/>
                  <a:pt x="85" y="151"/>
                </a:cubicBezTo>
                <a:close/>
                <a:moveTo>
                  <a:pt x="88" y="156"/>
                </a:moveTo>
                <a:cubicBezTo>
                  <a:pt x="90" y="154"/>
                  <a:pt x="91" y="154"/>
                  <a:pt x="93" y="152"/>
                </a:cubicBezTo>
                <a:cubicBezTo>
                  <a:pt x="93" y="151"/>
                  <a:pt x="93" y="150"/>
                  <a:pt x="94" y="149"/>
                </a:cubicBezTo>
                <a:cubicBezTo>
                  <a:pt x="91" y="152"/>
                  <a:pt x="87" y="156"/>
                  <a:pt x="88" y="156"/>
                </a:cubicBezTo>
                <a:close/>
                <a:moveTo>
                  <a:pt x="86" y="154"/>
                </a:moveTo>
                <a:cubicBezTo>
                  <a:pt x="88" y="153"/>
                  <a:pt x="87" y="154"/>
                  <a:pt x="89" y="152"/>
                </a:cubicBezTo>
                <a:cubicBezTo>
                  <a:pt x="89" y="152"/>
                  <a:pt x="89" y="152"/>
                  <a:pt x="90" y="151"/>
                </a:cubicBezTo>
                <a:cubicBezTo>
                  <a:pt x="89" y="151"/>
                  <a:pt x="89" y="151"/>
                  <a:pt x="90" y="151"/>
                </a:cubicBezTo>
                <a:cubicBezTo>
                  <a:pt x="90" y="150"/>
                  <a:pt x="90" y="150"/>
                  <a:pt x="90" y="150"/>
                </a:cubicBezTo>
                <a:cubicBezTo>
                  <a:pt x="89" y="152"/>
                  <a:pt x="86" y="154"/>
                  <a:pt x="86" y="154"/>
                </a:cubicBezTo>
                <a:close/>
                <a:moveTo>
                  <a:pt x="96" y="160"/>
                </a:moveTo>
                <a:cubicBezTo>
                  <a:pt x="96" y="161"/>
                  <a:pt x="94" y="163"/>
                  <a:pt x="94" y="164"/>
                </a:cubicBezTo>
                <a:cubicBezTo>
                  <a:pt x="96" y="162"/>
                  <a:pt x="96" y="161"/>
                  <a:pt x="98" y="160"/>
                </a:cubicBezTo>
                <a:cubicBezTo>
                  <a:pt x="97" y="159"/>
                  <a:pt x="97" y="160"/>
                  <a:pt x="96" y="160"/>
                </a:cubicBezTo>
                <a:close/>
                <a:moveTo>
                  <a:pt x="95" y="158"/>
                </a:moveTo>
                <a:cubicBezTo>
                  <a:pt x="95" y="158"/>
                  <a:pt x="95" y="158"/>
                  <a:pt x="95" y="158"/>
                </a:cubicBezTo>
                <a:cubicBezTo>
                  <a:pt x="93" y="159"/>
                  <a:pt x="94" y="159"/>
                  <a:pt x="92" y="160"/>
                </a:cubicBezTo>
                <a:cubicBezTo>
                  <a:pt x="93" y="161"/>
                  <a:pt x="93" y="161"/>
                  <a:pt x="93" y="161"/>
                </a:cubicBezTo>
                <a:cubicBezTo>
                  <a:pt x="94" y="159"/>
                  <a:pt x="94" y="160"/>
                  <a:pt x="95" y="158"/>
                </a:cubicBezTo>
                <a:close/>
                <a:moveTo>
                  <a:pt x="85" y="163"/>
                </a:moveTo>
                <a:cubicBezTo>
                  <a:pt x="86" y="162"/>
                  <a:pt x="86" y="162"/>
                  <a:pt x="86" y="162"/>
                </a:cubicBezTo>
                <a:cubicBezTo>
                  <a:pt x="86" y="162"/>
                  <a:pt x="85" y="162"/>
                  <a:pt x="85" y="163"/>
                </a:cubicBezTo>
                <a:close/>
                <a:moveTo>
                  <a:pt x="91" y="167"/>
                </a:moveTo>
                <a:cubicBezTo>
                  <a:pt x="91" y="167"/>
                  <a:pt x="91" y="167"/>
                  <a:pt x="91" y="168"/>
                </a:cubicBezTo>
                <a:cubicBezTo>
                  <a:pt x="92" y="168"/>
                  <a:pt x="92" y="168"/>
                  <a:pt x="92" y="167"/>
                </a:cubicBezTo>
                <a:cubicBezTo>
                  <a:pt x="92" y="167"/>
                  <a:pt x="92" y="167"/>
                  <a:pt x="92" y="167"/>
                </a:cubicBezTo>
                <a:cubicBezTo>
                  <a:pt x="92" y="167"/>
                  <a:pt x="91" y="166"/>
                  <a:pt x="91" y="167"/>
                </a:cubicBezTo>
                <a:close/>
                <a:moveTo>
                  <a:pt x="101" y="179"/>
                </a:moveTo>
                <a:cubicBezTo>
                  <a:pt x="101" y="179"/>
                  <a:pt x="101" y="179"/>
                  <a:pt x="102" y="180"/>
                </a:cubicBezTo>
                <a:cubicBezTo>
                  <a:pt x="102" y="179"/>
                  <a:pt x="102" y="178"/>
                  <a:pt x="103" y="178"/>
                </a:cubicBezTo>
                <a:cubicBezTo>
                  <a:pt x="103" y="178"/>
                  <a:pt x="103" y="178"/>
                  <a:pt x="103" y="177"/>
                </a:cubicBezTo>
                <a:cubicBezTo>
                  <a:pt x="102" y="178"/>
                  <a:pt x="102" y="178"/>
                  <a:pt x="101" y="179"/>
                </a:cubicBezTo>
                <a:close/>
                <a:moveTo>
                  <a:pt x="111" y="187"/>
                </a:moveTo>
                <a:cubicBezTo>
                  <a:pt x="111" y="188"/>
                  <a:pt x="112" y="187"/>
                  <a:pt x="112" y="187"/>
                </a:cubicBezTo>
                <a:cubicBezTo>
                  <a:pt x="111" y="187"/>
                  <a:pt x="112" y="187"/>
                  <a:pt x="112" y="186"/>
                </a:cubicBezTo>
                <a:cubicBezTo>
                  <a:pt x="111" y="186"/>
                  <a:pt x="112" y="187"/>
                  <a:pt x="111" y="187"/>
                </a:cubicBezTo>
                <a:close/>
                <a:moveTo>
                  <a:pt x="100" y="178"/>
                </a:moveTo>
                <a:cubicBezTo>
                  <a:pt x="100" y="179"/>
                  <a:pt x="101" y="179"/>
                  <a:pt x="101" y="178"/>
                </a:cubicBezTo>
                <a:cubicBezTo>
                  <a:pt x="101" y="178"/>
                  <a:pt x="101" y="178"/>
                  <a:pt x="101" y="178"/>
                </a:cubicBezTo>
                <a:cubicBezTo>
                  <a:pt x="101" y="178"/>
                  <a:pt x="101" y="178"/>
                  <a:pt x="101" y="178"/>
                </a:cubicBezTo>
                <a:cubicBezTo>
                  <a:pt x="101" y="178"/>
                  <a:pt x="100" y="178"/>
                  <a:pt x="100" y="178"/>
                </a:cubicBezTo>
                <a:close/>
                <a:moveTo>
                  <a:pt x="101" y="180"/>
                </a:moveTo>
                <a:cubicBezTo>
                  <a:pt x="101" y="179"/>
                  <a:pt x="101" y="181"/>
                  <a:pt x="102" y="180"/>
                </a:cubicBezTo>
                <a:cubicBezTo>
                  <a:pt x="102" y="180"/>
                  <a:pt x="101" y="179"/>
                  <a:pt x="101" y="179"/>
                </a:cubicBezTo>
                <a:cubicBezTo>
                  <a:pt x="101" y="179"/>
                  <a:pt x="100" y="180"/>
                  <a:pt x="101" y="180"/>
                </a:cubicBezTo>
                <a:close/>
                <a:moveTo>
                  <a:pt x="76" y="157"/>
                </a:moveTo>
                <a:cubicBezTo>
                  <a:pt x="76" y="157"/>
                  <a:pt x="77" y="156"/>
                  <a:pt x="76" y="156"/>
                </a:cubicBezTo>
                <a:cubicBezTo>
                  <a:pt x="76" y="156"/>
                  <a:pt x="76" y="157"/>
                  <a:pt x="76" y="157"/>
                </a:cubicBezTo>
                <a:close/>
                <a:moveTo>
                  <a:pt x="99" y="179"/>
                </a:moveTo>
                <a:cubicBezTo>
                  <a:pt x="99" y="178"/>
                  <a:pt x="100" y="180"/>
                  <a:pt x="100" y="179"/>
                </a:cubicBezTo>
                <a:cubicBezTo>
                  <a:pt x="99" y="179"/>
                  <a:pt x="100" y="179"/>
                  <a:pt x="100" y="178"/>
                </a:cubicBezTo>
                <a:cubicBezTo>
                  <a:pt x="100" y="178"/>
                  <a:pt x="99" y="179"/>
                  <a:pt x="99" y="179"/>
                </a:cubicBezTo>
                <a:close/>
                <a:moveTo>
                  <a:pt x="104" y="186"/>
                </a:moveTo>
                <a:cubicBezTo>
                  <a:pt x="105" y="185"/>
                  <a:pt x="105" y="185"/>
                  <a:pt x="105" y="185"/>
                </a:cubicBezTo>
                <a:cubicBezTo>
                  <a:pt x="105" y="184"/>
                  <a:pt x="104" y="185"/>
                  <a:pt x="104" y="186"/>
                </a:cubicBezTo>
                <a:close/>
                <a:moveTo>
                  <a:pt x="100" y="181"/>
                </a:moveTo>
                <a:cubicBezTo>
                  <a:pt x="100" y="181"/>
                  <a:pt x="100" y="181"/>
                  <a:pt x="100" y="181"/>
                </a:cubicBezTo>
                <a:cubicBezTo>
                  <a:pt x="100" y="181"/>
                  <a:pt x="100" y="181"/>
                  <a:pt x="100" y="181"/>
                </a:cubicBezTo>
                <a:cubicBezTo>
                  <a:pt x="100" y="181"/>
                  <a:pt x="101" y="181"/>
                  <a:pt x="101" y="181"/>
                </a:cubicBezTo>
                <a:cubicBezTo>
                  <a:pt x="100" y="181"/>
                  <a:pt x="100" y="180"/>
                  <a:pt x="100" y="181"/>
                </a:cubicBezTo>
                <a:close/>
                <a:moveTo>
                  <a:pt x="108" y="192"/>
                </a:moveTo>
                <a:cubicBezTo>
                  <a:pt x="108" y="191"/>
                  <a:pt x="109" y="190"/>
                  <a:pt x="109" y="190"/>
                </a:cubicBezTo>
                <a:cubicBezTo>
                  <a:pt x="108" y="191"/>
                  <a:pt x="107" y="191"/>
                  <a:pt x="108" y="192"/>
                </a:cubicBezTo>
                <a:close/>
                <a:moveTo>
                  <a:pt x="76" y="161"/>
                </a:moveTo>
                <a:cubicBezTo>
                  <a:pt x="76" y="161"/>
                  <a:pt x="77" y="162"/>
                  <a:pt x="77" y="161"/>
                </a:cubicBezTo>
                <a:cubicBezTo>
                  <a:pt x="77" y="161"/>
                  <a:pt x="77" y="161"/>
                  <a:pt x="77" y="161"/>
                </a:cubicBezTo>
                <a:cubicBezTo>
                  <a:pt x="77" y="161"/>
                  <a:pt x="78" y="161"/>
                  <a:pt x="77" y="161"/>
                </a:cubicBezTo>
                <a:cubicBezTo>
                  <a:pt x="77" y="161"/>
                  <a:pt x="77" y="161"/>
                  <a:pt x="76" y="161"/>
                </a:cubicBezTo>
                <a:close/>
                <a:moveTo>
                  <a:pt x="99" y="182"/>
                </a:moveTo>
                <a:cubicBezTo>
                  <a:pt x="99" y="182"/>
                  <a:pt x="99" y="182"/>
                  <a:pt x="99" y="182"/>
                </a:cubicBezTo>
                <a:cubicBezTo>
                  <a:pt x="100" y="182"/>
                  <a:pt x="100" y="182"/>
                  <a:pt x="100" y="181"/>
                </a:cubicBezTo>
                <a:cubicBezTo>
                  <a:pt x="99" y="181"/>
                  <a:pt x="99" y="182"/>
                  <a:pt x="99" y="182"/>
                </a:cubicBezTo>
                <a:close/>
                <a:moveTo>
                  <a:pt x="102" y="184"/>
                </a:moveTo>
                <a:cubicBezTo>
                  <a:pt x="102" y="184"/>
                  <a:pt x="102" y="185"/>
                  <a:pt x="102" y="185"/>
                </a:cubicBezTo>
                <a:cubicBezTo>
                  <a:pt x="102" y="185"/>
                  <a:pt x="102" y="185"/>
                  <a:pt x="102" y="185"/>
                </a:cubicBezTo>
                <a:cubicBezTo>
                  <a:pt x="102" y="185"/>
                  <a:pt x="103" y="185"/>
                  <a:pt x="103" y="184"/>
                </a:cubicBezTo>
                <a:cubicBezTo>
                  <a:pt x="103" y="185"/>
                  <a:pt x="102" y="184"/>
                  <a:pt x="102" y="184"/>
                </a:cubicBezTo>
                <a:close/>
                <a:moveTo>
                  <a:pt x="103" y="187"/>
                </a:moveTo>
                <a:cubicBezTo>
                  <a:pt x="104" y="186"/>
                  <a:pt x="104" y="186"/>
                  <a:pt x="104" y="185"/>
                </a:cubicBezTo>
                <a:cubicBezTo>
                  <a:pt x="104" y="186"/>
                  <a:pt x="103" y="186"/>
                  <a:pt x="103" y="187"/>
                </a:cubicBezTo>
                <a:close/>
                <a:moveTo>
                  <a:pt x="99" y="185"/>
                </a:moveTo>
                <a:cubicBezTo>
                  <a:pt x="99" y="185"/>
                  <a:pt x="100" y="185"/>
                  <a:pt x="100" y="185"/>
                </a:cubicBezTo>
                <a:cubicBezTo>
                  <a:pt x="100" y="185"/>
                  <a:pt x="101" y="185"/>
                  <a:pt x="101" y="186"/>
                </a:cubicBezTo>
                <a:cubicBezTo>
                  <a:pt x="102" y="186"/>
                  <a:pt x="100" y="184"/>
                  <a:pt x="102" y="184"/>
                </a:cubicBezTo>
                <a:cubicBezTo>
                  <a:pt x="101" y="184"/>
                  <a:pt x="101" y="184"/>
                  <a:pt x="101" y="183"/>
                </a:cubicBezTo>
                <a:cubicBezTo>
                  <a:pt x="100" y="184"/>
                  <a:pt x="99" y="184"/>
                  <a:pt x="99" y="185"/>
                </a:cubicBezTo>
                <a:close/>
                <a:moveTo>
                  <a:pt x="84" y="169"/>
                </a:moveTo>
                <a:cubicBezTo>
                  <a:pt x="84" y="169"/>
                  <a:pt x="85" y="169"/>
                  <a:pt x="85" y="168"/>
                </a:cubicBezTo>
                <a:cubicBezTo>
                  <a:pt x="85" y="169"/>
                  <a:pt x="84" y="169"/>
                  <a:pt x="84" y="169"/>
                </a:cubicBezTo>
                <a:close/>
                <a:moveTo>
                  <a:pt x="97" y="181"/>
                </a:moveTo>
                <a:cubicBezTo>
                  <a:pt x="98" y="181"/>
                  <a:pt x="97" y="182"/>
                  <a:pt x="98" y="182"/>
                </a:cubicBezTo>
                <a:cubicBezTo>
                  <a:pt x="98" y="181"/>
                  <a:pt x="98" y="181"/>
                  <a:pt x="98" y="181"/>
                </a:cubicBezTo>
                <a:cubicBezTo>
                  <a:pt x="98" y="181"/>
                  <a:pt x="98" y="181"/>
                  <a:pt x="97" y="181"/>
                </a:cubicBezTo>
                <a:close/>
                <a:moveTo>
                  <a:pt x="105" y="194"/>
                </a:moveTo>
                <a:cubicBezTo>
                  <a:pt x="106" y="194"/>
                  <a:pt x="106" y="192"/>
                  <a:pt x="107" y="192"/>
                </a:cubicBezTo>
                <a:cubicBezTo>
                  <a:pt x="107" y="192"/>
                  <a:pt x="107" y="192"/>
                  <a:pt x="107" y="192"/>
                </a:cubicBezTo>
                <a:cubicBezTo>
                  <a:pt x="106" y="192"/>
                  <a:pt x="105" y="193"/>
                  <a:pt x="105" y="194"/>
                </a:cubicBezTo>
                <a:close/>
                <a:moveTo>
                  <a:pt x="91" y="184"/>
                </a:moveTo>
                <a:cubicBezTo>
                  <a:pt x="92" y="184"/>
                  <a:pt x="91" y="185"/>
                  <a:pt x="91" y="185"/>
                </a:cubicBezTo>
                <a:cubicBezTo>
                  <a:pt x="92" y="185"/>
                  <a:pt x="92" y="184"/>
                  <a:pt x="93" y="184"/>
                </a:cubicBezTo>
                <a:cubicBezTo>
                  <a:pt x="92" y="184"/>
                  <a:pt x="92" y="184"/>
                  <a:pt x="92" y="183"/>
                </a:cubicBezTo>
                <a:cubicBezTo>
                  <a:pt x="92" y="184"/>
                  <a:pt x="92" y="184"/>
                  <a:pt x="91" y="184"/>
                </a:cubicBezTo>
                <a:close/>
                <a:moveTo>
                  <a:pt x="72" y="169"/>
                </a:moveTo>
                <a:cubicBezTo>
                  <a:pt x="73" y="170"/>
                  <a:pt x="73" y="170"/>
                  <a:pt x="73" y="170"/>
                </a:cubicBezTo>
                <a:cubicBezTo>
                  <a:pt x="73" y="169"/>
                  <a:pt x="75" y="168"/>
                  <a:pt x="74" y="167"/>
                </a:cubicBezTo>
                <a:cubicBezTo>
                  <a:pt x="73" y="168"/>
                  <a:pt x="73" y="169"/>
                  <a:pt x="72" y="169"/>
                </a:cubicBezTo>
                <a:close/>
                <a:moveTo>
                  <a:pt x="74" y="170"/>
                </a:moveTo>
                <a:cubicBezTo>
                  <a:pt x="75" y="170"/>
                  <a:pt x="76" y="169"/>
                  <a:pt x="76" y="168"/>
                </a:cubicBezTo>
                <a:cubicBezTo>
                  <a:pt x="75" y="169"/>
                  <a:pt x="74" y="170"/>
                  <a:pt x="74" y="170"/>
                </a:cubicBezTo>
                <a:close/>
                <a:moveTo>
                  <a:pt x="88" y="184"/>
                </a:moveTo>
                <a:cubicBezTo>
                  <a:pt x="89" y="185"/>
                  <a:pt x="89" y="185"/>
                  <a:pt x="89" y="185"/>
                </a:cubicBezTo>
                <a:cubicBezTo>
                  <a:pt x="90" y="184"/>
                  <a:pt x="90" y="184"/>
                  <a:pt x="90" y="183"/>
                </a:cubicBezTo>
                <a:cubicBezTo>
                  <a:pt x="90" y="183"/>
                  <a:pt x="89" y="184"/>
                  <a:pt x="88" y="184"/>
                </a:cubicBezTo>
                <a:close/>
                <a:moveTo>
                  <a:pt x="71" y="168"/>
                </a:moveTo>
                <a:cubicBezTo>
                  <a:pt x="71" y="168"/>
                  <a:pt x="71" y="167"/>
                  <a:pt x="71" y="167"/>
                </a:cubicBezTo>
                <a:cubicBezTo>
                  <a:pt x="71" y="167"/>
                  <a:pt x="71" y="168"/>
                  <a:pt x="71" y="168"/>
                </a:cubicBezTo>
                <a:close/>
                <a:moveTo>
                  <a:pt x="89" y="187"/>
                </a:moveTo>
                <a:cubicBezTo>
                  <a:pt x="90" y="188"/>
                  <a:pt x="90" y="187"/>
                  <a:pt x="90" y="187"/>
                </a:cubicBezTo>
                <a:cubicBezTo>
                  <a:pt x="91" y="187"/>
                  <a:pt x="91" y="186"/>
                  <a:pt x="91" y="186"/>
                </a:cubicBezTo>
                <a:cubicBezTo>
                  <a:pt x="90" y="186"/>
                  <a:pt x="90" y="187"/>
                  <a:pt x="89" y="186"/>
                </a:cubicBezTo>
                <a:cubicBezTo>
                  <a:pt x="89" y="186"/>
                  <a:pt x="90" y="187"/>
                  <a:pt x="89" y="187"/>
                </a:cubicBezTo>
                <a:close/>
                <a:moveTo>
                  <a:pt x="84" y="182"/>
                </a:moveTo>
                <a:cubicBezTo>
                  <a:pt x="84" y="182"/>
                  <a:pt x="85" y="180"/>
                  <a:pt x="84" y="180"/>
                </a:cubicBezTo>
                <a:cubicBezTo>
                  <a:pt x="84" y="181"/>
                  <a:pt x="83" y="181"/>
                  <a:pt x="84" y="182"/>
                </a:cubicBezTo>
                <a:close/>
                <a:moveTo>
                  <a:pt x="72" y="173"/>
                </a:moveTo>
                <a:cubicBezTo>
                  <a:pt x="72" y="173"/>
                  <a:pt x="73" y="173"/>
                  <a:pt x="73" y="173"/>
                </a:cubicBezTo>
                <a:cubicBezTo>
                  <a:pt x="73" y="173"/>
                  <a:pt x="73" y="173"/>
                  <a:pt x="73" y="172"/>
                </a:cubicBezTo>
                <a:cubicBezTo>
                  <a:pt x="72" y="172"/>
                  <a:pt x="75" y="172"/>
                  <a:pt x="74" y="171"/>
                </a:cubicBezTo>
                <a:cubicBezTo>
                  <a:pt x="73" y="171"/>
                  <a:pt x="73" y="172"/>
                  <a:pt x="72" y="173"/>
                </a:cubicBezTo>
                <a:close/>
                <a:moveTo>
                  <a:pt x="97" y="197"/>
                </a:moveTo>
                <a:cubicBezTo>
                  <a:pt x="98" y="196"/>
                  <a:pt x="99" y="195"/>
                  <a:pt x="99" y="194"/>
                </a:cubicBezTo>
                <a:cubicBezTo>
                  <a:pt x="99" y="195"/>
                  <a:pt x="97" y="195"/>
                  <a:pt x="97" y="197"/>
                </a:cubicBezTo>
                <a:close/>
                <a:moveTo>
                  <a:pt x="69" y="174"/>
                </a:moveTo>
                <a:cubicBezTo>
                  <a:pt x="70" y="173"/>
                  <a:pt x="71" y="172"/>
                  <a:pt x="72" y="171"/>
                </a:cubicBezTo>
                <a:cubicBezTo>
                  <a:pt x="72" y="170"/>
                  <a:pt x="72" y="170"/>
                  <a:pt x="72" y="170"/>
                </a:cubicBezTo>
                <a:cubicBezTo>
                  <a:pt x="71" y="172"/>
                  <a:pt x="69" y="172"/>
                  <a:pt x="69" y="174"/>
                </a:cubicBezTo>
                <a:close/>
                <a:moveTo>
                  <a:pt x="91" y="189"/>
                </a:moveTo>
                <a:cubicBezTo>
                  <a:pt x="91" y="189"/>
                  <a:pt x="92" y="189"/>
                  <a:pt x="91" y="188"/>
                </a:cubicBezTo>
                <a:cubicBezTo>
                  <a:pt x="91" y="189"/>
                  <a:pt x="90" y="189"/>
                  <a:pt x="91" y="189"/>
                </a:cubicBezTo>
                <a:close/>
                <a:moveTo>
                  <a:pt x="69" y="171"/>
                </a:moveTo>
                <a:cubicBezTo>
                  <a:pt x="69" y="170"/>
                  <a:pt x="70" y="169"/>
                  <a:pt x="70" y="169"/>
                </a:cubicBezTo>
                <a:cubicBezTo>
                  <a:pt x="69" y="169"/>
                  <a:pt x="68" y="170"/>
                  <a:pt x="69" y="171"/>
                </a:cubicBezTo>
                <a:close/>
                <a:moveTo>
                  <a:pt x="67" y="172"/>
                </a:moveTo>
                <a:cubicBezTo>
                  <a:pt x="68" y="173"/>
                  <a:pt x="68" y="172"/>
                  <a:pt x="68" y="171"/>
                </a:cubicBezTo>
                <a:lnTo>
                  <a:pt x="67" y="172"/>
                </a:lnTo>
                <a:close/>
                <a:moveTo>
                  <a:pt x="96" y="198"/>
                </a:moveTo>
                <a:cubicBezTo>
                  <a:pt x="97" y="198"/>
                  <a:pt x="97" y="197"/>
                  <a:pt x="97" y="197"/>
                </a:cubicBezTo>
                <a:cubicBezTo>
                  <a:pt x="96" y="197"/>
                  <a:pt x="96" y="198"/>
                  <a:pt x="96" y="198"/>
                </a:cubicBezTo>
                <a:close/>
                <a:moveTo>
                  <a:pt x="75" y="181"/>
                </a:moveTo>
                <a:cubicBezTo>
                  <a:pt x="76" y="181"/>
                  <a:pt x="77" y="180"/>
                  <a:pt x="76" y="180"/>
                </a:cubicBezTo>
                <a:cubicBezTo>
                  <a:pt x="76" y="180"/>
                  <a:pt x="75" y="181"/>
                  <a:pt x="75" y="181"/>
                </a:cubicBezTo>
                <a:close/>
                <a:moveTo>
                  <a:pt x="90" y="195"/>
                </a:moveTo>
                <a:cubicBezTo>
                  <a:pt x="91" y="196"/>
                  <a:pt x="91" y="194"/>
                  <a:pt x="92" y="194"/>
                </a:cubicBezTo>
                <a:cubicBezTo>
                  <a:pt x="92" y="194"/>
                  <a:pt x="92" y="194"/>
                  <a:pt x="91" y="193"/>
                </a:cubicBezTo>
                <a:cubicBezTo>
                  <a:pt x="91" y="194"/>
                  <a:pt x="91" y="195"/>
                  <a:pt x="90" y="195"/>
                </a:cubicBezTo>
                <a:close/>
                <a:moveTo>
                  <a:pt x="65" y="173"/>
                </a:moveTo>
                <a:cubicBezTo>
                  <a:pt x="66" y="173"/>
                  <a:pt x="66" y="172"/>
                  <a:pt x="66" y="172"/>
                </a:cubicBezTo>
                <a:cubicBezTo>
                  <a:pt x="66" y="172"/>
                  <a:pt x="65" y="173"/>
                  <a:pt x="65" y="173"/>
                </a:cubicBezTo>
                <a:close/>
                <a:moveTo>
                  <a:pt x="67" y="176"/>
                </a:moveTo>
                <a:cubicBezTo>
                  <a:pt x="68" y="177"/>
                  <a:pt x="69" y="175"/>
                  <a:pt x="68" y="175"/>
                </a:cubicBezTo>
                <a:cubicBezTo>
                  <a:pt x="68" y="176"/>
                  <a:pt x="67" y="176"/>
                  <a:pt x="67" y="176"/>
                </a:cubicBezTo>
                <a:close/>
                <a:moveTo>
                  <a:pt x="70" y="178"/>
                </a:moveTo>
                <a:cubicBezTo>
                  <a:pt x="70" y="179"/>
                  <a:pt x="70" y="178"/>
                  <a:pt x="70" y="177"/>
                </a:cubicBezTo>
                <a:cubicBezTo>
                  <a:pt x="70" y="177"/>
                  <a:pt x="70" y="178"/>
                  <a:pt x="70" y="178"/>
                </a:cubicBezTo>
                <a:close/>
                <a:moveTo>
                  <a:pt x="88" y="196"/>
                </a:moveTo>
                <a:cubicBezTo>
                  <a:pt x="89" y="196"/>
                  <a:pt x="90" y="195"/>
                  <a:pt x="89" y="194"/>
                </a:cubicBezTo>
                <a:cubicBezTo>
                  <a:pt x="89" y="196"/>
                  <a:pt x="87" y="195"/>
                  <a:pt x="88" y="196"/>
                </a:cubicBezTo>
                <a:close/>
                <a:moveTo>
                  <a:pt x="63" y="174"/>
                </a:moveTo>
                <a:cubicBezTo>
                  <a:pt x="63" y="174"/>
                  <a:pt x="63" y="174"/>
                  <a:pt x="63" y="174"/>
                </a:cubicBezTo>
                <a:cubicBezTo>
                  <a:pt x="64" y="174"/>
                  <a:pt x="64" y="173"/>
                  <a:pt x="64" y="172"/>
                </a:cubicBezTo>
                <a:cubicBezTo>
                  <a:pt x="64" y="172"/>
                  <a:pt x="64" y="173"/>
                  <a:pt x="63" y="174"/>
                </a:cubicBezTo>
                <a:close/>
                <a:moveTo>
                  <a:pt x="87" y="195"/>
                </a:moveTo>
                <a:cubicBezTo>
                  <a:pt x="87" y="194"/>
                  <a:pt x="87" y="194"/>
                  <a:pt x="88" y="194"/>
                </a:cubicBezTo>
                <a:cubicBezTo>
                  <a:pt x="87" y="193"/>
                  <a:pt x="87" y="193"/>
                  <a:pt x="87" y="193"/>
                </a:cubicBezTo>
                <a:cubicBezTo>
                  <a:pt x="87" y="194"/>
                  <a:pt x="86" y="194"/>
                  <a:pt x="87" y="195"/>
                </a:cubicBezTo>
                <a:close/>
                <a:moveTo>
                  <a:pt x="89" y="196"/>
                </a:moveTo>
                <a:cubicBezTo>
                  <a:pt x="89" y="196"/>
                  <a:pt x="90" y="197"/>
                  <a:pt x="90" y="197"/>
                </a:cubicBezTo>
                <a:cubicBezTo>
                  <a:pt x="90" y="196"/>
                  <a:pt x="90" y="196"/>
                  <a:pt x="89" y="196"/>
                </a:cubicBezTo>
                <a:close/>
                <a:moveTo>
                  <a:pt x="70" y="180"/>
                </a:moveTo>
                <a:cubicBezTo>
                  <a:pt x="70" y="180"/>
                  <a:pt x="70" y="180"/>
                  <a:pt x="70" y="179"/>
                </a:cubicBezTo>
                <a:cubicBezTo>
                  <a:pt x="70" y="179"/>
                  <a:pt x="69" y="179"/>
                  <a:pt x="69" y="180"/>
                </a:cubicBezTo>
                <a:cubicBezTo>
                  <a:pt x="69" y="180"/>
                  <a:pt x="69" y="180"/>
                  <a:pt x="70" y="180"/>
                </a:cubicBezTo>
                <a:close/>
                <a:moveTo>
                  <a:pt x="63" y="175"/>
                </a:moveTo>
                <a:cubicBezTo>
                  <a:pt x="62" y="175"/>
                  <a:pt x="61" y="176"/>
                  <a:pt x="61" y="177"/>
                </a:cubicBezTo>
                <a:cubicBezTo>
                  <a:pt x="62" y="177"/>
                  <a:pt x="63" y="175"/>
                  <a:pt x="63" y="174"/>
                </a:cubicBezTo>
                <a:cubicBezTo>
                  <a:pt x="63" y="174"/>
                  <a:pt x="63" y="175"/>
                  <a:pt x="63" y="175"/>
                </a:cubicBezTo>
                <a:close/>
                <a:moveTo>
                  <a:pt x="88" y="201"/>
                </a:moveTo>
                <a:cubicBezTo>
                  <a:pt x="88" y="202"/>
                  <a:pt x="88" y="202"/>
                  <a:pt x="89" y="202"/>
                </a:cubicBezTo>
                <a:cubicBezTo>
                  <a:pt x="89" y="201"/>
                  <a:pt x="89" y="201"/>
                  <a:pt x="90" y="200"/>
                </a:cubicBezTo>
                <a:cubicBezTo>
                  <a:pt x="90" y="200"/>
                  <a:pt x="90" y="200"/>
                  <a:pt x="90" y="199"/>
                </a:cubicBezTo>
                <a:cubicBezTo>
                  <a:pt x="90" y="199"/>
                  <a:pt x="90" y="199"/>
                  <a:pt x="90" y="199"/>
                </a:cubicBezTo>
                <a:cubicBezTo>
                  <a:pt x="89" y="200"/>
                  <a:pt x="89" y="201"/>
                  <a:pt x="88" y="201"/>
                </a:cubicBezTo>
                <a:close/>
                <a:moveTo>
                  <a:pt x="92" y="203"/>
                </a:moveTo>
                <a:cubicBezTo>
                  <a:pt x="92" y="203"/>
                  <a:pt x="93" y="202"/>
                  <a:pt x="93" y="202"/>
                </a:cubicBezTo>
                <a:cubicBezTo>
                  <a:pt x="92" y="202"/>
                  <a:pt x="92" y="202"/>
                  <a:pt x="92" y="203"/>
                </a:cubicBezTo>
                <a:close/>
                <a:moveTo>
                  <a:pt x="62" y="177"/>
                </a:moveTo>
                <a:cubicBezTo>
                  <a:pt x="62" y="177"/>
                  <a:pt x="63" y="177"/>
                  <a:pt x="63" y="176"/>
                </a:cubicBezTo>
                <a:cubicBezTo>
                  <a:pt x="62" y="176"/>
                  <a:pt x="62" y="177"/>
                  <a:pt x="62" y="177"/>
                </a:cubicBezTo>
                <a:close/>
                <a:moveTo>
                  <a:pt x="62" y="177"/>
                </a:moveTo>
                <a:cubicBezTo>
                  <a:pt x="62" y="178"/>
                  <a:pt x="63" y="178"/>
                  <a:pt x="63" y="178"/>
                </a:cubicBezTo>
                <a:cubicBezTo>
                  <a:pt x="63" y="177"/>
                  <a:pt x="63" y="177"/>
                  <a:pt x="62" y="177"/>
                </a:cubicBezTo>
                <a:close/>
                <a:moveTo>
                  <a:pt x="90" y="205"/>
                </a:moveTo>
                <a:cubicBezTo>
                  <a:pt x="90" y="205"/>
                  <a:pt x="92" y="204"/>
                  <a:pt x="91" y="203"/>
                </a:cubicBezTo>
                <a:cubicBezTo>
                  <a:pt x="91" y="203"/>
                  <a:pt x="90" y="204"/>
                  <a:pt x="90" y="205"/>
                </a:cubicBezTo>
                <a:close/>
                <a:moveTo>
                  <a:pt x="89" y="203"/>
                </a:moveTo>
                <a:cubicBezTo>
                  <a:pt x="90" y="204"/>
                  <a:pt x="91" y="202"/>
                  <a:pt x="90" y="202"/>
                </a:cubicBezTo>
                <a:cubicBezTo>
                  <a:pt x="90" y="203"/>
                  <a:pt x="90" y="203"/>
                  <a:pt x="89" y="203"/>
                </a:cubicBezTo>
                <a:close/>
                <a:moveTo>
                  <a:pt x="78" y="193"/>
                </a:moveTo>
                <a:cubicBezTo>
                  <a:pt x="76" y="194"/>
                  <a:pt x="79" y="195"/>
                  <a:pt x="78" y="196"/>
                </a:cubicBezTo>
                <a:cubicBezTo>
                  <a:pt x="79" y="196"/>
                  <a:pt x="80" y="194"/>
                  <a:pt x="80" y="194"/>
                </a:cubicBezTo>
                <a:cubicBezTo>
                  <a:pt x="79" y="195"/>
                  <a:pt x="78" y="194"/>
                  <a:pt x="78" y="193"/>
                </a:cubicBezTo>
                <a:close/>
                <a:moveTo>
                  <a:pt x="70" y="188"/>
                </a:moveTo>
                <a:cubicBezTo>
                  <a:pt x="69" y="188"/>
                  <a:pt x="70" y="188"/>
                  <a:pt x="69" y="188"/>
                </a:cubicBezTo>
                <a:cubicBezTo>
                  <a:pt x="69" y="189"/>
                  <a:pt x="67" y="189"/>
                  <a:pt x="68" y="190"/>
                </a:cubicBezTo>
                <a:cubicBezTo>
                  <a:pt x="68" y="189"/>
                  <a:pt x="70" y="190"/>
                  <a:pt x="70" y="188"/>
                </a:cubicBezTo>
                <a:cubicBezTo>
                  <a:pt x="70" y="188"/>
                  <a:pt x="70" y="188"/>
                  <a:pt x="70" y="188"/>
                </a:cubicBezTo>
                <a:close/>
                <a:moveTo>
                  <a:pt x="66" y="185"/>
                </a:moveTo>
                <a:cubicBezTo>
                  <a:pt x="65" y="185"/>
                  <a:pt x="65" y="185"/>
                  <a:pt x="66" y="186"/>
                </a:cubicBezTo>
                <a:cubicBezTo>
                  <a:pt x="66" y="185"/>
                  <a:pt x="66" y="184"/>
                  <a:pt x="66" y="185"/>
                </a:cubicBezTo>
                <a:close/>
                <a:moveTo>
                  <a:pt x="79" y="199"/>
                </a:moveTo>
                <a:cubicBezTo>
                  <a:pt x="80" y="199"/>
                  <a:pt x="81" y="198"/>
                  <a:pt x="81" y="198"/>
                </a:cubicBezTo>
                <a:cubicBezTo>
                  <a:pt x="80" y="198"/>
                  <a:pt x="79" y="199"/>
                  <a:pt x="79" y="199"/>
                </a:cubicBezTo>
                <a:close/>
                <a:moveTo>
                  <a:pt x="84" y="202"/>
                </a:moveTo>
                <a:cubicBezTo>
                  <a:pt x="85" y="202"/>
                  <a:pt x="85" y="201"/>
                  <a:pt x="85" y="201"/>
                </a:cubicBezTo>
                <a:cubicBezTo>
                  <a:pt x="84" y="201"/>
                  <a:pt x="84" y="202"/>
                  <a:pt x="84" y="202"/>
                </a:cubicBezTo>
                <a:close/>
                <a:moveTo>
                  <a:pt x="58" y="182"/>
                </a:moveTo>
                <a:cubicBezTo>
                  <a:pt x="58" y="183"/>
                  <a:pt x="60" y="181"/>
                  <a:pt x="59" y="181"/>
                </a:cubicBezTo>
                <a:cubicBezTo>
                  <a:pt x="59" y="181"/>
                  <a:pt x="57" y="182"/>
                  <a:pt x="58" y="182"/>
                </a:cubicBezTo>
                <a:close/>
                <a:moveTo>
                  <a:pt x="76" y="197"/>
                </a:moveTo>
                <a:cubicBezTo>
                  <a:pt x="77" y="198"/>
                  <a:pt x="78" y="196"/>
                  <a:pt x="77" y="197"/>
                </a:cubicBezTo>
                <a:cubicBezTo>
                  <a:pt x="77" y="197"/>
                  <a:pt x="76" y="197"/>
                  <a:pt x="76" y="197"/>
                </a:cubicBezTo>
                <a:close/>
                <a:moveTo>
                  <a:pt x="68" y="191"/>
                </a:moveTo>
                <a:cubicBezTo>
                  <a:pt x="68" y="191"/>
                  <a:pt x="68" y="191"/>
                  <a:pt x="69" y="191"/>
                </a:cubicBezTo>
                <a:cubicBezTo>
                  <a:pt x="68" y="191"/>
                  <a:pt x="69" y="190"/>
                  <a:pt x="69" y="190"/>
                </a:cubicBezTo>
                <a:cubicBezTo>
                  <a:pt x="68" y="190"/>
                  <a:pt x="68" y="191"/>
                  <a:pt x="68" y="191"/>
                </a:cubicBezTo>
                <a:close/>
                <a:moveTo>
                  <a:pt x="69" y="194"/>
                </a:moveTo>
                <a:cubicBezTo>
                  <a:pt x="70" y="195"/>
                  <a:pt x="70" y="194"/>
                  <a:pt x="71" y="194"/>
                </a:cubicBezTo>
                <a:cubicBezTo>
                  <a:pt x="70" y="193"/>
                  <a:pt x="71" y="193"/>
                  <a:pt x="70" y="193"/>
                </a:cubicBezTo>
                <a:cubicBezTo>
                  <a:pt x="70" y="193"/>
                  <a:pt x="70" y="194"/>
                  <a:pt x="69" y="194"/>
                </a:cubicBezTo>
                <a:close/>
                <a:moveTo>
                  <a:pt x="64" y="195"/>
                </a:moveTo>
                <a:cubicBezTo>
                  <a:pt x="64" y="194"/>
                  <a:pt x="64" y="195"/>
                  <a:pt x="64" y="194"/>
                </a:cubicBezTo>
                <a:cubicBezTo>
                  <a:pt x="65" y="193"/>
                  <a:pt x="65" y="191"/>
                  <a:pt x="67" y="190"/>
                </a:cubicBezTo>
                <a:cubicBezTo>
                  <a:pt x="67" y="191"/>
                  <a:pt x="67" y="192"/>
                  <a:pt x="68" y="191"/>
                </a:cubicBezTo>
                <a:cubicBezTo>
                  <a:pt x="67" y="193"/>
                  <a:pt x="66" y="194"/>
                  <a:pt x="65" y="195"/>
                </a:cubicBezTo>
                <a:cubicBezTo>
                  <a:pt x="65" y="194"/>
                  <a:pt x="66" y="194"/>
                  <a:pt x="66" y="193"/>
                </a:cubicBezTo>
                <a:cubicBezTo>
                  <a:pt x="65" y="192"/>
                  <a:pt x="65" y="195"/>
                  <a:pt x="64" y="195"/>
                </a:cubicBezTo>
                <a:cubicBezTo>
                  <a:pt x="64" y="195"/>
                  <a:pt x="64" y="195"/>
                  <a:pt x="64" y="195"/>
                </a:cubicBezTo>
                <a:close/>
                <a:moveTo>
                  <a:pt x="66" y="192"/>
                </a:moveTo>
                <a:cubicBezTo>
                  <a:pt x="66" y="192"/>
                  <a:pt x="68" y="192"/>
                  <a:pt x="67" y="191"/>
                </a:cubicBezTo>
                <a:cubicBezTo>
                  <a:pt x="67" y="192"/>
                  <a:pt x="66" y="192"/>
                  <a:pt x="66" y="192"/>
                </a:cubicBezTo>
                <a:close/>
                <a:moveTo>
                  <a:pt x="68" y="196"/>
                </a:moveTo>
                <a:cubicBezTo>
                  <a:pt x="69" y="196"/>
                  <a:pt x="69" y="195"/>
                  <a:pt x="69" y="195"/>
                </a:cubicBezTo>
                <a:cubicBezTo>
                  <a:pt x="69" y="195"/>
                  <a:pt x="68" y="196"/>
                  <a:pt x="68" y="196"/>
                </a:cubicBezTo>
                <a:close/>
                <a:moveTo>
                  <a:pt x="81" y="205"/>
                </a:moveTo>
                <a:cubicBezTo>
                  <a:pt x="81" y="206"/>
                  <a:pt x="80" y="206"/>
                  <a:pt x="80" y="207"/>
                </a:cubicBezTo>
                <a:cubicBezTo>
                  <a:pt x="81" y="207"/>
                  <a:pt x="81" y="206"/>
                  <a:pt x="81" y="205"/>
                </a:cubicBezTo>
                <a:close/>
                <a:moveTo>
                  <a:pt x="85" y="210"/>
                </a:moveTo>
                <a:cubicBezTo>
                  <a:pt x="85" y="211"/>
                  <a:pt x="84" y="211"/>
                  <a:pt x="84" y="213"/>
                </a:cubicBezTo>
                <a:cubicBezTo>
                  <a:pt x="84" y="212"/>
                  <a:pt x="87" y="210"/>
                  <a:pt x="86" y="210"/>
                </a:cubicBezTo>
                <a:cubicBezTo>
                  <a:pt x="86" y="210"/>
                  <a:pt x="85" y="210"/>
                  <a:pt x="85" y="210"/>
                </a:cubicBezTo>
                <a:close/>
                <a:moveTo>
                  <a:pt x="81" y="210"/>
                </a:moveTo>
                <a:cubicBezTo>
                  <a:pt x="82" y="210"/>
                  <a:pt x="83" y="209"/>
                  <a:pt x="83" y="207"/>
                </a:cubicBezTo>
                <a:cubicBezTo>
                  <a:pt x="82" y="208"/>
                  <a:pt x="81" y="209"/>
                  <a:pt x="81" y="210"/>
                </a:cubicBezTo>
                <a:close/>
                <a:moveTo>
                  <a:pt x="67" y="196"/>
                </a:moveTo>
                <a:cubicBezTo>
                  <a:pt x="67" y="195"/>
                  <a:pt x="67" y="195"/>
                  <a:pt x="67" y="195"/>
                </a:cubicBezTo>
                <a:cubicBezTo>
                  <a:pt x="66" y="194"/>
                  <a:pt x="67" y="195"/>
                  <a:pt x="67" y="196"/>
                </a:cubicBezTo>
                <a:close/>
                <a:moveTo>
                  <a:pt x="54" y="186"/>
                </a:moveTo>
                <a:cubicBezTo>
                  <a:pt x="55" y="186"/>
                  <a:pt x="55" y="186"/>
                  <a:pt x="55" y="186"/>
                </a:cubicBezTo>
                <a:cubicBezTo>
                  <a:pt x="55" y="186"/>
                  <a:pt x="55" y="187"/>
                  <a:pt x="55" y="187"/>
                </a:cubicBezTo>
                <a:cubicBezTo>
                  <a:pt x="56" y="186"/>
                  <a:pt x="55" y="186"/>
                  <a:pt x="55" y="186"/>
                </a:cubicBezTo>
                <a:cubicBezTo>
                  <a:pt x="55" y="185"/>
                  <a:pt x="55" y="186"/>
                  <a:pt x="54" y="186"/>
                </a:cubicBezTo>
                <a:cubicBezTo>
                  <a:pt x="54" y="186"/>
                  <a:pt x="54" y="186"/>
                  <a:pt x="54" y="186"/>
                </a:cubicBezTo>
                <a:close/>
                <a:moveTo>
                  <a:pt x="63" y="194"/>
                </a:moveTo>
                <a:cubicBezTo>
                  <a:pt x="63" y="194"/>
                  <a:pt x="64" y="194"/>
                  <a:pt x="64" y="193"/>
                </a:cubicBezTo>
                <a:cubicBezTo>
                  <a:pt x="63" y="193"/>
                  <a:pt x="62" y="194"/>
                  <a:pt x="63" y="194"/>
                </a:cubicBezTo>
                <a:close/>
                <a:moveTo>
                  <a:pt x="68" y="198"/>
                </a:moveTo>
                <a:cubicBezTo>
                  <a:pt x="68" y="197"/>
                  <a:pt x="68" y="197"/>
                  <a:pt x="68" y="197"/>
                </a:cubicBezTo>
                <a:cubicBezTo>
                  <a:pt x="68" y="197"/>
                  <a:pt x="67" y="198"/>
                  <a:pt x="68" y="198"/>
                </a:cubicBezTo>
                <a:close/>
                <a:moveTo>
                  <a:pt x="68" y="200"/>
                </a:moveTo>
                <a:cubicBezTo>
                  <a:pt x="69" y="201"/>
                  <a:pt x="69" y="200"/>
                  <a:pt x="70" y="200"/>
                </a:cubicBezTo>
                <a:cubicBezTo>
                  <a:pt x="70" y="200"/>
                  <a:pt x="70" y="199"/>
                  <a:pt x="70" y="199"/>
                </a:cubicBezTo>
                <a:cubicBezTo>
                  <a:pt x="70" y="199"/>
                  <a:pt x="70" y="199"/>
                  <a:pt x="70" y="198"/>
                </a:cubicBezTo>
                <a:cubicBezTo>
                  <a:pt x="69" y="199"/>
                  <a:pt x="69" y="200"/>
                  <a:pt x="68" y="200"/>
                </a:cubicBezTo>
                <a:close/>
                <a:moveTo>
                  <a:pt x="53" y="186"/>
                </a:moveTo>
                <a:cubicBezTo>
                  <a:pt x="53" y="185"/>
                  <a:pt x="54" y="185"/>
                  <a:pt x="53" y="184"/>
                </a:cubicBezTo>
                <a:cubicBezTo>
                  <a:pt x="53" y="184"/>
                  <a:pt x="53" y="185"/>
                  <a:pt x="53" y="186"/>
                </a:cubicBezTo>
                <a:close/>
                <a:moveTo>
                  <a:pt x="66" y="197"/>
                </a:moveTo>
                <a:cubicBezTo>
                  <a:pt x="67" y="196"/>
                  <a:pt x="66" y="197"/>
                  <a:pt x="66" y="196"/>
                </a:cubicBezTo>
                <a:cubicBezTo>
                  <a:pt x="66" y="196"/>
                  <a:pt x="66" y="197"/>
                  <a:pt x="66" y="197"/>
                </a:cubicBezTo>
                <a:close/>
                <a:moveTo>
                  <a:pt x="71" y="202"/>
                </a:moveTo>
                <a:cubicBezTo>
                  <a:pt x="71" y="202"/>
                  <a:pt x="72" y="202"/>
                  <a:pt x="72" y="201"/>
                </a:cubicBezTo>
                <a:cubicBezTo>
                  <a:pt x="71" y="201"/>
                  <a:pt x="70" y="202"/>
                  <a:pt x="71" y="202"/>
                </a:cubicBezTo>
                <a:close/>
                <a:moveTo>
                  <a:pt x="60" y="193"/>
                </a:moveTo>
                <a:cubicBezTo>
                  <a:pt x="61" y="193"/>
                  <a:pt x="61" y="193"/>
                  <a:pt x="61" y="194"/>
                </a:cubicBezTo>
                <a:cubicBezTo>
                  <a:pt x="61" y="193"/>
                  <a:pt x="61" y="194"/>
                  <a:pt x="61" y="194"/>
                </a:cubicBezTo>
                <a:cubicBezTo>
                  <a:pt x="61" y="194"/>
                  <a:pt x="62" y="193"/>
                  <a:pt x="61" y="193"/>
                </a:cubicBezTo>
                <a:cubicBezTo>
                  <a:pt x="61" y="193"/>
                  <a:pt x="61" y="193"/>
                  <a:pt x="60" y="193"/>
                </a:cubicBezTo>
                <a:close/>
                <a:moveTo>
                  <a:pt x="54" y="191"/>
                </a:moveTo>
                <a:cubicBezTo>
                  <a:pt x="55" y="191"/>
                  <a:pt x="56" y="190"/>
                  <a:pt x="56" y="189"/>
                </a:cubicBezTo>
                <a:cubicBezTo>
                  <a:pt x="55" y="189"/>
                  <a:pt x="54" y="190"/>
                  <a:pt x="54" y="191"/>
                </a:cubicBezTo>
                <a:close/>
                <a:moveTo>
                  <a:pt x="76" y="210"/>
                </a:moveTo>
                <a:cubicBezTo>
                  <a:pt x="77" y="209"/>
                  <a:pt x="78" y="209"/>
                  <a:pt x="78" y="208"/>
                </a:cubicBezTo>
                <a:cubicBezTo>
                  <a:pt x="78" y="208"/>
                  <a:pt x="76" y="210"/>
                  <a:pt x="76" y="210"/>
                </a:cubicBezTo>
                <a:close/>
                <a:moveTo>
                  <a:pt x="75" y="208"/>
                </a:moveTo>
                <a:cubicBezTo>
                  <a:pt x="75" y="208"/>
                  <a:pt x="75" y="208"/>
                  <a:pt x="75" y="208"/>
                </a:cubicBezTo>
                <a:cubicBezTo>
                  <a:pt x="75" y="208"/>
                  <a:pt x="75" y="207"/>
                  <a:pt x="75" y="207"/>
                </a:cubicBezTo>
                <a:cubicBezTo>
                  <a:pt x="75" y="207"/>
                  <a:pt x="75" y="207"/>
                  <a:pt x="75" y="207"/>
                </a:cubicBezTo>
                <a:cubicBezTo>
                  <a:pt x="74" y="207"/>
                  <a:pt x="75" y="207"/>
                  <a:pt x="74" y="208"/>
                </a:cubicBezTo>
                <a:lnTo>
                  <a:pt x="75" y="208"/>
                </a:lnTo>
                <a:close/>
                <a:moveTo>
                  <a:pt x="74" y="206"/>
                </a:moveTo>
                <a:cubicBezTo>
                  <a:pt x="73" y="207"/>
                  <a:pt x="73" y="205"/>
                  <a:pt x="73" y="206"/>
                </a:cubicBezTo>
                <a:cubicBezTo>
                  <a:pt x="73" y="206"/>
                  <a:pt x="72" y="207"/>
                  <a:pt x="73" y="207"/>
                </a:cubicBezTo>
                <a:cubicBezTo>
                  <a:pt x="73" y="207"/>
                  <a:pt x="73" y="207"/>
                  <a:pt x="73" y="207"/>
                </a:cubicBezTo>
                <a:cubicBezTo>
                  <a:pt x="73" y="207"/>
                  <a:pt x="73" y="207"/>
                  <a:pt x="73" y="207"/>
                </a:cubicBezTo>
                <a:cubicBezTo>
                  <a:pt x="74" y="207"/>
                  <a:pt x="74" y="206"/>
                  <a:pt x="74" y="206"/>
                </a:cubicBezTo>
                <a:close/>
                <a:moveTo>
                  <a:pt x="50" y="189"/>
                </a:moveTo>
                <a:cubicBezTo>
                  <a:pt x="51" y="190"/>
                  <a:pt x="52" y="189"/>
                  <a:pt x="51" y="188"/>
                </a:cubicBezTo>
                <a:cubicBezTo>
                  <a:pt x="51" y="189"/>
                  <a:pt x="51" y="189"/>
                  <a:pt x="50" y="189"/>
                </a:cubicBezTo>
                <a:close/>
                <a:moveTo>
                  <a:pt x="53" y="192"/>
                </a:moveTo>
                <a:cubicBezTo>
                  <a:pt x="54" y="193"/>
                  <a:pt x="54" y="192"/>
                  <a:pt x="54" y="192"/>
                </a:cubicBezTo>
                <a:cubicBezTo>
                  <a:pt x="54" y="192"/>
                  <a:pt x="54" y="191"/>
                  <a:pt x="54" y="191"/>
                </a:cubicBezTo>
                <a:lnTo>
                  <a:pt x="53" y="192"/>
                </a:lnTo>
                <a:close/>
                <a:moveTo>
                  <a:pt x="73" y="209"/>
                </a:moveTo>
                <a:cubicBezTo>
                  <a:pt x="73" y="209"/>
                  <a:pt x="73" y="210"/>
                  <a:pt x="73" y="209"/>
                </a:cubicBezTo>
                <a:cubicBezTo>
                  <a:pt x="73" y="209"/>
                  <a:pt x="74" y="210"/>
                  <a:pt x="74" y="209"/>
                </a:cubicBezTo>
                <a:cubicBezTo>
                  <a:pt x="74" y="209"/>
                  <a:pt x="74" y="208"/>
                  <a:pt x="74" y="208"/>
                </a:cubicBezTo>
                <a:cubicBezTo>
                  <a:pt x="73" y="209"/>
                  <a:pt x="73" y="208"/>
                  <a:pt x="73" y="208"/>
                </a:cubicBezTo>
                <a:cubicBezTo>
                  <a:pt x="73" y="208"/>
                  <a:pt x="73" y="209"/>
                  <a:pt x="73" y="209"/>
                </a:cubicBezTo>
                <a:cubicBezTo>
                  <a:pt x="73" y="209"/>
                  <a:pt x="73" y="209"/>
                  <a:pt x="73" y="209"/>
                </a:cubicBezTo>
                <a:close/>
                <a:moveTo>
                  <a:pt x="49" y="190"/>
                </a:moveTo>
                <a:cubicBezTo>
                  <a:pt x="49" y="190"/>
                  <a:pt x="50" y="189"/>
                  <a:pt x="50" y="189"/>
                </a:cubicBezTo>
                <a:cubicBezTo>
                  <a:pt x="50" y="189"/>
                  <a:pt x="49" y="190"/>
                  <a:pt x="49" y="190"/>
                </a:cubicBezTo>
                <a:close/>
                <a:moveTo>
                  <a:pt x="52" y="194"/>
                </a:moveTo>
                <a:cubicBezTo>
                  <a:pt x="53" y="194"/>
                  <a:pt x="54" y="193"/>
                  <a:pt x="53" y="192"/>
                </a:cubicBezTo>
                <a:cubicBezTo>
                  <a:pt x="53" y="193"/>
                  <a:pt x="52" y="193"/>
                  <a:pt x="52" y="194"/>
                </a:cubicBezTo>
                <a:close/>
                <a:moveTo>
                  <a:pt x="66" y="205"/>
                </a:moveTo>
                <a:cubicBezTo>
                  <a:pt x="66" y="205"/>
                  <a:pt x="67" y="204"/>
                  <a:pt x="67" y="204"/>
                </a:cubicBezTo>
                <a:cubicBezTo>
                  <a:pt x="67" y="204"/>
                  <a:pt x="67" y="204"/>
                  <a:pt x="67" y="204"/>
                </a:cubicBezTo>
                <a:cubicBezTo>
                  <a:pt x="67" y="204"/>
                  <a:pt x="66" y="205"/>
                  <a:pt x="66" y="205"/>
                </a:cubicBezTo>
                <a:close/>
                <a:moveTo>
                  <a:pt x="58" y="198"/>
                </a:moveTo>
                <a:cubicBezTo>
                  <a:pt x="57" y="198"/>
                  <a:pt x="57" y="197"/>
                  <a:pt x="57" y="197"/>
                </a:cubicBezTo>
                <a:cubicBezTo>
                  <a:pt x="56" y="197"/>
                  <a:pt x="57" y="198"/>
                  <a:pt x="58" y="198"/>
                </a:cubicBezTo>
                <a:close/>
                <a:moveTo>
                  <a:pt x="50" y="197"/>
                </a:moveTo>
                <a:cubicBezTo>
                  <a:pt x="51" y="196"/>
                  <a:pt x="51" y="195"/>
                  <a:pt x="52" y="195"/>
                </a:cubicBezTo>
                <a:cubicBezTo>
                  <a:pt x="52" y="194"/>
                  <a:pt x="52" y="194"/>
                  <a:pt x="52" y="194"/>
                </a:cubicBezTo>
                <a:cubicBezTo>
                  <a:pt x="51" y="195"/>
                  <a:pt x="50" y="196"/>
                  <a:pt x="50" y="197"/>
                </a:cubicBezTo>
                <a:close/>
                <a:moveTo>
                  <a:pt x="79" y="218"/>
                </a:moveTo>
                <a:cubicBezTo>
                  <a:pt x="80" y="219"/>
                  <a:pt x="80" y="218"/>
                  <a:pt x="80" y="218"/>
                </a:cubicBezTo>
                <a:cubicBezTo>
                  <a:pt x="80" y="218"/>
                  <a:pt x="80" y="218"/>
                  <a:pt x="79" y="218"/>
                </a:cubicBezTo>
                <a:close/>
                <a:moveTo>
                  <a:pt x="45" y="192"/>
                </a:moveTo>
                <a:cubicBezTo>
                  <a:pt x="45" y="192"/>
                  <a:pt x="47" y="192"/>
                  <a:pt x="46" y="191"/>
                </a:cubicBezTo>
                <a:cubicBezTo>
                  <a:pt x="46" y="192"/>
                  <a:pt x="45" y="191"/>
                  <a:pt x="45" y="192"/>
                </a:cubicBezTo>
                <a:close/>
                <a:moveTo>
                  <a:pt x="42" y="196"/>
                </a:moveTo>
                <a:cubicBezTo>
                  <a:pt x="44" y="196"/>
                  <a:pt x="43" y="194"/>
                  <a:pt x="45" y="193"/>
                </a:cubicBezTo>
                <a:cubicBezTo>
                  <a:pt x="44" y="193"/>
                  <a:pt x="44" y="193"/>
                  <a:pt x="44" y="193"/>
                </a:cubicBezTo>
                <a:cubicBezTo>
                  <a:pt x="44" y="194"/>
                  <a:pt x="42" y="194"/>
                  <a:pt x="42" y="196"/>
                </a:cubicBezTo>
                <a:close/>
                <a:moveTo>
                  <a:pt x="49" y="199"/>
                </a:moveTo>
                <a:cubicBezTo>
                  <a:pt x="49" y="198"/>
                  <a:pt x="50" y="198"/>
                  <a:pt x="49" y="197"/>
                </a:cubicBezTo>
                <a:cubicBezTo>
                  <a:pt x="49" y="198"/>
                  <a:pt x="48" y="198"/>
                  <a:pt x="49" y="199"/>
                </a:cubicBezTo>
                <a:close/>
                <a:moveTo>
                  <a:pt x="67" y="214"/>
                </a:moveTo>
                <a:cubicBezTo>
                  <a:pt x="67" y="214"/>
                  <a:pt x="66" y="215"/>
                  <a:pt x="67" y="215"/>
                </a:cubicBezTo>
                <a:cubicBezTo>
                  <a:pt x="66" y="214"/>
                  <a:pt x="68" y="214"/>
                  <a:pt x="68" y="214"/>
                </a:cubicBezTo>
                <a:cubicBezTo>
                  <a:pt x="67" y="214"/>
                  <a:pt x="67" y="214"/>
                  <a:pt x="67" y="214"/>
                </a:cubicBezTo>
                <a:close/>
                <a:moveTo>
                  <a:pt x="72" y="224"/>
                </a:moveTo>
                <a:cubicBezTo>
                  <a:pt x="72" y="224"/>
                  <a:pt x="74" y="222"/>
                  <a:pt x="74" y="221"/>
                </a:cubicBezTo>
                <a:cubicBezTo>
                  <a:pt x="74" y="222"/>
                  <a:pt x="72" y="224"/>
                  <a:pt x="72" y="224"/>
                </a:cubicBezTo>
                <a:close/>
                <a:moveTo>
                  <a:pt x="59" y="212"/>
                </a:moveTo>
                <a:cubicBezTo>
                  <a:pt x="59" y="211"/>
                  <a:pt x="61" y="211"/>
                  <a:pt x="61" y="211"/>
                </a:cubicBezTo>
                <a:cubicBezTo>
                  <a:pt x="60" y="211"/>
                  <a:pt x="59" y="211"/>
                  <a:pt x="59" y="212"/>
                </a:cubicBezTo>
                <a:close/>
                <a:moveTo>
                  <a:pt x="71" y="219"/>
                </a:moveTo>
                <a:cubicBezTo>
                  <a:pt x="71" y="219"/>
                  <a:pt x="70" y="219"/>
                  <a:pt x="70" y="218"/>
                </a:cubicBezTo>
                <a:cubicBezTo>
                  <a:pt x="70" y="219"/>
                  <a:pt x="70" y="219"/>
                  <a:pt x="71" y="219"/>
                </a:cubicBezTo>
                <a:close/>
                <a:moveTo>
                  <a:pt x="41" y="197"/>
                </a:moveTo>
                <a:cubicBezTo>
                  <a:pt x="42" y="198"/>
                  <a:pt x="42" y="197"/>
                  <a:pt x="42" y="196"/>
                </a:cubicBezTo>
                <a:cubicBezTo>
                  <a:pt x="42" y="196"/>
                  <a:pt x="42" y="196"/>
                  <a:pt x="41" y="197"/>
                </a:cubicBezTo>
                <a:close/>
                <a:moveTo>
                  <a:pt x="57" y="214"/>
                </a:moveTo>
                <a:cubicBezTo>
                  <a:pt x="57" y="214"/>
                  <a:pt x="57" y="214"/>
                  <a:pt x="57" y="215"/>
                </a:cubicBezTo>
                <a:cubicBezTo>
                  <a:pt x="58" y="214"/>
                  <a:pt x="58" y="214"/>
                  <a:pt x="58" y="213"/>
                </a:cubicBezTo>
                <a:cubicBezTo>
                  <a:pt x="58" y="214"/>
                  <a:pt x="58" y="214"/>
                  <a:pt x="57" y="214"/>
                </a:cubicBezTo>
                <a:close/>
                <a:moveTo>
                  <a:pt x="62" y="219"/>
                </a:moveTo>
                <a:cubicBezTo>
                  <a:pt x="62" y="218"/>
                  <a:pt x="62" y="218"/>
                  <a:pt x="62" y="218"/>
                </a:cubicBezTo>
                <a:cubicBezTo>
                  <a:pt x="61" y="218"/>
                  <a:pt x="61" y="218"/>
                  <a:pt x="62" y="219"/>
                </a:cubicBezTo>
                <a:close/>
                <a:moveTo>
                  <a:pt x="62" y="219"/>
                </a:moveTo>
                <a:cubicBezTo>
                  <a:pt x="62" y="220"/>
                  <a:pt x="63" y="220"/>
                  <a:pt x="63" y="220"/>
                </a:cubicBezTo>
                <a:cubicBezTo>
                  <a:pt x="63" y="220"/>
                  <a:pt x="62" y="219"/>
                  <a:pt x="62" y="219"/>
                </a:cubicBezTo>
                <a:close/>
                <a:moveTo>
                  <a:pt x="43" y="206"/>
                </a:moveTo>
                <a:cubicBezTo>
                  <a:pt x="43" y="205"/>
                  <a:pt x="44" y="204"/>
                  <a:pt x="43" y="204"/>
                </a:cubicBezTo>
                <a:cubicBezTo>
                  <a:pt x="42" y="205"/>
                  <a:pt x="42" y="205"/>
                  <a:pt x="43" y="206"/>
                </a:cubicBezTo>
                <a:close/>
                <a:moveTo>
                  <a:pt x="59" y="218"/>
                </a:moveTo>
                <a:cubicBezTo>
                  <a:pt x="60" y="219"/>
                  <a:pt x="60" y="218"/>
                  <a:pt x="60" y="217"/>
                </a:cubicBezTo>
                <a:cubicBezTo>
                  <a:pt x="60" y="217"/>
                  <a:pt x="59" y="218"/>
                  <a:pt x="59" y="218"/>
                </a:cubicBezTo>
                <a:close/>
                <a:moveTo>
                  <a:pt x="57" y="218"/>
                </a:moveTo>
                <a:cubicBezTo>
                  <a:pt x="57" y="217"/>
                  <a:pt x="58" y="217"/>
                  <a:pt x="58" y="216"/>
                </a:cubicBezTo>
                <a:cubicBezTo>
                  <a:pt x="58" y="216"/>
                  <a:pt x="57" y="217"/>
                  <a:pt x="57" y="218"/>
                </a:cubicBezTo>
                <a:close/>
                <a:moveTo>
                  <a:pt x="64" y="226"/>
                </a:moveTo>
                <a:cubicBezTo>
                  <a:pt x="65" y="225"/>
                  <a:pt x="66" y="225"/>
                  <a:pt x="66" y="224"/>
                </a:cubicBezTo>
                <a:cubicBezTo>
                  <a:pt x="66" y="224"/>
                  <a:pt x="66" y="224"/>
                  <a:pt x="66" y="223"/>
                </a:cubicBezTo>
                <a:cubicBezTo>
                  <a:pt x="65" y="224"/>
                  <a:pt x="64" y="225"/>
                  <a:pt x="64" y="226"/>
                </a:cubicBezTo>
                <a:close/>
                <a:moveTo>
                  <a:pt x="49" y="214"/>
                </a:moveTo>
                <a:cubicBezTo>
                  <a:pt x="50" y="214"/>
                  <a:pt x="51" y="213"/>
                  <a:pt x="51" y="212"/>
                </a:cubicBezTo>
                <a:cubicBezTo>
                  <a:pt x="50" y="213"/>
                  <a:pt x="49" y="213"/>
                  <a:pt x="49" y="214"/>
                </a:cubicBezTo>
                <a:close/>
                <a:moveTo>
                  <a:pt x="57" y="221"/>
                </a:moveTo>
                <a:cubicBezTo>
                  <a:pt x="58" y="220"/>
                  <a:pt x="59" y="220"/>
                  <a:pt x="59" y="219"/>
                </a:cubicBezTo>
                <a:cubicBezTo>
                  <a:pt x="58" y="219"/>
                  <a:pt x="56" y="220"/>
                  <a:pt x="57" y="221"/>
                </a:cubicBezTo>
                <a:close/>
                <a:moveTo>
                  <a:pt x="41" y="208"/>
                </a:moveTo>
                <a:cubicBezTo>
                  <a:pt x="41" y="208"/>
                  <a:pt x="41" y="207"/>
                  <a:pt x="41" y="207"/>
                </a:cubicBezTo>
                <a:cubicBezTo>
                  <a:pt x="41" y="207"/>
                  <a:pt x="40" y="208"/>
                  <a:pt x="41" y="208"/>
                </a:cubicBezTo>
                <a:close/>
                <a:moveTo>
                  <a:pt x="62" y="226"/>
                </a:moveTo>
                <a:cubicBezTo>
                  <a:pt x="62" y="225"/>
                  <a:pt x="63" y="225"/>
                  <a:pt x="62" y="224"/>
                </a:cubicBezTo>
                <a:cubicBezTo>
                  <a:pt x="62" y="225"/>
                  <a:pt x="61" y="225"/>
                  <a:pt x="62" y="226"/>
                </a:cubicBezTo>
                <a:close/>
                <a:moveTo>
                  <a:pt x="53" y="219"/>
                </a:moveTo>
                <a:cubicBezTo>
                  <a:pt x="54" y="219"/>
                  <a:pt x="54" y="220"/>
                  <a:pt x="55" y="219"/>
                </a:cubicBezTo>
                <a:cubicBezTo>
                  <a:pt x="54" y="219"/>
                  <a:pt x="54" y="218"/>
                  <a:pt x="53" y="219"/>
                </a:cubicBezTo>
                <a:close/>
                <a:moveTo>
                  <a:pt x="68" y="232"/>
                </a:moveTo>
                <a:cubicBezTo>
                  <a:pt x="69" y="233"/>
                  <a:pt x="70" y="231"/>
                  <a:pt x="69" y="231"/>
                </a:cubicBezTo>
                <a:cubicBezTo>
                  <a:pt x="69" y="231"/>
                  <a:pt x="69" y="232"/>
                  <a:pt x="68" y="232"/>
                </a:cubicBezTo>
                <a:close/>
                <a:moveTo>
                  <a:pt x="55" y="224"/>
                </a:moveTo>
                <a:cubicBezTo>
                  <a:pt x="56" y="223"/>
                  <a:pt x="57" y="222"/>
                  <a:pt x="57" y="221"/>
                </a:cubicBezTo>
                <a:cubicBezTo>
                  <a:pt x="56" y="222"/>
                  <a:pt x="56" y="223"/>
                  <a:pt x="55" y="224"/>
                </a:cubicBezTo>
                <a:close/>
                <a:moveTo>
                  <a:pt x="62" y="228"/>
                </a:moveTo>
                <a:cubicBezTo>
                  <a:pt x="63" y="228"/>
                  <a:pt x="63" y="228"/>
                  <a:pt x="64" y="228"/>
                </a:cubicBezTo>
                <a:cubicBezTo>
                  <a:pt x="63" y="227"/>
                  <a:pt x="64" y="227"/>
                  <a:pt x="63" y="226"/>
                </a:cubicBezTo>
                <a:cubicBezTo>
                  <a:pt x="63" y="227"/>
                  <a:pt x="62" y="228"/>
                  <a:pt x="62" y="228"/>
                </a:cubicBezTo>
                <a:close/>
                <a:moveTo>
                  <a:pt x="53" y="220"/>
                </a:moveTo>
                <a:cubicBezTo>
                  <a:pt x="53" y="220"/>
                  <a:pt x="54" y="219"/>
                  <a:pt x="53" y="219"/>
                </a:cubicBezTo>
                <a:cubicBezTo>
                  <a:pt x="52" y="221"/>
                  <a:pt x="51" y="222"/>
                  <a:pt x="53" y="220"/>
                </a:cubicBezTo>
                <a:close/>
                <a:moveTo>
                  <a:pt x="47" y="216"/>
                </a:moveTo>
                <a:cubicBezTo>
                  <a:pt x="47" y="217"/>
                  <a:pt x="46" y="217"/>
                  <a:pt x="47" y="218"/>
                </a:cubicBezTo>
                <a:cubicBezTo>
                  <a:pt x="47" y="217"/>
                  <a:pt x="47" y="217"/>
                  <a:pt x="48" y="217"/>
                </a:cubicBezTo>
                <a:cubicBezTo>
                  <a:pt x="48" y="216"/>
                  <a:pt x="48" y="216"/>
                  <a:pt x="47" y="216"/>
                </a:cubicBezTo>
                <a:close/>
                <a:moveTo>
                  <a:pt x="59" y="227"/>
                </a:moveTo>
                <a:cubicBezTo>
                  <a:pt x="59" y="227"/>
                  <a:pt x="59" y="227"/>
                  <a:pt x="59" y="228"/>
                </a:cubicBezTo>
                <a:cubicBezTo>
                  <a:pt x="59" y="227"/>
                  <a:pt x="60" y="227"/>
                  <a:pt x="60" y="226"/>
                </a:cubicBezTo>
                <a:cubicBezTo>
                  <a:pt x="60" y="227"/>
                  <a:pt x="59" y="226"/>
                  <a:pt x="59" y="227"/>
                </a:cubicBezTo>
                <a:close/>
                <a:moveTo>
                  <a:pt x="57" y="227"/>
                </a:moveTo>
                <a:cubicBezTo>
                  <a:pt x="57" y="227"/>
                  <a:pt x="59" y="226"/>
                  <a:pt x="58" y="226"/>
                </a:cubicBezTo>
                <a:cubicBezTo>
                  <a:pt x="58" y="226"/>
                  <a:pt x="57" y="226"/>
                  <a:pt x="57" y="227"/>
                </a:cubicBezTo>
                <a:close/>
                <a:moveTo>
                  <a:pt x="51" y="223"/>
                </a:moveTo>
                <a:cubicBezTo>
                  <a:pt x="51" y="222"/>
                  <a:pt x="52" y="222"/>
                  <a:pt x="52" y="221"/>
                </a:cubicBezTo>
                <a:cubicBezTo>
                  <a:pt x="51" y="222"/>
                  <a:pt x="51" y="222"/>
                  <a:pt x="51" y="223"/>
                </a:cubicBezTo>
                <a:close/>
                <a:moveTo>
                  <a:pt x="33" y="211"/>
                </a:moveTo>
                <a:cubicBezTo>
                  <a:pt x="34" y="212"/>
                  <a:pt x="35" y="210"/>
                  <a:pt x="35" y="209"/>
                </a:cubicBezTo>
                <a:cubicBezTo>
                  <a:pt x="34" y="210"/>
                  <a:pt x="34" y="211"/>
                  <a:pt x="33" y="211"/>
                </a:cubicBezTo>
                <a:close/>
                <a:moveTo>
                  <a:pt x="40" y="214"/>
                </a:moveTo>
                <a:cubicBezTo>
                  <a:pt x="40" y="214"/>
                  <a:pt x="41" y="214"/>
                  <a:pt x="40" y="213"/>
                </a:cubicBezTo>
                <a:cubicBezTo>
                  <a:pt x="40" y="213"/>
                  <a:pt x="39" y="214"/>
                  <a:pt x="40" y="214"/>
                </a:cubicBezTo>
                <a:close/>
                <a:moveTo>
                  <a:pt x="35" y="215"/>
                </a:moveTo>
                <a:cubicBezTo>
                  <a:pt x="36" y="215"/>
                  <a:pt x="37" y="214"/>
                  <a:pt x="37" y="213"/>
                </a:cubicBezTo>
                <a:cubicBezTo>
                  <a:pt x="36" y="214"/>
                  <a:pt x="35" y="215"/>
                  <a:pt x="35" y="215"/>
                </a:cubicBezTo>
                <a:close/>
                <a:moveTo>
                  <a:pt x="48" y="223"/>
                </a:moveTo>
                <a:cubicBezTo>
                  <a:pt x="49" y="223"/>
                  <a:pt x="49" y="222"/>
                  <a:pt x="48" y="222"/>
                </a:cubicBezTo>
                <a:cubicBezTo>
                  <a:pt x="48" y="222"/>
                  <a:pt x="48" y="223"/>
                  <a:pt x="48" y="223"/>
                </a:cubicBezTo>
                <a:close/>
                <a:moveTo>
                  <a:pt x="38" y="217"/>
                </a:moveTo>
                <a:cubicBezTo>
                  <a:pt x="38" y="217"/>
                  <a:pt x="39" y="216"/>
                  <a:pt x="39" y="215"/>
                </a:cubicBezTo>
                <a:lnTo>
                  <a:pt x="38" y="217"/>
                </a:lnTo>
                <a:close/>
                <a:moveTo>
                  <a:pt x="43" y="223"/>
                </a:moveTo>
                <a:cubicBezTo>
                  <a:pt x="43" y="223"/>
                  <a:pt x="45" y="222"/>
                  <a:pt x="44" y="221"/>
                </a:cubicBezTo>
                <a:cubicBezTo>
                  <a:pt x="44" y="222"/>
                  <a:pt x="42" y="223"/>
                  <a:pt x="43" y="223"/>
                </a:cubicBezTo>
                <a:close/>
                <a:moveTo>
                  <a:pt x="62" y="237"/>
                </a:moveTo>
                <a:cubicBezTo>
                  <a:pt x="62" y="237"/>
                  <a:pt x="63" y="236"/>
                  <a:pt x="62" y="235"/>
                </a:cubicBezTo>
                <a:cubicBezTo>
                  <a:pt x="62" y="236"/>
                  <a:pt x="61" y="237"/>
                  <a:pt x="62" y="237"/>
                </a:cubicBezTo>
                <a:close/>
                <a:moveTo>
                  <a:pt x="30" y="213"/>
                </a:moveTo>
                <a:cubicBezTo>
                  <a:pt x="30" y="212"/>
                  <a:pt x="31" y="212"/>
                  <a:pt x="30" y="211"/>
                </a:cubicBezTo>
                <a:cubicBezTo>
                  <a:pt x="30" y="212"/>
                  <a:pt x="29" y="212"/>
                  <a:pt x="30" y="213"/>
                </a:cubicBezTo>
                <a:close/>
                <a:moveTo>
                  <a:pt x="49" y="228"/>
                </a:moveTo>
                <a:cubicBezTo>
                  <a:pt x="50" y="229"/>
                  <a:pt x="50" y="227"/>
                  <a:pt x="50" y="228"/>
                </a:cubicBezTo>
                <a:cubicBezTo>
                  <a:pt x="51" y="227"/>
                  <a:pt x="51" y="227"/>
                  <a:pt x="51" y="227"/>
                </a:cubicBezTo>
                <a:cubicBezTo>
                  <a:pt x="51" y="227"/>
                  <a:pt x="51" y="227"/>
                  <a:pt x="51" y="227"/>
                </a:cubicBezTo>
                <a:cubicBezTo>
                  <a:pt x="50" y="228"/>
                  <a:pt x="49" y="227"/>
                  <a:pt x="49" y="228"/>
                </a:cubicBezTo>
                <a:close/>
                <a:moveTo>
                  <a:pt x="44" y="225"/>
                </a:moveTo>
                <a:cubicBezTo>
                  <a:pt x="44" y="224"/>
                  <a:pt x="45" y="224"/>
                  <a:pt x="44" y="223"/>
                </a:cubicBezTo>
                <a:cubicBezTo>
                  <a:pt x="44" y="224"/>
                  <a:pt x="44" y="224"/>
                  <a:pt x="44" y="225"/>
                </a:cubicBezTo>
                <a:close/>
                <a:moveTo>
                  <a:pt x="64" y="238"/>
                </a:moveTo>
                <a:cubicBezTo>
                  <a:pt x="63" y="238"/>
                  <a:pt x="63" y="239"/>
                  <a:pt x="63" y="239"/>
                </a:cubicBezTo>
                <a:cubicBezTo>
                  <a:pt x="64" y="239"/>
                  <a:pt x="64" y="239"/>
                  <a:pt x="64" y="238"/>
                </a:cubicBezTo>
                <a:close/>
                <a:moveTo>
                  <a:pt x="29" y="217"/>
                </a:moveTo>
                <a:cubicBezTo>
                  <a:pt x="30" y="217"/>
                  <a:pt x="30" y="216"/>
                  <a:pt x="30" y="215"/>
                </a:cubicBezTo>
                <a:cubicBezTo>
                  <a:pt x="30" y="216"/>
                  <a:pt x="29" y="216"/>
                  <a:pt x="29" y="217"/>
                </a:cubicBezTo>
                <a:close/>
                <a:moveTo>
                  <a:pt x="55" y="237"/>
                </a:moveTo>
                <a:cubicBezTo>
                  <a:pt x="55" y="236"/>
                  <a:pt x="56" y="236"/>
                  <a:pt x="56" y="235"/>
                </a:cubicBezTo>
                <a:cubicBezTo>
                  <a:pt x="55" y="235"/>
                  <a:pt x="55" y="236"/>
                  <a:pt x="55" y="237"/>
                </a:cubicBezTo>
                <a:close/>
                <a:moveTo>
                  <a:pt x="47" y="231"/>
                </a:moveTo>
                <a:cubicBezTo>
                  <a:pt x="47" y="232"/>
                  <a:pt x="48" y="230"/>
                  <a:pt x="48" y="230"/>
                </a:cubicBezTo>
                <a:cubicBezTo>
                  <a:pt x="47" y="230"/>
                  <a:pt x="47" y="230"/>
                  <a:pt x="47" y="231"/>
                </a:cubicBezTo>
                <a:close/>
                <a:moveTo>
                  <a:pt x="61" y="240"/>
                </a:moveTo>
                <a:cubicBezTo>
                  <a:pt x="62" y="240"/>
                  <a:pt x="61" y="240"/>
                  <a:pt x="61" y="239"/>
                </a:cubicBezTo>
                <a:cubicBezTo>
                  <a:pt x="61" y="240"/>
                  <a:pt x="61" y="240"/>
                  <a:pt x="61" y="240"/>
                </a:cubicBezTo>
                <a:close/>
                <a:moveTo>
                  <a:pt x="34" y="223"/>
                </a:moveTo>
                <a:cubicBezTo>
                  <a:pt x="34" y="222"/>
                  <a:pt x="35" y="222"/>
                  <a:pt x="35" y="221"/>
                </a:cubicBezTo>
                <a:cubicBezTo>
                  <a:pt x="34" y="221"/>
                  <a:pt x="33" y="222"/>
                  <a:pt x="34" y="223"/>
                </a:cubicBezTo>
                <a:close/>
                <a:moveTo>
                  <a:pt x="26" y="217"/>
                </a:moveTo>
                <a:cubicBezTo>
                  <a:pt x="26" y="217"/>
                  <a:pt x="27" y="217"/>
                  <a:pt x="26" y="216"/>
                </a:cubicBezTo>
                <a:cubicBezTo>
                  <a:pt x="26" y="217"/>
                  <a:pt x="26" y="217"/>
                  <a:pt x="26" y="217"/>
                </a:cubicBezTo>
                <a:close/>
                <a:moveTo>
                  <a:pt x="32" y="222"/>
                </a:moveTo>
                <a:cubicBezTo>
                  <a:pt x="33" y="222"/>
                  <a:pt x="33" y="222"/>
                  <a:pt x="33" y="221"/>
                </a:cubicBezTo>
                <a:cubicBezTo>
                  <a:pt x="32" y="221"/>
                  <a:pt x="32" y="222"/>
                  <a:pt x="32" y="222"/>
                </a:cubicBezTo>
                <a:close/>
                <a:moveTo>
                  <a:pt x="27" y="218"/>
                </a:moveTo>
                <a:cubicBezTo>
                  <a:pt x="27" y="219"/>
                  <a:pt x="26" y="220"/>
                  <a:pt x="27" y="221"/>
                </a:cubicBezTo>
                <a:cubicBezTo>
                  <a:pt x="27" y="220"/>
                  <a:pt x="27" y="220"/>
                  <a:pt x="28" y="219"/>
                </a:cubicBezTo>
                <a:cubicBezTo>
                  <a:pt x="28" y="219"/>
                  <a:pt x="28" y="218"/>
                  <a:pt x="27" y="218"/>
                </a:cubicBezTo>
                <a:close/>
                <a:moveTo>
                  <a:pt x="32" y="225"/>
                </a:moveTo>
                <a:cubicBezTo>
                  <a:pt x="33" y="224"/>
                  <a:pt x="33" y="224"/>
                  <a:pt x="34" y="223"/>
                </a:cubicBezTo>
                <a:cubicBezTo>
                  <a:pt x="33" y="223"/>
                  <a:pt x="33" y="223"/>
                  <a:pt x="33" y="223"/>
                </a:cubicBezTo>
                <a:cubicBezTo>
                  <a:pt x="32" y="223"/>
                  <a:pt x="32" y="224"/>
                  <a:pt x="32" y="225"/>
                </a:cubicBezTo>
                <a:close/>
                <a:moveTo>
                  <a:pt x="23" y="221"/>
                </a:moveTo>
                <a:cubicBezTo>
                  <a:pt x="24" y="220"/>
                  <a:pt x="25" y="219"/>
                  <a:pt x="26" y="217"/>
                </a:cubicBezTo>
                <a:cubicBezTo>
                  <a:pt x="25" y="219"/>
                  <a:pt x="24" y="220"/>
                  <a:pt x="23" y="221"/>
                </a:cubicBezTo>
                <a:close/>
                <a:moveTo>
                  <a:pt x="57" y="242"/>
                </a:moveTo>
                <a:cubicBezTo>
                  <a:pt x="58" y="243"/>
                  <a:pt x="58" y="243"/>
                  <a:pt x="58" y="243"/>
                </a:cubicBezTo>
                <a:cubicBezTo>
                  <a:pt x="59" y="243"/>
                  <a:pt x="58" y="242"/>
                  <a:pt x="58" y="241"/>
                </a:cubicBezTo>
                <a:lnTo>
                  <a:pt x="57" y="242"/>
                </a:lnTo>
                <a:close/>
                <a:moveTo>
                  <a:pt x="25" y="220"/>
                </a:moveTo>
                <a:cubicBezTo>
                  <a:pt x="26" y="220"/>
                  <a:pt x="26" y="219"/>
                  <a:pt x="26" y="218"/>
                </a:cubicBezTo>
                <a:cubicBezTo>
                  <a:pt x="26" y="218"/>
                  <a:pt x="25" y="219"/>
                  <a:pt x="25" y="220"/>
                </a:cubicBezTo>
                <a:close/>
                <a:moveTo>
                  <a:pt x="44" y="234"/>
                </a:moveTo>
                <a:cubicBezTo>
                  <a:pt x="44" y="234"/>
                  <a:pt x="45" y="233"/>
                  <a:pt x="45" y="233"/>
                </a:cubicBezTo>
                <a:cubicBezTo>
                  <a:pt x="44" y="233"/>
                  <a:pt x="43" y="233"/>
                  <a:pt x="44" y="234"/>
                </a:cubicBezTo>
                <a:close/>
                <a:moveTo>
                  <a:pt x="49" y="243"/>
                </a:moveTo>
                <a:cubicBezTo>
                  <a:pt x="50" y="242"/>
                  <a:pt x="52" y="240"/>
                  <a:pt x="52" y="239"/>
                </a:cubicBezTo>
                <a:cubicBezTo>
                  <a:pt x="51" y="241"/>
                  <a:pt x="49" y="241"/>
                  <a:pt x="49" y="243"/>
                </a:cubicBezTo>
                <a:close/>
                <a:moveTo>
                  <a:pt x="31" y="225"/>
                </a:moveTo>
                <a:cubicBezTo>
                  <a:pt x="32" y="225"/>
                  <a:pt x="31" y="226"/>
                  <a:pt x="31" y="226"/>
                </a:cubicBezTo>
                <a:cubicBezTo>
                  <a:pt x="32" y="226"/>
                  <a:pt x="32" y="226"/>
                  <a:pt x="32" y="225"/>
                </a:cubicBezTo>
                <a:cubicBezTo>
                  <a:pt x="32" y="225"/>
                  <a:pt x="32" y="225"/>
                  <a:pt x="31" y="225"/>
                </a:cubicBezTo>
                <a:close/>
                <a:moveTo>
                  <a:pt x="42" y="242"/>
                </a:moveTo>
                <a:cubicBezTo>
                  <a:pt x="43" y="241"/>
                  <a:pt x="45" y="239"/>
                  <a:pt x="46" y="236"/>
                </a:cubicBezTo>
                <a:cubicBezTo>
                  <a:pt x="46" y="237"/>
                  <a:pt x="46" y="238"/>
                  <a:pt x="47" y="237"/>
                </a:cubicBezTo>
                <a:cubicBezTo>
                  <a:pt x="47" y="236"/>
                  <a:pt x="46" y="236"/>
                  <a:pt x="46" y="235"/>
                </a:cubicBezTo>
                <a:cubicBezTo>
                  <a:pt x="45" y="238"/>
                  <a:pt x="42" y="240"/>
                  <a:pt x="42" y="242"/>
                </a:cubicBezTo>
                <a:close/>
                <a:moveTo>
                  <a:pt x="23" y="220"/>
                </a:moveTo>
                <a:cubicBezTo>
                  <a:pt x="23" y="220"/>
                  <a:pt x="22" y="220"/>
                  <a:pt x="23" y="219"/>
                </a:cubicBezTo>
                <a:cubicBezTo>
                  <a:pt x="22" y="219"/>
                  <a:pt x="22" y="219"/>
                  <a:pt x="22" y="219"/>
                </a:cubicBezTo>
                <a:cubicBezTo>
                  <a:pt x="22" y="219"/>
                  <a:pt x="22" y="221"/>
                  <a:pt x="23" y="220"/>
                </a:cubicBezTo>
                <a:close/>
                <a:moveTo>
                  <a:pt x="30" y="227"/>
                </a:moveTo>
                <a:cubicBezTo>
                  <a:pt x="30" y="227"/>
                  <a:pt x="30" y="227"/>
                  <a:pt x="31" y="228"/>
                </a:cubicBezTo>
                <a:cubicBezTo>
                  <a:pt x="31" y="227"/>
                  <a:pt x="31" y="227"/>
                  <a:pt x="31" y="227"/>
                </a:cubicBezTo>
                <a:cubicBezTo>
                  <a:pt x="31" y="226"/>
                  <a:pt x="32" y="227"/>
                  <a:pt x="31" y="226"/>
                </a:cubicBezTo>
                <a:cubicBezTo>
                  <a:pt x="31" y="226"/>
                  <a:pt x="31" y="226"/>
                  <a:pt x="30" y="227"/>
                </a:cubicBezTo>
                <a:close/>
                <a:moveTo>
                  <a:pt x="31" y="230"/>
                </a:moveTo>
                <a:cubicBezTo>
                  <a:pt x="32" y="229"/>
                  <a:pt x="33" y="228"/>
                  <a:pt x="33" y="228"/>
                </a:cubicBezTo>
                <a:cubicBezTo>
                  <a:pt x="32" y="228"/>
                  <a:pt x="31" y="229"/>
                  <a:pt x="31" y="230"/>
                </a:cubicBezTo>
                <a:close/>
                <a:moveTo>
                  <a:pt x="57" y="246"/>
                </a:moveTo>
                <a:cubicBezTo>
                  <a:pt x="57" y="246"/>
                  <a:pt x="57" y="246"/>
                  <a:pt x="58" y="246"/>
                </a:cubicBezTo>
                <a:cubicBezTo>
                  <a:pt x="57" y="246"/>
                  <a:pt x="57" y="246"/>
                  <a:pt x="57" y="246"/>
                </a:cubicBezTo>
                <a:close/>
                <a:moveTo>
                  <a:pt x="21" y="224"/>
                </a:moveTo>
                <a:cubicBezTo>
                  <a:pt x="22" y="224"/>
                  <a:pt x="22" y="223"/>
                  <a:pt x="22" y="223"/>
                </a:cubicBezTo>
                <a:cubicBezTo>
                  <a:pt x="22" y="223"/>
                  <a:pt x="21" y="224"/>
                  <a:pt x="21" y="224"/>
                </a:cubicBezTo>
                <a:close/>
                <a:moveTo>
                  <a:pt x="52" y="249"/>
                </a:moveTo>
                <a:cubicBezTo>
                  <a:pt x="52" y="249"/>
                  <a:pt x="52" y="249"/>
                  <a:pt x="51" y="249"/>
                </a:cubicBezTo>
                <a:cubicBezTo>
                  <a:pt x="52" y="250"/>
                  <a:pt x="52" y="249"/>
                  <a:pt x="52" y="250"/>
                </a:cubicBezTo>
                <a:cubicBezTo>
                  <a:pt x="53" y="248"/>
                  <a:pt x="53" y="248"/>
                  <a:pt x="54" y="247"/>
                </a:cubicBezTo>
                <a:cubicBezTo>
                  <a:pt x="53" y="247"/>
                  <a:pt x="52" y="248"/>
                  <a:pt x="52" y="249"/>
                </a:cubicBezTo>
                <a:close/>
                <a:moveTo>
                  <a:pt x="29" y="230"/>
                </a:moveTo>
                <a:cubicBezTo>
                  <a:pt x="29" y="230"/>
                  <a:pt x="29" y="230"/>
                  <a:pt x="29" y="230"/>
                </a:cubicBezTo>
                <a:cubicBezTo>
                  <a:pt x="29" y="229"/>
                  <a:pt x="28" y="230"/>
                  <a:pt x="29" y="230"/>
                </a:cubicBezTo>
                <a:close/>
                <a:moveTo>
                  <a:pt x="54" y="249"/>
                </a:moveTo>
                <a:cubicBezTo>
                  <a:pt x="55" y="250"/>
                  <a:pt x="54" y="251"/>
                  <a:pt x="55" y="250"/>
                </a:cubicBezTo>
                <a:cubicBezTo>
                  <a:pt x="56" y="251"/>
                  <a:pt x="55" y="250"/>
                  <a:pt x="55" y="251"/>
                </a:cubicBezTo>
                <a:cubicBezTo>
                  <a:pt x="56" y="251"/>
                  <a:pt x="56" y="250"/>
                  <a:pt x="56" y="250"/>
                </a:cubicBezTo>
                <a:cubicBezTo>
                  <a:pt x="55" y="249"/>
                  <a:pt x="55" y="249"/>
                  <a:pt x="54" y="249"/>
                </a:cubicBezTo>
                <a:close/>
                <a:moveTo>
                  <a:pt x="47" y="245"/>
                </a:moveTo>
                <a:cubicBezTo>
                  <a:pt x="47" y="246"/>
                  <a:pt x="46" y="246"/>
                  <a:pt x="47" y="246"/>
                </a:cubicBezTo>
                <a:cubicBezTo>
                  <a:pt x="48" y="245"/>
                  <a:pt x="48" y="245"/>
                  <a:pt x="48" y="245"/>
                </a:cubicBezTo>
                <a:cubicBezTo>
                  <a:pt x="48" y="245"/>
                  <a:pt x="47" y="245"/>
                  <a:pt x="47" y="245"/>
                </a:cubicBezTo>
                <a:close/>
                <a:moveTo>
                  <a:pt x="28" y="231"/>
                </a:moveTo>
                <a:cubicBezTo>
                  <a:pt x="28" y="232"/>
                  <a:pt x="27" y="232"/>
                  <a:pt x="27" y="233"/>
                </a:cubicBezTo>
                <a:cubicBezTo>
                  <a:pt x="28" y="232"/>
                  <a:pt x="28" y="231"/>
                  <a:pt x="28" y="231"/>
                </a:cubicBezTo>
                <a:cubicBezTo>
                  <a:pt x="28" y="231"/>
                  <a:pt x="28" y="230"/>
                  <a:pt x="28" y="231"/>
                </a:cubicBezTo>
                <a:close/>
                <a:moveTo>
                  <a:pt x="28" y="235"/>
                </a:moveTo>
                <a:cubicBezTo>
                  <a:pt x="29" y="234"/>
                  <a:pt x="30" y="233"/>
                  <a:pt x="29" y="232"/>
                </a:cubicBezTo>
                <a:cubicBezTo>
                  <a:pt x="29" y="233"/>
                  <a:pt x="29" y="234"/>
                  <a:pt x="28" y="235"/>
                </a:cubicBezTo>
                <a:close/>
                <a:moveTo>
                  <a:pt x="48" y="247"/>
                </a:moveTo>
                <a:cubicBezTo>
                  <a:pt x="48" y="248"/>
                  <a:pt x="49" y="248"/>
                  <a:pt x="49" y="248"/>
                </a:cubicBezTo>
                <a:cubicBezTo>
                  <a:pt x="49" y="248"/>
                  <a:pt x="49" y="248"/>
                  <a:pt x="49" y="248"/>
                </a:cubicBezTo>
                <a:cubicBezTo>
                  <a:pt x="49" y="248"/>
                  <a:pt x="49" y="247"/>
                  <a:pt x="48" y="247"/>
                </a:cubicBezTo>
                <a:close/>
                <a:moveTo>
                  <a:pt x="17" y="226"/>
                </a:moveTo>
                <a:cubicBezTo>
                  <a:pt x="17" y="226"/>
                  <a:pt x="17" y="227"/>
                  <a:pt x="17" y="227"/>
                </a:cubicBezTo>
                <a:cubicBezTo>
                  <a:pt x="17" y="226"/>
                  <a:pt x="18" y="227"/>
                  <a:pt x="18" y="227"/>
                </a:cubicBezTo>
                <a:cubicBezTo>
                  <a:pt x="18" y="226"/>
                  <a:pt x="17" y="226"/>
                  <a:pt x="17" y="225"/>
                </a:cubicBezTo>
                <a:lnTo>
                  <a:pt x="17" y="226"/>
                </a:lnTo>
                <a:close/>
                <a:moveTo>
                  <a:pt x="41" y="244"/>
                </a:moveTo>
                <a:cubicBezTo>
                  <a:pt x="41" y="244"/>
                  <a:pt x="42" y="243"/>
                  <a:pt x="41" y="243"/>
                </a:cubicBezTo>
                <a:cubicBezTo>
                  <a:pt x="40" y="245"/>
                  <a:pt x="39" y="245"/>
                  <a:pt x="41" y="244"/>
                </a:cubicBezTo>
                <a:close/>
                <a:moveTo>
                  <a:pt x="50" y="252"/>
                </a:moveTo>
                <a:cubicBezTo>
                  <a:pt x="50" y="251"/>
                  <a:pt x="51" y="252"/>
                  <a:pt x="51" y="252"/>
                </a:cubicBezTo>
                <a:cubicBezTo>
                  <a:pt x="50" y="252"/>
                  <a:pt x="51" y="251"/>
                  <a:pt x="51" y="250"/>
                </a:cubicBezTo>
                <a:cubicBezTo>
                  <a:pt x="51" y="252"/>
                  <a:pt x="49" y="251"/>
                  <a:pt x="50" y="252"/>
                </a:cubicBezTo>
                <a:close/>
                <a:moveTo>
                  <a:pt x="42" y="245"/>
                </a:moveTo>
                <a:cubicBezTo>
                  <a:pt x="42" y="246"/>
                  <a:pt x="42" y="246"/>
                  <a:pt x="43" y="246"/>
                </a:cubicBezTo>
                <a:cubicBezTo>
                  <a:pt x="43" y="245"/>
                  <a:pt x="42" y="245"/>
                  <a:pt x="42" y="245"/>
                </a:cubicBezTo>
                <a:close/>
                <a:moveTo>
                  <a:pt x="53" y="255"/>
                </a:moveTo>
                <a:cubicBezTo>
                  <a:pt x="53" y="254"/>
                  <a:pt x="54" y="254"/>
                  <a:pt x="53" y="253"/>
                </a:cubicBezTo>
                <a:cubicBezTo>
                  <a:pt x="53" y="254"/>
                  <a:pt x="52" y="254"/>
                  <a:pt x="53" y="255"/>
                </a:cubicBezTo>
                <a:close/>
                <a:moveTo>
                  <a:pt x="40" y="247"/>
                </a:moveTo>
                <a:cubicBezTo>
                  <a:pt x="41" y="247"/>
                  <a:pt x="42" y="246"/>
                  <a:pt x="41" y="246"/>
                </a:cubicBezTo>
                <a:lnTo>
                  <a:pt x="40" y="247"/>
                </a:lnTo>
                <a:close/>
                <a:moveTo>
                  <a:pt x="43" y="248"/>
                </a:moveTo>
                <a:cubicBezTo>
                  <a:pt x="44" y="249"/>
                  <a:pt x="44" y="249"/>
                  <a:pt x="44" y="249"/>
                </a:cubicBezTo>
                <a:cubicBezTo>
                  <a:pt x="44" y="248"/>
                  <a:pt x="43" y="248"/>
                  <a:pt x="43" y="248"/>
                </a:cubicBezTo>
                <a:close/>
                <a:moveTo>
                  <a:pt x="15" y="234"/>
                </a:moveTo>
                <a:cubicBezTo>
                  <a:pt x="15" y="233"/>
                  <a:pt x="15" y="233"/>
                  <a:pt x="15" y="232"/>
                </a:cubicBezTo>
                <a:cubicBezTo>
                  <a:pt x="15" y="233"/>
                  <a:pt x="15" y="233"/>
                  <a:pt x="15" y="233"/>
                </a:cubicBezTo>
                <a:cubicBezTo>
                  <a:pt x="16" y="234"/>
                  <a:pt x="16" y="234"/>
                  <a:pt x="16" y="234"/>
                </a:cubicBezTo>
                <a:cubicBezTo>
                  <a:pt x="17" y="232"/>
                  <a:pt x="17" y="233"/>
                  <a:pt x="18" y="231"/>
                </a:cubicBezTo>
                <a:cubicBezTo>
                  <a:pt x="18" y="231"/>
                  <a:pt x="17" y="231"/>
                  <a:pt x="17" y="230"/>
                </a:cubicBezTo>
                <a:cubicBezTo>
                  <a:pt x="17" y="230"/>
                  <a:pt x="17" y="231"/>
                  <a:pt x="17" y="230"/>
                </a:cubicBezTo>
                <a:cubicBezTo>
                  <a:pt x="17" y="232"/>
                  <a:pt x="16" y="232"/>
                  <a:pt x="15" y="234"/>
                </a:cubicBezTo>
                <a:close/>
                <a:moveTo>
                  <a:pt x="51" y="255"/>
                </a:moveTo>
                <a:cubicBezTo>
                  <a:pt x="51" y="256"/>
                  <a:pt x="50" y="257"/>
                  <a:pt x="51" y="257"/>
                </a:cubicBezTo>
                <a:cubicBezTo>
                  <a:pt x="51" y="256"/>
                  <a:pt x="52" y="256"/>
                  <a:pt x="52" y="255"/>
                </a:cubicBezTo>
                <a:cubicBezTo>
                  <a:pt x="51" y="255"/>
                  <a:pt x="51" y="255"/>
                  <a:pt x="51" y="255"/>
                </a:cubicBezTo>
                <a:close/>
                <a:moveTo>
                  <a:pt x="20" y="235"/>
                </a:moveTo>
                <a:cubicBezTo>
                  <a:pt x="19" y="235"/>
                  <a:pt x="19" y="236"/>
                  <a:pt x="19" y="236"/>
                </a:cubicBezTo>
                <a:cubicBezTo>
                  <a:pt x="20" y="236"/>
                  <a:pt x="20" y="236"/>
                  <a:pt x="20" y="236"/>
                </a:cubicBezTo>
                <a:cubicBezTo>
                  <a:pt x="20" y="236"/>
                  <a:pt x="21" y="235"/>
                  <a:pt x="21" y="235"/>
                </a:cubicBezTo>
                <a:cubicBezTo>
                  <a:pt x="20" y="235"/>
                  <a:pt x="20" y="236"/>
                  <a:pt x="20" y="235"/>
                </a:cubicBezTo>
                <a:close/>
                <a:moveTo>
                  <a:pt x="21" y="238"/>
                </a:moveTo>
                <a:cubicBezTo>
                  <a:pt x="21" y="237"/>
                  <a:pt x="22" y="237"/>
                  <a:pt x="22" y="236"/>
                </a:cubicBezTo>
                <a:cubicBezTo>
                  <a:pt x="21" y="236"/>
                  <a:pt x="21" y="237"/>
                  <a:pt x="21" y="238"/>
                </a:cubicBezTo>
                <a:close/>
                <a:moveTo>
                  <a:pt x="17" y="236"/>
                </a:moveTo>
                <a:cubicBezTo>
                  <a:pt x="18" y="236"/>
                  <a:pt x="18" y="235"/>
                  <a:pt x="18" y="235"/>
                </a:cubicBezTo>
                <a:cubicBezTo>
                  <a:pt x="18" y="235"/>
                  <a:pt x="17" y="236"/>
                  <a:pt x="17" y="236"/>
                </a:cubicBezTo>
                <a:close/>
                <a:moveTo>
                  <a:pt x="23" y="243"/>
                </a:moveTo>
                <a:cubicBezTo>
                  <a:pt x="24" y="243"/>
                  <a:pt x="25" y="241"/>
                  <a:pt x="26" y="240"/>
                </a:cubicBezTo>
                <a:cubicBezTo>
                  <a:pt x="25" y="240"/>
                  <a:pt x="25" y="240"/>
                  <a:pt x="25" y="240"/>
                </a:cubicBezTo>
                <a:cubicBezTo>
                  <a:pt x="24" y="241"/>
                  <a:pt x="24" y="242"/>
                  <a:pt x="23" y="243"/>
                </a:cubicBezTo>
                <a:close/>
                <a:moveTo>
                  <a:pt x="17" y="238"/>
                </a:moveTo>
                <a:cubicBezTo>
                  <a:pt x="17" y="237"/>
                  <a:pt x="18" y="237"/>
                  <a:pt x="18" y="236"/>
                </a:cubicBezTo>
                <a:cubicBezTo>
                  <a:pt x="17" y="236"/>
                  <a:pt x="16" y="237"/>
                  <a:pt x="17" y="238"/>
                </a:cubicBezTo>
                <a:close/>
                <a:moveTo>
                  <a:pt x="35" y="251"/>
                </a:moveTo>
                <a:cubicBezTo>
                  <a:pt x="35" y="252"/>
                  <a:pt x="36" y="250"/>
                  <a:pt x="36" y="250"/>
                </a:cubicBezTo>
                <a:lnTo>
                  <a:pt x="35" y="251"/>
                </a:lnTo>
                <a:close/>
                <a:moveTo>
                  <a:pt x="38" y="255"/>
                </a:moveTo>
                <a:cubicBezTo>
                  <a:pt x="39" y="254"/>
                  <a:pt x="39" y="254"/>
                  <a:pt x="39" y="254"/>
                </a:cubicBezTo>
                <a:cubicBezTo>
                  <a:pt x="39" y="254"/>
                  <a:pt x="38" y="254"/>
                  <a:pt x="38" y="255"/>
                </a:cubicBezTo>
                <a:close/>
                <a:moveTo>
                  <a:pt x="12" y="236"/>
                </a:moveTo>
                <a:cubicBezTo>
                  <a:pt x="12" y="236"/>
                  <a:pt x="12" y="237"/>
                  <a:pt x="12" y="237"/>
                </a:cubicBezTo>
                <a:cubicBezTo>
                  <a:pt x="13" y="236"/>
                  <a:pt x="13" y="236"/>
                  <a:pt x="13" y="236"/>
                </a:cubicBezTo>
                <a:cubicBezTo>
                  <a:pt x="13" y="236"/>
                  <a:pt x="12" y="236"/>
                  <a:pt x="12" y="236"/>
                </a:cubicBezTo>
                <a:close/>
                <a:moveTo>
                  <a:pt x="38" y="253"/>
                </a:moveTo>
                <a:cubicBezTo>
                  <a:pt x="36" y="252"/>
                  <a:pt x="36" y="252"/>
                  <a:pt x="36" y="252"/>
                </a:cubicBezTo>
                <a:cubicBezTo>
                  <a:pt x="36" y="253"/>
                  <a:pt x="37" y="254"/>
                  <a:pt x="38" y="253"/>
                </a:cubicBezTo>
                <a:close/>
                <a:moveTo>
                  <a:pt x="12" y="239"/>
                </a:moveTo>
                <a:cubicBezTo>
                  <a:pt x="13" y="238"/>
                  <a:pt x="13" y="238"/>
                  <a:pt x="13" y="238"/>
                </a:cubicBezTo>
                <a:cubicBezTo>
                  <a:pt x="13" y="238"/>
                  <a:pt x="13" y="239"/>
                  <a:pt x="13" y="238"/>
                </a:cubicBezTo>
                <a:cubicBezTo>
                  <a:pt x="12" y="238"/>
                  <a:pt x="14" y="237"/>
                  <a:pt x="13" y="237"/>
                </a:cubicBezTo>
                <a:cubicBezTo>
                  <a:pt x="12" y="237"/>
                  <a:pt x="12" y="238"/>
                  <a:pt x="12" y="239"/>
                </a:cubicBezTo>
                <a:close/>
                <a:moveTo>
                  <a:pt x="35" y="256"/>
                </a:moveTo>
                <a:cubicBezTo>
                  <a:pt x="35" y="256"/>
                  <a:pt x="36" y="257"/>
                  <a:pt x="36" y="257"/>
                </a:cubicBezTo>
                <a:cubicBezTo>
                  <a:pt x="36" y="256"/>
                  <a:pt x="35" y="256"/>
                  <a:pt x="35" y="256"/>
                </a:cubicBezTo>
                <a:close/>
                <a:moveTo>
                  <a:pt x="27" y="255"/>
                </a:moveTo>
                <a:cubicBezTo>
                  <a:pt x="27" y="255"/>
                  <a:pt x="28" y="254"/>
                  <a:pt x="28" y="254"/>
                </a:cubicBezTo>
                <a:cubicBezTo>
                  <a:pt x="27" y="254"/>
                  <a:pt x="27" y="254"/>
                  <a:pt x="27" y="255"/>
                </a:cubicBezTo>
                <a:close/>
                <a:moveTo>
                  <a:pt x="8" y="244"/>
                </a:moveTo>
                <a:cubicBezTo>
                  <a:pt x="7" y="244"/>
                  <a:pt x="7" y="244"/>
                  <a:pt x="7" y="244"/>
                </a:cubicBezTo>
                <a:cubicBezTo>
                  <a:pt x="8" y="245"/>
                  <a:pt x="8" y="243"/>
                  <a:pt x="7" y="243"/>
                </a:cubicBezTo>
                <a:cubicBezTo>
                  <a:pt x="7" y="243"/>
                  <a:pt x="7" y="243"/>
                  <a:pt x="8" y="244"/>
                </a:cubicBezTo>
                <a:close/>
                <a:moveTo>
                  <a:pt x="6" y="247"/>
                </a:moveTo>
                <a:cubicBezTo>
                  <a:pt x="7" y="248"/>
                  <a:pt x="9" y="244"/>
                  <a:pt x="8" y="244"/>
                </a:cubicBezTo>
                <a:cubicBezTo>
                  <a:pt x="7" y="245"/>
                  <a:pt x="7" y="246"/>
                  <a:pt x="6" y="247"/>
                </a:cubicBezTo>
                <a:close/>
                <a:moveTo>
                  <a:pt x="11" y="248"/>
                </a:moveTo>
                <a:cubicBezTo>
                  <a:pt x="12" y="248"/>
                  <a:pt x="12" y="247"/>
                  <a:pt x="11" y="247"/>
                </a:cubicBezTo>
                <a:cubicBezTo>
                  <a:pt x="11" y="247"/>
                  <a:pt x="11" y="248"/>
                  <a:pt x="11" y="248"/>
                </a:cubicBezTo>
                <a:close/>
                <a:moveTo>
                  <a:pt x="32" y="264"/>
                </a:moveTo>
                <a:cubicBezTo>
                  <a:pt x="33" y="264"/>
                  <a:pt x="33" y="264"/>
                  <a:pt x="33" y="263"/>
                </a:cubicBezTo>
                <a:cubicBezTo>
                  <a:pt x="32" y="263"/>
                  <a:pt x="32" y="263"/>
                  <a:pt x="32" y="264"/>
                </a:cubicBezTo>
                <a:close/>
                <a:moveTo>
                  <a:pt x="10" y="250"/>
                </a:moveTo>
                <a:cubicBezTo>
                  <a:pt x="10" y="250"/>
                  <a:pt x="11" y="249"/>
                  <a:pt x="11" y="249"/>
                </a:cubicBezTo>
                <a:cubicBezTo>
                  <a:pt x="10" y="248"/>
                  <a:pt x="10" y="248"/>
                  <a:pt x="10" y="248"/>
                </a:cubicBezTo>
                <a:cubicBezTo>
                  <a:pt x="10" y="249"/>
                  <a:pt x="9" y="249"/>
                  <a:pt x="10" y="250"/>
                </a:cubicBezTo>
                <a:close/>
                <a:moveTo>
                  <a:pt x="7" y="252"/>
                </a:moveTo>
                <a:cubicBezTo>
                  <a:pt x="7" y="251"/>
                  <a:pt x="9" y="249"/>
                  <a:pt x="8" y="248"/>
                </a:cubicBezTo>
                <a:cubicBezTo>
                  <a:pt x="8" y="249"/>
                  <a:pt x="6" y="251"/>
                  <a:pt x="7" y="252"/>
                </a:cubicBezTo>
                <a:close/>
                <a:moveTo>
                  <a:pt x="3" y="247"/>
                </a:moveTo>
                <a:cubicBezTo>
                  <a:pt x="3" y="246"/>
                  <a:pt x="4" y="246"/>
                  <a:pt x="4" y="246"/>
                </a:cubicBezTo>
                <a:cubicBezTo>
                  <a:pt x="3" y="246"/>
                  <a:pt x="2" y="246"/>
                  <a:pt x="3" y="247"/>
                </a:cubicBezTo>
                <a:close/>
                <a:moveTo>
                  <a:pt x="0" y="255"/>
                </a:moveTo>
                <a:cubicBezTo>
                  <a:pt x="1" y="253"/>
                  <a:pt x="3" y="253"/>
                  <a:pt x="2" y="251"/>
                </a:cubicBezTo>
                <a:cubicBezTo>
                  <a:pt x="2" y="253"/>
                  <a:pt x="0" y="254"/>
                  <a:pt x="0" y="255"/>
                </a:cubicBezTo>
                <a:close/>
                <a:moveTo>
                  <a:pt x="30" y="271"/>
                </a:moveTo>
                <a:cubicBezTo>
                  <a:pt x="30" y="271"/>
                  <a:pt x="31" y="271"/>
                  <a:pt x="31" y="271"/>
                </a:cubicBezTo>
                <a:cubicBezTo>
                  <a:pt x="31" y="271"/>
                  <a:pt x="30" y="270"/>
                  <a:pt x="30" y="271"/>
                </a:cubicBezTo>
                <a:close/>
                <a:moveTo>
                  <a:pt x="34" y="274"/>
                </a:moveTo>
                <a:cubicBezTo>
                  <a:pt x="35" y="275"/>
                  <a:pt x="34" y="275"/>
                  <a:pt x="35" y="275"/>
                </a:cubicBezTo>
                <a:cubicBezTo>
                  <a:pt x="36" y="275"/>
                  <a:pt x="35" y="275"/>
                  <a:pt x="35" y="274"/>
                </a:cubicBezTo>
                <a:cubicBezTo>
                  <a:pt x="35" y="274"/>
                  <a:pt x="35" y="274"/>
                  <a:pt x="34" y="274"/>
                </a:cubicBezTo>
                <a:close/>
                <a:moveTo>
                  <a:pt x="3" y="254"/>
                </a:moveTo>
                <a:cubicBezTo>
                  <a:pt x="2" y="254"/>
                  <a:pt x="2" y="254"/>
                  <a:pt x="2" y="253"/>
                </a:cubicBezTo>
                <a:cubicBezTo>
                  <a:pt x="2" y="254"/>
                  <a:pt x="2" y="254"/>
                  <a:pt x="2" y="254"/>
                </a:cubicBezTo>
                <a:cubicBezTo>
                  <a:pt x="2" y="254"/>
                  <a:pt x="4" y="254"/>
                  <a:pt x="3" y="253"/>
                </a:cubicBezTo>
                <a:lnTo>
                  <a:pt x="3" y="254"/>
                </a:lnTo>
                <a:close/>
                <a:moveTo>
                  <a:pt x="27" y="271"/>
                </a:moveTo>
                <a:cubicBezTo>
                  <a:pt x="27" y="271"/>
                  <a:pt x="27" y="272"/>
                  <a:pt x="28" y="271"/>
                </a:cubicBezTo>
                <a:cubicBezTo>
                  <a:pt x="28" y="271"/>
                  <a:pt x="27" y="270"/>
                  <a:pt x="27" y="271"/>
                </a:cubicBezTo>
                <a:close/>
                <a:moveTo>
                  <a:pt x="31" y="278"/>
                </a:moveTo>
                <a:cubicBezTo>
                  <a:pt x="31" y="277"/>
                  <a:pt x="30" y="277"/>
                  <a:pt x="30" y="276"/>
                </a:cubicBezTo>
                <a:cubicBezTo>
                  <a:pt x="30" y="277"/>
                  <a:pt x="31" y="277"/>
                  <a:pt x="31" y="278"/>
                </a:cubicBezTo>
                <a:close/>
                <a:moveTo>
                  <a:pt x="31" y="281"/>
                </a:moveTo>
                <a:cubicBezTo>
                  <a:pt x="32" y="281"/>
                  <a:pt x="32" y="281"/>
                  <a:pt x="32" y="281"/>
                </a:cubicBezTo>
                <a:cubicBezTo>
                  <a:pt x="32" y="280"/>
                  <a:pt x="32" y="280"/>
                  <a:pt x="33" y="280"/>
                </a:cubicBezTo>
                <a:cubicBezTo>
                  <a:pt x="33" y="280"/>
                  <a:pt x="33" y="279"/>
                  <a:pt x="33" y="279"/>
                </a:cubicBezTo>
                <a:cubicBezTo>
                  <a:pt x="32" y="280"/>
                  <a:pt x="32" y="281"/>
                  <a:pt x="31" y="281"/>
                </a:cubicBezTo>
                <a:close/>
                <a:moveTo>
                  <a:pt x="782" y="255"/>
                </a:moveTo>
                <a:cubicBezTo>
                  <a:pt x="781" y="255"/>
                  <a:pt x="779" y="253"/>
                  <a:pt x="779" y="256"/>
                </a:cubicBezTo>
                <a:cubicBezTo>
                  <a:pt x="781" y="259"/>
                  <a:pt x="782" y="261"/>
                  <a:pt x="783" y="263"/>
                </a:cubicBezTo>
                <a:cubicBezTo>
                  <a:pt x="781" y="263"/>
                  <a:pt x="777" y="259"/>
                  <a:pt x="774" y="258"/>
                </a:cubicBezTo>
                <a:cubicBezTo>
                  <a:pt x="775" y="259"/>
                  <a:pt x="777" y="263"/>
                  <a:pt x="778" y="264"/>
                </a:cubicBezTo>
                <a:cubicBezTo>
                  <a:pt x="779" y="267"/>
                  <a:pt x="779" y="268"/>
                  <a:pt x="780" y="271"/>
                </a:cubicBezTo>
                <a:cubicBezTo>
                  <a:pt x="779" y="271"/>
                  <a:pt x="779" y="271"/>
                  <a:pt x="779" y="272"/>
                </a:cubicBezTo>
                <a:cubicBezTo>
                  <a:pt x="776" y="269"/>
                  <a:pt x="775" y="267"/>
                  <a:pt x="772" y="264"/>
                </a:cubicBezTo>
                <a:cubicBezTo>
                  <a:pt x="771" y="262"/>
                  <a:pt x="772" y="262"/>
                  <a:pt x="771" y="260"/>
                </a:cubicBezTo>
                <a:cubicBezTo>
                  <a:pt x="770" y="259"/>
                  <a:pt x="767" y="254"/>
                  <a:pt x="766" y="252"/>
                </a:cubicBezTo>
                <a:cubicBezTo>
                  <a:pt x="766" y="254"/>
                  <a:pt x="763" y="249"/>
                  <a:pt x="762" y="246"/>
                </a:cubicBezTo>
                <a:cubicBezTo>
                  <a:pt x="763" y="250"/>
                  <a:pt x="761" y="249"/>
                  <a:pt x="764" y="255"/>
                </a:cubicBezTo>
                <a:cubicBezTo>
                  <a:pt x="763" y="252"/>
                  <a:pt x="764" y="254"/>
                  <a:pt x="765" y="256"/>
                </a:cubicBezTo>
                <a:cubicBezTo>
                  <a:pt x="765" y="257"/>
                  <a:pt x="765" y="255"/>
                  <a:pt x="765" y="255"/>
                </a:cubicBezTo>
                <a:cubicBezTo>
                  <a:pt x="766" y="256"/>
                  <a:pt x="766" y="257"/>
                  <a:pt x="766" y="258"/>
                </a:cubicBezTo>
                <a:cubicBezTo>
                  <a:pt x="767" y="259"/>
                  <a:pt x="768" y="260"/>
                  <a:pt x="770" y="260"/>
                </a:cubicBezTo>
                <a:cubicBezTo>
                  <a:pt x="770" y="262"/>
                  <a:pt x="771" y="264"/>
                  <a:pt x="772" y="267"/>
                </a:cubicBezTo>
                <a:cubicBezTo>
                  <a:pt x="771" y="267"/>
                  <a:pt x="768" y="261"/>
                  <a:pt x="769" y="264"/>
                </a:cubicBezTo>
                <a:cubicBezTo>
                  <a:pt x="768" y="262"/>
                  <a:pt x="766" y="259"/>
                  <a:pt x="766" y="260"/>
                </a:cubicBezTo>
                <a:cubicBezTo>
                  <a:pt x="766" y="259"/>
                  <a:pt x="764" y="256"/>
                  <a:pt x="764" y="255"/>
                </a:cubicBezTo>
                <a:cubicBezTo>
                  <a:pt x="763" y="254"/>
                  <a:pt x="762" y="254"/>
                  <a:pt x="761" y="253"/>
                </a:cubicBezTo>
                <a:cubicBezTo>
                  <a:pt x="761" y="252"/>
                  <a:pt x="762" y="253"/>
                  <a:pt x="762" y="252"/>
                </a:cubicBezTo>
                <a:cubicBezTo>
                  <a:pt x="762" y="251"/>
                  <a:pt x="761" y="249"/>
                  <a:pt x="761" y="249"/>
                </a:cubicBezTo>
                <a:cubicBezTo>
                  <a:pt x="757" y="243"/>
                  <a:pt x="757" y="246"/>
                  <a:pt x="752" y="241"/>
                </a:cubicBezTo>
                <a:cubicBezTo>
                  <a:pt x="752" y="241"/>
                  <a:pt x="755" y="244"/>
                  <a:pt x="755" y="245"/>
                </a:cubicBezTo>
                <a:cubicBezTo>
                  <a:pt x="755" y="246"/>
                  <a:pt x="755" y="245"/>
                  <a:pt x="755" y="244"/>
                </a:cubicBezTo>
                <a:cubicBezTo>
                  <a:pt x="755" y="244"/>
                  <a:pt x="755" y="246"/>
                  <a:pt x="756" y="246"/>
                </a:cubicBezTo>
                <a:cubicBezTo>
                  <a:pt x="757" y="248"/>
                  <a:pt x="756" y="247"/>
                  <a:pt x="757" y="249"/>
                </a:cubicBezTo>
                <a:cubicBezTo>
                  <a:pt x="755" y="246"/>
                  <a:pt x="755" y="248"/>
                  <a:pt x="753" y="248"/>
                </a:cubicBezTo>
                <a:cubicBezTo>
                  <a:pt x="752" y="245"/>
                  <a:pt x="751" y="244"/>
                  <a:pt x="750" y="245"/>
                </a:cubicBezTo>
                <a:cubicBezTo>
                  <a:pt x="748" y="242"/>
                  <a:pt x="747" y="243"/>
                  <a:pt x="745" y="239"/>
                </a:cubicBezTo>
                <a:cubicBezTo>
                  <a:pt x="744" y="239"/>
                  <a:pt x="744" y="239"/>
                  <a:pt x="744" y="239"/>
                </a:cubicBezTo>
                <a:cubicBezTo>
                  <a:pt x="743" y="237"/>
                  <a:pt x="741" y="236"/>
                  <a:pt x="739" y="233"/>
                </a:cubicBezTo>
                <a:cubicBezTo>
                  <a:pt x="739" y="232"/>
                  <a:pt x="739" y="231"/>
                  <a:pt x="740" y="231"/>
                </a:cubicBezTo>
                <a:cubicBezTo>
                  <a:pt x="741" y="233"/>
                  <a:pt x="741" y="234"/>
                  <a:pt x="742" y="234"/>
                </a:cubicBezTo>
                <a:cubicBezTo>
                  <a:pt x="742" y="234"/>
                  <a:pt x="741" y="231"/>
                  <a:pt x="743" y="234"/>
                </a:cubicBezTo>
                <a:cubicBezTo>
                  <a:pt x="743" y="233"/>
                  <a:pt x="742" y="232"/>
                  <a:pt x="741" y="231"/>
                </a:cubicBezTo>
                <a:cubicBezTo>
                  <a:pt x="740" y="230"/>
                  <a:pt x="741" y="231"/>
                  <a:pt x="740" y="231"/>
                </a:cubicBezTo>
                <a:cubicBezTo>
                  <a:pt x="739" y="227"/>
                  <a:pt x="737" y="229"/>
                  <a:pt x="736" y="226"/>
                </a:cubicBezTo>
                <a:cubicBezTo>
                  <a:pt x="736" y="227"/>
                  <a:pt x="735" y="226"/>
                  <a:pt x="733" y="224"/>
                </a:cubicBezTo>
                <a:cubicBezTo>
                  <a:pt x="734" y="226"/>
                  <a:pt x="737" y="229"/>
                  <a:pt x="738" y="231"/>
                </a:cubicBezTo>
                <a:cubicBezTo>
                  <a:pt x="735" y="229"/>
                  <a:pt x="728" y="217"/>
                  <a:pt x="726" y="218"/>
                </a:cubicBezTo>
                <a:cubicBezTo>
                  <a:pt x="724" y="215"/>
                  <a:pt x="723" y="213"/>
                  <a:pt x="721" y="210"/>
                </a:cubicBezTo>
                <a:cubicBezTo>
                  <a:pt x="715" y="205"/>
                  <a:pt x="707" y="195"/>
                  <a:pt x="698" y="186"/>
                </a:cubicBezTo>
                <a:cubicBezTo>
                  <a:pt x="698" y="186"/>
                  <a:pt x="701" y="188"/>
                  <a:pt x="700" y="188"/>
                </a:cubicBezTo>
                <a:cubicBezTo>
                  <a:pt x="696" y="184"/>
                  <a:pt x="693" y="182"/>
                  <a:pt x="688" y="177"/>
                </a:cubicBezTo>
                <a:cubicBezTo>
                  <a:pt x="689" y="178"/>
                  <a:pt x="690" y="178"/>
                  <a:pt x="690" y="177"/>
                </a:cubicBezTo>
                <a:cubicBezTo>
                  <a:pt x="689" y="176"/>
                  <a:pt x="689" y="176"/>
                  <a:pt x="689" y="176"/>
                </a:cubicBezTo>
                <a:cubicBezTo>
                  <a:pt x="687" y="174"/>
                  <a:pt x="689" y="177"/>
                  <a:pt x="688" y="177"/>
                </a:cubicBezTo>
                <a:cubicBezTo>
                  <a:pt x="686" y="175"/>
                  <a:pt x="687" y="175"/>
                  <a:pt x="686" y="174"/>
                </a:cubicBezTo>
                <a:cubicBezTo>
                  <a:pt x="684" y="172"/>
                  <a:pt x="686" y="174"/>
                  <a:pt x="684" y="173"/>
                </a:cubicBezTo>
                <a:cubicBezTo>
                  <a:pt x="683" y="172"/>
                  <a:pt x="682" y="169"/>
                  <a:pt x="681" y="170"/>
                </a:cubicBezTo>
                <a:cubicBezTo>
                  <a:pt x="680" y="169"/>
                  <a:pt x="681" y="169"/>
                  <a:pt x="681" y="169"/>
                </a:cubicBezTo>
                <a:cubicBezTo>
                  <a:pt x="680" y="168"/>
                  <a:pt x="679" y="168"/>
                  <a:pt x="678" y="168"/>
                </a:cubicBezTo>
                <a:cubicBezTo>
                  <a:pt x="676" y="165"/>
                  <a:pt x="672" y="163"/>
                  <a:pt x="672" y="161"/>
                </a:cubicBezTo>
                <a:cubicBezTo>
                  <a:pt x="670" y="160"/>
                  <a:pt x="662" y="154"/>
                  <a:pt x="657" y="149"/>
                </a:cubicBezTo>
                <a:cubicBezTo>
                  <a:pt x="660" y="152"/>
                  <a:pt x="654" y="146"/>
                  <a:pt x="654" y="146"/>
                </a:cubicBezTo>
                <a:cubicBezTo>
                  <a:pt x="653" y="145"/>
                  <a:pt x="653" y="145"/>
                  <a:pt x="652" y="145"/>
                </a:cubicBezTo>
                <a:cubicBezTo>
                  <a:pt x="648" y="142"/>
                  <a:pt x="644" y="139"/>
                  <a:pt x="645" y="138"/>
                </a:cubicBezTo>
                <a:cubicBezTo>
                  <a:pt x="641" y="135"/>
                  <a:pt x="641" y="135"/>
                  <a:pt x="641" y="135"/>
                </a:cubicBezTo>
                <a:cubicBezTo>
                  <a:pt x="642" y="137"/>
                  <a:pt x="641" y="136"/>
                  <a:pt x="640" y="136"/>
                </a:cubicBezTo>
                <a:cubicBezTo>
                  <a:pt x="637" y="133"/>
                  <a:pt x="636" y="133"/>
                  <a:pt x="633" y="130"/>
                </a:cubicBezTo>
                <a:cubicBezTo>
                  <a:pt x="633" y="130"/>
                  <a:pt x="632" y="129"/>
                  <a:pt x="633" y="129"/>
                </a:cubicBezTo>
                <a:cubicBezTo>
                  <a:pt x="629" y="126"/>
                  <a:pt x="631" y="129"/>
                  <a:pt x="629" y="128"/>
                </a:cubicBezTo>
                <a:cubicBezTo>
                  <a:pt x="628" y="126"/>
                  <a:pt x="625" y="124"/>
                  <a:pt x="622" y="123"/>
                </a:cubicBezTo>
                <a:cubicBezTo>
                  <a:pt x="626" y="124"/>
                  <a:pt x="620" y="120"/>
                  <a:pt x="618" y="120"/>
                </a:cubicBezTo>
                <a:cubicBezTo>
                  <a:pt x="618" y="120"/>
                  <a:pt x="620" y="122"/>
                  <a:pt x="621" y="122"/>
                </a:cubicBezTo>
                <a:cubicBezTo>
                  <a:pt x="623" y="124"/>
                  <a:pt x="615" y="119"/>
                  <a:pt x="617" y="119"/>
                </a:cubicBezTo>
                <a:cubicBezTo>
                  <a:pt x="614" y="117"/>
                  <a:pt x="614" y="117"/>
                  <a:pt x="614" y="117"/>
                </a:cubicBezTo>
                <a:cubicBezTo>
                  <a:pt x="613" y="116"/>
                  <a:pt x="614" y="118"/>
                  <a:pt x="611" y="116"/>
                </a:cubicBezTo>
                <a:cubicBezTo>
                  <a:pt x="611" y="116"/>
                  <a:pt x="613" y="116"/>
                  <a:pt x="612" y="115"/>
                </a:cubicBezTo>
                <a:cubicBezTo>
                  <a:pt x="610" y="114"/>
                  <a:pt x="612" y="116"/>
                  <a:pt x="610" y="115"/>
                </a:cubicBezTo>
                <a:cubicBezTo>
                  <a:pt x="607" y="112"/>
                  <a:pt x="602" y="111"/>
                  <a:pt x="596" y="106"/>
                </a:cubicBezTo>
                <a:cubicBezTo>
                  <a:pt x="596" y="106"/>
                  <a:pt x="595" y="106"/>
                  <a:pt x="595" y="105"/>
                </a:cubicBezTo>
                <a:cubicBezTo>
                  <a:pt x="594" y="105"/>
                  <a:pt x="594" y="105"/>
                  <a:pt x="594" y="106"/>
                </a:cubicBezTo>
                <a:cubicBezTo>
                  <a:pt x="587" y="101"/>
                  <a:pt x="583" y="99"/>
                  <a:pt x="576" y="95"/>
                </a:cubicBezTo>
                <a:cubicBezTo>
                  <a:pt x="573" y="94"/>
                  <a:pt x="576" y="96"/>
                  <a:pt x="575" y="96"/>
                </a:cubicBezTo>
                <a:cubicBezTo>
                  <a:pt x="575" y="95"/>
                  <a:pt x="571" y="94"/>
                  <a:pt x="571" y="94"/>
                </a:cubicBezTo>
                <a:cubicBezTo>
                  <a:pt x="568" y="92"/>
                  <a:pt x="566" y="90"/>
                  <a:pt x="562" y="88"/>
                </a:cubicBezTo>
                <a:cubicBezTo>
                  <a:pt x="555" y="85"/>
                  <a:pt x="548" y="82"/>
                  <a:pt x="540" y="79"/>
                </a:cubicBezTo>
                <a:cubicBezTo>
                  <a:pt x="540" y="78"/>
                  <a:pt x="540" y="78"/>
                  <a:pt x="540" y="78"/>
                </a:cubicBezTo>
                <a:cubicBezTo>
                  <a:pt x="537" y="77"/>
                  <a:pt x="535" y="76"/>
                  <a:pt x="533" y="75"/>
                </a:cubicBezTo>
                <a:cubicBezTo>
                  <a:pt x="530" y="74"/>
                  <a:pt x="529" y="74"/>
                  <a:pt x="526" y="73"/>
                </a:cubicBezTo>
                <a:cubicBezTo>
                  <a:pt x="526" y="72"/>
                  <a:pt x="526" y="72"/>
                  <a:pt x="526" y="72"/>
                </a:cubicBezTo>
                <a:cubicBezTo>
                  <a:pt x="521" y="71"/>
                  <a:pt x="517" y="70"/>
                  <a:pt x="514" y="68"/>
                </a:cubicBezTo>
                <a:cubicBezTo>
                  <a:pt x="510" y="68"/>
                  <a:pt x="504" y="65"/>
                  <a:pt x="502" y="64"/>
                </a:cubicBezTo>
                <a:cubicBezTo>
                  <a:pt x="500" y="63"/>
                  <a:pt x="502" y="65"/>
                  <a:pt x="502" y="65"/>
                </a:cubicBezTo>
                <a:cubicBezTo>
                  <a:pt x="497" y="64"/>
                  <a:pt x="493" y="62"/>
                  <a:pt x="488" y="60"/>
                </a:cubicBezTo>
                <a:cubicBezTo>
                  <a:pt x="485" y="60"/>
                  <a:pt x="481" y="60"/>
                  <a:pt x="480" y="59"/>
                </a:cubicBezTo>
                <a:cubicBezTo>
                  <a:pt x="483" y="59"/>
                  <a:pt x="485" y="60"/>
                  <a:pt x="484" y="59"/>
                </a:cubicBezTo>
                <a:cubicBezTo>
                  <a:pt x="482" y="58"/>
                  <a:pt x="480" y="59"/>
                  <a:pt x="480" y="58"/>
                </a:cubicBezTo>
                <a:cubicBezTo>
                  <a:pt x="479" y="58"/>
                  <a:pt x="479" y="58"/>
                  <a:pt x="479" y="59"/>
                </a:cubicBezTo>
                <a:cubicBezTo>
                  <a:pt x="474" y="58"/>
                  <a:pt x="470" y="57"/>
                  <a:pt x="468" y="56"/>
                </a:cubicBezTo>
                <a:cubicBezTo>
                  <a:pt x="466" y="56"/>
                  <a:pt x="469" y="57"/>
                  <a:pt x="464" y="56"/>
                </a:cubicBezTo>
                <a:cubicBezTo>
                  <a:pt x="465" y="55"/>
                  <a:pt x="461" y="54"/>
                  <a:pt x="459" y="54"/>
                </a:cubicBezTo>
                <a:cubicBezTo>
                  <a:pt x="459" y="54"/>
                  <a:pt x="459" y="54"/>
                  <a:pt x="458" y="54"/>
                </a:cubicBezTo>
                <a:cubicBezTo>
                  <a:pt x="458" y="54"/>
                  <a:pt x="459" y="54"/>
                  <a:pt x="461" y="54"/>
                </a:cubicBezTo>
                <a:cubicBezTo>
                  <a:pt x="461" y="53"/>
                  <a:pt x="460" y="53"/>
                  <a:pt x="458" y="53"/>
                </a:cubicBezTo>
                <a:cubicBezTo>
                  <a:pt x="457" y="53"/>
                  <a:pt x="456" y="53"/>
                  <a:pt x="456" y="54"/>
                </a:cubicBezTo>
                <a:cubicBezTo>
                  <a:pt x="453" y="53"/>
                  <a:pt x="452" y="52"/>
                  <a:pt x="450" y="52"/>
                </a:cubicBezTo>
                <a:cubicBezTo>
                  <a:pt x="448" y="51"/>
                  <a:pt x="451" y="52"/>
                  <a:pt x="450" y="52"/>
                </a:cubicBezTo>
                <a:cubicBezTo>
                  <a:pt x="442" y="51"/>
                  <a:pt x="434" y="51"/>
                  <a:pt x="428" y="49"/>
                </a:cubicBezTo>
                <a:cubicBezTo>
                  <a:pt x="426" y="49"/>
                  <a:pt x="429" y="50"/>
                  <a:pt x="427" y="50"/>
                </a:cubicBezTo>
                <a:cubicBezTo>
                  <a:pt x="424" y="50"/>
                  <a:pt x="424" y="49"/>
                  <a:pt x="426" y="49"/>
                </a:cubicBezTo>
                <a:cubicBezTo>
                  <a:pt x="426" y="48"/>
                  <a:pt x="425" y="49"/>
                  <a:pt x="423" y="48"/>
                </a:cubicBezTo>
                <a:cubicBezTo>
                  <a:pt x="423" y="49"/>
                  <a:pt x="423" y="49"/>
                  <a:pt x="423" y="49"/>
                </a:cubicBezTo>
                <a:cubicBezTo>
                  <a:pt x="416" y="48"/>
                  <a:pt x="410" y="48"/>
                  <a:pt x="402" y="48"/>
                </a:cubicBezTo>
                <a:cubicBezTo>
                  <a:pt x="404" y="47"/>
                  <a:pt x="401" y="47"/>
                  <a:pt x="397" y="47"/>
                </a:cubicBezTo>
                <a:cubicBezTo>
                  <a:pt x="397" y="46"/>
                  <a:pt x="397" y="46"/>
                  <a:pt x="397" y="46"/>
                </a:cubicBezTo>
                <a:cubicBezTo>
                  <a:pt x="394" y="47"/>
                  <a:pt x="393" y="46"/>
                  <a:pt x="391" y="46"/>
                </a:cubicBezTo>
                <a:cubicBezTo>
                  <a:pt x="389" y="46"/>
                  <a:pt x="395" y="47"/>
                  <a:pt x="393" y="48"/>
                </a:cubicBezTo>
                <a:cubicBezTo>
                  <a:pt x="390" y="47"/>
                  <a:pt x="390" y="47"/>
                  <a:pt x="388" y="47"/>
                </a:cubicBezTo>
                <a:cubicBezTo>
                  <a:pt x="386" y="47"/>
                  <a:pt x="388" y="47"/>
                  <a:pt x="388" y="48"/>
                </a:cubicBezTo>
                <a:cubicBezTo>
                  <a:pt x="385" y="48"/>
                  <a:pt x="385" y="47"/>
                  <a:pt x="382" y="48"/>
                </a:cubicBezTo>
                <a:cubicBezTo>
                  <a:pt x="382" y="47"/>
                  <a:pt x="383" y="47"/>
                  <a:pt x="384" y="47"/>
                </a:cubicBezTo>
                <a:cubicBezTo>
                  <a:pt x="383" y="47"/>
                  <a:pt x="380" y="48"/>
                  <a:pt x="380" y="47"/>
                </a:cubicBezTo>
                <a:cubicBezTo>
                  <a:pt x="379" y="47"/>
                  <a:pt x="380" y="48"/>
                  <a:pt x="377" y="48"/>
                </a:cubicBezTo>
                <a:cubicBezTo>
                  <a:pt x="376" y="47"/>
                  <a:pt x="377" y="47"/>
                  <a:pt x="376" y="47"/>
                </a:cubicBezTo>
                <a:cubicBezTo>
                  <a:pt x="375" y="47"/>
                  <a:pt x="371" y="48"/>
                  <a:pt x="375" y="48"/>
                </a:cubicBezTo>
                <a:cubicBezTo>
                  <a:pt x="374" y="48"/>
                  <a:pt x="373" y="49"/>
                  <a:pt x="371" y="49"/>
                </a:cubicBezTo>
                <a:cubicBezTo>
                  <a:pt x="372" y="48"/>
                  <a:pt x="370" y="48"/>
                  <a:pt x="371" y="47"/>
                </a:cubicBezTo>
                <a:cubicBezTo>
                  <a:pt x="370" y="47"/>
                  <a:pt x="367" y="48"/>
                  <a:pt x="368" y="47"/>
                </a:cubicBezTo>
                <a:cubicBezTo>
                  <a:pt x="365" y="48"/>
                  <a:pt x="363" y="48"/>
                  <a:pt x="361" y="48"/>
                </a:cubicBezTo>
                <a:cubicBezTo>
                  <a:pt x="361" y="47"/>
                  <a:pt x="362" y="47"/>
                  <a:pt x="363" y="47"/>
                </a:cubicBezTo>
                <a:cubicBezTo>
                  <a:pt x="363" y="47"/>
                  <a:pt x="361" y="47"/>
                  <a:pt x="359" y="47"/>
                </a:cubicBezTo>
                <a:cubicBezTo>
                  <a:pt x="358" y="48"/>
                  <a:pt x="355" y="48"/>
                  <a:pt x="351" y="48"/>
                </a:cubicBezTo>
                <a:cubicBezTo>
                  <a:pt x="351" y="49"/>
                  <a:pt x="354" y="48"/>
                  <a:pt x="354" y="49"/>
                </a:cubicBezTo>
                <a:cubicBezTo>
                  <a:pt x="350" y="50"/>
                  <a:pt x="351" y="49"/>
                  <a:pt x="348" y="49"/>
                </a:cubicBezTo>
                <a:cubicBezTo>
                  <a:pt x="350" y="50"/>
                  <a:pt x="344" y="50"/>
                  <a:pt x="342" y="50"/>
                </a:cubicBezTo>
                <a:cubicBezTo>
                  <a:pt x="340" y="50"/>
                  <a:pt x="343" y="50"/>
                  <a:pt x="341" y="51"/>
                </a:cubicBezTo>
                <a:cubicBezTo>
                  <a:pt x="336" y="52"/>
                  <a:pt x="334" y="52"/>
                  <a:pt x="332" y="51"/>
                </a:cubicBezTo>
                <a:cubicBezTo>
                  <a:pt x="334" y="50"/>
                  <a:pt x="335" y="51"/>
                  <a:pt x="335" y="51"/>
                </a:cubicBezTo>
                <a:cubicBezTo>
                  <a:pt x="336" y="51"/>
                  <a:pt x="336" y="51"/>
                  <a:pt x="336" y="51"/>
                </a:cubicBezTo>
                <a:cubicBezTo>
                  <a:pt x="336" y="50"/>
                  <a:pt x="334" y="51"/>
                  <a:pt x="335" y="50"/>
                </a:cubicBezTo>
                <a:cubicBezTo>
                  <a:pt x="331" y="51"/>
                  <a:pt x="331" y="51"/>
                  <a:pt x="331" y="52"/>
                </a:cubicBezTo>
                <a:cubicBezTo>
                  <a:pt x="330" y="51"/>
                  <a:pt x="326" y="51"/>
                  <a:pt x="326" y="52"/>
                </a:cubicBezTo>
                <a:cubicBezTo>
                  <a:pt x="323" y="53"/>
                  <a:pt x="325" y="52"/>
                  <a:pt x="326" y="51"/>
                </a:cubicBezTo>
                <a:cubicBezTo>
                  <a:pt x="326" y="51"/>
                  <a:pt x="322" y="52"/>
                  <a:pt x="321" y="53"/>
                </a:cubicBezTo>
                <a:cubicBezTo>
                  <a:pt x="321" y="53"/>
                  <a:pt x="322" y="53"/>
                  <a:pt x="323" y="53"/>
                </a:cubicBezTo>
                <a:cubicBezTo>
                  <a:pt x="321" y="53"/>
                  <a:pt x="315" y="54"/>
                  <a:pt x="316" y="55"/>
                </a:cubicBezTo>
                <a:cubicBezTo>
                  <a:pt x="314" y="56"/>
                  <a:pt x="314" y="55"/>
                  <a:pt x="312" y="55"/>
                </a:cubicBezTo>
                <a:cubicBezTo>
                  <a:pt x="313" y="55"/>
                  <a:pt x="314" y="54"/>
                  <a:pt x="315" y="54"/>
                </a:cubicBezTo>
                <a:cubicBezTo>
                  <a:pt x="317" y="53"/>
                  <a:pt x="317" y="53"/>
                  <a:pt x="320" y="52"/>
                </a:cubicBezTo>
                <a:cubicBezTo>
                  <a:pt x="319" y="52"/>
                  <a:pt x="314" y="54"/>
                  <a:pt x="313" y="54"/>
                </a:cubicBezTo>
                <a:cubicBezTo>
                  <a:pt x="310" y="54"/>
                  <a:pt x="314" y="54"/>
                  <a:pt x="312" y="55"/>
                </a:cubicBezTo>
                <a:cubicBezTo>
                  <a:pt x="308" y="56"/>
                  <a:pt x="308" y="56"/>
                  <a:pt x="304" y="57"/>
                </a:cubicBezTo>
                <a:cubicBezTo>
                  <a:pt x="305" y="57"/>
                  <a:pt x="307" y="57"/>
                  <a:pt x="307" y="56"/>
                </a:cubicBezTo>
                <a:cubicBezTo>
                  <a:pt x="305" y="56"/>
                  <a:pt x="302" y="58"/>
                  <a:pt x="302" y="58"/>
                </a:cubicBezTo>
                <a:cubicBezTo>
                  <a:pt x="299" y="59"/>
                  <a:pt x="304" y="57"/>
                  <a:pt x="301" y="58"/>
                </a:cubicBezTo>
                <a:cubicBezTo>
                  <a:pt x="301" y="57"/>
                  <a:pt x="304" y="57"/>
                  <a:pt x="303" y="57"/>
                </a:cubicBezTo>
                <a:cubicBezTo>
                  <a:pt x="303" y="57"/>
                  <a:pt x="298" y="58"/>
                  <a:pt x="297" y="58"/>
                </a:cubicBezTo>
                <a:cubicBezTo>
                  <a:pt x="298" y="59"/>
                  <a:pt x="301" y="57"/>
                  <a:pt x="301" y="58"/>
                </a:cubicBezTo>
                <a:cubicBezTo>
                  <a:pt x="296" y="59"/>
                  <a:pt x="295" y="60"/>
                  <a:pt x="292" y="60"/>
                </a:cubicBezTo>
                <a:cubicBezTo>
                  <a:pt x="290" y="61"/>
                  <a:pt x="289" y="61"/>
                  <a:pt x="289" y="62"/>
                </a:cubicBezTo>
                <a:cubicBezTo>
                  <a:pt x="288" y="62"/>
                  <a:pt x="283" y="62"/>
                  <a:pt x="283" y="63"/>
                </a:cubicBezTo>
                <a:cubicBezTo>
                  <a:pt x="279" y="65"/>
                  <a:pt x="279" y="64"/>
                  <a:pt x="276" y="65"/>
                </a:cubicBezTo>
                <a:cubicBezTo>
                  <a:pt x="274" y="66"/>
                  <a:pt x="277" y="66"/>
                  <a:pt x="276" y="66"/>
                </a:cubicBezTo>
                <a:cubicBezTo>
                  <a:pt x="273" y="67"/>
                  <a:pt x="273" y="67"/>
                  <a:pt x="273" y="67"/>
                </a:cubicBezTo>
                <a:cubicBezTo>
                  <a:pt x="275" y="65"/>
                  <a:pt x="264" y="71"/>
                  <a:pt x="260" y="71"/>
                </a:cubicBezTo>
                <a:cubicBezTo>
                  <a:pt x="259" y="72"/>
                  <a:pt x="259" y="72"/>
                  <a:pt x="259" y="73"/>
                </a:cubicBezTo>
                <a:cubicBezTo>
                  <a:pt x="257" y="73"/>
                  <a:pt x="254" y="74"/>
                  <a:pt x="253" y="75"/>
                </a:cubicBezTo>
                <a:cubicBezTo>
                  <a:pt x="253" y="75"/>
                  <a:pt x="253" y="75"/>
                  <a:pt x="253" y="74"/>
                </a:cubicBezTo>
                <a:cubicBezTo>
                  <a:pt x="248" y="77"/>
                  <a:pt x="246" y="78"/>
                  <a:pt x="239" y="81"/>
                </a:cubicBezTo>
                <a:cubicBezTo>
                  <a:pt x="240" y="80"/>
                  <a:pt x="244" y="78"/>
                  <a:pt x="245" y="78"/>
                </a:cubicBezTo>
                <a:cubicBezTo>
                  <a:pt x="244" y="78"/>
                  <a:pt x="244" y="76"/>
                  <a:pt x="243" y="77"/>
                </a:cubicBezTo>
                <a:cubicBezTo>
                  <a:pt x="243" y="77"/>
                  <a:pt x="242" y="76"/>
                  <a:pt x="243" y="75"/>
                </a:cubicBezTo>
                <a:cubicBezTo>
                  <a:pt x="244" y="75"/>
                  <a:pt x="244" y="75"/>
                  <a:pt x="245" y="75"/>
                </a:cubicBezTo>
                <a:cubicBezTo>
                  <a:pt x="247" y="74"/>
                  <a:pt x="243" y="74"/>
                  <a:pt x="246" y="73"/>
                </a:cubicBezTo>
                <a:cubicBezTo>
                  <a:pt x="245" y="73"/>
                  <a:pt x="244" y="74"/>
                  <a:pt x="243" y="75"/>
                </a:cubicBezTo>
                <a:cubicBezTo>
                  <a:pt x="243" y="73"/>
                  <a:pt x="250" y="71"/>
                  <a:pt x="252" y="71"/>
                </a:cubicBezTo>
                <a:cubicBezTo>
                  <a:pt x="254" y="70"/>
                  <a:pt x="251" y="70"/>
                  <a:pt x="254" y="69"/>
                </a:cubicBezTo>
                <a:cubicBezTo>
                  <a:pt x="247" y="70"/>
                  <a:pt x="242" y="74"/>
                  <a:pt x="237" y="76"/>
                </a:cubicBezTo>
                <a:cubicBezTo>
                  <a:pt x="236" y="76"/>
                  <a:pt x="237" y="76"/>
                  <a:pt x="237" y="76"/>
                </a:cubicBezTo>
                <a:cubicBezTo>
                  <a:pt x="235" y="77"/>
                  <a:pt x="233" y="78"/>
                  <a:pt x="233" y="78"/>
                </a:cubicBezTo>
                <a:cubicBezTo>
                  <a:pt x="234" y="77"/>
                  <a:pt x="235" y="77"/>
                  <a:pt x="235" y="76"/>
                </a:cubicBezTo>
                <a:cubicBezTo>
                  <a:pt x="232" y="77"/>
                  <a:pt x="234" y="77"/>
                  <a:pt x="231" y="78"/>
                </a:cubicBezTo>
                <a:cubicBezTo>
                  <a:pt x="229" y="78"/>
                  <a:pt x="231" y="77"/>
                  <a:pt x="227" y="79"/>
                </a:cubicBezTo>
                <a:cubicBezTo>
                  <a:pt x="227" y="78"/>
                  <a:pt x="230" y="77"/>
                  <a:pt x="231" y="76"/>
                </a:cubicBezTo>
                <a:cubicBezTo>
                  <a:pt x="229" y="77"/>
                  <a:pt x="228" y="77"/>
                  <a:pt x="224" y="79"/>
                </a:cubicBezTo>
                <a:cubicBezTo>
                  <a:pt x="227" y="76"/>
                  <a:pt x="236" y="73"/>
                  <a:pt x="233" y="72"/>
                </a:cubicBezTo>
                <a:cubicBezTo>
                  <a:pt x="233" y="72"/>
                  <a:pt x="231" y="72"/>
                  <a:pt x="231" y="72"/>
                </a:cubicBezTo>
                <a:cubicBezTo>
                  <a:pt x="229" y="73"/>
                  <a:pt x="233" y="72"/>
                  <a:pt x="230" y="73"/>
                </a:cubicBezTo>
                <a:cubicBezTo>
                  <a:pt x="230" y="73"/>
                  <a:pt x="232" y="73"/>
                  <a:pt x="232" y="73"/>
                </a:cubicBezTo>
                <a:cubicBezTo>
                  <a:pt x="227" y="76"/>
                  <a:pt x="222" y="80"/>
                  <a:pt x="219" y="80"/>
                </a:cubicBezTo>
                <a:cubicBezTo>
                  <a:pt x="223" y="79"/>
                  <a:pt x="216" y="80"/>
                  <a:pt x="222" y="77"/>
                </a:cubicBezTo>
                <a:cubicBezTo>
                  <a:pt x="221" y="76"/>
                  <a:pt x="216" y="78"/>
                  <a:pt x="218" y="76"/>
                </a:cubicBezTo>
                <a:cubicBezTo>
                  <a:pt x="217" y="77"/>
                  <a:pt x="210" y="80"/>
                  <a:pt x="210" y="82"/>
                </a:cubicBezTo>
                <a:cubicBezTo>
                  <a:pt x="205" y="84"/>
                  <a:pt x="210" y="81"/>
                  <a:pt x="203" y="85"/>
                </a:cubicBezTo>
                <a:cubicBezTo>
                  <a:pt x="207" y="83"/>
                  <a:pt x="205" y="85"/>
                  <a:pt x="206" y="85"/>
                </a:cubicBezTo>
                <a:cubicBezTo>
                  <a:pt x="203" y="87"/>
                  <a:pt x="205" y="85"/>
                  <a:pt x="204" y="85"/>
                </a:cubicBezTo>
                <a:cubicBezTo>
                  <a:pt x="202" y="86"/>
                  <a:pt x="201" y="88"/>
                  <a:pt x="199" y="88"/>
                </a:cubicBezTo>
                <a:cubicBezTo>
                  <a:pt x="199" y="89"/>
                  <a:pt x="199" y="89"/>
                  <a:pt x="198" y="89"/>
                </a:cubicBezTo>
                <a:cubicBezTo>
                  <a:pt x="200" y="89"/>
                  <a:pt x="202" y="86"/>
                  <a:pt x="203" y="86"/>
                </a:cubicBezTo>
                <a:cubicBezTo>
                  <a:pt x="204" y="87"/>
                  <a:pt x="202" y="88"/>
                  <a:pt x="201" y="88"/>
                </a:cubicBezTo>
                <a:cubicBezTo>
                  <a:pt x="201" y="89"/>
                  <a:pt x="205" y="87"/>
                  <a:pt x="202" y="89"/>
                </a:cubicBezTo>
                <a:cubicBezTo>
                  <a:pt x="202" y="89"/>
                  <a:pt x="204" y="88"/>
                  <a:pt x="205" y="87"/>
                </a:cubicBezTo>
                <a:cubicBezTo>
                  <a:pt x="203" y="89"/>
                  <a:pt x="198" y="91"/>
                  <a:pt x="198" y="92"/>
                </a:cubicBezTo>
                <a:cubicBezTo>
                  <a:pt x="198" y="92"/>
                  <a:pt x="198" y="91"/>
                  <a:pt x="195" y="93"/>
                </a:cubicBezTo>
                <a:cubicBezTo>
                  <a:pt x="195" y="92"/>
                  <a:pt x="196" y="92"/>
                  <a:pt x="197" y="91"/>
                </a:cubicBezTo>
                <a:cubicBezTo>
                  <a:pt x="196" y="91"/>
                  <a:pt x="194" y="92"/>
                  <a:pt x="192" y="94"/>
                </a:cubicBezTo>
                <a:cubicBezTo>
                  <a:pt x="191" y="94"/>
                  <a:pt x="190" y="94"/>
                  <a:pt x="190" y="93"/>
                </a:cubicBezTo>
                <a:cubicBezTo>
                  <a:pt x="187" y="95"/>
                  <a:pt x="190" y="94"/>
                  <a:pt x="187" y="96"/>
                </a:cubicBezTo>
                <a:cubicBezTo>
                  <a:pt x="189" y="94"/>
                  <a:pt x="184" y="97"/>
                  <a:pt x="184" y="96"/>
                </a:cubicBezTo>
                <a:cubicBezTo>
                  <a:pt x="182" y="98"/>
                  <a:pt x="180" y="99"/>
                  <a:pt x="179" y="100"/>
                </a:cubicBezTo>
                <a:cubicBezTo>
                  <a:pt x="179" y="99"/>
                  <a:pt x="179" y="98"/>
                  <a:pt x="181" y="98"/>
                </a:cubicBezTo>
                <a:cubicBezTo>
                  <a:pt x="184" y="96"/>
                  <a:pt x="180" y="98"/>
                  <a:pt x="180" y="97"/>
                </a:cubicBezTo>
                <a:cubicBezTo>
                  <a:pt x="184" y="95"/>
                  <a:pt x="186" y="93"/>
                  <a:pt x="191" y="90"/>
                </a:cubicBezTo>
                <a:cubicBezTo>
                  <a:pt x="188" y="92"/>
                  <a:pt x="189" y="92"/>
                  <a:pt x="192" y="90"/>
                </a:cubicBezTo>
                <a:cubicBezTo>
                  <a:pt x="194" y="88"/>
                  <a:pt x="194" y="88"/>
                  <a:pt x="198" y="86"/>
                </a:cubicBezTo>
                <a:cubicBezTo>
                  <a:pt x="200" y="85"/>
                  <a:pt x="196" y="86"/>
                  <a:pt x="200" y="84"/>
                </a:cubicBezTo>
                <a:cubicBezTo>
                  <a:pt x="199" y="85"/>
                  <a:pt x="204" y="82"/>
                  <a:pt x="204" y="84"/>
                </a:cubicBezTo>
                <a:cubicBezTo>
                  <a:pt x="204" y="84"/>
                  <a:pt x="206" y="83"/>
                  <a:pt x="208" y="82"/>
                </a:cubicBezTo>
                <a:cubicBezTo>
                  <a:pt x="208" y="81"/>
                  <a:pt x="209" y="81"/>
                  <a:pt x="209" y="81"/>
                </a:cubicBezTo>
                <a:cubicBezTo>
                  <a:pt x="209" y="80"/>
                  <a:pt x="205" y="82"/>
                  <a:pt x="207" y="82"/>
                </a:cubicBezTo>
                <a:cubicBezTo>
                  <a:pt x="205" y="83"/>
                  <a:pt x="203" y="84"/>
                  <a:pt x="203" y="83"/>
                </a:cubicBezTo>
                <a:cubicBezTo>
                  <a:pt x="206" y="81"/>
                  <a:pt x="206" y="81"/>
                  <a:pt x="206" y="81"/>
                </a:cubicBezTo>
                <a:cubicBezTo>
                  <a:pt x="206" y="81"/>
                  <a:pt x="205" y="82"/>
                  <a:pt x="206" y="82"/>
                </a:cubicBezTo>
                <a:cubicBezTo>
                  <a:pt x="208" y="81"/>
                  <a:pt x="207" y="81"/>
                  <a:pt x="207" y="80"/>
                </a:cubicBezTo>
                <a:cubicBezTo>
                  <a:pt x="208" y="79"/>
                  <a:pt x="209" y="80"/>
                  <a:pt x="210" y="79"/>
                </a:cubicBezTo>
                <a:cubicBezTo>
                  <a:pt x="212" y="78"/>
                  <a:pt x="209" y="81"/>
                  <a:pt x="213" y="79"/>
                </a:cubicBezTo>
                <a:cubicBezTo>
                  <a:pt x="215" y="78"/>
                  <a:pt x="214" y="77"/>
                  <a:pt x="216" y="77"/>
                </a:cubicBezTo>
                <a:cubicBezTo>
                  <a:pt x="218" y="75"/>
                  <a:pt x="218" y="73"/>
                  <a:pt x="217" y="73"/>
                </a:cubicBezTo>
                <a:cubicBezTo>
                  <a:pt x="216" y="74"/>
                  <a:pt x="216" y="74"/>
                  <a:pt x="213" y="75"/>
                </a:cubicBezTo>
                <a:cubicBezTo>
                  <a:pt x="213" y="74"/>
                  <a:pt x="213" y="74"/>
                  <a:pt x="213" y="74"/>
                </a:cubicBezTo>
                <a:cubicBezTo>
                  <a:pt x="219" y="70"/>
                  <a:pt x="218" y="72"/>
                  <a:pt x="221" y="70"/>
                </a:cubicBezTo>
                <a:cubicBezTo>
                  <a:pt x="222" y="70"/>
                  <a:pt x="220" y="71"/>
                  <a:pt x="219" y="72"/>
                </a:cubicBezTo>
                <a:cubicBezTo>
                  <a:pt x="218" y="73"/>
                  <a:pt x="221" y="71"/>
                  <a:pt x="219" y="73"/>
                </a:cubicBezTo>
                <a:cubicBezTo>
                  <a:pt x="219" y="73"/>
                  <a:pt x="223" y="71"/>
                  <a:pt x="222" y="72"/>
                </a:cubicBezTo>
                <a:cubicBezTo>
                  <a:pt x="224" y="71"/>
                  <a:pt x="221" y="72"/>
                  <a:pt x="221" y="71"/>
                </a:cubicBezTo>
                <a:cubicBezTo>
                  <a:pt x="224" y="70"/>
                  <a:pt x="221" y="70"/>
                  <a:pt x="224" y="68"/>
                </a:cubicBezTo>
                <a:cubicBezTo>
                  <a:pt x="224" y="68"/>
                  <a:pt x="224" y="68"/>
                  <a:pt x="224" y="68"/>
                </a:cubicBezTo>
                <a:cubicBezTo>
                  <a:pt x="223" y="68"/>
                  <a:pt x="223" y="69"/>
                  <a:pt x="221" y="70"/>
                </a:cubicBezTo>
                <a:cubicBezTo>
                  <a:pt x="224" y="66"/>
                  <a:pt x="231" y="66"/>
                  <a:pt x="235" y="63"/>
                </a:cubicBezTo>
                <a:cubicBezTo>
                  <a:pt x="234" y="63"/>
                  <a:pt x="233" y="64"/>
                  <a:pt x="234" y="62"/>
                </a:cubicBezTo>
                <a:cubicBezTo>
                  <a:pt x="231" y="63"/>
                  <a:pt x="234" y="63"/>
                  <a:pt x="231" y="64"/>
                </a:cubicBezTo>
                <a:cubicBezTo>
                  <a:pt x="233" y="63"/>
                  <a:pt x="232" y="63"/>
                  <a:pt x="234" y="61"/>
                </a:cubicBezTo>
                <a:cubicBezTo>
                  <a:pt x="236" y="60"/>
                  <a:pt x="235" y="61"/>
                  <a:pt x="234" y="61"/>
                </a:cubicBezTo>
                <a:cubicBezTo>
                  <a:pt x="235" y="61"/>
                  <a:pt x="236" y="61"/>
                  <a:pt x="236" y="62"/>
                </a:cubicBezTo>
                <a:cubicBezTo>
                  <a:pt x="239" y="60"/>
                  <a:pt x="239" y="60"/>
                  <a:pt x="241" y="59"/>
                </a:cubicBezTo>
                <a:cubicBezTo>
                  <a:pt x="240" y="60"/>
                  <a:pt x="244" y="58"/>
                  <a:pt x="245" y="58"/>
                </a:cubicBezTo>
                <a:cubicBezTo>
                  <a:pt x="248" y="57"/>
                  <a:pt x="244" y="57"/>
                  <a:pt x="247" y="57"/>
                </a:cubicBezTo>
                <a:cubicBezTo>
                  <a:pt x="249" y="55"/>
                  <a:pt x="249" y="56"/>
                  <a:pt x="249" y="56"/>
                </a:cubicBezTo>
                <a:cubicBezTo>
                  <a:pt x="248" y="58"/>
                  <a:pt x="246" y="58"/>
                  <a:pt x="244" y="59"/>
                </a:cubicBezTo>
                <a:cubicBezTo>
                  <a:pt x="245" y="59"/>
                  <a:pt x="246" y="59"/>
                  <a:pt x="244" y="61"/>
                </a:cubicBezTo>
                <a:cubicBezTo>
                  <a:pt x="244" y="61"/>
                  <a:pt x="245" y="60"/>
                  <a:pt x="245" y="61"/>
                </a:cubicBezTo>
                <a:cubicBezTo>
                  <a:pt x="245" y="60"/>
                  <a:pt x="245" y="60"/>
                  <a:pt x="246" y="59"/>
                </a:cubicBezTo>
                <a:cubicBezTo>
                  <a:pt x="247" y="59"/>
                  <a:pt x="248" y="59"/>
                  <a:pt x="248" y="59"/>
                </a:cubicBezTo>
                <a:cubicBezTo>
                  <a:pt x="250" y="58"/>
                  <a:pt x="245" y="59"/>
                  <a:pt x="246" y="59"/>
                </a:cubicBezTo>
                <a:cubicBezTo>
                  <a:pt x="248" y="57"/>
                  <a:pt x="253" y="56"/>
                  <a:pt x="253" y="55"/>
                </a:cubicBezTo>
                <a:cubicBezTo>
                  <a:pt x="255" y="54"/>
                  <a:pt x="255" y="55"/>
                  <a:pt x="257" y="55"/>
                </a:cubicBezTo>
                <a:cubicBezTo>
                  <a:pt x="257" y="54"/>
                  <a:pt x="264" y="50"/>
                  <a:pt x="267" y="50"/>
                </a:cubicBezTo>
                <a:cubicBezTo>
                  <a:pt x="271" y="49"/>
                  <a:pt x="268" y="48"/>
                  <a:pt x="268" y="48"/>
                </a:cubicBezTo>
                <a:cubicBezTo>
                  <a:pt x="266" y="49"/>
                  <a:pt x="263" y="49"/>
                  <a:pt x="263" y="50"/>
                </a:cubicBezTo>
                <a:cubicBezTo>
                  <a:pt x="263" y="50"/>
                  <a:pt x="265" y="50"/>
                  <a:pt x="266" y="49"/>
                </a:cubicBezTo>
                <a:cubicBezTo>
                  <a:pt x="263" y="51"/>
                  <a:pt x="256" y="53"/>
                  <a:pt x="253" y="55"/>
                </a:cubicBezTo>
                <a:cubicBezTo>
                  <a:pt x="253" y="54"/>
                  <a:pt x="252" y="54"/>
                  <a:pt x="254" y="53"/>
                </a:cubicBezTo>
                <a:cubicBezTo>
                  <a:pt x="256" y="52"/>
                  <a:pt x="258" y="52"/>
                  <a:pt x="258" y="51"/>
                </a:cubicBezTo>
                <a:cubicBezTo>
                  <a:pt x="261" y="50"/>
                  <a:pt x="259" y="52"/>
                  <a:pt x="257" y="52"/>
                </a:cubicBezTo>
                <a:cubicBezTo>
                  <a:pt x="261" y="51"/>
                  <a:pt x="263" y="49"/>
                  <a:pt x="267" y="48"/>
                </a:cubicBezTo>
                <a:cubicBezTo>
                  <a:pt x="262" y="49"/>
                  <a:pt x="253" y="52"/>
                  <a:pt x="247" y="55"/>
                </a:cubicBezTo>
                <a:cubicBezTo>
                  <a:pt x="244" y="56"/>
                  <a:pt x="242" y="56"/>
                  <a:pt x="242" y="55"/>
                </a:cubicBezTo>
                <a:cubicBezTo>
                  <a:pt x="240" y="56"/>
                  <a:pt x="242" y="56"/>
                  <a:pt x="242" y="57"/>
                </a:cubicBezTo>
                <a:cubicBezTo>
                  <a:pt x="240" y="57"/>
                  <a:pt x="241" y="58"/>
                  <a:pt x="239" y="58"/>
                </a:cubicBezTo>
                <a:cubicBezTo>
                  <a:pt x="238" y="58"/>
                  <a:pt x="240" y="57"/>
                  <a:pt x="239" y="57"/>
                </a:cubicBezTo>
                <a:cubicBezTo>
                  <a:pt x="238" y="57"/>
                  <a:pt x="236" y="58"/>
                  <a:pt x="234" y="59"/>
                </a:cubicBezTo>
                <a:cubicBezTo>
                  <a:pt x="233" y="60"/>
                  <a:pt x="235" y="59"/>
                  <a:pt x="234" y="60"/>
                </a:cubicBezTo>
                <a:cubicBezTo>
                  <a:pt x="236" y="59"/>
                  <a:pt x="235" y="59"/>
                  <a:pt x="235" y="59"/>
                </a:cubicBezTo>
                <a:cubicBezTo>
                  <a:pt x="237" y="57"/>
                  <a:pt x="237" y="58"/>
                  <a:pt x="239" y="58"/>
                </a:cubicBezTo>
                <a:cubicBezTo>
                  <a:pt x="238" y="59"/>
                  <a:pt x="227" y="63"/>
                  <a:pt x="229" y="64"/>
                </a:cubicBezTo>
                <a:cubicBezTo>
                  <a:pt x="228" y="64"/>
                  <a:pt x="227" y="64"/>
                  <a:pt x="226" y="64"/>
                </a:cubicBezTo>
                <a:cubicBezTo>
                  <a:pt x="229" y="61"/>
                  <a:pt x="225" y="63"/>
                  <a:pt x="223" y="62"/>
                </a:cubicBezTo>
                <a:cubicBezTo>
                  <a:pt x="222" y="63"/>
                  <a:pt x="222" y="63"/>
                  <a:pt x="220" y="64"/>
                </a:cubicBezTo>
                <a:cubicBezTo>
                  <a:pt x="220" y="64"/>
                  <a:pt x="221" y="63"/>
                  <a:pt x="221" y="63"/>
                </a:cubicBezTo>
                <a:cubicBezTo>
                  <a:pt x="216" y="65"/>
                  <a:pt x="222" y="64"/>
                  <a:pt x="217" y="66"/>
                </a:cubicBezTo>
                <a:cubicBezTo>
                  <a:pt x="217" y="65"/>
                  <a:pt x="218" y="65"/>
                  <a:pt x="218" y="64"/>
                </a:cubicBezTo>
                <a:cubicBezTo>
                  <a:pt x="213" y="68"/>
                  <a:pt x="214" y="68"/>
                  <a:pt x="210" y="70"/>
                </a:cubicBezTo>
                <a:cubicBezTo>
                  <a:pt x="209" y="69"/>
                  <a:pt x="209" y="69"/>
                  <a:pt x="209" y="69"/>
                </a:cubicBezTo>
                <a:cubicBezTo>
                  <a:pt x="209" y="69"/>
                  <a:pt x="207" y="71"/>
                  <a:pt x="205" y="72"/>
                </a:cubicBezTo>
                <a:cubicBezTo>
                  <a:pt x="205" y="72"/>
                  <a:pt x="207" y="72"/>
                  <a:pt x="204" y="74"/>
                </a:cubicBezTo>
                <a:cubicBezTo>
                  <a:pt x="204" y="73"/>
                  <a:pt x="205" y="72"/>
                  <a:pt x="203" y="73"/>
                </a:cubicBezTo>
                <a:cubicBezTo>
                  <a:pt x="201" y="75"/>
                  <a:pt x="199" y="76"/>
                  <a:pt x="198" y="77"/>
                </a:cubicBezTo>
                <a:cubicBezTo>
                  <a:pt x="199" y="76"/>
                  <a:pt x="202" y="75"/>
                  <a:pt x="198" y="78"/>
                </a:cubicBezTo>
                <a:cubicBezTo>
                  <a:pt x="199" y="78"/>
                  <a:pt x="201" y="77"/>
                  <a:pt x="203" y="75"/>
                </a:cubicBezTo>
                <a:cubicBezTo>
                  <a:pt x="203" y="76"/>
                  <a:pt x="196" y="80"/>
                  <a:pt x="194" y="81"/>
                </a:cubicBezTo>
                <a:cubicBezTo>
                  <a:pt x="197" y="79"/>
                  <a:pt x="196" y="79"/>
                  <a:pt x="197" y="77"/>
                </a:cubicBezTo>
                <a:cubicBezTo>
                  <a:pt x="194" y="79"/>
                  <a:pt x="195" y="78"/>
                  <a:pt x="192" y="80"/>
                </a:cubicBezTo>
                <a:cubicBezTo>
                  <a:pt x="191" y="80"/>
                  <a:pt x="192" y="80"/>
                  <a:pt x="192" y="81"/>
                </a:cubicBezTo>
                <a:cubicBezTo>
                  <a:pt x="187" y="83"/>
                  <a:pt x="184" y="85"/>
                  <a:pt x="179" y="89"/>
                </a:cubicBezTo>
                <a:cubicBezTo>
                  <a:pt x="179" y="89"/>
                  <a:pt x="180" y="89"/>
                  <a:pt x="180" y="89"/>
                </a:cubicBezTo>
                <a:cubicBezTo>
                  <a:pt x="181" y="88"/>
                  <a:pt x="181" y="88"/>
                  <a:pt x="183" y="87"/>
                </a:cubicBezTo>
                <a:cubicBezTo>
                  <a:pt x="182" y="88"/>
                  <a:pt x="182" y="89"/>
                  <a:pt x="182" y="90"/>
                </a:cubicBezTo>
                <a:cubicBezTo>
                  <a:pt x="179" y="91"/>
                  <a:pt x="178" y="93"/>
                  <a:pt x="177" y="92"/>
                </a:cubicBezTo>
                <a:cubicBezTo>
                  <a:pt x="176" y="94"/>
                  <a:pt x="174" y="95"/>
                  <a:pt x="172" y="96"/>
                </a:cubicBezTo>
                <a:cubicBezTo>
                  <a:pt x="171" y="96"/>
                  <a:pt x="173" y="94"/>
                  <a:pt x="173" y="94"/>
                </a:cubicBezTo>
                <a:cubicBezTo>
                  <a:pt x="169" y="96"/>
                  <a:pt x="172" y="96"/>
                  <a:pt x="171" y="97"/>
                </a:cubicBezTo>
                <a:cubicBezTo>
                  <a:pt x="171" y="97"/>
                  <a:pt x="172" y="96"/>
                  <a:pt x="173" y="95"/>
                </a:cubicBezTo>
                <a:cubicBezTo>
                  <a:pt x="173" y="96"/>
                  <a:pt x="169" y="100"/>
                  <a:pt x="173" y="97"/>
                </a:cubicBezTo>
                <a:cubicBezTo>
                  <a:pt x="171" y="99"/>
                  <a:pt x="166" y="102"/>
                  <a:pt x="166" y="101"/>
                </a:cubicBezTo>
                <a:cubicBezTo>
                  <a:pt x="169" y="98"/>
                  <a:pt x="167" y="98"/>
                  <a:pt x="169" y="97"/>
                </a:cubicBezTo>
                <a:cubicBezTo>
                  <a:pt x="168" y="96"/>
                  <a:pt x="165" y="99"/>
                  <a:pt x="163" y="101"/>
                </a:cubicBezTo>
                <a:cubicBezTo>
                  <a:pt x="163" y="101"/>
                  <a:pt x="162" y="101"/>
                  <a:pt x="162" y="101"/>
                </a:cubicBezTo>
                <a:cubicBezTo>
                  <a:pt x="162" y="101"/>
                  <a:pt x="163" y="100"/>
                  <a:pt x="163" y="100"/>
                </a:cubicBezTo>
                <a:cubicBezTo>
                  <a:pt x="163" y="100"/>
                  <a:pt x="162" y="100"/>
                  <a:pt x="161" y="101"/>
                </a:cubicBezTo>
                <a:cubicBezTo>
                  <a:pt x="162" y="102"/>
                  <a:pt x="162" y="102"/>
                  <a:pt x="158" y="102"/>
                </a:cubicBezTo>
                <a:cubicBezTo>
                  <a:pt x="157" y="104"/>
                  <a:pt x="161" y="102"/>
                  <a:pt x="157" y="105"/>
                </a:cubicBezTo>
                <a:cubicBezTo>
                  <a:pt x="157" y="104"/>
                  <a:pt x="155" y="105"/>
                  <a:pt x="154" y="106"/>
                </a:cubicBezTo>
                <a:cubicBezTo>
                  <a:pt x="157" y="105"/>
                  <a:pt x="154" y="107"/>
                  <a:pt x="154" y="107"/>
                </a:cubicBezTo>
                <a:cubicBezTo>
                  <a:pt x="152" y="109"/>
                  <a:pt x="153" y="108"/>
                  <a:pt x="151" y="109"/>
                </a:cubicBezTo>
                <a:cubicBezTo>
                  <a:pt x="151" y="109"/>
                  <a:pt x="153" y="108"/>
                  <a:pt x="152" y="108"/>
                </a:cubicBezTo>
                <a:cubicBezTo>
                  <a:pt x="152" y="108"/>
                  <a:pt x="152" y="108"/>
                  <a:pt x="151" y="108"/>
                </a:cubicBezTo>
                <a:cubicBezTo>
                  <a:pt x="150" y="109"/>
                  <a:pt x="151" y="109"/>
                  <a:pt x="150" y="110"/>
                </a:cubicBezTo>
                <a:cubicBezTo>
                  <a:pt x="150" y="111"/>
                  <a:pt x="153" y="108"/>
                  <a:pt x="150" y="111"/>
                </a:cubicBezTo>
                <a:cubicBezTo>
                  <a:pt x="151" y="111"/>
                  <a:pt x="154" y="109"/>
                  <a:pt x="154" y="108"/>
                </a:cubicBezTo>
                <a:cubicBezTo>
                  <a:pt x="154" y="109"/>
                  <a:pt x="156" y="108"/>
                  <a:pt x="156" y="108"/>
                </a:cubicBezTo>
                <a:cubicBezTo>
                  <a:pt x="154" y="110"/>
                  <a:pt x="154" y="109"/>
                  <a:pt x="153" y="110"/>
                </a:cubicBezTo>
                <a:cubicBezTo>
                  <a:pt x="152" y="111"/>
                  <a:pt x="149" y="113"/>
                  <a:pt x="149" y="114"/>
                </a:cubicBezTo>
                <a:cubicBezTo>
                  <a:pt x="150" y="113"/>
                  <a:pt x="153" y="110"/>
                  <a:pt x="154" y="111"/>
                </a:cubicBezTo>
                <a:cubicBezTo>
                  <a:pt x="151" y="113"/>
                  <a:pt x="152" y="113"/>
                  <a:pt x="153" y="113"/>
                </a:cubicBezTo>
                <a:cubicBezTo>
                  <a:pt x="153" y="113"/>
                  <a:pt x="152" y="113"/>
                  <a:pt x="152" y="113"/>
                </a:cubicBezTo>
                <a:cubicBezTo>
                  <a:pt x="152" y="113"/>
                  <a:pt x="152" y="114"/>
                  <a:pt x="152" y="114"/>
                </a:cubicBezTo>
                <a:cubicBezTo>
                  <a:pt x="150" y="114"/>
                  <a:pt x="153" y="111"/>
                  <a:pt x="149" y="114"/>
                </a:cubicBezTo>
                <a:cubicBezTo>
                  <a:pt x="149" y="116"/>
                  <a:pt x="146" y="119"/>
                  <a:pt x="150" y="117"/>
                </a:cubicBezTo>
                <a:cubicBezTo>
                  <a:pt x="149" y="118"/>
                  <a:pt x="149" y="118"/>
                  <a:pt x="149" y="118"/>
                </a:cubicBezTo>
                <a:cubicBezTo>
                  <a:pt x="147" y="120"/>
                  <a:pt x="146" y="119"/>
                  <a:pt x="147" y="118"/>
                </a:cubicBezTo>
                <a:cubicBezTo>
                  <a:pt x="144" y="118"/>
                  <a:pt x="140" y="124"/>
                  <a:pt x="138" y="124"/>
                </a:cubicBezTo>
                <a:cubicBezTo>
                  <a:pt x="139" y="124"/>
                  <a:pt x="136" y="126"/>
                  <a:pt x="136" y="127"/>
                </a:cubicBezTo>
                <a:cubicBezTo>
                  <a:pt x="137" y="127"/>
                  <a:pt x="140" y="125"/>
                  <a:pt x="143" y="122"/>
                </a:cubicBezTo>
                <a:cubicBezTo>
                  <a:pt x="143" y="122"/>
                  <a:pt x="143" y="122"/>
                  <a:pt x="143" y="122"/>
                </a:cubicBezTo>
                <a:cubicBezTo>
                  <a:pt x="144" y="121"/>
                  <a:pt x="142" y="123"/>
                  <a:pt x="144" y="123"/>
                </a:cubicBezTo>
                <a:cubicBezTo>
                  <a:pt x="142" y="122"/>
                  <a:pt x="139" y="127"/>
                  <a:pt x="138" y="126"/>
                </a:cubicBezTo>
                <a:cubicBezTo>
                  <a:pt x="135" y="128"/>
                  <a:pt x="135" y="129"/>
                  <a:pt x="134" y="130"/>
                </a:cubicBezTo>
                <a:cubicBezTo>
                  <a:pt x="137" y="129"/>
                  <a:pt x="137" y="128"/>
                  <a:pt x="139" y="127"/>
                </a:cubicBezTo>
                <a:cubicBezTo>
                  <a:pt x="139" y="128"/>
                  <a:pt x="140" y="127"/>
                  <a:pt x="139" y="128"/>
                </a:cubicBezTo>
                <a:cubicBezTo>
                  <a:pt x="140" y="128"/>
                  <a:pt x="141" y="127"/>
                  <a:pt x="141" y="127"/>
                </a:cubicBezTo>
                <a:cubicBezTo>
                  <a:pt x="142" y="126"/>
                  <a:pt x="142" y="126"/>
                  <a:pt x="142" y="126"/>
                </a:cubicBezTo>
                <a:cubicBezTo>
                  <a:pt x="143" y="125"/>
                  <a:pt x="144" y="125"/>
                  <a:pt x="146" y="123"/>
                </a:cubicBezTo>
                <a:cubicBezTo>
                  <a:pt x="147" y="121"/>
                  <a:pt x="151" y="120"/>
                  <a:pt x="154" y="116"/>
                </a:cubicBezTo>
                <a:cubicBezTo>
                  <a:pt x="159" y="114"/>
                  <a:pt x="160" y="110"/>
                  <a:pt x="162" y="111"/>
                </a:cubicBezTo>
                <a:cubicBezTo>
                  <a:pt x="165" y="107"/>
                  <a:pt x="169" y="106"/>
                  <a:pt x="173" y="103"/>
                </a:cubicBezTo>
                <a:cubicBezTo>
                  <a:pt x="175" y="101"/>
                  <a:pt x="172" y="103"/>
                  <a:pt x="174" y="102"/>
                </a:cubicBezTo>
                <a:cubicBezTo>
                  <a:pt x="175" y="101"/>
                  <a:pt x="176" y="101"/>
                  <a:pt x="178" y="100"/>
                </a:cubicBezTo>
                <a:cubicBezTo>
                  <a:pt x="174" y="104"/>
                  <a:pt x="169" y="106"/>
                  <a:pt x="163" y="111"/>
                </a:cubicBezTo>
                <a:cubicBezTo>
                  <a:pt x="166" y="111"/>
                  <a:pt x="178" y="99"/>
                  <a:pt x="183" y="98"/>
                </a:cubicBezTo>
                <a:cubicBezTo>
                  <a:pt x="183" y="98"/>
                  <a:pt x="180" y="101"/>
                  <a:pt x="183" y="99"/>
                </a:cubicBezTo>
                <a:cubicBezTo>
                  <a:pt x="183" y="100"/>
                  <a:pt x="177" y="103"/>
                  <a:pt x="177" y="104"/>
                </a:cubicBezTo>
                <a:cubicBezTo>
                  <a:pt x="173" y="106"/>
                  <a:pt x="172" y="108"/>
                  <a:pt x="168" y="110"/>
                </a:cubicBezTo>
                <a:cubicBezTo>
                  <a:pt x="168" y="111"/>
                  <a:pt x="168" y="111"/>
                  <a:pt x="168" y="111"/>
                </a:cubicBezTo>
                <a:cubicBezTo>
                  <a:pt x="170" y="109"/>
                  <a:pt x="173" y="108"/>
                  <a:pt x="176" y="106"/>
                </a:cubicBezTo>
                <a:cubicBezTo>
                  <a:pt x="175" y="107"/>
                  <a:pt x="175" y="107"/>
                  <a:pt x="176" y="107"/>
                </a:cubicBezTo>
                <a:cubicBezTo>
                  <a:pt x="173" y="109"/>
                  <a:pt x="173" y="109"/>
                  <a:pt x="169" y="112"/>
                </a:cubicBezTo>
                <a:cubicBezTo>
                  <a:pt x="168" y="112"/>
                  <a:pt x="168" y="112"/>
                  <a:pt x="168" y="112"/>
                </a:cubicBezTo>
                <a:cubicBezTo>
                  <a:pt x="166" y="114"/>
                  <a:pt x="163" y="116"/>
                  <a:pt x="159" y="119"/>
                </a:cubicBezTo>
                <a:cubicBezTo>
                  <a:pt x="160" y="120"/>
                  <a:pt x="165" y="115"/>
                  <a:pt x="166" y="114"/>
                </a:cubicBezTo>
                <a:cubicBezTo>
                  <a:pt x="167" y="114"/>
                  <a:pt x="166" y="114"/>
                  <a:pt x="166" y="114"/>
                </a:cubicBezTo>
                <a:cubicBezTo>
                  <a:pt x="164" y="116"/>
                  <a:pt x="168" y="113"/>
                  <a:pt x="168" y="114"/>
                </a:cubicBezTo>
                <a:cubicBezTo>
                  <a:pt x="169" y="112"/>
                  <a:pt x="172" y="111"/>
                  <a:pt x="175" y="108"/>
                </a:cubicBezTo>
                <a:cubicBezTo>
                  <a:pt x="175" y="109"/>
                  <a:pt x="174" y="110"/>
                  <a:pt x="174" y="110"/>
                </a:cubicBezTo>
                <a:cubicBezTo>
                  <a:pt x="176" y="108"/>
                  <a:pt x="181" y="104"/>
                  <a:pt x="183" y="104"/>
                </a:cubicBezTo>
                <a:cubicBezTo>
                  <a:pt x="185" y="102"/>
                  <a:pt x="189" y="100"/>
                  <a:pt x="190" y="98"/>
                </a:cubicBezTo>
                <a:cubicBezTo>
                  <a:pt x="191" y="98"/>
                  <a:pt x="196" y="95"/>
                  <a:pt x="199" y="93"/>
                </a:cubicBezTo>
                <a:cubicBezTo>
                  <a:pt x="199" y="93"/>
                  <a:pt x="198" y="94"/>
                  <a:pt x="198" y="94"/>
                </a:cubicBezTo>
                <a:cubicBezTo>
                  <a:pt x="203" y="90"/>
                  <a:pt x="208" y="88"/>
                  <a:pt x="215" y="83"/>
                </a:cubicBezTo>
                <a:cubicBezTo>
                  <a:pt x="214" y="84"/>
                  <a:pt x="214" y="85"/>
                  <a:pt x="215" y="84"/>
                </a:cubicBezTo>
                <a:cubicBezTo>
                  <a:pt x="218" y="83"/>
                  <a:pt x="214" y="85"/>
                  <a:pt x="215" y="85"/>
                </a:cubicBezTo>
                <a:cubicBezTo>
                  <a:pt x="212" y="86"/>
                  <a:pt x="211" y="87"/>
                  <a:pt x="208" y="88"/>
                </a:cubicBezTo>
                <a:cubicBezTo>
                  <a:pt x="206" y="89"/>
                  <a:pt x="209" y="88"/>
                  <a:pt x="209" y="89"/>
                </a:cubicBezTo>
                <a:cubicBezTo>
                  <a:pt x="204" y="91"/>
                  <a:pt x="202" y="93"/>
                  <a:pt x="200" y="95"/>
                </a:cubicBezTo>
                <a:cubicBezTo>
                  <a:pt x="198" y="95"/>
                  <a:pt x="196" y="97"/>
                  <a:pt x="194" y="98"/>
                </a:cubicBezTo>
                <a:cubicBezTo>
                  <a:pt x="193" y="99"/>
                  <a:pt x="193" y="99"/>
                  <a:pt x="193" y="99"/>
                </a:cubicBezTo>
                <a:cubicBezTo>
                  <a:pt x="190" y="100"/>
                  <a:pt x="188" y="102"/>
                  <a:pt x="184" y="105"/>
                </a:cubicBezTo>
                <a:cubicBezTo>
                  <a:pt x="184" y="104"/>
                  <a:pt x="184" y="104"/>
                  <a:pt x="184" y="104"/>
                </a:cubicBezTo>
                <a:cubicBezTo>
                  <a:pt x="183" y="105"/>
                  <a:pt x="182" y="106"/>
                  <a:pt x="182" y="106"/>
                </a:cubicBezTo>
                <a:cubicBezTo>
                  <a:pt x="182" y="106"/>
                  <a:pt x="175" y="111"/>
                  <a:pt x="170" y="115"/>
                </a:cubicBezTo>
                <a:cubicBezTo>
                  <a:pt x="170" y="115"/>
                  <a:pt x="170" y="115"/>
                  <a:pt x="170" y="115"/>
                </a:cubicBezTo>
                <a:cubicBezTo>
                  <a:pt x="164" y="119"/>
                  <a:pt x="167" y="119"/>
                  <a:pt x="161" y="123"/>
                </a:cubicBezTo>
                <a:cubicBezTo>
                  <a:pt x="162" y="123"/>
                  <a:pt x="161" y="124"/>
                  <a:pt x="162" y="123"/>
                </a:cubicBezTo>
                <a:cubicBezTo>
                  <a:pt x="161" y="124"/>
                  <a:pt x="156" y="128"/>
                  <a:pt x="156" y="128"/>
                </a:cubicBezTo>
                <a:cubicBezTo>
                  <a:pt x="155" y="128"/>
                  <a:pt x="156" y="129"/>
                  <a:pt x="155" y="130"/>
                </a:cubicBezTo>
                <a:cubicBezTo>
                  <a:pt x="152" y="130"/>
                  <a:pt x="154" y="128"/>
                  <a:pt x="154" y="127"/>
                </a:cubicBezTo>
                <a:cubicBezTo>
                  <a:pt x="151" y="129"/>
                  <a:pt x="154" y="128"/>
                  <a:pt x="151" y="131"/>
                </a:cubicBezTo>
                <a:cubicBezTo>
                  <a:pt x="151" y="131"/>
                  <a:pt x="152" y="130"/>
                  <a:pt x="152" y="131"/>
                </a:cubicBezTo>
                <a:cubicBezTo>
                  <a:pt x="149" y="133"/>
                  <a:pt x="150" y="133"/>
                  <a:pt x="148" y="135"/>
                </a:cubicBezTo>
                <a:cubicBezTo>
                  <a:pt x="146" y="136"/>
                  <a:pt x="146" y="137"/>
                  <a:pt x="145" y="138"/>
                </a:cubicBezTo>
                <a:cubicBezTo>
                  <a:pt x="145" y="137"/>
                  <a:pt x="145" y="137"/>
                  <a:pt x="142" y="139"/>
                </a:cubicBezTo>
                <a:cubicBezTo>
                  <a:pt x="140" y="141"/>
                  <a:pt x="144" y="138"/>
                  <a:pt x="143" y="139"/>
                </a:cubicBezTo>
                <a:cubicBezTo>
                  <a:pt x="142" y="140"/>
                  <a:pt x="139" y="142"/>
                  <a:pt x="141" y="141"/>
                </a:cubicBezTo>
                <a:cubicBezTo>
                  <a:pt x="141" y="141"/>
                  <a:pt x="139" y="143"/>
                  <a:pt x="139" y="142"/>
                </a:cubicBezTo>
                <a:cubicBezTo>
                  <a:pt x="138" y="144"/>
                  <a:pt x="137" y="145"/>
                  <a:pt x="135" y="148"/>
                </a:cubicBezTo>
                <a:cubicBezTo>
                  <a:pt x="139" y="145"/>
                  <a:pt x="143" y="141"/>
                  <a:pt x="147" y="137"/>
                </a:cubicBezTo>
                <a:cubicBezTo>
                  <a:pt x="149" y="137"/>
                  <a:pt x="147" y="138"/>
                  <a:pt x="149" y="137"/>
                </a:cubicBezTo>
                <a:cubicBezTo>
                  <a:pt x="151" y="135"/>
                  <a:pt x="151" y="135"/>
                  <a:pt x="151" y="134"/>
                </a:cubicBezTo>
                <a:cubicBezTo>
                  <a:pt x="154" y="132"/>
                  <a:pt x="152" y="134"/>
                  <a:pt x="151" y="135"/>
                </a:cubicBezTo>
                <a:cubicBezTo>
                  <a:pt x="152" y="135"/>
                  <a:pt x="154" y="133"/>
                  <a:pt x="156" y="132"/>
                </a:cubicBezTo>
                <a:cubicBezTo>
                  <a:pt x="153" y="132"/>
                  <a:pt x="159" y="128"/>
                  <a:pt x="161" y="127"/>
                </a:cubicBezTo>
                <a:cubicBezTo>
                  <a:pt x="163" y="125"/>
                  <a:pt x="159" y="129"/>
                  <a:pt x="157" y="130"/>
                </a:cubicBezTo>
                <a:cubicBezTo>
                  <a:pt x="159" y="130"/>
                  <a:pt x="156" y="132"/>
                  <a:pt x="156" y="133"/>
                </a:cubicBezTo>
                <a:cubicBezTo>
                  <a:pt x="155" y="134"/>
                  <a:pt x="150" y="138"/>
                  <a:pt x="150" y="139"/>
                </a:cubicBezTo>
                <a:cubicBezTo>
                  <a:pt x="148" y="140"/>
                  <a:pt x="146" y="141"/>
                  <a:pt x="145" y="143"/>
                </a:cubicBezTo>
                <a:cubicBezTo>
                  <a:pt x="144" y="143"/>
                  <a:pt x="145" y="143"/>
                  <a:pt x="145" y="142"/>
                </a:cubicBezTo>
                <a:cubicBezTo>
                  <a:pt x="144" y="145"/>
                  <a:pt x="143" y="144"/>
                  <a:pt x="141" y="145"/>
                </a:cubicBezTo>
                <a:cubicBezTo>
                  <a:pt x="139" y="147"/>
                  <a:pt x="142" y="145"/>
                  <a:pt x="142" y="146"/>
                </a:cubicBezTo>
                <a:cubicBezTo>
                  <a:pt x="140" y="147"/>
                  <a:pt x="141" y="147"/>
                  <a:pt x="139" y="148"/>
                </a:cubicBezTo>
                <a:cubicBezTo>
                  <a:pt x="138" y="148"/>
                  <a:pt x="138" y="147"/>
                  <a:pt x="140" y="145"/>
                </a:cubicBezTo>
                <a:cubicBezTo>
                  <a:pt x="140" y="145"/>
                  <a:pt x="139" y="145"/>
                  <a:pt x="139" y="145"/>
                </a:cubicBezTo>
                <a:cubicBezTo>
                  <a:pt x="137" y="148"/>
                  <a:pt x="135" y="150"/>
                  <a:pt x="136" y="151"/>
                </a:cubicBezTo>
                <a:cubicBezTo>
                  <a:pt x="134" y="153"/>
                  <a:pt x="135" y="151"/>
                  <a:pt x="133" y="152"/>
                </a:cubicBezTo>
                <a:cubicBezTo>
                  <a:pt x="133" y="153"/>
                  <a:pt x="134" y="153"/>
                  <a:pt x="131" y="156"/>
                </a:cubicBezTo>
                <a:cubicBezTo>
                  <a:pt x="131" y="155"/>
                  <a:pt x="131" y="155"/>
                  <a:pt x="130" y="155"/>
                </a:cubicBezTo>
                <a:cubicBezTo>
                  <a:pt x="130" y="156"/>
                  <a:pt x="129" y="157"/>
                  <a:pt x="129" y="158"/>
                </a:cubicBezTo>
                <a:cubicBezTo>
                  <a:pt x="125" y="161"/>
                  <a:pt x="122" y="164"/>
                  <a:pt x="119" y="167"/>
                </a:cubicBezTo>
                <a:cubicBezTo>
                  <a:pt x="118" y="168"/>
                  <a:pt x="118" y="168"/>
                  <a:pt x="118" y="168"/>
                </a:cubicBezTo>
                <a:cubicBezTo>
                  <a:pt x="116" y="169"/>
                  <a:pt x="117" y="169"/>
                  <a:pt x="115" y="171"/>
                </a:cubicBezTo>
                <a:cubicBezTo>
                  <a:pt x="113" y="171"/>
                  <a:pt x="111" y="174"/>
                  <a:pt x="109" y="175"/>
                </a:cubicBezTo>
                <a:cubicBezTo>
                  <a:pt x="110" y="174"/>
                  <a:pt x="110" y="174"/>
                  <a:pt x="110" y="173"/>
                </a:cubicBezTo>
                <a:cubicBezTo>
                  <a:pt x="114" y="170"/>
                  <a:pt x="118" y="163"/>
                  <a:pt x="121" y="162"/>
                </a:cubicBezTo>
                <a:cubicBezTo>
                  <a:pt x="125" y="157"/>
                  <a:pt x="129" y="153"/>
                  <a:pt x="133" y="151"/>
                </a:cubicBezTo>
                <a:cubicBezTo>
                  <a:pt x="134" y="150"/>
                  <a:pt x="134" y="149"/>
                  <a:pt x="134" y="149"/>
                </a:cubicBezTo>
                <a:cubicBezTo>
                  <a:pt x="134" y="148"/>
                  <a:pt x="130" y="152"/>
                  <a:pt x="130" y="150"/>
                </a:cubicBezTo>
                <a:cubicBezTo>
                  <a:pt x="131" y="150"/>
                  <a:pt x="131" y="150"/>
                  <a:pt x="131" y="150"/>
                </a:cubicBezTo>
                <a:cubicBezTo>
                  <a:pt x="133" y="149"/>
                  <a:pt x="133" y="148"/>
                  <a:pt x="135" y="147"/>
                </a:cubicBezTo>
                <a:cubicBezTo>
                  <a:pt x="126" y="153"/>
                  <a:pt x="125" y="155"/>
                  <a:pt x="119" y="161"/>
                </a:cubicBezTo>
                <a:cubicBezTo>
                  <a:pt x="118" y="160"/>
                  <a:pt x="122" y="157"/>
                  <a:pt x="123" y="155"/>
                </a:cubicBezTo>
                <a:cubicBezTo>
                  <a:pt x="121" y="157"/>
                  <a:pt x="123" y="155"/>
                  <a:pt x="121" y="156"/>
                </a:cubicBezTo>
                <a:cubicBezTo>
                  <a:pt x="121" y="155"/>
                  <a:pt x="123" y="153"/>
                  <a:pt x="123" y="153"/>
                </a:cubicBezTo>
                <a:cubicBezTo>
                  <a:pt x="125" y="151"/>
                  <a:pt x="125" y="153"/>
                  <a:pt x="123" y="155"/>
                </a:cubicBezTo>
                <a:cubicBezTo>
                  <a:pt x="123" y="155"/>
                  <a:pt x="127" y="151"/>
                  <a:pt x="125" y="153"/>
                </a:cubicBezTo>
                <a:cubicBezTo>
                  <a:pt x="128" y="151"/>
                  <a:pt x="128" y="151"/>
                  <a:pt x="131" y="148"/>
                </a:cubicBezTo>
                <a:cubicBezTo>
                  <a:pt x="132" y="145"/>
                  <a:pt x="130" y="145"/>
                  <a:pt x="125" y="149"/>
                </a:cubicBezTo>
                <a:cubicBezTo>
                  <a:pt x="120" y="156"/>
                  <a:pt x="111" y="162"/>
                  <a:pt x="106" y="170"/>
                </a:cubicBezTo>
                <a:cubicBezTo>
                  <a:pt x="104" y="170"/>
                  <a:pt x="103" y="171"/>
                  <a:pt x="102" y="172"/>
                </a:cubicBezTo>
                <a:cubicBezTo>
                  <a:pt x="101" y="173"/>
                  <a:pt x="100" y="174"/>
                  <a:pt x="100" y="174"/>
                </a:cubicBezTo>
                <a:cubicBezTo>
                  <a:pt x="100" y="175"/>
                  <a:pt x="100" y="175"/>
                  <a:pt x="99" y="176"/>
                </a:cubicBezTo>
                <a:cubicBezTo>
                  <a:pt x="100" y="176"/>
                  <a:pt x="100" y="176"/>
                  <a:pt x="100" y="175"/>
                </a:cubicBezTo>
                <a:cubicBezTo>
                  <a:pt x="101" y="176"/>
                  <a:pt x="99" y="176"/>
                  <a:pt x="100" y="177"/>
                </a:cubicBezTo>
                <a:cubicBezTo>
                  <a:pt x="99" y="176"/>
                  <a:pt x="98" y="175"/>
                  <a:pt x="97" y="175"/>
                </a:cubicBezTo>
                <a:cubicBezTo>
                  <a:pt x="97" y="175"/>
                  <a:pt x="97" y="176"/>
                  <a:pt x="97" y="176"/>
                </a:cubicBezTo>
                <a:cubicBezTo>
                  <a:pt x="97" y="175"/>
                  <a:pt x="96" y="177"/>
                  <a:pt x="96" y="176"/>
                </a:cubicBezTo>
                <a:cubicBezTo>
                  <a:pt x="97" y="175"/>
                  <a:pt x="97" y="174"/>
                  <a:pt x="98" y="175"/>
                </a:cubicBezTo>
                <a:cubicBezTo>
                  <a:pt x="98" y="174"/>
                  <a:pt x="97" y="174"/>
                  <a:pt x="98" y="174"/>
                </a:cubicBezTo>
                <a:cubicBezTo>
                  <a:pt x="97" y="173"/>
                  <a:pt x="96" y="175"/>
                  <a:pt x="95" y="176"/>
                </a:cubicBezTo>
                <a:cubicBezTo>
                  <a:pt x="95" y="176"/>
                  <a:pt x="95" y="177"/>
                  <a:pt x="94" y="177"/>
                </a:cubicBezTo>
                <a:cubicBezTo>
                  <a:pt x="95" y="178"/>
                  <a:pt x="95" y="177"/>
                  <a:pt x="96" y="177"/>
                </a:cubicBezTo>
                <a:cubicBezTo>
                  <a:pt x="95" y="178"/>
                  <a:pt x="95" y="178"/>
                  <a:pt x="94" y="178"/>
                </a:cubicBezTo>
                <a:cubicBezTo>
                  <a:pt x="94" y="179"/>
                  <a:pt x="95" y="179"/>
                  <a:pt x="95" y="179"/>
                </a:cubicBezTo>
                <a:cubicBezTo>
                  <a:pt x="94" y="179"/>
                  <a:pt x="92" y="179"/>
                  <a:pt x="92" y="180"/>
                </a:cubicBezTo>
                <a:cubicBezTo>
                  <a:pt x="92" y="180"/>
                  <a:pt x="92" y="180"/>
                  <a:pt x="93" y="180"/>
                </a:cubicBezTo>
                <a:cubicBezTo>
                  <a:pt x="93" y="180"/>
                  <a:pt x="93" y="181"/>
                  <a:pt x="93" y="181"/>
                </a:cubicBezTo>
                <a:cubicBezTo>
                  <a:pt x="92" y="181"/>
                  <a:pt x="92" y="180"/>
                  <a:pt x="92" y="181"/>
                </a:cubicBezTo>
                <a:cubicBezTo>
                  <a:pt x="91" y="181"/>
                  <a:pt x="92" y="181"/>
                  <a:pt x="92" y="181"/>
                </a:cubicBezTo>
                <a:cubicBezTo>
                  <a:pt x="92" y="182"/>
                  <a:pt x="91" y="181"/>
                  <a:pt x="91" y="182"/>
                </a:cubicBezTo>
                <a:cubicBezTo>
                  <a:pt x="90" y="182"/>
                  <a:pt x="90" y="183"/>
                  <a:pt x="89" y="183"/>
                </a:cubicBezTo>
                <a:cubicBezTo>
                  <a:pt x="89" y="183"/>
                  <a:pt x="90" y="182"/>
                  <a:pt x="90" y="183"/>
                </a:cubicBezTo>
                <a:cubicBezTo>
                  <a:pt x="89" y="183"/>
                  <a:pt x="89" y="183"/>
                  <a:pt x="88" y="183"/>
                </a:cubicBezTo>
                <a:cubicBezTo>
                  <a:pt x="87" y="184"/>
                  <a:pt x="88" y="184"/>
                  <a:pt x="88" y="184"/>
                </a:cubicBezTo>
                <a:cubicBezTo>
                  <a:pt x="87" y="184"/>
                  <a:pt x="87" y="186"/>
                  <a:pt x="86" y="186"/>
                </a:cubicBezTo>
                <a:cubicBezTo>
                  <a:pt x="86" y="186"/>
                  <a:pt x="86" y="186"/>
                  <a:pt x="86" y="186"/>
                </a:cubicBezTo>
                <a:cubicBezTo>
                  <a:pt x="86" y="186"/>
                  <a:pt x="86" y="186"/>
                  <a:pt x="85" y="186"/>
                </a:cubicBezTo>
                <a:cubicBezTo>
                  <a:pt x="85" y="186"/>
                  <a:pt x="86" y="186"/>
                  <a:pt x="86" y="186"/>
                </a:cubicBezTo>
                <a:cubicBezTo>
                  <a:pt x="84" y="188"/>
                  <a:pt x="83" y="190"/>
                  <a:pt x="81" y="192"/>
                </a:cubicBezTo>
                <a:cubicBezTo>
                  <a:pt x="81" y="192"/>
                  <a:pt x="81" y="192"/>
                  <a:pt x="81" y="192"/>
                </a:cubicBezTo>
                <a:cubicBezTo>
                  <a:pt x="81" y="193"/>
                  <a:pt x="82" y="192"/>
                  <a:pt x="81" y="193"/>
                </a:cubicBezTo>
                <a:cubicBezTo>
                  <a:pt x="81" y="193"/>
                  <a:pt x="81" y="193"/>
                  <a:pt x="81" y="193"/>
                </a:cubicBezTo>
                <a:cubicBezTo>
                  <a:pt x="80" y="193"/>
                  <a:pt x="80" y="194"/>
                  <a:pt x="80" y="193"/>
                </a:cubicBezTo>
                <a:cubicBezTo>
                  <a:pt x="79" y="193"/>
                  <a:pt x="81" y="192"/>
                  <a:pt x="80" y="192"/>
                </a:cubicBezTo>
                <a:cubicBezTo>
                  <a:pt x="80" y="191"/>
                  <a:pt x="80" y="192"/>
                  <a:pt x="80" y="192"/>
                </a:cubicBezTo>
                <a:cubicBezTo>
                  <a:pt x="79" y="191"/>
                  <a:pt x="80" y="191"/>
                  <a:pt x="81" y="190"/>
                </a:cubicBezTo>
                <a:cubicBezTo>
                  <a:pt x="81" y="191"/>
                  <a:pt x="80" y="191"/>
                  <a:pt x="81" y="191"/>
                </a:cubicBezTo>
                <a:cubicBezTo>
                  <a:pt x="81" y="191"/>
                  <a:pt x="82" y="191"/>
                  <a:pt x="82" y="190"/>
                </a:cubicBezTo>
                <a:cubicBezTo>
                  <a:pt x="82" y="190"/>
                  <a:pt x="81" y="191"/>
                  <a:pt x="81" y="190"/>
                </a:cubicBezTo>
                <a:cubicBezTo>
                  <a:pt x="81" y="189"/>
                  <a:pt x="82" y="190"/>
                  <a:pt x="82" y="190"/>
                </a:cubicBezTo>
                <a:cubicBezTo>
                  <a:pt x="83" y="189"/>
                  <a:pt x="82" y="189"/>
                  <a:pt x="81" y="189"/>
                </a:cubicBezTo>
                <a:cubicBezTo>
                  <a:pt x="81" y="189"/>
                  <a:pt x="81" y="190"/>
                  <a:pt x="81" y="190"/>
                </a:cubicBezTo>
                <a:cubicBezTo>
                  <a:pt x="80" y="190"/>
                  <a:pt x="82" y="188"/>
                  <a:pt x="82" y="188"/>
                </a:cubicBezTo>
                <a:cubicBezTo>
                  <a:pt x="83" y="188"/>
                  <a:pt x="82" y="189"/>
                  <a:pt x="82" y="189"/>
                </a:cubicBezTo>
                <a:cubicBezTo>
                  <a:pt x="83" y="189"/>
                  <a:pt x="83" y="188"/>
                  <a:pt x="83" y="189"/>
                </a:cubicBezTo>
                <a:cubicBezTo>
                  <a:pt x="83" y="188"/>
                  <a:pt x="83" y="188"/>
                  <a:pt x="83" y="187"/>
                </a:cubicBezTo>
                <a:cubicBezTo>
                  <a:pt x="86" y="183"/>
                  <a:pt x="86" y="183"/>
                  <a:pt x="86" y="183"/>
                </a:cubicBezTo>
                <a:cubicBezTo>
                  <a:pt x="86" y="184"/>
                  <a:pt x="86" y="183"/>
                  <a:pt x="87" y="184"/>
                </a:cubicBezTo>
                <a:cubicBezTo>
                  <a:pt x="87" y="183"/>
                  <a:pt x="87" y="183"/>
                  <a:pt x="86" y="183"/>
                </a:cubicBezTo>
                <a:cubicBezTo>
                  <a:pt x="87" y="183"/>
                  <a:pt x="86" y="182"/>
                  <a:pt x="87" y="182"/>
                </a:cubicBezTo>
                <a:cubicBezTo>
                  <a:pt x="87" y="182"/>
                  <a:pt x="87" y="182"/>
                  <a:pt x="87" y="183"/>
                </a:cubicBezTo>
                <a:cubicBezTo>
                  <a:pt x="88" y="182"/>
                  <a:pt x="87" y="182"/>
                  <a:pt x="87" y="182"/>
                </a:cubicBezTo>
                <a:cubicBezTo>
                  <a:pt x="89" y="179"/>
                  <a:pt x="92" y="175"/>
                  <a:pt x="95" y="172"/>
                </a:cubicBezTo>
                <a:cubicBezTo>
                  <a:pt x="95" y="172"/>
                  <a:pt x="95" y="172"/>
                  <a:pt x="95" y="172"/>
                </a:cubicBezTo>
                <a:cubicBezTo>
                  <a:pt x="95" y="172"/>
                  <a:pt x="95" y="171"/>
                  <a:pt x="95" y="171"/>
                </a:cubicBezTo>
                <a:cubicBezTo>
                  <a:pt x="95" y="170"/>
                  <a:pt x="95" y="171"/>
                  <a:pt x="95" y="171"/>
                </a:cubicBezTo>
                <a:cubicBezTo>
                  <a:pt x="95" y="171"/>
                  <a:pt x="95" y="171"/>
                  <a:pt x="95" y="170"/>
                </a:cubicBezTo>
                <a:cubicBezTo>
                  <a:pt x="94" y="170"/>
                  <a:pt x="94" y="170"/>
                  <a:pt x="94" y="171"/>
                </a:cubicBezTo>
                <a:cubicBezTo>
                  <a:pt x="93" y="170"/>
                  <a:pt x="94" y="169"/>
                  <a:pt x="95" y="169"/>
                </a:cubicBezTo>
                <a:cubicBezTo>
                  <a:pt x="95" y="169"/>
                  <a:pt x="94" y="169"/>
                  <a:pt x="95" y="170"/>
                </a:cubicBezTo>
                <a:cubicBezTo>
                  <a:pt x="95" y="170"/>
                  <a:pt x="95" y="169"/>
                  <a:pt x="95" y="169"/>
                </a:cubicBezTo>
                <a:cubicBezTo>
                  <a:pt x="96" y="170"/>
                  <a:pt x="95" y="170"/>
                  <a:pt x="95" y="170"/>
                </a:cubicBezTo>
                <a:cubicBezTo>
                  <a:pt x="96" y="170"/>
                  <a:pt x="96" y="170"/>
                  <a:pt x="96" y="170"/>
                </a:cubicBezTo>
                <a:cubicBezTo>
                  <a:pt x="96" y="168"/>
                  <a:pt x="103" y="164"/>
                  <a:pt x="102" y="163"/>
                </a:cubicBezTo>
                <a:cubicBezTo>
                  <a:pt x="105" y="161"/>
                  <a:pt x="102" y="163"/>
                  <a:pt x="105" y="161"/>
                </a:cubicBezTo>
                <a:cubicBezTo>
                  <a:pt x="107" y="157"/>
                  <a:pt x="113" y="152"/>
                  <a:pt x="118" y="147"/>
                </a:cubicBezTo>
                <a:cubicBezTo>
                  <a:pt x="116" y="151"/>
                  <a:pt x="121" y="145"/>
                  <a:pt x="123" y="143"/>
                </a:cubicBezTo>
                <a:cubicBezTo>
                  <a:pt x="123" y="143"/>
                  <a:pt x="123" y="143"/>
                  <a:pt x="123" y="143"/>
                </a:cubicBezTo>
                <a:cubicBezTo>
                  <a:pt x="124" y="142"/>
                  <a:pt x="124" y="143"/>
                  <a:pt x="126" y="141"/>
                </a:cubicBezTo>
                <a:cubicBezTo>
                  <a:pt x="124" y="141"/>
                  <a:pt x="130" y="137"/>
                  <a:pt x="128" y="138"/>
                </a:cubicBezTo>
                <a:cubicBezTo>
                  <a:pt x="129" y="136"/>
                  <a:pt x="131" y="136"/>
                  <a:pt x="131" y="136"/>
                </a:cubicBezTo>
                <a:cubicBezTo>
                  <a:pt x="132" y="135"/>
                  <a:pt x="131" y="135"/>
                  <a:pt x="131" y="135"/>
                </a:cubicBezTo>
                <a:cubicBezTo>
                  <a:pt x="133" y="134"/>
                  <a:pt x="133" y="133"/>
                  <a:pt x="136" y="131"/>
                </a:cubicBezTo>
                <a:cubicBezTo>
                  <a:pt x="135" y="132"/>
                  <a:pt x="136" y="132"/>
                  <a:pt x="137" y="131"/>
                </a:cubicBezTo>
                <a:cubicBezTo>
                  <a:pt x="141" y="128"/>
                  <a:pt x="136" y="130"/>
                  <a:pt x="139" y="128"/>
                </a:cubicBezTo>
                <a:cubicBezTo>
                  <a:pt x="138" y="128"/>
                  <a:pt x="136" y="130"/>
                  <a:pt x="135" y="130"/>
                </a:cubicBezTo>
                <a:cubicBezTo>
                  <a:pt x="134" y="131"/>
                  <a:pt x="134" y="132"/>
                  <a:pt x="134" y="132"/>
                </a:cubicBezTo>
                <a:cubicBezTo>
                  <a:pt x="130" y="134"/>
                  <a:pt x="128" y="137"/>
                  <a:pt x="123" y="141"/>
                </a:cubicBezTo>
                <a:cubicBezTo>
                  <a:pt x="122" y="141"/>
                  <a:pt x="121" y="143"/>
                  <a:pt x="122" y="141"/>
                </a:cubicBezTo>
                <a:cubicBezTo>
                  <a:pt x="121" y="142"/>
                  <a:pt x="120" y="143"/>
                  <a:pt x="117" y="145"/>
                </a:cubicBezTo>
                <a:cubicBezTo>
                  <a:pt x="121" y="141"/>
                  <a:pt x="127" y="135"/>
                  <a:pt x="130" y="134"/>
                </a:cubicBezTo>
                <a:cubicBezTo>
                  <a:pt x="131" y="133"/>
                  <a:pt x="130" y="132"/>
                  <a:pt x="131" y="132"/>
                </a:cubicBezTo>
                <a:cubicBezTo>
                  <a:pt x="129" y="133"/>
                  <a:pt x="130" y="133"/>
                  <a:pt x="128" y="135"/>
                </a:cubicBezTo>
                <a:cubicBezTo>
                  <a:pt x="131" y="131"/>
                  <a:pt x="126" y="134"/>
                  <a:pt x="127" y="132"/>
                </a:cubicBezTo>
                <a:cubicBezTo>
                  <a:pt x="125" y="133"/>
                  <a:pt x="125" y="133"/>
                  <a:pt x="125" y="133"/>
                </a:cubicBezTo>
                <a:cubicBezTo>
                  <a:pt x="124" y="134"/>
                  <a:pt x="127" y="133"/>
                  <a:pt x="125" y="135"/>
                </a:cubicBezTo>
                <a:cubicBezTo>
                  <a:pt x="126" y="134"/>
                  <a:pt x="126" y="134"/>
                  <a:pt x="126" y="134"/>
                </a:cubicBezTo>
                <a:cubicBezTo>
                  <a:pt x="113" y="146"/>
                  <a:pt x="113" y="146"/>
                  <a:pt x="113" y="146"/>
                </a:cubicBezTo>
                <a:cubicBezTo>
                  <a:pt x="112" y="146"/>
                  <a:pt x="112" y="146"/>
                  <a:pt x="113" y="145"/>
                </a:cubicBezTo>
                <a:cubicBezTo>
                  <a:pt x="111" y="147"/>
                  <a:pt x="111" y="147"/>
                  <a:pt x="111" y="147"/>
                </a:cubicBezTo>
                <a:cubicBezTo>
                  <a:pt x="111" y="148"/>
                  <a:pt x="112" y="146"/>
                  <a:pt x="113" y="146"/>
                </a:cubicBezTo>
                <a:cubicBezTo>
                  <a:pt x="113" y="147"/>
                  <a:pt x="111" y="147"/>
                  <a:pt x="110" y="148"/>
                </a:cubicBezTo>
                <a:cubicBezTo>
                  <a:pt x="106" y="153"/>
                  <a:pt x="106" y="153"/>
                  <a:pt x="106" y="153"/>
                </a:cubicBezTo>
                <a:cubicBezTo>
                  <a:pt x="106" y="150"/>
                  <a:pt x="103" y="155"/>
                  <a:pt x="100" y="157"/>
                </a:cubicBezTo>
                <a:cubicBezTo>
                  <a:pt x="101" y="156"/>
                  <a:pt x="104" y="154"/>
                  <a:pt x="104" y="152"/>
                </a:cubicBezTo>
                <a:cubicBezTo>
                  <a:pt x="108" y="149"/>
                  <a:pt x="109" y="148"/>
                  <a:pt x="111" y="145"/>
                </a:cubicBezTo>
                <a:cubicBezTo>
                  <a:pt x="110" y="145"/>
                  <a:pt x="109" y="147"/>
                  <a:pt x="108" y="148"/>
                </a:cubicBezTo>
                <a:cubicBezTo>
                  <a:pt x="108" y="145"/>
                  <a:pt x="106" y="148"/>
                  <a:pt x="103" y="152"/>
                </a:cubicBezTo>
                <a:cubicBezTo>
                  <a:pt x="105" y="150"/>
                  <a:pt x="103" y="150"/>
                  <a:pt x="101" y="151"/>
                </a:cubicBezTo>
                <a:cubicBezTo>
                  <a:pt x="103" y="149"/>
                  <a:pt x="103" y="149"/>
                  <a:pt x="104" y="149"/>
                </a:cubicBezTo>
                <a:cubicBezTo>
                  <a:pt x="105" y="148"/>
                  <a:pt x="105" y="147"/>
                  <a:pt x="107" y="145"/>
                </a:cubicBezTo>
                <a:cubicBezTo>
                  <a:pt x="108" y="144"/>
                  <a:pt x="108" y="146"/>
                  <a:pt x="109" y="144"/>
                </a:cubicBezTo>
                <a:cubicBezTo>
                  <a:pt x="111" y="142"/>
                  <a:pt x="109" y="141"/>
                  <a:pt x="113" y="139"/>
                </a:cubicBezTo>
                <a:cubicBezTo>
                  <a:pt x="113" y="139"/>
                  <a:pt x="111" y="141"/>
                  <a:pt x="111" y="141"/>
                </a:cubicBezTo>
                <a:cubicBezTo>
                  <a:pt x="114" y="139"/>
                  <a:pt x="114" y="138"/>
                  <a:pt x="113" y="138"/>
                </a:cubicBezTo>
                <a:cubicBezTo>
                  <a:pt x="115" y="136"/>
                  <a:pt x="115" y="137"/>
                  <a:pt x="115" y="137"/>
                </a:cubicBezTo>
                <a:cubicBezTo>
                  <a:pt x="115" y="136"/>
                  <a:pt x="118" y="134"/>
                  <a:pt x="118" y="133"/>
                </a:cubicBezTo>
                <a:cubicBezTo>
                  <a:pt x="118" y="133"/>
                  <a:pt x="116" y="134"/>
                  <a:pt x="115" y="135"/>
                </a:cubicBezTo>
                <a:cubicBezTo>
                  <a:pt x="116" y="134"/>
                  <a:pt x="116" y="134"/>
                  <a:pt x="117" y="132"/>
                </a:cubicBezTo>
                <a:cubicBezTo>
                  <a:pt x="115" y="134"/>
                  <a:pt x="115" y="134"/>
                  <a:pt x="116" y="132"/>
                </a:cubicBezTo>
                <a:cubicBezTo>
                  <a:pt x="115" y="132"/>
                  <a:pt x="115" y="132"/>
                  <a:pt x="115" y="132"/>
                </a:cubicBezTo>
                <a:cubicBezTo>
                  <a:pt x="114" y="133"/>
                  <a:pt x="113" y="134"/>
                  <a:pt x="112" y="135"/>
                </a:cubicBezTo>
                <a:cubicBezTo>
                  <a:pt x="111" y="136"/>
                  <a:pt x="112" y="134"/>
                  <a:pt x="109" y="137"/>
                </a:cubicBezTo>
                <a:cubicBezTo>
                  <a:pt x="111" y="135"/>
                  <a:pt x="109" y="136"/>
                  <a:pt x="110" y="134"/>
                </a:cubicBezTo>
                <a:cubicBezTo>
                  <a:pt x="112" y="133"/>
                  <a:pt x="110" y="133"/>
                  <a:pt x="111" y="133"/>
                </a:cubicBezTo>
                <a:cubicBezTo>
                  <a:pt x="112" y="131"/>
                  <a:pt x="115" y="128"/>
                  <a:pt x="116" y="127"/>
                </a:cubicBezTo>
                <a:cubicBezTo>
                  <a:pt x="118" y="126"/>
                  <a:pt x="119" y="125"/>
                  <a:pt x="120" y="126"/>
                </a:cubicBezTo>
                <a:cubicBezTo>
                  <a:pt x="121" y="125"/>
                  <a:pt x="121" y="124"/>
                  <a:pt x="121" y="124"/>
                </a:cubicBezTo>
                <a:cubicBezTo>
                  <a:pt x="121" y="124"/>
                  <a:pt x="119" y="125"/>
                  <a:pt x="119" y="124"/>
                </a:cubicBezTo>
                <a:cubicBezTo>
                  <a:pt x="122" y="121"/>
                  <a:pt x="125" y="119"/>
                  <a:pt x="126" y="117"/>
                </a:cubicBezTo>
                <a:cubicBezTo>
                  <a:pt x="127" y="116"/>
                  <a:pt x="127" y="116"/>
                  <a:pt x="128" y="116"/>
                </a:cubicBezTo>
                <a:cubicBezTo>
                  <a:pt x="142" y="104"/>
                  <a:pt x="148" y="99"/>
                  <a:pt x="162" y="88"/>
                </a:cubicBezTo>
                <a:cubicBezTo>
                  <a:pt x="163" y="89"/>
                  <a:pt x="163" y="89"/>
                  <a:pt x="164" y="88"/>
                </a:cubicBezTo>
                <a:cubicBezTo>
                  <a:pt x="166" y="86"/>
                  <a:pt x="163" y="88"/>
                  <a:pt x="163" y="88"/>
                </a:cubicBezTo>
                <a:cubicBezTo>
                  <a:pt x="175" y="79"/>
                  <a:pt x="184" y="73"/>
                  <a:pt x="197" y="65"/>
                </a:cubicBezTo>
                <a:cubicBezTo>
                  <a:pt x="197" y="65"/>
                  <a:pt x="196" y="65"/>
                  <a:pt x="195" y="66"/>
                </a:cubicBezTo>
                <a:cubicBezTo>
                  <a:pt x="196" y="65"/>
                  <a:pt x="197" y="65"/>
                  <a:pt x="199" y="63"/>
                </a:cubicBezTo>
                <a:cubicBezTo>
                  <a:pt x="199" y="64"/>
                  <a:pt x="199" y="64"/>
                  <a:pt x="201" y="63"/>
                </a:cubicBezTo>
                <a:cubicBezTo>
                  <a:pt x="202" y="63"/>
                  <a:pt x="201" y="62"/>
                  <a:pt x="201" y="62"/>
                </a:cubicBezTo>
                <a:cubicBezTo>
                  <a:pt x="203" y="61"/>
                  <a:pt x="203" y="61"/>
                  <a:pt x="203" y="62"/>
                </a:cubicBezTo>
                <a:cubicBezTo>
                  <a:pt x="207" y="60"/>
                  <a:pt x="211" y="58"/>
                  <a:pt x="214" y="56"/>
                </a:cubicBezTo>
                <a:cubicBezTo>
                  <a:pt x="213" y="56"/>
                  <a:pt x="212" y="57"/>
                  <a:pt x="210" y="57"/>
                </a:cubicBezTo>
                <a:cubicBezTo>
                  <a:pt x="214" y="54"/>
                  <a:pt x="214" y="57"/>
                  <a:pt x="222" y="53"/>
                </a:cubicBezTo>
                <a:cubicBezTo>
                  <a:pt x="222" y="52"/>
                  <a:pt x="218" y="54"/>
                  <a:pt x="217" y="54"/>
                </a:cubicBezTo>
                <a:cubicBezTo>
                  <a:pt x="219" y="52"/>
                  <a:pt x="216" y="54"/>
                  <a:pt x="216" y="53"/>
                </a:cubicBezTo>
                <a:cubicBezTo>
                  <a:pt x="215" y="53"/>
                  <a:pt x="214" y="54"/>
                  <a:pt x="214" y="54"/>
                </a:cubicBezTo>
                <a:cubicBezTo>
                  <a:pt x="212" y="54"/>
                  <a:pt x="215" y="53"/>
                  <a:pt x="210" y="56"/>
                </a:cubicBezTo>
                <a:cubicBezTo>
                  <a:pt x="211" y="54"/>
                  <a:pt x="217" y="52"/>
                  <a:pt x="219" y="50"/>
                </a:cubicBezTo>
                <a:cubicBezTo>
                  <a:pt x="220" y="50"/>
                  <a:pt x="219" y="51"/>
                  <a:pt x="221" y="50"/>
                </a:cubicBezTo>
                <a:cubicBezTo>
                  <a:pt x="227" y="46"/>
                  <a:pt x="237" y="41"/>
                  <a:pt x="245" y="39"/>
                </a:cubicBezTo>
                <a:cubicBezTo>
                  <a:pt x="246" y="40"/>
                  <a:pt x="242" y="40"/>
                  <a:pt x="241" y="41"/>
                </a:cubicBezTo>
                <a:cubicBezTo>
                  <a:pt x="242" y="41"/>
                  <a:pt x="244" y="40"/>
                  <a:pt x="245" y="40"/>
                </a:cubicBezTo>
                <a:cubicBezTo>
                  <a:pt x="247" y="39"/>
                  <a:pt x="249" y="39"/>
                  <a:pt x="254" y="37"/>
                </a:cubicBezTo>
                <a:cubicBezTo>
                  <a:pt x="252" y="37"/>
                  <a:pt x="247" y="38"/>
                  <a:pt x="253" y="36"/>
                </a:cubicBezTo>
                <a:cubicBezTo>
                  <a:pt x="252" y="36"/>
                  <a:pt x="250" y="37"/>
                  <a:pt x="251" y="36"/>
                </a:cubicBezTo>
                <a:cubicBezTo>
                  <a:pt x="252" y="36"/>
                  <a:pt x="254" y="35"/>
                  <a:pt x="255" y="35"/>
                </a:cubicBezTo>
                <a:cubicBezTo>
                  <a:pt x="257" y="35"/>
                  <a:pt x="255" y="34"/>
                  <a:pt x="258" y="33"/>
                </a:cubicBezTo>
                <a:cubicBezTo>
                  <a:pt x="259" y="34"/>
                  <a:pt x="259" y="34"/>
                  <a:pt x="259" y="34"/>
                </a:cubicBezTo>
                <a:cubicBezTo>
                  <a:pt x="263" y="32"/>
                  <a:pt x="265" y="32"/>
                  <a:pt x="267" y="31"/>
                </a:cubicBezTo>
                <a:cubicBezTo>
                  <a:pt x="273" y="28"/>
                  <a:pt x="273" y="30"/>
                  <a:pt x="279" y="27"/>
                </a:cubicBezTo>
                <a:cubicBezTo>
                  <a:pt x="280" y="27"/>
                  <a:pt x="279" y="27"/>
                  <a:pt x="279" y="28"/>
                </a:cubicBezTo>
                <a:cubicBezTo>
                  <a:pt x="282" y="27"/>
                  <a:pt x="285" y="26"/>
                  <a:pt x="285" y="25"/>
                </a:cubicBezTo>
                <a:cubicBezTo>
                  <a:pt x="288" y="26"/>
                  <a:pt x="294" y="23"/>
                  <a:pt x="301" y="22"/>
                </a:cubicBezTo>
                <a:cubicBezTo>
                  <a:pt x="301" y="21"/>
                  <a:pt x="301" y="21"/>
                  <a:pt x="301" y="21"/>
                </a:cubicBezTo>
                <a:cubicBezTo>
                  <a:pt x="301" y="21"/>
                  <a:pt x="297" y="22"/>
                  <a:pt x="296" y="22"/>
                </a:cubicBezTo>
                <a:cubicBezTo>
                  <a:pt x="298" y="21"/>
                  <a:pt x="297" y="22"/>
                  <a:pt x="298" y="21"/>
                </a:cubicBezTo>
                <a:cubicBezTo>
                  <a:pt x="301" y="20"/>
                  <a:pt x="301" y="20"/>
                  <a:pt x="301" y="20"/>
                </a:cubicBezTo>
                <a:cubicBezTo>
                  <a:pt x="301" y="20"/>
                  <a:pt x="297" y="21"/>
                  <a:pt x="297" y="21"/>
                </a:cubicBezTo>
                <a:cubicBezTo>
                  <a:pt x="300" y="19"/>
                  <a:pt x="301" y="19"/>
                  <a:pt x="305" y="18"/>
                </a:cubicBezTo>
                <a:cubicBezTo>
                  <a:pt x="305" y="19"/>
                  <a:pt x="307" y="18"/>
                  <a:pt x="306" y="19"/>
                </a:cubicBezTo>
                <a:cubicBezTo>
                  <a:pt x="308" y="18"/>
                  <a:pt x="309" y="17"/>
                  <a:pt x="309" y="18"/>
                </a:cubicBezTo>
                <a:cubicBezTo>
                  <a:pt x="316" y="16"/>
                  <a:pt x="316" y="16"/>
                  <a:pt x="322" y="15"/>
                </a:cubicBezTo>
                <a:cubicBezTo>
                  <a:pt x="325" y="15"/>
                  <a:pt x="325" y="14"/>
                  <a:pt x="327" y="13"/>
                </a:cubicBezTo>
                <a:cubicBezTo>
                  <a:pt x="329" y="12"/>
                  <a:pt x="329" y="13"/>
                  <a:pt x="330" y="13"/>
                </a:cubicBezTo>
                <a:cubicBezTo>
                  <a:pt x="332" y="13"/>
                  <a:pt x="332" y="12"/>
                  <a:pt x="334" y="12"/>
                </a:cubicBezTo>
                <a:cubicBezTo>
                  <a:pt x="336" y="12"/>
                  <a:pt x="338" y="11"/>
                  <a:pt x="338" y="12"/>
                </a:cubicBezTo>
                <a:cubicBezTo>
                  <a:pt x="337" y="12"/>
                  <a:pt x="338" y="12"/>
                  <a:pt x="337" y="12"/>
                </a:cubicBezTo>
                <a:cubicBezTo>
                  <a:pt x="337" y="12"/>
                  <a:pt x="336" y="12"/>
                  <a:pt x="336" y="12"/>
                </a:cubicBezTo>
                <a:cubicBezTo>
                  <a:pt x="336" y="13"/>
                  <a:pt x="340" y="11"/>
                  <a:pt x="341" y="12"/>
                </a:cubicBezTo>
                <a:cubicBezTo>
                  <a:pt x="343" y="12"/>
                  <a:pt x="337" y="12"/>
                  <a:pt x="340" y="11"/>
                </a:cubicBezTo>
                <a:cubicBezTo>
                  <a:pt x="342" y="11"/>
                  <a:pt x="342" y="11"/>
                  <a:pt x="342" y="11"/>
                </a:cubicBezTo>
                <a:cubicBezTo>
                  <a:pt x="344" y="11"/>
                  <a:pt x="344" y="11"/>
                  <a:pt x="345" y="11"/>
                </a:cubicBezTo>
                <a:cubicBezTo>
                  <a:pt x="346" y="10"/>
                  <a:pt x="340" y="11"/>
                  <a:pt x="342" y="10"/>
                </a:cubicBezTo>
                <a:cubicBezTo>
                  <a:pt x="347" y="10"/>
                  <a:pt x="347" y="10"/>
                  <a:pt x="347" y="10"/>
                </a:cubicBezTo>
                <a:cubicBezTo>
                  <a:pt x="347" y="9"/>
                  <a:pt x="347" y="9"/>
                  <a:pt x="345" y="9"/>
                </a:cubicBezTo>
                <a:cubicBezTo>
                  <a:pt x="349" y="8"/>
                  <a:pt x="350" y="10"/>
                  <a:pt x="354" y="10"/>
                </a:cubicBezTo>
                <a:cubicBezTo>
                  <a:pt x="356" y="10"/>
                  <a:pt x="358" y="9"/>
                  <a:pt x="360" y="9"/>
                </a:cubicBezTo>
                <a:cubicBezTo>
                  <a:pt x="361" y="9"/>
                  <a:pt x="359" y="9"/>
                  <a:pt x="361" y="9"/>
                </a:cubicBezTo>
                <a:cubicBezTo>
                  <a:pt x="360" y="9"/>
                  <a:pt x="359" y="9"/>
                  <a:pt x="358" y="9"/>
                </a:cubicBezTo>
                <a:cubicBezTo>
                  <a:pt x="355" y="8"/>
                  <a:pt x="363" y="8"/>
                  <a:pt x="360" y="8"/>
                </a:cubicBezTo>
                <a:cubicBezTo>
                  <a:pt x="361" y="7"/>
                  <a:pt x="362" y="9"/>
                  <a:pt x="364" y="8"/>
                </a:cubicBezTo>
                <a:cubicBezTo>
                  <a:pt x="367" y="8"/>
                  <a:pt x="362" y="8"/>
                  <a:pt x="363" y="7"/>
                </a:cubicBezTo>
                <a:cubicBezTo>
                  <a:pt x="364" y="7"/>
                  <a:pt x="365" y="7"/>
                  <a:pt x="365" y="7"/>
                </a:cubicBezTo>
                <a:cubicBezTo>
                  <a:pt x="366" y="7"/>
                  <a:pt x="367" y="8"/>
                  <a:pt x="367" y="8"/>
                </a:cubicBezTo>
                <a:cubicBezTo>
                  <a:pt x="367" y="9"/>
                  <a:pt x="370" y="8"/>
                  <a:pt x="371" y="9"/>
                </a:cubicBezTo>
                <a:cubicBezTo>
                  <a:pt x="374" y="8"/>
                  <a:pt x="371" y="8"/>
                  <a:pt x="372" y="8"/>
                </a:cubicBezTo>
                <a:cubicBezTo>
                  <a:pt x="372" y="7"/>
                  <a:pt x="371" y="8"/>
                  <a:pt x="371" y="8"/>
                </a:cubicBezTo>
                <a:cubicBezTo>
                  <a:pt x="371" y="7"/>
                  <a:pt x="379" y="9"/>
                  <a:pt x="381" y="7"/>
                </a:cubicBezTo>
                <a:cubicBezTo>
                  <a:pt x="384" y="7"/>
                  <a:pt x="386" y="8"/>
                  <a:pt x="390" y="7"/>
                </a:cubicBezTo>
                <a:cubicBezTo>
                  <a:pt x="390" y="7"/>
                  <a:pt x="389" y="7"/>
                  <a:pt x="390" y="7"/>
                </a:cubicBezTo>
                <a:cubicBezTo>
                  <a:pt x="387" y="6"/>
                  <a:pt x="389" y="6"/>
                  <a:pt x="386" y="5"/>
                </a:cubicBezTo>
                <a:cubicBezTo>
                  <a:pt x="388" y="6"/>
                  <a:pt x="389" y="7"/>
                  <a:pt x="391" y="6"/>
                </a:cubicBezTo>
                <a:cubicBezTo>
                  <a:pt x="392" y="6"/>
                  <a:pt x="392" y="7"/>
                  <a:pt x="394" y="7"/>
                </a:cubicBezTo>
                <a:cubicBezTo>
                  <a:pt x="395" y="7"/>
                  <a:pt x="395" y="6"/>
                  <a:pt x="395" y="6"/>
                </a:cubicBezTo>
                <a:cubicBezTo>
                  <a:pt x="396" y="6"/>
                  <a:pt x="399" y="6"/>
                  <a:pt x="397" y="6"/>
                </a:cubicBezTo>
                <a:cubicBezTo>
                  <a:pt x="401" y="5"/>
                  <a:pt x="402" y="7"/>
                  <a:pt x="401" y="7"/>
                </a:cubicBezTo>
                <a:cubicBezTo>
                  <a:pt x="408" y="7"/>
                  <a:pt x="400" y="5"/>
                  <a:pt x="400" y="4"/>
                </a:cubicBezTo>
                <a:cubicBezTo>
                  <a:pt x="402" y="5"/>
                  <a:pt x="404" y="4"/>
                  <a:pt x="401" y="4"/>
                </a:cubicBezTo>
                <a:cubicBezTo>
                  <a:pt x="406" y="3"/>
                  <a:pt x="402" y="5"/>
                  <a:pt x="407" y="5"/>
                </a:cubicBezTo>
                <a:cubicBezTo>
                  <a:pt x="411" y="4"/>
                  <a:pt x="406" y="3"/>
                  <a:pt x="410" y="3"/>
                </a:cubicBezTo>
                <a:cubicBezTo>
                  <a:pt x="408" y="2"/>
                  <a:pt x="400" y="3"/>
                  <a:pt x="399" y="2"/>
                </a:cubicBezTo>
                <a:cubicBezTo>
                  <a:pt x="400" y="1"/>
                  <a:pt x="404" y="2"/>
                  <a:pt x="404" y="2"/>
                </a:cubicBezTo>
                <a:cubicBezTo>
                  <a:pt x="407" y="2"/>
                  <a:pt x="407" y="1"/>
                  <a:pt x="412" y="2"/>
                </a:cubicBezTo>
                <a:cubicBezTo>
                  <a:pt x="411" y="2"/>
                  <a:pt x="413" y="2"/>
                  <a:pt x="412" y="3"/>
                </a:cubicBezTo>
                <a:cubicBezTo>
                  <a:pt x="415" y="3"/>
                  <a:pt x="415" y="1"/>
                  <a:pt x="419" y="1"/>
                </a:cubicBezTo>
                <a:cubicBezTo>
                  <a:pt x="417" y="2"/>
                  <a:pt x="416" y="2"/>
                  <a:pt x="421" y="2"/>
                </a:cubicBezTo>
                <a:cubicBezTo>
                  <a:pt x="420" y="3"/>
                  <a:pt x="417" y="3"/>
                  <a:pt x="417" y="2"/>
                </a:cubicBezTo>
                <a:cubicBezTo>
                  <a:pt x="416" y="2"/>
                  <a:pt x="416" y="3"/>
                  <a:pt x="415" y="3"/>
                </a:cubicBezTo>
                <a:cubicBezTo>
                  <a:pt x="414" y="3"/>
                  <a:pt x="417" y="3"/>
                  <a:pt x="417" y="4"/>
                </a:cubicBezTo>
                <a:cubicBezTo>
                  <a:pt x="419" y="4"/>
                  <a:pt x="418" y="3"/>
                  <a:pt x="416" y="3"/>
                </a:cubicBezTo>
                <a:cubicBezTo>
                  <a:pt x="417" y="3"/>
                  <a:pt x="421" y="3"/>
                  <a:pt x="421" y="4"/>
                </a:cubicBezTo>
                <a:cubicBezTo>
                  <a:pt x="418" y="4"/>
                  <a:pt x="427" y="5"/>
                  <a:pt x="424" y="5"/>
                </a:cubicBezTo>
                <a:cubicBezTo>
                  <a:pt x="427" y="5"/>
                  <a:pt x="427" y="6"/>
                  <a:pt x="430" y="6"/>
                </a:cubicBezTo>
                <a:cubicBezTo>
                  <a:pt x="426" y="5"/>
                  <a:pt x="427" y="5"/>
                  <a:pt x="425" y="4"/>
                </a:cubicBezTo>
                <a:cubicBezTo>
                  <a:pt x="426" y="4"/>
                  <a:pt x="428" y="4"/>
                  <a:pt x="430" y="4"/>
                </a:cubicBezTo>
                <a:cubicBezTo>
                  <a:pt x="427" y="4"/>
                  <a:pt x="430" y="4"/>
                  <a:pt x="428" y="4"/>
                </a:cubicBezTo>
                <a:cubicBezTo>
                  <a:pt x="429" y="5"/>
                  <a:pt x="432" y="5"/>
                  <a:pt x="433" y="5"/>
                </a:cubicBezTo>
                <a:cubicBezTo>
                  <a:pt x="434" y="5"/>
                  <a:pt x="431" y="5"/>
                  <a:pt x="431" y="4"/>
                </a:cubicBezTo>
                <a:cubicBezTo>
                  <a:pt x="432" y="4"/>
                  <a:pt x="438" y="5"/>
                  <a:pt x="438" y="5"/>
                </a:cubicBezTo>
                <a:cubicBezTo>
                  <a:pt x="442" y="6"/>
                  <a:pt x="445" y="6"/>
                  <a:pt x="453" y="7"/>
                </a:cubicBezTo>
                <a:cubicBezTo>
                  <a:pt x="453" y="7"/>
                  <a:pt x="452" y="7"/>
                  <a:pt x="451" y="7"/>
                </a:cubicBezTo>
                <a:cubicBezTo>
                  <a:pt x="451" y="7"/>
                  <a:pt x="453" y="7"/>
                  <a:pt x="453" y="7"/>
                </a:cubicBezTo>
                <a:cubicBezTo>
                  <a:pt x="452" y="8"/>
                  <a:pt x="450" y="7"/>
                  <a:pt x="447" y="6"/>
                </a:cubicBezTo>
                <a:cubicBezTo>
                  <a:pt x="447" y="7"/>
                  <a:pt x="447" y="7"/>
                  <a:pt x="447" y="7"/>
                </a:cubicBezTo>
                <a:cubicBezTo>
                  <a:pt x="448" y="7"/>
                  <a:pt x="453" y="8"/>
                  <a:pt x="453" y="9"/>
                </a:cubicBezTo>
                <a:cubicBezTo>
                  <a:pt x="454" y="8"/>
                  <a:pt x="456" y="7"/>
                  <a:pt x="453" y="6"/>
                </a:cubicBezTo>
                <a:cubicBezTo>
                  <a:pt x="454" y="6"/>
                  <a:pt x="457" y="7"/>
                  <a:pt x="455" y="6"/>
                </a:cubicBezTo>
                <a:cubicBezTo>
                  <a:pt x="456" y="6"/>
                  <a:pt x="458" y="7"/>
                  <a:pt x="460" y="7"/>
                </a:cubicBezTo>
                <a:cubicBezTo>
                  <a:pt x="460" y="7"/>
                  <a:pt x="459" y="7"/>
                  <a:pt x="458" y="6"/>
                </a:cubicBezTo>
                <a:cubicBezTo>
                  <a:pt x="460" y="6"/>
                  <a:pt x="465" y="7"/>
                  <a:pt x="465" y="6"/>
                </a:cubicBezTo>
                <a:cubicBezTo>
                  <a:pt x="466" y="7"/>
                  <a:pt x="466" y="7"/>
                  <a:pt x="465" y="7"/>
                </a:cubicBezTo>
                <a:cubicBezTo>
                  <a:pt x="466" y="7"/>
                  <a:pt x="469" y="8"/>
                  <a:pt x="468" y="8"/>
                </a:cubicBezTo>
                <a:cubicBezTo>
                  <a:pt x="466" y="8"/>
                  <a:pt x="466" y="8"/>
                  <a:pt x="463" y="7"/>
                </a:cubicBezTo>
                <a:cubicBezTo>
                  <a:pt x="463" y="8"/>
                  <a:pt x="464" y="8"/>
                  <a:pt x="464" y="8"/>
                </a:cubicBezTo>
                <a:cubicBezTo>
                  <a:pt x="468" y="9"/>
                  <a:pt x="467" y="8"/>
                  <a:pt x="470" y="9"/>
                </a:cubicBezTo>
                <a:cubicBezTo>
                  <a:pt x="470" y="8"/>
                  <a:pt x="473" y="8"/>
                  <a:pt x="477" y="9"/>
                </a:cubicBezTo>
                <a:cubicBezTo>
                  <a:pt x="476" y="10"/>
                  <a:pt x="474" y="9"/>
                  <a:pt x="471" y="9"/>
                </a:cubicBezTo>
                <a:cubicBezTo>
                  <a:pt x="472" y="9"/>
                  <a:pt x="472" y="10"/>
                  <a:pt x="472" y="10"/>
                </a:cubicBezTo>
                <a:cubicBezTo>
                  <a:pt x="473" y="10"/>
                  <a:pt x="475" y="10"/>
                  <a:pt x="476" y="10"/>
                </a:cubicBezTo>
                <a:cubicBezTo>
                  <a:pt x="478" y="10"/>
                  <a:pt x="478" y="11"/>
                  <a:pt x="478" y="11"/>
                </a:cubicBezTo>
                <a:cubicBezTo>
                  <a:pt x="479" y="11"/>
                  <a:pt x="481" y="11"/>
                  <a:pt x="483" y="12"/>
                </a:cubicBezTo>
                <a:cubicBezTo>
                  <a:pt x="483" y="11"/>
                  <a:pt x="484" y="11"/>
                  <a:pt x="482" y="11"/>
                </a:cubicBezTo>
                <a:cubicBezTo>
                  <a:pt x="483" y="10"/>
                  <a:pt x="485" y="11"/>
                  <a:pt x="484" y="12"/>
                </a:cubicBezTo>
                <a:cubicBezTo>
                  <a:pt x="485" y="12"/>
                  <a:pt x="486" y="11"/>
                  <a:pt x="487" y="12"/>
                </a:cubicBezTo>
                <a:cubicBezTo>
                  <a:pt x="487" y="12"/>
                  <a:pt x="485" y="10"/>
                  <a:pt x="490" y="11"/>
                </a:cubicBezTo>
                <a:cubicBezTo>
                  <a:pt x="490" y="10"/>
                  <a:pt x="485" y="10"/>
                  <a:pt x="484" y="9"/>
                </a:cubicBezTo>
                <a:cubicBezTo>
                  <a:pt x="482" y="9"/>
                  <a:pt x="481" y="9"/>
                  <a:pt x="482" y="9"/>
                </a:cubicBezTo>
                <a:cubicBezTo>
                  <a:pt x="480" y="9"/>
                  <a:pt x="481" y="9"/>
                  <a:pt x="478" y="8"/>
                </a:cubicBezTo>
                <a:cubicBezTo>
                  <a:pt x="478" y="8"/>
                  <a:pt x="482" y="9"/>
                  <a:pt x="481" y="7"/>
                </a:cubicBezTo>
                <a:cubicBezTo>
                  <a:pt x="484" y="8"/>
                  <a:pt x="482" y="8"/>
                  <a:pt x="482" y="8"/>
                </a:cubicBezTo>
                <a:cubicBezTo>
                  <a:pt x="486" y="9"/>
                  <a:pt x="486" y="9"/>
                  <a:pt x="489" y="9"/>
                </a:cubicBezTo>
                <a:cubicBezTo>
                  <a:pt x="489" y="9"/>
                  <a:pt x="487" y="9"/>
                  <a:pt x="487" y="8"/>
                </a:cubicBezTo>
                <a:cubicBezTo>
                  <a:pt x="491" y="9"/>
                  <a:pt x="493" y="10"/>
                  <a:pt x="496" y="11"/>
                </a:cubicBezTo>
                <a:cubicBezTo>
                  <a:pt x="495" y="11"/>
                  <a:pt x="495" y="10"/>
                  <a:pt x="495" y="11"/>
                </a:cubicBezTo>
                <a:cubicBezTo>
                  <a:pt x="496" y="11"/>
                  <a:pt x="499" y="12"/>
                  <a:pt x="499" y="11"/>
                </a:cubicBezTo>
                <a:cubicBezTo>
                  <a:pt x="500" y="12"/>
                  <a:pt x="500" y="12"/>
                  <a:pt x="501" y="13"/>
                </a:cubicBezTo>
                <a:cubicBezTo>
                  <a:pt x="505" y="13"/>
                  <a:pt x="510" y="15"/>
                  <a:pt x="512" y="16"/>
                </a:cubicBezTo>
                <a:cubicBezTo>
                  <a:pt x="514" y="17"/>
                  <a:pt x="512" y="15"/>
                  <a:pt x="510" y="14"/>
                </a:cubicBezTo>
                <a:cubicBezTo>
                  <a:pt x="510" y="14"/>
                  <a:pt x="516" y="16"/>
                  <a:pt x="514" y="16"/>
                </a:cubicBezTo>
                <a:cubicBezTo>
                  <a:pt x="516" y="17"/>
                  <a:pt x="519" y="18"/>
                  <a:pt x="520" y="18"/>
                </a:cubicBezTo>
                <a:cubicBezTo>
                  <a:pt x="519" y="17"/>
                  <a:pt x="518" y="17"/>
                  <a:pt x="517" y="17"/>
                </a:cubicBezTo>
                <a:cubicBezTo>
                  <a:pt x="520" y="17"/>
                  <a:pt x="527" y="19"/>
                  <a:pt x="532" y="21"/>
                </a:cubicBezTo>
                <a:cubicBezTo>
                  <a:pt x="529" y="19"/>
                  <a:pt x="537" y="22"/>
                  <a:pt x="537" y="22"/>
                </a:cubicBezTo>
                <a:cubicBezTo>
                  <a:pt x="539" y="22"/>
                  <a:pt x="538" y="23"/>
                  <a:pt x="540" y="23"/>
                </a:cubicBezTo>
                <a:cubicBezTo>
                  <a:pt x="539" y="23"/>
                  <a:pt x="538" y="23"/>
                  <a:pt x="536" y="22"/>
                </a:cubicBezTo>
                <a:cubicBezTo>
                  <a:pt x="536" y="23"/>
                  <a:pt x="543" y="25"/>
                  <a:pt x="545" y="25"/>
                </a:cubicBezTo>
                <a:cubicBezTo>
                  <a:pt x="545" y="25"/>
                  <a:pt x="542" y="25"/>
                  <a:pt x="540" y="24"/>
                </a:cubicBezTo>
                <a:cubicBezTo>
                  <a:pt x="543" y="24"/>
                  <a:pt x="547" y="25"/>
                  <a:pt x="551" y="27"/>
                </a:cubicBezTo>
                <a:cubicBezTo>
                  <a:pt x="551" y="27"/>
                  <a:pt x="550" y="27"/>
                  <a:pt x="552" y="28"/>
                </a:cubicBezTo>
                <a:cubicBezTo>
                  <a:pt x="551" y="28"/>
                  <a:pt x="549" y="26"/>
                  <a:pt x="549" y="27"/>
                </a:cubicBezTo>
                <a:cubicBezTo>
                  <a:pt x="550" y="28"/>
                  <a:pt x="552" y="28"/>
                  <a:pt x="552" y="29"/>
                </a:cubicBezTo>
                <a:cubicBezTo>
                  <a:pt x="554" y="30"/>
                  <a:pt x="550" y="28"/>
                  <a:pt x="551" y="29"/>
                </a:cubicBezTo>
                <a:cubicBezTo>
                  <a:pt x="555" y="29"/>
                  <a:pt x="555" y="30"/>
                  <a:pt x="558" y="30"/>
                </a:cubicBezTo>
                <a:cubicBezTo>
                  <a:pt x="562" y="32"/>
                  <a:pt x="569" y="34"/>
                  <a:pt x="569" y="35"/>
                </a:cubicBezTo>
                <a:cubicBezTo>
                  <a:pt x="571" y="36"/>
                  <a:pt x="570" y="35"/>
                  <a:pt x="571" y="35"/>
                </a:cubicBezTo>
                <a:cubicBezTo>
                  <a:pt x="572" y="36"/>
                  <a:pt x="575" y="37"/>
                  <a:pt x="573" y="37"/>
                </a:cubicBezTo>
                <a:cubicBezTo>
                  <a:pt x="575" y="38"/>
                  <a:pt x="575" y="38"/>
                  <a:pt x="577" y="39"/>
                </a:cubicBezTo>
                <a:cubicBezTo>
                  <a:pt x="577" y="39"/>
                  <a:pt x="575" y="39"/>
                  <a:pt x="576" y="39"/>
                </a:cubicBezTo>
                <a:cubicBezTo>
                  <a:pt x="578" y="40"/>
                  <a:pt x="578" y="39"/>
                  <a:pt x="579" y="39"/>
                </a:cubicBezTo>
                <a:cubicBezTo>
                  <a:pt x="579" y="38"/>
                  <a:pt x="576" y="38"/>
                  <a:pt x="576" y="38"/>
                </a:cubicBezTo>
                <a:cubicBezTo>
                  <a:pt x="576" y="37"/>
                  <a:pt x="580" y="39"/>
                  <a:pt x="579" y="39"/>
                </a:cubicBezTo>
                <a:cubicBezTo>
                  <a:pt x="581" y="40"/>
                  <a:pt x="581" y="40"/>
                  <a:pt x="583" y="40"/>
                </a:cubicBezTo>
                <a:cubicBezTo>
                  <a:pt x="586" y="42"/>
                  <a:pt x="586" y="42"/>
                  <a:pt x="589" y="44"/>
                </a:cubicBezTo>
                <a:cubicBezTo>
                  <a:pt x="587" y="43"/>
                  <a:pt x="587" y="42"/>
                  <a:pt x="586" y="42"/>
                </a:cubicBezTo>
                <a:cubicBezTo>
                  <a:pt x="585" y="40"/>
                  <a:pt x="593" y="44"/>
                  <a:pt x="594" y="45"/>
                </a:cubicBezTo>
                <a:cubicBezTo>
                  <a:pt x="594" y="45"/>
                  <a:pt x="591" y="43"/>
                  <a:pt x="590" y="43"/>
                </a:cubicBezTo>
                <a:cubicBezTo>
                  <a:pt x="592" y="45"/>
                  <a:pt x="596" y="46"/>
                  <a:pt x="598" y="48"/>
                </a:cubicBezTo>
                <a:cubicBezTo>
                  <a:pt x="600" y="49"/>
                  <a:pt x="597" y="46"/>
                  <a:pt x="599" y="47"/>
                </a:cubicBezTo>
                <a:cubicBezTo>
                  <a:pt x="600" y="48"/>
                  <a:pt x="601" y="49"/>
                  <a:pt x="603" y="50"/>
                </a:cubicBezTo>
                <a:cubicBezTo>
                  <a:pt x="603" y="50"/>
                  <a:pt x="606" y="52"/>
                  <a:pt x="606" y="51"/>
                </a:cubicBezTo>
                <a:cubicBezTo>
                  <a:pt x="612" y="54"/>
                  <a:pt x="615" y="56"/>
                  <a:pt x="620" y="59"/>
                </a:cubicBezTo>
                <a:cubicBezTo>
                  <a:pt x="619" y="58"/>
                  <a:pt x="619" y="59"/>
                  <a:pt x="619" y="59"/>
                </a:cubicBezTo>
                <a:cubicBezTo>
                  <a:pt x="624" y="60"/>
                  <a:pt x="634" y="67"/>
                  <a:pt x="640" y="71"/>
                </a:cubicBezTo>
                <a:cubicBezTo>
                  <a:pt x="642" y="72"/>
                  <a:pt x="641" y="71"/>
                  <a:pt x="643" y="73"/>
                </a:cubicBezTo>
                <a:cubicBezTo>
                  <a:pt x="643" y="73"/>
                  <a:pt x="643" y="73"/>
                  <a:pt x="644" y="73"/>
                </a:cubicBezTo>
                <a:cubicBezTo>
                  <a:pt x="644" y="73"/>
                  <a:pt x="643" y="72"/>
                  <a:pt x="642" y="72"/>
                </a:cubicBezTo>
                <a:cubicBezTo>
                  <a:pt x="645" y="73"/>
                  <a:pt x="651" y="78"/>
                  <a:pt x="653" y="78"/>
                </a:cubicBezTo>
                <a:cubicBezTo>
                  <a:pt x="655" y="80"/>
                  <a:pt x="658" y="83"/>
                  <a:pt x="661" y="84"/>
                </a:cubicBezTo>
                <a:cubicBezTo>
                  <a:pt x="665" y="87"/>
                  <a:pt x="675" y="94"/>
                  <a:pt x="680" y="98"/>
                </a:cubicBezTo>
                <a:cubicBezTo>
                  <a:pt x="680" y="98"/>
                  <a:pt x="679" y="97"/>
                  <a:pt x="679" y="98"/>
                </a:cubicBezTo>
                <a:cubicBezTo>
                  <a:pt x="681" y="99"/>
                  <a:pt x="682" y="100"/>
                  <a:pt x="684" y="102"/>
                </a:cubicBezTo>
                <a:cubicBezTo>
                  <a:pt x="685" y="102"/>
                  <a:pt x="683" y="101"/>
                  <a:pt x="684" y="101"/>
                </a:cubicBezTo>
                <a:cubicBezTo>
                  <a:pt x="688" y="104"/>
                  <a:pt x="693" y="109"/>
                  <a:pt x="699" y="114"/>
                </a:cubicBezTo>
                <a:cubicBezTo>
                  <a:pt x="698" y="114"/>
                  <a:pt x="698" y="114"/>
                  <a:pt x="699" y="115"/>
                </a:cubicBezTo>
                <a:cubicBezTo>
                  <a:pt x="701" y="117"/>
                  <a:pt x="702" y="118"/>
                  <a:pt x="703" y="118"/>
                </a:cubicBezTo>
                <a:cubicBezTo>
                  <a:pt x="705" y="120"/>
                  <a:pt x="704" y="119"/>
                  <a:pt x="705" y="120"/>
                </a:cubicBezTo>
                <a:cubicBezTo>
                  <a:pt x="707" y="122"/>
                  <a:pt x="704" y="119"/>
                  <a:pt x="705" y="119"/>
                </a:cubicBezTo>
                <a:cubicBezTo>
                  <a:pt x="707" y="121"/>
                  <a:pt x="707" y="121"/>
                  <a:pt x="709" y="123"/>
                </a:cubicBezTo>
                <a:cubicBezTo>
                  <a:pt x="705" y="121"/>
                  <a:pt x="715" y="129"/>
                  <a:pt x="718" y="132"/>
                </a:cubicBezTo>
                <a:cubicBezTo>
                  <a:pt x="716" y="131"/>
                  <a:pt x="717" y="131"/>
                  <a:pt x="716" y="129"/>
                </a:cubicBezTo>
                <a:cubicBezTo>
                  <a:pt x="716" y="129"/>
                  <a:pt x="717" y="130"/>
                  <a:pt x="717" y="130"/>
                </a:cubicBezTo>
                <a:cubicBezTo>
                  <a:pt x="722" y="135"/>
                  <a:pt x="722" y="134"/>
                  <a:pt x="723" y="137"/>
                </a:cubicBezTo>
                <a:cubicBezTo>
                  <a:pt x="724" y="138"/>
                  <a:pt x="723" y="136"/>
                  <a:pt x="724" y="136"/>
                </a:cubicBezTo>
                <a:cubicBezTo>
                  <a:pt x="727" y="139"/>
                  <a:pt x="727" y="140"/>
                  <a:pt x="728" y="141"/>
                </a:cubicBezTo>
                <a:cubicBezTo>
                  <a:pt x="729" y="142"/>
                  <a:pt x="732" y="144"/>
                  <a:pt x="732" y="145"/>
                </a:cubicBezTo>
                <a:cubicBezTo>
                  <a:pt x="732" y="146"/>
                  <a:pt x="735" y="148"/>
                  <a:pt x="734" y="148"/>
                </a:cubicBezTo>
                <a:cubicBezTo>
                  <a:pt x="736" y="149"/>
                  <a:pt x="736" y="149"/>
                  <a:pt x="737" y="150"/>
                </a:cubicBezTo>
                <a:cubicBezTo>
                  <a:pt x="738" y="150"/>
                  <a:pt x="735" y="148"/>
                  <a:pt x="734" y="147"/>
                </a:cubicBezTo>
                <a:cubicBezTo>
                  <a:pt x="736" y="147"/>
                  <a:pt x="734" y="144"/>
                  <a:pt x="736" y="144"/>
                </a:cubicBezTo>
                <a:cubicBezTo>
                  <a:pt x="739" y="150"/>
                  <a:pt x="741" y="155"/>
                  <a:pt x="745" y="161"/>
                </a:cubicBezTo>
                <a:cubicBezTo>
                  <a:pt x="747" y="163"/>
                  <a:pt x="742" y="157"/>
                  <a:pt x="747" y="162"/>
                </a:cubicBezTo>
                <a:cubicBezTo>
                  <a:pt x="747" y="161"/>
                  <a:pt x="745" y="159"/>
                  <a:pt x="746" y="160"/>
                </a:cubicBezTo>
                <a:cubicBezTo>
                  <a:pt x="744" y="157"/>
                  <a:pt x="744" y="158"/>
                  <a:pt x="743" y="156"/>
                </a:cubicBezTo>
                <a:cubicBezTo>
                  <a:pt x="743" y="156"/>
                  <a:pt x="745" y="158"/>
                  <a:pt x="746" y="159"/>
                </a:cubicBezTo>
                <a:cubicBezTo>
                  <a:pt x="746" y="159"/>
                  <a:pt x="745" y="156"/>
                  <a:pt x="747" y="158"/>
                </a:cubicBezTo>
                <a:cubicBezTo>
                  <a:pt x="746" y="156"/>
                  <a:pt x="744" y="153"/>
                  <a:pt x="745" y="154"/>
                </a:cubicBezTo>
                <a:cubicBezTo>
                  <a:pt x="747" y="156"/>
                  <a:pt x="748" y="158"/>
                  <a:pt x="749" y="159"/>
                </a:cubicBezTo>
                <a:cubicBezTo>
                  <a:pt x="749" y="160"/>
                  <a:pt x="752" y="165"/>
                  <a:pt x="750" y="164"/>
                </a:cubicBezTo>
                <a:cubicBezTo>
                  <a:pt x="752" y="166"/>
                  <a:pt x="751" y="167"/>
                  <a:pt x="751" y="167"/>
                </a:cubicBezTo>
                <a:cubicBezTo>
                  <a:pt x="753" y="170"/>
                  <a:pt x="756" y="173"/>
                  <a:pt x="757" y="174"/>
                </a:cubicBezTo>
                <a:cubicBezTo>
                  <a:pt x="757" y="173"/>
                  <a:pt x="755" y="172"/>
                  <a:pt x="754" y="170"/>
                </a:cubicBezTo>
                <a:cubicBezTo>
                  <a:pt x="754" y="168"/>
                  <a:pt x="759" y="172"/>
                  <a:pt x="756" y="168"/>
                </a:cubicBezTo>
                <a:cubicBezTo>
                  <a:pt x="757" y="169"/>
                  <a:pt x="757" y="170"/>
                  <a:pt x="759" y="173"/>
                </a:cubicBezTo>
                <a:cubicBezTo>
                  <a:pt x="759" y="174"/>
                  <a:pt x="757" y="173"/>
                  <a:pt x="760" y="177"/>
                </a:cubicBezTo>
                <a:cubicBezTo>
                  <a:pt x="759" y="176"/>
                  <a:pt x="759" y="175"/>
                  <a:pt x="758" y="175"/>
                </a:cubicBezTo>
                <a:cubicBezTo>
                  <a:pt x="760" y="177"/>
                  <a:pt x="760" y="179"/>
                  <a:pt x="762" y="181"/>
                </a:cubicBezTo>
                <a:cubicBezTo>
                  <a:pt x="762" y="182"/>
                  <a:pt x="762" y="181"/>
                  <a:pt x="764" y="182"/>
                </a:cubicBezTo>
                <a:cubicBezTo>
                  <a:pt x="765" y="184"/>
                  <a:pt x="766" y="187"/>
                  <a:pt x="767" y="186"/>
                </a:cubicBezTo>
                <a:cubicBezTo>
                  <a:pt x="768" y="186"/>
                  <a:pt x="765" y="183"/>
                  <a:pt x="764" y="182"/>
                </a:cubicBezTo>
                <a:cubicBezTo>
                  <a:pt x="762" y="178"/>
                  <a:pt x="767" y="183"/>
                  <a:pt x="764" y="178"/>
                </a:cubicBezTo>
                <a:cubicBezTo>
                  <a:pt x="766" y="180"/>
                  <a:pt x="766" y="181"/>
                  <a:pt x="766" y="179"/>
                </a:cubicBezTo>
                <a:cubicBezTo>
                  <a:pt x="767" y="180"/>
                  <a:pt x="768" y="181"/>
                  <a:pt x="768" y="181"/>
                </a:cubicBezTo>
                <a:cubicBezTo>
                  <a:pt x="770" y="185"/>
                  <a:pt x="768" y="190"/>
                  <a:pt x="774" y="194"/>
                </a:cubicBezTo>
                <a:cubicBezTo>
                  <a:pt x="773" y="192"/>
                  <a:pt x="774" y="192"/>
                  <a:pt x="776" y="194"/>
                </a:cubicBezTo>
                <a:cubicBezTo>
                  <a:pt x="775" y="192"/>
                  <a:pt x="774" y="188"/>
                  <a:pt x="776" y="190"/>
                </a:cubicBezTo>
                <a:cubicBezTo>
                  <a:pt x="782" y="200"/>
                  <a:pt x="774" y="198"/>
                  <a:pt x="781" y="209"/>
                </a:cubicBezTo>
                <a:cubicBezTo>
                  <a:pt x="782" y="211"/>
                  <a:pt x="782" y="210"/>
                  <a:pt x="784" y="211"/>
                </a:cubicBezTo>
                <a:cubicBezTo>
                  <a:pt x="782" y="207"/>
                  <a:pt x="785" y="207"/>
                  <a:pt x="785" y="203"/>
                </a:cubicBezTo>
                <a:cubicBezTo>
                  <a:pt x="789" y="210"/>
                  <a:pt x="784" y="206"/>
                  <a:pt x="788" y="212"/>
                </a:cubicBezTo>
                <a:cubicBezTo>
                  <a:pt x="786" y="212"/>
                  <a:pt x="788" y="216"/>
                  <a:pt x="786" y="217"/>
                </a:cubicBezTo>
                <a:cubicBezTo>
                  <a:pt x="787" y="218"/>
                  <a:pt x="788" y="218"/>
                  <a:pt x="789" y="220"/>
                </a:cubicBezTo>
                <a:cubicBezTo>
                  <a:pt x="788" y="220"/>
                  <a:pt x="787" y="218"/>
                  <a:pt x="787" y="219"/>
                </a:cubicBezTo>
                <a:cubicBezTo>
                  <a:pt x="788" y="221"/>
                  <a:pt x="789" y="223"/>
                  <a:pt x="791" y="226"/>
                </a:cubicBezTo>
                <a:cubicBezTo>
                  <a:pt x="793" y="227"/>
                  <a:pt x="790" y="222"/>
                  <a:pt x="793" y="224"/>
                </a:cubicBezTo>
                <a:cubicBezTo>
                  <a:pt x="792" y="220"/>
                  <a:pt x="793" y="220"/>
                  <a:pt x="795" y="221"/>
                </a:cubicBezTo>
                <a:cubicBezTo>
                  <a:pt x="798" y="227"/>
                  <a:pt x="796" y="231"/>
                  <a:pt x="795" y="230"/>
                </a:cubicBezTo>
                <a:cubicBezTo>
                  <a:pt x="795" y="231"/>
                  <a:pt x="796" y="233"/>
                  <a:pt x="796" y="234"/>
                </a:cubicBezTo>
                <a:cubicBezTo>
                  <a:pt x="793" y="231"/>
                  <a:pt x="796" y="239"/>
                  <a:pt x="792" y="235"/>
                </a:cubicBezTo>
                <a:cubicBezTo>
                  <a:pt x="794" y="238"/>
                  <a:pt x="793" y="237"/>
                  <a:pt x="792" y="236"/>
                </a:cubicBezTo>
                <a:cubicBezTo>
                  <a:pt x="794" y="240"/>
                  <a:pt x="794" y="243"/>
                  <a:pt x="797" y="248"/>
                </a:cubicBezTo>
                <a:cubicBezTo>
                  <a:pt x="797" y="246"/>
                  <a:pt x="797" y="245"/>
                  <a:pt x="799" y="248"/>
                </a:cubicBezTo>
                <a:cubicBezTo>
                  <a:pt x="799" y="247"/>
                  <a:pt x="798" y="246"/>
                  <a:pt x="798" y="245"/>
                </a:cubicBezTo>
                <a:cubicBezTo>
                  <a:pt x="798" y="244"/>
                  <a:pt x="799" y="247"/>
                  <a:pt x="800" y="247"/>
                </a:cubicBezTo>
                <a:cubicBezTo>
                  <a:pt x="800" y="246"/>
                  <a:pt x="799" y="246"/>
                  <a:pt x="798" y="244"/>
                </a:cubicBezTo>
                <a:cubicBezTo>
                  <a:pt x="799" y="244"/>
                  <a:pt x="800" y="246"/>
                  <a:pt x="800" y="246"/>
                </a:cubicBezTo>
                <a:cubicBezTo>
                  <a:pt x="802" y="250"/>
                  <a:pt x="800" y="249"/>
                  <a:pt x="801" y="252"/>
                </a:cubicBezTo>
                <a:cubicBezTo>
                  <a:pt x="799" y="250"/>
                  <a:pt x="800" y="252"/>
                  <a:pt x="799" y="251"/>
                </a:cubicBezTo>
                <a:cubicBezTo>
                  <a:pt x="800" y="252"/>
                  <a:pt x="801" y="254"/>
                  <a:pt x="802" y="256"/>
                </a:cubicBezTo>
                <a:cubicBezTo>
                  <a:pt x="800" y="254"/>
                  <a:pt x="800" y="256"/>
                  <a:pt x="799" y="255"/>
                </a:cubicBezTo>
                <a:cubicBezTo>
                  <a:pt x="799" y="256"/>
                  <a:pt x="800" y="257"/>
                  <a:pt x="800" y="258"/>
                </a:cubicBezTo>
                <a:cubicBezTo>
                  <a:pt x="798" y="257"/>
                  <a:pt x="797" y="261"/>
                  <a:pt x="794" y="257"/>
                </a:cubicBezTo>
                <a:cubicBezTo>
                  <a:pt x="794" y="258"/>
                  <a:pt x="795" y="260"/>
                  <a:pt x="794" y="260"/>
                </a:cubicBezTo>
                <a:cubicBezTo>
                  <a:pt x="792" y="255"/>
                  <a:pt x="791" y="256"/>
                  <a:pt x="790" y="256"/>
                </a:cubicBezTo>
                <a:cubicBezTo>
                  <a:pt x="792" y="259"/>
                  <a:pt x="794" y="261"/>
                  <a:pt x="795" y="265"/>
                </a:cubicBezTo>
                <a:cubicBezTo>
                  <a:pt x="793" y="262"/>
                  <a:pt x="795" y="266"/>
                  <a:pt x="793" y="262"/>
                </a:cubicBezTo>
                <a:cubicBezTo>
                  <a:pt x="792" y="267"/>
                  <a:pt x="790" y="268"/>
                  <a:pt x="787" y="266"/>
                </a:cubicBezTo>
                <a:cubicBezTo>
                  <a:pt x="786" y="263"/>
                  <a:pt x="784" y="260"/>
                  <a:pt x="784" y="259"/>
                </a:cubicBezTo>
                <a:cubicBezTo>
                  <a:pt x="784" y="258"/>
                  <a:pt x="783" y="258"/>
                  <a:pt x="783" y="257"/>
                </a:cubicBezTo>
                <a:cubicBezTo>
                  <a:pt x="783" y="257"/>
                  <a:pt x="783" y="258"/>
                  <a:pt x="784" y="259"/>
                </a:cubicBezTo>
                <a:cubicBezTo>
                  <a:pt x="783" y="258"/>
                  <a:pt x="782" y="256"/>
                  <a:pt x="782" y="255"/>
                </a:cubicBezTo>
                <a:close/>
                <a:moveTo>
                  <a:pt x="340" y="50"/>
                </a:moveTo>
                <a:cubicBezTo>
                  <a:pt x="338" y="51"/>
                  <a:pt x="336" y="51"/>
                  <a:pt x="336" y="51"/>
                </a:cubicBezTo>
                <a:cubicBezTo>
                  <a:pt x="338" y="51"/>
                  <a:pt x="340" y="51"/>
                  <a:pt x="340" y="50"/>
                </a:cubicBezTo>
                <a:close/>
                <a:moveTo>
                  <a:pt x="236" y="74"/>
                </a:moveTo>
                <a:cubicBezTo>
                  <a:pt x="236" y="74"/>
                  <a:pt x="235" y="75"/>
                  <a:pt x="235" y="74"/>
                </a:cubicBezTo>
                <a:cubicBezTo>
                  <a:pt x="234" y="75"/>
                  <a:pt x="233" y="75"/>
                  <a:pt x="233" y="76"/>
                </a:cubicBezTo>
                <a:cubicBezTo>
                  <a:pt x="236" y="75"/>
                  <a:pt x="230" y="77"/>
                  <a:pt x="232" y="77"/>
                </a:cubicBezTo>
                <a:cubicBezTo>
                  <a:pt x="234" y="76"/>
                  <a:pt x="235" y="75"/>
                  <a:pt x="236" y="74"/>
                </a:cubicBezTo>
                <a:close/>
                <a:moveTo>
                  <a:pt x="231" y="76"/>
                </a:moveTo>
                <a:cubicBezTo>
                  <a:pt x="232" y="75"/>
                  <a:pt x="233" y="76"/>
                  <a:pt x="234" y="74"/>
                </a:cubicBezTo>
                <a:cubicBezTo>
                  <a:pt x="234" y="75"/>
                  <a:pt x="236" y="72"/>
                  <a:pt x="237" y="71"/>
                </a:cubicBezTo>
                <a:cubicBezTo>
                  <a:pt x="233" y="73"/>
                  <a:pt x="233" y="74"/>
                  <a:pt x="231" y="76"/>
                </a:cubicBezTo>
                <a:close/>
                <a:moveTo>
                  <a:pt x="162" y="116"/>
                </a:moveTo>
                <a:cubicBezTo>
                  <a:pt x="164" y="115"/>
                  <a:pt x="164" y="115"/>
                  <a:pt x="164" y="115"/>
                </a:cubicBezTo>
                <a:cubicBezTo>
                  <a:pt x="162" y="115"/>
                  <a:pt x="165" y="114"/>
                  <a:pt x="167" y="112"/>
                </a:cubicBezTo>
                <a:cubicBezTo>
                  <a:pt x="165" y="113"/>
                  <a:pt x="164" y="114"/>
                  <a:pt x="164" y="114"/>
                </a:cubicBezTo>
                <a:cubicBezTo>
                  <a:pt x="167" y="111"/>
                  <a:pt x="164" y="113"/>
                  <a:pt x="165" y="111"/>
                </a:cubicBezTo>
                <a:cubicBezTo>
                  <a:pt x="164" y="112"/>
                  <a:pt x="162" y="113"/>
                  <a:pt x="162" y="114"/>
                </a:cubicBezTo>
                <a:cubicBezTo>
                  <a:pt x="168" y="110"/>
                  <a:pt x="160" y="115"/>
                  <a:pt x="162" y="114"/>
                </a:cubicBezTo>
                <a:cubicBezTo>
                  <a:pt x="166" y="112"/>
                  <a:pt x="161" y="116"/>
                  <a:pt x="162" y="116"/>
                </a:cubicBezTo>
                <a:close/>
                <a:moveTo>
                  <a:pt x="132" y="113"/>
                </a:moveTo>
                <a:cubicBezTo>
                  <a:pt x="134" y="112"/>
                  <a:pt x="135" y="111"/>
                  <a:pt x="134" y="111"/>
                </a:cubicBezTo>
                <a:cubicBezTo>
                  <a:pt x="132" y="113"/>
                  <a:pt x="132" y="113"/>
                  <a:pt x="132" y="113"/>
                </a:cubicBezTo>
                <a:close/>
                <a:moveTo>
                  <a:pt x="788" y="254"/>
                </a:moveTo>
                <a:cubicBezTo>
                  <a:pt x="788" y="256"/>
                  <a:pt x="790" y="259"/>
                  <a:pt x="791" y="260"/>
                </a:cubicBezTo>
                <a:cubicBezTo>
                  <a:pt x="790" y="258"/>
                  <a:pt x="789" y="255"/>
                  <a:pt x="788" y="254"/>
                </a:cubicBezTo>
                <a:close/>
                <a:moveTo>
                  <a:pt x="792" y="242"/>
                </a:moveTo>
                <a:cubicBezTo>
                  <a:pt x="793" y="245"/>
                  <a:pt x="794" y="247"/>
                  <a:pt x="796" y="250"/>
                </a:cubicBezTo>
                <a:cubicBezTo>
                  <a:pt x="797" y="249"/>
                  <a:pt x="792" y="240"/>
                  <a:pt x="790" y="237"/>
                </a:cubicBezTo>
                <a:cubicBezTo>
                  <a:pt x="790" y="239"/>
                  <a:pt x="794" y="244"/>
                  <a:pt x="795" y="246"/>
                </a:cubicBezTo>
                <a:cubicBezTo>
                  <a:pt x="794" y="246"/>
                  <a:pt x="793" y="243"/>
                  <a:pt x="792" y="242"/>
                </a:cubicBezTo>
                <a:close/>
                <a:moveTo>
                  <a:pt x="787" y="245"/>
                </a:moveTo>
                <a:cubicBezTo>
                  <a:pt x="787" y="245"/>
                  <a:pt x="787" y="247"/>
                  <a:pt x="786" y="246"/>
                </a:cubicBezTo>
                <a:cubicBezTo>
                  <a:pt x="788" y="248"/>
                  <a:pt x="789" y="252"/>
                  <a:pt x="790" y="253"/>
                </a:cubicBezTo>
                <a:cubicBezTo>
                  <a:pt x="789" y="250"/>
                  <a:pt x="788" y="247"/>
                  <a:pt x="787" y="245"/>
                </a:cubicBezTo>
                <a:close/>
                <a:moveTo>
                  <a:pt x="779" y="256"/>
                </a:moveTo>
                <a:cubicBezTo>
                  <a:pt x="779" y="256"/>
                  <a:pt x="776" y="252"/>
                  <a:pt x="777" y="255"/>
                </a:cubicBezTo>
                <a:cubicBezTo>
                  <a:pt x="778" y="255"/>
                  <a:pt x="778" y="255"/>
                  <a:pt x="779" y="257"/>
                </a:cubicBezTo>
                <a:cubicBezTo>
                  <a:pt x="779" y="258"/>
                  <a:pt x="779" y="258"/>
                  <a:pt x="779" y="258"/>
                </a:cubicBezTo>
                <a:cubicBezTo>
                  <a:pt x="780" y="258"/>
                  <a:pt x="780" y="258"/>
                  <a:pt x="779" y="256"/>
                </a:cubicBezTo>
                <a:close/>
                <a:moveTo>
                  <a:pt x="785" y="244"/>
                </a:moveTo>
                <a:cubicBezTo>
                  <a:pt x="787" y="249"/>
                  <a:pt x="783" y="241"/>
                  <a:pt x="784" y="244"/>
                </a:cubicBezTo>
                <a:cubicBezTo>
                  <a:pt x="786" y="246"/>
                  <a:pt x="784" y="246"/>
                  <a:pt x="785" y="247"/>
                </a:cubicBezTo>
                <a:cubicBezTo>
                  <a:pt x="785" y="246"/>
                  <a:pt x="787" y="249"/>
                  <a:pt x="787" y="249"/>
                </a:cubicBezTo>
                <a:cubicBezTo>
                  <a:pt x="786" y="247"/>
                  <a:pt x="786" y="245"/>
                  <a:pt x="785" y="244"/>
                </a:cubicBezTo>
                <a:close/>
                <a:moveTo>
                  <a:pt x="789" y="230"/>
                </a:moveTo>
                <a:cubicBezTo>
                  <a:pt x="790" y="231"/>
                  <a:pt x="791" y="232"/>
                  <a:pt x="792" y="233"/>
                </a:cubicBezTo>
                <a:cubicBezTo>
                  <a:pt x="790" y="230"/>
                  <a:pt x="789" y="228"/>
                  <a:pt x="790" y="229"/>
                </a:cubicBezTo>
                <a:cubicBezTo>
                  <a:pt x="788" y="225"/>
                  <a:pt x="789" y="224"/>
                  <a:pt x="787" y="222"/>
                </a:cubicBezTo>
                <a:cubicBezTo>
                  <a:pt x="787" y="222"/>
                  <a:pt x="787" y="224"/>
                  <a:pt x="786" y="224"/>
                </a:cubicBezTo>
                <a:cubicBezTo>
                  <a:pt x="788" y="225"/>
                  <a:pt x="788" y="226"/>
                  <a:pt x="789" y="227"/>
                </a:cubicBezTo>
                <a:cubicBezTo>
                  <a:pt x="789" y="228"/>
                  <a:pt x="789" y="229"/>
                  <a:pt x="789" y="229"/>
                </a:cubicBezTo>
                <a:cubicBezTo>
                  <a:pt x="788" y="226"/>
                  <a:pt x="787" y="226"/>
                  <a:pt x="785" y="224"/>
                </a:cubicBezTo>
                <a:cubicBezTo>
                  <a:pt x="787" y="227"/>
                  <a:pt x="786" y="227"/>
                  <a:pt x="785" y="226"/>
                </a:cubicBezTo>
                <a:cubicBezTo>
                  <a:pt x="787" y="230"/>
                  <a:pt x="786" y="228"/>
                  <a:pt x="787" y="231"/>
                </a:cubicBezTo>
                <a:cubicBezTo>
                  <a:pt x="788" y="231"/>
                  <a:pt x="789" y="234"/>
                  <a:pt x="790" y="235"/>
                </a:cubicBezTo>
                <a:cubicBezTo>
                  <a:pt x="790" y="235"/>
                  <a:pt x="792" y="237"/>
                  <a:pt x="791" y="235"/>
                </a:cubicBezTo>
                <a:cubicBezTo>
                  <a:pt x="790" y="235"/>
                  <a:pt x="790" y="233"/>
                  <a:pt x="789" y="232"/>
                </a:cubicBezTo>
                <a:cubicBezTo>
                  <a:pt x="789" y="232"/>
                  <a:pt x="790" y="235"/>
                  <a:pt x="789" y="233"/>
                </a:cubicBezTo>
                <a:cubicBezTo>
                  <a:pt x="789" y="233"/>
                  <a:pt x="787" y="230"/>
                  <a:pt x="788" y="230"/>
                </a:cubicBezTo>
                <a:cubicBezTo>
                  <a:pt x="789" y="232"/>
                  <a:pt x="790" y="234"/>
                  <a:pt x="792" y="235"/>
                </a:cubicBezTo>
                <a:cubicBezTo>
                  <a:pt x="791" y="234"/>
                  <a:pt x="789" y="231"/>
                  <a:pt x="789" y="230"/>
                </a:cubicBezTo>
                <a:close/>
                <a:moveTo>
                  <a:pt x="788" y="235"/>
                </a:moveTo>
                <a:cubicBezTo>
                  <a:pt x="788" y="233"/>
                  <a:pt x="786" y="229"/>
                  <a:pt x="785" y="229"/>
                </a:cubicBezTo>
                <a:cubicBezTo>
                  <a:pt x="787" y="231"/>
                  <a:pt x="787" y="234"/>
                  <a:pt x="788" y="235"/>
                </a:cubicBezTo>
                <a:close/>
                <a:moveTo>
                  <a:pt x="756" y="236"/>
                </a:moveTo>
                <a:cubicBezTo>
                  <a:pt x="755" y="236"/>
                  <a:pt x="757" y="239"/>
                  <a:pt x="758" y="240"/>
                </a:cubicBezTo>
                <a:cubicBezTo>
                  <a:pt x="760" y="241"/>
                  <a:pt x="759" y="242"/>
                  <a:pt x="760" y="244"/>
                </a:cubicBezTo>
                <a:cubicBezTo>
                  <a:pt x="760" y="243"/>
                  <a:pt x="762" y="245"/>
                  <a:pt x="761" y="242"/>
                </a:cubicBezTo>
                <a:cubicBezTo>
                  <a:pt x="759" y="241"/>
                  <a:pt x="759" y="241"/>
                  <a:pt x="756" y="236"/>
                </a:cubicBezTo>
                <a:close/>
                <a:moveTo>
                  <a:pt x="780" y="220"/>
                </a:moveTo>
                <a:cubicBezTo>
                  <a:pt x="781" y="222"/>
                  <a:pt x="781" y="223"/>
                  <a:pt x="782" y="225"/>
                </a:cubicBezTo>
                <a:cubicBezTo>
                  <a:pt x="783" y="226"/>
                  <a:pt x="784" y="227"/>
                  <a:pt x="785" y="228"/>
                </a:cubicBezTo>
                <a:cubicBezTo>
                  <a:pt x="783" y="225"/>
                  <a:pt x="782" y="222"/>
                  <a:pt x="780" y="220"/>
                </a:cubicBezTo>
                <a:close/>
                <a:moveTo>
                  <a:pt x="787" y="219"/>
                </a:moveTo>
                <a:cubicBezTo>
                  <a:pt x="786" y="219"/>
                  <a:pt x="786" y="220"/>
                  <a:pt x="787" y="221"/>
                </a:cubicBezTo>
                <a:cubicBezTo>
                  <a:pt x="787" y="221"/>
                  <a:pt x="789" y="225"/>
                  <a:pt x="789" y="223"/>
                </a:cubicBezTo>
                <a:cubicBezTo>
                  <a:pt x="787" y="221"/>
                  <a:pt x="787" y="220"/>
                  <a:pt x="787" y="219"/>
                </a:cubicBezTo>
                <a:close/>
                <a:moveTo>
                  <a:pt x="781" y="226"/>
                </a:moveTo>
                <a:cubicBezTo>
                  <a:pt x="781" y="227"/>
                  <a:pt x="780" y="223"/>
                  <a:pt x="779" y="224"/>
                </a:cubicBezTo>
                <a:cubicBezTo>
                  <a:pt x="780" y="224"/>
                  <a:pt x="780" y="225"/>
                  <a:pt x="779" y="225"/>
                </a:cubicBezTo>
                <a:cubicBezTo>
                  <a:pt x="781" y="228"/>
                  <a:pt x="783" y="228"/>
                  <a:pt x="781" y="226"/>
                </a:cubicBezTo>
                <a:close/>
                <a:moveTo>
                  <a:pt x="760" y="233"/>
                </a:moveTo>
                <a:cubicBezTo>
                  <a:pt x="761" y="237"/>
                  <a:pt x="756" y="230"/>
                  <a:pt x="756" y="233"/>
                </a:cubicBezTo>
                <a:cubicBezTo>
                  <a:pt x="758" y="234"/>
                  <a:pt x="760" y="235"/>
                  <a:pt x="762" y="237"/>
                </a:cubicBezTo>
                <a:cubicBezTo>
                  <a:pt x="761" y="235"/>
                  <a:pt x="761" y="233"/>
                  <a:pt x="760" y="233"/>
                </a:cubicBezTo>
                <a:close/>
                <a:moveTo>
                  <a:pt x="754" y="232"/>
                </a:moveTo>
                <a:cubicBezTo>
                  <a:pt x="755" y="231"/>
                  <a:pt x="756" y="235"/>
                  <a:pt x="757" y="236"/>
                </a:cubicBezTo>
                <a:cubicBezTo>
                  <a:pt x="757" y="234"/>
                  <a:pt x="753" y="229"/>
                  <a:pt x="754" y="232"/>
                </a:cubicBezTo>
                <a:close/>
                <a:moveTo>
                  <a:pt x="747" y="236"/>
                </a:moveTo>
                <a:cubicBezTo>
                  <a:pt x="746" y="236"/>
                  <a:pt x="748" y="238"/>
                  <a:pt x="748" y="239"/>
                </a:cubicBezTo>
                <a:cubicBezTo>
                  <a:pt x="749" y="239"/>
                  <a:pt x="749" y="240"/>
                  <a:pt x="749" y="239"/>
                </a:cubicBezTo>
                <a:cubicBezTo>
                  <a:pt x="748" y="239"/>
                  <a:pt x="748" y="237"/>
                  <a:pt x="747" y="236"/>
                </a:cubicBezTo>
                <a:close/>
                <a:moveTo>
                  <a:pt x="753" y="170"/>
                </a:moveTo>
                <a:cubicBezTo>
                  <a:pt x="752" y="170"/>
                  <a:pt x="752" y="170"/>
                  <a:pt x="753" y="172"/>
                </a:cubicBezTo>
                <a:cubicBezTo>
                  <a:pt x="754" y="172"/>
                  <a:pt x="755" y="172"/>
                  <a:pt x="756" y="173"/>
                </a:cubicBezTo>
                <a:cubicBezTo>
                  <a:pt x="754" y="172"/>
                  <a:pt x="753" y="171"/>
                  <a:pt x="753" y="170"/>
                </a:cubicBezTo>
                <a:close/>
                <a:moveTo>
                  <a:pt x="747" y="163"/>
                </a:moveTo>
                <a:cubicBezTo>
                  <a:pt x="746" y="162"/>
                  <a:pt x="745" y="163"/>
                  <a:pt x="746" y="165"/>
                </a:cubicBezTo>
                <a:cubicBezTo>
                  <a:pt x="746" y="164"/>
                  <a:pt x="749" y="168"/>
                  <a:pt x="749" y="167"/>
                </a:cubicBezTo>
                <a:cubicBezTo>
                  <a:pt x="746" y="163"/>
                  <a:pt x="748" y="165"/>
                  <a:pt x="747" y="163"/>
                </a:cubicBezTo>
                <a:close/>
                <a:moveTo>
                  <a:pt x="726" y="156"/>
                </a:moveTo>
                <a:cubicBezTo>
                  <a:pt x="725" y="156"/>
                  <a:pt x="728" y="159"/>
                  <a:pt x="729" y="160"/>
                </a:cubicBezTo>
                <a:cubicBezTo>
                  <a:pt x="730" y="160"/>
                  <a:pt x="728" y="158"/>
                  <a:pt x="726" y="156"/>
                </a:cubicBezTo>
                <a:close/>
                <a:moveTo>
                  <a:pt x="723" y="152"/>
                </a:moveTo>
                <a:cubicBezTo>
                  <a:pt x="722" y="152"/>
                  <a:pt x="721" y="151"/>
                  <a:pt x="721" y="150"/>
                </a:cubicBezTo>
                <a:cubicBezTo>
                  <a:pt x="720" y="150"/>
                  <a:pt x="720" y="151"/>
                  <a:pt x="721" y="152"/>
                </a:cubicBezTo>
                <a:cubicBezTo>
                  <a:pt x="722" y="151"/>
                  <a:pt x="725" y="155"/>
                  <a:pt x="724" y="153"/>
                </a:cubicBezTo>
                <a:cubicBezTo>
                  <a:pt x="723" y="153"/>
                  <a:pt x="723" y="153"/>
                  <a:pt x="723" y="152"/>
                </a:cubicBezTo>
                <a:close/>
                <a:moveTo>
                  <a:pt x="726" y="146"/>
                </a:moveTo>
                <a:cubicBezTo>
                  <a:pt x="727" y="147"/>
                  <a:pt x="726" y="147"/>
                  <a:pt x="728" y="149"/>
                </a:cubicBezTo>
                <a:cubicBezTo>
                  <a:pt x="729" y="150"/>
                  <a:pt x="727" y="147"/>
                  <a:pt x="726" y="146"/>
                </a:cubicBezTo>
                <a:close/>
                <a:moveTo>
                  <a:pt x="717" y="154"/>
                </a:moveTo>
                <a:cubicBezTo>
                  <a:pt x="718" y="156"/>
                  <a:pt x="715" y="152"/>
                  <a:pt x="714" y="152"/>
                </a:cubicBezTo>
                <a:cubicBezTo>
                  <a:pt x="714" y="153"/>
                  <a:pt x="716" y="154"/>
                  <a:pt x="717" y="156"/>
                </a:cubicBezTo>
                <a:cubicBezTo>
                  <a:pt x="718" y="156"/>
                  <a:pt x="718" y="155"/>
                  <a:pt x="717" y="154"/>
                </a:cubicBezTo>
                <a:close/>
                <a:moveTo>
                  <a:pt x="723" y="138"/>
                </a:moveTo>
                <a:cubicBezTo>
                  <a:pt x="726" y="140"/>
                  <a:pt x="727" y="142"/>
                  <a:pt x="728" y="143"/>
                </a:cubicBezTo>
                <a:cubicBezTo>
                  <a:pt x="727" y="141"/>
                  <a:pt x="725" y="139"/>
                  <a:pt x="723" y="138"/>
                </a:cubicBezTo>
                <a:close/>
                <a:moveTo>
                  <a:pt x="723" y="139"/>
                </a:moveTo>
                <a:cubicBezTo>
                  <a:pt x="723" y="138"/>
                  <a:pt x="722" y="137"/>
                  <a:pt x="721" y="137"/>
                </a:cubicBezTo>
                <a:cubicBezTo>
                  <a:pt x="720" y="136"/>
                  <a:pt x="720" y="136"/>
                  <a:pt x="720" y="137"/>
                </a:cubicBezTo>
                <a:cubicBezTo>
                  <a:pt x="721" y="139"/>
                  <a:pt x="722" y="140"/>
                  <a:pt x="723" y="141"/>
                </a:cubicBezTo>
                <a:cubicBezTo>
                  <a:pt x="722" y="139"/>
                  <a:pt x="720" y="138"/>
                  <a:pt x="721" y="137"/>
                </a:cubicBezTo>
                <a:cubicBezTo>
                  <a:pt x="723" y="139"/>
                  <a:pt x="724" y="140"/>
                  <a:pt x="725" y="140"/>
                </a:cubicBezTo>
                <a:cubicBezTo>
                  <a:pt x="724" y="139"/>
                  <a:pt x="724" y="139"/>
                  <a:pt x="723" y="139"/>
                </a:cubicBezTo>
                <a:close/>
                <a:moveTo>
                  <a:pt x="722" y="140"/>
                </a:moveTo>
                <a:cubicBezTo>
                  <a:pt x="719" y="137"/>
                  <a:pt x="719" y="137"/>
                  <a:pt x="719" y="137"/>
                </a:cubicBezTo>
                <a:cubicBezTo>
                  <a:pt x="718" y="137"/>
                  <a:pt x="720" y="140"/>
                  <a:pt x="721" y="141"/>
                </a:cubicBezTo>
                <a:cubicBezTo>
                  <a:pt x="722" y="141"/>
                  <a:pt x="722" y="141"/>
                  <a:pt x="722" y="140"/>
                </a:cubicBezTo>
                <a:close/>
                <a:moveTo>
                  <a:pt x="721" y="134"/>
                </a:moveTo>
                <a:cubicBezTo>
                  <a:pt x="720" y="134"/>
                  <a:pt x="719" y="134"/>
                  <a:pt x="719" y="134"/>
                </a:cubicBezTo>
                <a:cubicBezTo>
                  <a:pt x="723" y="138"/>
                  <a:pt x="724" y="137"/>
                  <a:pt x="721" y="134"/>
                </a:cubicBezTo>
                <a:close/>
                <a:moveTo>
                  <a:pt x="714" y="136"/>
                </a:moveTo>
                <a:cubicBezTo>
                  <a:pt x="715" y="135"/>
                  <a:pt x="715" y="135"/>
                  <a:pt x="714" y="134"/>
                </a:cubicBezTo>
                <a:cubicBezTo>
                  <a:pt x="713" y="133"/>
                  <a:pt x="712" y="134"/>
                  <a:pt x="714" y="136"/>
                </a:cubicBezTo>
                <a:close/>
                <a:moveTo>
                  <a:pt x="697" y="113"/>
                </a:moveTo>
                <a:cubicBezTo>
                  <a:pt x="698" y="114"/>
                  <a:pt x="698" y="113"/>
                  <a:pt x="697" y="113"/>
                </a:cubicBezTo>
                <a:cubicBezTo>
                  <a:pt x="696" y="113"/>
                  <a:pt x="694" y="110"/>
                  <a:pt x="693" y="110"/>
                </a:cubicBezTo>
                <a:cubicBezTo>
                  <a:pt x="695" y="112"/>
                  <a:pt x="698" y="116"/>
                  <a:pt x="700" y="117"/>
                </a:cubicBezTo>
                <a:cubicBezTo>
                  <a:pt x="699" y="116"/>
                  <a:pt x="696" y="113"/>
                  <a:pt x="697" y="113"/>
                </a:cubicBezTo>
                <a:close/>
                <a:moveTo>
                  <a:pt x="662" y="153"/>
                </a:moveTo>
                <a:cubicBezTo>
                  <a:pt x="663" y="154"/>
                  <a:pt x="665" y="156"/>
                  <a:pt x="666" y="156"/>
                </a:cubicBezTo>
                <a:cubicBezTo>
                  <a:pt x="665" y="155"/>
                  <a:pt x="663" y="152"/>
                  <a:pt x="662" y="153"/>
                </a:cubicBezTo>
                <a:close/>
                <a:moveTo>
                  <a:pt x="685" y="103"/>
                </a:moveTo>
                <a:cubicBezTo>
                  <a:pt x="687" y="104"/>
                  <a:pt x="686" y="104"/>
                  <a:pt x="687" y="105"/>
                </a:cubicBezTo>
                <a:cubicBezTo>
                  <a:pt x="688" y="106"/>
                  <a:pt x="689" y="106"/>
                  <a:pt x="689" y="106"/>
                </a:cubicBezTo>
                <a:cubicBezTo>
                  <a:pt x="688" y="105"/>
                  <a:pt x="687" y="103"/>
                  <a:pt x="685" y="103"/>
                </a:cubicBezTo>
                <a:close/>
                <a:moveTo>
                  <a:pt x="599" y="49"/>
                </a:moveTo>
                <a:cubicBezTo>
                  <a:pt x="600" y="50"/>
                  <a:pt x="603" y="51"/>
                  <a:pt x="603" y="50"/>
                </a:cubicBezTo>
                <a:cubicBezTo>
                  <a:pt x="600" y="49"/>
                  <a:pt x="601" y="50"/>
                  <a:pt x="599" y="49"/>
                </a:cubicBezTo>
                <a:close/>
                <a:moveTo>
                  <a:pt x="579" y="43"/>
                </a:moveTo>
                <a:cubicBezTo>
                  <a:pt x="579" y="42"/>
                  <a:pt x="584" y="44"/>
                  <a:pt x="581" y="43"/>
                </a:cubicBezTo>
                <a:cubicBezTo>
                  <a:pt x="581" y="43"/>
                  <a:pt x="576" y="41"/>
                  <a:pt x="579" y="43"/>
                </a:cubicBezTo>
                <a:close/>
                <a:moveTo>
                  <a:pt x="568" y="37"/>
                </a:moveTo>
                <a:cubicBezTo>
                  <a:pt x="568" y="36"/>
                  <a:pt x="570" y="37"/>
                  <a:pt x="571" y="38"/>
                </a:cubicBezTo>
                <a:cubicBezTo>
                  <a:pt x="573" y="38"/>
                  <a:pt x="568" y="36"/>
                  <a:pt x="567" y="36"/>
                </a:cubicBezTo>
                <a:cubicBezTo>
                  <a:pt x="570" y="37"/>
                  <a:pt x="565" y="36"/>
                  <a:pt x="568" y="37"/>
                </a:cubicBezTo>
                <a:close/>
                <a:moveTo>
                  <a:pt x="562" y="33"/>
                </a:moveTo>
                <a:cubicBezTo>
                  <a:pt x="563" y="34"/>
                  <a:pt x="563" y="33"/>
                  <a:pt x="565" y="33"/>
                </a:cubicBezTo>
                <a:cubicBezTo>
                  <a:pt x="567" y="35"/>
                  <a:pt x="567" y="35"/>
                  <a:pt x="567" y="35"/>
                </a:cubicBezTo>
                <a:cubicBezTo>
                  <a:pt x="570" y="35"/>
                  <a:pt x="558" y="30"/>
                  <a:pt x="562" y="33"/>
                </a:cubicBezTo>
                <a:close/>
                <a:moveTo>
                  <a:pt x="533" y="22"/>
                </a:moveTo>
                <a:cubicBezTo>
                  <a:pt x="531" y="22"/>
                  <a:pt x="527" y="19"/>
                  <a:pt x="523" y="19"/>
                </a:cubicBezTo>
                <a:cubicBezTo>
                  <a:pt x="524" y="20"/>
                  <a:pt x="519" y="18"/>
                  <a:pt x="519" y="19"/>
                </a:cubicBezTo>
                <a:cubicBezTo>
                  <a:pt x="522" y="20"/>
                  <a:pt x="520" y="20"/>
                  <a:pt x="524" y="21"/>
                </a:cubicBezTo>
                <a:cubicBezTo>
                  <a:pt x="522" y="19"/>
                  <a:pt x="526" y="20"/>
                  <a:pt x="528" y="20"/>
                </a:cubicBezTo>
                <a:cubicBezTo>
                  <a:pt x="529" y="21"/>
                  <a:pt x="532" y="22"/>
                  <a:pt x="535" y="23"/>
                </a:cubicBezTo>
                <a:cubicBezTo>
                  <a:pt x="534" y="23"/>
                  <a:pt x="535" y="22"/>
                  <a:pt x="533" y="22"/>
                </a:cubicBezTo>
                <a:close/>
                <a:moveTo>
                  <a:pt x="513" y="21"/>
                </a:moveTo>
                <a:cubicBezTo>
                  <a:pt x="515" y="21"/>
                  <a:pt x="520" y="24"/>
                  <a:pt x="520" y="23"/>
                </a:cubicBezTo>
                <a:cubicBezTo>
                  <a:pt x="516" y="22"/>
                  <a:pt x="514" y="21"/>
                  <a:pt x="513" y="21"/>
                </a:cubicBezTo>
                <a:close/>
                <a:moveTo>
                  <a:pt x="499" y="13"/>
                </a:moveTo>
                <a:cubicBezTo>
                  <a:pt x="501" y="14"/>
                  <a:pt x="499" y="14"/>
                  <a:pt x="502" y="15"/>
                </a:cubicBezTo>
                <a:cubicBezTo>
                  <a:pt x="501" y="14"/>
                  <a:pt x="504" y="14"/>
                  <a:pt x="502" y="14"/>
                </a:cubicBezTo>
                <a:cubicBezTo>
                  <a:pt x="502" y="14"/>
                  <a:pt x="499" y="13"/>
                  <a:pt x="499" y="13"/>
                </a:cubicBezTo>
                <a:close/>
                <a:moveTo>
                  <a:pt x="497" y="13"/>
                </a:moveTo>
                <a:cubicBezTo>
                  <a:pt x="502" y="15"/>
                  <a:pt x="497" y="14"/>
                  <a:pt x="497" y="15"/>
                </a:cubicBezTo>
                <a:cubicBezTo>
                  <a:pt x="499" y="15"/>
                  <a:pt x="500" y="16"/>
                  <a:pt x="501" y="16"/>
                </a:cubicBezTo>
                <a:cubicBezTo>
                  <a:pt x="500" y="15"/>
                  <a:pt x="499" y="13"/>
                  <a:pt x="497" y="13"/>
                </a:cubicBezTo>
                <a:close/>
                <a:moveTo>
                  <a:pt x="494" y="15"/>
                </a:moveTo>
                <a:cubicBezTo>
                  <a:pt x="494" y="14"/>
                  <a:pt x="496" y="15"/>
                  <a:pt x="496" y="14"/>
                </a:cubicBezTo>
                <a:cubicBezTo>
                  <a:pt x="492" y="13"/>
                  <a:pt x="493" y="14"/>
                  <a:pt x="494" y="15"/>
                </a:cubicBezTo>
                <a:close/>
                <a:moveTo>
                  <a:pt x="441" y="7"/>
                </a:moveTo>
                <a:cubicBezTo>
                  <a:pt x="441" y="7"/>
                  <a:pt x="443" y="7"/>
                  <a:pt x="445" y="7"/>
                </a:cubicBezTo>
                <a:cubicBezTo>
                  <a:pt x="444" y="7"/>
                  <a:pt x="445" y="7"/>
                  <a:pt x="444" y="7"/>
                </a:cubicBezTo>
                <a:cubicBezTo>
                  <a:pt x="444" y="7"/>
                  <a:pt x="439" y="7"/>
                  <a:pt x="441" y="7"/>
                </a:cubicBezTo>
                <a:close/>
                <a:moveTo>
                  <a:pt x="436" y="6"/>
                </a:moveTo>
                <a:cubicBezTo>
                  <a:pt x="433" y="6"/>
                  <a:pt x="434" y="5"/>
                  <a:pt x="431" y="6"/>
                </a:cubicBezTo>
                <a:cubicBezTo>
                  <a:pt x="431" y="6"/>
                  <a:pt x="433" y="6"/>
                  <a:pt x="432" y="7"/>
                </a:cubicBezTo>
                <a:cubicBezTo>
                  <a:pt x="434" y="7"/>
                  <a:pt x="436" y="8"/>
                  <a:pt x="437" y="7"/>
                </a:cubicBezTo>
                <a:cubicBezTo>
                  <a:pt x="432" y="7"/>
                  <a:pt x="433" y="6"/>
                  <a:pt x="436" y="6"/>
                </a:cubicBezTo>
                <a:close/>
                <a:moveTo>
                  <a:pt x="424" y="8"/>
                </a:moveTo>
                <a:cubicBezTo>
                  <a:pt x="420" y="7"/>
                  <a:pt x="426" y="6"/>
                  <a:pt x="421" y="7"/>
                </a:cubicBezTo>
                <a:cubicBezTo>
                  <a:pt x="423" y="7"/>
                  <a:pt x="420" y="8"/>
                  <a:pt x="424" y="8"/>
                </a:cubicBezTo>
                <a:close/>
                <a:moveTo>
                  <a:pt x="415" y="4"/>
                </a:moveTo>
                <a:cubicBezTo>
                  <a:pt x="415" y="4"/>
                  <a:pt x="414" y="4"/>
                  <a:pt x="413" y="4"/>
                </a:cubicBezTo>
                <a:cubicBezTo>
                  <a:pt x="415" y="4"/>
                  <a:pt x="417" y="5"/>
                  <a:pt x="420" y="5"/>
                </a:cubicBezTo>
                <a:cubicBezTo>
                  <a:pt x="420" y="4"/>
                  <a:pt x="417" y="4"/>
                  <a:pt x="415" y="4"/>
                </a:cubicBezTo>
                <a:close/>
                <a:moveTo>
                  <a:pt x="417" y="5"/>
                </a:moveTo>
                <a:cubicBezTo>
                  <a:pt x="417" y="6"/>
                  <a:pt x="414" y="6"/>
                  <a:pt x="412" y="5"/>
                </a:cubicBezTo>
                <a:cubicBezTo>
                  <a:pt x="412" y="6"/>
                  <a:pt x="415" y="6"/>
                  <a:pt x="416" y="7"/>
                </a:cubicBezTo>
                <a:cubicBezTo>
                  <a:pt x="416" y="7"/>
                  <a:pt x="417" y="7"/>
                  <a:pt x="418" y="7"/>
                </a:cubicBezTo>
                <a:cubicBezTo>
                  <a:pt x="413" y="6"/>
                  <a:pt x="418" y="6"/>
                  <a:pt x="419" y="6"/>
                </a:cubicBezTo>
                <a:cubicBezTo>
                  <a:pt x="419" y="6"/>
                  <a:pt x="419" y="5"/>
                  <a:pt x="417" y="5"/>
                </a:cubicBezTo>
                <a:close/>
                <a:moveTo>
                  <a:pt x="412" y="4"/>
                </a:moveTo>
                <a:cubicBezTo>
                  <a:pt x="409" y="4"/>
                  <a:pt x="409" y="5"/>
                  <a:pt x="410" y="5"/>
                </a:cubicBezTo>
                <a:cubicBezTo>
                  <a:pt x="409" y="4"/>
                  <a:pt x="414" y="5"/>
                  <a:pt x="413" y="5"/>
                </a:cubicBezTo>
                <a:cubicBezTo>
                  <a:pt x="410" y="4"/>
                  <a:pt x="413" y="4"/>
                  <a:pt x="412" y="4"/>
                </a:cubicBezTo>
                <a:close/>
                <a:moveTo>
                  <a:pt x="409" y="5"/>
                </a:moveTo>
                <a:cubicBezTo>
                  <a:pt x="405" y="5"/>
                  <a:pt x="405" y="5"/>
                  <a:pt x="405" y="5"/>
                </a:cubicBezTo>
                <a:cubicBezTo>
                  <a:pt x="404" y="6"/>
                  <a:pt x="408" y="6"/>
                  <a:pt x="407" y="7"/>
                </a:cubicBezTo>
                <a:cubicBezTo>
                  <a:pt x="409" y="7"/>
                  <a:pt x="409" y="7"/>
                  <a:pt x="412" y="8"/>
                </a:cubicBezTo>
                <a:cubicBezTo>
                  <a:pt x="411" y="7"/>
                  <a:pt x="404" y="6"/>
                  <a:pt x="409" y="5"/>
                </a:cubicBezTo>
                <a:close/>
                <a:moveTo>
                  <a:pt x="391" y="7"/>
                </a:moveTo>
                <a:cubicBezTo>
                  <a:pt x="393" y="7"/>
                  <a:pt x="395" y="7"/>
                  <a:pt x="397" y="7"/>
                </a:cubicBezTo>
                <a:cubicBezTo>
                  <a:pt x="397" y="7"/>
                  <a:pt x="397" y="7"/>
                  <a:pt x="397" y="7"/>
                </a:cubicBezTo>
                <a:cubicBezTo>
                  <a:pt x="395" y="7"/>
                  <a:pt x="393" y="7"/>
                  <a:pt x="391" y="7"/>
                </a:cubicBezTo>
                <a:close/>
                <a:moveTo>
                  <a:pt x="376" y="46"/>
                </a:moveTo>
                <a:cubicBezTo>
                  <a:pt x="376" y="47"/>
                  <a:pt x="379" y="47"/>
                  <a:pt x="380" y="47"/>
                </a:cubicBezTo>
                <a:cubicBezTo>
                  <a:pt x="378" y="47"/>
                  <a:pt x="378" y="46"/>
                  <a:pt x="376" y="46"/>
                </a:cubicBezTo>
                <a:close/>
                <a:moveTo>
                  <a:pt x="354" y="47"/>
                </a:moveTo>
                <a:cubicBezTo>
                  <a:pt x="353" y="48"/>
                  <a:pt x="359" y="47"/>
                  <a:pt x="359" y="47"/>
                </a:cubicBezTo>
                <a:cubicBezTo>
                  <a:pt x="357" y="47"/>
                  <a:pt x="357" y="46"/>
                  <a:pt x="354" y="47"/>
                </a:cubicBezTo>
                <a:close/>
                <a:moveTo>
                  <a:pt x="323" y="15"/>
                </a:moveTo>
                <a:cubicBezTo>
                  <a:pt x="323" y="16"/>
                  <a:pt x="322" y="16"/>
                  <a:pt x="324" y="16"/>
                </a:cubicBezTo>
                <a:cubicBezTo>
                  <a:pt x="326" y="16"/>
                  <a:pt x="326" y="15"/>
                  <a:pt x="323" y="15"/>
                </a:cubicBezTo>
                <a:close/>
                <a:moveTo>
                  <a:pt x="325" y="47"/>
                </a:moveTo>
                <a:cubicBezTo>
                  <a:pt x="324" y="48"/>
                  <a:pt x="328" y="47"/>
                  <a:pt x="329" y="46"/>
                </a:cubicBezTo>
                <a:cubicBezTo>
                  <a:pt x="327" y="47"/>
                  <a:pt x="327" y="46"/>
                  <a:pt x="325" y="47"/>
                </a:cubicBezTo>
                <a:close/>
                <a:moveTo>
                  <a:pt x="321" y="51"/>
                </a:moveTo>
                <a:cubicBezTo>
                  <a:pt x="324" y="50"/>
                  <a:pt x="323" y="50"/>
                  <a:pt x="321" y="51"/>
                </a:cubicBezTo>
                <a:cubicBezTo>
                  <a:pt x="323" y="51"/>
                  <a:pt x="325" y="50"/>
                  <a:pt x="327" y="50"/>
                </a:cubicBezTo>
                <a:cubicBezTo>
                  <a:pt x="328" y="50"/>
                  <a:pt x="328" y="49"/>
                  <a:pt x="328" y="49"/>
                </a:cubicBezTo>
                <a:cubicBezTo>
                  <a:pt x="325" y="50"/>
                  <a:pt x="321" y="49"/>
                  <a:pt x="321" y="51"/>
                </a:cubicBezTo>
                <a:close/>
                <a:moveTo>
                  <a:pt x="316" y="18"/>
                </a:moveTo>
                <a:cubicBezTo>
                  <a:pt x="319" y="17"/>
                  <a:pt x="317" y="18"/>
                  <a:pt x="320" y="18"/>
                </a:cubicBezTo>
                <a:cubicBezTo>
                  <a:pt x="319" y="17"/>
                  <a:pt x="321" y="17"/>
                  <a:pt x="321" y="16"/>
                </a:cubicBezTo>
                <a:cubicBezTo>
                  <a:pt x="318" y="17"/>
                  <a:pt x="319" y="17"/>
                  <a:pt x="317" y="17"/>
                </a:cubicBezTo>
                <a:cubicBezTo>
                  <a:pt x="317" y="17"/>
                  <a:pt x="317" y="17"/>
                  <a:pt x="316" y="18"/>
                </a:cubicBezTo>
                <a:close/>
                <a:moveTo>
                  <a:pt x="311" y="35"/>
                </a:moveTo>
                <a:cubicBezTo>
                  <a:pt x="312" y="34"/>
                  <a:pt x="316" y="34"/>
                  <a:pt x="315" y="34"/>
                </a:cubicBezTo>
                <a:cubicBezTo>
                  <a:pt x="314" y="34"/>
                  <a:pt x="308" y="35"/>
                  <a:pt x="311" y="35"/>
                </a:cubicBezTo>
                <a:close/>
                <a:moveTo>
                  <a:pt x="314" y="49"/>
                </a:moveTo>
                <a:cubicBezTo>
                  <a:pt x="314" y="50"/>
                  <a:pt x="318" y="49"/>
                  <a:pt x="318" y="49"/>
                </a:cubicBezTo>
                <a:lnTo>
                  <a:pt x="314" y="49"/>
                </a:lnTo>
                <a:close/>
                <a:moveTo>
                  <a:pt x="308" y="47"/>
                </a:moveTo>
                <a:cubicBezTo>
                  <a:pt x="308" y="48"/>
                  <a:pt x="314" y="46"/>
                  <a:pt x="315" y="46"/>
                </a:cubicBezTo>
                <a:cubicBezTo>
                  <a:pt x="315" y="46"/>
                  <a:pt x="315" y="45"/>
                  <a:pt x="316" y="45"/>
                </a:cubicBezTo>
                <a:cubicBezTo>
                  <a:pt x="313" y="46"/>
                  <a:pt x="309" y="47"/>
                  <a:pt x="308" y="47"/>
                </a:cubicBezTo>
                <a:close/>
                <a:moveTo>
                  <a:pt x="302" y="21"/>
                </a:moveTo>
                <a:cubicBezTo>
                  <a:pt x="305" y="21"/>
                  <a:pt x="305" y="20"/>
                  <a:pt x="306" y="20"/>
                </a:cubicBezTo>
                <a:cubicBezTo>
                  <a:pt x="306" y="19"/>
                  <a:pt x="307" y="19"/>
                  <a:pt x="307" y="19"/>
                </a:cubicBezTo>
                <a:cubicBezTo>
                  <a:pt x="304" y="20"/>
                  <a:pt x="303" y="20"/>
                  <a:pt x="302" y="21"/>
                </a:cubicBezTo>
                <a:close/>
                <a:moveTo>
                  <a:pt x="314" y="52"/>
                </a:moveTo>
                <a:cubicBezTo>
                  <a:pt x="313" y="52"/>
                  <a:pt x="311" y="53"/>
                  <a:pt x="311" y="53"/>
                </a:cubicBezTo>
                <a:cubicBezTo>
                  <a:pt x="314" y="52"/>
                  <a:pt x="313" y="53"/>
                  <a:pt x="315" y="52"/>
                </a:cubicBezTo>
                <a:cubicBezTo>
                  <a:pt x="315" y="52"/>
                  <a:pt x="315" y="52"/>
                  <a:pt x="314" y="52"/>
                </a:cubicBezTo>
                <a:close/>
                <a:moveTo>
                  <a:pt x="309" y="42"/>
                </a:moveTo>
                <a:cubicBezTo>
                  <a:pt x="307" y="43"/>
                  <a:pt x="305" y="43"/>
                  <a:pt x="304" y="44"/>
                </a:cubicBezTo>
                <a:cubicBezTo>
                  <a:pt x="306" y="44"/>
                  <a:pt x="309" y="43"/>
                  <a:pt x="310" y="42"/>
                </a:cubicBezTo>
                <a:cubicBezTo>
                  <a:pt x="310" y="42"/>
                  <a:pt x="310" y="41"/>
                  <a:pt x="309" y="41"/>
                </a:cubicBezTo>
                <a:lnTo>
                  <a:pt x="309" y="42"/>
                </a:lnTo>
                <a:close/>
                <a:moveTo>
                  <a:pt x="306" y="49"/>
                </a:moveTo>
                <a:cubicBezTo>
                  <a:pt x="308" y="49"/>
                  <a:pt x="309" y="49"/>
                  <a:pt x="310" y="49"/>
                </a:cubicBezTo>
                <a:cubicBezTo>
                  <a:pt x="310" y="48"/>
                  <a:pt x="310" y="48"/>
                  <a:pt x="311" y="48"/>
                </a:cubicBezTo>
                <a:cubicBezTo>
                  <a:pt x="311" y="48"/>
                  <a:pt x="311" y="48"/>
                  <a:pt x="311" y="48"/>
                </a:cubicBezTo>
                <a:cubicBezTo>
                  <a:pt x="308" y="49"/>
                  <a:pt x="307" y="48"/>
                  <a:pt x="306" y="49"/>
                </a:cubicBezTo>
                <a:close/>
                <a:moveTo>
                  <a:pt x="306" y="51"/>
                </a:moveTo>
                <a:cubicBezTo>
                  <a:pt x="307" y="51"/>
                  <a:pt x="308" y="50"/>
                  <a:pt x="309" y="50"/>
                </a:cubicBezTo>
                <a:cubicBezTo>
                  <a:pt x="310" y="50"/>
                  <a:pt x="310" y="50"/>
                  <a:pt x="310" y="50"/>
                </a:cubicBezTo>
                <a:cubicBezTo>
                  <a:pt x="310" y="50"/>
                  <a:pt x="310" y="50"/>
                  <a:pt x="310" y="50"/>
                </a:cubicBezTo>
                <a:cubicBezTo>
                  <a:pt x="307" y="50"/>
                  <a:pt x="304" y="51"/>
                  <a:pt x="306" y="51"/>
                </a:cubicBezTo>
                <a:close/>
                <a:moveTo>
                  <a:pt x="307" y="53"/>
                </a:moveTo>
                <a:cubicBezTo>
                  <a:pt x="309" y="53"/>
                  <a:pt x="306" y="54"/>
                  <a:pt x="306" y="54"/>
                </a:cubicBezTo>
                <a:cubicBezTo>
                  <a:pt x="309" y="54"/>
                  <a:pt x="310" y="53"/>
                  <a:pt x="311" y="52"/>
                </a:cubicBezTo>
                <a:cubicBezTo>
                  <a:pt x="310" y="52"/>
                  <a:pt x="308" y="53"/>
                  <a:pt x="307" y="53"/>
                </a:cubicBezTo>
                <a:close/>
                <a:moveTo>
                  <a:pt x="308" y="54"/>
                </a:moveTo>
                <a:cubicBezTo>
                  <a:pt x="305" y="55"/>
                  <a:pt x="306" y="55"/>
                  <a:pt x="305" y="56"/>
                </a:cubicBezTo>
                <a:cubicBezTo>
                  <a:pt x="308" y="55"/>
                  <a:pt x="309" y="56"/>
                  <a:pt x="310" y="55"/>
                </a:cubicBezTo>
                <a:cubicBezTo>
                  <a:pt x="308" y="55"/>
                  <a:pt x="308" y="55"/>
                  <a:pt x="308" y="54"/>
                </a:cubicBezTo>
                <a:close/>
                <a:moveTo>
                  <a:pt x="302" y="38"/>
                </a:moveTo>
                <a:cubicBezTo>
                  <a:pt x="300" y="39"/>
                  <a:pt x="300" y="39"/>
                  <a:pt x="300" y="40"/>
                </a:cubicBezTo>
                <a:cubicBezTo>
                  <a:pt x="303" y="39"/>
                  <a:pt x="303" y="39"/>
                  <a:pt x="302" y="38"/>
                </a:cubicBezTo>
                <a:close/>
                <a:moveTo>
                  <a:pt x="301" y="46"/>
                </a:moveTo>
                <a:cubicBezTo>
                  <a:pt x="300" y="47"/>
                  <a:pt x="300" y="47"/>
                  <a:pt x="299" y="47"/>
                </a:cubicBezTo>
                <a:cubicBezTo>
                  <a:pt x="299" y="47"/>
                  <a:pt x="297" y="48"/>
                  <a:pt x="299" y="48"/>
                </a:cubicBezTo>
                <a:cubicBezTo>
                  <a:pt x="300" y="47"/>
                  <a:pt x="305" y="45"/>
                  <a:pt x="302" y="46"/>
                </a:cubicBezTo>
                <a:cubicBezTo>
                  <a:pt x="302" y="46"/>
                  <a:pt x="301" y="46"/>
                  <a:pt x="301" y="46"/>
                </a:cubicBezTo>
                <a:close/>
                <a:moveTo>
                  <a:pt x="300" y="51"/>
                </a:moveTo>
                <a:cubicBezTo>
                  <a:pt x="300" y="51"/>
                  <a:pt x="303" y="50"/>
                  <a:pt x="303" y="50"/>
                </a:cubicBezTo>
                <a:cubicBezTo>
                  <a:pt x="301" y="50"/>
                  <a:pt x="297" y="52"/>
                  <a:pt x="300" y="51"/>
                </a:cubicBezTo>
                <a:close/>
                <a:moveTo>
                  <a:pt x="296" y="41"/>
                </a:moveTo>
                <a:cubicBezTo>
                  <a:pt x="296" y="40"/>
                  <a:pt x="297" y="40"/>
                  <a:pt x="297" y="40"/>
                </a:cubicBezTo>
                <a:cubicBezTo>
                  <a:pt x="294" y="40"/>
                  <a:pt x="293" y="42"/>
                  <a:pt x="296" y="41"/>
                </a:cubicBezTo>
                <a:close/>
                <a:moveTo>
                  <a:pt x="295" y="49"/>
                </a:moveTo>
                <a:cubicBezTo>
                  <a:pt x="293" y="50"/>
                  <a:pt x="294" y="51"/>
                  <a:pt x="297" y="51"/>
                </a:cubicBezTo>
                <a:cubicBezTo>
                  <a:pt x="298" y="50"/>
                  <a:pt x="294" y="50"/>
                  <a:pt x="297" y="49"/>
                </a:cubicBezTo>
                <a:cubicBezTo>
                  <a:pt x="296" y="49"/>
                  <a:pt x="296" y="49"/>
                  <a:pt x="295" y="49"/>
                </a:cubicBezTo>
                <a:close/>
                <a:moveTo>
                  <a:pt x="296" y="54"/>
                </a:moveTo>
                <a:cubicBezTo>
                  <a:pt x="296" y="55"/>
                  <a:pt x="294" y="55"/>
                  <a:pt x="294" y="55"/>
                </a:cubicBezTo>
                <a:cubicBezTo>
                  <a:pt x="294" y="56"/>
                  <a:pt x="294" y="56"/>
                  <a:pt x="295" y="57"/>
                </a:cubicBezTo>
                <a:cubicBezTo>
                  <a:pt x="293" y="57"/>
                  <a:pt x="293" y="57"/>
                  <a:pt x="293" y="57"/>
                </a:cubicBezTo>
                <a:cubicBezTo>
                  <a:pt x="293" y="58"/>
                  <a:pt x="293" y="58"/>
                  <a:pt x="292" y="58"/>
                </a:cubicBezTo>
                <a:cubicBezTo>
                  <a:pt x="294" y="58"/>
                  <a:pt x="294" y="58"/>
                  <a:pt x="295" y="58"/>
                </a:cubicBezTo>
                <a:cubicBezTo>
                  <a:pt x="293" y="58"/>
                  <a:pt x="293" y="57"/>
                  <a:pt x="297" y="57"/>
                </a:cubicBezTo>
                <a:cubicBezTo>
                  <a:pt x="297" y="56"/>
                  <a:pt x="295" y="56"/>
                  <a:pt x="295" y="56"/>
                </a:cubicBezTo>
                <a:cubicBezTo>
                  <a:pt x="295" y="55"/>
                  <a:pt x="299" y="54"/>
                  <a:pt x="298" y="54"/>
                </a:cubicBezTo>
                <a:cubicBezTo>
                  <a:pt x="297" y="55"/>
                  <a:pt x="297" y="54"/>
                  <a:pt x="296" y="54"/>
                </a:cubicBezTo>
                <a:close/>
                <a:moveTo>
                  <a:pt x="286" y="51"/>
                </a:moveTo>
                <a:cubicBezTo>
                  <a:pt x="286" y="52"/>
                  <a:pt x="282" y="52"/>
                  <a:pt x="282" y="53"/>
                </a:cubicBezTo>
                <a:cubicBezTo>
                  <a:pt x="285" y="52"/>
                  <a:pt x="292" y="51"/>
                  <a:pt x="293" y="49"/>
                </a:cubicBezTo>
                <a:cubicBezTo>
                  <a:pt x="289" y="50"/>
                  <a:pt x="289" y="51"/>
                  <a:pt x="286" y="51"/>
                </a:cubicBezTo>
                <a:close/>
                <a:moveTo>
                  <a:pt x="287" y="58"/>
                </a:moveTo>
                <a:cubicBezTo>
                  <a:pt x="291" y="56"/>
                  <a:pt x="292" y="55"/>
                  <a:pt x="293" y="54"/>
                </a:cubicBezTo>
                <a:cubicBezTo>
                  <a:pt x="288" y="56"/>
                  <a:pt x="290" y="56"/>
                  <a:pt x="287" y="58"/>
                </a:cubicBezTo>
                <a:close/>
                <a:moveTo>
                  <a:pt x="286" y="51"/>
                </a:moveTo>
                <a:cubicBezTo>
                  <a:pt x="288" y="50"/>
                  <a:pt x="291" y="49"/>
                  <a:pt x="291" y="48"/>
                </a:cubicBezTo>
                <a:cubicBezTo>
                  <a:pt x="289" y="49"/>
                  <a:pt x="285" y="51"/>
                  <a:pt x="286" y="51"/>
                </a:cubicBezTo>
                <a:close/>
                <a:moveTo>
                  <a:pt x="288" y="60"/>
                </a:moveTo>
                <a:cubicBezTo>
                  <a:pt x="289" y="60"/>
                  <a:pt x="294" y="59"/>
                  <a:pt x="294" y="59"/>
                </a:cubicBezTo>
                <a:cubicBezTo>
                  <a:pt x="293" y="59"/>
                  <a:pt x="289" y="59"/>
                  <a:pt x="288" y="60"/>
                </a:cubicBezTo>
                <a:close/>
                <a:moveTo>
                  <a:pt x="283" y="27"/>
                </a:moveTo>
                <a:cubicBezTo>
                  <a:pt x="276" y="29"/>
                  <a:pt x="276" y="29"/>
                  <a:pt x="276" y="29"/>
                </a:cubicBezTo>
                <a:cubicBezTo>
                  <a:pt x="277" y="30"/>
                  <a:pt x="274" y="30"/>
                  <a:pt x="274" y="31"/>
                </a:cubicBezTo>
                <a:cubicBezTo>
                  <a:pt x="278" y="29"/>
                  <a:pt x="276" y="29"/>
                  <a:pt x="281" y="28"/>
                </a:cubicBezTo>
                <a:cubicBezTo>
                  <a:pt x="281" y="28"/>
                  <a:pt x="279" y="29"/>
                  <a:pt x="280" y="29"/>
                </a:cubicBezTo>
                <a:cubicBezTo>
                  <a:pt x="282" y="28"/>
                  <a:pt x="282" y="29"/>
                  <a:pt x="284" y="28"/>
                </a:cubicBezTo>
                <a:cubicBezTo>
                  <a:pt x="285" y="27"/>
                  <a:pt x="281" y="28"/>
                  <a:pt x="283" y="27"/>
                </a:cubicBezTo>
                <a:close/>
                <a:moveTo>
                  <a:pt x="291" y="52"/>
                </a:moveTo>
                <a:cubicBezTo>
                  <a:pt x="291" y="51"/>
                  <a:pt x="289" y="52"/>
                  <a:pt x="291" y="51"/>
                </a:cubicBezTo>
                <a:cubicBezTo>
                  <a:pt x="285" y="53"/>
                  <a:pt x="289" y="53"/>
                  <a:pt x="291" y="52"/>
                </a:cubicBezTo>
                <a:close/>
                <a:moveTo>
                  <a:pt x="282" y="46"/>
                </a:moveTo>
                <a:cubicBezTo>
                  <a:pt x="282" y="46"/>
                  <a:pt x="281" y="46"/>
                  <a:pt x="281" y="47"/>
                </a:cubicBezTo>
                <a:cubicBezTo>
                  <a:pt x="283" y="46"/>
                  <a:pt x="285" y="46"/>
                  <a:pt x="286" y="45"/>
                </a:cubicBezTo>
                <a:cubicBezTo>
                  <a:pt x="284" y="45"/>
                  <a:pt x="284" y="45"/>
                  <a:pt x="282" y="46"/>
                </a:cubicBezTo>
                <a:close/>
                <a:moveTo>
                  <a:pt x="275" y="46"/>
                </a:moveTo>
                <a:cubicBezTo>
                  <a:pt x="277" y="46"/>
                  <a:pt x="280" y="44"/>
                  <a:pt x="281" y="44"/>
                </a:cubicBezTo>
                <a:cubicBezTo>
                  <a:pt x="282" y="44"/>
                  <a:pt x="286" y="42"/>
                  <a:pt x="284" y="42"/>
                </a:cubicBezTo>
                <a:cubicBezTo>
                  <a:pt x="283" y="43"/>
                  <a:pt x="276" y="45"/>
                  <a:pt x="275" y="46"/>
                </a:cubicBezTo>
                <a:close/>
                <a:moveTo>
                  <a:pt x="284" y="57"/>
                </a:moveTo>
                <a:cubicBezTo>
                  <a:pt x="285" y="56"/>
                  <a:pt x="283" y="55"/>
                  <a:pt x="287" y="54"/>
                </a:cubicBezTo>
                <a:cubicBezTo>
                  <a:pt x="288" y="53"/>
                  <a:pt x="286" y="54"/>
                  <a:pt x="285" y="54"/>
                </a:cubicBezTo>
                <a:cubicBezTo>
                  <a:pt x="284" y="55"/>
                  <a:pt x="285" y="55"/>
                  <a:pt x="283" y="56"/>
                </a:cubicBezTo>
                <a:cubicBezTo>
                  <a:pt x="282" y="56"/>
                  <a:pt x="285" y="56"/>
                  <a:pt x="281" y="57"/>
                </a:cubicBezTo>
                <a:cubicBezTo>
                  <a:pt x="281" y="58"/>
                  <a:pt x="283" y="57"/>
                  <a:pt x="284" y="57"/>
                </a:cubicBezTo>
                <a:cubicBezTo>
                  <a:pt x="283" y="57"/>
                  <a:pt x="283" y="57"/>
                  <a:pt x="284" y="57"/>
                </a:cubicBezTo>
                <a:close/>
                <a:moveTo>
                  <a:pt x="279" y="43"/>
                </a:moveTo>
                <a:cubicBezTo>
                  <a:pt x="279" y="43"/>
                  <a:pt x="279" y="43"/>
                  <a:pt x="280" y="43"/>
                </a:cubicBezTo>
                <a:cubicBezTo>
                  <a:pt x="280" y="43"/>
                  <a:pt x="283" y="42"/>
                  <a:pt x="283" y="42"/>
                </a:cubicBezTo>
                <a:cubicBezTo>
                  <a:pt x="281" y="42"/>
                  <a:pt x="281" y="42"/>
                  <a:pt x="279" y="43"/>
                </a:cubicBezTo>
                <a:close/>
                <a:moveTo>
                  <a:pt x="273" y="49"/>
                </a:moveTo>
                <a:cubicBezTo>
                  <a:pt x="277" y="47"/>
                  <a:pt x="276" y="49"/>
                  <a:pt x="277" y="48"/>
                </a:cubicBezTo>
                <a:cubicBezTo>
                  <a:pt x="278" y="48"/>
                  <a:pt x="278" y="48"/>
                  <a:pt x="278" y="47"/>
                </a:cubicBezTo>
                <a:cubicBezTo>
                  <a:pt x="276" y="48"/>
                  <a:pt x="274" y="48"/>
                  <a:pt x="273" y="49"/>
                </a:cubicBezTo>
                <a:close/>
                <a:moveTo>
                  <a:pt x="274" y="62"/>
                </a:moveTo>
                <a:cubicBezTo>
                  <a:pt x="273" y="62"/>
                  <a:pt x="272" y="63"/>
                  <a:pt x="272" y="63"/>
                </a:cubicBezTo>
                <a:cubicBezTo>
                  <a:pt x="273" y="62"/>
                  <a:pt x="274" y="63"/>
                  <a:pt x="275" y="62"/>
                </a:cubicBezTo>
                <a:cubicBezTo>
                  <a:pt x="274" y="62"/>
                  <a:pt x="281" y="60"/>
                  <a:pt x="282" y="59"/>
                </a:cubicBezTo>
                <a:cubicBezTo>
                  <a:pt x="281" y="60"/>
                  <a:pt x="280" y="60"/>
                  <a:pt x="280" y="60"/>
                </a:cubicBezTo>
                <a:cubicBezTo>
                  <a:pt x="279" y="60"/>
                  <a:pt x="280" y="59"/>
                  <a:pt x="278" y="59"/>
                </a:cubicBezTo>
                <a:cubicBezTo>
                  <a:pt x="279" y="60"/>
                  <a:pt x="277" y="60"/>
                  <a:pt x="275" y="61"/>
                </a:cubicBezTo>
                <a:cubicBezTo>
                  <a:pt x="276" y="61"/>
                  <a:pt x="275" y="61"/>
                  <a:pt x="274" y="62"/>
                </a:cubicBezTo>
                <a:close/>
                <a:moveTo>
                  <a:pt x="270" y="48"/>
                </a:moveTo>
                <a:cubicBezTo>
                  <a:pt x="270" y="49"/>
                  <a:pt x="273" y="48"/>
                  <a:pt x="276" y="47"/>
                </a:cubicBezTo>
                <a:cubicBezTo>
                  <a:pt x="273" y="47"/>
                  <a:pt x="273" y="46"/>
                  <a:pt x="271" y="47"/>
                </a:cubicBezTo>
                <a:cubicBezTo>
                  <a:pt x="272" y="47"/>
                  <a:pt x="274" y="47"/>
                  <a:pt x="270" y="48"/>
                </a:cubicBezTo>
                <a:close/>
                <a:moveTo>
                  <a:pt x="276" y="60"/>
                </a:moveTo>
                <a:cubicBezTo>
                  <a:pt x="276" y="60"/>
                  <a:pt x="277" y="59"/>
                  <a:pt x="276" y="59"/>
                </a:cubicBezTo>
                <a:cubicBezTo>
                  <a:pt x="270" y="61"/>
                  <a:pt x="269" y="62"/>
                  <a:pt x="276" y="60"/>
                </a:cubicBezTo>
                <a:close/>
                <a:moveTo>
                  <a:pt x="264" y="34"/>
                </a:moveTo>
                <a:cubicBezTo>
                  <a:pt x="262" y="34"/>
                  <a:pt x="261" y="35"/>
                  <a:pt x="261" y="35"/>
                </a:cubicBezTo>
                <a:cubicBezTo>
                  <a:pt x="263" y="35"/>
                  <a:pt x="265" y="34"/>
                  <a:pt x="265" y="34"/>
                </a:cubicBezTo>
                <a:cubicBezTo>
                  <a:pt x="264" y="34"/>
                  <a:pt x="264" y="34"/>
                  <a:pt x="264" y="34"/>
                </a:cubicBezTo>
                <a:close/>
                <a:moveTo>
                  <a:pt x="248" y="40"/>
                </a:moveTo>
                <a:cubicBezTo>
                  <a:pt x="250" y="40"/>
                  <a:pt x="247" y="41"/>
                  <a:pt x="248" y="41"/>
                </a:cubicBezTo>
                <a:cubicBezTo>
                  <a:pt x="251" y="40"/>
                  <a:pt x="250" y="40"/>
                  <a:pt x="252" y="39"/>
                </a:cubicBezTo>
                <a:cubicBezTo>
                  <a:pt x="252" y="39"/>
                  <a:pt x="252" y="40"/>
                  <a:pt x="253" y="39"/>
                </a:cubicBezTo>
                <a:cubicBezTo>
                  <a:pt x="254" y="39"/>
                  <a:pt x="253" y="39"/>
                  <a:pt x="254" y="38"/>
                </a:cubicBezTo>
                <a:cubicBezTo>
                  <a:pt x="257" y="37"/>
                  <a:pt x="256" y="38"/>
                  <a:pt x="259" y="36"/>
                </a:cubicBezTo>
                <a:cubicBezTo>
                  <a:pt x="260" y="36"/>
                  <a:pt x="260" y="36"/>
                  <a:pt x="260" y="35"/>
                </a:cubicBezTo>
                <a:cubicBezTo>
                  <a:pt x="258" y="36"/>
                  <a:pt x="258" y="36"/>
                  <a:pt x="256" y="36"/>
                </a:cubicBezTo>
                <a:cubicBezTo>
                  <a:pt x="258" y="36"/>
                  <a:pt x="253" y="38"/>
                  <a:pt x="254" y="37"/>
                </a:cubicBezTo>
                <a:cubicBezTo>
                  <a:pt x="251" y="38"/>
                  <a:pt x="252" y="39"/>
                  <a:pt x="250" y="40"/>
                </a:cubicBezTo>
                <a:cubicBezTo>
                  <a:pt x="250" y="39"/>
                  <a:pt x="251" y="39"/>
                  <a:pt x="250" y="39"/>
                </a:cubicBezTo>
                <a:cubicBezTo>
                  <a:pt x="245" y="41"/>
                  <a:pt x="242" y="42"/>
                  <a:pt x="238" y="44"/>
                </a:cubicBezTo>
                <a:cubicBezTo>
                  <a:pt x="237" y="45"/>
                  <a:pt x="241" y="44"/>
                  <a:pt x="239" y="45"/>
                </a:cubicBezTo>
                <a:cubicBezTo>
                  <a:pt x="235" y="46"/>
                  <a:pt x="238" y="43"/>
                  <a:pt x="235" y="45"/>
                </a:cubicBezTo>
                <a:cubicBezTo>
                  <a:pt x="236" y="45"/>
                  <a:pt x="236" y="46"/>
                  <a:pt x="238" y="45"/>
                </a:cubicBezTo>
                <a:cubicBezTo>
                  <a:pt x="239" y="44"/>
                  <a:pt x="241" y="44"/>
                  <a:pt x="242" y="44"/>
                </a:cubicBezTo>
                <a:cubicBezTo>
                  <a:pt x="243" y="43"/>
                  <a:pt x="241" y="44"/>
                  <a:pt x="242" y="43"/>
                </a:cubicBezTo>
                <a:cubicBezTo>
                  <a:pt x="245" y="42"/>
                  <a:pt x="246" y="41"/>
                  <a:pt x="248" y="40"/>
                </a:cubicBezTo>
                <a:close/>
                <a:moveTo>
                  <a:pt x="253" y="56"/>
                </a:moveTo>
                <a:cubicBezTo>
                  <a:pt x="253" y="57"/>
                  <a:pt x="253" y="57"/>
                  <a:pt x="254" y="57"/>
                </a:cubicBezTo>
                <a:cubicBezTo>
                  <a:pt x="257" y="55"/>
                  <a:pt x="256" y="56"/>
                  <a:pt x="258" y="55"/>
                </a:cubicBezTo>
                <a:cubicBezTo>
                  <a:pt x="258" y="55"/>
                  <a:pt x="263" y="53"/>
                  <a:pt x="264" y="52"/>
                </a:cubicBezTo>
                <a:cubicBezTo>
                  <a:pt x="260" y="53"/>
                  <a:pt x="255" y="56"/>
                  <a:pt x="253" y="56"/>
                </a:cubicBezTo>
                <a:close/>
                <a:moveTo>
                  <a:pt x="264" y="64"/>
                </a:moveTo>
                <a:cubicBezTo>
                  <a:pt x="267" y="64"/>
                  <a:pt x="264" y="65"/>
                  <a:pt x="263" y="65"/>
                </a:cubicBezTo>
                <a:cubicBezTo>
                  <a:pt x="263" y="66"/>
                  <a:pt x="263" y="66"/>
                  <a:pt x="264" y="66"/>
                </a:cubicBezTo>
                <a:cubicBezTo>
                  <a:pt x="264" y="65"/>
                  <a:pt x="265" y="66"/>
                  <a:pt x="267" y="65"/>
                </a:cubicBezTo>
                <a:cubicBezTo>
                  <a:pt x="268" y="64"/>
                  <a:pt x="268" y="64"/>
                  <a:pt x="268" y="63"/>
                </a:cubicBezTo>
                <a:cubicBezTo>
                  <a:pt x="267" y="64"/>
                  <a:pt x="265" y="63"/>
                  <a:pt x="264" y="64"/>
                </a:cubicBezTo>
                <a:close/>
                <a:moveTo>
                  <a:pt x="261" y="65"/>
                </a:moveTo>
                <a:cubicBezTo>
                  <a:pt x="261" y="65"/>
                  <a:pt x="261" y="65"/>
                  <a:pt x="261" y="65"/>
                </a:cubicBezTo>
                <a:cubicBezTo>
                  <a:pt x="263" y="65"/>
                  <a:pt x="266" y="63"/>
                  <a:pt x="264" y="63"/>
                </a:cubicBezTo>
                <a:cubicBezTo>
                  <a:pt x="264" y="64"/>
                  <a:pt x="263" y="64"/>
                  <a:pt x="261" y="65"/>
                </a:cubicBezTo>
                <a:close/>
                <a:moveTo>
                  <a:pt x="253" y="68"/>
                </a:moveTo>
                <a:cubicBezTo>
                  <a:pt x="255" y="68"/>
                  <a:pt x="258" y="67"/>
                  <a:pt x="259" y="67"/>
                </a:cubicBezTo>
                <a:cubicBezTo>
                  <a:pt x="258" y="67"/>
                  <a:pt x="261" y="66"/>
                  <a:pt x="260" y="66"/>
                </a:cubicBezTo>
                <a:cubicBezTo>
                  <a:pt x="257" y="67"/>
                  <a:pt x="256" y="67"/>
                  <a:pt x="253" y="68"/>
                </a:cubicBezTo>
                <a:close/>
                <a:moveTo>
                  <a:pt x="256" y="64"/>
                </a:moveTo>
                <a:cubicBezTo>
                  <a:pt x="258" y="64"/>
                  <a:pt x="255" y="65"/>
                  <a:pt x="257" y="65"/>
                </a:cubicBezTo>
                <a:cubicBezTo>
                  <a:pt x="258" y="64"/>
                  <a:pt x="257" y="64"/>
                  <a:pt x="258" y="63"/>
                </a:cubicBezTo>
                <a:lnTo>
                  <a:pt x="256" y="64"/>
                </a:lnTo>
                <a:close/>
                <a:moveTo>
                  <a:pt x="249" y="75"/>
                </a:moveTo>
                <a:cubicBezTo>
                  <a:pt x="249" y="75"/>
                  <a:pt x="249" y="75"/>
                  <a:pt x="248" y="75"/>
                </a:cubicBezTo>
                <a:cubicBezTo>
                  <a:pt x="247" y="75"/>
                  <a:pt x="250" y="73"/>
                  <a:pt x="247" y="74"/>
                </a:cubicBezTo>
                <a:cubicBezTo>
                  <a:pt x="250" y="74"/>
                  <a:pt x="243" y="77"/>
                  <a:pt x="246" y="77"/>
                </a:cubicBezTo>
                <a:cubicBezTo>
                  <a:pt x="246" y="77"/>
                  <a:pt x="247" y="76"/>
                  <a:pt x="247" y="76"/>
                </a:cubicBezTo>
                <a:cubicBezTo>
                  <a:pt x="246" y="77"/>
                  <a:pt x="246" y="77"/>
                  <a:pt x="247" y="77"/>
                </a:cubicBezTo>
                <a:cubicBezTo>
                  <a:pt x="249" y="75"/>
                  <a:pt x="255" y="74"/>
                  <a:pt x="257" y="72"/>
                </a:cubicBezTo>
                <a:cubicBezTo>
                  <a:pt x="255" y="72"/>
                  <a:pt x="252" y="74"/>
                  <a:pt x="249" y="75"/>
                </a:cubicBezTo>
                <a:close/>
                <a:moveTo>
                  <a:pt x="248" y="62"/>
                </a:moveTo>
                <a:cubicBezTo>
                  <a:pt x="250" y="61"/>
                  <a:pt x="251" y="61"/>
                  <a:pt x="251" y="60"/>
                </a:cubicBezTo>
                <a:cubicBezTo>
                  <a:pt x="249" y="61"/>
                  <a:pt x="248" y="62"/>
                  <a:pt x="248" y="62"/>
                </a:cubicBezTo>
                <a:close/>
                <a:moveTo>
                  <a:pt x="246" y="67"/>
                </a:moveTo>
                <a:cubicBezTo>
                  <a:pt x="243" y="68"/>
                  <a:pt x="245" y="69"/>
                  <a:pt x="248" y="68"/>
                </a:cubicBezTo>
                <a:cubicBezTo>
                  <a:pt x="248" y="67"/>
                  <a:pt x="246" y="68"/>
                  <a:pt x="246" y="67"/>
                </a:cubicBezTo>
                <a:close/>
                <a:moveTo>
                  <a:pt x="244" y="65"/>
                </a:moveTo>
                <a:cubicBezTo>
                  <a:pt x="243" y="65"/>
                  <a:pt x="245" y="64"/>
                  <a:pt x="245" y="63"/>
                </a:cubicBezTo>
                <a:cubicBezTo>
                  <a:pt x="242" y="64"/>
                  <a:pt x="242" y="66"/>
                  <a:pt x="244" y="65"/>
                </a:cubicBezTo>
                <a:close/>
                <a:moveTo>
                  <a:pt x="241" y="72"/>
                </a:moveTo>
                <a:cubicBezTo>
                  <a:pt x="241" y="72"/>
                  <a:pt x="241" y="71"/>
                  <a:pt x="240" y="71"/>
                </a:cubicBezTo>
                <a:cubicBezTo>
                  <a:pt x="240" y="72"/>
                  <a:pt x="239" y="72"/>
                  <a:pt x="239" y="72"/>
                </a:cubicBezTo>
                <a:cubicBezTo>
                  <a:pt x="239" y="72"/>
                  <a:pt x="238" y="73"/>
                  <a:pt x="238" y="73"/>
                </a:cubicBezTo>
                <a:cubicBezTo>
                  <a:pt x="242" y="71"/>
                  <a:pt x="237" y="74"/>
                  <a:pt x="239" y="74"/>
                </a:cubicBezTo>
                <a:cubicBezTo>
                  <a:pt x="243" y="71"/>
                  <a:pt x="246" y="72"/>
                  <a:pt x="248" y="70"/>
                </a:cubicBezTo>
                <a:cubicBezTo>
                  <a:pt x="245" y="70"/>
                  <a:pt x="241" y="73"/>
                  <a:pt x="239" y="73"/>
                </a:cubicBezTo>
                <a:cubicBezTo>
                  <a:pt x="239" y="73"/>
                  <a:pt x="240" y="72"/>
                  <a:pt x="241" y="72"/>
                </a:cubicBezTo>
                <a:close/>
                <a:moveTo>
                  <a:pt x="239" y="71"/>
                </a:moveTo>
                <a:cubicBezTo>
                  <a:pt x="236" y="72"/>
                  <a:pt x="237" y="73"/>
                  <a:pt x="236" y="74"/>
                </a:cubicBezTo>
                <a:cubicBezTo>
                  <a:pt x="238" y="73"/>
                  <a:pt x="239" y="72"/>
                  <a:pt x="239" y="71"/>
                </a:cubicBezTo>
                <a:close/>
                <a:moveTo>
                  <a:pt x="226" y="49"/>
                </a:moveTo>
                <a:cubicBezTo>
                  <a:pt x="226" y="48"/>
                  <a:pt x="225" y="49"/>
                  <a:pt x="227" y="47"/>
                </a:cubicBezTo>
                <a:cubicBezTo>
                  <a:pt x="225" y="49"/>
                  <a:pt x="222" y="49"/>
                  <a:pt x="221" y="51"/>
                </a:cubicBezTo>
                <a:cubicBezTo>
                  <a:pt x="225" y="49"/>
                  <a:pt x="224" y="50"/>
                  <a:pt x="226" y="50"/>
                </a:cubicBezTo>
                <a:cubicBezTo>
                  <a:pt x="224" y="51"/>
                  <a:pt x="224" y="51"/>
                  <a:pt x="222" y="51"/>
                </a:cubicBezTo>
                <a:cubicBezTo>
                  <a:pt x="223" y="52"/>
                  <a:pt x="227" y="50"/>
                  <a:pt x="230" y="49"/>
                </a:cubicBezTo>
                <a:cubicBezTo>
                  <a:pt x="230" y="48"/>
                  <a:pt x="230" y="48"/>
                  <a:pt x="231" y="47"/>
                </a:cubicBezTo>
                <a:cubicBezTo>
                  <a:pt x="231" y="47"/>
                  <a:pt x="231" y="48"/>
                  <a:pt x="233" y="47"/>
                </a:cubicBezTo>
                <a:cubicBezTo>
                  <a:pt x="233" y="46"/>
                  <a:pt x="233" y="46"/>
                  <a:pt x="233" y="46"/>
                </a:cubicBezTo>
                <a:cubicBezTo>
                  <a:pt x="229" y="48"/>
                  <a:pt x="228" y="48"/>
                  <a:pt x="226" y="49"/>
                </a:cubicBezTo>
                <a:close/>
                <a:moveTo>
                  <a:pt x="235" y="57"/>
                </a:moveTo>
                <a:cubicBezTo>
                  <a:pt x="233" y="58"/>
                  <a:pt x="231" y="59"/>
                  <a:pt x="230" y="59"/>
                </a:cubicBezTo>
                <a:cubicBezTo>
                  <a:pt x="228" y="60"/>
                  <a:pt x="231" y="59"/>
                  <a:pt x="232" y="59"/>
                </a:cubicBezTo>
                <a:cubicBezTo>
                  <a:pt x="232" y="59"/>
                  <a:pt x="231" y="59"/>
                  <a:pt x="233" y="58"/>
                </a:cubicBezTo>
                <a:cubicBezTo>
                  <a:pt x="233" y="58"/>
                  <a:pt x="233" y="59"/>
                  <a:pt x="232" y="59"/>
                </a:cubicBezTo>
                <a:cubicBezTo>
                  <a:pt x="234" y="58"/>
                  <a:pt x="236" y="58"/>
                  <a:pt x="236" y="57"/>
                </a:cubicBezTo>
                <a:cubicBezTo>
                  <a:pt x="235" y="57"/>
                  <a:pt x="235" y="57"/>
                  <a:pt x="235" y="57"/>
                </a:cubicBezTo>
                <a:close/>
                <a:moveTo>
                  <a:pt x="235" y="64"/>
                </a:moveTo>
                <a:cubicBezTo>
                  <a:pt x="237" y="63"/>
                  <a:pt x="235" y="65"/>
                  <a:pt x="235" y="65"/>
                </a:cubicBezTo>
                <a:cubicBezTo>
                  <a:pt x="238" y="64"/>
                  <a:pt x="238" y="64"/>
                  <a:pt x="238" y="63"/>
                </a:cubicBezTo>
                <a:cubicBezTo>
                  <a:pt x="237" y="64"/>
                  <a:pt x="235" y="64"/>
                  <a:pt x="235" y="64"/>
                </a:cubicBezTo>
                <a:close/>
                <a:moveTo>
                  <a:pt x="230" y="61"/>
                </a:moveTo>
                <a:cubicBezTo>
                  <a:pt x="230" y="61"/>
                  <a:pt x="228" y="63"/>
                  <a:pt x="231" y="62"/>
                </a:cubicBezTo>
                <a:cubicBezTo>
                  <a:pt x="230" y="62"/>
                  <a:pt x="232" y="60"/>
                  <a:pt x="232" y="60"/>
                </a:cubicBezTo>
                <a:cubicBezTo>
                  <a:pt x="231" y="60"/>
                  <a:pt x="230" y="61"/>
                  <a:pt x="230" y="61"/>
                </a:cubicBezTo>
                <a:close/>
                <a:moveTo>
                  <a:pt x="227" y="61"/>
                </a:moveTo>
                <a:cubicBezTo>
                  <a:pt x="227" y="62"/>
                  <a:pt x="227" y="62"/>
                  <a:pt x="227" y="62"/>
                </a:cubicBezTo>
                <a:cubicBezTo>
                  <a:pt x="228" y="61"/>
                  <a:pt x="229" y="60"/>
                  <a:pt x="230" y="60"/>
                </a:cubicBezTo>
                <a:cubicBezTo>
                  <a:pt x="230" y="60"/>
                  <a:pt x="229" y="60"/>
                  <a:pt x="227" y="61"/>
                </a:cubicBezTo>
                <a:close/>
                <a:moveTo>
                  <a:pt x="225" y="71"/>
                </a:moveTo>
                <a:cubicBezTo>
                  <a:pt x="228" y="69"/>
                  <a:pt x="229" y="68"/>
                  <a:pt x="232" y="66"/>
                </a:cubicBezTo>
                <a:cubicBezTo>
                  <a:pt x="230" y="67"/>
                  <a:pt x="232" y="66"/>
                  <a:pt x="232" y="65"/>
                </a:cubicBezTo>
                <a:cubicBezTo>
                  <a:pt x="230" y="67"/>
                  <a:pt x="226" y="67"/>
                  <a:pt x="226" y="68"/>
                </a:cubicBezTo>
                <a:cubicBezTo>
                  <a:pt x="227" y="69"/>
                  <a:pt x="228" y="67"/>
                  <a:pt x="230" y="67"/>
                </a:cubicBezTo>
                <a:cubicBezTo>
                  <a:pt x="230" y="67"/>
                  <a:pt x="231" y="67"/>
                  <a:pt x="231" y="67"/>
                </a:cubicBezTo>
                <a:cubicBezTo>
                  <a:pt x="228" y="69"/>
                  <a:pt x="225" y="70"/>
                  <a:pt x="225" y="71"/>
                </a:cubicBezTo>
                <a:close/>
                <a:moveTo>
                  <a:pt x="228" y="73"/>
                </a:moveTo>
                <a:cubicBezTo>
                  <a:pt x="228" y="73"/>
                  <a:pt x="228" y="72"/>
                  <a:pt x="226" y="73"/>
                </a:cubicBezTo>
                <a:cubicBezTo>
                  <a:pt x="227" y="74"/>
                  <a:pt x="227" y="74"/>
                  <a:pt x="227" y="74"/>
                </a:cubicBezTo>
                <a:cubicBezTo>
                  <a:pt x="228" y="73"/>
                  <a:pt x="231" y="72"/>
                  <a:pt x="230" y="72"/>
                </a:cubicBezTo>
                <a:lnTo>
                  <a:pt x="228" y="73"/>
                </a:lnTo>
                <a:close/>
                <a:moveTo>
                  <a:pt x="221" y="77"/>
                </a:moveTo>
                <a:cubicBezTo>
                  <a:pt x="221" y="77"/>
                  <a:pt x="224" y="76"/>
                  <a:pt x="225" y="76"/>
                </a:cubicBezTo>
                <a:cubicBezTo>
                  <a:pt x="224" y="77"/>
                  <a:pt x="222" y="78"/>
                  <a:pt x="221" y="79"/>
                </a:cubicBezTo>
                <a:cubicBezTo>
                  <a:pt x="223" y="78"/>
                  <a:pt x="225" y="77"/>
                  <a:pt x="227" y="76"/>
                </a:cubicBezTo>
                <a:cubicBezTo>
                  <a:pt x="228" y="75"/>
                  <a:pt x="227" y="75"/>
                  <a:pt x="226" y="74"/>
                </a:cubicBezTo>
                <a:cubicBezTo>
                  <a:pt x="224" y="75"/>
                  <a:pt x="223" y="76"/>
                  <a:pt x="222" y="77"/>
                </a:cubicBezTo>
                <a:cubicBezTo>
                  <a:pt x="222" y="76"/>
                  <a:pt x="221" y="76"/>
                  <a:pt x="221" y="77"/>
                </a:cubicBezTo>
                <a:close/>
                <a:moveTo>
                  <a:pt x="224" y="73"/>
                </a:moveTo>
                <a:cubicBezTo>
                  <a:pt x="220" y="76"/>
                  <a:pt x="220" y="76"/>
                  <a:pt x="220" y="76"/>
                </a:cubicBezTo>
                <a:cubicBezTo>
                  <a:pt x="222" y="76"/>
                  <a:pt x="221" y="76"/>
                  <a:pt x="224" y="75"/>
                </a:cubicBezTo>
                <a:cubicBezTo>
                  <a:pt x="223" y="74"/>
                  <a:pt x="226" y="73"/>
                  <a:pt x="224" y="73"/>
                </a:cubicBezTo>
                <a:close/>
                <a:moveTo>
                  <a:pt x="206" y="64"/>
                </a:moveTo>
                <a:cubicBezTo>
                  <a:pt x="207" y="65"/>
                  <a:pt x="208" y="64"/>
                  <a:pt x="207" y="65"/>
                </a:cubicBezTo>
                <a:cubicBezTo>
                  <a:pt x="212" y="62"/>
                  <a:pt x="208" y="64"/>
                  <a:pt x="209" y="63"/>
                </a:cubicBezTo>
                <a:cubicBezTo>
                  <a:pt x="210" y="62"/>
                  <a:pt x="210" y="63"/>
                  <a:pt x="212" y="62"/>
                </a:cubicBezTo>
                <a:cubicBezTo>
                  <a:pt x="212" y="61"/>
                  <a:pt x="209" y="62"/>
                  <a:pt x="206" y="64"/>
                </a:cubicBezTo>
                <a:close/>
                <a:moveTo>
                  <a:pt x="197" y="73"/>
                </a:moveTo>
                <a:cubicBezTo>
                  <a:pt x="198" y="73"/>
                  <a:pt x="198" y="72"/>
                  <a:pt x="198" y="73"/>
                </a:cubicBezTo>
                <a:cubicBezTo>
                  <a:pt x="199" y="72"/>
                  <a:pt x="200" y="71"/>
                  <a:pt x="200" y="71"/>
                </a:cubicBezTo>
                <a:cubicBezTo>
                  <a:pt x="198" y="72"/>
                  <a:pt x="201" y="70"/>
                  <a:pt x="200" y="70"/>
                </a:cubicBezTo>
                <a:cubicBezTo>
                  <a:pt x="197" y="72"/>
                  <a:pt x="200" y="72"/>
                  <a:pt x="197" y="73"/>
                </a:cubicBezTo>
                <a:close/>
                <a:moveTo>
                  <a:pt x="196" y="70"/>
                </a:moveTo>
                <a:cubicBezTo>
                  <a:pt x="196" y="71"/>
                  <a:pt x="198" y="69"/>
                  <a:pt x="197" y="71"/>
                </a:cubicBezTo>
                <a:cubicBezTo>
                  <a:pt x="200" y="69"/>
                  <a:pt x="198" y="68"/>
                  <a:pt x="196" y="70"/>
                </a:cubicBezTo>
                <a:close/>
                <a:moveTo>
                  <a:pt x="191" y="75"/>
                </a:moveTo>
                <a:cubicBezTo>
                  <a:pt x="192" y="74"/>
                  <a:pt x="194" y="72"/>
                  <a:pt x="192" y="73"/>
                </a:cubicBezTo>
                <a:cubicBezTo>
                  <a:pt x="192" y="74"/>
                  <a:pt x="189" y="75"/>
                  <a:pt x="191" y="75"/>
                </a:cubicBezTo>
                <a:close/>
                <a:moveTo>
                  <a:pt x="187" y="76"/>
                </a:moveTo>
                <a:cubicBezTo>
                  <a:pt x="186" y="77"/>
                  <a:pt x="184" y="78"/>
                  <a:pt x="185" y="79"/>
                </a:cubicBezTo>
                <a:cubicBezTo>
                  <a:pt x="185" y="78"/>
                  <a:pt x="187" y="77"/>
                  <a:pt x="187" y="78"/>
                </a:cubicBezTo>
                <a:cubicBezTo>
                  <a:pt x="186" y="78"/>
                  <a:pt x="187" y="78"/>
                  <a:pt x="188" y="77"/>
                </a:cubicBezTo>
                <a:cubicBezTo>
                  <a:pt x="189" y="76"/>
                  <a:pt x="189" y="76"/>
                  <a:pt x="187" y="76"/>
                </a:cubicBezTo>
                <a:close/>
                <a:moveTo>
                  <a:pt x="186" y="75"/>
                </a:moveTo>
                <a:cubicBezTo>
                  <a:pt x="185" y="76"/>
                  <a:pt x="184" y="77"/>
                  <a:pt x="184" y="77"/>
                </a:cubicBezTo>
                <a:cubicBezTo>
                  <a:pt x="183" y="78"/>
                  <a:pt x="188" y="76"/>
                  <a:pt x="188" y="75"/>
                </a:cubicBezTo>
                <a:cubicBezTo>
                  <a:pt x="186" y="76"/>
                  <a:pt x="187" y="75"/>
                  <a:pt x="186" y="75"/>
                </a:cubicBezTo>
                <a:close/>
                <a:moveTo>
                  <a:pt x="186" y="95"/>
                </a:moveTo>
                <a:cubicBezTo>
                  <a:pt x="187" y="94"/>
                  <a:pt x="186" y="95"/>
                  <a:pt x="186" y="95"/>
                </a:cubicBezTo>
                <a:cubicBezTo>
                  <a:pt x="191" y="92"/>
                  <a:pt x="191" y="92"/>
                  <a:pt x="191" y="92"/>
                </a:cubicBezTo>
                <a:cubicBezTo>
                  <a:pt x="192" y="92"/>
                  <a:pt x="191" y="93"/>
                  <a:pt x="193" y="92"/>
                </a:cubicBezTo>
                <a:cubicBezTo>
                  <a:pt x="192" y="92"/>
                  <a:pt x="195" y="91"/>
                  <a:pt x="195" y="90"/>
                </a:cubicBezTo>
                <a:cubicBezTo>
                  <a:pt x="194" y="91"/>
                  <a:pt x="193" y="90"/>
                  <a:pt x="192" y="91"/>
                </a:cubicBezTo>
                <a:cubicBezTo>
                  <a:pt x="190" y="93"/>
                  <a:pt x="187" y="94"/>
                  <a:pt x="186" y="95"/>
                </a:cubicBezTo>
                <a:close/>
                <a:moveTo>
                  <a:pt x="178" y="81"/>
                </a:moveTo>
                <a:cubicBezTo>
                  <a:pt x="176" y="83"/>
                  <a:pt x="179" y="82"/>
                  <a:pt x="180" y="81"/>
                </a:cubicBezTo>
                <a:cubicBezTo>
                  <a:pt x="181" y="80"/>
                  <a:pt x="183" y="79"/>
                  <a:pt x="183" y="79"/>
                </a:cubicBezTo>
                <a:cubicBezTo>
                  <a:pt x="180" y="81"/>
                  <a:pt x="183" y="78"/>
                  <a:pt x="178" y="81"/>
                </a:cubicBezTo>
                <a:close/>
                <a:moveTo>
                  <a:pt x="182" y="80"/>
                </a:moveTo>
                <a:cubicBezTo>
                  <a:pt x="182" y="81"/>
                  <a:pt x="178" y="83"/>
                  <a:pt x="179" y="83"/>
                </a:cubicBezTo>
                <a:cubicBezTo>
                  <a:pt x="181" y="82"/>
                  <a:pt x="182" y="82"/>
                  <a:pt x="183" y="81"/>
                </a:cubicBezTo>
                <a:cubicBezTo>
                  <a:pt x="180" y="82"/>
                  <a:pt x="186" y="79"/>
                  <a:pt x="182" y="80"/>
                </a:cubicBezTo>
                <a:close/>
                <a:moveTo>
                  <a:pt x="182" y="82"/>
                </a:moveTo>
                <a:cubicBezTo>
                  <a:pt x="180" y="84"/>
                  <a:pt x="178" y="86"/>
                  <a:pt x="180" y="86"/>
                </a:cubicBezTo>
                <a:cubicBezTo>
                  <a:pt x="180" y="85"/>
                  <a:pt x="183" y="83"/>
                  <a:pt x="181" y="85"/>
                </a:cubicBezTo>
                <a:cubicBezTo>
                  <a:pt x="186" y="82"/>
                  <a:pt x="180" y="85"/>
                  <a:pt x="183" y="82"/>
                </a:cubicBezTo>
                <a:cubicBezTo>
                  <a:pt x="182" y="82"/>
                  <a:pt x="182" y="83"/>
                  <a:pt x="182" y="82"/>
                </a:cubicBezTo>
                <a:close/>
                <a:moveTo>
                  <a:pt x="165" y="91"/>
                </a:moveTo>
                <a:cubicBezTo>
                  <a:pt x="163" y="92"/>
                  <a:pt x="163" y="92"/>
                  <a:pt x="163" y="93"/>
                </a:cubicBezTo>
                <a:cubicBezTo>
                  <a:pt x="163" y="92"/>
                  <a:pt x="159" y="95"/>
                  <a:pt x="158" y="95"/>
                </a:cubicBezTo>
                <a:cubicBezTo>
                  <a:pt x="159" y="96"/>
                  <a:pt x="163" y="93"/>
                  <a:pt x="166" y="91"/>
                </a:cubicBezTo>
                <a:cubicBezTo>
                  <a:pt x="165" y="91"/>
                  <a:pt x="167" y="90"/>
                  <a:pt x="165" y="91"/>
                </a:cubicBezTo>
                <a:close/>
                <a:moveTo>
                  <a:pt x="167" y="91"/>
                </a:moveTo>
                <a:cubicBezTo>
                  <a:pt x="169" y="90"/>
                  <a:pt x="169" y="90"/>
                  <a:pt x="171" y="90"/>
                </a:cubicBezTo>
                <a:cubicBezTo>
                  <a:pt x="171" y="88"/>
                  <a:pt x="176" y="85"/>
                  <a:pt x="178" y="83"/>
                </a:cubicBezTo>
                <a:cubicBezTo>
                  <a:pt x="176" y="84"/>
                  <a:pt x="176" y="82"/>
                  <a:pt x="174" y="84"/>
                </a:cubicBezTo>
                <a:cubicBezTo>
                  <a:pt x="175" y="85"/>
                  <a:pt x="170" y="87"/>
                  <a:pt x="170" y="88"/>
                </a:cubicBezTo>
                <a:cubicBezTo>
                  <a:pt x="169" y="88"/>
                  <a:pt x="169" y="88"/>
                  <a:pt x="169" y="87"/>
                </a:cubicBezTo>
                <a:cubicBezTo>
                  <a:pt x="166" y="90"/>
                  <a:pt x="167" y="90"/>
                  <a:pt x="167" y="91"/>
                </a:cubicBezTo>
                <a:close/>
                <a:moveTo>
                  <a:pt x="173" y="93"/>
                </a:moveTo>
                <a:cubicBezTo>
                  <a:pt x="174" y="92"/>
                  <a:pt x="173" y="94"/>
                  <a:pt x="176" y="92"/>
                </a:cubicBezTo>
                <a:cubicBezTo>
                  <a:pt x="176" y="91"/>
                  <a:pt x="175" y="92"/>
                  <a:pt x="176" y="91"/>
                </a:cubicBezTo>
                <a:cubicBezTo>
                  <a:pt x="174" y="92"/>
                  <a:pt x="173" y="92"/>
                  <a:pt x="173" y="93"/>
                </a:cubicBezTo>
                <a:close/>
                <a:moveTo>
                  <a:pt x="174" y="104"/>
                </a:moveTo>
                <a:cubicBezTo>
                  <a:pt x="174" y="105"/>
                  <a:pt x="181" y="100"/>
                  <a:pt x="180" y="100"/>
                </a:cubicBezTo>
                <a:cubicBezTo>
                  <a:pt x="177" y="102"/>
                  <a:pt x="177" y="103"/>
                  <a:pt x="174" y="104"/>
                </a:cubicBezTo>
                <a:close/>
                <a:moveTo>
                  <a:pt x="164" y="99"/>
                </a:moveTo>
                <a:cubicBezTo>
                  <a:pt x="166" y="98"/>
                  <a:pt x="169" y="96"/>
                  <a:pt x="170" y="95"/>
                </a:cubicBezTo>
                <a:cubicBezTo>
                  <a:pt x="167" y="97"/>
                  <a:pt x="165" y="97"/>
                  <a:pt x="164" y="99"/>
                </a:cubicBezTo>
                <a:close/>
                <a:moveTo>
                  <a:pt x="159" y="99"/>
                </a:moveTo>
                <a:cubicBezTo>
                  <a:pt x="159" y="100"/>
                  <a:pt x="158" y="100"/>
                  <a:pt x="158" y="100"/>
                </a:cubicBezTo>
                <a:cubicBezTo>
                  <a:pt x="160" y="99"/>
                  <a:pt x="160" y="98"/>
                  <a:pt x="161" y="97"/>
                </a:cubicBezTo>
                <a:cubicBezTo>
                  <a:pt x="161" y="97"/>
                  <a:pt x="161" y="98"/>
                  <a:pt x="162" y="97"/>
                </a:cubicBezTo>
                <a:cubicBezTo>
                  <a:pt x="163" y="96"/>
                  <a:pt x="162" y="97"/>
                  <a:pt x="162" y="97"/>
                </a:cubicBezTo>
                <a:cubicBezTo>
                  <a:pt x="158" y="99"/>
                  <a:pt x="158" y="99"/>
                  <a:pt x="158" y="99"/>
                </a:cubicBezTo>
                <a:cubicBezTo>
                  <a:pt x="158" y="100"/>
                  <a:pt x="157" y="102"/>
                  <a:pt x="159" y="99"/>
                </a:cubicBezTo>
                <a:close/>
                <a:moveTo>
                  <a:pt x="153" y="99"/>
                </a:moveTo>
                <a:cubicBezTo>
                  <a:pt x="153" y="99"/>
                  <a:pt x="152" y="100"/>
                  <a:pt x="153" y="101"/>
                </a:cubicBezTo>
                <a:cubicBezTo>
                  <a:pt x="151" y="101"/>
                  <a:pt x="149" y="103"/>
                  <a:pt x="150" y="103"/>
                </a:cubicBezTo>
                <a:cubicBezTo>
                  <a:pt x="154" y="100"/>
                  <a:pt x="153" y="100"/>
                  <a:pt x="156" y="98"/>
                </a:cubicBezTo>
                <a:cubicBezTo>
                  <a:pt x="155" y="98"/>
                  <a:pt x="155" y="98"/>
                  <a:pt x="154" y="98"/>
                </a:cubicBezTo>
                <a:cubicBezTo>
                  <a:pt x="154" y="100"/>
                  <a:pt x="154" y="98"/>
                  <a:pt x="153" y="99"/>
                </a:cubicBezTo>
                <a:close/>
                <a:moveTo>
                  <a:pt x="160" y="120"/>
                </a:moveTo>
                <a:cubicBezTo>
                  <a:pt x="160" y="120"/>
                  <a:pt x="160" y="121"/>
                  <a:pt x="161" y="120"/>
                </a:cubicBezTo>
                <a:cubicBezTo>
                  <a:pt x="162" y="119"/>
                  <a:pt x="165" y="116"/>
                  <a:pt x="163" y="117"/>
                </a:cubicBezTo>
                <a:cubicBezTo>
                  <a:pt x="163" y="117"/>
                  <a:pt x="162" y="119"/>
                  <a:pt x="160" y="120"/>
                </a:cubicBezTo>
                <a:close/>
                <a:moveTo>
                  <a:pt x="150" y="106"/>
                </a:moveTo>
                <a:cubicBezTo>
                  <a:pt x="148" y="108"/>
                  <a:pt x="154" y="103"/>
                  <a:pt x="151" y="106"/>
                </a:cubicBezTo>
                <a:cubicBezTo>
                  <a:pt x="154" y="104"/>
                  <a:pt x="154" y="104"/>
                  <a:pt x="154" y="104"/>
                </a:cubicBezTo>
                <a:cubicBezTo>
                  <a:pt x="154" y="103"/>
                  <a:pt x="153" y="104"/>
                  <a:pt x="154" y="103"/>
                </a:cubicBezTo>
                <a:cubicBezTo>
                  <a:pt x="151" y="105"/>
                  <a:pt x="151" y="105"/>
                  <a:pt x="150" y="106"/>
                </a:cubicBezTo>
                <a:close/>
                <a:moveTo>
                  <a:pt x="146" y="105"/>
                </a:moveTo>
                <a:cubicBezTo>
                  <a:pt x="142" y="108"/>
                  <a:pt x="147" y="106"/>
                  <a:pt x="145" y="108"/>
                </a:cubicBezTo>
                <a:cubicBezTo>
                  <a:pt x="147" y="106"/>
                  <a:pt x="146" y="106"/>
                  <a:pt x="149" y="104"/>
                </a:cubicBezTo>
                <a:cubicBezTo>
                  <a:pt x="148" y="104"/>
                  <a:pt x="149" y="103"/>
                  <a:pt x="149" y="103"/>
                </a:cubicBezTo>
                <a:cubicBezTo>
                  <a:pt x="145" y="105"/>
                  <a:pt x="149" y="103"/>
                  <a:pt x="146" y="106"/>
                </a:cubicBezTo>
                <a:cubicBezTo>
                  <a:pt x="146" y="105"/>
                  <a:pt x="147" y="104"/>
                  <a:pt x="146" y="105"/>
                </a:cubicBezTo>
                <a:close/>
                <a:moveTo>
                  <a:pt x="153" y="120"/>
                </a:moveTo>
                <a:cubicBezTo>
                  <a:pt x="156" y="118"/>
                  <a:pt x="154" y="119"/>
                  <a:pt x="157" y="116"/>
                </a:cubicBezTo>
                <a:cubicBezTo>
                  <a:pt x="156" y="117"/>
                  <a:pt x="154" y="118"/>
                  <a:pt x="152" y="119"/>
                </a:cubicBezTo>
                <a:cubicBezTo>
                  <a:pt x="154" y="119"/>
                  <a:pt x="151" y="121"/>
                  <a:pt x="149" y="122"/>
                </a:cubicBezTo>
                <a:cubicBezTo>
                  <a:pt x="148" y="124"/>
                  <a:pt x="152" y="120"/>
                  <a:pt x="151" y="122"/>
                </a:cubicBezTo>
                <a:cubicBezTo>
                  <a:pt x="153" y="120"/>
                  <a:pt x="153" y="119"/>
                  <a:pt x="154" y="119"/>
                </a:cubicBezTo>
                <a:cubicBezTo>
                  <a:pt x="154" y="119"/>
                  <a:pt x="153" y="120"/>
                  <a:pt x="153" y="120"/>
                </a:cubicBezTo>
                <a:close/>
                <a:moveTo>
                  <a:pt x="136" y="117"/>
                </a:moveTo>
                <a:cubicBezTo>
                  <a:pt x="139" y="115"/>
                  <a:pt x="135" y="118"/>
                  <a:pt x="135" y="118"/>
                </a:cubicBezTo>
                <a:cubicBezTo>
                  <a:pt x="138" y="116"/>
                  <a:pt x="140" y="115"/>
                  <a:pt x="142" y="113"/>
                </a:cubicBezTo>
                <a:cubicBezTo>
                  <a:pt x="142" y="112"/>
                  <a:pt x="147" y="109"/>
                  <a:pt x="148" y="107"/>
                </a:cubicBezTo>
                <a:cubicBezTo>
                  <a:pt x="147" y="108"/>
                  <a:pt x="146" y="108"/>
                  <a:pt x="146" y="108"/>
                </a:cubicBezTo>
                <a:cubicBezTo>
                  <a:pt x="144" y="109"/>
                  <a:pt x="144" y="110"/>
                  <a:pt x="142" y="111"/>
                </a:cubicBezTo>
                <a:cubicBezTo>
                  <a:pt x="141" y="113"/>
                  <a:pt x="142" y="113"/>
                  <a:pt x="141" y="113"/>
                </a:cubicBezTo>
                <a:cubicBezTo>
                  <a:pt x="140" y="113"/>
                  <a:pt x="136" y="116"/>
                  <a:pt x="136" y="117"/>
                </a:cubicBezTo>
                <a:close/>
                <a:moveTo>
                  <a:pt x="153" y="123"/>
                </a:moveTo>
                <a:cubicBezTo>
                  <a:pt x="154" y="123"/>
                  <a:pt x="157" y="120"/>
                  <a:pt x="156" y="120"/>
                </a:cubicBezTo>
                <a:cubicBezTo>
                  <a:pt x="155" y="121"/>
                  <a:pt x="152" y="123"/>
                  <a:pt x="153" y="123"/>
                </a:cubicBezTo>
                <a:close/>
                <a:moveTo>
                  <a:pt x="137" y="109"/>
                </a:moveTo>
                <a:cubicBezTo>
                  <a:pt x="139" y="108"/>
                  <a:pt x="141" y="106"/>
                  <a:pt x="141" y="106"/>
                </a:cubicBezTo>
                <a:cubicBezTo>
                  <a:pt x="139" y="107"/>
                  <a:pt x="137" y="109"/>
                  <a:pt x="137" y="109"/>
                </a:cubicBezTo>
                <a:close/>
                <a:moveTo>
                  <a:pt x="136" y="114"/>
                </a:moveTo>
                <a:cubicBezTo>
                  <a:pt x="138" y="114"/>
                  <a:pt x="137" y="113"/>
                  <a:pt x="137" y="115"/>
                </a:cubicBezTo>
                <a:cubicBezTo>
                  <a:pt x="138" y="114"/>
                  <a:pt x="138" y="113"/>
                  <a:pt x="141" y="111"/>
                </a:cubicBezTo>
                <a:cubicBezTo>
                  <a:pt x="142" y="110"/>
                  <a:pt x="141" y="111"/>
                  <a:pt x="140" y="111"/>
                </a:cubicBezTo>
                <a:cubicBezTo>
                  <a:pt x="141" y="110"/>
                  <a:pt x="142" y="110"/>
                  <a:pt x="143" y="109"/>
                </a:cubicBezTo>
                <a:cubicBezTo>
                  <a:pt x="143" y="109"/>
                  <a:pt x="144" y="108"/>
                  <a:pt x="143" y="108"/>
                </a:cubicBezTo>
                <a:cubicBezTo>
                  <a:pt x="141" y="111"/>
                  <a:pt x="139" y="111"/>
                  <a:pt x="136" y="114"/>
                </a:cubicBezTo>
                <a:close/>
                <a:moveTo>
                  <a:pt x="142" y="117"/>
                </a:moveTo>
                <a:cubicBezTo>
                  <a:pt x="140" y="118"/>
                  <a:pt x="142" y="116"/>
                  <a:pt x="144" y="115"/>
                </a:cubicBezTo>
                <a:cubicBezTo>
                  <a:pt x="144" y="114"/>
                  <a:pt x="142" y="115"/>
                  <a:pt x="141" y="116"/>
                </a:cubicBezTo>
                <a:cubicBezTo>
                  <a:pt x="141" y="116"/>
                  <a:pt x="141" y="117"/>
                  <a:pt x="140" y="117"/>
                </a:cubicBezTo>
                <a:cubicBezTo>
                  <a:pt x="137" y="118"/>
                  <a:pt x="139" y="119"/>
                  <a:pt x="136" y="120"/>
                </a:cubicBezTo>
                <a:cubicBezTo>
                  <a:pt x="136" y="121"/>
                  <a:pt x="133" y="123"/>
                  <a:pt x="132" y="124"/>
                </a:cubicBezTo>
                <a:cubicBezTo>
                  <a:pt x="133" y="124"/>
                  <a:pt x="131" y="125"/>
                  <a:pt x="131" y="126"/>
                </a:cubicBezTo>
                <a:cubicBezTo>
                  <a:pt x="133" y="124"/>
                  <a:pt x="135" y="122"/>
                  <a:pt x="134" y="124"/>
                </a:cubicBezTo>
                <a:cubicBezTo>
                  <a:pt x="135" y="124"/>
                  <a:pt x="139" y="121"/>
                  <a:pt x="138" y="121"/>
                </a:cubicBezTo>
                <a:cubicBezTo>
                  <a:pt x="137" y="121"/>
                  <a:pt x="135" y="124"/>
                  <a:pt x="135" y="123"/>
                </a:cubicBezTo>
                <a:cubicBezTo>
                  <a:pt x="136" y="122"/>
                  <a:pt x="135" y="122"/>
                  <a:pt x="137" y="121"/>
                </a:cubicBezTo>
                <a:cubicBezTo>
                  <a:pt x="139" y="119"/>
                  <a:pt x="142" y="117"/>
                  <a:pt x="142" y="117"/>
                </a:cubicBezTo>
                <a:close/>
                <a:moveTo>
                  <a:pt x="143" y="118"/>
                </a:moveTo>
                <a:cubicBezTo>
                  <a:pt x="141" y="119"/>
                  <a:pt x="141" y="119"/>
                  <a:pt x="141" y="119"/>
                </a:cubicBezTo>
                <a:cubicBezTo>
                  <a:pt x="140" y="120"/>
                  <a:pt x="140" y="120"/>
                  <a:pt x="141" y="121"/>
                </a:cubicBezTo>
                <a:cubicBezTo>
                  <a:pt x="143" y="119"/>
                  <a:pt x="142" y="119"/>
                  <a:pt x="143" y="118"/>
                </a:cubicBezTo>
                <a:cubicBezTo>
                  <a:pt x="143" y="119"/>
                  <a:pt x="144" y="118"/>
                  <a:pt x="145" y="117"/>
                </a:cubicBezTo>
                <a:cubicBezTo>
                  <a:pt x="143" y="118"/>
                  <a:pt x="144" y="117"/>
                  <a:pt x="143" y="118"/>
                </a:cubicBezTo>
                <a:close/>
                <a:moveTo>
                  <a:pt x="146" y="128"/>
                </a:moveTo>
                <a:cubicBezTo>
                  <a:pt x="147" y="128"/>
                  <a:pt x="145" y="129"/>
                  <a:pt x="145" y="130"/>
                </a:cubicBezTo>
                <a:cubicBezTo>
                  <a:pt x="146" y="129"/>
                  <a:pt x="146" y="129"/>
                  <a:pt x="148" y="128"/>
                </a:cubicBezTo>
                <a:cubicBezTo>
                  <a:pt x="147" y="128"/>
                  <a:pt x="147" y="127"/>
                  <a:pt x="148" y="127"/>
                </a:cubicBezTo>
                <a:cubicBezTo>
                  <a:pt x="147" y="127"/>
                  <a:pt x="146" y="128"/>
                  <a:pt x="146" y="128"/>
                </a:cubicBezTo>
                <a:close/>
                <a:moveTo>
                  <a:pt x="133" y="117"/>
                </a:moveTo>
                <a:cubicBezTo>
                  <a:pt x="133" y="118"/>
                  <a:pt x="134" y="117"/>
                  <a:pt x="135" y="117"/>
                </a:cubicBezTo>
                <a:cubicBezTo>
                  <a:pt x="136" y="116"/>
                  <a:pt x="137" y="115"/>
                  <a:pt x="137" y="115"/>
                </a:cubicBezTo>
                <a:cubicBezTo>
                  <a:pt x="136" y="116"/>
                  <a:pt x="135" y="115"/>
                  <a:pt x="133" y="117"/>
                </a:cubicBezTo>
                <a:close/>
                <a:moveTo>
                  <a:pt x="144" y="129"/>
                </a:moveTo>
                <a:cubicBezTo>
                  <a:pt x="143" y="129"/>
                  <a:pt x="141" y="129"/>
                  <a:pt x="139" y="132"/>
                </a:cubicBezTo>
                <a:cubicBezTo>
                  <a:pt x="139" y="133"/>
                  <a:pt x="145" y="129"/>
                  <a:pt x="146" y="127"/>
                </a:cubicBezTo>
                <a:cubicBezTo>
                  <a:pt x="145" y="128"/>
                  <a:pt x="144" y="128"/>
                  <a:pt x="144" y="129"/>
                </a:cubicBezTo>
                <a:close/>
                <a:moveTo>
                  <a:pt x="133" y="117"/>
                </a:moveTo>
                <a:cubicBezTo>
                  <a:pt x="132" y="118"/>
                  <a:pt x="132" y="117"/>
                  <a:pt x="131" y="118"/>
                </a:cubicBezTo>
                <a:cubicBezTo>
                  <a:pt x="131" y="119"/>
                  <a:pt x="133" y="117"/>
                  <a:pt x="135" y="116"/>
                </a:cubicBezTo>
                <a:cubicBezTo>
                  <a:pt x="134" y="116"/>
                  <a:pt x="136" y="114"/>
                  <a:pt x="134" y="115"/>
                </a:cubicBezTo>
                <a:cubicBezTo>
                  <a:pt x="134" y="116"/>
                  <a:pt x="134" y="116"/>
                  <a:pt x="133" y="117"/>
                </a:cubicBezTo>
                <a:close/>
                <a:moveTo>
                  <a:pt x="138" y="122"/>
                </a:moveTo>
                <a:cubicBezTo>
                  <a:pt x="137" y="123"/>
                  <a:pt x="137" y="123"/>
                  <a:pt x="139" y="122"/>
                </a:cubicBezTo>
                <a:cubicBezTo>
                  <a:pt x="140" y="121"/>
                  <a:pt x="140" y="120"/>
                  <a:pt x="138" y="122"/>
                </a:cubicBezTo>
                <a:close/>
                <a:moveTo>
                  <a:pt x="139" y="137"/>
                </a:moveTo>
                <a:cubicBezTo>
                  <a:pt x="141" y="135"/>
                  <a:pt x="141" y="137"/>
                  <a:pt x="139" y="138"/>
                </a:cubicBezTo>
                <a:cubicBezTo>
                  <a:pt x="140" y="137"/>
                  <a:pt x="141" y="137"/>
                  <a:pt x="142" y="136"/>
                </a:cubicBezTo>
                <a:cubicBezTo>
                  <a:pt x="142" y="135"/>
                  <a:pt x="142" y="135"/>
                  <a:pt x="142" y="135"/>
                </a:cubicBezTo>
                <a:cubicBezTo>
                  <a:pt x="142" y="135"/>
                  <a:pt x="143" y="134"/>
                  <a:pt x="144" y="134"/>
                </a:cubicBezTo>
                <a:cubicBezTo>
                  <a:pt x="142" y="136"/>
                  <a:pt x="138" y="139"/>
                  <a:pt x="138" y="140"/>
                </a:cubicBezTo>
                <a:cubicBezTo>
                  <a:pt x="138" y="140"/>
                  <a:pt x="137" y="141"/>
                  <a:pt x="136" y="141"/>
                </a:cubicBezTo>
                <a:cubicBezTo>
                  <a:pt x="138" y="140"/>
                  <a:pt x="138" y="139"/>
                  <a:pt x="139" y="138"/>
                </a:cubicBezTo>
                <a:cubicBezTo>
                  <a:pt x="139" y="137"/>
                  <a:pt x="136" y="138"/>
                  <a:pt x="133" y="141"/>
                </a:cubicBezTo>
                <a:cubicBezTo>
                  <a:pt x="134" y="141"/>
                  <a:pt x="136" y="139"/>
                  <a:pt x="137" y="139"/>
                </a:cubicBezTo>
                <a:cubicBezTo>
                  <a:pt x="137" y="139"/>
                  <a:pt x="138" y="139"/>
                  <a:pt x="138" y="139"/>
                </a:cubicBezTo>
                <a:cubicBezTo>
                  <a:pt x="135" y="142"/>
                  <a:pt x="132" y="145"/>
                  <a:pt x="132" y="146"/>
                </a:cubicBezTo>
                <a:cubicBezTo>
                  <a:pt x="133" y="145"/>
                  <a:pt x="135" y="144"/>
                  <a:pt x="135" y="143"/>
                </a:cubicBezTo>
                <a:cubicBezTo>
                  <a:pt x="134" y="144"/>
                  <a:pt x="134" y="144"/>
                  <a:pt x="134" y="144"/>
                </a:cubicBezTo>
                <a:cubicBezTo>
                  <a:pt x="135" y="144"/>
                  <a:pt x="136" y="142"/>
                  <a:pt x="136" y="142"/>
                </a:cubicBezTo>
                <a:cubicBezTo>
                  <a:pt x="137" y="142"/>
                  <a:pt x="134" y="145"/>
                  <a:pt x="137" y="143"/>
                </a:cubicBezTo>
                <a:cubicBezTo>
                  <a:pt x="136" y="142"/>
                  <a:pt x="139" y="141"/>
                  <a:pt x="140" y="141"/>
                </a:cubicBezTo>
                <a:cubicBezTo>
                  <a:pt x="139" y="140"/>
                  <a:pt x="141" y="139"/>
                  <a:pt x="141" y="139"/>
                </a:cubicBezTo>
                <a:cubicBezTo>
                  <a:pt x="140" y="139"/>
                  <a:pt x="140" y="139"/>
                  <a:pt x="141" y="138"/>
                </a:cubicBezTo>
                <a:cubicBezTo>
                  <a:pt x="144" y="136"/>
                  <a:pt x="146" y="134"/>
                  <a:pt x="148" y="133"/>
                </a:cubicBezTo>
                <a:cubicBezTo>
                  <a:pt x="147" y="133"/>
                  <a:pt x="143" y="135"/>
                  <a:pt x="146" y="132"/>
                </a:cubicBezTo>
                <a:cubicBezTo>
                  <a:pt x="143" y="133"/>
                  <a:pt x="141" y="134"/>
                  <a:pt x="139" y="137"/>
                </a:cubicBezTo>
                <a:close/>
                <a:moveTo>
                  <a:pt x="142" y="131"/>
                </a:moveTo>
                <a:cubicBezTo>
                  <a:pt x="142" y="131"/>
                  <a:pt x="143" y="132"/>
                  <a:pt x="144" y="130"/>
                </a:cubicBezTo>
                <a:cubicBezTo>
                  <a:pt x="144" y="130"/>
                  <a:pt x="144" y="130"/>
                  <a:pt x="144" y="129"/>
                </a:cubicBezTo>
                <a:cubicBezTo>
                  <a:pt x="144" y="130"/>
                  <a:pt x="143" y="130"/>
                  <a:pt x="142" y="131"/>
                </a:cubicBezTo>
                <a:close/>
                <a:moveTo>
                  <a:pt x="142" y="143"/>
                </a:moveTo>
                <a:cubicBezTo>
                  <a:pt x="142" y="143"/>
                  <a:pt x="145" y="140"/>
                  <a:pt x="145" y="142"/>
                </a:cubicBezTo>
                <a:cubicBezTo>
                  <a:pt x="147" y="140"/>
                  <a:pt x="149" y="139"/>
                  <a:pt x="150" y="138"/>
                </a:cubicBezTo>
                <a:cubicBezTo>
                  <a:pt x="148" y="139"/>
                  <a:pt x="147" y="140"/>
                  <a:pt x="146" y="140"/>
                </a:cubicBezTo>
                <a:cubicBezTo>
                  <a:pt x="147" y="139"/>
                  <a:pt x="147" y="139"/>
                  <a:pt x="148" y="138"/>
                </a:cubicBezTo>
                <a:cubicBezTo>
                  <a:pt x="147" y="139"/>
                  <a:pt x="150" y="137"/>
                  <a:pt x="150" y="137"/>
                </a:cubicBezTo>
                <a:cubicBezTo>
                  <a:pt x="148" y="138"/>
                  <a:pt x="142" y="142"/>
                  <a:pt x="142" y="143"/>
                </a:cubicBezTo>
                <a:close/>
                <a:moveTo>
                  <a:pt x="125" y="125"/>
                </a:moveTo>
                <a:cubicBezTo>
                  <a:pt x="126" y="125"/>
                  <a:pt x="128" y="123"/>
                  <a:pt x="128" y="124"/>
                </a:cubicBezTo>
                <a:cubicBezTo>
                  <a:pt x="126" y="126"/>
                  <a:pt x="124" y="127"/>
                  <a:pt x="124" y="128"/>
                </a:cubicBezTo>
                <a:cubicBezTo>
                  <a:pt x="129" y="124"/>
                  <a:pt x="129" y="124"/>
                  <a:pt x="129" y="124"/>
                </a:cubicBezTo>
                <a:cubicBezTo>
                  <a:pt x="128" y="123"/>
                  <a:pt x="132" y="121"/>
                  <a:pt x="131" y="120"/>
                </a:cubicBezTo>
                <a:cubicBezTo>
                  <a:pt x="129" y="122"/>
                  <a:pt x="127" y="123"/>
                  <a:pt x="125" y="125"/>
                </a:cubicBezTo>
                <a:close/>
                <a:moveTo>
                  <a:pt x="131" y="122"/>
                </a:moveTo>
                <a:cubicBezTo>
                  <a:pt x="132" y="122"/>
                  <a:pt x="131" y="122"/>
                  <a:pt x="131" y="123"/>
                </a:cubicBezTo>
                <a:cubicBezTo>
                  <a:pt x="132" y="122"/>
                  <a:pt x="132" y="121"/>
                  <a:pt x="133" y="120"/>
                </a:cubicBezTo>
                <a:cubicBezTo>
                  <a:pt x="134" y="120"/>
                  <a:pt x="134" y="120"/>
                  <a:pt x="134" y="120"/>
                </a:cubicBezTo>
                <a:cubicBezTo>
                  <a:pt x="133" y="120"/>
                  <a:pt x="135" y="117"/>
                  <a:pt x="131" y="119"/>
                </a:cubicBezTo>
                <a:cubicBezTo>
                  <a:pt x="131" y="120"/>
                  <a:pt x="134" y="119"/>
                  <a:pt x="131" y="122"/>
                </a:cubicBezTo>
                <a:close/>
                <a:moveTo>
                  <a:pt x="139" y="130"/>
                </a:moveTo>
                <a:cubicBezTo>
                  <a:pt x="138" y="132"/>
                  <a:pt x="142" y="129"/>
                  <a:pt x="142" y="129"/>
                </a:cubicBezTo>
                <a:lnTo>
                  <a:pt x="139" y="130"/>
                </a:lnTo>
                <a:close/>
                <a:moveTo>
                  <a:pt x="133" y="129"/>
                </a:moveTo>
                <a:cubicBezTo>
                  <a:pt x="135" y="127"/>
                  <a:pt x="136" y="126"/>
                  <a:pt x="135" y="126"/>
                </a:cubicBezTo>
                <a:cubicBezTo>
                  <a:pt x="133" y="128"/>
                  <a:pt x="132" y="129"/>
                  <a:pt x="133" y="129"/>
                </a:cubicBezTo>
                <a:close/>
                <a:moveTo>
                  <a:pt x="129" y="121"/>
                </a:moveTo>
                <a:cubicBezTo>
                  <a:pt x="128" y="120"/>
                  <a:pt x="126" y="121"/>
                  <a:pt x="124" y="124"/>
                </a:cubicBezTo>
                <a:cubicBezTo>
                  <a:pt x="125" y="123"/>
                  <a:pt x="125" y="123"/>
                  <a:pt x="124" y="124"/>
                </a:cubicBezTo>
                <a:cubicBezTo>
                  <a:pt x="123" y="124"/>
                  <a:pt x="121" y="127"/>
                  <a:pt x="120" y="128"/>
                </a:cubicBezTo>
                <a:cubicBezTo>
                  <a:pt x="121" y="128"/>
                  <a:pt x="121" y="128"/>
                  <a:pt x="120" y="130"/>
                </a:cubicBezTo>
                <a:cubicBezTo>
                  <a:pt x="121" y="129"/>
                  <a:pt x="121" y="129"/>
                  <a:pt x="121" y="129"/>
                </a:cubicBezTo>
                <a:cubicBezTo>
                  <a:pt x="125" y="126"/>
                  <a:pt x="124" y="125"/>
                  <a:pt x="128" y="123"/>
                </a:cubicBezTo>
                <a:cubicBezTo>
                  <a:pt x="127" y="122"/>
                  <a:pt x="126" y="123"/>
                  <a:pt x="129" y="121"/>
                </a:cubicBezTo>
                <a:close/>
                <a:moveTo>
                  <a:pt x="129" y="131"/>
                </a:moveTo>
                <a:cubicBezTo>
                  <a:pt x="130" y="130"/>
                  <a:pt x="133" y="127"/>
                  <a:pt x="134" y="126"/>
                </a:cubicBezTo>
                <a:cubicBezTo>
                  <a:pt x="131" y="128"/>
                  <a:pt x="130" y="130"/>
                  <a:pt x="129" y="131"/>
                </a:cubicBezTo>
                <a:close/>
                <a:moveTo>
                  <a:pt x="133" y="136"/>
                </a:moveTo>
                <a:cubicBezTo>
                  <a:pt x="135" y="136"/>
                  <a:pt x="137" y="136"/>
                  <a:pt x="139" y="133"/>
                </a:cubicBezTo>
                <a:cubicBezTo>
                  <a:pt x="136" y="135"/>
                  <a:pt x="136" y="134"/>
                  <a:pt x="133" y="136"/>
                </a:cubicBezTo>
                <a:close/>
                <a:moveTo>
                  <a:pt x="124" y="131"/>
                </a:moveTo>
                <a:cubicBezTo>
                  <a:pt x="125" y="131"/>
                  <a:pt x="125" y="131"/>
                  <a:pt x="124" y="132"/>
                </a:cubicBezTo>
                <a:cubicBezTo>
                  <a:pt x="126" y="131"/>
                  <a:pt x="131" y="127"/>
                  <a:pt x="128" y="128"/>
                </a:cubicBezTo>
                <a:cubicBezTo>
                  <a:pt x="128" y="129"/>
                  <a:pt x="126" y="130"/>
                  <a:pt x="124" y="131"/>
                </a:cubicBezTo>
                <a:close/>
                <a:moveTo>
                  <a:pt x="121" y="127"/>
                </a:moveTo>
                <a:cubicBezTo>
                  <a:pt x="121" y="126"/>
                  <a:pt x="121" y="125"/>
                  <a:pt x="123" y="124"/>
                </a:cubicBezTo>
                <a:cubicBezTo>
                  <a:pt x="120" y="126"/>
                  <a:pt x="117" y="127"/>
                  <a:pt x="117" y="128"/>
                </a:cubicBezTo>
                <a:cubicBezTo>
                  <a:pt x="118" y="128"/>
                  <a:pt x="120" y="126"/>
                  <a:pt x="121" y="126"/>
                </a:cubicBezTo>
                <a:cubicBezTo>
                  <a:pt x="120" y="126"/>
                  <a:pt x="119" y="128"/>
                  <a:pt x="121" y="127"/>
                </a:cubicBezTo>
                <a:close/>
                <a:moveTo>
                  <a:pt x="120" y="131"/>
                </a:moveTo>
                <a:cubicBezTo>
                  <a:pt x="121" y="131"/>
                  <a:pt x="122" y="131"/>
                  <a:pt x="124" y="129"/>
                </a:cubicBezTo>
                <a:cubicBezTo>
                  <a:pt x="124" y="128"/>
                  <a:pt x="121" y="130"/>
                  <a:pt x="120" y="131"/>
                </a:cubicBezTo>
                <a:close/>
                <a:moveTo>
                  <a:pt x="119" y="140"/>
                </a:moveTo>
                <a:cubicBezTo>
                  <a:pt x="121" y="139"/>
                  <a:pt x="122" y="137"/>
                  <a:pt x="124" y="135"/>
                </a:cubicBezTo>
                <a:cubicBezTo>
                  <a:pt x="124" y="134"/>
                  <a:pt x="124" y="134"/>
                  <a:pt x="124" y="134"/>
                </a:cubicBezTo>
                <a:cubicBezTo>
                  <a:pt x="121" y="137"/>
                  <a:pt x="119" y="139"/>
                  <a:pt x="119" y="140"/>
                </a:cubicBezTo>
                <a:close/>
                <a:moveTo>
                  <a:pt x="117" y="131"/>
                </a:moveTo>
                <a:cubicBezTo>
                  <a:pt x="119" y="130"/>
                  <a:pt x="117" y="130"/>
                  <a:pt x="118" y="129"/>
                </a:cubicBezTo>
                <a:cubicBezTo>
                  <a:pt x="116" y="131"/>
                  <a:pt x="116" y="131"/>
                  <a:pt x="117" y="131"/>
                </a:cubicBezTo>
                <a:close/>
                <a:moveTo>
                  <a:pt x="112" y="133"/>
                </a:moveTo>
                <a:cubicBezTo>
                  <a:pt x="112" y="134"/>
                  <a:pt x="114" y="132"/>
                  <a:pt x="113" y="133"/>
                </a:cubicBezTo>
                <a:cubicBezTo>
                  <a:pt x="117" y="130"/>
                  <a:pt x="114" y="131"/>
                  <a:pt x="112" y="133"/>
                </a:cubicBezTo>
                <a:close/>
                <a:moveTo>
                  <a:pt x="117" y="138"/>
                </a:moveTo>
                <a:cubicBezTo>
                  <a:pt x="116" y="140"/>
                  <a:pt x="113" y="143"/>
                  <a:pt x="114" y="143"/>
                </a:cubicBezTo>
                <a:cubicBezTo>
                  <a:pt x="117" y="140"/>
                  <a:pt x="116" y="140"/>
                  <a:pt x="119" y="137"/>
                </a:cubicBezTo>
                <a:cubicBezTo>
                  <a:pt x="118" y="138"/>
                  <a:pt x="118" y="137"/>
                  <a:pt x="117" y="138"/>
                </a:cubicBezTo>
                <a:close/>
                <a:moveTo>
                  <a:pt x="114" y="157"/>
                </a:moveTo>
                <a:cubicBezTo>
                  <a:pt x="112" y="158"/>
                  <a:pt x="113" y="158"/>
                  <a:pt x="111" y="158"/>
                </a:cubicBezTo>
                <a:cubicBezTo>
                  <a:pt x="113" y="158"/>
                  <a:pt x="109" y="161"/>
                  <a:pt x="109" y="161"/>
                </a:cubicBezTo>
                <a:cubicBezTo>
                  <a:pt x="111" y="159"/>
                  <a:pt x="109" y="160"/>
                  <a:pt x="108" y="161"/>
                </a:cubicBezTo>
                <a:cubicBezTo>
                  <a:pt x="108" y="162"/>
                  <a:pt x="107" y="163"/>
                  <a:pt x="107" y="164"/>
                </a:cubicBezTo>
                <a:cubicBezTo>
                  <a:pt x="105" y="166"/>
                  <a:pt x="105" y="164"/>
                  <a:pt x="102" y="167"/>
                </a:cubicBezTo>
                <a:cubicBezTo>
                  <a:pt x="102" y="169"/>
                  <a:pt x="103" y="167"/>
                  <a:pt x="104" y="167"/>
                </a:cubicBezTo>
                <a:cubicBezTo>
                  <a:pt x="103" y="168"/>
                  <a:pt x="102" y="168"/>
                  <a:pt x="101" y="169"/>
                </a:cubicBezTo>
                <a:cubicBezTo>
                  <a:pt x="103" y="169"/>
                  <a:pt x="106" y="166"/>
                  <a:pt x="107" y="164"/>
                </a:cubicBezTo>
                <a:cubicBezTo>
                  <a:pt x="106" y="167"/>
                  <a:pt x="101" y="172"/>
                  <a:pt x="99" y="173"/>
                </a:cubicBezTo>
                <a:cubicBezTo>
                  <a:pt x="99" y="173"/>
                  <a:pt x="99" y="175"/>
                  <a:pt x="98" y="175"/>
                </a:cubicBezTo>
                <a:cubicBezTo>
                  <a:pt x="98" y="175"/>
                  <a:pt x="99" y="175"/>
                  <a:pt x="98" y="175"/>
                </a:cubicBezTo>
                <a:cubicBezTo>
                  <a:pt x="99" y="175"/>
                  <a:pt x="98" y="175"/>
                  <a:pt x="99" y="175"/>
                </a:cubicBezTo>
                <a:cubicBezTo>
                  <a:pt x="99" y="175"/>
                  <a:pt x="100" y="174"/>
                  <a:pt x="100" y="174"/>
                </a:cubicBezTo>
                <a:cubicBezTo>
                  <a:pt x="100" y="174"/>
                  <a:pt x="100" y="174"/>
                  <a:pt x="100" y="174"/>
                </a:cubicBezTo>
                <a:cubicBezTo>
                  <a:pt x="101" y="172"/>
                  <a:pt x="101" y="172"/>
                  <a:pt x="101" y="172"/>
                </a:cubicBezTo>
                <a:cubicBezTo>
                  <a:pt x="102" y="172"/>
                  <a:pt x="103" y="171"/>
                  <a:pt x="104" y="170"/>
                </a:cubicBezTo>
                <a:cubicBezTo>
                  <a:pt x="103" y="170"/>
                  <a:pt x="106" y="168"/>
                  <a:pt x="106" y="167"/>
                </a:cubicBezTo>
                <a:cubicBezTo>
                  <a:pt x="108" y="166"/>
                  <a:pt x="114" y="158"/>
                  <a:pt x="117" y="157"/>
                </a:cubicBezTo>
                <a:cubicBezTo>
                  <a:pt x="117" y="157"/>
                  <a:pt x="116" y="157"/>
                  <a:pt x="117" y="156"/>
                </a:cubicBezTo>
                <a:cubicBezTo>
                  <a:pt x="119" y="155"/>
                  <a:pt x="120" y="153"/>
                  <a:pt x="123" y="151"/>
                </a:cubicBezTo>
                <a:cubicBezTo>
                  <a:pt x="122" y="150"/>
                  <a:pt x="125" y="150"/>
                  <a:pt x="126" y="148"/>
                </a:cubicBezTo>
                <a:cubicBezTo>
                  <a:pt x="126" y="148"/>
                  <a:pt x="127" y="147"/>
                  <a:pt x="126" y="147"/>
                </a:cubicBezTo>
                <a:cubicBezTo>
                  <a:pt x="123" y="150"/>
                  <a:pt x="122" y="148"/>
                  <a:pt x="120" y="151"/>
                </a:cubicBezTo>
                <a:cubicBezTo>
                  <a:pt x="121" y="150"/>
                  <a:pt x="120" y="153"/>
                  <a:pt x="119" y="153"/>
                </a:cubicBezTo>
                <a:cubicBezTo>
                  <a:pt x="119" y="152"/>
                  <a:pt x="117" y="155"/>
                  <a:pt x="116" y="155"/>
                </a:cubicBezTo>
                <a:cubicBezTo>
                  <a:pt x="117" y="154"/>
                  <a:pt x="118" y="153"/>
                  <a:pt x="118" y="152"/>
                </a:cubicBezTo>
                <a:cubicBezTo>
                  <a:pt x="117" y="154"/>
                  <a:pt x="116" y="154"/>
                  <a:pt x="116" y="154"/>
                </a:cubicBezTo>
                <a:cubicBezTo>
                  <a:pt x="116" y="154"/>
                  <a:pt x="117" y="153"/>
                  <a:pt x="117" y="153"/>
                </a:cubicBezTo>
                <a:cubicBezTo>
                  <a:pt x="115" y="155"/>
                  <a:pt x="115" y="155"/>
                  <a:pt x="114" y="157"/>
                </a:cubicBezTo>
                <a:close/>
                <a:moveTo>
                  <a:pt x="119" y="151"/>
                </a:moveTo>
                <a:cubicBezTo>
                  <a:pt x="120" y="150"/>
                  <a:pt x="121" y="149"/>
                  <a:pt x="121" y="148"/>
                </a:cubicBezTo>
                <a:cubicBezTo>
                  <a:pt x="120" y="149"/>
                  <a:pt x="119" y="149"/>
                  <a:pt x="118" y="151"/>
                </a:cubicBezTo>
                <a:cubicBezTo>
                  <a:pt x="118" y="152"/>
                  <a:pt x="119" y="150"/>
                  <a:pt x="120" y="150"/>
                </a:cubicBezTo>
                <a:cubicBezTo>
                  <a:pt x="119" y="151"/>
                  <a:pt x="118" y="152"/>
                  <a:pt x="119" y="151"/>
                </a:cubicBezTo>
                <a:close/>
                <a:moveTo>
                  <a:pt x="124" y="159"/>
                </a:moveTo>
                <a:cubicBezTo>
                  <a:pt x="125" y="159"/>
                  <a:pt x="128" y="159"/>
                  <a:pt x="128" y="157"/>
                </a:cubicBezTo>
                <a:cubicBezTo>
                  <a:pt x="125" y="160"/>
                  <a:pt x="127" y="156"/>
                  <a:pt x="124" y="159"/>
                </a:cubicBezTo>
                <a:close/>
                <a:moveTo>
                  <a:pt x="112" y="142"/>
                </a:moveTo>
                <a:cubicBezTo>
                  <a:pt x="110" y="143"/>
                  <a:pt x="109" y="144"/>
                  <a:pt x="109" y="145"/>
                </a:cubicBezTo>
                <a:cubicBezTo>
                  <a:pt x="110" y="145"/>
                  <a:pt x="111" y="143"/>
                  <a:pt x="112" y="142"/>
                </a:cubicBezTo>
                <a:cubicBezTo>
                  <a:pt x="112" y="143"/>
                  <a:pt x="112" y="143"/>
                  <a:pt x="113" y="142"/>
                </a:cubicBezTo>
                <a:cubicBezTo>
                  <a:pt x="113" y="142"/>
                  <a:pt x="112" y="142"/>
                  <a:pt x="112" y="142"/>
                </a:cubicBezTo>
                <a:close/>
                <a:moveTo>
                  <a:pt x="114" y="170"/>
                </a:moveTo>
                <a:cubicBezTo>
                  <a:pt x="115" y="170"/>
                  <a:pt x="118" y="166"/>
                  <a:pt x="117" y="166"/>
                </a:cubicBezTo>
                <a:cubicBezTo>
                  <a:pt x="115" y="168"/>
                  <a:pt x="116" y="167"/>
                  <a:pt x="114" y="170"/>
                </a:cubicBezTo>
                <a:close/>
                <a:moveTo>
                  <a:pt x="88" y="182"/>
                </a:moveTo>
                <a:cubicBezTo>
                  <a:pt x="88" y="182"/>
                  <a:pt x="89" y="182"/>
                  <a:pt x="89" y="181"/>
                </a:cubicBezTo>
                <a:cubicBezTo>
                  <a:pt x="88" y="181"/>
                  <a:pt x="88" y="182"/>
                  <a:pt x="88" y="182"/>
                </a:cubicBezTo>
                <a:close/>
                <a:moveTo>
                  <a:pt x="108" y="144"/>
                </a:moveTo>
                <a:cubicBezTo>
                  <a:pt x="106" y="144"/>
                  <a:pt x="109" y="142"/>
                  <a:pt x="108" y="142"/>
                </a:cubicBezTo>
                <a:cubicBezTo>
                  <a:pt x="107" y="142"/>
                  <a:pt x="103" y="145"/>
                  <a:pt x="103" y="145"/>
                </a:cubicBezTo>
                <a:cubicBezTo>
                  <a:pt x="105" y="144"/>
                  <a:pt x="106" y="145"/>
                  <a:pt x="107" y="144"/>
                </a:cubicBezTo>
                <a:cubicBezTo>
                  <a:pt x="109" y="143"/>
                  <a:pt x="109" y="143"/>
                  <a:pt x="110" y="141"/>
                </a:cubicBezTo>
                <a:cubicBezTo>
                  <a:pt x="110" y="141"/>
                  <a:pt x="110" y="141"/>
                  <a:pt x="110" y="141"/>
                </a:cubicBezTo>
                <a:cubicBezTo>
                  <a:pt x="107" y="143"/>
                  <a:pt x="110" y="142"/>
                  <a:pt x="108" y="144"/>
                </a:cubicBezTo>
                <a:close/>
                <a:moveTo>
                  <a:pt x="802" y="247"/>
                </a:moveTo>
                <a:cubicBezTo>
                  <a:pt x="799" y="242"/>
                  <a:pt x="799" y="242"/>
                  <a:pt x="799" y="242"/>
                </a:cubicBezTo>
                <a:cubicBezTo>
                  <a:pt x="798" y="242"/>
                  <a:pt x="801" y="247"/>
                  <a:pt x="801" y="246"/>
                </a:cubicBezTo>
                <a:cubicBezTo>
                  <a:pt x="801" y="247"/>
                  <a:pt x="801" y="247"/>
                  <a:pt x="801" y="247"/>
                </a:cubicBezTo>
                <a:cubicBezTo>
                  <a:pt x="800" y="244"/>
                  <a:pt x="802" y="246"/>
                  <a:pt x="802" y="247"/>
                </a:cubicBezTo>
                <a:close/>
                <a:moveTo>
                  <a:pt x="596" y="44"/>
                </a:moveTo>
                <a:cubicBezTo>
                  <a:pt x="592" y="42"/>
                  <a:pt x="592" y="42"/>
                  <a:pt x="592" y="42"/>
                </a:cubicBezTo>
                <a:cubicBezTo>
                  <a:pt x="592" y="43"/>
                  <a:pt x="593" y="43"/>
                  <a:pt x="594" y="44"/>
                </a:cubicBezTo>
                <a:cubicBezTo>
                  <a:pt x="591" y="43"/>
                  <a:pt x="597" y="45"/>
                  <a:pt x="596" y="44"/>
                </a:cubicBezTo>
                <a:close/>
                <a:moveTo>
                  <a:pt x="493" y="9"/>
                </a:moveTo>
                <a:cubicBezTo>
                  <a:pt x="495" y="10"/>
                  <a:pt x="500" y="11"/>
                  <a:pt x="502" y="11"/>
                </a:cubicBezTo>
                <a:cubicBezTo>
                  <a:pt x="500" y="10"/>
                  <a:pt x="492" y="9"/>
                  <a:pt x="493" y="9"/>
                </a:cubicBezTo>
                <a:close/>
                <a:moveTo>
                  <a:pt x="467" y="5"/>
                </a:moveTo>
                <a:cubicBezTo>
                  <a:pt x="469" y="5"/>
                  <a:pt x="477" y="7"/>
                  <a:pt x="475" y="6"/>
                </a:cubicBezTo>
                <a:cubicBezTo>
                  <a:pt x="473" y="6"/>
                  <a:pt x="466" y="4"/>
                  <a:pt x="466" y="5"/>
                </a:cubicBezTo>
                <a:cubicBezTo>
                  <a:pt x="467" y="6"/>
                  <a:pt x="469" y="7"/>
                  <a:pt x="470" y="6"/>
                </a:cubicBezTo>
                <a:cubicBezTo>
                  <a:pt x="469" y="6"/>
                  <a:pt x="468" y="6"/>
                  <a:pt x="467" y="5"/>
                </a:cubicBezTo>
                <a:close/>
                <a:moveTo>
                  <a:pt x="411" y="0"/>
                </a:moveTo>
                <a:cubicBezTo>
                  <a:pt x="410" y="0"/>
                  <a:pt x="406" y="0"/>
                  <a:pt x="404" y="1"/>
                </a:cubicBezTo>
                <a:cubicBezTo>
                  <a:pt x="407" y="1"/>
                  <a:pt x="411" y="1"/>
                  <a:pt x="414" y="1"/>
                </a:cubicBezTo>
                <a:cubicBezTo>
                  <a:pt x="413" y="1"/>
                  <a:pt x="411" y="1"/>
                  <a:pt x="412" y="1"/>
                </a:cubicBezTo>
                <a:cubicBezTo>
                  <a:pt x="413" y="1"/>
                  <a:pt x="417" y="0"/>
                  <a:pt x="415" y="0"/>
                </a:cubicBezTo>
                <a:cubicBezTo>
                  <a:pt x="415" y="1"/>
                  <a:pt x="413" y="0"/>
                  <a:pt x="411" y="0"/>
                </a:cubicBezTo>
                <a:close/>
                <a:moveTo>
                  <a:pt x="394" y="50"/>
                </a:moveTo>
                <a:cubicBezTo>
                  <a:pt x="394" y="49"/>
                  <a:pt x="401" y="50"/>
                  <a:pt x="399" y="50"/>
                </a:cubicBezTo>
                <a:cubicBezTo>
                  <a:pt x="399" y="49"/>
                  <a:pt x="391" y="49"/>
                  <a:pt x="394" y="50"/>
                </a:cubicBezTo>
                <a:close/>
                <a:moveTo>
                  <a:pt x="388" y="50"/>
                </a:moveTo>
                <a:cubicBezTo>
                  <a:pt x="389" y="50"/>
                  <a:pt x="391" y="51"/>
                  <a:pt x="393" y="50"/>
                </a:cubicBezTo>
                <a:cubicBezTo>
                  <a:pt x="384" y="50"/>
                  <a:pt x="379" y="50"/>
                  <a:pt x="376" y="50"/>
                </a:cubicBezTo>
                <a:cubicBezTo>
                  <a:pt x="379" y="50"/>
                  <a:pt x="373" y="51"/>
                  <a:pt x="376" y="51"/>
                </a:cubicBezTo>
                <a:cubicBezTo>
                  <a:pt x="378" y="50"/>
                  <a:pt x="383" y="51"/>
                  <a:pt x="382" y="50"/>
                </a:cubicBezTo>
                <a:cubicBezTo>
                  <a:pt x="383" y="50"/>
                  <a:pt x="386" y="50"/>
                  <a:pt x="388" y="50"/>
                </a:cubicBezTo>
                <a:close/>
                <a:moveTo>
                  <a:pt x="350" y="7"/>
                </a:moveTo>
                <a:cubicBezTo>
                  <a:pt x="351" y="6"/>
                  <a:pt x="358" y="6"/>
                  <a:pt x="359" y="6"/>
                </a:cubicBezTo>
                <a:cubicBezTo>
                  <a:pt x="355" y="6"/>
                  <a:pt x="351" y="7"/>
                  <a:pt x="349" y="7"/>
                </a:cubicBezTo>
                <a:cubicBezTo>
                  <a:pt x="350" y="7"/>
                  <a:pt x="350" y="7"/>
                  <a:pt x="350" y="7"/>
                </a:cubicBezTo>
                <a:cubicBezTo>
                  <a:pt x="350" y="7"/>
                  <a:pt x="349" y="7"/>
                  <a:pt x="350" y="7"/>
                </a:cubicBezTo>
                <a:close/>
                <a:moveTo>
                  <a:pt x="350" y="8"/>
                </a:moveTo>
                <a:cubicBezTo>
                  <a:pt x="350" y="8"/>
                  <a:pt x="350" y="8"/>
                  <a:pt x="351" y="7"/>
                </a:cubicBezTo>
                <a:cubicBezTo>
                  <a:pt x="348" y="8"/>
                  <a:pt x="348" y="7"/>
                  <a:pt x="347" y="7"/>
                </a:cubicBezTo>
                <a:cubicBezTo>
                  <a:pt x="346" y="8"/>
                  <a:pt x="345" y="8"/>
                  <a:pt x="343" y="8"/>
                </a:cubicBezTo>
                <a:cubicBezTo>
                  <a:pt x="342" y="8"/>
                  <a:pt x="336" y="8"/>
                  <a:pt x="335" y="9"/>
                </a:cubicBezTo>
                <a:cubicBezTo>
                  <a:pt x="336" y="9"/>
                  <a:pt x="337" y="9"/>
                  <a:pt x="337" y="9"/>
                </a:cubicBezTo>
                <a:cubicBezTo>
                  <a:pt x="334" y="10"/>
                  <a:pt x="330" y="9"/>
                  <a:pt x="327" y="11"/>
                </a:cubicBezTo>
                <a:cubicBezTo>
                  <a:pt x="331" y="11"/>
                  <a:pt x="333" y="10"/>
                  <a:pt x="336" y="10"/>
                </a:cubicBezTo>
                <a:cubicBezTo>
                  <a:pt x="336" y="9"/>
                  <a:pt x="337" y="9"/>
                  <a:pt x="339" y="9"/>
                </a:cubicBezTo>
                <a:cubicBezTo>
                  <a:pt x="339" y="9"/>
                  <a:pt x="336" y="9"/>
                  <a:pt x="337" y="10"/>
                </a:cubicBezTo>
                <a:cubicBezTo>
                  <a:pt x="342" y="9"/>
                  <a:pt x="350" y="9"/>
                  <a:pt x="351" y="8"/>
                </a:cubicBezTo>
                <a:cubicBezTo>
                  <a:pt x="350" y="8"/>
                  <a:pt x="350" y="8"/>
                  <a:pt x="350" y="8"/>
                </a:cubicBezTo>
                <a:close/>
                <a:moveTo>
                  <a:pt x="314" y="14"/>
                </a:moveTo>
                <a:cubicBezTo>
                  <a:pt x="315" y="14"/>
                  <a:pt x="322" y="13"/>
                  <a:pt x="320" y="13"/>
                </a:cubicBezTo>
                <a:cubicBezTo>
                  <a:pt x="317" y="14"/>
                  <a:pt x="316" y="13"/>
                  <a:pt x="314" y="14"/>
                </a:cubicBezTo>
                <a:close/>
                <a:moveTo>
                  <a:pt x="241" y="77"/>
                </a:moveTo>
                <a:cubicBezTo>
                  <a:pt x="240" y="77"/>
                  <a:pt x="241" y="75"/>
                  <a:pt x="240" y="76"/>
                </a:cubicBezTo>
                <a:cubicBezTo>
                  <a:pt x="240" y="76"/>
                  <a:pt x="238" y="77"/>
                  <a:pt x="238" y="77"/>
                </a:cubicBezTo>
                <a:cubicBezTo>
                  <a:pt x="238" y="77"/>
                  <a:pt x="238" y="77"/>
                  <a:pt x="237" y="77"/>
                </a:cubicBezTo>
                <a:cubicBezTo>
                  <a:pt x="237" y="78"/>
                  <a:pt x="238" y="77"/>
                  <a:pt x="238" y="77"/>
                </a:cubicBezTo>
                <a:cubicBezTo>
                  <a:pt x="236" y="79"/>
                  <a:pt x="236" y="78"/>
                  <a:pt x="235" y="79"/>
                </a:cubicBezTo>
                <a:cubicBezTo>
                  <a:pt x="236" y="79"/>
                  <a:pt x="240" y="77"/>
                  <a:pt x="241" y="77"/>
                </a:cubicBezTo>
                <a:close/>
                <a:moveTo>
                  <a:pt x="232" y="80"/>
                </a:moveTo>
                <a:cubicBezTo>
                  <a:pt x="232" y="81"/>
                  <a:pt x="233" y="81"/>
                  <a:pt x="228" y="83"/>
                </a:cubicBezTo>
                <a:cubicBezTo>
                  <a:pt x="231" y="83"/>
                  <a:pt x="236" y="79"/>
                  <a:pt x="241" y="77"/>
                </a:cubicBezTo>
                <a:cubicBezTo>
                  <a:pt x="238" y="78"/>
                  <a:pt x="235" y="79"/>
                  <a:pt x="232" y="80"/>
                </a:cubicBezTo>
                <a:close/>
                <a:moveTo>
                  <a:pt x="222" y="84"/>
                </a:moveTo>
                <a:cubicBezTo>
                  <a:pt x="220" y="86"/>
                  <a:pt x="220" y="87"/>
                  <a:pt x="223" y="86"/>
                </a:cubicBezTo>
                <a:cubicBezTo>
                  <a:pt x="221" y="87"/>
                  <a:pt x="219" y="89"/>
                  <a:pt x="217" y="89"/>
                </a:cubicBezTo>
                <a:cubicBezTo>
                  <a:pt x="217" y="88"/>
                  <a:pt x="219" y="88"/>
                  <a:pt x="219" y="87"/>
                </a:cubicBezTo>
                <a:cubicBezTo>
                  <a:pt x="217" y="88"/>
                  <a:pt x="213" y="90"/>
                  <a:pt x="213" y="91"/>
                </a:cubicBezTo>
                <a:cubicBezTo>
                  <a:pt x="218" y="88"/>
                  <a:pt x="214" y="91"/>
                  <a:pt x="215" y="91"/>
                </a:cubicBezTo>
                <a:cubicBezTo>
                  <a:pt x="219" y="89"/>
                  <a:pt x="219" y="89"/>
                  <a:pt x="219" y="89"/>
                </a:cubicBezTo>
                <a:cubicBezTo>
                  <a:pt x="219" y="88"/>
                  <a:pt x="224" y="86"/>
                  <a:pt x="226" y="84"/>
                </a:cubicBezTo>
                <a:cubicBezTo>
                  <a:pt x="222" y="86"/>
                  <a:pt x="223" y="85"/>
                  <a:pt x="222" y="84"/>
                </a:cubicBezTo>
                <a:close/>
                <a:moveTo>
                  <a:pt x="214" y="101"/>
                </a:moveTo>
                <a:cubicBezTo>
                  <a:pt x="214" y="103"/>
                  <a:pt x="210" y="104"/>
                  <a:pt x="207" y="106"/>
                </a:cubicBezTo>
                <a:cubicBezTo>
                  <a:pt x="211" y="104"/>
                  <a:pt x="216" y="101"/>
                  <a:pt x="220" y="99"/>
                </a:cubicBezTo>
                <a:cubicBezTo>
                  <a:pt x="219" y="99"/>
                  <a:pt x="215" y="102"/>
                  <a:pt x="215" y="101"/>
                </a:cubicBezTo>
                <a:cubicBezTo>
                  <a:pt x="219" y="99"/>
                  <a:pt x="223" y="98"/>
                  <a:pt x="226" y="95"/>
                </a:cubicBezTo>
                <a:cubicBezTo>
                  <a:pt x="223" y="97"/>
                  <a:pt x="219" y="98"/>
                  <a:pt x="214" y="101"/>
                </a:cubicBezTo>
                <a:close/>
                <a:moveTo>
                  <a:pt x="211" y="86"/>
                </a:moveTo>
                <a:cubicBezTo>
                  <a:pt x="213" y="83"/>
                  <a:pt x="216" y="83"/>
                  <a:pt x="217" y="81"/>
                </a:cubicBezTo>
                <a:cubicBezTo>
                  <a:pt x="214" y="83"/>
                  <a:pt x="214" y="82"/>
                  <a:pt x="210" y="84"/>
                </a:cubicBezTo>
                <a:cubicBezTo>
                  <a:pt x="210" y="85"/>
                  <a:pt x="208" y="86"/>
                  <a:pt x="211" y="86"/>
                </a:cubicBezTo>
                <a:close/>
                <a:moveTo>
                  <a:pt x="210" y="82"/>
                </a:moveTo>
                <a:cubicBezTo>
                  <a:pt x="211" y="82"/>
                  <a:pt x="207" y="83"/>
                  <a:pt x="208" y="84"/>
                </a:cubicBezTo>
                <a:cubicBezTo>
                  <a:pt x="211" y="83"/>
                  <a:pt x="211" y="82"/>
                  <a:pt x="213" y="80"/>
                </a:cubicBezTo>
                <a:cubicBezTo>
                  <a:pt x="214" y="80"/>
                  <a:pt x="214" y="81"/>
                  <a:pt x="215" y="80"/>
                </a:cubicBezTo>
                <a:cubicBezTo>
                  <a:pt x="216" y="79"/>
                  <a:pt x="212" y="81"/>
                  <a:pt x="210" y="82"/>
                </a:cubicBezTo>
                <a:close/>
                <a:moveTo>
                  <a:pt x="203" y="100"/>
                </a:moveTo>
                <a:cubicBezTo>
                  <a:pt x="201" y="100"/>
                  <a:pt x="199" y="102"/>
                  <a:pt x="199" y="102"/>
                </a:cubicBezTo>
                <a:cubicBezTo>
                  <a:pt x="201" y="100"/>
                  <a:pt x="205" y="97"/>
                  <a:pt x="207" y="96"/>
                </a:cubicBezTo>
                <a:cubicBezTo>
                  <a:pt x="207" y="96"/>
                  <a:pt x="213" y="92"/>
                  <a:pt x="212" y="92"/>
                </a:cubicBezTo>
                <a:cubicBezTo>
                  <a:pt x="211" y="93"/>
                  <a:pt x="207" y="95"/>
                  <a:pt x="207" y="96"/>
                </a:cubicBezTo>
                <a:cubicBezTo>
                  <a:pt x="204" y="97"/>
                  <a:pt x="201" y="100"/>
                  <a:pt x="197" y="101"/>
                </a:cubicBezTo>
                <a:cubicBezTo>
                  <a:pt x="197" y="102"/>
                  <a:pt x="198" y="101"/>
                  <a:pt x="196" y="103"/>
                </a:cubicBezTo>
                <a:cubicBezTo>
                  <a:pt x="192" y="104"/>
                  <a:pt x="183" y="110"/>
                  <a:pt x="180" y="114"/>
                </a:cubicBezTo>
                <a:cubicBezTo>
                  <a:pt x="175" y="115"/>
                  <a:pt x="167" y="123"/>
                  <a:pt x="160" y="128"/>
                </a:cubicBezTo>
                <a:cubicBezTo>
                  <a:pt x="161" y="128"/>
                  <a:pt x="163" y="127"/>
                  <a:pt x="161" y="129"/>
                </a:cubicBezTo>
                <a:cubicBezTo>
                  <a:pt x="164" y="127"/>
                  <a:pt x="163" y="126"/>
                  <a:pt x="165" y="125"/>
                </a:cubicBezTo>
                <a:cubicBezTo>
                  <a:pt x="166" y="125"/>
                  <a:pt x="167" y="124"/>
                  <a:pt x="165" y="127"/>
                </a:cubicBezTo>
                <a:cubicBezTo>
                  <a:pt x="167" y="125"/>
                  <a:pt x="166" y="126"/>
                  <a:pt x="168" y="125"/>
                </a:cubicBezTo>
                <a:cubicBezTo>
                  <a:pt x="168" y="124"/>
                  <a:pt x="169" y="122"/>
                  <a:pt x="167" y="123"/>
                </a:cubicBezTo>
                <a:cubicBezTo>
                  <a:pt x="172" y="119"/>
                  <a:pt x="174" y="119"/>
                  <a:pt x="177" y="116"/>
                </a:cubicBezTo>
                <a:cubicBezTo>
                  <a:pt x="176" y="117"/>
                  <a:pt x="178" y="116"/>
                  <a:pt x="179" y="115"/>
                </a:cubicBezTo>
                <a:cubicBezTo>
                  <a:pt x="179" y="115"/>
                  <a:pt x="178" y="115"/>
                  <a:pt x="179" y="114"/>
                </a:cubicBezTo>
                <a:cubicBezTo>
                  <a:pt x="183" y="113"/>
                  <a:pt x="189" y="107"/>
                  <a:pt x="193" y="105"/>
                </a:cubicBezTo>
                <a:cubicBezTo>
                  <a:pt x="193" y="105"/>
                  <a:pt x="192" y="105"/>
                  <a:pt x="194" y="104"/>
                </a:cubicBezTo>
                <a:cubicBezTo>
                  <a:pt x="193" y="106"/>
                  <a:pt x="196" y="103"/>
                  <a:pt x="198" y="102"/>
                </a:cubicBezTo>
                <a:cubicBezTo>
                  <a:pt x="198" y="103"/>
                  <a:pt x="189" y="108"/>
                  <a:pt x="194" y="106"/>
                </a:cubicBezTo>
                <a:cubicBezTo>
                  <a:pt x="192" y="107"/>
                  <a:pt x="190" y="108"/>
                  <a:pt x="190" y="108"/>
                </a:cubicBezTo>
                <a:cubicBezTo>
                  <a:pt x="194" y="106"/>
                  <a:pt x="190" y="109"/>
                  <a:pt x="189" y="110"/>
                </a:cubicBezTo>
                <a:cubicBezTo>
                  <a:pt x="194" y="107"/>
                  <a:pt x="196" y="106"/>
                  <a:pt x="200" y="103"/>
                </a:cubicBezTo>
                <a:cubicBezTo>
                  <a:pt x="201" y="103"/>
                  <a:pt x="200" y="103"/>
                  <a:pt x="201" y="102"/>
                </a:cubicBezTo>
                <a:cubicBezTo>
                  <a:pt x="202" y="102"/>
                  <a:pt x="205" y="100"/>
                  <a:pt x="205" y="99"/>
                </a:cubicBezTo>
                <a:cubicBezTo>
                  <a:pt x="207" y="98"/>
                  <a:pt x="210" y="96"/>
                  <a:pt x="210" y="97"/>
                </a:cubicBezTo>
                <a:cubicBezTo>
                  <a:pt x="212" y="96"/>
                  <a:pt x="213" y="96"/>
                  <a:pt x="213" y="95"/>
                </a:cubicBezTo>
                <a:cubicBezTo>
                  <a:pt x="211" y="96"/>
                  <a:pt x="215" y="94"/>
                  <a:pt x="214" y="94"/>
                </a:cubicBezTo>
                <a:cubicBezTo>
                  <a:pt x="213" y="95"/>
                  <a:pt x="213" y="94"/>
                  <a:pt x="211" y="95"/>
                </a:cubicBezTo>
                <a:cubicBezTo>
                  <a:pt x="211" y="96"/>
                  <a:pt x="207" y="98"/>
                  <a:pt x="205" y="99"/>
                </a:cubicBezTo>
                <a:cubicBezTo>
                  <a:pt x="205" y="99"/>
                  <a:pt x="202" y="101"/>
                  <a:pt x="202" y="101"/>
                </a:cubicBezTo>
                <a:cubicBezTo>
                  <a:pt x="200" y="101"/>
                  <a:pt x="205" y="99"/>
                  <a:pt x="203" y="100"/>
                </a:cubicBezTo>
                <a:close/>
                <a:moveTo>
                  <a:pt x="201" y="82"/>
                </a:moveTo>
                <a:cubicBezTo>
                  <a:pt x="203" y="81"/>
                  <a:pt x="203" y="82"/>
                  <a:pt x="205" y="81"/>
                </a:cubicBezTo>
                <a:cubicBezTo>
                  <a:pt x="205" y="80"/>
                  <a:pt x="206" y="80"/>
                  <a:pt x="205" y="79"/>
                </a:cubicBezTo>
                <a:cubicBezTo>
                  <a:pt x="203" y="80"/>
                  <a:pt x="202" y="81"/>
                  <a:pt x="201" y="82"/>
                </a:cubicBezTo>
                <a:close/>
                <a:moveTo>
                  <a:pt x="192" y="82"/>
                </a:moveTo>
                <a:cubicBezTo>
                  <a:pt x="192" y="81"/>
                  <a:pt x="194" y="80"/>
                  <a:pt x="194" y="80"/>
                </a:cubicBezTo>
                <a:cubicBezTo>
                  <a:pt x="192" y="80"/>
                  <a:pt x="187" y="84"/>
                  <a:pt x="190" y="83"/>
                </a:cubicBezTo>
                <a:cubicBezTo>
                  <a:pt x="192" y="81"/>
                  <a:pt x="191" y="83"/>
                  <a:pt x="191" y="83"/>
                </a:cubicBezTo>
                <a:cubicBezTo>
                  <a:pt x="192" y="83"/>
                  <a:pt x="194" y="82"/>
                  <a:pt x="195" y="81"/>
                </a:cubicBezTo>
                <a:cubicBezTo>
                  <a:pt x="195" y="81"/>
                  <a:pt x="195" y="82"/>
                  <a:pt x="195" y="82"/>
                </a:cubicBezTo>
                <a:cubicBezTo>
                  <a:pt x="197" y="81"/>
                  <a:pt x="197" y="81"/>
                  <a:pt x="197" y="81"/>
                </a:cubicBezTo>
                <a:cubicBezTo>
                  <a:pt x="197" y="80"/>
                  <a:pt x="197" y="80"/>
                  <a:pt x="197" y="80"/>
                </a:cubicBezTo>
                <a:cubicBezTo>
                  <a:pt x="194" y="82"/>
                  <a:pt x="193" y="81"/>
                  <a:pt x="192" y="82"/>
                </a:cubicBezTo>
                <a:close/>
                <a:moveTo>
                  <a:pt x="196" y="84"/>
                </a:moveTo>
                <a:cubicBezTo>
                  <a:pt x="193" y="86"/>
                  <a:pt x="192" y="85"/>
                  <a:pt x="192" y="85"/>
                </a:cubicBezTo>
                <a:cubicBezTo>
                  <a:pt x="192" y="86"/>
                  <a:pt x="191" y="86"/>
                  <a:pt x="191" y="87"/>
                </a:cubicBezTo>
                <a:cubicBezTo>
                  <a:pt x="193" y="86"/>
                  <a:pt x="192" y="87"/>
                  <a:pt x="194" y="87"/>
                </a:cubicBezTo>
                <a:cubicBezTo>
                  <a:pt x="196" y="86"/>
                  <a:pt x="195" y="86"/>
                  <a:pt x="197" y="85"/>
                </a:cubicBezTo>
                <a:cubicBezTo>
                  <a:pt x="198" y="84"/>
                  <a:pt x="195" y="86"/>
                  <a:pt x="195" y="85"/>
                </a:cubicBezTo>
                <a:cubicBezTo>
                  <a:pt x="195" y="85"/>
                  <a:pt x="198" y="82"/>
                  <a:pt x="196" y="83"/>
                </a:cubicBezTo>
                <a:cubicBezTo>
                  <a:pt x="196" y="83"/>
                  <a:pt x="196" y="83"/>
                  <a:pt x="196" y="84"/>
                </a:cubicBezTo>
                <a:close/>
                <a:moveTo>
                  <a:pt x="187" y="104"/>
                </a:moveTo>
                <a:cubicBezTo>
                  <a:pt x="188" y="103"/>
                  <a:pt x="188" y="105"/>
                  <a:pt x="192" y="103"/>
                </a:cubicBezTo>
                <a:cubicBezTo>
                  <a:pt x="192" y="102"/>
                  <a:pt x="190" y="103"/>
                  <a:pt x="190" y="103"/>
                </a:cubicBezTo>
                <a:cubicBezTo>
                  <a:pt x="192" y="102"/>
                  <a:pt x="193" y="101"/>
                  <a:pt x="194" y="99"/>
                </a:cubicBezTo>
                <a:cubicBezTo>
                  <a:pt x="195" y="100"/>
                  <a:pt x="195" y="100"/>
                  <a:pt x="195" y="100"/>
                </a:cubicBezTo>
                <a:cubicBezTo>
                  <a:pt x="197" y="98"/>
                  <a:pt x="198" y="98"/>
                  <a:pt x="201" y="96"/>
                </a:cubicBezTo>
                <a:cubicBezTo>
                  <a:pt x="200" y="96"/>
                  <a:pt x="201" y="94"/>
                  <a:pt x="200" y="95"/>
                </a:cubicBezTo>
                <a:cubicBezTo>
                  <a:pt x="196" y="97"/>
                  <a:pt x="191" y="101"/>
                  <a:pt x="189" y="102"/>
                </a:cubicBezTo>
                <a:cubicBezTo>
                  <a:pt x="188" y="103"/>
                  <a:pt x="191" y="102"/>
                  <a:pt x="188" y="103"/>
                </a:cubicBezTo>
                <a:cubicBezTo>
                  <a:pt x="188" y="103"/>
                  <a:pt x="187" y="104"/>
                  <a:pt x="187" y="104"/>
                </a:cubicBezTo>
                <a:close/>
                <a:moveTo>
                  <a:pt x="198" y="107"/>
                </a:moveTo>
                <a:cubicBezTo>
                  <a:pt x="200" y="106"/>
                  <a:pt x="201" y="105"/>
                  <a:pt x="202" y="105"/>
                </a:cubicBezTo>
                <a:cubicBezTo>
                  <a:pt x="201" y="105"/>
                  <a:pt x="199" y="106"/>
                  <a:pt x="198" y="106"/>
                </a:cubicBezTo>
                <a:cubicBezTo>
                  <a:pt x="200" y="105"/>
                  <a:pt x="200" y="104"/>
                  <a:pt x="202" y="103"/>
                </a:cubicBezTo>
                <a:cubicBezTo>
                  <a:pt x="201" y="104"/>
                  <a:pt x="203" y="102"/>
                  <a:pt x="205" y="102"/>
                </a:cubicBezTo>
                <a:cubicBezTo>
                  <a:pt x="204" y="101"/>
                  <a:pt x="200" y="104"/>
                  <a:pt x="197" y="105"/>
                </a:cubicBezTo>
                <a:cubicBezTo>
                  <a:pt x="199" y="105"/>
                  <a:pt x="196" y="108"/>
                  <a:pt x="198" y="107"/>
                </a:cubicBezTo>
                <a:close/>
                <a:moveTo>
                  <a:pt x="186" y="99"/>
                </a:moveTo>
                <a:cubicBezTo>
                  <a:pt x="183" y="101"/>
                  <a:pt x="173" y="108"/>
                  <a:pt x="182" y="103"/>
                </a:cubicBezTo>
                <a:cubicBezTo>
                  <a:pt x="183" y="101"/>
                  <a:pt x="187" y="99"/>
                  <a:pt x="183" y="102"/>
                </a:cubicBezTo>
                <a:cubicBezTo>
                  <a:pt x="186" y="100"/>
                  <a:pt x="187" y="99"/>
                  <a:pt x="188" y="98"/>
                </a:cubicBezTo>
                <a:cubicBezTo>
                  <a:pt x="187" y="99"/>
                  <a:pt x="187" y="98"/>
                  <a:pt x="186" y="99"/>
                </a:cubicBezTo>
                <a:close/>
                <a:moveTo>
                  <a:pt x="169" y="89"/>
                </a:moveTo>
                <a:cubicBezTo>
                  <a:pt x="171" y="89"/>
                  <a:pt x="178" y="83"/>
                  <a:pt x="174" y="85"/>
                </a:cubicBezTo>
                <a:cubicBezTo>
                  <a:pt x="174" y="86"/>
                  <a:pt x="171" y="88"/>
                  <a:pt x="169" y="89"/>
                </a:cubicBezTo>
                <a:close/>
                <a:moveTo>
                  <a:pt x="182" y="123"/>
                </a:moveTo>
                <a:cubicBezTo>
                  <a:pt x="187" y="120"/>
                  <a:pt x="189" y="118"/>
                  <a:pt x="195" y="114"/>
                </a:cubicBezTo>
                <a:cubicBezTo>
                  <a:pt x="194" y="115"/>
                  <a:pt x="195" y="113"/>
                  <a:pt x="194" y="114"/>
                </a:cubicBezTo>
                <a:cubicBezTo>
                  <a:pt x="194" y="114"/>
                  <a:pt x="191" y="117"/>
                  <a:pt x="189" y="118"/>
                </a:cubicBezTo>
                <a:cubicBezTo>
                  <a:pt x="190" y="117"/>
                  <a:pt x="190" y="117"/>
                  <a:pt x="190" y="116"/>
                </a:cubicBezTo>
                <a:cubicBezTo>
                  <a:pt x="188" y="118"/>
                  <a:pt x="186" y="120"/>
                  <a:pt x="183" y="121"/>
                </a:cubicBezTo>
                <a:cubicBezTo>
                  <a:pt x="184" y="121"/>
                  <a:pt x="184" y="120"/>
                  <a:pt x="183" y="121"/>
                </a:cubicBezTo>
                <a:cubicBezTo>
                  <a:pt x="183" y="121"/>
                  <a:pt x="182" y="123"/>
                  <a:pt x="182" y="123"/>
                </a:cubicBezTo>
                <a:close/>
                <a:moveTo>
                  <a:pt x="178" y="110"/>
                </a:moveTo>
                <a:cubicBezTo>
                  <a:pt x="180" y="109"/>
                  <a:pt x="180" y="109"/>
                  <a:pt x="180" y="109"/>
                </a:cubicBezTo>
                <a:cubicBezTo>
                  <a:pt x="178" y="111"/>
                  <a:pt x="182" y="109"/>
                  <a:pt x="182" y="108"/>
                </a:cubicBezTo>
                <a:cubicBezTo>
                  <a:pt x="181" y="108"/>
                  <a:pt x="179" y="109"/>
                  <a:pt x="178" y="110"/>
                </a:cubicBezTo>
                <a:close/>
                <a:moveTo>
                  <a:pt x="178" y="117"/>
                </a:moveTo>
                <a:cubicBezTo>
                  <a:pt x="177" y="118"/>
                  <a:pt x="176" y="118"/>
                  <a:pt x="175" y="120"/>
                </a:cubicBezTo>
                <a:cubicBezTo>
                  <a:pt x="176" y="119"/>
                  <a:pt x="176" y="119"/>
                  <a:pt x="177" y="119"/>
                </a:cubicBezTo>
                <a:cubicBezTo>
                  <a:pt x="178" y="118"/>
                  <a:pt x="182" y="116"/>
                  <a:pt x="181" y="116"/>
                </a:cubicBezTo>
                <a:cubicBezTo>
                  <a:pt x="177" y="119"/>
                  <a:pt x="181" y="114"/>
                  <a:pt x="178" y="117"/>
                </a:cubicBezTo>
                <a:close/>
                <a:moveTo>
                  <a:pt x="164" y="122"/>
                </a:moveTo>
                <a:cubicBezTo>
                  <a:pt x="169" y="117"/>
                  <a:pt x="172" y="117"/>
                  <a:pt x="177" y="112"/>
                </a:cubicBezTo>
                <a:cubicBezTo>
                  <a:pt x="174" y="114"/>
                  <a:pt x="176" y="112"/>
                  <a:pt x="174" y="113"/>
                </a:cubicBezTo>
                <a:cubicBezTo>
                  <a:pt x="171" y="116"/>
                  <a:pt x="165" y="119"/>
                  <a:pt x="164" y="122"/>
                </a:cubicBezTo>
                <a:close/>
                <a:moveTo>
                  <a:pt x="159" y="111"/>
                </a:moveTo>
                <a:cubicBezTo>
                  <a:pt x="160" y="110"/>
                  <a:pt x="164" y="108"/>
                  <a:pt x="164" y="107"/>
                </a:cubicBezTo>
                <a:cubicBezTo>
                  <a:pt x="162" y="109"/>
                  <a:pt x="158" y="112"/>
                  <a:pt x="159" y="111"/>
                </a:cubicBezTo>
                <a:close/>
                <a:moveTo>
                  <a:pt x="170" y="123"/>
                </a:moveTo>
                <a:cubicBezTo>
                  <a:pt x="172" y="122"/>
                  <a:pt x="175" y="118"/>
                  <a:pt x="172" y="121"/>
                </a:cubicBezTo>
                <a:cubicBezTo>
                  <a:pt x="172" y="121"/>
                  <a:pt x="173" y="120"/>
                  <a:pt x="173" y="121"/>
                </a:cubicBezTo>
                <a:cubicBezTo>
                  <a:pt x="172" y="121"/>
                  <a:pt x="168" y="124"/>
                  <a:pt x="170" y="123"/>
                </a:cubicBezTo>
                <a:close/>
                <a:moveTo>
                  <a:pt x="125" y="113"/>
                </a:moveTo>
                <a:cubicBezTo>
                  <a:pt x="123" y="114"/>
                  <a:pt x="123" y="114"/>
                  <a:pt x="123" y="114"/>
                </a:cubicBezTo>
                <a:cubicBezTo>
                  <a:pt x="123" y="115"/>
                  <a:pt x="122" y="116"/>
                  <a:pt x="123" y="115"/>
                </a:cubicBezTo>
                <a:cubicBezTo>
                  <a:pt x="125" y="114"/>
                  <a:pt x="125" y="114"/>
                  <a:pt x="125" y="113"/>
                </a:cubicBezTo>
                <a:cubicBezTo>
                  <a:pt x="125" y="113"/>
                  <a:pt x="126" y="113"/>
                  <a:pt x="126" y="112"/>
                </a:cubicBezTo>
                <a:cubicBezTo>
                  <a:pt x="125" y="113"/>
                  <a:pt x="125" y="113"/>
                  <a:pt x="125" y="113"/>
                </a:cubicBezTo>
                <a:close/>
                <a:moveTo>
                  <a:pt x="107" y="138"/>
                </a:moveTo>
                <a:cubicBezTo>
                  <a:pt x="106" y="138"/>
                  <a:pt x="106" y="138"/>
                  <a:pt x="105" y="139"/>
                </a:cubicBezTo>
                <a:cubicBezTo>
                  <a:pt x="105" y="138"/>
                  <a:pt x="107" y="136"/>
                  <a:pt x="107" y="136"/>
                </a:cubicBezTo>
                <a:cubicBezTo>
                  <a:pt x="105" y="138"/>
                  <a:pt x="104" y="139"/>
                  <a:pt x="102" y="141"/>
                </a:cubicBezTo>
                <a:cubicBezTo>
                  <a:pt x="104" y="141"/>
                  <a:pt x="106" y="140"/>
                  <a:pt x="108" y="139"/>
                </a:cubicBezTo>
                <a:cubicBezTo>
                  <a:pt x="104" y="141"/>
                  <a:pt x="110" y="134"/>
                  <a:pt x="107" y="137"/>
                </a:cubicBezTo>
                <a:cubicBezTo>
                  <a:pt x="107" y="137"/>
                  <a:pt x="107" y="137"/>
                  <a:pt x="107" y="138"/>
                </a:cubicBezTo>
                <a:close/>
                <a:moveTo>
                  <a:pt x="128" y="160"/>
                </a:moveTo>
                <a:cubicBezTo>
                  <a:pt x="127" y="161"/>
                  <a:pt x="126" y="161"/>
                  <a:pt x="126" y="161"/>
                </a:cubicBezTo>
                <a:cubicBezTo>
                  <a:pt x="125" y="163"/>
                  <a:pt x="128" y="160"/>
                  <a:pt x="128" y="162"/>
                </a:cubicBezTo>
                <a:cubicBezTo>
                  <a:pt x="127" y="163"/>
                  <a:pt x="126" y="164"/>
                  <a:pt x="125" y="164"/>
                </a:cubicBezTo>
                <a:cubicBezTo>
                  <a:pt x="125" y="165"/>
                  <a:pt x="128" y="162"/>
                  <a:pt x="129" y="162"/>
                </a:cubicBezTo>
                <a:cubicBezTo>
                  <a:pt x="128" y="162"/>
                  <a:pt x="127" y="163"/>
                  <a:pt x="127" y="163"/>
                </a:cubicBezTo>
                <a:cubicBezTo>
                  <a:pt x="131" y="161"/>
                  <a:pt x="128" y="162"/>
                  <a:pt x="131" y="159"/>
                </a:cubicBezTo>
                <a:cubicBezTo>
                  <a:pt x="130" y="159"/>
                  <a:pt x="127" y="162"/>
                  <a:pt x="128" y="160"/>
                </a:cubicBezTo>
                <a:close/>
                <a:moveTo>
                  <a:pt x="95" y="148"/>
                </a:moveTo>
                <a:cubicBezTo>
                  <a:pt x="95" y="148"/>
                  <a:pt x="96" y="148"/>
                  <a:pt x="96" y="148"/>
                </a:cubicBezTo>
                <a:cubicBezTo>
                  <a:pt x="94" y="149"/>
                  <a:pt x="94" y="150"/>
                  <a:pt x="94" y="150"/>
                </a:cubicBezTo>
                <a:cubicBezTo>
                  <a:pt x="98" y="147"/>
                  <a:pt x="99" y="145"/>
                  <a:pt x="101" y="143"/>
                </a:cubicBezTo>
                <a:cubicBezTo>
                  <a:pt x="102" y="143"/>
                  <a:pt x="102" y="142"/>
                  <a:pt x="102" y="141"/>
                </a:cubicBezTo>
                <a:cubicBezTo>
                  <a:pt x="100" y="143"/>
                  <a:pt x="97" y="147"/>
                  <a:pt x="95" y="148"/>
                </a:cubicBezTo>
                <a:close/>
                <a:moveTo>
                  <a:pt x="110" y="169"/>
                </a:moveTo>
                <a:cubicBezTo>
                  <a:pt x="110" y="169"/>
                  <a:pt x="111" y="169"/>
                  <a:pt x="111" y="169"/>
                </a:cubicBezTo>
                <a:cubicBezTo>
                  <a:pt x="110" y="170"/>
                  <a:pt x="109" y="171"/>
                  <a:pt x="109" y="171"/>
                </a:cubicBezTo>
                <a:cubicBezTo>
                  <a:pt x="112" y="168"/>
                  <a:pt x="113" y="166"/>
                  <a:pt x="114" y="165"/>
                </a:cubicBezTo>
                <a:cubicBezTo>
                  <a:pt x="114" y="165"/>
                  <a:pt x="114" y="165"/>
                  <a:pt x="114" y="165"/>
                </a:cubicBezTo>
                <a:cubicBezTo>
                  <a:pt x="112" y="167"/>
                  <a:pt x="111" y="169"/>
                  <a:pt x="110" y="169"/>
                </a:cubicBezTo>
                <a:close/>
                <a:moveTo>
                  <a:pt x="91" y="154"/>
                </a:moveTo>
                <a:cubicBezTo>
                  <a:pt x="92" y="155"/>
                  <a:pt x="92" y="155"/>
                  <a:pt x="92" y="155"/>
                </a:cubicBezTo>
                <a:cubicBezTo>
                  <a:pt x="94" y="153"/>
                  <a:pt x="93" y="153"/>
                  <a:pt x="94" y="152"/>
                </a:cubicBezTo>
                <a:cubicBezTo>
                  <a:pt x="94" y="152"/>
                  <a:pt x="94" y="152"/>
                  <a:pt x="95" y="152"/>
                </a:cubicBezTo>
                <a:cubicBezTo>
                  <a:pt x="95" y="152"/>
                  <a:pt x="95" y="151"/>
                  <a:pt x="95" y="151"/>
                </a:cubicBezTo>
                <a:cubicBezTo>
                  <a:pt x="94" y="151"/>
                  <a:pt x="94" y="151"/>
                  <a:pt x="94" y="152"/>
                </a:cubicBezTo>
                <a:cubicBezTo>
                  <a:pt x="93" y="153"/>
                  <a:pt x="93" y="153"/>
                  <a:pt x="91" y="154"/>
                </a:cubicBezTo>
                <a:close/>
                <a:moveTo>
                  <a:pt x="92" y="162"/>
                </a:moveTo>
                <a:cubicBezTo>
                  <a:pt x="94" y="162"/>
                  <a:pt x="97" y="157"/>
                  <a:pt x="99" y="155"/>
                </a:cubicBezTo>
                <a:cubicBezTo>
                  <a:pt x="96" y="158"/>
                  <a:pt x="95" y="159"/>
                  <a:pt x="92" y="162"/>
                </a:cubicBezTo>
                <a:close/>
                <a:moveTo>
                  <a:pt x="88" y="161"/>
                </a:moveTo>
                <a:cubicBezTo>
                  <a:pt x="87" y="161"/>
                  <a:pt x="87" y="161"/>
                  <a:pt x="87" y="161"/>
                </a:cubicBezTo>
                <a:cubicBezTo>
                  <a:pt x="87" y="161"/>
                  <a:pt x="87" y="161"/>
                  <a:pt x="87" y="161"/>
                </a:cubicBezTo>
                <a:cubicBezTo>
                  <a:pt x="87" y="162"/>
                  <a:pt x="87" y="162"/>
                  <a:pt x="87" y="162"/>
                </a:cubicBezTo>
                <a:cubicBezTo>
                  <a:pt x="87" y="162"/>
                  <a:pt x="87" y="162"/>
                  <a:pt x="87" y="162"/>
                </a:cubicBezTo>
                <a:cubicBezTo>
                  <a:pt x="87" y="162"/>
                  <a:pt x="87" y="163"/>
                  <a:pt x="87" y="163"/>
                </a:cubicBezTo>
                <a:cubicBezTo>
                  <a:pt x="87" y="163"/>
                  <a:pt x="87" y="162"/>
                  <a:pt x="87" y="162"/>
                </a:cubicBezTo>
                <a:cubicBezTo>
                  <a:pt x="87" y="162"/>
                  <a:pt x="87" y="162"/>
                  <a:pt x="88" y="161"/>
                </a:cubicBezTo>
                <a:cubicBezTo>
                  <a:pt x="89" y="160"/>
                  <a:pt x="89" y="160"/>
                  <a:pt x="89" y="160"/>
                </a:cubicBezTo>
                <a:cubicBezTo>
                  <a:pt x="88" y="162"/>
                  <a:pt x="90" y="159"/>
                  <a:pt x="91" y="158"/>
                </a:cubicBezTo>
                <a:cubicBezTo>
                  <a:pt x="91" y="157"/>
                  <a:pt x="93" y="157"/>
                  <a:pt x="94" y="156"/>
                </a:cubicBezTo>
                <a:cubicBezTo>
                  <a:pt x="92" y="156"/>
                  <a:pt x="90" y="158"/>
                  <a:pt x="88" y="161"/>
                </a:cubicBezTo>
                <a:close/>
                <a:moveTo>
                  <a:pt x="106" y="176"/>
                </a:moveTo>
                <a:cubicBezTo>
                  <a:pt x="106" y="177"/>
                  <a:pt x="105" y="177"/>
                  <a:pt x="105" y="178"/>
                </a:cubicBezTo>
                <a:cubicBezTo>
                  <a:pt x="104" y="178"/>
                  <a:pt x="104" y="178"/>
                  <a:pt x="104" y="178"/>
                </a:cubicBezTo>
                <a:cubicBezTo>
                  <a:pt x="104" y="179"/>
                  <a:pt x="103" y="179"/>
                  <a:pt x="103" y="180"/>
                </a:cubicBezTo>
                <a:cubicBezTo>
                  <a:pt x="104" y="179"/>
                  <a:pt x="104" y="180"/>
                  <a:pt x="104" y="179"/>
                </a:cubicBezTo>
                <a:cubicBezTo>
                  <a:pt x="105" y="179"/>
                  <a:pt x="105" y="180"/>
                  <a:pt x="106" y="179"/>
                </a:cubicBezTo>
                <a:cubicBezTo>
                  <a:pt x="105" y="179"/>
                  <a:pt x="105" y="179"/>
                  <a:pt x="105" y="179"/>
                </a:cubicBezTo>
                <a:cubicBezTo>
                  <a:pt x="105" y="178"/>
                  <a:pt x="105" y="179"/>
                  <a:pt x="106" y="178"/>
                </a:cubicBezTo>
                <a:cubicBezTo>
                  <a:pt x="105" y="179"/>
                  <a:pt x="108" y="175"/>
                  <a:pt x="108" y="175"/>
                </a:cubicBezTo>
                <a:cubicBezTo>
                  <a:pt x="108" y="175"/>
                  <a:pt x="108" y="175"/>
                  <a:pt x="109" y="175"/>
                </a:cubicBezTo>
                <a:cubicBezTo>
                  <a:pt x="108" y="175"/>
                  <a:pt x="107" y="175"/>
                  <a:pt x="106" y="176"/>
                </a:cubicBezTo>
                <a:close/>
                <a:moveTo>
                  <a:pt x="109" y="180"/>
                </a:moveTo>
                <a:cubicBezTo>
                  <a:pt x="108" y="180"/>
                  <a:pt x="108" y="180"/>
                  <a:pt x="108" y="180"/>
                </a:cubicBezTo>
                <a:cubicBezTo>
                  <a:pt x="108" y="181"/>
                  <a:pt x="108" y="181"/>
                  <a:pt x="108" y="181"/>
                </a:cubicBezTo>
                <a:cubicBezTo>
                  <a:pt x="107" y="181"/>
                  <a:pt x="107" y="181"/>
                  <a:pt x="107" y="181"/>
                </a:cubicBezTo>
                <a:cubicBezTo>
                  <a:pt x="107" y="181"/>
                  <a:pt x="107" y="181"/>
                  <a:pt x="107" y="181"/>
                </a:cubicBezTo>
                <a:cubicBezTo>
                  <a:pt x="106" y="182"/>
                  <a:pt x="106" y="183"/>
                  <a:pt x="105" y="184"/>
                </a:cubicBezTo>
                <a:cubicBezTo>
                  <a:pt x="106" y="184"/>
                  <a:pt x="107" y="183"/>
                  <a:pt x="107" y="182"/>
                </a:cubicBezTo>
                <a:cubicBezTo>
                  <a:pt x="108" y="182"/>
                  <a:pt x="108" y="182"/>
                  <a:pt x="108" y="182"/>
                </a:cubicBezTo>
                <a:cubicBezTo>
                  <a:pt x="108" y="182"/>
                  <a:pt x="108" y="182"/>
                  <a:pt x="110" y="180"/>
                </a:cubicBezTo>
                <a:cubicBezTo>
                  <a:pt x="110" y="180"/>
                  <a:pt x="109" y="180"/>
                  <a:pt x="109" y="180"/>
                </a:cubicBezTo>
                <a:close/>
                <a:moveTo>
                  <a:pt x="88" y="171"/>
                </a:moveTo>
                <a:cubicBezTo>
                  <a:pt x="89" y="170"/>
                  <a:pt x="88" y="170"/>
                  <a:pt x="88" y="170"/>
                </a:cubicBezTo>
                <a:cubicBezTo>
                  <a:pt x="89" y="171"/>
                  <a:pt x="90" y="169"/>
                  <a:pt x="90" y="169"/>
                </a:cubicBezTo>
                <a:cubicBezTo>
                  <a:pt x="90" y="169"/>
                  <a:pt x="90" y="168"/>
                  <a:pt x="89" y="169"/>
                </a:cubicBezTo>
                <a:cubicBezTo>
                  <a:pt x="89" y="169"/>
                  <a:pt x="88" y="170"/>
                  <a:pt x="88" y="171"/>
                </a:cubicBezTo>
                <a:close/>
                <a:moveTo>
                  <a:pt x="98" y="180"/>
                </a:moveTo>
                <a:cubicBezTo>
                  <a:pt x="99" y="179"/>
                  <a:pt x="99" y="180"/>
                  <a:pt x="100" y="180"/>
                </a:cubicBezTo>
                <a:cubicBezTo>
                  <a:pt x="99" y="179"/>
                  <a:pt x="98" y="179"/>
                  <a:pt x="98" y="180"/>
                </a:cubicBezTo>
                <a:close/>
                <a:moveTo>
                  <a:pt x="102" y="183"/>
                </a:moveTo>
                <a:cubicBezTo>
                  <a:pt x="102" y="182"/>
                  <a:pt x="101" y="182"/>
                  <a:pt x="102" y="182"/>
                </a:cubicBezTo>
                <a:cubicBezTo>
                  <a:pt x="102" y="182"/>
                  <a:pt x="102" y="183"/>
                  <a:pt x="102" y="182"/>
                </a:cubicBezTo>
                <a:cubicBezTo>
                  <a:pt x="102" y="182"/>
                  <a:pt x="101" y="182"/>
                  <a:pt x="101" y="182"/>
                </a:cubicBezTo>
                <a:cubicBezTo>
                  <a:pt x="102" y="182"/>
                  <a:pt x="101" y="183"/>
                  <a:pt x="102" y="183"/>
                </a:cubicBezTo>
                <a:close/>
                <a:moveTo>
                  <a:pt x="102" y="191"/>
                </a:moveTo>
                <a:cubicBezTo>
                  <a:pt x="102" y="191"/>
                  <a:pt x="104" y="189"/>
                  <a:pt x="104" y="188"/>
                </a:cubicBezTo>
                <a:cubicBezTo>
                  <a:pt x="103" y="187"/>
                  <a:pt x="103" y="186"/>
                  <a:pt x="102" y="187"/>
                </a:cubicBezTo>
                <a:cubicBezTo>
                  <a:pt x="104" y="188"/>
                  <a:pt x="101" y="190"/>
                  <a:pt x="102" y="191"/>
                </a:cubicBezTo>
                <a:close/>
                <a:moveTo>
                  <a:pt x="100" y="187"/>
                </a:moveTo>
                <a:cubicBezTo>
                  <a:pt x="100" y="187"/>
                  <a:pt x="99" y="187"/>
                  <a:pt x="100" y="187"/>
                </a:cubicBezTo>
                <a:cubicBezTo>
                  <a:pt x="100" y="187"/>
                  <a:pt x="101" y="187"/>
                  <a:pt x="101" y="187"/>
                </a:cubicBezTo>
                <a:cubicBezTo>
                  <a:pt x="100" y="187"/>
                  <a:pt x="100" y="187"/>
                  <a:pt x="100" y="187"/>
                </a:cubicBezTo>
                <a:close/>
                <a:moveTo>
                  <a:pt x="99" y="192"/>
                </a:moveTo>
                <a:cubicBezTo>
                  <a:pt x="97" y="193"/>
                  <a:pt x="94" y="197"/>
                  <a:pt x="94" y="198"/>
                </a:cubicBezTo>
                <a:cubicBezTo>
                  <a:pt x="95" y="197"/>
                  <a:pt x="96" y="196"/>
                  <a:pt x="97" y="194"/>
                </a:cubicBezTo>
                <a:cubicBezTo>
                  <a:pt x="97" y="195"/>
                  <a:pt x="97" y="195"/>
                  <a:pt x="97" y="194"/>
                </a:cubicBezTo>
                <a:cubicBezTo>
                  <a:pt x="98" y="192"/>
                  <a:pt x="101" y="192"/>
                  <a:pt x="102" y="189"/>
                </a:cubicBezTo>
                <a:cubicBezTo>
                  <a:pt x="101" y="189"/>
                  <a:pt x="101" y="190"/>
                  <a:pt x="101" y="190"/>
                </a:cubicBezTo>
                <a:cubicBezTo>
                  <a:pt x="100" y="189"/>
                  <a:pt x="102" y="189"/>
                  <a:pt x="102" y="188"/>
                </a:cubicBezTo>
                <a:cubicBezTo>
                  <a:pt x="100" y="189"/>
                  <a:pt x="100" y="191"/>
                  <a:pt x="98" y="191"/>
                </a:cubicBezTo>
                <a:cubicBezTo>
                  <a:pt x="99" y="191"/>
                  <a:pt x="99" y="192"/>
                  <a:pt x="99" y="192"/>
                </a:cubicBezTo>
                <a:close/>
                <a:moveTo>
                  <a:pt x="95" y="191"/>
                </a:moveTo>
                <a:cubicBezTo>
                  <a:pt x="96" y="191"/>
                  <a:pt x="95" y="192"/>
                  <a:pt x="96" y="192"/>
                </a:cubicBezTo>
                <a:cubicBezTo>
                  <a:pt x="96" y="191"/>
                  <a:pt x="98" y="191"/>
                  <a:pt x="97" y="190"/>
                </a:cubicBezTo>
                <a:cubicBezTo>
                  <a:pt x="98" y="190"/>
                  <a:pt x="98" y="189"/>
                  <a:pt x="98" y="189"/>
                </a:cubicBezTo>
                <a:cubicBezTo>
                  <a:pt x="98" y="189"/>
                  <a:pt x="97" y="189"/>
                  <a:pt x="98" y="189"/>
                </a:cubicBezTo>
                <a:cubicBezTo>
                  <a:pt x="98" y="189"/>
                  <a:pt x="99" y="189"/>
                  <a:pt x="100" y="188"/>
                </a:cubicBezTo>
                <a:cubicBezTo>
                  <a:pt x="99" y="187"/>
                  <a:pt x="99" y="187"/>
                  <a:pt x="99" y="187"/>
                </a:cubicBezTo>
                <a:cubicBezTo>
                  <a:pt x="98" y="187"/>
                  <a:pt x="99" y="188"/>
                  <a:pt x="98" y="188"/>
                </a:cubicBezTo>
                <a:cubicBezTo>
                  <a:pt x="98" y="187"/>
                  <a:pt x="96" y="189"/>
                  <a:pt x="97" y="190"/>
                </a:cubicBezTo>
                <a:cubicBezTo>
                  <a:pt x="96" y="190"/>
                  <a:pt x="96" y="190"/>
                  <a:pt x="96" y="190"/>
                </a:cubicBezTo>
                <a:cubicBezTo>
                  <a:pt x="96" y="190"/>
                  <a:pt x="97" y="190"/>
                  <a:pt x="96" y="191"/>
                </a:cubicBezTo>
                <a:cubicBezTo>
                  <a:pt x="96" y="190"/>
                  <a:pt x="96" y="190"/>
                  <a:pt x="96" y="190"/>
                </a:cubicBezTo>
                <a:cubicBezTo>
                  <a:pt x="96" y="191"/>
                  <a:pt x="96" y="191"/>
                  <a:pt x="95" y="191"/>
                </a:cubicBezTo>
                <a:close/>
                <a:moveTo>
                  <a:pt x="85" y="191"/>
                </a:moveTo>
                <a:cubicBezTo>
                  <a:pt x="85" y="194"/>
                  <a:pt x="82" y="195"/>
                  <a:pt x="81" y="197"/>
                </a:cubicBezTo>
                <a:cubicBezTo>
                  <a:pt x="82" y="198"/>
                  <a:pt x="82" y="197"/>
                  <a:pt x="82" y="197"/>
                </a:cubicBezTo>
                <a:cubicBezTo>
                  <a:pt x="84" y="195"/>
                  <a:pt x="85" y="193"/>
                  <a:pt x="87" y="192"/>
                </a:cubicBezTo>
                <a:cubicBezTo>
                  <a:pt x="87" y="192"/>
                  <a:pt x="87" y="193"/>
                  <a:pt x="88" y="193"/>
                </a:cubicBezTo>
                <a:cubicBezTo>
                  <a:pt x="88" y="193"/>
                  <a:pt x="89" y="191"/>
                  <a:pt x="90" y="191"/>
                </a:cubicBezTo>
                <a:cubicBezTo>
                  <a:pt x="89" y="190"/>
                  <a:pt x="89" y="190"/>
                  <a:pt x="89" y="190"/>
                </a:cubicBezTo>
                <a:cubicBezTo>
                  <a:pt x="89" y="191"/>
                  <a:pt x="88" y="193"/>
                  <a:pt x="87" y="192"/>
                </a:cubicBezTo>
                <a:cubicBezTo>
                  <a:pt x="87" y="191"/>
                  <a:pt x="88" y="190"/>
                  <a:pt x="89" y="189"/>
                </a:cubicBezTo>
                <a:cubicBezTo>
                  <a:pt x="88" y="189"/>
                  <a:pt x="88" y="188"/>
                  <a:pt x="87" y="189"/>
                </a:cubicBezTo>
                <a:cubicBezTo>
                  <a:pt x="88" y="189"/>
                  <a:pt x="87" y="190"/>
                  <a:pt x="88" y="190"/>
                </a:cubicBezTo>
                <a:cubicBezTo>
                  <a:pt x="87" y="190"/>
                  <a:pt x="88" y="190"/>
                  <a:pt x="87" y="190"/>
                </a:cubicBezTo>
                <a:cubicBezTo>
                  <a:pt x="86" y="190"/>
                  <a:pt x="86" y="192"/>
                  <a:pt x="85" y="191"/>
                </a:cubicBezTo>
                <a:cubicBezTo>
                  <a:pt x="86" y="191"/>
                  <a:pt x="86" y="191"/>
                  <a:pt x="86" y="191"/>
                </a:cubicBezTo>
                <a:cubicBezTo>
                  <a:pt x="85" y="191"/>
                  <a:pt x="86" y="191"/>
                  <a:pt x="85" y="191"/>
                </a:cubicBezTo>
                <a:close/>
                <a:moveTo>
                  <a:pt x="94" y="201"/>
                </a:moveTo>
                <a:cubicBezTo>
                  <a:pt x="95" y="200"/>
                  <a:pt x="94" y="199"/>
                  <a:pt x="95" y="200"/>
                </a:cubicBezTo>
                <a:cubicBezTo>
                  <a:pt x="95" y="199"/>
                  <a:pt x="95" y="199"/>
                  <a:pt x="96" y="199"/>
                </a:cubicBezTo>
                <a:cubicBezTo>
                  <a:pt x="94" y="198"/>
                  <a:pt x="94" y="200"/>
                  <a:pt x="94" y="201"/>
                </a:cubicBezTo>
                <a:close/>
                <a:moveTo>
                  <a:pt x="93" y="198"/>
                </a:moveTo>
                <a:cubicBezTo>
                  <a:pt x="93" y="199"/>
                  <a:pt x="93" y="199"/>
                  <a:pt x="92" y="199"/>
                </a:cubicBezTo>
                <a:cubicBezTo>
                  <a:pt x="93" y="200"/>
                  <a:pt x="91" y="200"/>
                  <a:pt x="92" y="200"/>
                </a:cubicBezTo>
                <a:cubicBezTo>
                  <a:pt x="92" y="199"/>
                  <a:pt x="94" y="199"/>
                  <a:pt x="93" y="198"/>
                </a:cubicBezTo>
                <a:close/>
                <a:moveTo>
                  <a:pt x="91" y="201"/>
                </a:moveTo>
                <a:cubicBezTo>
                  <a:pt x="91" y="202"/>
                  <a:pt x="91" y="201"/>
                  <a:pt x="90" y="201"/>
                </a:cubicBezTo>
                <a:cubicBezTo>
                  <a:pt x="90" y="202"/>
                  <a:pt x="91" y="202"/>
                  <a:pt x="91" y="202"/>
                </a:cubicBezTo>
                <a:cubicBezTo>
                  <a:pt x="91" y="202"/>
                  <a:pt x="91" y="202"/>
                  <a:pt x="91" y="203"/>
                </a:cubicBezTo>
                <a:cubicBezTo>
                  <a:pt x="91" y="202"/>
                  <a:pt x="92" y="202"/>
                  <a:pt x="91" y="202"/>
                </a:cubicBezTo>
                <a:cubicBezTo>
                  <a:pt x="92" y="201"/>
                  <a:pt x="92" y="202"/>
                  <a:pt x="92" y="201"/>
                </a:cubicBezTo>
                <a:cubicBezTo>
                  <a:pt x="92" y="201"/>
                  <a:pt x="92" y="201"/>
                  <a:pt x="92" y="201"/>
                </a:cubicBezTo>
                <a:cubicBezTo>
                  <a:pt x="92" y="200"/>
                  <a:pt x="92" y="201"/>
                  <a:pt x="93" y="201"/>
                </a:cubicBezTo>
                <a:cubicBezTo>
                  <a:pt x="93" y="200"/>
                  <a:pt x="93" y="200"/>
                  <a:pt x="93" y="200"/>
                </a:cubicBezTo>
                <a:cubicBezTo>
                  <a:pt x="92" y="199"/>
                  <a:pt x="92" y="201"/>
                  <a:pt x="91" y="201"/>
                </a:cubicBezTo>
                <a:close/>
                <a:moveTo>
                  <a:pt x="87" y="202"/>
                </a:moveTo>
                <a:cubicBezTo>
                  <a:pt x="87" y="203"/>
                  <a:pt x="86" y="204"/>
                  <a:pt x="86" y="205"/>
                </a:cubicBezTo>
                <a:cubicBezTo>
                  <a:pt x="88" y="203"/>
                  <a:pt x="89" y="204"/>
                  <a:pt x="90" y="205"/>
                </a:cubicBezTo>
                <a:cubicBezTo>
                  <a:pt x="89" y="204"/>
                  <a:pt x="90" y="204"/>
                  <a:pt x="90" y="204"/>
                </a:cubicBezTo>
                <a:cubicBezTo>
                  <a:pt x="90" y="204"/>
                  <a:pt x="89" y="204"/>
                  <a:pt x="89" y="203"/>
                </a:cubicBezTo>
                <a:cubicBezTo>
                  <a:pt x="89" y="204"/>
                  <a:pt x="89" y="203"/>
                  <a:pt x="88" y="203"/>
                </a:cubicBezTo>
                <a:cubicBezTo>
                  <a:pt x="88" y="203"/>
                  <a:pt x="88" y="203"/>
                  <a:pt x="88" y="203"/>
                </a:cubicBezTo>
                <a:cubicBezTo>
                  <a:pt x="88" y="203"/>
                  <a:pt x="88" y="203"/>
                  <a:pt x="88" y="203"/>
                </a:cubicBezTo>
                <a:cubicBezTo>
                  <a:pt x="88" y="203"/>
                  <a:pt x="88" y="202"/>
                  <a:pt x="89" y="202"/>
                </a:cubicBezTo>
                <a:cubicBezTo>
                  <a:pt x="87" y="202"/>
                  <a:pt x="88" y="201"/>
                  <a:pt x="87" y="202"/>
                </a:cubicBezTo>
                <a:close/>
                <a:moveTo>
                  <a:pt x="64" y="186"/>
                </a:moveTo>
                <a:cubicBezTo>
                  <a:pt x="65" y="186"/>
                  <a:pt x="65" y="186"/>
                  <a:pt x="65" y="186"/>
                </a:cubicBezTo>
                <a:cubicBezTo>
                  <a:pt x="65" y="186"/>
                  <a:pt x="65" y="186"/>
                  <a:pt x="65" y="186"/>
                </a:cubicBezTo>
                <a:cubicBezTo>
                  <a:pt x="65" y="186"/>
                  <a:pt x="65" y="186"/>
                  <a:pt x="65" y="186"/>
                </a:cubicBezTo>
                <a:cubicBezTo>
                  <a:pt x="65" y="186"/>
                  <a:pt x="65" y="186"/>
                  <a:pt x="65" y="186"/>
                </a:cubicBezTo>
                <a:cubicBezTo>
                  <a:pt x="65" y="186"/>
                  <a:pt x="64" y="186"/>
                  <a:pt x="64" y="186"/>
                </a:cubicBezTo>
                <a:close/>
                <a:moveTo>
                  <a:pt x="86" y="208"/>
                </a:moveTo>
                <a:cubicBezTo>
                  <a:pt x="86" y="208"/>
                  <a:pt x="86" y="207"/>
                  <a:pt x="86" y="207"/>
                </a:cubicBezTo>
                <a:cubicBezTo>
                  <a:pt x="85" y="207"/>
                  <a:pt x="87" y="207"/>
                  <a:pt x="87" y="206"/>
                </a:cubicBezTo>
                <a:cubicBezTo>
                  <a:pt x="86" y="206"/>
                  <a:pt x="85" y="208"/>
                  <a:pt x="86" y="208"/>
                </a:cubicBezTo>
                <a:close/>
                <a:moveTo>
                  <a:pt x="84" y="206"/>
                </a:moveTo>
                <a:cubicBezTo>
                  <a:pt x="84" y="206"/>
                  <a:pt x="84" y="207"/>
                  <a:pt x="85" y="206"/>
                </a:cubicBezTo>
                <a:cubicBezTo>
                  <a:pt x="84" y="206"/>
                  <a:pt x="84" y="205"/>
                  <a:pt x="84" y="206"/>
                </a:cubicBezTo>
                <a:cubicBezTo>
                  <a:pt x="84" y="206"/>
                  <a:pt x="83" y="205"/>
                  <a:pt x="84" y="206"/>
                </a:cubicBezTo>
                <a:close/>
                <a:moveTo>
                  <a:pt x="79" y="215"/>
                </a:moveTo>
                <a:cubicBezTo>
                  <a:pt x="79" y="215"/>
                  <a:pt x="79" y="215"/>
                  <a:pt x="80" y="215"/>
                </a:cubicBezTo>
                <a:cubicBezTo>
                  <a:pt x="80" y="214"/>
                  <a:pt x="82" y="213"/>
                  <a:pt x="81" y="212"/>
                </a:cubicBezTo>
                <a:cubicBezTo>
                  <a:pt x="81" y="212"/>
                  <a:pt x="81" y="212"/>
                  <a:pt x="81" y="212"/>
                </a:cubicBezTo>
                <a:cubicBezTo>
                  <a:pt x="81" y="212"/>
                  <a:pt x="80" y="212"/>
                  <a:pt x="80" y="212"/>
                </a:cubicBezTo>
                <a:cubicBezTo>
                  <a:pt x="81" y="212"/>
                  <a:pt x="81" y="212"/>
                  <a:pt x="81" y="213"/>
                </a:cubicBezTo>
                <a:cubicBezTo>
                  <a:pt x="80" y="212"/>
                  <a:pt x="80" y="213"/>
                  <a:pt x="80" y="212"/>
                </a:cubicBezTo>
                <a:cubicBezTo>
                  <a:pt x="79" y="212"/>
                  <a:pt x="79" y="212"/>
                  <a:pt x="79" y="213"/>
                </a:cubicBezTo>
                <a:cubicBezTo>
                  <a:pt x="79" y="214"/>
                  <a:pt x="77" y="216"/>
                  <a:pt x="76" y="217"/>
                </a:cubicBezTo>
                <a:cubicBezTo>
                  <a:pt x="77" y="217"/>
                  <a:pt x="77" y="216"/>
                  <a:pt x="77" y="217"/>
                </a:cubicBezTo>
                <a:cubicBezTo>
                  <a:pt x="77" y="217"/>
                  <a:pt x="77" y="217"/>
                  <a:pt x="77" y="217"/>
                </a:cubicBezTo>
                <a:cubicBezTo>
                  <a:pt x="77" y="217"/>
                  <a:pt x="78" y="216"/>
                  <a:pt x="79" y="216"/>
                </a:cubicBezTo>
                <a:cubicBezTo>
                  <a:pt x="78" y="216"/>
                  <a:pt x="78" y="215"/>
                  <a:pt x="78" y="215"/>
                </a:cubicBezTo>
                <a:cubicBezTo>
                  <a:pt x="79" y="215"/>
                  <a:pt x="78" y="215"/>
                  <a:pt x="79" y="215"/>
                </a:cubicBezTo>
                <a:cubicBezTo>
                  <a:pt x="79" y="215"/>
                  <a:pt x="79" y="215"/>
                  <a:pt x="79" y="215"/>
                </a:cubicBezTo>
                <a:close/>
                <a:moveTo>
                  <a:pt x="74" y="207"/>
                </a:moveTo>
                <a:cubicBezTo>
                  <a:pt x="73" y="207"/>
                  <a:pt x="73" y="208"/>
                  <a:pt x="72" y="207"/>
                </a:cubicBezTo>
                <a:cubicBezTo>
                  <a:pt x="71" y="209"/>
                  <a:pt x="70" y="210"/>
                  <a:pt x="69" y="210"/>
                </a:cubicBezTo>
                <a:cubicBezTo>
                  <a:pt x="68" y="211"/>
                  <a:pt x="69" y="210"/>
                  <a:pt x="69" y="211"/>
                </a:cubicBezTo>
                <a:cubicBezTo>
                  <a:pt x="68" y="211"/>
                  <a:pt x="69" y="212"/>
                  <a:pt x="68" y="212"/>
                </a:cubicBezTo>
                <a:cubicBezTo>
                  <a:pt x="69" y="212"/>
                  <a:pt x="69" y="211"/>
                  <a:pt x="68" y="211"/>
                </a:cubicBezTo>
                <a:cubicBezTo>
                  <a:pt x="68" y="212"/>
                  <a:pt x="67" y="212"/>
                  <a:pt x="68" y="213"/>
                </a:cubicBezTo>
                <a:cubicBezTo>
                  <a:pt x="68" y="213"/>
                  <a:pt x="68" y="213"/>
                  <a:pt x="68" y="213"/>
                </a:cubicBezTo>
                <a:cubicBezTo>
                  <a:pt x="69" y="212"/>
                  <a:pt x="69" y="213"/>
                  <a:pt x="69" y="214"/>
                </a:cubicBezTo>
                <a:cubicBezTo>
                  <a:pt x="70" y="213"/>
                  <a:pt x="70" y="211"/>
                  <a:pt x="71" y="211"/>
                </a:cubicBezTo>
                <a:cubicBezTo>
                  <a:pt x="70" y="211"/>
                  <a:pt x="70" y="212"/>
                  <a:pt x="70" y="212"/>
                </a:cubicBezTo>
                <a:cubicBezTo>
                  <a:pt x="71" y="212"/>
                  <a:pt x="71" y="212"/>
                  <a:pt x="71" y="212"/>
                </a:cubicBezTo>
                <a:cubicBezTo>
                  <a:pt x="71" y="213"/>
                  <a:pt x="70" y="213"/>
                  <a:pt x="71" y="214"/>
                </a:cubicBezTo>
                <a:cubicBezTo>
                  <a:pt x="69" y="213"/>
                  <a:pt x="70" y="215"/>
                  <a:pt x="69" y="216"/>
                </a:cubicBezTo>
                <a:cubicBezTo>
                  <a:pt x="68" y="217"/>
                  <a:pt x="66" y="218"/>
                  <a:pt x="67" y="219"/>
                </a:cubicBezTo>
                <a:cubicBezTo>
                  <a:pt x="65" y="219"/>
                  <a:pt x="64" y="222"/>
                  <a:pt x="62" y="223"/>
                </a:cubicBezTo>
                <a:cubicBezTo>
                  <a:pt x="63" y="223"/>
                  <a:pt x="62" y="223"/>
                  <a:pt x="63" y="223"/>
                </a:cubicBezTo>
                <a:cubicBezTo>
                  <a:pt x="63" y="223"/>
                  <a:pt x="62" y="225"/>
                  <a:pt x="63" y="225"/>
                </a:cubicBezTo>
                <a:cubicBezTo>
                  <a:pt x="63" y="224"/>
                  <a:pt x="63" y="223"/>
                  <a:pt x="64" y="223"/>
                </a:cubicBezTo>
                <a:cubicBezTo>
                  <a:pt x="64" y="221"/>
                  <a:pt x="67" y="221"/>
                  <a:pt x="67" y="219"/>
                </a:cubicBezTo>
                <a:cubicBezTo>
                  <a:pt x="68" y="218"/>
                  <a:pt x="68" y="218"/>
                  <a:pt x="69" y="217"/>
                </a:cubicBezTo>
                <a:cubicBezTo>
                  <a:pt x="69" y="217"/>
                  <a:pt x="68" y="217"/>
                  <a:pt x="69" y="216"/>
                </a:cubicBezTo>
                <a:cubicBezTo>
                  <a:pt x="70" y="217"/>
                  <a:pt x="69" y="216"/>
                  <a:pt x="69" y="216"/>
                </a:cubicBezTo>
                <a:cubicBezTo>
                  <a:pt x="70" y="216"/>
                  <a:pt x="73" y="213"/>
                  <a:pt x="72" y="212"/>
                </a:cubicBezTo>
                <a:cubicBezTo>
                  <a:pt x="73" y="212"/>
                  <a:pt x="73" y="212"/>
                  <a:pt x="73" y="212"/>
                </a:cubicBezTo>
                <a:cubicBezTo>
                  <a:pt x="73" y="211"/>
                  <a:pt x="73" y="210"/>
                  <a:pt x="72" y="210"/>
                </a:cubicBezTo>
                <a:cubicBezTo>
                  <a:pt x="73" y="210"/>
                  <a:pt x="73" y="210"/>
                  <a:pt x="73" y="211"/>
                </a:cubicBezTo>
                <a:cubicBezTo>
                  <a:pt x="72" y="210"/>
                  <a:pt x="72" y="211"/>
                  <a:pt x="72" y="211"/>
                </a:cubicBezTo>
                <a:cubicBezTo>
                  <a:pt x="72" y="210"/>
                  <a:pt x="72" y="209"/>
                  <a:pt x="72" y="209"/>
                </a:cubicBezTo>
                <a:cubicBezTo>
                  <a:pt x="72" y="210"/>
                  <a:pt x="71" y="210"/>
                  <a:pt x="71" y="210"/>
                </a:cubicBezTo>
                <a:cubicBezTo>
                  <a:pt x="72" y="210"/>
                  <a:pt x="71" y="209"/>
                  <a:pt x="72" y="209"/>
                </a:cubicBezTo>
                <a:cubicBezTo>
                  <a:pt x="73" y="209"/>
                  <a:pt x="72" y="207"/>
                  <a:pt x="74" y="208"/>
                </a:cubicBezTo>
                <a:cubicBezTo>
                  <a:pt x="74" y="208"/>
                  <a:pt x="74" y="207"/>
                  <a:pt x="74" y="207"/>
                </a:cubicBezTo>
                <a:close/>
                <a:moveTo>
                  <a:pt x="64" y="211"/>
                </a:moveTo>
                <a:cubicBezTo>
                  <a:pt x="66" y="211"/>
                  <a:pt x="67" y="206"/>
                  <a:pt x="68" y="207"/>
                </a:cubicBezTo>
                <a:cubicBezTo>
                  <a:pt x="68" y="206"/>
                  <a:pt x="70" y="205"/>
                  <a:pt x="69" y="204"/>
                </a:cubicBezTo>
                <a:cubicBezTo>
                  <a:pt x="68" y="206"/>
                  <a:pt x="66" y="208"/>
                  <a:pt x="64" y="211"/>
                </a:cubicBezTo>
                <a:close/>
                <a:moveTo>
                  <a:pt x="73" y="215"/>
                </a:moveTo>
                <a:cubicBezTo>
                  <a:pt x="73" y="215"/>
                  <a:pt x="74" y="214"/>
                  <a:pt x="73" y="214"/>
                </a:cubicBezTo>
                <a:cubicBezTo>
                  <a:pt x="73" y="215"/>
                  <a:pt x="72" y="214"/>
                  <a:pt x="72" y="215"/>
                </a:cubicBezTo>
                <a:cubicBezTo>
                  <a:pt x="72" y="215"/>
                  <a:pt x="71" y="215"/>
                  <a:pt x="71" y="217"/>
                </a:cubicBezTo>
                <a:cubicBezTo>
                  <a:pt x="71" y="217"/>
                  <a:pt x="71" y="217"/>
                  <a:pt x="71" y="217"/>
                </a:cubicBezTo>
                <a:cubicBezTo>
                  <a:pt x="72" y="217"/>
                  <a:pt x="73" y="215"/>
                  <a:pt x="74" y="216"/>
                </a:cubicBezTo>
                <a:cubicBezTo>
                  <a:pt x="74" y="216"/>
                  <a:pt x="74" y="215"/>
                  <a:pt x="75" y="215"/>
                </a:cubicBezTo>
                <a:cubicBezTo>
                  <a:pt x="74" y="214"/>
                  <a:pt x="74" y="214"/>
                  <a:pt x="74" y="213"/>
                </a:cubicBezTo>
                <a:cubicBezTo>
                  <a:pt x="75" y="213"/>
                  <a:pt x="75" y="212"/>
                  <a:pt x="76" y="212"/>
                </a:cubicBezTo>
                <a:cubicBezTo>
                  <a:pt x="75" y="212"/>
                  <a:pt x="76" y="211"/>
                  <a:pt x="76" y="211"/>
                </a:cubicBezTo>
                <a:cubicBezTo>
                  <a:pt x="75" y="211"/>
                  <a:pt x="74" y="213"/>
                  <a:pt x="73" y="214"/>
                </a:cubicBezTo>
                <a:cubicBezTo>
                  <a:pt x="74" y="214"/>
                  <a:pt x="74" y="215"/>
                  <a:pt x="73" y="215"/>
                </a:cubicBezTo>
                <a:close/>
                <a:moveTo>
                  <a:pt x="74" y="210"/>
                </a:moveTo>
                <a:cubicBezTo>
                  <a:pt x="74" y="210"/>
                  <a:pt x="74" y="210"/>
                  <a:pt x="74" y="210"/>
                </a:cubicBezTo>
                <a:cubicBezTo>
                  <a:pt x="75" y="211"/>
                  <a:pt x="75" y="211"/>
                  <a:pt x="75" y="211"/>
                </a:cubicBezTo>
                <a:cubicBezTo>
                  <a:pt x="75" y="210"/>
                  <a:pt x="75" y="210"/>
                  <a:pt x="75" y="210"/>
                </a:cubicBezTo>
                <a:cubicBezTo>
                  <a:pt x="75" y="210"/>
                  <a:pt x="75" y="210"/>
                  <a:pt x="75" y="210"/>
                </a:cubicBezTo>
                <a:cubicBezTo>
                  <a:pt x="75" y="210"/>
                  <a:pt x="74" y="210"/>
                  <a:pt x="74" y="210"/>
                </a:cubicBezTo>
                <a:close/>
                <a:moveTo>
                  <a:pt x="48" y="194"/>
                </a:moveTo>
                <a:cubicBezTo>
                  <a:pt x="47" y="194"/>
                  <a:pt x="49" y="193"/>
                  <a:pt x="48" y="193"/>
                </a:cubicBezTo>
                <a:cubicBezTo>
                  <a:pt x="47" y="193"/>
                  <a:pt x="47" y="195"/>
                  <a:pt x="48" y="194"/>
                </a:cubicBezTo>
                <a:close/>
                <a:moveTo>
                  <a:pt x="75" y="220"/>
                </a:moveTo>
                <a:cubicBezTo>
                  <a:pt x="76" y="219"/>
                  <a:pt x="77" y="219"/>
                  <a:pt x="77" y="217"/>
                </a:cubicBezTo>
                <a:cubicBezTo>
                  <a:pt x="76" y="218"/>
                  <a:pt x="75" y="219"/>
                  <a:pt x="75" y="220"/>
                </a:cubicBezTo>
                <a:close/>
                <a:moveTo>
                  <a:pt x="39" y="198"/>
                </a:moveTo>
                <a:cubicBezTo>
                  <a:pt x="39" y="199"/>
                  <a:pt x="39" y="198"/>
                  <a:pt x="39" y="199"/>
                </a:cubicBezTo>
                <a:cubicBezTo>
                  <a:pt x="40" y="199"/>
                  <a:pt x="40" y="198"/>
                  <a:pt x="40" y="198"/>
                </a:cubicBezTo>
                <a:cubicBezTo>
                  <a:pt x="40" y="198"/>
                  <a:pt x="39" y="198"/>
                  <a:pt x="39" y="198"/>
                </a:cubicBezTo>
                <a:close/>
                <a:moveTo>
                  <a:pt x="67" y="230"/>
                </a:moveTo>
                <a:cubicBezTo>
                  <a:pt x="68" y="230"/>
                  <a:pt x="68" y="229"/>
                  <a:pt x="67" y="229"/>
                </a:cubicBezTo>
                <a:cubicBezTo>
                  <a:pt x="67" y="229"/>
                  <a:pt x="66" y="229"/>
                  <a:pt x="67" y="230"/>
                </a:cubicBezTo>
                <a:cubicBezTo>
                  <a:pt x="67" y="230"/>
                  <a:pt x="67" y="230"/>
                  <a:pt x="67" y="230"/>
                </a:cubicBezTo>
                <a:cubicBezTo>
                  <a:pt x="68" y="230"/>
                  <a:pt x="71" y="228"/>
                  <a:pt x="70" y="227"/>
                </a:cubicBezTo>
                <a:cubicBezTo>
                  <a:pt x="70" y="228"/>
                  <a:pt x="69" y="228"/>
                  <a:pt x="68" y="228"/>
                </a:cubicBezTo>
                <a:cubicBezTo>
                  <a:pt x="68" y="228"/>
                  <a:pt x="67" y="228"/>
                  <a:pt x="68" y="227"/>
                </a:cubicBezTo>
                <a:cubicBezTo>
                  <a:pt x="67" y="228"/>
                  <a:pt x="67" y="229"/>
                  <a:pt x="68" y="229"/>
                </a:cubicBezTo>
                <a:cubicBezTo>
                  <a:pt x="68" y="229"/>
                  <a:pt x="68" y="229"/>
                  <a:pt x="68" y="230"/>
                </a:cubicBezTo>
                <a:cubicBezTo>
                  <a:pt x="68" y="229"/>
                  <a:pt x="67" y="230"/>
                  <a:pt x="67" y="230"/>
                </a:cubicBezTo>
                <a:close/>
                <a:moveTo>
                  <a:pt x="57" y="232"/>
                </a:moveTo>
                <a:cubicBezTo>
                  <a:pt x="56" y="231"/>
                  <a:pt x="57" y="233"/>
                  <a:pt x="56" y="233"/>
                </a:cubicBezTo>
                <a:cubicBezTo>
                  <a:pt x="56" y="233"/>
                  <a:pt x="57" y="233"/>
                  <a:pt x="57" y="232"/>
                </a:cubicBezTo>
                <a:cubicBezTo>
                  <a:pt x="57" y="231"/>
                  <a:pt x="60" y="229"/>
                  <a:pt x="61" y="228"/>
                </a:cubicBezTo>
                <a:cubicBezTo>
                  <a:pt x="60" y="228"/>
                  <a:pt x="60" y="227"/>
                  <a:pt x="60" y="227"/>
                </a:cubicBezTo>
                <a:cubicBezTo>
                  <a:pt x="61" y="227"/>
                  <a:pt x="62" y="226"/>
                  <a:pt x="62" y="226"/>
                </a:cubicBezTo>
                <a:cubicBezTo>
                  <a:pt x="61" y="226"/>
                  <a:pt x="61" y="226"/>
                  <a:pt x="60" y="226"/>
                </a:cubicBezTo>
                <a:cubicBezTo>
                  <a:pt x="61" y="226"/>
                  <a:pt x="61" y="227"/>
                  <a:pt x="61" y="227"/>
                </a:cubicBezTo>
                <a:cubicBezTo>
                  <a:pt x="59" y="228"/>
                  <a:pt x="58" y="230"/>
                  <a:pt x="57" y="232"/>
                </a:cubicBezTo>
                <a:close/>
                <a:moveTo>
                  <a:pt x="66" y="232"/>
                </a:moveTo>
                <a:cubicBezTo>
                  <a:pt x="67" y="232"/>
                  <a:pt x="65" y="232"/>
                  <a:pt x="65" y="231"/>
                </a:cubicBezTo>
                <a:cubicBezTo>
                  <a:pt x="66" y="232"/>
                  <a:pt x="64" y="232"/>
                  <a:pt x="64" y="233"/>
                </a:cubicBezTo>
                <a:cubicBezTo>
                  <a:pt x="65" y="233"/>
                  <a:pt x="65" y="233"/>
                  <a:pt x="66" y="233"/>
                </a:cubicBezTo>
                <a:cubicBezTo>
                  <a:pt x="65" y="232"/>
                  <a:pt x="65" y="233"/>
                  <a:pt x="65" y="233"/>
                </a:cubicBezTo>
                <a:cubicBezTo>
                  <a:pt x="65" y="232"/>
                  <a:pt x="65" y="232"/>
                  <a:pt x="66" y="232"/>
                </a:cubicBezTo>
                <a:cubicBezTo>
                  <a:pt x="66" y="232"/>
                  <a:pt x="66" y="232"/>
                  <a:pt x="66" y="233"/>
                </a:cubicBezTo>
                <a:cubicBezTo>
                  <a:pt x="67" y="232"/>
                  <a:pt x="68" y="232"/>
                  <a:pt x="67" y="231"/>
                </a:cubicBezTo>
                <a:cubicBezTo>
                  <a:pt x="67" y="231"/>
                  <a:pt x="67" y="232"/>
                  <a:pt x="66" y="232"/>
                </a:cubicBezTo>
                <a:close/>
                <a:moveTo>
                  <a:pt x="50" y="233"/>
                </a:moveTo>
                <a:cubicBezTo>
                  <a:pt x="50" y="232"/>
                  <a:pt x="50" y="232"/>
                  <a:pt x="50" y="232"/>
                </a:cubicBezTo>
                <a:cubicBezTo>
                  <a:pt x="49" y="233"/>
                  <a:pt x="49" y="233"/>
                  <a:pt x="49" y="233"/>
                </a:cubicBezTo>
                <a:cubicBezTo>
                  <a:pt x="49" y="233"/>
                  <a:pt x="49" y="233"/>
                  <a:pt x="49" y="233"/>
                </a:cubicBezTo>
                <a:cubicBezTo>
                  <a:pt x="48" y="233"/>
                  <a:pt x="48" y="234"/>
                  <a:pt x="47" y="235"/>
                </a:cubicBezTo>
                <a:cubicBezTo>
                  <a:pt x="48" y="233"/>
                  <a:pt x="49" y="231"/>
                  <a:pt x="50" y="229"/>
                </a:cubicBezTo>
                <a:cubicBezTo>
                  <a:pt x="52" y="228"/>
                  <a:pt x="53" y="226"/>
                  <a:pt x="55" y="224"/>
                </a:cubicBezTo>
                <a:cubicBezTo>
                  <a:pt x="55" y="225"/>
                  <a:pt x="54" y="226"/>
                  <a:pt x="53" y="227"/>
                </a:cubicBezTo>
                <a:cubicBezTo>
                  <a:pt x="52" y="228"/>
                  <a:pt x="53" y="228"/>
                  <a:pt x="52" y="229"/>
                </a:cubicBezTo>
                <a:cubicBezTo>
                  <a:pt x="52" y="229"/>
                  <a:pt x="52" y="230"/>
                  <a:pt x="52" y="229"/>
                </a:cubicBezTo>
                <a:cubicBezTo>
                  <a:pt x="52" y="231"/>
                  <a:pt x="50" y="232"/>
                  <a:pt x="50" y="233"/>
                </a:cubicBezTo>
                <a:close/>
                <a:moveTo>
                  <a:pt x="51" y="231"/>
                </a:moveTo>
                <a:cubicBezTo>
                  <a:pt x="51" y="231"/>
                  <a:pt x="50" y="231"/>
                  <a:pt x="50" y="231"/>
                </a:cubicBezTo>
                <a:cubicBezTo>
                  <a:pt x="50" y="232"/>
                  <a:pt x="50" y="232"/>
                  <a:pt x="51" y="231"/>
                </a:cubicBezTo>
                <a:close/>
                <a:moveTo>
                  <a:pt x="47" y="227"/>
                </a:moveTo>
                <a:cubicBezTo>
                  <a:pt x="47" y="226"/>
                  <a:pt x="48" y="225"/>
                  <a:pt x="48" y="225"/>
                </a:cubicBezTo>
                <a:cubicBezTo>
                  <a:pt x="47" y="225"/>
                  <a:pt x="47" y="225"/>
                  <a:pt x="47" y="225"/>
                </a:cubicBezTo>
                <a:cubicBezTo>
                  <a:pt x="48" y="226"/>
                  <a:pt x="46" y="226"/>
                  <a:pt x="47" y="227"/>
                </a:cubicBezTo>
                <a:close/>
                <a:moveTo>
                  <a:pt x="64" y="239"/>
                </a:moveTo>
                <a:cubicBezTo>
                  <a:pt x="64" y="238"/>
                  <a:pt x="65" y="238"/>
                  <a:pt x="64" y="238"/>
                </a:cubicBezTo>
                <a:cubicBezTo>
                  <a:pt x="64" y="238"/>
                  <a:pt x="64" y="238"/>
                  <a:pt x="64" y="238"/>
                </a:cubicBezTo>
                <a:cubicBezTo>
                  <a:pt x="65" y="238"/>
                  <a:pt x="63" y="239"/>
                  <a:pt x="64" y="239"/>
                </a:cubicBezTo>
                <a:close/>
                <a:moveTo>
                  <a:pt x="54" y="231"/>
                </a:moveTo>
                <a:cubicBezTo>
                  <a:pt x="53" y="232"/>
                  <a:pt x="53" y="232"/>
                  <a:pt x="53" y="232"/>
                </a:cubicBezTo>
                <a:cubicBezTo>
                  <a:pt x="53" y="231"/>
                  <a:pt x="53" y="231"/>
                  <a:pt x="53" y="231"/>
                </a:cubicBezTo>
                <a:cubicBezTo>
                  <a:pt x="53" y="231"/>
                  <a:pt x="52" y="231"/>
                  <a:pt x="52" y="231"/>
                </a:cubicBezTo>
                <a:cubicBezTo>
                  <a:pt x="52" y="232"/>
                  <a:pt x="53" y="232"/>
                  <a:pt x="52" y="232"/>
                </a:cubicBezTo>
                <a:cubicBezTo>
                  <a:pt x="51" y="232"/>
                  <a:pt x="51" y="234"/>
                  <a:pt x="50" y="235"/>
                </a:cubicBezTo>
                <a:cubicBezTo>
                  <a:pt x="50" y="235"/>
                  <a:pt x="51" y="236"/>
                  <a:pt x="51" y="235"/>
                </a:cubicBezTo>
                <a:cubicBezTo>
                  <a:pt x="52" y="235"/>
                  <a:pt x="50" y="235"/>
                  <a:pt x="51" y="235"/>
                </a:cubicBezTo>
                <a:cubicBezTo>
                  <a:pt x="51" y="235"/>
                  <a:pt x="52" y="235"/>
                  <a:pt x="52" y="234"/>
                </a:cubicBezTo>
                <a:cubicBezTo>
                  <a:pt x="51" y="234"/>
                  <a:pt x="51" y="234"/>
                  <a:pt x="51" y="233"/>
                </a:cubicBezTo>
                <a:cubicBezTo>
                  <a:pt x="52" y="233"/>
                  <a:pt x="52" y="232"/>
                  <a:pt x="53" y="232"/>
                </a:cubicBezTo>
                <a:cubicBezTo>
                  <a:pt x="53" y="232"/>
                  <a:pt x="53" y="233"/>
                  <a:pt x="53" y="233"/>
                </a:cubicBezTo>
                <a:cubicBezTo>
                  <a:pt x="54" y="232"/>
                  <a:pt x="54" y="231"/>
                  <a:pt x="53" y="231"/>
                </a:cubicBezTo>
                <a:cubicBezTo>
                  <a:pt x="53" y="231"/>
                  <a:pt x="54" y="231"/>
                  <a:pt x="54" y="231"/>
                </a:cubicBezTo>
                <a:close/>
                <a:moveTo>
                  <a:pt x="53" y="236"/>
                </a:moveTo>
                <a:cubicBezTo>
                  <a:pt x="54" y="237"/>
                  <a:pt x="51" y="238"/>
                  <a:pt x="52" y="239"/>
                </a:cubicBezTo>
                <a:cubicBezTo>
                  <a:pt x="53" y="237"/>
                  <a:pt x="55" y="235"/>
                  <a:pt x="56" y="233"/>
                </a:cubicBezTo>
                <a:cubicBezTo>
                  <a:pt x="55" y="234"/>
                  <a:pt x="55" y="235"/>
                  <a:pt x="54" y="235"/>
                </a:cubicBezTo>
                <a:cubicBezTo>
                  <a:pt x="54" y="236"/>
                  <a:pt x="54" y="236"/>
                  <a:pt x="54" y="235"/>
                </a:cubicBezTo>
                <a:cubicBezTo>
                  <a:pt x="54" y="236"/>
                  <a:pt x="53" y="237"/>
                  <a:pt x="53" y="236"/>
                </a:cubicBezTo>
                <a:close/>
                <a:moveTo>
                  <a:pt x="59" y="240"/>
                </a:moveTo>
                <a:cubicBezTo>
                  <a:pt x="59" y="240"/>
                  <a:pt x="60" y="240"/>
                  <a:pt x="60" y="240"/>
                </a:cubicBezTo>
                <a:cubicBezTo>
                  <a:pt x="60" y="239"/>
                  <a:pt x="60" y="240"/>
                  <a:pt x="59" y="239"/>
                </a:cubicBezTo>
                <a:cubicBezTo>
                  <a:pt x="60" y="239"/>
                  <a:pt x="59" y="239"/>
                  <a:pt x="59" y="239"/>
                </a:cubicBezTo>
                <a:cubicBezTo>
                  <a:pt x="60" y="240"/>
                  <a:pt x="59" y="240"/>
                  <a:pt x="59" y="240"/>
                </a:cubicBezTo>
                <a:close/>
                <a:moveTo>
                  <a:pt x="46" y="234"/>
                </a:moveTo>
                <a:cubicBezTo>
                  <a:pt x="47" y="234"/>
                  <a:pt x="47" y="233"/>
                  <a:pt x="47" y="233"/>
                </a:cubicBezTo>
                <a:cubicBezTo>
                  <a:pt x="46" y="234"/>
                  <a:pt x="46" y="232"/>
                  <a:pt x="46" y="233"/>
                </a:cubicBezTo>
                <a:cubicBezTo>
                  <a:pt x="46" y="233"/>
                  <a:pt x="46" y="233"/>
                  <a:pt x="46" y="233"/>
                </a:cubicBezTo>
                <a:cubicBezTo>
                  <a:pt x="46" y="233"/>
                  <a:pt x="46" y="234"/>
                  <a:pt x="46" y="234"/>
                </a:cubicBezTo>
                <a:close/>
                <a:moveTo>
                  <a:pt x="48" y="236"/>
                </a:moveTo>
                <a:cubicBezTo>
                  <a:pt x="48" y="237"/>
                  <a:pt x="49" y="237"/>
                  <a:pt x="49" y="238"/>
                </a:cubicBezTo>
                <a:cubicBezTo>
                  <a:pt x="49" y="237"/>
                  <a:pt x="51" y="237"/>
                  <a:pt x="51" y="236"/>
                </a:cubicBezTo>
                <a:cubicBezTo>
                  <a:pt x="50" y="236"/>
                  <a:pt x="50" y="236"/>
                  <a:pt x="49" y="237"/>
                </a:cubicBezTo>
                <a:cubicBezTo>
                  <a:pt x="49" y="236"/>
                  <a:pt x="50" y="236"/>
                  <a:pt x="49" y="235"/>
                </a:cubicBezTo>
                <a:cubicBezTo>
                  <a:pt x="49" y="236"/>
                  <a:pt x="49" y="236"/>
                  <a:pt x="48" y="236"/>
                </a:cubicBezTo>
                <a:close/>
                <a:moveTo>
                  <a:pt x="24" y="224"/>
                </a:moveTo>
                <a:cubicBezTo>
                  <a:pt x="24" y="223"/>
                  <a:pt x="24" y="224"/>
                  <a:pt x="25" y="223"/>
                </a:cubicBezTo>
                <a:cubicBezTo>
                  <a:pt x="24" y="223"/>
                  <a:pt x="24" y="223"/>
                  <a:pt x="23" y="223"/>
                </a:cubicBezTo>
                <a:cubicBezTo>
                  <a:pt x="24" y="224"/>
                  <a:pt x="24" y="223"/>
                  <a:pt x="24" y="224"/>
                </a:cubicBezTo>
                <a:cubicBezTo>
                  <a:pt x="24" y="224"/>
                  <a:pt x="24" y="224"/>
                  <a:pt x="24" y="224"/>
                </a:cubicBezTo>
                <a:close/>
                <a:moveTo>
                  <a:pt x="17" y="230"/>
                </a:moveTo>
                <a:cubicBezTo>
                  <a:pt x="18" y="228"/>
                  <a:pt x="19" y="228"/>
                  <a:pt x="19" y="227"/>
                </a:cubicBezTo>
                <a:cubicBezTo>
                  <a:pt x="19" y="227"/>
                  <a:pt x="16" y="229"/>
                  <a:pt x="17" y="230"/>
                </a:cubicBezTo>
                <a:close/>
                <a:moveTo>
                  <a:pt x="45" y="246"/>
                </a:moveTo>
                <a:cubicBezTo>
                  <a:pt x="45" y="246"/>
                  <a:pt x="46" y="247"/>
                  <a:pt x="46" y="247"/>
                </a:cubicBezTo>
                <a:cubicBezTo>
                  <a:pt x="45" y="247"/>
                  <a:pt x="45" y="248"/>
                  <a:pt x="45" y="248"/>
                </a:cubicBezTo>
                <a:cubicBezTo>
                  <a:pt x="46" y="248"/>
                  <a:pt x="46" y="247"/>
                  <a:pt x="47" y="247"/>
                </a:cubicBezTo>
                <a:cubicBezTo>
                  <a:pt x="47" y="247"/>
                  <a:pt x="47" y="247"/>
                  <a:pt x="47" y="247"/>
                </a:cubicBezTo>
                <a:cubicBezTo>
                  <a:pt x="46" y="247"/>
                  <a:pt x="46" y="245"/>
                  <a:pt x="45" y="246"/>
                </a:cubicBezTo>
                <a:close/>
                <a:moveTo>
                  <a:pt x="19" y="231"/>
                </a:moveTo>
                <a:cubicBezTo>
                  <a:pt x="19" y="231"/>
                  <a:pt x="18" y="231"/>
                  <a:pt x="18" y="231"/>
                </a:cubicBezTo>
                <a:cubicBezTo>
                  <a:pt x="19" y="232"/>
                  <a:pt x="19" y="230"/>
                  <a:pt x="18" y="230"/>
                </a:cubicBezTo>
                <a:cubicBezTo>
                  <a:pt x="18" y="231"/>
                  <a:pt x="19" y="230"/>
                  <a:pt x="19" y="231"/>
                </a:cubicBezTo>
                <a:close/>
                <a:moveTo>
                  <a:pt x="18" y="232"/>
                </a:moveTo>
                <a:cubicBezTo>
                  <a:pt x="18" y="234"/>
                  <a:pt x="17" y="234"/>
                  <a:pt x="17" y="235"/>
                </a:cubicBezTo>
                <a:cubicBezTo>
                  <a:pt x="17" y="235"/>
                  <a:pt x="17" y="234"/>
                  <a:pt x="18" y="234"/>
                </a:cubicBezTo>
                <a:cubicBezTo>
                  <a:pt x="18" y="233"/>
                  <a:pt x="19" y="232"/>
                  <a:pt x="18" y="232"/>
                </a:cubicBezTo>
                <a:cubicBezTo>
                  <a:pt x="17" y="232"/>
                  <a:pt x="18" y="233"/>
                  <a:pt x="18" y="232"/>
                </a:cubicBezTo>
                <a:close/>
                <a:moveTo>
                  <a:pt x="4" y="256"/>
                </a:moveTo>
                <a:cubicBezTo>
                  <a:pt x="5" y="255"/>
                  <a:pt x="5" y="254"/>
                  <a:pt x="6" y="253"/>
                </a:cubicBezTo>
                <a:cubicBezTo>
                  <a:pt x="5" y="254"/>
                  <a:pt x="4" y="255"/>
                  <a:pt x="4" y="256"/>
                </a:cubicBezTo>
                <a:close/>
                <a:moveTo>
                  <a:pt x="5" y="258"/>
                </a:moveTo>
                <a:cubicBezTo>
                  <a:pt x="6" y="257"/>
                  <a:pt x="6" y="258"/>
                  <a:pt x="6" y="257"/>
                </a:cubicBezTo>
                <a:cubicBezTo>
                  <a:pt x="6" y="257"/>
                  <a:pt x="6" y="256"/>
                  <a:pt x="6" y="257"/>
                </a:cubicBezTo>
                <a:cubicBezTo>
                  <a:pt x="6" y="257"/>
                  <a:pt x="6" y="257"/>
                  <a:pt x="6" y="257"/>
                </a:cubicBezTo>
                <a:cubicBezTo>
                  <a:pt x="5" y="257"/>
                  <a:pt x="5" y="257"/>
                  <a:pt x="5" y="258"/>
                </a:cubicBezTo>
                <a:close/>
                <a:moveTo>
                  <a:pt x="810" y="264"/>
                </a:moveTo>
                <a:cubicBezTo>
                  <a:pt x="810" y="263"/>
                  <a:pt x="808" y="261"/>
                  <a:pt x="809" y="261"/>
                </a:cubicBezTo>
                <a:cubicBezTo>
                  <a:pt x="810" y="263"/>
                  <a:pt x="809" y="259"/>
                  <a:pt x="809" y="258"/>
                </a:cubicBezTo>
                <a:cubicBezTo>
                  <a:pt x="810" y="258"/>
                  <a:pt x="811" y="261"/>
                  <a:pt x="811" y="261"/>
                </a:cubicBezTo>
                <a:cubicBezTo>
                  <a:pt x="809" y="256"/>
                  <a:pt x="809" y="255"/>
                  <a:pt x="807" y="251"/>
                </a:cubicBezTo>
                <a:cubicBezTo>
                  <a:pt x="808" y="254"/>
                  <a:pt x="807" y="252"/>
                  <a:pt x="806" y="253"/>
                </a:cubicBezTo>
                <a:cubicBezTo>
                  <a:pt x="806" y="253"/>
                  <a:pt x="807" y="260"/>
                  <a:pt x="805" y="261"/>
                </a:cubicBezTo>
                <a:cubicBezTo>
                  <a:pt x="805" y="261"/>
                  <a:pt x="804" y="259"/>
                  <a:pt x="804" y="259"/>
                </a:cubicBezTo>
                <a:cubicBezTo>
                  <a:pt x="803" y="261"/>
                  <a:pt x="804" y="266"/>
                  <a:pt x="801" y="262"/>
                </a:cubicBezTo>
                <a:cubicBezTo>
                  <a:pt x="805" y="271"/>
                  <a:pt x="805" y="267"/>
                  <a:pt x="806" y="266"/>
                </a:cubicBezTo>
                <a:cubicBezTo>
                  <a:pt x="806" y="266"/>
                  <a:pt x="810" y="269"/>
                  <a:pt x="808" y="265"/>
                </a:cubicBezTo>
                <a:cubicBezTo>
                  <a:pt x="809" y="266"/>
                  <a:pt x="810" y="269"/>
                  <a:pt x="810" y="268"/>
                </a:cubicBezTo>
                <a:cubicBezTo>
                  <a:pt x="811" y="267"/>
                  <a:pt x="808" y="263"/>
                  <a:pt x="810" y="264"/>
                </a:cubicBezTo>
                <a:close/>
                <a:moveTo>
                  <a:pt x="440" y="4"/>
                </a:moveTo>
                <a:cubicBezTo>
                  <a:pt x="437" y="3"/>
                  <a:pt x="437" y="4"/>
                  <a:pt x="434" y="4"/>
                </a:cubicBezTo>
                <a:cubicBezTo>
                  <a:pt x="434" y="3"/>
                  <a:pt x="433" y="3"/>
                  <a:pt x="433" y="3"/>
                </a:cubicBezTo>
                <a:cubicBezTo>
                  <a:pt x="435" y="3"/>
                  <a:pt x="437" y="3"/>
                  <a:pt x="438" y="2"/>
                </a:cubicBezTo>
                <a:cubicBezTo>
                  <a:pt x="434" y="2"/>
                  <a:pt x="429" y="3"/>
                  <a:pt x="425" y="3"/>
                </a:cubicBezTo>
                <a:cubicBezTo>
                  <a:pt x="428" y="3"/>
                  <a:pt x="433" y="4"/>
                  <a:pt x="437" y="4"/>
                </a:cubicBezTo>
                <a:cubicBezTo>
                  <a:pt x="436" y="4"/>
                  <a:pt x="434" y="4"/>
                  <a:pt x="434" y="4"/>
                </a:cubicBezTo>
                <a:cubicBezTo>
                  <a:pt x="439" y="4"/>
                  <a:pt x="441" y="4"/>
                  <a:pt x="443" y="5"/>
                </a:cubicBezTo>
                <a:cubicBezTo>
                  <a:pt x="442" y="4"/>
                  <a:pt x="446" y="5"/>
                  <a:pt x="446" y="5"/>
                </a:cubicBezTo>
                <a:cubicBezTo>
                  <a:pt x="444" y="4"/>
                  <a:pt x="444" y="5"/>
                  <a:pt x="440" y="4"/>
                </a:cubicBezTo>
                <a:close/>
                <a:moveTo>
                  <a:pt x="399" y="5"/>
                </a:moveTo>
                <a:cubicBezTo>
                  <a:pt x="398" y="4"/>
                  <a:pt x="401" y="4"/>
                  <a:pt x="398" y="4"/>
                </a:cubicBezTo>
                <a:cubicBezTo>
                  <a:pt x="393" y="5"/>
                  <a:pt x="386" y="4"/>
                  <a:pt x="382" y="5"/>
                </a:cubicBezTo>
                <a:cubicBezTo>
                  <a:pt x="385" y="5"/>
                  <a:pt x="389" y="5"/>
                  <a:pt x="390" y="6"/>
                </a:cubicBezTo>
                <a:cubicBezTo>
                  <a:pt x="395" y="5"/>
                  <a:pt x="398" y="6"/>
                  <a:pt x="400" y="5"/>
                </a:cubicBezTo>
                <a:lnTo>
                  <a:pt x="399" y="5"/>
                </a:lnTo>
                <a:close/>
                <a:moveTo>
                  <a:pt x="142" y="101"/>
                </a:moveTo>
                <a:cubicBezTo>
                  <a:pt x="142" y="102"/>
                  <a:pt x="141" y="103"/>
                  <a:pt x="143" y="102"/>
                </a:cubicBezTo>
                <a:cubicBezTo>
                  <a:pt x="147" y="98"/>
                  <a:pt x="152" y="95"/>
                  <a:pt x="156" y="91"/>
                </a:cubicBezTo>
                <a:cubicBezTo>
                  <a:pt x="154" y="92"/>
                  <a:pt x="153" y="93"/>
                  <a:pt x="152" y="94"/>
                </a:cubicBezTo>
                <a:cubicBezTo>
                  <a:pt x="153" y="93"/>
                  <a:pt x="154" y="92"/>
                  <a:pt x="154" y="91"/>
                </a:cubicBezTo>
                <a:cubicBezTo>
                  <a:pt x="149" y="95"/>
                  <a:pt x="141" y="101"/>
                  <a:pt x="134" y="107"/>
                </a:cubicBezTo>
                <a:cubicBezTo>
                  <a:pt x="135" y="107"/>
                  <a:pt x="140" y="103"/>
                  <a:pt x="142" y="101"/>
                </a:cubicBezTo>
                <a:close/>
                <a:moveTo>
                  <a:pt x="84" y="158"/>
                </a:moveTo>
                <a:cubicBezTo>
                  <a:pt x="84" y="159"/>
                  <a:pt x="84" y="160"/>
                  <a:pt x="83" y="160"/>
                </a:cubicBezTo>
                <a:cubicBezTo>
                  <a:pt x="83" y="161"/>
                  <a:pt x="83" y="162"/>
                  <a:pt x="84" y="161"/>
                </a:cubicBezTo>
                <a:cubicBezTo>
                  <a:pt x="84" y="161"/>
                  <a:pt x="84" y="161"/>
                  <a:pt x="84" y="161"/>
                </a:cubicBezTo>
                <a:cubicBezTo>
                  <a:pt x="84" y="160"/>
                  <a:pt x="84" y="160"/>
                  <a:pt x="84" y="160"/>
                </a:cubicBezTo>
                <a:cubicBezTo>
                  <a:pt x="85" y="160"/>
                  <a:pt x="84" y="161"/>
                  <a:pt x="85" y="161"/>
                </a:cubicBezTo>
                <a:cubicBezTo>
                  <a:pt x="85" y="160"/>
                  <a:pt x="86" y="160"/>
                  <a:pt x="85" y="160"/>
                </a:cubicBezTo>
                <a:cubicBezTo>
                  <a:pt x="85" y="160"/>
                  <a:pt x="85" y="160"/>
                  <a:pt x="85" y="160"/>
                </a:cubicBezTo>
                <a:cubicBezTo>
                  <a:pt x="85" y="160"/>
                  <a:pt x="85" y="159"/>
                  <a:pt x="85" y="159"/>
                </a:cubicBezTo>
                <a:cubicBezTo>
                  <a:pt x="85" y="159"/>
                  <a:pt x="86" y="159"/>
                  <a:pt x="87" y="158"/>
                </a:cubicBezTo>
                <a:cubicBezTo>
                  <a:pt x="85" y="159"/>
                  <a:pt x="86" y="157"/>
                  <a:pt x="84" y="158"/>
                </a:cubicBezTo>
                <a:close/>
                <a:moveTo>
                  <a:pt x="103" y="180"/>
                </a:moveTo>
                <a:cubicBezTo>
                  <a:pt x="102" y="180"/>
                  <a:pt x="102" y="181"/>
                  <a:pt x="102" y="181"/>
                </a:cubicBezTo>
                <a:cubicBezTo>
                  <a:pt x="102" y="181"/>
                  <a:pt x="103" y="181"/>
                  <a:pt x="103" y="181"/>
                </a:cubicBezTo>
                <a:cubicBezTo>
                  <a:pt x="103" y="181"/>
                  <a:pt x="102" y="181"/>
                  <a:pt x="103" y="182"/>
                </a:cubicBezTo>
                <a:cubicBezTo>
                  <a:pt x="103" y="182"/>
                  <a:pt x="103" y="181"/>
                  <a:pt x="104" y="181"/>
                </a:cubicBezTo>
                <a:cubicBezTo>
                  <a:pt x="103" y="182"/>
                  <a:pt x="103" y="182"/>
                  <a:pt x="103" y="183"/>
                </a:cubicBezTo>
                <a:cubicBezTo>
                  <a:pt x="103" y="182"/>
                  <a:pt x="104" y="182"/>
                  <a:pt x="104" y="181"/>
                </a:cubicBezTo>
                <a:cubicBezTo>
                  <a:pt x="103" y="182"/>
                  <a:pt x="104" y="180"/>
                  <a:pt x="103" y="180"/>
                </a:cubicBezTo>
                <a:close/>
                <a:moveTo>
                  <a:pt x="77" y="160"/>
                </a:moveTo>
                <a:cubicBezTo>
                  <a:pt x="79" y="161"/>
                  <a:pt x="79" y="158"/>
                  <a:pt x="80" y="158"/>
                </a:cubicBezTo>
                <a:cubicBezTo>
                  <a:pt x="80" y="157"/>
                  <a:pt x="80" y="157"/>
                  <a:pt x="80" y="157"/>
                </a:cubicBezTo>
                <a:cubicBezTo>
                  <a:pt x="79" y="157"/>
                  <a:pt x="78" y="159"/>
                  <a:pt x="77" y="160"/>
                </a:cubicBezTo>
                <a:close/>
                <a:moveTo>
                  <a:pt x="81" y="163"/>
                </a:moveTo>
                <a:cubicBezTo>
                  <a:pt x="81" y="163"/>
                  <a:pt x="81" y="164"/>
                  <a:pt x="81" y="164"/>
                </a:cubicBezTo>
                <a:cubicBezTo>
                  <a:pt x="81" y="164"/>
                  <a:pt x="80" y="165"/>
                  <a:pt x="80" y="165"/>
                </a:cubicBezTo>
                <a:cubicBezTo>
                  <a:pt x="82" y="164"/>
                  <a:pt x="83" y="163"/>
                  <a:pt x="83" y="162"/>
                </a:cubicBezTo>
                <a:cubicBezTo>
                  <a:pt x="83" y="161"/>
                  <a:pt x="83" y="161"/>
                  <a:pt x="82" y="161"/>
                </a:cubicBezTo>
                <a:cubicBezTo>
                  <a:pt x="81" y="161"/>
                  <a:pt x="82" y="163"/>
                  <a:pt x="81" y="163"/>
                </a:cubicBezTo>
                <a:close/>
                <a:moveTo>
                  <a:pt x="95" y="192"/>
                </a:moveTo>
                <a:cubicBezTo>
                  <a:pt x="95" y="192"/>
                  <a:pt x="95" y="192"/>
                  <a:pt x="94" y="192"/>
                </a:cubicBezTo>
                <a:cubicBezTo>
                  <a:pt x="94" y="192"/>
                  <a:pt x="94" y="193"/>
                  <a:pt x="94" y="193"/>
                </a:cubicBezTo>
                <a:cubicBezTo>
                  <a:pt x="93" y="193"/>
                  <a:pt x="93" y="194"/>
                  <a:pt x="94" y="194"/>
                </a:cubicBezTo>
                <a:cubicBezTo>
                  <a:pt x="93" y="194"/>
                  <a:pt x="91" y="196"/>
                  <a:pt x="91" y="197"/>
                </a:cubicBezTo>
                <a:cubicBezTo>
                  <a:pt x="91" y="197"/>
                  <a:pt x="91" y="197"/>
                  <a:pt x="91" y="197"/>
                </a:cubicBezTo>
                <a:cubicBezTo>
                  <a:pt x="91" y="198"/>
                  <a:pt x="90" y="198"/>
                  <a:pt x="90" y="199"/>
                </a:cubicBezTo>
                <a:cubicBezTo>
                  <a:pt x="91" y="197"/>
                  <a:pt x="92" y="197"/>
                  <a:pt x="93" y="197"/>
                </a:cubicBezTo>
                <a:cubicBezTo>
                  <a:pt x="93" y="197"/>
                  <a:pt x="93" y="197"/>
                  <a:pt x="93" y="196"/>
                </a:cubicBezTo>
                <a:cubicBezTo>
                  <a:pt x="93" y="196"/>
                  <a:pt x="94" y="195"/>
                  <a:pt x="94" y="195"/>
                </a:cubicBezTo>
                <a:cubicBezTo>
                  <a:pt x="94" y="195"/>
                  <a:pt x="94" y="195"/>
                  <a:pt x="94" y="196"/>
                </a:cubicBezTo>
                <a:cubicBezTo>
                  <a:pt x="95" y="194"/>
                  <a:pt x="95" y="192"/>
                  <a:pt x="96" y="193"/>
                </a:cubicBezTo>
                <a:cubicBezTo>
                  <a:pt x="96" y="193"/>
                  <a:pt x="96" y="193"/>
                  <a:pt x="96" y="193"/>
                </a:cubicBezTo>
                <a:cubicBezTo>
                  <a:pt x="97" y="193"/>
                  <a:pt x="97" y="193"/>
                  <a:pt x="97" y="192"/>
                </a:cubicBezTo>
                <a:cubicBezTo>
                  <a:pt x="96" y="193"/>
                  <a:pt x="97" y="192"/>
                  <a:pt x="96" y="192"/>
                </a:cubicBezTo>
                <a:cubicBezTo>
                  <a:pt x="96" y="193"/>
                  <a:pt x="96" y="192"/>
                  <a:pt x="95" y="192"/>
                </a:cubicBezTo>
                <a:close/>
                <a:moveTo>
                  <a:pt x="65" y="175"/>
                </a:moveTo>
                <a:cubicBezTo>
                  <a:pt x="64" y="175"/>
                  <a:pt x="64" y="175"/>
                  <a:pt x="63" y="175"/>
                </a:cubicBezTo>
                <a:cubicBezTo>
                  <a:pt x="63" y="175"/>
                  <a:pt x="63" y="175"/>
                  <a:pt x="63" y="176"/>
                </a:cubicBezTo>
                <a:cubicBezTo>
                  <a:pt x="64" y="176"/>
                  <a:pt x="64" y="176"/>
                  <a:pt x="64" y="177"/>
                </a:cubicBezTo>
                <a:cubicBezTo>
                  <a:pt x="65" y="175"/>
                  <a:pt x="66" y="175"/>
                  <a:pt x="67" y="173"/>
                </a:cubicBezTo>
                <a:cubicBezTo>
                  <a:pt x="65" y="173"/>
                  <a:pt x="66" y="174"/>
                  <a:pt x="65" y="175"/>
                </a:cubicBezTo>
                <a:close/>
                <a:moveTo>
                  <a:pt x="45" y="240"/>
                </a:moveTo>
                <a:cubicBezTo>
                  <a:pt x="46" y="241"/>
                  <a:pt x="46" y="241"/>
                  <a:pt x="46" y="241"/>
                </a:cubicBezTo>
                <a:cubicBezTo>
                  <a:pt x="45" y="241"/>
                  <a:pt x="45" y="242"/>
                  <a:pt x="44" y="243"/>
                </a:cubicBezTo>
                <a:cubicBezTo>
                  <a:pt x="44" y="243"/>
                  <a:pt x="43" y="243"/>
                  <a:pt x="43" y="243"/>
                </a:cubicBezTo>
                <a:cubicBezTo>
                  <a:pt x="43" y="244"/>
                  <a:pt x="43" y="244"/>
                  <a:pt x="42" y="245"/>
                </a:cubicBezTo>
                <a:cubicBezTo>
                  <a:pt x="43" y="245"/>
                  <a:pt x="43" y="245"/>
                  <a:pt x="44" y="244"/>
                </a:cubicBezTo>
                <a:cubicBezTo>
                  <a:pt x="44" y="244"/>
                  <a:pt x="44" y="244"/>
                  <a:pt x="44" y="244"/>
                </a:cubicBezTo>
                <a:cubicBezTo>
                  <a:pt x="44" y="244"/>
                  <a:pt x="45" y="243"/>
                  <a:pt x="45" y="244"/>
                </a:cubicBezTo>
                <a:cubicBezTo>
                  <a:pt x="45" y="241"/>
                  <a:pt x="47" y="241"/>
                  <a:pt x="48" y="239"/>
                </a:cubicBezTo>
                <a:cubicBezTo>
                  <a:pt x="47" y="238"/>
                  <a:pt x="48" y="238"/>
                  <a:pt x="48" y="237"/>
                </a:cubicBezTo>
                <a:cubicBezTo>
                  <a:pt x="47" y="238"/>
                  <a:pt x="47" y="240"/>
                  <a:pt x="45" y="240"/>
                </a:cubicBezTo>
                <a:close/>
                <a:moveTo>
                  <a:pt x="820" y="180"/>
                </a:moveTo>
                <a:cubicBezTo>
                  <a:pt x="820" y="181"/>
                  <a:pt x="820" y="181"/>
                  <a:pt x="820" y="181"/>
                </a:cubicBezTo>
                <a:cubicBezTo>
                  <a:pt x="821" y="181"/>
                  <a:pt x="820" y="180"/>
                  <a:pt x="820" y="180"/>
                </a:cubicBezTo>
                <a:close/>
                <a:moveTo>
                  <a:pt x="866" y="171"/>
                </a:moveTo>
                <a:cubicBezTo>
                  <a:pt x="865" y="171"/>
                  <a:pt x="865" y="172"/>
                  <a:pt x="865" y="172"/>
                </a:cubicBezTo>
                <a:cubicBezTo>
                  <a:pt x="865" y="172"/>
                  <a:pt x="866" y="172"/>
                  <a:pt x="866" y="171"/>
                </a:cubicBezTo>
                <a:close/>
                <a:moveTo>
                  <a:pt x="867" y="170"/>
                </a:moveTo>
                <a:cubicBezTo>
                  <a:pt x="867" y="170"/>
                  <a:pt x="866" y="171"/>
                  <a:pt x="866" y="171"/>
                </a:cubicBezTo>
                <a:cubicBezTo>
                  <a:pt x="867" y="171"/>
                  <a:pt x="867" y="170"/>
                  <a:pt x="867" y="170"/>
                </a:cubicBezTo>
                <a:close/>
                <a:moveTo>
                  <a:pt x="861" y="164"/>
                </a:moveTo>
                <a:cubicBezTo>
                  <a:pt x="861" y="164"/>
                  <a:pt x="861" y="165"/>
                  <a:pt x="861" y="165"/>
                </a:cubicBezTo>
                <a:cubicBezTo>
                  <a:pt x="861" y="164"/>
                  <a:pt x="861" y="164"/>
                  <a:pt x="861" y="164"/>
                </a:cubicBezTo>
                <a:close/>
                <a:moveTo>
                  <a:pt x="868" y="162"/>
                </a:moveTo>
                <a:cubicBezTo>
                  <a:pt x="868" y="163"/>
                  <a:pt x="868" y="163"/>
                  <a:pt x="868" y="164"/>
                </a:cubicBezTo>
                <a:cubicBezTo>
                  <a:pt x="868" y="163"/>
                  <a:pt x="868" y="162"/>
                  <a:pt x="868" y="162"/>
                </a:cubicBezTo>
                <a:close/>
                <a:moveTo>
                  <a:pt x="837" y="147"/>
                </a:moveTo>
                <a:cubicBezTo>
                  <a:pt x="837" y="148"/>
                  <a:pt x="837" y="150"/>
                  <a:pt x="836" y="151"/>
                </a:cubicBezTo>
                <a:cubicBezTo>
                  <a:pt x="837" y="150"/>
                  <a:pt x="837" y="148"/>
                  <a:pt x="837" y="147"/>
                </a:cubicBezTo>
                <a:close/>
                <a:moveTo>
                  <a:pt x="852" y="150"/>
                </a:moveTo>
                <a:cubicBezTo>
                  <a:pt x="852" y="149"/>
                  <a:pt x="852" y="149"/>
                  <a:pt x="852" y="149"/>
                </a:cubicBezTo>
                <a:cubicBezTo>
                  <a:pt x="852" y="148"/>
                  <a:pt x="853" y="145"/>
                  <a:pt x="852" y="146"/>
                </a:cubicBezTo>
                <a:cubicBezTo>
                  <a:pt x="852" y="147"/>
                  <a:pt x="851" y="150"/>
                  <a:pt x="851" y="151"/>
                </a:cubicBezTo>
                <a:cubicBezTo>
                  <a:pt x="852" y="151"/>
                  <a:pt x="852" y="150"/>
                  <a:pt x="852" y="150"/>
                </a:cubicBezTo>
                <a:close/>
                <a:moveTo>
                  <a:pt x="857" y="134"/>
                </a:moveTo>
                <a:cubicBezTo>
                  <a:pt x="857" y="134"/>
                  <a:pt x="857" y="134"/>
                  <a:pt x="857" y="134"/>
                </a:cubicBezTo>
                <a:cubicBezTo>
                  <a:pt x="857" y="135"/>
                  <a:pt x="857" y="135"/>
                  <a:pt x="857" y="135"/>
                </a:cubicBezTo>
                <a:lnTo>
                  <a:pt x="857" y="134"/>
                </a:lnTo>
                <a:close/>
                <a:moveTo>
                  <a:pt x="855" y="121"/>
                </a:moveTo>
                <a:cubicBezTo>
                  <a:pt x="855" y="119"/>
                  <a:pt x="855" y="121"/>
                  <a:pt x="855" y="122"/>
                </a:cubicBezTo>
                <a:cubicBezTo>
                  <a:pt x="854" y="122"/>
                  <a:pt x="855" y="122"/>
                  <a:pt x="855" y="122"/>
                </a:cubicBezTo>
                <a:cubicBezTo>
                  <a:pt x="854" y="123"/>
                  <a:pt x="853" y="126"/>
                  <a:pt x="854" y="127"/>
                </a:cubicBezTo>
                <a:cubicBezTo>
                  <a:pt x="854" y="125"/>
                  <a:pt x="855" y="123"/>
                  <a:pt x="855" y="121"/>
                </a:cubicBezTo>
                <a:close/>
                <a:moveTo>
                  <a:pt x="861" y="127"/>
                </a:moveTo>
                <a:cubicBezTo>
                  <a:pt x="861" y="127"/>
                  <a:pt x="861" y="128"/>
                  <a:pt x="861" y="128"/>
                </a:cubicBezTo>
                <a:cubicBezTo>
                  <a:pt x="862" y="128"/>
                  <a:pt x="862" y="127"/>
                  <a:pt x="861" y="127"/>
                </a:cubicBezTo>
                <a:close/>
                <a:moveTo>
                  <a:pt x="843" y="120"/>
                </a:moveTo>
                <a:cubicBezTo>
                  <a:pt x="843" y="121"/>
                  <a:pt x="842" y="121"/>
                  <a:pt x="842" y="122"/>
                </a:cubicBezTo>
                <a:cubicBezTo>
                  <a:pt x="843" y="121"/>
                  <a:pt x="843" y="120"/>
                  <a:pt x="843" y="120"/>
                </a:cubicBezTo>
                <a:close/>
                <a:moveTo>
                  <a:pt x="859" y="124"/>
                </a:moveTo>
                <a:cubicBezTo>
                  <a:pt x="859" y="125"/>
                  <a:pt x="859" y="126"/>
                  <a:pt x="859" y="126"/>
                </a:cubicBezTo>
                <a:cubicBezTo>
                  <a:pt x="859" y="125"/>
                  <a:pt x="860" y="124"/>
                  <a:pt x="859" y="124"/>
                </a:cubicBezTo>
                <a:close/>
                <a:moveTo>
                  <a:pt x="862" y="124"/>
                </a:moveTo>
                <a:cubicBezTo>
                  <a:pt x="862" y="124"/>
                  <a:pt x="861" y="125"/>
                  <a:pt x="862" y="126"/>
                </a:cubicBezTo>
                <a:cubicBezTo>
                  <a:pt x="862" y="125"/>
                  <a:pt x="862" y="124"/>
                  <a:pt x="862" y="124"/>
                </a:cubicBezTo>
                <a:close/>
                <a:moveTo>
                  <a:pt x="839" y="118"/>
                </a:moveTo>
                <a:cubicBezTo>
                  <a:pt x="839" y="118"/>
                  <a:pt x="839" y="119"/>
                  <a:pt x="839" y="119"/>
                </a:cubicBezTo>
                <a:cubicBezTo>
                  <a:pt x="839" y="119"/>
                  <a:pt x="839" y="118"/>
                  <a:pt x="839" y="118"/>
                </a:cubicBezTo>
                <a:close/>
                <a:moveTo>
                  <a:pt x="844" y="116"/>
                </a:moveTo>
                <a:cubicBezTo>
                  <a:pt x="843" y="117"/>
                  <a:pt x="843" y="119"/>
                  <a:pt x="843" y="119"/>
                </a:cubicBezTo>
                <a:cubicBezTo>
                  <a:pt x="843" y="118"/>
                  <a:pt x="844" y="117"/>
                  <a:pt x="844" y="116"/>
                </a:cubicBezTo>
                <a:close/>
                <a:moveTo>
                  <a:pt x="862" y="120"/>
                </a:moveTo>
                <a:cubicBezTo>
                  <a:pt x="862" y="121"/>
                  <a:pt x="861" y="122"/>
                  <a:pt x="862" y="123"/>
                </a:cubicBezTo>
                <a:cubicBezTo>
                  <a:pt x="862" y="122"/>
                  <a:pt x="863" y="121"/>
                  <a:pt x="862" y="120"/>
                </a:cubicBezTo>
                <a:close/>
                <a:moveTo>
                  <a:pt x="855" y="118"/>
                </a:moveTo>
                <a:cubicBezTo>
                  <a:pt x="855" y="118"/>
                  <a:pt x="855" y="119"/>
                  <a:pt x="855" y="119"/>
                </a:cubicBezTo>
                <a:cubicBezTo>
                  <a:pt x="855" y="119"/>
                  <a:pt x="856" y="118"/>
                  <a:pt x="855" y="118"/>
                </a:cubicBezTo>
                <a:close/>
                <a:moveTo>
                  <a:pt x="858" y="117"/>
                </a:moveTo>
                <a:cubicBezTo>
                  <a:pt x="857" y="117"/>
                  <a:pt x="857" y="118"/>
                  <a:pt x="857" y="118"/>
                </a:cubicBezTo>
                <a:cubicBezTo>
                  <a:pt x="857" y="118"/>
                  <a:pt x="858" y="117"/>
                  <a:pt x="858" y="117"/>
                </a:cubicBezTo>
                <a:close/>
                <a:moveTo>
                  <a:pt x="860" y="116"/>
                </a:moveTo>
                <a:cubicBezTo>
                  <a:pt x="860" y="116"/>
                  <a:pt x="860" y="116"/>
                  <a:pt x="860" y="116"/>
                </a:cubicBezTo>
                <a:cubicBezTo>
                  <a:pt x="859" y="115"/>
                  <a:pt x="859" y="117"/>
                  <a:pt x="859" y="117"/>
                </a:cubicBezTo>
                <a:cubicBezTo>
                  <a:pt x="860" y="117"/>
                  <a:pt x="859" y="117"/>
                  <a:pt x="860" y="116"/>
                </a:cubicBezTo>
                <a:close/>
                <a:moveTo>
                  <a:pt x="849" y="110"/>
                </a:moveTo>
                <a:cubicBezTo>
                  <a:pt x="848" y="113"/>
                  <a:pt x="849" y="111"/>
                  <a:pt x="849" y="110"/>
                </a:cubicBezTo>
                <a:close/>
                <a:moveTo>
                  <a:pt x="845" y="105"/>
                </a:moveTo>
                <a:cubicBezTo>
                  <a:pt x="844" y="106"/>
                  <a:pt x="844" y="106"/>
                  <a:pt x="844" y="107"/>
                </a:cubicBezTo>
                <a:cubicBezTo>
                  <a:pt x="844" y="107"/>
                  <a:pt x="845" y="105"/>
                  <a:pt x="845" y="105"/>
                </a:cubicBezTo>
                <a:close/>
                <a:moveTo>
                  <a:pt x="844" y="105"/>
                </a:moveTo>
                <a:cubicBezTo>
                  <a:pt x="843" y="105"/>
                  <a:pt x="843" y="106"/>
                  <a:pt x="843" y="106"/>
                </a:cubicBezTo>
                <a:lnTo>
                  <a:pt x="844" y="105"/>
                </a:lnTo>
                <a:close/>
                <a:moveTo>
                  <a:pt x="836" y="101"/>
                </a:moveTo>
                <a:cubicBezTo>
                  <a:pt x="836" y="102"/>
                  <a:pt x="836" y="102"/>
                  <a:pt x="836" y="102"/>
                </a:cubicBezTo>
                <a:cubicBezTo>
                  <a:pt x="836" y="102"/>
                  <a:pt x="836" y="101"/>
                  <a:pt x="836" y="101"/>
                </a:cubicBezTo>
                <a:close/>
                <a:moveTo>
                  <a:pt x="838" y="98"/>
                </a:moveTo>
                <a:cubicBezTo>
                  <a:pt x="839" y="95"/>
                  <a:pt x="838" y="96"/>
                  <a:pt x="838" y="98"/>
                </a:cubicBezTo>
                <a:close/>
                <a:moveTo>
                  <a:pt x="828" y="135"/>
                </a:moveTo>
                <a:cubicBezTo>
                  <a:pt x="828" y="136"/>
                  <a:pt x="828" y="137"/>
                  <a:pt x="827" y="137"/>
                </a:cubicBezTo>
                <a:cubicBezTo>
                  <a:pt x="828" y="138"/>
                  <a:pt x="828" y="138"/>
                  <a:pt x="828" y="138"/>
                </a:cubicBezTo>
                <a:cubicBezTo>
                  <a:pt x="828" y="137"/>
                  <a:pt x="829" y="136"/>
                  <a:pt x="828" y="135"/>
                </a:cubicBezTo>
                <a:close/>
                <a:moveTo>
                  <a:pt x="846" y="121"/>
                </a:moveTo>
                <a:cubicBezTo>
                  <a:pt x="847" y="121"/>
                  <a:pt x="846" y="122"/>
                  <a:pt x="846" y="123"/>
                </a:cubicBezTo>
                <a:cubicBezTo>
                  <a:pt x="847" y="121"/>
                  <a:pt x="848" y="117"/>
                  <a:pt x="848" y="115"/>
                </a:cubicBezTo>
                <a:cubicBezTo>
                  <a:pt x="848" y="117"/>
                  <a:pt x="846" y="118"/>
                  <a:pt x="847" y="119"/>
                </a:cubicBezTo>
                <a:cubicBezTo>
                  <a:pt x="847" y="119"/>
                  <a:pt x="847" y="119"/>
                  <a:pt x="847" y="118"/>
                </a:cubicBezTo>
                <a:cubicBezTo>
                  <a:pt x="846" y="119"/>
                  <a:pt x="846" y="120"/>
                  <a:pt x="846" y="121"/>
                </a:cubicBezTo>
                <a:cubicBezTo>
                  <a:pt x="846" y="121"/>
                  <a:pt x="846" y="120"/>
                  <a:pt x="846" y="120"/>
                </a:cubicBezTo>
                <a:cubicBezTo>
                  <a:pt x="846" y="121"/>
                  <a:pt x="845" y="121"/>
                  <a:pt x="845" y="121"/>
                </a:cubicBezTo>
                <a:cubicBezTo>
                  <a:pt x="846" y="122"/>
                  <a:pt x="846" y="121"/>
                  <a:pt x="846" y="121"/>
                </a:cubicBezTo>
                <a:close/>
                <a:moveTo>
                  <a:pt x="860" y="122"/>
                </a:moveTo>
                <a:cubicBezTo>
                  <a:pt x="860" y="122"/>
                  <a:pt x="859" y="123"/>
                  <a:pt x="860" y="123"/>
                </a:cubicBezTo>
                <a:cubicBezTo>
                  <a:pt x="860" y="123"/>
                  <a:pt x="860" y="123"/>
                  <a:pt x="860" y="123"/>
                </a:cubicBezTo>
                <a:cubicBezTo>
                  <a:pt x="859" y="124"/>
                  <a:pt x="860" y="122"/>
                  <a:pt x="860" y="122"/>
                </a:cubicBezTo>
                <a:close/>
                <a:moveTo>
                  <a:pt x="861" y="115"/>
                </a:moveTo>
                <a:cubicBezTo>
                  <a:pt x="861" y="115"/>
                  <a:pt x="861" y="115"/>
                  <a:pt x="861" y="115"/>
                </a:cubicBezTo>
                <a:cubicBezTo>
                  <a:pt x="862" y="117"/>
                  <a:pt x="859" y="120"/>
                  <a:pt x="860" y="122"/>
                </a:cubicBezTo>
                <a:cubicBezTo>
                  <a:pt x="860" y="118"/>
                  <a:pt x="862" y="115"/>
                  <a:pt x="862" y="112"/>
                </a:cubicBezTo>
                <a:cubicBezTo>
                  <a:pt x="862" y="112"/>
                  <a:pt x="862" y="111"/>
                  <a:pt x="862" y="111"/>
                </a:cubicBezTo>
                <a:cubicBezTo>
                  <a:pt x="862" y="110"/>
                  <a:pt x="864" y="107"/>
                  <a:pt x="863" y="106"/>
                </a:cubicBezTo>
                <a:cubicBezTo>
                  <a:pt x="863" y="107"/>
                  <a:pt x="862" y="108"/>
                  <a:pt x="862" y="110"/>
                </a:cubicBezTo>
                <a:cubicBezTo>
                  <a:pt x="861" y="109"/>
                  <a:pt x="861" y="109"/>
                  <a:pt x="861" y="109"/>
                </a:cubicBezTo>
                <a:cubicBezTo>
                  <a:pt x="862" y="111"/>
                  <a:pt x="861" y="114"/>
                  <a:pt x="861" y="115"/>
                </a:cubicBezTo>
                <a:close/>
                <a:moveTo>
                  <a:pt x="842" y="104"/>
                </a:moveTo>
                <a:cubicBezTo>
                  <a:pt x="842" y="105"/>
                  <a:pt x="842" y="105"/>
                  <a:pt x="842" y="106"/>
                </a:cubicBezTo>
                <a:cubicBezTo>
                  <a:pt x="843" y="105"/>
                  <a:pt x="842" y="104"/>
                  <a:pt x="842" y="104"/>
                </a:cubicBezTo>
                <a:close/>
                <a:moveTo>
                  <a:pt x="707" y="252"/>
                </a:moveTo>
                <a:cubicBezTo>
                  <a:pt x="708" y="252"/>
                  <a:pt x="709" y="252"/>
                  <a:pt x="710" y="253"/>
                </a:cubicBezTo>
                <a:cubicBezTo>
                  <a:pt x="710" y="254"/>
                  <a:pt x="709" y="255"/>
                  <a:pt x="710" y="256"/>
                </a:cubicBezTo>
                <a:cubicBezTo>
                  <a:pt x="712" y="257"/>
                  <a:pt x="715" y="253"/>
                  <a:pt x="715" y="256"/>
                </a:cubicBezTo>
                <a:cubicBezTo>
                  <a:pt x="717" y="258"/>
                  <a:pt x="720" y="259"/>
                  <a:pt x="723" y="259"/>
                </a:cubicBezTo>
                <a:cubicBezTo>
                  <a:pt x="725" y="260"/>
                  <a:pt x="726" y="261"/>
                  <a:pt x="728" y="262"/>
                </a:cubicBezTo>
                <a:cubicBezTo>
                  <a:pt x="730" y="262"/>
                  <a:pt x="733" y="262"/>
                  <a:pt x="734" y="263"/>
                </a:cubicBezTo>
                <a:cubicBezTo>
                  <a:pt x="736" y="263"/>
                  <a:pt x="737" y="264"/>
                  <a:pt x="739" y="265"/>
                </a:cubicBezTo>
                <a:cubicBezTo>
                  <a:pt x="744" y="267"/>
                  <a:pt x="749" y="267"/>
                  <a:pt x="753" y="269"/>
                </a:cubicBezTo>
                <a:cubicBezTo>
                  <a:pt x="756" y="269"/>
                  <a:pt x="760" y="271"/>
                  <a:pt x="762" y="272"/>
                </a:cubicBezTo>
                <a:cubicBezTo>
                  <a:pt x="765" y="272"/>
                  <a:pt x="768" y="274"/>
                  <a:pt x="771" y="275"/>
                </a:cubicBezTo>
                <a:cubicBezTo>
                  <a:pt x="772" y="275"/>
                  <a:pt x="774" y="275"/>
                  <a:pt x="776" y="276"/>
                </a:cubicBezTo>
                <a:cubicBezTo>
                  <a:pt x="776" y="276"/>
                  <a:pt x="777" y="276"/>
                  <a:pt x="777" y="276"/>
                </a:cubicBezTo>
                <a:cubicBezTo>
                  <a:pt x="779" y="277"/>
                  <a:pt x="781" y="277"/>
                  <a:pt x="782" y="277"/>
                </a:cubicBezTo>
                <a:cubicBezTo>
                  <a:pt x="784" y="278"/>
                  <a:pt x="785" y="279"/>
                  <a:pt x="787" y="279"/>
                </a:cubicBezTo>
                <a:cubicBezTo>
                  <a:pt x="789" y="280"/>
                  <a:pt x="792" y="281"/>
                  <a:pt x="795" y="281"/>
                </a:cubicBezTo>
                <a:cubicBezTo>
                  <a:pt x="796" y="282"/>
                  <a:pt x="798" y="282"/>
                  <a:pt x="799" y="282"/>
                </a:cubicBezTo>
                <a:cubicBezTo>
                  <a:pt x="800" y="283"/>
                  <a:pt x="800" y="283"/>
                  <a:pt x="801" y="283"/>
                </a:cubicBezTo>
                <a:cubicBezTo>
                  <a:pt x="802" y="283"/>
                  <a:pt x="802" y="283"/>
                  <a:pt x="802" y="283"/>
                </a:cubicBezTo>
                <a:cubicBezTo>
                  <a:pt x="803" y="284"/>
                  <a:pt x="803" y="284"/>
                  <a:pt x="803" y="284"/>
                </a:cubicBezTo>
                <a:cubicBezTo>
                  <a:pt x="803" y="284"/>
                  <a:pt x="803" y="284"/>
                  <a:pt x="803" y="284"/>
                </a:cubicBezTo>
                <a:cubicBezTo>
                  <a:pt x="803" y="284"/>
                  <a:pt x="803" y="284"/>
                  <a:pt x="803" y="284"/>
                </a:cubicBezTo>
                <a:cubicBezTo>
                  <a:pt x="804" y="285"/>
                  <a:pt x="805" y="284"/>
                  <a:pt x="806" y="285"/>
                </a:cubicBezTo>
                <a:cubicBezTo>
                  <a:pt x="807" y="285"/>
                  <a:pt x="808" y="286"/>
                  <a:pt x="809" y="287"/>
                </a:cubicBezTo>
                <a:cubicBezTo>
                  <a:pt x="810" y="286"/>
                  <a:pt x="811" y="287"/>
                  <a:pt x="812" y="288"/>
                </a:cubicBezTo>
                <a:cubicBezTo>
                  <a:pt x="813" y="288"/>
                  <a:pt x="813" y="288"/>
                  <a:pt x="813" y="288"/>
                </a:cubicBezTo>
                <a:cubicBezTo>
                  <a:pt x="813" y="288"/>
                  <a:pt x="813" y="287"/>
                  <a:pt x="813" y="287"/>
                </a:cubicBezTo>
                <a:cubicBezTo>
                  <a:pt x="813" y="287"/>
                  <a:pt x="813" y="287"/>
                  <a:pt x="813" y="286"/>
                </a:cubicBezTo>
                <a:cubicBezTo>
                  <a:pt x="813" y="286"/>
                  <a:pt x="813" y="286"/>
                  <a:pt x="813" y="286"/>
                </a:cubicBezTo>
                <a:cubicBezTo>
                  <a:pt x="813" y="285"/>
                  <a:pt x="813" y="285"/>
                  <a:pt x="813" y="284"/>
                </a:cubicBezTo>
                <a:cubicBezTo>
                  <a:pt x="813" y="282"/>
                  <a:pt x="813" y="282"/>
                  <a:pt x="813" y="282"/>
                </a:cubicBezTo>
                <a:cubicBezTo>
                  <a:pt x="813" y="282"/>
                  <a:pt x="812" y="281"/>
                  <a:pt x="812" y="280"/>
                </a:cubicBezTo>
                <a:cubicBezTo>
                  <a:pt x="812" y="280"/>
                  <a:pt x="813" y="280"/>
                  <a:pt x="813" y="279"/>
                </a:cubicBezTo>
                <a:cubicBezTo>
                  <a:pt x="813" y="279"/>
                  <a:pt x="812" y="279"/>
                  <a:pt x="812" y="279"/>
                </a:cubicBezTo>
                <a:cubicBezTo>
                  <a:pt x="812" y="278"/>
                  <a:pt x="812" y="278"/>
                  <a:pt x="812" y="278"/>
                </a:cubicBezTo>
                <a:cubicBezTo>
                  <a:pt x="812" y="277"/>
                  <a:pt x="812" y="277"/>
                  <a:pt x="812" y="277"/>
                </a:cubicBezTo>
                <a:cubicBezTo>
                  <a:pt x="812" y="276"/>
                  <a:pt x="812" y="276"/>
                  <a:pt x="812" y="275"/>
                </a:cubicBezTo>
                <a:cubicBezTo>
                  <a:pt x="813" y="270"/>
                  <a:pt x="813" y="265"/>
                  <a:pt x="813" y="259"/>
                </a:cubicBezTo>
                <a:cubicBezTo>
                  <a:pt x="813" y="254"/>
                  <a:pt x="813" y="250"/>
                  <a:pt x="813" y="245"/>
                </a:cubicBezTo>
                <a:cubicBezTo>
                  <a:pt x="815" y="226"/>
                  <a:pt x="815" y="226"/>
                  <a:pt x="815" y="226"/>
                </a:cubicBezTo>
                <a:cubicBezTo>
                  <a:pt x="815" y="219"/>
                  <a:pt x="816" y="212"/>
                  <a:pt x="817" y="206"/>
                </a:cubicBezTo>
                <a:cubicBezTo>
                  <a:pt x="817" y="206"/>
                  <a:pt x="818" y="205"/>
                  <a:pt x="818" y="205"/>
                </a:cubicBezTo>
                <a:cubicBezTo>
                  <a:pt x="818" y="204"/>
                  <a:pt x="817" y="204"/>
                  <a:pt x="818" y="204"/>
                </a:cubicBezTo>
                <a:cubicBezTo>
                  <a:pt x="818" y="203"/>
                  <a:pt x="818" y="203"/>
                  <a:pt x="818" y="203"/>
                </a:cubicBezTo>
                <a:cubicBezTo>
                  <a:pt x="819" y="197"/>
                  <a:pt x="820" y="192"/>
                  <a:pt x="822" y="186"/>
                </a:cubicBezTo>
                <a:cubicBezTo>
                  <a:pt x="822" y="185"/>
                  <a:pt x="822" y="186"/>
                  <a:pt x="822" y="186"/>
                </a:cubicBezTo>
                <a:cubicBezTo>
                  <a:pt x="823" y="183"/>
                  <a:pt x="824" y="178"/>
                  <a:pt x="825" y="175"/>
                </a:cubicBezTo>
                <a:cubicBezTo>
                  <a:pt x="825" y="173"/>
                  <a:pt x="825" y="171"/>
                  <a:pt x="826" y="170"/>
                </a:cubicBezTo>
                <a:cubicBezTo>
                  <a:pt x="826" y="169"/>
                  <a:pt x="825" y="169"/>
                  <a:pt x="825" y="169"/>
                </a:cubicBezTo>
                <a:cubicBezTo>
                  <a:pt x="826" y="169"/>
                  <a:pt x="826" y="169"/>
                  <a:pt x="826" y="169"/>
                </a:cubicBezTo>
                <a:cubicBezTo>
                  <a:pt x="826" y="167"/>
                  <a:pt x="826" y="167"/>
                  <a:pt x="826" y="167"/>
                </a:cubicBezTo>
                <a:cubicBezTo>
                  <a:pt x="827" y="164"/>
                  <a:pt x="828" y="160"/>
                  <a:pt x="829" y="156"/>
                </a:cubicBezTo>
                <a:cubicBezTo>
                  <a:pt x="829" y="155"/>
                  <a:pt x="829" y="155"/>
                  <a:pt x="829" y="154"/>
                </a:cubicBezTo>
                <a:cubicBezTo>
                  <a:pt x="830" y="154"/>
                  <a:pt x="830" y="154"/>
                  <a:pt x="829" y="153"/>
                </a:cubicBezTo>
                <a:cubicBezTo>
                  <a:pt x="829" y="153"/>
                  <a:pt x="830" y="151"/>
                  <a:pt x="830" y="152"/>
                </a:cubicBezTo>
                <a:cubicBezTo>
                  <a:pt x="830" y="151"/>
                  <a:pt x="830" y="152"/>
                  <a:pt x="830" y="152"/>
                </a:cubicBezTo>
                <a:cubicBezTo>
                  <a:pt x="831" y="151"/>
                  <a:pt x="831" y="149"/>
                  <a:pt x="831" y="147"/>
                </a:cubicBezTo>
                <a:cubicBezTo>
                  <a:pt x="831" y="146"/>
                  <a:pt x="832" y="144"/>
                  <a:pt x="833" y="142"/>
                </a:cubicBezTo>
                <a:cubicBezTo>
                  <a:pt x="833" y="144"/>
                  <a:pt x="833" y="146"/>
                  <a:pt x="835" y="147"/>
                </a:cubicBezTo>
                <a:cubicBezTo>
                  <a:pt x="836" y="145"/>
                  <a:pt x="836" y="141"/>
                  <a:pt x="837" y="140"/>
                </a:cubicBezTo>
                <a:cubicBezTo>
                  <a:pt x="838" y="135"/>
                  <a:pt x="839" y="130"/>
                  <a:pt x="840" y="125"/>
                </a:cubicBezTo>
                <a:cubicBezTo>
                  <a:pt x="840" y="124"/>
                  <a:pt x="840" y="124"/>
                  <a:pt x="840" y="124"/>
                </a:cubicBezTo>
                <a:cubicBezTo>
                  <a:pt x="842" y="119"/>
                  <a:pt x="842" y="114"/>
                  <a:pt x="844" y="108"/>
                </a:cubicBezTo>
                <a:cubicBezTo>
                  <a:pt x="842" y="119"/>
                  <a:pt x="839" y="128"/>
                  <a:pt x="838" y="138"/>
                </a:cubicBezTo>
                <a:cubicBezTo>
                  <a:pt x="837" y="140"/>
                  <a:pt x="836" y="146"/>
                  <a:pt x="835" y="150"/>
                </a:cubicBezTo>
                <a:cubicBezTo>
                  <a:pt x="835" y="152"/>
                  <a:pt x="836" y="153"/>
                  <a:pt x="838" y="152"/>
                </a:cubicBezTo>
                <a:cubicBezTo>
                  <a:pt x="840" y="150"/>
                  <a:pt x="839" y="147"/>
                  <a:pt x="840" y="145"/>
                </a:cubicBezTo>
                <a:cubicBezTo>
                  <a:pt x="841" y="145"/>
                  <a:pt x="841" y="144"/>
                  <a:pt x="842" y="145"/>
                </a:cubicBezTo>
                <a:cubicBezTo>
                  <a:pt x="842" y="150"/>
                  <a:pt x="840" y="156"/>
                  <a:pt x="840" y="160"/>
                </a:cubicBezTo>
                <a:cubicBezTo>
                  <a:pt x="840" y="161"/>
                  <a:pt x="840" y="162"/>
                  <a:pt x="840" y="163"/>
                </a:cubicBezTo>
                <a:cubicBezTo>
                  <a:pt x="840" y="163"/>
                  <a:pt x="840" y="164"/>
                  <a:pt x="841" y="164"/>
                </a:cubicBezTo>
                <a:cubicBezTo>
                  <a:pt x="841" y="164"/>
                  <a:pt x="841" y="164"/>
                  <a:pt x="842" y="164"/>
                </a:cubicBezTo>
                <a:cubicBezTo>
                  <a:pt x="842" y="159"/>
                  <a:pt x="846" y="156"/>
                  <a:pt x="846" y="151"/>
                </a:cubicBezTo>
                <a:cubicBezTo>
                  <a:pt x="847" y="150"/>
                  <a:pt x="848" y="149"/>
                  <a:pt x="849" y="149"/>
                </a:cubicBezTo>
                <a:cubicBezTo>
                  <a:pt x="849" y="147"/>
                  <a:pt x="850" y="145"/>
                  <a:pt x="850" y="143"/>
                </a:cubicBezTo>
                <a:cubicBezTo>
                  <a:pt x="850" y="142"/>
                  <a:pt x="850" y="142"/>
                  <a:pt x="850" y="142"/>
                </a:cubicBezTo>
                <a:cubicBezTo>
                  <a:pt x="851" y="137"/>
                  <a:pt x="851" y="133"/>
                  <a:pt x="853" y="129"/>
                </a:cubicBezTo>
                <a:cubicBezTo>
                  <a:pt x="853" y="133"/>
                  <a:pt x="852" y="136"/>
                  <a:pt x="851" y="140"/>
                </a:cubicBezTo>
                <a:cubicBezTo>
                  <a:pt x="851" y="140"/>
                  <a:pt x="852" y="141"/>
                  <a:pt x="852" y="141"/>
                </a:cubicBezTo>
                <a:cubicBezTo>
                  <a:pt x="851" y="144"/>
                  <a:pt x="850" y="149"/>
                  <a:pt x="849" y="152"/>
                </a:cubicBezTo>
                <a:cubicBezTo>
                  <a:pt x="850" y="153"/>
                  <a:pt x="851" y="153"/>
                  <a:pt x="851" y="152"/>
                </a:cubicBezTo>
                <a:cubicBezTo>
                  <a:pt x="851" y="152"/>
                  <a:pt x="851" y="153"/>
                  <a:pt x="851" y="153"/>
                </a:cubicBezTo>
                <a:cubicBezTo>
                  <a:pt x="851" y="153"/>
                  <a:pt x="851" y="153"/>
                  <a:pt x="852" y="153"/>
                </a:cubicBezTo>
                <a:cubicBezTo>
                  <a:pt x="851" y="155"/>
                  <a:pt x="851" y="155"/>
                  <a:pt x="851" y="157"/>
                </a:cubicBezTo>
                <a:cubicBezTo>
                  <a:pt x="851" y="158"/>
                  <a:pt x="851" y="158"/>
                  <a:pt x="852" y="158"/>
                </a:cubicBezTo>
                <a:cubicBezTo>
                  <a:pt x="852" y="156"/>
                  <a:pt x="853" y="155"/>
                  <a:pt x="853" y="153"/>
                </a:cubicBezTo>
                <a:cubicBezTo>
                  <a:pt x="853" y="152"/>
                  <a:pt x="853" y="151"/>
                  <a:pt x="853" y="151"/>
                </a:cubicBezTo>
                <a:cubicBezTo>
                  <a:pt x="853" y="150"/>
                  <a:pt x="853" y="150"/>
                  <a:pt x="854" y="150"/>
                </a:cubicBezTo>
                <a:cubicBezTo>
                  <a:pt x="854" y="149"/>
                  <a:pt x="853" y="149"/>
                  <a:pt x="853" y="148"/>
                </a:cubicBezTo>
                <a:cubicBezTo>
                  <a:pt x="853" y="148"/>
                  <a:pt x="854" y="148"/>
                  <a:pt x="854" y="147"/>
                </a:cubicBezTo>
                <a:cubicBezTo>
                  <a:pt x="855" y="145"/>
                  <a:pt x="854" y="143"/>
                  <a:pt x="855" y="141"/>
                </a:cubicBezTo>
                <a:cubicBezTo>
                  <a:pt x="855" y="140"/>
                  <a:pt x="856" y="139"/>
                  <a:pt x="857" y="137"/>
                </a:cubicBezTo>
                <a:cubicBezTo>
                  <a:pt x="857" y="138"/>
                  <a:pt x="856" y="139"/>
                  <a:pt x="856" y="140"/>
                </a:cubicBezTo>
                <a:cubicBezTo>
                  <a:pt x="855" y="144"/>
                  <a:pt x="856" y="148"/>
                  <a:pt x="855" y="151"/>
                </a:cubicBezTo>
                <a:cubicBezTo>
                  <a:pt x="856" y="152"/>
                  <a:pt x="856" y="151"/>
                  <a:pt x="857" y="151"/>
                </a:cubicBezTo>
                <a:cubicBezTo>
                  <a:pt x="857" y="150"/>
                  <a:pt x="857" y="149"/>
                  <a:pt x="857" y="148"/>
                </a:cubicBezTo>
                <a:cubicBezTo>
                  <a:pt x="857" y="148"/>
                  <a:pt x="857" y="149"/>
                  <a:pt x="857" y="148"/>
                </a:cubicBezTo>
                <a:cubicBezTo>
                  <a:pt x="857" y="146"/>
                  <a:pt x="857" y="144"/>
                  <a:pt x="858" y="141"/>
                </a:cubicBezTo>
                <a:cubicBezTo>
                  <a:pt x="858" y="141"/>
                  <a:pt x="858" y="140"/>
                  <a:pt x="859" y="141"/>
                </a:cubicBezTo>
                <a:cubicBezTo>
                  <a:pt x="859" y="140"/>
                  <a:pt x="859" y="140"/>
                  <a:pt x="860" y="140"/>
                </a:cubicBezTo>
                <a:cubicBezTo>
                  <a:pt x="860" y="139"/>
                  <a:pt x="859" y="140"/>
                  <a:pt x="859" y="140"/>
                </a:cubicBezTo>
                <a:cubicBezTo>
                  <a:pt x="860" y="139"/>
                  <a:pt x="859" y="138"/>
                  <a:pt x="860" y="138"/>
                </a:cubicBezTo>
                <a:cubicBezTo>
                  <a:pt x="860" y="134"/>
                  <a:pt x="861" y="132"/>
                  <a:pt x="861" y="128"/>
                </a:cubicBezTo>
                <a:cubicBezTo>
                  <a:pt x="861" y="131"/>
                  <a:pt x="861" y="134"/>
                  <a:pt x="860" y="137"/>
                </a:cubicBezTo>
                <a:cubicBezTo>
                  <a:pt x="860" y="138"/>
                  <a:pt x="861" y="137"/>
                  <a:pt x="861" y="138"/>
                </a:cubicBezTo>
                <a:cubicBezTo>
                  <a:pt x="861" y="139"/>
                  <a:pt x="860" y="139"/>
                  <a:pt x="860" y="140"/>
                </a:cubicBezTo>
                <a:cubicBezTo>
                  <a:pt x="860" y="141"/>
                  <a:pt x="860" y="142"/>
                  <a:pt x="860" y="143"/>
                </a:cubicBezTo>
                <a:cubicBezTo>
                  <a:pt x="860" y="144"/>
                  <a:pt x="859" y="145"/>
                  <a:pt x="859" y="146"/>
                </a:cubicBezTo>
                <a:cubicBezTo>
                  <a:pt x="860" y="147"/>
                  <a:pt x="860" y="148"/>
                  <a:pt x="860" y="149"/>
                </a:cubicBezTo>
                <a:cubicBezTo>
                  <a:pt x="860" y="150"/>
                  <a:pt x="860" y="149"/>
                  <a:pt x="860" y="150"/>
                </a:cubicBezTo>
                <a:cubicBezTo>
                  <a:pt x="861" y="151"/>
                  <a:pt x="861" y="150"/>
                  <a:pt x="862" y="150"/>
                </a:cubicBezTo>
                <a:cubicBezTo>
                  <a:pt x="862" y="151"/>
                  <a:pt x="861" y="150"/>
                  <a:pt x="861" y="151"/>
                </a:cubicBezTo>
                <a:cubicBezTo>
                  <a:pt x="861" y="151"/>
                  <a:pt x="861" y="152"/>
                  <a:pt x="862" y="152"/>
                </a:cubicBezTo>
                <a:cubicBezTo>
                  <a:pt x="861" y="154"/>
                  <a:pt x="861" y="155"/>
                  <a:pt x="861" y="157"/>
                </a:cubicBezTo>
                <a:cubicBezTo>
                  <a:pt x="861" y="157"/>
                  <a:pt x="861" y="156"/>
                  <a:pt x="861" y="157"/>
                </a:cubicBezTo>
                <a:cubicBezTo>
                  <a:pt x="861" y="157"/>
                  <a:pt x="861" y="160"/>
                  <a:pt x="861" y="160"/>
                </a:cubicBezTo>
                <a:cubicBezTo>
                  <a:pt x="861" y="162"/>
                  <a:pt x="861" y="163"/>
                  <a:pt x="860" y="165"/>
                </a:cubicBezTo>
                <a:cubicBezTo>
                  <a:pt x="860" y="166"/>
                  <a:pt x="861" y="165"/>
                  <a:pt x="861" y="166"/>
                </a:cubicBezTo>
                <a:cubicBezTo>
                  <a:pt x="861" y="167"/>
                  <a:pt x="861" y="168"/>
                  <a:pt x="860" y="169"/>
                </a:cubicBezTo>
                <a:cubicBezTo>
                  <a:pt x="861" y="170"/>
                  <a:pt x="861" y="172"/>
                  <a:pt x="860" y="173"/>
                </a:cubicBezTo>
                <a:cubicBezTo>
                  <a:pt x="861" y="173"/>
                  <a:pt x="861" y="172"/>
                  <a:pt x="862" y="172"/>
                </a:cubicBezTo>
                <a:cubicBezTo>
                  <a:pt x="862" y="172"/>
                  <a:pt x="861" y="173"/>
                  <a:pt x="861" y="174"/>
                </a:cubicBezTo>
                <a:cubicBezTo>
                  <a:pt x="861" y="178"/>
                  <a:pt x="862" y="181"/>
                  <a:pt x="861" y="186"/>
                </a:cubicBezTo>
                <a:cubicBezTo>
                  <a:pt x="861" y="187"/>
                  <a:pt x="862" y="187"/>
                  <a:pt x="861" y="188"/>
                </a:cubicBezTo>
                <a:cubicBezTo>
                  <a:pt x="861" y="188"/>
                  <a:pt x="862" y="188"/>
                  <a:pt x="862" y="188"/>
                </a:cubicBezTo>
                <a:cubicBezTo>
                  <a:pt x="862" y="190"/>
                  <a:pt x="860" y="196"/>
                  <a:pt x="862" y="198"/>
                </a:cubicBezTo>
                <a:cubicBezTo>
                  <a:pt x="861" y="198"/>
                  <a:pt x="861" y="197"/>
                  <a:pt x="861" y="198"/>
                </a:cubicBezTo>
                <a:cubicBezTo>
                  <a:pt x="861" y="199"/>
                  <a:pt x="860" y="200"/>
                  <a:pt x="861" y="201"/>
                </a:cubicBezTo>
                <a:cubicBezTo>
                  <a:pt x="861" y="204"/>
                  <a:pt x="860" y="206"/>
                  <a:pt x="861" y="208"/>
                </a:cubicBezTo>
                <a:cubicBezTo>
                  <a:pt x="860" y="209"/>
                  <a:pt x="860" y="210"/>
                  <a:pt x="860" y="210"/>
                </a:cubicBezTo>
                <a:cubicBezTo>
                  <a:pt x="860" y="211"/>
                  <a:pt x="860" y="213"/>
                  <a:pt x="860" y="214"/>
                </a:cubicBezTo>
                <a:cubicBezTo>
                  <a:pt x="859" y="231"/>
                  <a:pt x="857" y="248"/>
                  <a:pt x="857" y="264"/>
                </a:cubicBezTo>
                <a:cubicBezTo>
                  <a:pt x="856" y="268"/>
                  <a:pt x="857" y="273"/>
                  <a:pt x="857" y="277"/>
                </a:cubicBezTo>
                <a:cubicBezTo>
                  <a:pt x="857" y="277"/>
                  <a:pt x="857" y="277"/>
                  <a:pt x="857" y="278"/>
                </a:cubicBezTo>
                <a:cubicBezTo>
                  <a:pt x="857" y="279"/>
                  <a:pt x="857" y="279"/>
                  <a:pt x="857" y="279"/>
                </a:cubicBezTo>
                <a:cubicBezTo>
                  <a:pt x="857" y="280"/>
                  <a:pt x="857" y="281"/>
                  <a:pt x="857" y="282"/>
                </a:cubicBezTo>
                <a:cubicBezTo>
                  <a:pt x="857" y="291"/>
                  <a:pt x="857" y="302"/>
                  <a:pt x="859" y="311"/>
                </a:cubicBezTo>
                <a:cubicBezTo>
                  <a:pt x="858" y="317"/>
                  <a:pt x="860" y="324"/>
                  <a:pt x="860" y="331"/>
                </a:cubicBezTo>
                <a:cubicBezTo>
                  <a:pt x="860" y="334"/>
                  <a:pt x="860" y="336"/>
                  <a:pt x="860" y="339"/>
                </a:cubicBezTo>
                <a:cubicBezTo>
                  <a:pt x="861" y="340"/>
                  <a:pt x="861" y="342"/>
                  <a:pt x="861" y="343"/>
                </a:cubicBezTo>
                <a:cubicBezTo>
                  <a:pt x="861" y="345"/>
                  <a:pt x="861" y="347"/>
                  <a:pt x="861" y="349"/>
                </a:cubicBezTo>
                <a:cubicBezTo>
                  <a:pt x="861" y="350"/>
                  <a:pt x="861" y="350"/>
                  <a:pt x="861" y="350"/>
                </a:cubicBezTo>
                <a:cubicBezTo>
                  <a:pt x="861" y="351"/>
                  <a:pt x="861" y="351"/>
                  <a:pt x="861" y="351"/>
                </a:cubicBezTo>
                <a:cubicBezTo>
                  <a:pt x="861" y="351"/>
                  <a:pt x="861" y="351"/>
                  <a:pt x="861" y="351"/>
                </a:cubicBezTo>
                <a:cubicBezTo>
                  <a:pt x="861" y="351"/>
                  <a:pt x="860" y="350"/>
                  <a:pt x="860" y="350"/>
                </a:cubicBezTo>
                <a:cubicBezTo>
                  <a:pt x="859" y="350"/>
                  <a:pt x="858" y="350"/>
                  <a:pt x="857" y="349"/>
                </a:cubicBezTo>
                <a:cubicBezTo>
                  <a:pt x="854" y="349"/>
                  <a:pt x="853" y="349"/>
                  <a:pt x="851" y="348"/>
                </a:cubicBezTo>
                <a:cubicBezTo>
                  <a:pt x="843" y="346"/>
                  <a:pt x="834" y="342"/>
                  <a:pt x="826" y="340"/>
                </a:cubicBezTo>
                <a:cubicBezTo>
                  <a:pt x="824" y="340"/>
                  <a:pt x="821" y="338"/>
                  <a:pt x="819" y="338"/>
                </a:cubicBezTo>
                <a:cubicBezTo>
                  <a:pt x="818" y="338"/>
                  <a:pt x="817" y="338"/>
                  <a:pt x="816" y="337"/>
                </a:cubicBezTo>
                <a:cubicBezTo>
                  <a:pt x="812" y="336"/>
                  <a:pt x="807" y="334"/>
                  <a:pt x="803" y="334"/>
                </a:cubicBezTo>
                <a:cubicBezTo>
                  <a:pt x="801" y="333"/>
                  <a:pt x="799" y="332"/>
                  <a:pt x="797" y="331"/>
                </a:cubicBezTo>
                <a:cubicBezTo>
                  <a:pt x="794" y="331"/>
                  <a:pt x="792" y="330"/>
                  <a:pt x="790" y="330"/>
                </a:cubicBezTo>
                <a:cubicBezTo>
                  <a:pt x="789" y="329"/>
                  <a:pt x="788" y="329"/>
                  <a:pt x="788" y="329"/>
                </a:cubicBezTo>
                <a:cubicBezTo>
                  <a:pt x="787" y="329"/>
                  <a:pt x="787" y="329"/>
                  <a:pt x="786" y="328"/>
                </a:cubicBezTo>
                <a:cubicBezTo>
                  <a:pt x="783" y="328"/>
                  <a:pt x="779" y="327"/>
                  <a:pt x="776" y="325"/>
                </a:cubicBezTo>
                <a:cubicBezTo>
                  <a:pt x="775" y="325"/>
                  <a:pt x="775" y="325"/>
                  <a:pt x="775" y="326"/>
                </a:cubicBezTo>
                <a:cubicBezTo>
                  <a:pt x="773" y="324"/>
                  <a:pt x="770" y="325"/>
                  <a:pt x="768" y="324"/>
                </a:cubicBezTo>
                <a:cubicBezTo>
                  <a:pt x="767" y="324"/>
                  <a:pt x="767" y="324"/>
                  <a:pt x="767" y="324"/>
                </a:cubicBezTo>
                <a:cubicBezTo>
                  <a:pt x="766" y="323"/>
                  <a:pt x="765" y="323"/>
                  <a:pt x="763" y="323"/>
                </a:cubicBezTo>
                <a:cubicBezTo>
                  <a:pt x="759" y="321"/>
                  <a:pt x="755" y="321"/>
                  <a:pt x="751" y="319"/>
                </a:cubicBezTo>
                <a:cubicBezTo>
                  <a:pt x="749" y="320"/>
                  <a:pt x="746" y="319"/>
                  <a:pt x="744" y="318"/>
                </a:cubicBezTo>
                <a:cubicBezTo>
                  <a:pt x="743" y="318"/>
                  <a:pt x="743" y="319"/>
                  <a:pt x="742" y="318"/>
                </a:cubicBezTo>
                <a:cubicBezTo>
                  <a:pt x="741" y="318"/>
                  <a:pt x="741" y="318"/>
                  <a:pt x="741" y="318"/>
                </a:cubicBezTo>
                <a:cubicBezTo>
                  <a:pt x="740" y="318"/>
                  <a:pt x="740" y="318"/>
                  <a:pt x="739" y="318"/>
                </a:cubicBezTo>
                <a:cubicBezTo>
                  <a:pt x="738" y="317"/>
                  <a:pt x="738" y="317"/>
                  <a:pt x="737" y="316"/>
                </a:cubicBezTo>
                <a:cubicBezTo>
                  <a:pt x="736" y="316"/>
                  <a:pt x="736" y="317"/>
                  <a:pt x="735" y="316"/>
                </a:cubicBezTo>
                <a:cubicBezTo>
                  <a:pt x="734" y="316"/>
                  <a:pt x="733" y="315"/>
                  <a:pt x="733" y="315"/>
                </a:cubicBezTo>
                <a:cubicBezTo>
                  <a:pt x="731" y="315"/>
                  <a:pt x="729" y="316"/>
                  <a:pt x="727" y="314"/>
                </a:cubicBezTo>
                <a:cubicBezTo>
                  <a:pt x="725" y="314"/>
                  <a:pt x="724" y="313"/>
                  <a:pt x="722" y="313"/>
                </a:cubicBezTo>
                <a:cubicBezTo>
                  <a:pt x="721" y="313"/>
                  <a:pt x="720" y="313"/>
                  <a:pt x="719" y="313"/>
                </a:cubicBezTo>
                <a:cubicBezTo>
                  <a:pt x="718" y="313"/>
                  <a:pt x="718" y="313"/>
                  <a:pt x="717" y="313"/>
                </a:cubicBezTo>
                <a:cubicBezTo>
                  <a:pt x="715" y="312"/>
                  <a:pt x="713" y="313"/>
                  <a:pt x="711" y="311"/>
                </a:cubicBezTo>
                <a:cubicBezTo>
                  <a:pt x="708" y="312"/>
                  <a:pt x="703" y="309"/>
                  <a:pt x="701" y="311"/>
                </a:cubicBezTo>
                <a:cubicBezTo>
                  <a:pt x="701" y="312"/>
                  <a:pt x="700" y="313"/>
                  <a:pt x="699" y="313"/>
                </a:cubicBezTo>
                <a:cubicBezTo>
                  <a:pt x="698" y="313"/>
                  <a:pt x="698" y="312"/>
                  <a:pt x="697" y="311"/>
                </a:cubicBezTo>
                <a:cubicBezTo>
                  <a:pt x="696" y="311"/>
                  <a:pt x="693" y="310"/>
                  <a:pt x="692" y="310"/>
                </a:cubicBezTo>
                <a:cubicBezTo>
                  <a:pt x="691" y="310"/>
                  <a:pt x="691" y="311"/>
                  <a:pt x="690" y="311"/>
                </a:cubicBezTo>
                <a:cubicBezTo>
                  <a:pt x="689" y="311"/>
                  <a:pt x="688" y="309"/>
                  <a:pt x="687" y="309"/>
                </a:cubicBezTo>
                <a:cubicBezTo>
                  <a:pt x="686" y="309"/>
                  <a:pt x="685" y="310"/>
                  <a:pt x="684" y="310"/>
                </a:cubicBezTo>
                <a:cubicBezTo>
                  <a:pt x="683" y="309"/>
                  <a:pt x="682" y="308"/>
                  <a:pt x="682" y="307"/>
                </a:cubicBezTo>
                <a:cubicBezTo>
                  <a:pt x="682" y="307"/>
                  <a:pt x="682" y="307"/>
                  <a:pt x="681" y="307"/>
                </a:cubicBezTo>
                <a:cubicBezTo>
                  <a:pt x="680" y="305"/>
                  <a:pt x="677" y="304"/>
                  <a:pt x="674" y="304"/>
                </a:cubicBezTo>
                <a:cubicBezTo>
                  <a:pt x="674" y="303"/>
                  <a:pt x="673" y="303"/>
                  <a:pt x="673" y="303"/>
                </a:cubicBezTo>
                <a:cubicBezTo>
                  <a:pt x="670" y="302"/>
                  <a:pt x="668" y="299"/>
                  <a:pt x="666" y="296"/>
                </a:cubicBezTo>
                <a:cubicBezTo>
                  <a:pt x="666" y="296"/>
                  <a:pt x="665" y="296"/>
                  <a:pt x="665" y="295"/>
                </a:cubicBezTo>
                <a:cubicBezTo>
                  <a:pt x="664" y="294"/>
                  <a:pt x="664" y="293"/>
                  <a:pt x="663" y="292"/>
                </a:cubicBezTo>
                <a:cubicBezTo>
                  <a:pt x="663" y="291"/>
                  <a:pt x="662" y="291"/>
                  <a:pt x="662" y="290"/>
                </a:cubicBezTo>
                <a:cubicBezTo>
                  <a:pt x="662" y="288"/>
                  <a:pt x="661" y="287"/>
                  <a:pt x="660" y="286"/>
                </a:cubicBezTo>
                <a:cubicBezTo>
                  <a:pt x="660" y="285"/>
                  <a:pt x="659" y="284"/>
                  <a:pt x="659" y="283"/>
                </a:cubicBezTo>
                <a:cubicBezTo>
                  <a:pt x="658" y="281"/>
                  <a:pt x="659" y="279"/>
                  <a:pt x="658" y="277"/>
                </a:cubicBezTo>
                <a:cubicBezTo>
                  <a:pt x="659" y="274"/>
                  <a:pt x="659" y="271"/>
                  <a:pt x="660" y="267"/>
                </a:cubicBezTo>
                <a:cubicBezTo>
                  <a:pt x="660" y="267"/>
                  <a:pt x="659" y="267"/>
                  <a:pt x="660" y="266"/>
                </a:cubicBezTo>
                <a:cubicBezTo>
                  <a:pt x="661" y="265"/>
                  <a:pt x="661" y="263"/>
                  <a:pt x="662" y="261"/>
                </a:cubicBezTo>
                <a:cubicBezTo>
                  <a:pt x="663" y="261"/>
                  <a:pt x="663" y="260"/>
                  <a:pt x="664" y="260"/>
                </a:cubicBezTo>
                <a:cubicBezTo>
                  <a:pt x="665" y="259"/>
                  <a:pt x="665" y="258"/>
                  <a:pt x="666" y="257"/>
                </a:cubicBezTo>
                <a:cubicBezTo>
                  <a:pt x="670" y="256"/>
                  <a:pt x="673" y="253"/>
                  <a:pt x="677" y="251"/>
                </a:cubicBezTo>
                <a:cubicBezTo>
                  <a:pt x="677" y="251"/>
                  <a:pt x="678" y="251"/>
                  <a:pt x="678" y="251"/>
                </a:cubicBezTo>
                <a:cubicBezTo>
                  <a:pt x="680" y="250"/>
                  <a:pt x="682" y="250"/>
                  <a:pt x="684" y="249"/>
                </a:cubicBezTo>
                <a:cubicBezTo>
                  <a:pt x="685" y="248"/>
                  <a:pt x="687" y="249"/>
                  <a:pt x="689" y="249"/>
                </a:cubicBezTo>
                <a:cubicBezTo>
                  <a:pt x="690" y="249"/>
                  <a:pt x="690" y="248"/>
                  <a:pt x="692" y="249"/>
                </a:cubicBezTo>
                <a:cubicBezTo>
                  <a:pt x="693" y="249"/>
                  <a:pt x="695" y="248"/>
                  <a:pt x="696" y="248"/>
                </a:cubicBezTo>
                <a:cubicBezTo>
                  <a:pt x="698" y="248"/>
                  <a:pt x="700" y="249"/>
                  <a:pt x="701" y="250"/>
                </a:cubicBezTo>
                <a:cubicBezTo>
                  <a:pt x="702" y="250"/>
                  <a:pt x="703" y="249"/>
                  <a:pt x="704" y="250"/>
                </a:cubicBezTo>
                <a:cubicBezTo>
                  <a:pt x="705" y="250"/>
                  <a:pt x="706" y="252"/>
                  <a:pt x="707" y="252"/>
                </a:cubicBezTo>
                <a:close/>
                <a:moveTo>
                  <a:pt x="858" y="156"/>
                </a:moveTo>
                <a:cubicBezTo>
                  <a:pt x="858" y="156"/>
                  <a:pt x="858" y="156"/>
                  <a:pt x="858" y="156"/>
                </a:cubicBezTo>
                <a:cubicBezTo>
                  <a:pt x="858" y="157"/>
                  <a:pt x="859" y="156"/>
                  <a:pt x="858" y="156"/>
                </a:cubicBezTo>
                <a:close/>
                <a:moveTo>
                  <a:pt x="859" y="156"/>
                </a:moveTo>
                <a:cubicBezTo>
                  <a:pt x="860" y="155"/>
                  <a:pt x="859" y="154"/>
                  <a:pt x="860" y="152"/>
                </a:cubicBezTo>
                <a:cubicBezTo>
                  <a:pt x="859" y="152"/>
                  <a:pt x="859" y="152"/>
                  <a:pt x="860" y="151"/>
                </a:cubicBezTo>
                <a:cubicBezTo>
                  <a:pt x="859" y="150"/>
                  <a:pt x="860" y="148"/>
                  <a:pt x="858" y="148"/>
                </a:cubicBezTo>
                <a:cubicBezTo>
                  <a:pt x="858" y="149"/>
                  <a:pt x="858" y="150"/>
                  <a:pt x="857" y="151"/>
                </a:cubicBezTo>
                <a:cubicBezTo>
                  <a:pt x="857" y="151"/>
                  <a:pt x="858" y="151"/>
                  <a:pt x="858" y="151"/>
                </a:cubicBezTo>
                <a:cubicBezTo>
                  <a:pt x="858" y="152"/>
                  <a:pt x="858" y="154"/>
                  <a:pt x="858" y="156"/>
                </a:cubicBezTo>
                <a:cubicBezTo>
                  <a:pt x="858" y="156"/>
                  <a:pt x="858" y="155"/>
                  <a:pt x="859" y="156"/>
                </a:cubicBezTo>
                <a:close/>
              </a:path>
            </a:pathLst>
          </a:custGeom>
          <a:solidFill>
            <a:schemeClr val="bg1"/>
          </a:solidFill>
          <a:ln>
            <a:noFill/>
          </a:ln>
        </p:spPr>
        <p:txBody>
          <a:bodyPr vert="horz" wrap="square" lIns="91296" tIns="45648" rIns="91296" bIns="45648" numCol="1" anchor="t" anchorCtr="0" compatLnSpc="1">
            <a:prstTxWarp prst="textNoShape">
              <a:avLst/>
            </a:prstTxWarp>
          </a:bodyPr>
          <a:lstStyle/>
          <a:p>
            <a:pPr marL="0" marR="0" lvl="0" indent="0" algn="l" defTabSz="913304" rtl="0" eaLnBrk="1" fontAlgn="auto" latinLnBrk="0" hangingPunct="1">
              <a:lnSpc>
                <a:spcPct val="100000"/>
              </a:lnSpc>
              <a:spcBef>
                <a:spcPts val="0"/>
              </a:spcBef>
              <a:spcAft>
                <a:spcPts val="0"/>
              </a:spcAft>
              <a:buClrTx/>
              <a:buSzTx/>
              <a:buFontTx/>
              <a:buNone/>
              <a:tabLst/>
              <a:defRPr/>
            </a:pPr>
            <a:endParaRPr kumimoji="0" lang="en-US" sz="2394" b="0" i="0" u="none" strike="noStrike" kern="1200" cap="none" spc="0" normalizeH="0" baseline="0" noProof="0">
              <a:ln>
                <a:noFill/>
              </a:ln>
              <a:solidFill>
                <a:prstClr val="black"/>
              </a:solidFill>
              <a:effectLst/>
              <a:uLnTx/>
              <a:uFillTx/>
              <a:latin typeface="Segoe UI"/>
              <a:ea typeface="+mn-ea"/>
              <a:cs typeface="+mn-cs"/>
            </a:endParaRPr>
          </a:p>
        </p:txBody>
      </p:sp>
      <p:sp>
        <p:nvSpPr>
          <p:cNvPr id="21" name="SlideModel shp148"/>
          <p:cNvSpPr txBox="1"/>
          <p:nvPr/>
        </p:nvSpPr>
        <p:spPr>
          <a:xfrm>
            <a:off x="6886201" y="3362368"/>
            <a:ext cx="4149874" cy="338026"/>
          </a:xfrm>
          <a:prstGeom prst="rect">
            <a:avLst/>
          </a:prstGeom>
        </p:spPr>
        <p:txBody>
          <a:bodyPr wrap="square">
            <a:spAutoFit/>
          </a:bodyPr>
          <a:lstStyle>
            <a:defPPr>
              <a:defRPr lang="en-US"/>
            </a:defPPr>
            <a:lvl1pPr algn="ctr">
              <a:defRPr sz="2000">
                <a:latin typeface="Segoe UI" panose="020B0502040204020203" pitchFamily="34" charset="0"/>
                <a:ea typeface="Segoe UI" panose="020B0502040204020203" pitchFamily="34" charset="0"/>
                <a:cs typeface="Segoe UI" panose="020B0502040204020203" pitchFamily="34" charset="0"/>
              </a:defRPr>
            </a:lvl1pPr>
          </a:lstStyle>
          <a:p>
            <a:pPr marL="0" marR="0" lvl="0" indent="0" algn="ctr" defTabSz="913304"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Segoe UI" panose="020B0502040204020203" pitchFamily="34" charset="0"/>
                <a:cs typeface="Segoe UI" panose="020B0502040204020203" pitchFamily="34" charset="0"/>
              </a:rPr>
              <a:t>Apply this coupon code during sign up</a:t>
            </a:r>
            <a:endParaRPr kumimoji="0" lang="es-UY" sz="1600" b="0" i="0" u="none" strike="noStrike" kern="1200" cap="none" spc="0" normalizeH="0" baseline="0" noProof="0" dirty="0">
              <a:ln>
                <a:noFill/>
              </a:ln>
              <a:solidFill>
                <a:prstClr val="white"/>
              </a:solidFill>
              <a:effectLst/>
              <a:uLnTx/>
              <a:uFillTx/>
              <a:latin typeface="Segoe UI" panose="020B0502040204020203" pitchFamily="34" charset="0"/>
              <a:cs typeface="Segoe UI" panose="020B0502040204020203" pitchFamily="34" charset="0"/>
            </a:endParaRPr>
          </a:p>
        </p:txBody>
      </p:sp>
      <p:grpSp>
        <p:nvGrpSpPr>
          <p:cNvPr id="22" name="SlideModel shp149"/>
          <p:cNvGrpSpPr>
            <a:grpSpLocks noChangeAspect="1"/>
          </p:cNvGrpSpPr>
          <p:nvPr/>
        </p:nvGrpSpPr>
        <p:grpSpPr bwMode="auto">
          <a:xfrm>
            <a:off x="835888" y="712617"/>
            <a:ext cx="4317793" cy="3573248"/>
            <a:chOff x="507" y="1182"/>
            <a:chExt cx="3091" cy="2558"/>
          </a:xfrm>
        </p:grpSpPr>
        <p:sp>
          <p:nvSpPr>
            <p:cNvPr id="23" name="SlideGroup shp150"/>
            <p:cNvSpPr>
              <a:spLocks noChangeAspect="1" noChangeArrowheads="1" noTextEdit="1"/>
            </p:cNvSpPr>
            <p:nvPr/>
          </p:nvSpPr>
          <p:spPr bwMode="auto">
            <a:xfrm>
              <a:off x="507" y="1183"/>
              <a:ext cx="3044" cy="2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296" tIns="45648" rIns="91296" bIns="45648" numCol="1" anchor="t" anchorCtr="0" compatLnSpc="1">
              <a:prstTxWarp prst="textNoShape">
                <a:avLst/>
              </a:prstTxWarp>
            </a:bodyPr>
            <a:lstStyle/>
            <a:p>
              <a:pPr marL="0" marR="0" lvl="0" indent="0" algn="ctr" defTabSz="913304"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24" name="SlideGroup shp151"/>
            <p:cNvSpPr>
              <a:spLocks/>
            </p:cNvSpPr>
            <p:nvPr/>
          </p:nvSpPr>
          <p:spPr bwMode="auto">
            <a:xfrm>
              <a:off x="1700" y="3289"/>
              <a:ext cx="669" cy="364"/>
            </a:xfrm>
            <a:custGeom>
              <a:avLst/>
              <a:gdLst>
                <a:gd name="T0" fmla="*/ 659 w 659"/>
                <a:gd name="T1" fmla="*/ 364 h 364"/>
                <a:gd name="T2" fmla="*/ 0 w 659"/>
                <a:gd name="T3" fmla="*/ 364 h 364"/>
                <a:gd name="T4" fmla="*/ 51 w 659"/>
                <a:gd name="T5" fmla="*/ 0 h 364"/>
                <a:gd name="T6" fmla="*/ 612 w 659"/>
                <a:gd name="T7" fmla="*/ 0 h 364"/>
                <a:gd name="T8" fmla="*/ 659 w 659"/>
                <a:gd name="T9" fmla="*/ 364 h 364"/>
              </a:gdLst>
              <a:ahLst/>
              <a:cxnLst>
                <a:cxn ang="0">
                  <a:pos x="T0" y="T1"/>
                </a:cxn>
                <a:cxn ang="0">
                  <a:pos x="T2" y="T3"/>
                </a:cxn>
                <a:cxn ang="0">
                  <a:pos x="T4" y="T5"/>
                </a:cxn>
                <a:cxn ang="0">
                  <a:pos x="T6" y="T7"/>
                </a:cxn>
                <a:cxn ang="0">
                  <a:pos x="T8" y="T9"/>
                </a:cxn>
              </a:cxnLst>
              <a:rect l="0" t="0" r="r" b="b"/>
              <a:pathLst>
                <a:path w="659" h="364">
                  <a:moveTo>
                    <a:pt x="659" y="364"/>
                  </a:moveTo>
                  <a:lnTo>
                    <a:pt x="0" y="364"/>
                  </a:lnTo>
                  <a:lnTo>
                    <a:pt x="51" y="0"/>
                  </a:lnTo>
                  <a:lnTo>
                    <a:pt x="612" y="0"/>
                  </a:lnTo>
                  <a:lnTo>
                    <a:pt x="659" y="364"/>
                  </a:lnTo>
                  <a:close/>
                </a:path>
              </a:pathLst>
            </a:custGeom>
            <a:solidFill>
              <a:srgbClr val="D3D0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296" tIns="45648" rIns="91296" bIns="45648" numCol="1" anchor="t" anchorCtr="0" compatLnSpc="1">
              <a:prstTxWarp prst="textNoShape">
                <a:avLst/>
              </a:prstTxWarp>
            </a:bodyPr>
            <a:lstStyle/>
            <a:p>
              <a:pPr marL="0" marR="0" lvl="0" indent="0" algn="ctr" defTabSz="913304"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25" name="SlideGroup shp152"/>
            <p:cNvSpPr>
              <a:spLocks/>
            </p:cNvSpPr>
            <p:nvPr/>
          </p:nvSpPr>
          <p:spPr bwMode="auto">
            <a:xfrm>
              <a:off x="1652" y="3645"/>
              <a:ext cx="765" cy="94"/>
            </a:xfrm>
            <a:custGeom>
              <a:avLst/>
              <a:gdLst>
                <a:gd name="T0" fmla="*/ 758 w 772"/>
                <a:gd name="T1" fmla="*/ 96 h 96"/>
                <a:gd name="T2" fmla="*/ 12 w 772"/>
                <a:gd name="T3" fmla="*/ 96 h 96"/>
                <a:gd name="T4" fmla="*/ 0 w 772"/>
                <a:gd name="T5" fmla="*/ 84 h 96"/>
                <a:gd name="T6" fmla="*/ 2 w 772"/>
                <a:gd name="T7" fmla="*/ 78 h 96"/>
                <a:gd name="T8" fmla="*/ 48 w 772"/>
                <a:gd name="T9" fmla="*/ 5 h 96"/>
                <a:gd name="T10" fmla="*/ 58 w 772"/>
                <a:gd name="T11" fmla="*/ 0 h 96"/>
                <a:gd name="T12" fmla="*/ 715 w 772"/>
                <a:gd name="T13" fmla="*/ 0 h 96"/>
                <a:gd name="T14" fmla="*/ 725 w 772"/>
                <a:gd name="T15" fmla="*/ 6 h 96"/>
                <a:gd name="T16" fmla="*/ 768 w 772"/>
                <a:gd name="T17" fmla="*/ 78 h 96"/>
                <a:gd name="T18" fmla="*/ 764 w 772"/>
                <a:gd name="T19" fmla="*/ 95 h 96"/>
                <a:gd name="T20" fmla="*/ 758 w 772"/>
                <a:gd name="T21"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2" h="96">
                  <a:moveTo>
                    <a:pt x="758" y="96"/>
                  </a:moveTo>
                  <a:cubicBezTo>
                    <a:pt x="12" y="96"/>
                    <a:pt x="12" y="96"/>
                    <a:pt x="12" y="96"/>
                  </a:cubicBezTo>
                  <a:cubicBezTo>
                    <a:pt x="5" y="96"/>
                    <a:pt x="0" y="91"/>
                    <a:pt x="0" y="84"/>
                  </a:cubicBezTo>
                  <a:cubicBezTo>
                    <a:pt x="0" y="82"/>
                    <a:pt x="0" y="80"/>
                    <a:pt x="2" y="78"/>
                  </a:cubicBezTo>
                  <a:cubicBezTo>
                    <a:pt x="48" y="5"/>
                    <a:pt x="48" y="5"/>
                    <a:pt x="48" y="5"/>
                  </a:cubicBezTo>
                  <a:cubicBezTo>
                    <a:pt x="50" y="2"/>
                    <a:pt x="54" y="0"/>
                    <a:pt x="58" y="0"/>
                  </a:cubicBezTo>
                  <a:cubicBezTo>
                    <a:pt x="715" y="0"/>
                    <a:pt x="715" y="0"/>
                    <a:pt x="715" y="0"/>
                  </a:cubicBezTo>
                  <a:cubicBezTo>
                    <a:pt x="719" y="0"/>
                    <a:pt x="723" y="2"/>
                    <a:pt x="725" y="6"/>
                  </a:cubicBezTo>
                  <a:cubicBezTo>
                    <a:pt x="768" y="78"/>
                    <a:pt x="768" y="78"/>
                    <a:pt x="768" y="78"/>
                  </a:cubicBezTo>
                  <a:cubicBezTo>
                    <a:pt x="772" y="84"/>
                    <a:pt x="770" y="91"/>
                    <a:pt x="764" y="95"/>
                  </a:cubicBezTo>
                  <a:cubicBezTo>
                    <a:pt x="762" y="96"/>
                    <a:pt x="760" y="96"/>
                    <a:pt x="758" y="96"/>
                  </a:cubicBezTo>
                  <a:close/>
                </a:path>
              </a:pathLst>
            </a:custGeom>
            <a:solidFill>
              <a:srgbClr val="BFBD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296" tIns="45648" rIns="91296" bIns="45648" numCol="1" anchor="t" anchorCtr="0" compatLnSpc="1">
              <a:prstTxWarp prst="textNoShape">
                <a:avLst/>
              </a:prstTxWarp>
            </a:bodyPr>
            <a:lstStyle/>
            <a:p>
              <a:pPr marL="0" marR="0" lvl="0" indent="0" algn="ctr" defTabSz="913304"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26" name="SlideGroup shp153"/>
            <p:cNvSpPr>
              <a:spLocks/>
            </p:cNvSpPr>
            <p:nvPr/>
          </p:nvSpPr>
          <p:spPr bwMode="auto">
            <a:xfrm>
              <a:off x="507" y="1182"/>
              <a:ext cx="3090" cy="1885"/>
            </a:xfrm>
            <a:custGeom>
              <a:avLst/>
              <a:gdLst>
                <a:gd name="T0" fmla="*/ 3056 w 3114"/>
                <a:gd name="T1" fmla="*/ 0 h 1928"/>
                <a:gd name="T2" fmla="*/ 56 w 3114"/>
                <a:gd name="T3" fmla="*/ 0 h 1928"/>
                <a:gd name="T4" fmla="*/ 0 w 3114"/>
                <a:gd name="T5" fmla="*/ 56 h 1928"/>
                <a:gd name="T6" fmla="*/ 0 w 3114"/>
                <a:gd name="T7" fmla="*/ 1928 h 1928"/>
                <a:gd name="T8" fmla="*/ 3114 w 3114"/>
                <a:gd name="T9" fmla="*/ 1928 h 1928"/>
                <a:gd name="T10" fmla="*/ 3112 w 3114"/>
                <a:gd name="T11" fmla="*/ 56 h 1928"/>
                <a:gd name="T12" fmla="*/ 3056 w 3114"/>
                <a:gd name="T13" fmla="*/ 0 h 1928"/>
              </a:gdLst>
              <a:ahLst/>
              <a:cxnLst>
                <a:cxn ang="0">
                  <a:pos x="T0" y="T1"/>
                </a:cxn>
                <a:cxn ang="0">
                  <a:pos x="T2" y="T3"/>
                </a:cxn>
                <a:cxn ang="0">
                  <a:pos x="T4" y="T5"/>
                </a:cxn>
                <a:cxn ang="0">
                  <a:pos x="T6" y="T7"/>
                </a:cxn>
                <a:cxn ang="0">
                  <a:pos x="T8" y="T9"/>
                </a:cxn>
                <a:cxn ang="0">
                  <a:pos x="T10" y="T11"/>
                </a:cxn>
                <a:cxn ang="0">
                  <a:pos x="T12" y="T13"/>
                </a:cxn>
              </a:cxnLst>
              <a:rect l="0" t="0" r="r" b="b"/>
              <a:pathLst>
                <a:path w="3114" h="1928">
                  <a:moveTo>
                    <a:pt x="3056" y="0"/>
                  </a:moveTo>
                  <a:cubicBezTo>
                    <a:pt x="56" y="0"/>
                    <a:pt x="56" y="0"/>
                    <a:pt x="56" y="0"/>
                  </a:cubicBezTo>
                  <a:cubicBezTo>
                    <a:pt x="25" y="0"/>
                    <a:pt x="0" y="26"/>
                    <a:pt x="0" y="56"/>
                  </a:cubicBezTo>
                  <a:cubicBezTo>
                    <a:pt x="0" y="56"/>
                    <a:pt x="0" y="1910"/>
                    <a:pt x="0" y="1928"/>
                  </a:cubicBezTo>
                  <a:cubicBezTo>
                    <a:pt x="3114" y="1928"/>
                    <a:pt x="3114" y="1928"/>
                    <a:pt x="3114" y="1928"/>
                  </a:cubicBezTo>
                  <a:cubicBezTo>
                    <a:pt x="3114" y="1896"/>
                    <a:pt x="3112" y="56"/>
                    <a:pt x="3112" y="56"/>
                  </a:cubicBezTo>
                  <a:cubicBezTo>
                    <a:pt x="3112" y="26"/>
                    <a:pt x="3087" y="0"/>
                    <a:pt x="3056"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296" tIns="45648" rIns="91296" bIns="45648" numCol="1" anchor="t" anchorCtr="0" compatLnSpc="1">
              <a:prstTxWarp prst="textNoShape">
                <a:avLst/>
              </a:prstTxWarp>
            </a:bodyPr>
            <a:lstStyle/>
            <a:p>
              <a:pPr marL="0" marR="0" lvl="0" indent="0" algn="ctr" defTabSz="913304"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28" name="SlideGroup shp154"/>
            <p:cNvSpPr>
              <a:spLocks/>
            </p:cNvSpPr>
            <p:nvPr/>
          </p:nvSpPr>
          <p:spPr bwMode="auto">
            <a:xfrm>
              <a:off x="508" y="3067"/>
              <a:ext cx="3090" cy="240"/>
            </a:xfrm>
            <a:custGeom>
              <a:avLst/>
              <a:gdLst>
                <a:gd name="T0" fmla="*/ 3061 w 3114"/>
                <a:gd name="T1" fmla="*/ 246 h 246"/>
                <a:gd name="T2" fmla="*/ 56 w 3114"/>
                <a:gd name="T3" fmla="*/ 246 h 246"/>
                <a:gd name="T4" fmla="*/ 0 w 3114"/>
                <a:gd name="T5" fmla="*/ 190 h 246"/>
                <a:gd name="T6" fmla="*/ 0 w 3114"/>
                <a:gd name="T7" fmla="*/ 0 h 246"/>
                <a:gd name="T8" fmla="*/ 3114 w 3114"/>
                <a:gd name="T9" fmla="*/ 0 h 246"/>
                <a:gd name="T10" fmla="*/ 3114 w 3114"/>
                <a:gd name="T11" fmla="*/ 190 h 246"/>
                <a:gd name="T12" fmla="*/ 3061 w 3114"/>
                <a:gd name="T13" fmla="*/ 246 h 246"/>
              </a:gdLst>
              <a:ahLst/>
              <a:cxnLst>
                <a:cxn ang="0">
                  <a:pos x="T0" y="T1"/>
                </a:cxn>
                <a:cxn ang="0">
                  <a:pos x="T2" y="T3"/>
                </a:cxn>
                <a:cxn ang="0">
                  <a:pos x="T4" y="T5"/>
                </a:cxn>
                <a:cxn ang="0">
                  <a:pos x="T6" y="T7"/>
                </a:cxn>
                <a:cxn ang="0">
                  <a:pos x="T8" y="T9"/>
                </a:cxn>
                <a:cxn ang="0">
                  <a:pos x="T10" y="T11"/>
                </a:cxn>
                <a:cxn ang="0">
                  <a:pos x="T12" y="T13"/>
                </a:cxn>
              </a:cxnLst>
              <a:rect l="0" t="0" r="r" b="b"/>
              <a:pathLst>
                <a:path w="3114" h="246">
                  <a:moveTo>
                    <a:pt x="3061" y="246"/>
                  </a:moveTo>
                  <a:cubicBezTo>
                    <a:pt x="56" y="246"/>
                    <a:pt x="56" y="246"/>
                    <a:pt x="56" y="246"/>
                  </a:cubicBezTo>
                  <a:cubicBezTo>
                    <a:pt x="25" y="246"/>
                    <a:pt x="0" y="221"/>
                    <a:pt x="0" y="190"/>
                  </a:cubicBezTo>
                  <a:cubicBezTo>
                    <a:pt x="0" y="190"/>
                    <a:pt x="0" y="6"/>
                    <a:pt x="0" y="0"/>
                  </a:cubicBezTo>
                  <a:cubicBezTo>
                    <a:pt x="3114" y="0"/>
                    <a:pt x="3114" y="0"/>
                    <a:pt x="3114" y="0"/>
                  </a:cubicBezTo>
                  <a:cubicBezTo>
                    <a:pt x="3114" y="3"/>
                    <a:pt x="3114" y="190"/>
                    <a:pt x="3114" y="190"/>
                  </a:cubicBezTo>
                  <a:cubicBezTo>
                    <a:pt x="3114" y="221"/>
                    <a:pt x="3092" y="246"/>
                    <a:pt x="3061" y="246"/>
                  </a:cubicBezTo>
                  <a:close/>
                </a:path>
              </a:pathLst>
            </a:custGeom>
            <a:solidFill>
              <a:srgbClr val="EBEA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296" tIns="45648" rIns="91296" bIns="45648" numCol="1" anchor="t" anchorCtr="0" compatLnSpc="1">
              <a:prstTxWarp prst="textNoShape">
                <a:avLst/>
              </a:prstTxWarp>
            </a:bodyPr>
            <a:lstStyle/>
            <a:p>
              <a:pPr marL="0" marR="0" lvl="0" indent="0" algn="ctr" defTabSz="913304"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29" name="SlideGroup shp155"/>
            <p:cNvSpPr>
              <a:spLocks noChangeArrowheads="1"/>
            </p:cNvSpPr>
            <p:nvPr/>
          </p:nvSpPr>
          <p:spPr bwMode="auto">
            <a:xfrm>
              <a:off x="1983" y="3140"/>
              <a:ext cx="94" cy="94"/>
            </a:xfrm>
            <a:prstGeom prst="ellipse">
              <a:avLst/>
            </a:prstGeom>
            <a:solidFill>
              <a:srgbClr val="D5D3D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296" tIns="45648" rIns="91296" bIns="45648" numCol="1" anchor="t" anchorCtr="0" compatLnSpc="1">
              <a:prstTxWarp prst="textNoShape">
                <a:avLst/>
              </a:prstTxWarp>
            </a:bodyPr>
            <a:lstStyle/>
            <a:p>
              <a:pPr marL="0" marR="0" lvl="0" indent="0" algn="ctr" defTabSz="913304"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30" name="SlideGroup shp156"/>
            <p:cNvSpPr>
              <a:spLocks noChangeArrowheads="1"/>
            </p:cNvSpPr>
            <p:nvPr/>
          </p:nvSpPr>
          <p:spPr bwMode="auto">
            <a:xfrm>
              <a:off x="2011" y="1243"/>
              <a:ext cx="38" cy="37"/>
            </a:xfrm>
            <a:prstGeom prst="ellipse">
              <a:avLst/>
            </a:prstGeom>
            <a:solidFill>
              <a:srgbClr val="6262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296" tIns="45648" rIns="91296" bIns="45648" numCol="1" anchor="t" anchorCtr="0" compatLnSpc="1">
              <a:prstTxWarp prst="textNoShape">
                <a:avLst/>
              </a:prstTxWarp>
            </a:bodyPr>
            <a:lstStyle/>
            <a:p>
              <a:pPr marL="0" marR="0" lvl="0" indent="0" algn="ctr" defTabSz="913304"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grpSp>
      <p:sp>
        <p:nvSpPr>
          <p:cNvPr id="31" name="SlideModel shp157"/>
          <p:cNvSpPr/>
          <p:nvPr/>
        </p:nvSpPr>
        <p:spPr>
          <a:xfrm>
            <a:off x="7616435" y="5340927"/>
            <a:ext cx="2545216" cy="3036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3304"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Visit slidemodel.com</a:t>
            </a:r>
          </a:p>
        </p:txBody>
      </p:sp>
      <p:sp>
        <p:nvSpPr>
          <p:cNvPr id="35" name="SlideModel shp158"/>
          <p:cNvSpPr/>
          <p:nvPr/>
        </p:nvSpPr>
        <p:spPr>
          <a:xfrm>
            <a:off x="542897" y="4849433"/>
            <a:ext cx="4714411" cy="906761"/>
          </a:xfrm>
          <a:prstGeom prst="rect">
            <a:avLst/>
          </a:prstGeom>
        </p:spPr>
        <p:txBody>
          <a:bodyPr wrap="square">
            <a:spAutoFit/>
          </a:bodyPr>
          <a:lstStyle/>
          <a:p>
            <a:pPr marL="169608" marR="0" lvl="0" indent="-169608" algn="l" defTabSz="913304" rtl="0" eaLnBrk="1" fontAlgn="auto" latinLnBrk="0" hangingPunct="1">
              <a:lnSpc>
                <a:spcPct val="100000"/>
              </a:lnSpc>
              <a:spcBef>
                <a:spcPts val="0"/>
              </a:spcBef>
              <a:spcAft>
                <a:spcPts val="30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white"/>
                </a:solidFill>
                <a:effectLst/>
                <a:uLnTx/>
                <a:uFillTx/>
                <a:latin typeface="Segoe UI"/>
                <a:ea typeface="+mn-ea"/>
                <a:cs typeface="+mn-cs"/>
              </a:rPr>
              <a:t>Easy to use</a:t>
            </a:r>
          </a:p>
          <a:p>
            <a:pPr marL="169608" marR="0" lvl="0" indent="-169608" algn="l" defTabSz="913304" rtl="0" eaLnBrk="1" fontAlgn="auto" latinLnBrk="0" hangingPunct="1">
              <a:lnSpc>
                <a:spcPct val="100000"/>
              </a:lnSpc>
              <a:spcBef>
                <a:spcPts val="0"/>
              </a:spcBef>
              <a:spcAft>
                <a:spcPts val="30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white"/>
                </a:solidFill>
                <a:effectLst/>
                <a:uLnTx/>
                <a:uFillTx/>
                <a:latin typeface="Segoe UI"/>
                <a:ea typeface="+mn-ea"/>
                <a:cs typeface="+mn-cs"/>
              </a:rPr>
              <a:t>Fully customizable</a:t>
            </a:r>
          </a:p>
          <a:p>
            <a:pPr marL="169608" marR="0" lvl="0" indent="-169608" algn="l" defTabSz="913304" rtl="0" eaLnBrk="1" fontAlgn="auto" latinLnBrk="0" hangingPunct="1">
              <a:lnSpc>
                <a:spcPct val="100000"/>
              </a:lnSpc>
              <a:spcBef>
                <a:spcPts val="0"/>
              </a:spcBef>
              <a:spcAft>
                <a:spcPts val="30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white"/>
                </a:solidFill>
                <a:effectLst/>
                <a:uLnTx/>
                <a:uFillTx/>
                <a:latin typeface="Segoe UI"/>
                <a:ea typeface="+mn-ea"/>
                <a:cs typeface="+mn-cs"/>
              </a:rPr>
              <a:t>Cutting edge designs</a:t>
            </a:r>
          </a:p>
        </p:txBody>
      </p:sp>
      <p:sp>
        <p:nvSpPr>
          <p:cNvPr id="36" name="SlideModel shp159"/>
          <p:cNvSpPr/>
          <p:nvPr/>
        </p:nvSpPr>
        <p:spPr>
          <a:xfrm>
            <a:off x="542899" y="4467661"/>
            <a:ext cx="5907571" cy="368852"/>
          </a:xfrm>
          <a:prstGeom prst="rect">
            <a:avLst/>
          </a:prstGeom>
        </p:spPr>
        <p:txBody>
          <a:bodyPr wrap="square">
            <a:spAutoFit/>
          </a:bodyPr>
          <a:lstStyle/>
          <a:p>
            <a:pPr marL="0" marR="0" lvl="0" indent="0" algn="l" defTabSz="913304" rtl="0" eaLnBrk="1" fontAlgn="auto" latinLnBrk="0" hangingPunct="1">
              <a:lnSpc>
                <a:spcPct val="100000"/>
              </a:lnSpc>
              <a:spcBef>
                <a:spcPts val="0"/>
              </a:spcBef>
              <a:spcAft>
                <a:spcPts val="0"/>
              </a:spcAft>
              <a:buClrTx/>
              <a:buSzTx/>
              <a:buFontTx/>
              <a:buNone/>
              <a:tabLst/>
              <a:defRPr/>
            </a:pPr>
            <a:r>
              <a:rPr kumimoji="0" lang="en-US" sz="1795" b="0" i="0" u="none" strike="noStrike" kern="1200" cap="none" spc="0" normalizeH="0" baseline="0" noProof="0" dirty="0">
                <a:ln>
                  <a:noFill/>
                </a:ln>
                <a:solidFill>
                  <a:prstClr val="white"/>
                </a:solidFill>
                <a:effectLst/>
                <a:uLnTx/>
                <a:uFillTx/>
                <a:latin typeface="Segoe UI"/>
                <a:ea typeface="Segoe UI" panose="020B0502040204020203" pitchFamily="34" charset="0"/>
                <a:cs typeface="Segoe UI" panose="020B0502040204020203" pitchFamily="34" charset="0"/>
              </a:rPr>
              <a:t>Download PowerPoint templates and save hours of work.</a:t>
            </a:r>
          </a:p>
        </p:txBody>
      </p:sp>
      <p:pic>
        <p:nvPicPr>
          <p:cNvPr id="37" name="SlideModel shp16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35" y="6119800"/>
            <a:ext cx="12172962" cy="674869"/>
          </a:xfrm>
          <a:prstGeom prst="rect">
            <a:avLst/>
          </a:prstGeom>
        </p:spPr>
      </p:pic>
      <p:sp>
        <p:nvSpPr>
          <p:cNvPr id="39" name="SlideModel shp161"/>
          <p:cNvSpPr/>
          <p:nvPr/>
        </p:nvSpPr>
        <p:spPr>
          <a:xfrm>
            <a:off x="6169931" y="1843564"/>
            <a:ext cx="5582417" cy="1366799"/>
          </a:xfrm>
          <a:prstGeom prst="ribbon2">
            <a:avLst>
              <a:gd name="adj1" fmla="val 16667"/>
              <a:gd name="adj2" fmla="val 75000"/>
            </a:avLst>
          </a:prstGeom>
          <a:solidFill>
            <a:srgbClr val="6BC2ED">
              <a:lumMod val="75000"/>
            </a:srgbClr>
          </a:solidFill>
          <a:ln w="25400" cap="flat" cmpd="sng" algn="ctr">
            <a:noFill/>
            <a:prstDash val="solid"/>
          </a:ln>
          <a:effectLst/>
        </p:spPr>
        <p:txBody>
          <a:bodyPr rtlCol="0" anchor="ctr"/>
          <a:lstStyle/>
          <a:p>
            <a:pPr marL="0" marR="0" lvl="0" indent="0" algn="ctr" defTabSz="913030" rtl="0" eaLnBrk="1" fontAlgn="auto" latinLnBrk="0" hangingPunct="1">
              <a:lnSpc>
                <a:spcPct val="100000"/>
              </a:lnSpc>
              <a:spcBef>
                <a:spcPts val="0"/>
              </a:spcBef>
              <a:spcAft>
                <a:spcPts val="0"/>
              </a:spcAft>
              <a:buClrTx/>
              <a:buSzTx/>
              <a:buFontTx/>
              <a:buNone/>
              <a:tabLst/>
              <a:defRPr/>
            </a:pPr>
            <a:endParaRPr kumimoji="0" lang="es-UY" sz="2394" b="0" i="0" u="none" strike="noStrike" kern="0" cap="none" spc="0" normalizeH="0" baseline="0" noProof="0">
              <a:ln>
                <a:noFill/>
              </a:ln>
              <a:solidFill>
                <a:prstClr val="white"/>
              </a:solidFill>
              <a:effectLst/>
              <a:uLnTx/>
              <a:uFillTx/>
              <a:latin typeface="Segoe UI"/>
              <a:ea typeface="+mn-ea"/>
              <a:cs typeface="+mn-cs"/>
            </a:endParaRPr>
          </a:p>
        </p:txBody>
      </p:sp>
      <p:pic>
        <p:nvPicPr>
          <p:cNvPr id="40" name="SlideModel shp162" descr="E:\cloud\drive\websites\slidemodel\logo\sebastian\slidemodel-logo-trans.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43928" y="765477"/>
            <a:ext cx="2787486" cy="527673"/>
          </a:xfrm>
          <a:prstGeom prst="rect">
            <a:avLst/>
          </a:prstGeom>
          <a:noFill/>
          <a:extLst>
            <a:ext uri="{909E8E84-426E-40DD-AFC4-6F175D3DCCD1}">
              <a14:hiddenFill xmlns:a14="http://schemas.microsoft.com/office/drawing/2010/main">
                <a:solidFill>
                  <a:srgbClr val="FFFFFF"/>
                </a:solidFill>
              </a14:hiddenFill>
            </a:ext>
          </a:extLst>
        </p:spPr>
      </p:pic>
      <p:sp>
        <p:nvSpPr>
          <p:cNvPr id="41" name="SlideModel shp163"/>
          <p:cNvSpPr txBox="1"/>
          <p:nvPr/>
        </p:nvSpPr>
        <p:spPr>
          <a:xfrm>
            <a:off x="7151407" y="2006023"/>
            <a:ext cx="3619474" cy="829701"/>
          </a:xfrm>
          <a:prstGeom prst="rect">
            <a:avLst/>
          </a:prstGeom>
        </p:spPr>
        <p:txBody>
          <a:bodyPr wrap="square">
            <a:spAutoFit/>
          </a:bodyPr>
          <a:lstStyle>
            <a:defPPr>
              <a:defRPr lang="en-US"/>
            </a:defPPr>
            <a:lvl1pPr algn="ctr">
              <a:defRPr sz="2000">
                <a:latin typeface="Segoe UI" panose="020B0502040204020203" pitchFamily="34" charset="0"/>
                <a:ea typeface="Segoe UI" panose="020B0502040204020203" pitchFamily="34" charset="0"/>
                <a:cs typeface="Segoe UI" panose="020B0502040204020203" pitchFamily="34" charset="0"/>
              </a:defRPr>
            </a:lvl1pPr>
          </a:lstStyle>
          <a:p>
            <a:pPr marL="0" marR="0" lvl="0" indent="0" algn="ctr" defTabSz="913030"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white"/>
                </a:solidFill>
                <a:effectLst/>
                <a:uLnTx/>
                <a:uFillTx/>
                <a:latin typeface="Segoe UI" panose="020B0502040204020203" pitchFamily="34" charset="0"/>
                <a:cs typeface="Segoe UI" panose="020B0502040204020203" pitchFamily="34" charset="0"/>
              </a:rPr>
              <a:t>Coupon Code:</a:t>
            </a:r>
          </a:p>
          <a:p>
            <a:pPr marL="0" marR="0" lvl="0" indent="0" algn="ctr" defTabSz="913030" rtl="0" eaLnBrk="1" fontAlgn="auto" latinLnBrk="0" hangingPunct="1">
              <a:lnSpc>
                <a:spcPct val="100000"/>
              </a:lnSpc>
              <a:spcBef>
                <a:spcPts val="0"/>
              </a:spcBef>
              <a:spcAft>
                <a:spcPts val="0"/>
              </a:spcAft>
              <a:buClrTx/>
              <a:buSzTx/>
              <a:buFontTx/>
              <a:buNone/>
              <a:tabLst/>
              <a:defRPr/>
            </a:pPr>
            <a:r>
              <a:rPr kumimoji="0" lang="en-US" sz="3194" b="1" i="0" u="none" strike="noStrike" kern="0" cap="none" spc="0" normalizeH="0" baseline="0" noProof="0" dirty="0">
                <a:ln>
                  <a:noFill/>
                </a:ln>
                <a:solidFill>
                  <a:prstClr val="white"/>
                </a:solidFill>
                <a:effectLst/>
                <a:uLnTx/>
                <a:uFillTx/>
                <a:latin typeface="Segoe UI" panose="020B0502040204020203" pitchFamily="34" charset="0"/>
                <a:cs typeface="Segoe UI" panose="020B0502040204020203" pitchFamily="34" charset="0"/>
              </a:rPr>
              <a:t>FREEBUNDLE15</a:t>
            </a:r>
            <a:endParaRPr kumimoji="0" lang="es-UY" sz="2394" b="1" i="0" u="none" strike="noStrike" kern="0" cap="none" spc="0" normalizeH="0" baseline="0" noProof="0" dirty="0">
              <a:ln>
                <a:noFill/>
              </a:ln>
              <a:solidFill>
                <a:prstClr val="white"/>
              </a:solidFill>
              <a:effectLst/>
              <a:uLnTx/>
              <a:uFillTx/>
              <a:latin typeface="Segoe UI" panose="020B0502040204020203" pitchFamily="34" charset="0"/>
              <a:cs typeface="Segoe UI" panose="020B0502040204020203" pitchFamily="34" charset="0"/>
            </a:endParaRPr>
          </a:p>
        </p:txBody>
      </p:sp>
      <p:sp>
        <p:nvSpPr>
          <p:cNvPr id="42" name="SlideModel shp164"/>
          <p:cNvSpPr txBox="1"/>
          <p:nvPr/>
        </p:nvSpPr>
        <p:spPr>
          <a:xfrm>
            <a:off x="6450468" y="1374375"/>
            <a:ext cx="5021349" cy="338114"/>
          </a:xfrm>
          <a:prstGeom prst="rect">
            <a:avLst/>
          </a:prstGeom>
        </p:spPr>
        <p:txBody>
          <a:bodyPr wrap="square">
            <a:spAutoFit/>
          </a:bodyPr>
          <a:lstStyle>
            <a:defPPr>
              <a:defRPr lang="en-US"/>
            </a:defPPr>
            <a:lvl1pPr>
              <a:defRPr sz="2000">
                <a:latin typeface="Segoe UI" panose="020B0502040204020203" pitchFamily="34" charset="0"/>
                <a:ea typeface="Segoe UI" panose="020B0502040204020203" pitchFamily="34" charset="0"/>
                <a:cs typeface="Segoe UI" panose="020B0502040204020203" pitchFamily="34" charset="0"/>
              </a:defRPr>
            </a:lvl1pPr>
          </a:lstStyle>
          <a:p>
            <a:pPr marL="0" marR="0" lvl="0" indent="0" algn="ctr" defTabSz="913030"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white"/>
                </a:solidFill>
                <a:effectLst/>
                <a:uLnTx/>
                <a:uFillTx/>
                <a:latin typeface="Segoe UI" panose="020B0502040204020203" pitchFamily="34" charset="0"/>
                <a:cs typeface="Segoe UI" panose="020B0502040204020203" pitchFamily="34" charset="0"/>
              </a:rPr>
              <a:t>Get </a:t>
            </a:r>
            <a:r>
              <a:rPr kumimoji="0" lang="en-US" sz="1600" b="1" i="0" u="none" strike="noStrike" kern="0" cap="none" spc="0" normalizeH="0" baseline="0" noProof="0" dirty="0">
                <a:ln>
                  <a:noFill/>
                </a:ln>
                <a:solidFill>
                  <a:prstClr val="white"/>
                </a:solidFill>
                <a:effectLst/>
                <a:uLnTx/>
                <a:uFillTx/>
                <a:latin typeface="Segoe UI" panose="020B0502040204020203" pitchFamily="34" charset="0"/>
                <a:cs typeface="Segoe UI" panose="020B0502040204020203" pitchFamily="34" charset="0"/>
              </a:rPr>
              <a:t>15% discount</a:t>
            </a:r>
            <a:r>
              <a:rPr kumimoji="0" lang="en-US" sz="1600" b="0" i="0" u="none" strike="noStrike" kern="0" cap="none" spc="0" normalizeH="0" baseline="0" noProof="0" dirty="0">
                <a:ln>
                  <a:noFill/>
                </a:ln>
                <a:solidFill>
                  <a:prstClr val="white"/>
                </a:solidFill>
                <a:effectLst/>
                <a:uLnTx/>
                <a:uFillTx/>
                <a:latin typeface="Segoe UI" panose="020B0502040204020203" pitchFamily="34" charset="0"/>
                <a:cs typeface="Segoe UI" panose="020B0502040204020203" pitchFamily="34" charset="0"/>
              </a:rPr>
              <a:t> from regular price</a:t>
            </a:r>
            <a:endParaRPr kumimoji="0" lang="es-UY" sz="1600" b="0" i="0" u="none" strike="noStrike" kern="0" cap="none" spc="0" normalizeH="0" baseline="0" noProof="0" dirty="0">
              <a:ln>
                <a:noFill/>
              </a:ln>
              <a:solidFill>
                <a:prstClr val="white"/>
              </a:solidFill>
              <a:effectLst/>
              <a:uLnTx/>
              <a:uFillTx/>
              <a:latin typeface="Segoe UI" panose="020B0502040204020203" pitchFamily="34" charset="0"/>
              <a:cs typeface="Segoe UI" panose="020B0502040204020203" pitchFamily="34" charset="0"/>
            </a:endParaRPr>
          </a:p>
        </p:txBody>
      </p:sp>
      <p:sp>
        <p:nvSpPr>
          <p:cNvPr id="158" name="SlideModel shp165"/>
          <p:cNvSpPr>
            <a:spLocks/>
          </p:cNvSpPr>
          <p:nvPr/>
        </p:nvSpPr>
        <p:spPr bwMode="auto">
          <a:xfrm>
            <a:off x="1029764" y="878137"/>
            <a:ext cx="3940343" cy="2309965"/>
          </a:xfrm>
          <a:custGeom>
            <a:avLst/>
            <a:gdLst>
              <a:gd name="T0" fmla="*/ 3056 w 3114"/>
              <a:gd name="T1" fmla="*/ 0 h 1928"/>
              <a:gd name="T2" fmla="*/ 56 w 3114"/>
              <a:gd name="T3" fmla="*/ 0 h 1928"/>
              <a:gd name="T4" fmla="*/ 0 w 3114"/>
              <a:gd name="T5" fmla="*/ 56 h 1928"/>
              <a:gd name="T6" fmla="*/ 0 w 3114"/>
              <a:gd name="T7" fmla="*/ 1928 h 1928"/>
              <a:gd name="T8" fmla="*/ 3114 w 3114"/>
              <a:gd name="T9" fmla="*/ 1928 h 1928"/>
              <a:gd name="T10" fmla="*/ 3112 w 3114"/>
              <a:gd name="T11" fmla="*/ 56 h 1928"/>
              <a:gd name="T12" fmla="*/ 3056 w 3114"/>
              <a:gd name="T13" fmla="*/ 0 h 1928"/>
            </a:gdLst>
            <a:ahLst/>
            <a:cxnLst>
              <a:cxn ang="0">
                <a:pos x="T0" y="T1"/>
              </a:cxn>
              <a:cxn ang="0">
                <a:pos x="T2" y="T3"/>
              </a:cxn>
              <a:cxn ang="0">
                <a:pos x="T4" y="T5"/>
              </a:cxn>
              <a:cxn ang="0">
                <a:pos x="T6" y="T7"/>
              </a:cxn>
              <a:cxn ang="0">
                <a:pos x="T8" y="T9"/>
              </a:cxn>
              <a:cxn ang="0">
                <a:pos x="T10" y="T11"/>
              </a:cxn>
              <a:cxn ang="0">
                <a:pos x="T12" y="T13"/>
              </a:cxn>
            </a:cxnLst>
            <a:rect l="0" t="0" r="r" b="b"/>
            <a:pathLst>
              <a:path w="3114" h="1928">
                <a:moveTo>
                  <a:pt x="3056" y="0"/>
                </a:moveTo>
                <a:cubicBezTo>
                  <a:pt x="56" y="0"/>
                  <a:pt x="56" y="0"/>
                  <a:pt x="56" y="0"/>
                </a:cubicBezTo>
                <a:cubicBezTo>
                  <a:pt x="25" y="0"/>
                  <a:pt x="0" y="26"/>
                  <a:pt x="0" y="56"/>
                </a:cubicBezTo>
                <a:cubicBezTo>
                  <a:pt x="0" y="56"/>
                  <a:pt x="0" y="1910"/>
                  <a:pt x="0" y="1928"/>
                </a:cubicBezTo>
                <a:cubicBezTo>
                  <a:pt x="3114" y="1928"/>
                  <a:pt x="3114" y="1928"/>
                  <a:pt x="3114" y="1928"/>
                </a:cubicBezTo>
                <a:cubicBezTo>
                  <a:pt x="3114" y="1896"/>
                  <a:pt x="3112" y="56"/>
                  <a:pt x="3112" y="56"/>
                </a:cubicBezTo>
                <a:cubicBezTo>
                  <a:pt x="3112" y="26"/>
                  <a:pt x="3087" y="0"/>
                  <a:pt x="3056" y="0"/>
                </a:cubicBezTo>
                <a:close/>
              </a:path>
            </a:pathLst>
          </a:custGeom>
          <a:solidFill>
            <a:schemeClr val="tx2">
              <a:lumMod val="60000"/>
              <a:lumOff val="40000"/>
            </a:schemeClr>
          </a:solidFill>
          <a:ln w="0">
            <a:noFill/>
            <a:prstDash val="solid"/>
            <a:round/>
            <a:headEnd/>
            <a:tailEnd/>
          </a:ln>
        </p:spPr>
        <p:txBody>
          <a:bodyPr vert="horz" wrap="square" lIns="91320" tIns="45660" rIns="91320" bIns="45660" numCol="1" anchor="t" anchorCtr="0" compatLnSpc="1">
            <a:prstTxWarp prst="textNoShape">
              <a:avLst/>
            </a:prstTxWarp>
          </a:bodyPr>
          <a:lstStyle/>
          <a:p>
            <a:pPr marL="0" marR="0" lvl="0" indent="0" algn="l" defTabSz="913304"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prstClr val="black"/>
              </a:solidFill>
              <a:effectLst/>
              <a:uLnTx/>
              <a:uFillTx/>
              <a:latin typeface="Segoe UI"/>
              <a:ea typeface="+mn-ea"/>
              <a:cs typeface="+mn-cs"/>
            </a:endParaRPr>
          </a:p>
        </p:txBody>
      </p:sp>
      <p:grpSp>
        <p:nvGrpSpPr>
          <p:cNvPr id="3" name="Group 2"/>
          <p:cNvGrpSpPr/>
          <p:nvPr/>
        </p:nvGrpSpPr>
        <p:grpSpPr>
          <a:xfrm>
            <a:off x="1028179" y="876740"/>
            <a:ext cx="2408722" cy="2307634"/>
            <a:chOff x="1031457" y="903250"/>
            <a:chExt cx="2028563" cy="1779809"/>
          </a:xfrm>
        </p:grpSpPr>
        <p:sp>
          <p:nvSpPr>
            <p:cNvPr id="43" name="Freeform 42">
              <a:extLst>
                <a:ext uri="{FF2B5EF4-FFF2-40B4-BE49-F238E27FC236}">
                  <a16:creationId xmlns:a16="http://schemas.microsoft.com/office/drawing/2014/main" id="{0016F256-A978-7D49-BA15-ACE172833069}"/>
                </a:ext>
              </a:extLst>
            </p:cNvPr>
            <p:cNvSpPr/>
            <p:nvPr/>
          </p:nvSpPr>
          <p:spPr>
            <a:xfrm>
              <a:off x="2120187" y="903636"/>
              <a:ext cx="939833" cy="1773805"/>
            </a:xfrm>
            <a:custGeom>
              <a:avLst/>
              <a:gdLst>
                <a:gd name="connsiteX0" fmla="*/ 4977284 w 5158977"/>
                <a:gd name="connsiteY0" fmla="*/ 3841859 h 9906583"/>
                <a:gd name="connsiteX1" fmla="*/ 3546234 w 5158977"/>
                <a:gd name="connsiteY1" fmla="*/ 0 h 9906583"/>
                <a:gd name="connsiteX2" fmla="*/ 1697343 w 5158977"/>
                <a:gd name="connsiteY2" fmla="*/ 0 h 9906583"/>
                <a:gd name="connsiteX3" fmla="*/ 3353550 w 5158977"/>
                <a:gd name="connsiteY3" fmla="*/ 4447898 h 9906583"/>
                <a:gd name="connsiteX4" fmla="*/ 3206332 w 5158977"/>
                <a:gd name="connsiteY4" fmla="*/ 5517125 h 9906583"/>
                <a:gd name="connsiteX5" fmla="*/ 0 w 5158977"/>
                <a:gd name="connsiteY5" fmla="*/ 9906584 h 9906583"/>
                <a:gd name="connsiteX6" fmla="*/ 2145493 w 5158977"/>
                <a:gd name="connsiteY6" fmla="*/ 9906584 h 9906583"/>
                <a:gd name="connsiteX7" fmla="*/ 4607073 w 5158977"/>
                <a:gd name="connsiteY7" fmla="*/ 6538735 h 9906583"/>
                <a:gd name="connsiteX8" fmla="*/ 4977284 w 5158977"/>
                <a:gd name="connsiteY8" fmla="*/ 3841859 h 9906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58977" h="9906583">
                  <a:moveTo>
                    <a:pt x="4977284" y="3841859"/>
                  </a:moveTo>
                  <a:lnTo>
                    <a:pt x="3546234" y="0"/>
                  </a:lnTo>
                  <a:lnTo>
                    <a:pt x="1697343" y="0"/>
                  </a:lnTo>
                  <a:lnTo>
                    <a:pt x="3353550" y="4447898"/>
                  </a:lnTo>
                  <a:cubicBezTo>
                    <a:pt x="3487779" y="4807193"/>
                    <a:pt x="3431490" y="5207612"/>
                    <a:pt x="3206332" y="5517125"/>
                  </a:cubicBezTo>
                  <a:lnTo>
                    <a:pt x="0" y="9906584"/>
                  </a:lnTo>
                  <a:lnTo>
                    <a:pt x="2145493" y="9906584"/>
                  </a:lnTo>
                  <a:lnTo>
                    <a:pt x="4607073" y="6538735"/>
                  </a:lnTo>
                  <a:cubicBezTo>
                    <a:pt x="5176462" y="5757377"/>
                    <a:pt x="5315021" y="4748754"/>
                    <a:pt x="4977284" y="3841859"/>
                  </a:cubicBezTo>
                  <a:close/>
                </a:path>
              </a:pathLst>
            </a:custGeom>
            <a:solidFill>
              <a:srgbClr val="11A6F8"/>
            </a:solidFill>
            <a:ln w="21638"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endParaRPr>
            </a:p>
          </p:txBody>
        </p:sp>
        <p:sp>
          <p:nvSpPr>
            <p:cNvPr id="44" name="Freeform 43">
              <a:extLst>
                <a:ext uri="{FF2B5EF4-FFF2-40B4-BE49-F238E27FC236}">
                  <a16:creationId xmlns:a16="http://schemas.microsoft.com/office/drawing/2014/main" id="{89D150BF-8239-E246-B547-1DA8C62A3B3E}"/>
                </a:ext>
              </a:extLst>
            </p:cNvPr>
            <p:cNvSpPr/>
            <p:nvPr/>
          </p:nvSpPr>
          <p:spPr>
            <a:xfrm>
              <a:off x="1031457" y="903250"/>
              <a:ext cx="1945295" cy="1779809"/>
            </a:xfrm>
            <a:custGeom>
              <a:avLst/>
              <a:gdLst>
                <a:gd name="connsiteX0" fmla="*/ 0 w 9659145"/>
                <a:gd name="connsiteY0" fmla="*/ 0 h 9908748"/>
                <a:gd name="connsiteX1" fmla="*/ 7988768 w 9659145"/>
                <a:gd name="connsiteY1" fmla="*/ 0 h 9908748"/>
                <a:gd name="connsiteX2" fmla="*/ 9532397 w 9659145"/>
                <a:gd name="connsiteY2" fmla="*/ 4144878 h 9908748"/>
                <a:gd name="connsiteX3" fmla="*/ 9272600 w 9659145"/>
                <a:gd name="connsiteY3" fmla="*/ 6027930 h 9908748"/>
                <a:gd name="connsiteX4" fmla="*/ 6438645 w 9659145"/>
                <a:gd name="connsiteY4" fmla="*/ 9908748 h 9908748"/>
                <a:gd name="connsiteX5" fmla="*/ 0 w 9659145"/>
                <a:gd name="connsiteY5" fmla="*/ 9908748 h 9908748"/>
                <a:gd name="connsiteX6" fmla="*/ 0 w 9659145"/>
                <a:gd name="connsiteY6" fmla="*/ 0 h 9908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659145" h="9908748">
                  <a:moveTo>
                    <a:pt x="0" y="0"/>
                  </a:moveTo>
                  <a:lnTo>
                    <a:pt x="7988768" y="0"/>
                  </a:lnTo>
                  <a:lnTo>
                    <a:pt x="9532397" y="4144878"/>
                  </a:lnTo>
                  <a:cubicBezTo>
                    <a:pt x="9768380" y="4776891"/>
                    <a:pt x="9670956" y="5482495"/>
                    <a:pt x="9272600" y="6027930"/>
                  </a:cubicBezTo>
                  <a:lnTo>
                    <a:pt x="6438645" y="9908748"/>
                  </a:lnTo>
                  <a:lnTo>
                    <a:pt x="0" y="9908748"/>
                  </a:lnTo>
                  <a:lnTo>
                    <a:pt x="0" y="0"/>
                  </a:lnTo>
                  <a:close/>
                </a:path>
              </a:pathLst>
            </a:custGeom>
            <a:blipFill>
              <a:blip r:embed="rId6" cstate="screen">
                <a:extLst>
                  <a:ext uri="{28A0092B-C50C-407E-A947-70E740481C1C}">
                    <a14:useLocalDpi xmlns:a14="http://schemas.microsoft.com/office/drawing/2010/main"/>
                  </a:ext>
                </a:extLst>
              </a:blip>
              <a:stretch>
                <a:fillRect/>
              </a:stretch>
            </a:blipFill>
            <a:ln w="21638"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endParaRPr>
            </a:p>
          </p:txBody>
        </p:sp>
      </p:grpSp>
    </p:spTree>
    <p:extLst>
      <p:ext uri="{BB962C8B-B14F-4D97-AF65-F5344CB8AC3E}">
        <p14:creationId xmlns:p14="http://schemas.microsoft.com/office/powerpoint/2010/main" val="2082372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cloud\drive\websites\slidemodel\logo\sebastian\slidemodel-logo-trans.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698491" y="3164751"/>
            <a:ext cx="2791845" cy="5284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61613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alpha val="50000"/>
          </a:schemeClr>
        </a:solidFill>
        <a:effectLst/>
      </p:bgPr>
    </p:bg>
    <p:spTree>
      <p:nvGrpSpPr>
        <p:cNvPr id="1" name=""/>
        <p:cNvGrpSpPr/>
        <p:nvPr/>
      </p:nvGrpSpPr>
      <p:grpSpPr>
        <a:xfrm>
          <a:off x="0" y="0"/>
          <a:ext cx="0" cy="0"/>
          <a:chOff x="0" y="0"/>
          <a:chExt cx="0" cy="0"/>
        </a:xfrm>
      </p:grpSpPr>
      <p:sp>
        <p:nvSpPr>
          <p:cNvPr id="28" name="Freeform 27">
            <a:extLst>
              <a:ext uri="{FF2B5EF4-FFF2-40B4-BE49-F238E27FC236}">
                <a16:creationId xmlns:a16="http://schemas.microsoft.com/office/drawing/2014/main" id="{34230EEC-3D53-EB4C-814C-B59023198354}"/>
              </a:ext>
            </a:extLst>
          </p:cNvPr>
          <p:cNvSpPr/>
          <p:nvPr/>
        </p:nvSpPr>
        <p:spPr>
          <a:xfrm>
            <a:off x="-2258516" y="0"/>
            <a:ext cx="6676849" cy="6849386"/>
          </a:xfrm>
          <a:custGeom>
            <a:avLst/>
            <a:gdLst>
              <a:gd name="connsiteX0" fmla="*/ 0 w 9659145"/>
              <a:gd name="connsiteY0" fmla="*/ 0 h 9908748"/>
              <a:gd name="connsiteX1" fmla="*/ 7988768 w 9659145"/>
              <a:gd name="connsiteY1" fmla="*/ 0 h 9908748"/>
              <a:gd name="connsiteX2" fmla="*/ 9532397 w 9659145"/>
              <a:gd name="connsiteY2" fmla="*/ 4144878 h 9908748"/>
              <a:gd name="connsiteX3" fmla="*/ 9272600 w 9659145"/>
              <a:gd name="connsiteY3" fmla="*/ 6027930 h 9908748"/>
              <a:gd name="connsiteX4" fmla="*/ 6438645 w 9659145"/>
              <a:gd name="connsiteY4" fmla="*/ 9908748 h 9908748"/>
              <a:gd name="connsiteX5" fmla="*/ 0 w 9659145"/>
              <a:gd name="connsiteY5" fmla="*/ 9908748 h 9908748"/>
              <a:gd name="connsiteX6" fmla="*/ 0 w 9659145"/>
              <a:gd name="connsiteY6" fmla="*/ 0 h 9908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659145" h="9908748">
                <a:moveTo>
                  <a:pt x="0" y="0"/>
                </a:moveTo>
                <a:lnTo>
                  <a:pt x="7988768" y="0"/>
                </a:lnTo>
                <a:lnTo>
                  <a:pt x="9532397" y="4144878"/>
                </a:lnTo>
                <a:cubicBezTo>
                  <a:pt x="9768380" y="4776891"/>
                  <a:pt x="9670956" y="5482495"/>
                  <a:pt x="9272600" y="6027930"/>
                </a:cubicBezTo>
                <a:lnTo>
                  <a:pt x="6438645" y="9908748"/>
                </a:lnTo>
                <a:lnTo>
                  <a:pt x="0" y="9908748"/>
                </a:lnTo>
                <a:lnTo>
                  <a:pt x="0" y="0"/>
                </a:lnTo>
                <a:close/>
              </a:path>
            </a:pathLst>
          </a:custGeom>
          <a:gradFill flip="none" rotWithShape="1">
            <a:gsLst>
              <a:gs pos="0">
                <a:schemeClr val="tx1">
                  <a:alpha val="50000"/>
                </a:schemeClr>
              </a:gs>
              <a:gs pos="50000">
                <a:schemeClr val="tx1">
                  <a:tint val="44500"/>
                  <a:satMod val="160000"/>
                  <a:alpha val="20000"/>
                </a:schemeClr>
              </a:gs>
              <a:gs pos="100000">
                <a:schemeClr val="tx1">
                  <a:tint val="23500"/>
                  <a:satMod val="160000"/>
                  <a:alpha val="0"/>
                </a:schemeClr>
              </a:gs>
            </a:gsLst>
            <a:lin ang="13500000" scaled="1"/>
            <a:tileRect/>
          </a:gradFill>
          <a:ln w="21638" cap="flat">
            <a:noFill/>
            <a:prstDash val="solid"/>
            <a:miter/>
          </a:ln>
        </p:spPr>
        <p:txBody>
          <a:bodyPr rtlCol="0" anchor="ctr"/>
          <a:lstStyle/>
          <a:p>
            <a:endParaRPr lang="en-US">
              <a:latin typeface="Segoe UI" panose="020B0502040204020203" pitchFamily="34" charset="0"/>
            </a:endParaRPr>
          </a:p>
        </p:txBody>
      </p:sp>
      <p:sp>
        <p:nvSpPr>
          <p:cNvPr id="6" name="Заголовок 5">
            <a:extLst>
              <a:ext uri="{FF2B5EF4-FFF2-40B4-BE49-F238E27FC236}">
                <a16:creationId xmlns:a16="http://schemas.microsoft.com/office/drawing/2014/main" id="{5CE5BB16-8128-5A49-8ED1-8F47004AB762}"/>
              </a:ext>
            </a:extLst>
          </p:cNvPr>
          <p:cNvSpPr>
            <a:spLocks noGrp="1"/>
          </p:cNvSpPr>
          <p:nvPr>
            <p:ph type="title"/>
          </p:nvPr>
        </p:nvSpPr>
        <p:spPr/>
        <p:txBody>
          <a:bodyPr/>
          <a:lstStyle/>
          <a:p>
            <a:pPr algn="ctr"/>
            <a:r>
              <a:rPr lang="en-US">
                <a:solidFill>
                  <a:schemeClr val="tx1">
                    <a:lumMod val="75000"/>
                    <a:lumOff val="25000"/>
                  </a:schemeClr>
                </a:solidFill>
              </a:rPr>
              <a:t>Table of Contents</a:t>
            </a:r>
            <a:endParaRPr lang="en-US" dirty="0">
              <a:solidFill>
                <a:schemeClr val="tx1">
                  <a:lumMod val="75000"/>
                  <a:lumOff val="25000"/>
                </a:schemeClr>
              </a:solidFill>
            </a:endParaRPr>
          </a:p>
        </p:txBody>
      </p:sp>
      <p:sp>
        <p:nvSpPr>
          <p:cNvPr id="31" name="Объект 2">
            <a:extLst>
              <a:ext uri="{FF2B5EF4-FFF2-40B4-BE49-F238E27FC236}">
                <a16:creationId xmlns:a16="http://schemas.microsoft.com/office/drawing/2014/main" id="{3C4B8F58-FA22-6042-B48D-A06D9686D3A4}"/>
              </a:ext>
            </a:extLst>
          </p:cNvPr>
          <p:cNvSpPr>
            <a:spLocks noGrp="1"/>
          </p:cNvSpPr>
          <p:nvPr>
            <p:ph idx="1"/>
          </p:nvPr>
        </p:nvSpPr>
        <p:spPr>
          <a:xfrm>
            <a:off x="4610265" y="1512473"/>
            <a:ext cx="4320000" cy="313932"/>
          </a:xfrm>
        </p:spPr>
        <p:txBody>
          <a:bodyPr wrap="square" anchor="ctr">
            <a:spAutoFit/>
          </a:bodyPr>
          <a:lstStyle/>
          <a:p>
            <a:pPr marL="0" indent="0">
              <a:buNone/>
            </a:pPr>
            <a:r>
              <a:rPr lang="en-US" b="1">
                <a:latin typeface="Segoe UI" panose="020B0502040204020203" pitchFamily="34" charset="0"/>
                <a:ea typeface="Segoe UI" panose="020B0502040204020203" pitchFamily="34" charset="0"/>
                <a:cs typeface="Segoe UI" panose="020B0502040204020203" pitchFamily="34" charset="0"/>
              </a:rPr>
              <a:t>EDIT TEXT HERE</a:t>
            </a:r>
            <a:endParaRPr lang="en-US" b="1" dirty="0">
              <a:latin typeface="Segoe UI" panose="020B0502040204020203" pitchFamily="34" charset="0"/>
              <a:ea typeface="Segoe UI" panose="020B0502040204020203" pitchFamily="34" charset="0"/>
              <a:cs typeface="Segoe UI" panose="020B0502040204020203" pitchFamily="34" charset="0"/>
            </a:endParaRPr>
          </a:p>
        </p:txBody>
      </p:sp>
      <p:sp>
        <p:nvSpPr>
          <p:cNvPr id="27" name="Freeform 26">
            <a:extLst>
              <a:ext uri="{FF2B5EF4-FFF2-40B4-BE49-F238E27FC236}">
                <a16:creationId xmlns:a16="http://schemas.microsoft.com/office/drawing/2014/main" id="{0231E25E-DEA5-3A44-B9B8-2F3FDB761E5D}"/>
              </a:ext>
            </a:extLst>
          </p:cNvPr>
          <p:cNvSpPr/>
          <p:nvPr/>
        </p:nvSpPr>
        <p:spPr>
          <a:xfrm>
            <a:off x="-970486" y="-5168"/>
            <a:ext cx="5136779" cy="6863664"/>
          </a:xfrm>
          <a:custGeom>
            <a:avLst/>
            <a:gdLst>
              <a:gd name="connsiteX0" fmla="*/ 0 w 9659145"/>
              <a:gd name="connsiteY0" fmla="*/ 0 h 9908748"/>
              <a:gd name="connsiteX1" fmla="*/ 7988768 w 9659145"/>
              <a:gd name="connsiteY1" fmla="*/ 0 h 9908748"/>
              <a:gd name="connsiteX2" fmla="*/ 9532397 w 9659145"/>
              <a:gd name="connsiteY2" fmla="*/ 4144878 h 9908748"/>
              <a:gd name="connsiteX3" fmla="*/ 9272600 w 9659145"/>
              <a:gd name="connsiteY3" fmla="*/ 6027930 h 9908748"/>
              <a:gd name="connsiteX4" fmla="*/ 6438645 w 9659145"/>
              <a:gd name="connsiteY4" fmla="*/ 9908748 h 9908748"/>
              <a:gd name="connsiteX5" fmla="*/ 0 w 9659145"/>
              <a:gd name="connsiteY5" fmla="*/ 9908748 h 9908748"/>
              <a:gd name="connsiteX6" fmla="*/ 0 w 9659145"/>
              <a:gd name="connsiteY6" fmla="*/ 0 h 9908748"/>
              <a:gd name="connsiteX0" fmla="*/ 2608911 w 9659145"/>
              <a:gd name="connsiteY0" fmla="*/ 0 h 9908748"/>
              <a:gd name="connsiteX1" fmla="*/ 7988768 w 9659145"/>
              <a:gd name="connsiteY1" fmla="*/ 0 h 9908748"/>
              <a:gd name="connsiteX2" fmla="*/ 9532397 w 9659145"/>
              <a:gd name="connsiteY2" fmla="*/ 4144878 h 9908748"/>
              <a:gd name="connsiteX3" fmla="*/ 9272600 w 9659145"/>
              <a:gd name="connsiteY3" fmla="*/ 6027930 h 9908748"/>
              <a:gd name="connsiteX4" fmla="*/ 6438645 w 9659145"/>
              <a:gd name="connsiteY4" fmla="*/ 9908748 h 9908748"/>
              <a:gd name="connsiteX5" fmla="*/ 0 w 9659145"/>
              <a:gd name="connsiteY5" fmla="*/ 9908748 h 9908748"/>
              <a:gd name="connsiteX6" fmla="*/ 2608911 w 9659145"/>
              <a:gd name="connsiteY6" fmla="*/ 0 h 9908748"/>
              <a:gd name="connsiteX0" fmla="*/ 330707 w 7380941"/>
              <a:gd name="connsiteY0" fmla="*/ 0 h 9908748"/>
              <a:gd name="connsiteX1" fmla="*/ 5710564 w 7380941"/>
              <a:gd name="connsiteY1" fmla="*/ 0 h 9908748"/>
              <a:gd name="connsiteX2" fmla="*/ 7254193 w 7380941"/>
              <a:gd name="connsiteY2" fmla="*/ 4144878 h 9908748"/>
              <a:gd name="connsiteX3" fmla="*/ 6994396 w 7380941"/>
              <a:gd name="connsiteY3" fmla="*/ 6027930 h 9908748"/>
              <a:gd name="connsiteX4" fmla="*/ 4160441 w 7380941"/>
              <a:gd name="connsiteY4" fmla="*/ 9908748 h 9908748"/>
              <a:gd name="connsiteX5" fmla="*/ 0 w 7380941"/>
              <a:gd name="connsiteY5" fmla="*/ 9908748 h 9908748"/>
              <a:gd name="connsiteX6" fmla="*/ 330707 w 7380941"/>
              <a:gd name="connsiteY6" fmla="*/ 0 h 9908748"/>
              <a:gd name="connsiteX0" fmla="*/ 0 w 7417686"/>
              <a:gd name="connsiteY0" fmla="*/ 73414 h 9908748"/>
              <a:gd name="connsiteX1" fmla="*/ 5747309 w 7417686"/>
              <a:gd name="connsiteY1" fmla="*/ 0 h 9908748"/>
              <a:gd name="connsiteX2" fmla="*/ 7290938 w 7417686"/>
              <a:gd name="connsiteY2" fmla="*/ 4144878 h 9908748"/>
              <a:gd name="connsiteX3" fmla="*/ 7031141 w 7417686"/>
              <a:gd name="connsiteY3" fmla="*/ 6027930 h 9908748"/>
              <a:gd name="connsiteX4" fmla="*/ 4197186 w 7417686"/>
              <a:gd name="connsiteY4" fmla="*/ 9908748 h 9908748"/>
              <a:gd name="connsiteX5" fmla="*/ 36745 w 7417686"/>
              <a:gd name="connsiteY5" fmla="*/ 9908748 h 9908748"/>
              <a:gd name="connsiteX6" fmla="*/ 0 w 7417686"/>
              <a:gd name="connsiteY6" fmla="*/ 73414 h 9908748"/>
              <a:gd name="connsiteX0" fmla="*/ 0 w 7431183"/>
              <a:gd name="connsiteY0" fmla="*/ 0 h 9916214"/>
              <a:gd name="connsiteX1" fmla="*/ 5760806 w 7431183"/>
              <a:gd name="connsiteY1" fmla="*/ 7466 h 9916214"/>
              <a:gd name="connsiteX2" fmla="*/ 7304435 w 7431183"/>
              <a:gd name="connsiteY2" fmla="*/ 4152344 h 9916214"/>
              <a:gd name="connsiteX3" fmla="*/ 7044638 w 7431183"/>
              <a:gd name="connsiteY3" fmla="*/ 6035396 h 9916214"/>
              <a:gd name="connsiteX4" fmla="*/ 4210683 w 7431183"/>
              <a:gd name="connsiteY4" fmla="*/ 9916214 h 9916214"/>
              <a:gd name="connsiteX5" fmla="*/ 50242 w 7431183"/>
              <a:gd name="connsiteY5" fmla="*/ 9916214 h 9916214"/>
              <a:gd name="connsiteX6" fmla="*/ 0 w 7431183"/>
              <a:gd name="connsiteY6" fmla="*/ 0 h 9916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431183" h="9916214">
                <a:moveTo>
                  <a:pt x="0" y="0"/>
                </a:moveTo>
                <a:lnTo>
                  <a:pt x="5760806" y="7466"/>
                </a:lnTo>
                <a:lnTo>
                  <a:pt x="7304435" y="4152344"/>
                </a:lnTo>
                <a:cubicBezTo>
                  <a:pt x="7540418" y="4784357"/>
                  <a:pt x="7442994" y="5489961"/>
                  <a:pt x="7044638" y="6035396"/>
                </a:cubicBezTo>
                <a:lnTo>
                  <a:pt x="4210683" y="9916214"/>
                </a:lnTo>
                <a:lnTo>
                  <a:pt x="50242" y="9916214"/>
                </a:lnTo>
                <a:lnTo>
                  <a:pt x="0" y="0"/>
                </a:lnTo>
                <a:close/>
              </a:path>
            </a:pathLst>
          </a:custGeom>
          <a:blipFill dpi="0" rotWithShape="1">
            <a:blip r:embed="rId3" cstate="screen">
              <a:extLst>
                <a:ext uri="{BEBA8EAE-BF5A-486C-A8C5-ECC9F3942E4B}">
                  <a14:imgProps xmlns:a14="http://schemas.microsoft.com/office/drawing/2010/main">
                    <a14:imgLayer r:embed="rId4">
                      <a14:imgEffect>
                        <a14:colorTemperature colorTemp="5300"/>
                      </a14:imgEffect>
                      <a14:imgEffect>
                        <a14:saturation sat="0"/>
                      </a14:imgEffect>
                    </a14:imgLayer>
                  </a14:imgProps>
                </a:ext>
                <a:ext uri="{28A0092B-C50C-407E-A947-70E740481C1C}">
                  <a14:useLocalDpi xmlns:a14="http://schemas.microsoft.com/office/drawing/2010/main"/>
                </a:ext>
              </a:extLst>
            </a:blip>
            <a:srcRect/>
            <a:stretch>
              <a:fillRect/>
            </a:stretch>
          </a:blipFill>
          <a:ln w="21638" cap="flat">
            <a:noFill/>
            <a:prstDash val="solid"/>
            <a:miter/>
          </a:ln>
        </p:spPr>
        <p:txBody>
          <a:bodyPr rtlCol="0" anchor="ctr"/>
          <a:lstStyle/>
          <a:p>
            <a:endParaRPr lang="en-US">
              <a:latin typeface="Segoe UI" panose="020B0502040204020203" pitchFamily="34" charset="0"/>
            </a:endParaRPr>
          </a:p>
        </p:txBody>
      </p:sp>
      <p:sp>
        <p:nvSpPr>
          <p:cNvPr id="3" name="Oval 2">
            <a:extLst>
              <a:ext uri="{FF2B5EF4-FFF2-40B4-BE49-F238E27FC236}">
                <a16:creationId xmlns:a16="http://schemas.microsoft.com/office/drawing/2014/main" id="{BFA13AB0-127C-3143-AA0D-565B79F6C84C}"/>
              </a:ext>
            </a:extLst>
          </p:cNvPr>
          <p:cNvSpPr/>
          <p:nvPr/>
        </p:nvSpPr>
        <p:spPr>
          <a:xfrm>
            <a:off x="3438242" y="1345383"/>
            <a:ext cx="1008112" cy="1008112"/>
          </a:xfrm>
          <a:prstGeom prst="ellipse">
            <a:avLst/>
          </a:prstGeom>
          <a:solidFill>
            <a:schemeClr val="bg1"/>
          </a:solid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33" name="Объект 2">
            <a:extLst>
              <a:ext uri="{FF2B5EF4-FFF2-40B4-BE49-F238E27FC236}">
                <a16:creationId xmlns:a16="http://schemas.microsoft.com/office/drawing/2014/main" id="{9D4F13CE-B42A-4841-91E9-7EB977C52AEF}"/>
              </a:ext>
            </a:extLst>
          </p:cNvPr>
          <p:cNvSpPr txBox="1">
            <a:spLocks/>
          </p:cNvSpPr>
          <p:nvPr/>
        </p:nvSpPr>
        <p:spPr>
          <a:xfrm>
            <a:off x="4610265" y="1849439"/>
            <a:ext cx="4320000" cy="400087"/>
          </a:xfrm>
          <a:prstGeom prst="rect">
            <a:avLst/>
          </a:prstGeom>
        </p:spPr>
        <p:txBody>
          <a:bodyPr vert="horz" wrap="square" lIns="121899" tIns="60949" rIns="121899" bIns="60949" rtlCol="0" anchor="t">
            <a:spAutoFit/>
          </a:bodyPr>
          <a:lstStyle>
            <a:lvl1pPr marL="277120" indent="-277120" algn="l" defTabSz="1218987" rtl="0" eaLnBrk="1" latinLnBrk="0" hangingPunct="1">
              <a:spcBef>
                <a:spcPct val="20000"/>
              </a:spcBef>
              <a:buFont typeface="Arial" pitchFamily="34" charset="0"/>
              <a:buChar char="•"/>
              <a:defRPr sz="16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11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05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05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buFont typeface="Arial" pitchFamily="34" charset="0"/>
              <a:buNone/>
            </a:pPr>
            <a:r>
              <a:rPr lang="en-US" sz="1800" dirty="0">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rPr>
              <a:t>You can edit this text. Editable text</a:t>
            </a:r>
          </a:p>
        </p:txBody>
      </p:sp>
      <p:sp>
        <p:nvSpPr>
          <p:cNvPr id="51" name="Oval 50">
            <a:extLst>
              <a:ext uri="{FF2B5EF4-FFF2-40B4-BE49-F238E27FC236}">
                <a16:creationId xmlns:a16="http://schemas.microsoft.com/office/drawing/2014/main" id="{81DD569A-2C37-744A-8BF3-D62A2CA036C6}"/>
              </a:ext>
            </a:extLst>
          </p:cNvPr>
          <p:cNvSpPr/>
          <p:nvPr/>
        </p:nvSpPr>
        <p:spPr>
          <a:xfrm>
            <a:off x="3835168" y="2662140"/>
            <a:ext cx="1008112" cy="1008112"/>
          </a:xfrm>
          <a:prstGeom prst="ellipse">
            <a:avLst/>
          </a:prstGeom>
          <a:solidFill>
            <a:schemeClr val="bg1"/>
          </a:solid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52" name="Объект 2">
            <a:extLst>
              <a:ext uri="{FF2B5EF4-FFF2-40B4-BE49-F238E27FC236}">
                <a16:creationId xmlns:a16="http://schemas.microsoft.com/office/drawing/2014/main" id="{BC5B0248-A7A9-9E41-9922-51187A8D198F}"/>
              </a:ext>
            </a:extLst>
          </p:cNvPr>
          <p:cNvSpPr txBox="1">
            <a:spLocks/>
          </p:cNvSpPr>
          <p:nvPr/>
        </p:nvSpPr>
        <p:spPr>
          <a:xfrm>
            <a:off x="5007191" y="2801541"/>
            <a:ext cx="4320000" cy="369310"/>
          </a:xfrm>
          <a:prstGeom prst="rect">
            <a:avLst/>
          </a:prstGeom>
        </p:spPr>
        <p:txBody>
          <a:bodyPr vert="horz" wrap="square" lIns="121899" tIns="60949" rIns="121899" bIns="60949" rtlCol="0" anchor="ctr">
            <a:spAutoFit/>
          </a:bodyPr>
          <a:lstStyle>
            <a:lvl1pPr marL="277120" indent="-277120" algn="l" defTabSz="1218987" rtl="0" eaLnBrk="1" latinLnBrk="0" hangingPunct="1">
              <a:spcBef>
                <a:spcPct val="20000"/>
              </a:spcBef>
              <a:buFont typeface="Arial" pitchFamily="34" charset="0"/>
              <a:buChar char="•"/>
              <a:defRPr sz="16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11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05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05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buNone/>
            </a:pPr>
            <a:r>
              <a:rPr lang="en-US" b="1">
                <a:latin typeface="Segoe UI" panose="020B0502040204020203" pitchFamily="34" charset="0"/>
                <a:ea typeface="Segoe UI" panose="020B0502040204020203" pitchFamily="34" charset="0"/>
                <a:cs typeface="Segoe UI" panose="020B0502040204020203" pitchFamily="34" charset="0"/>
              </a:rPr>
              <a:t>EDIT TEXT HERE</a:t>
            </a:r>
            <a:endParaRPr lang="en-US" b="1" dirty="0">
              <a:latin typeface="Segoe UI" panose="020B0502040204020203" pitchFamily="34" charset="0"/>
              <a:ea typeface="Segoe UI" panose="020B0502040204020203" pitchFamily="34" charset="0"/>
              <a:cs typeface="Segoe UI" panose="020B0502040204020203" pitchFamily="34" charset="0"/>
            </a:endParaRPr>
          </a:p>
        </p:txBody>
      </p:sp>
      <p:sp>
        <p:nvSpPr>
          <p:cNvPr id="53" name="Объект 2">
            <a:extLst>
              <a:ext uri="{FF2B5EF4-FFF2-40B4-BE49-F238E27FC236}">
                <a16:creationId xmlns:a16="http://schemas.microsoft.com/office/drawing/2014/main" id="{E93941DE-E631-AA48-A757-2AA4FEEB3162}"/>
              </a:ext>
            </a:extLst>
          </p:cNvPr>
          <p:cNvSpPr txBox="1">
            <a:spLocks/>
          </p:cNvSpPr>
          <p:nvPr/>
        </p:nvSpPr>
        <p:spPr>
          <a:xfrm>
            <a:off x="5007191" y="3166196"/>
            <a:ext cx="4320000" cy="400087"/>
          </a:xfrm>
          <a:prstGeom prst="rect">
            <a:avLst/>
          </a:prstGeom>
        </p:spPr>
        <p:txBody>
          <a:bodyPr vert="horz" wrap="square" lIns="121899" tIns="60949" rIns="121899" bIns="60949" rtlCol="0" anchor="t">
            <a:spAutoFit/>
          </a:bodyPr>
          <a:lstStyle>
            <a:lvl1pPr marL="277120" indent="-277120" algn="l" defTabSz="1218987" rtl="0" eaLnBrk="1" latinLnBrk="0" hangingPunct="1">
              <a:spcBef>
                <a:spcPct val="20000"/>
              </a:spcBef>
              <a:buFont typeface="Arial" pitchFamily="34" charset="0"/>
              <a:buChar char="•"/>
              <a:defRPr sz="16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11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05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05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buFont typeface="Arial" pitchFamily="34" charset="0"/>
              <a:buNone/>
            </a:pPr>
            <a:r>
              <a:rPr lang="en-US" sz="1800" dirty="0">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rPr>
              <a:t>You can edit this text. Editable text</a:t>
            </a:r>
          </a:p>
        </p:txBody>
      </p:sp>
      <p:sp>
        <p:nvSpPr>
          <p:cNvPr id="54" name="Oval 53">
            <a:extLst>
              <a:ext uri="{FF2B5EF4-FFF2-40B4-BE49-F238E27FC236}">
                <a16:creationId xmlns:a16="http://schemas.microsoft.com/office/drawing/2014/main" id="{02A76505-5CC0-EA47-B750-38EC9898DEFB}"/>
              </a:ext>
            </a:extLst>
          </p:cNvPr>
          <p:cNvSpPr/>
          <p:nvPr/>
        </p:nvSpPr>
        <p:spPr>
          <a:xfrm>
            <a:off x="3438242" y="4052408"/>
            <a:ext cx="1008112" cy="1008112"/>
          </a:xfrm>
          <a:prstGeom prst="ellipse">
            <a:avLst/>
          </a:prstGeom>
          <a:solidFill>
            <a:schemeClr val="bg1"/>
          </a:solid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55" name="Объект 2">
            <a:extLst>
              <a:ext uri="{FF2B5EF4-FFF2-40B4-BE49-F238E27FC236}">
                <a16:creationId xmlns:a16="http://schemas.microsoft.com/office/drawing/2014/main" id="{4F9BB820-E823-994E-B3BC-E87E90E609F1}"/>
              </a:ext>
            </a:extLst>
          </p:cNvPr>
          <p:cNvSpPr txBox="1">
            <a:spLocks/>
          </p:cNvSpPr>
          <p:nvPr/>
        </p:nvSpPr>
        <p:spPr>
          <a:xfrm>
            <a:off x="4610265" y="4191809"/>
            <a:ext cx="4320000" cy="369310"/>
          </a:xfrm>
          <a:prstGeom prst="rect">
            <a:avLst/>
          </a:prstGeom>
        </p:spPr>
        <p:txBody>
          <a:bodyPr vert="horz" wrap="square" lIns="121899" tIns="60949" rIns="121899" bIns="60949" rtlCol="0" anchor="ctr">
            <a:spAutoFit/>
          </a:bodyPr>
          <a:lstStyle>
            <a:lvl1pPr marL="277120" indent="-277120" algn="l" defTabSz="1218987" rtl="0" eaLnBrk="1" latinLnBrk="0" hangingPunct="1">
              <a:spcBef>
                <a:spcPct val="20000"/>
              </a:spcBef>
              <a:buFont typeface="Arial" pitchFamily="34" charset="0"/>
              <a:buChar char="•"/>
              <a:defRPr sz="16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11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05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05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buNone/>
            </a:pPr>
            <a:r>
              <a:rPr lang="en-US" b="1">
                <a:latin typeface="Segoe UI" panose="020B0502040204020203" pitchFamily="34" charset="0"/>
                <a:ea typeface="Segoe UI" panose="020B0502040204020203" pitchFamily="34" charset="0"/>
                <a:cs typeface="Segoe UI" panose="020B0502040204020203" pitchFamily="34" charset="0"/>
              </a:rPr>
              <a:t>EDIT TEXT HERE</a:t>
            </a:r>
            <a:endParaRPr lang="en-US" b="1" dirty="0">
              <a:latin typeface="Segoe UI" panose="020B0502040204020203" pitchFamily="34" charset="0"/>
              <a:ea typeface="Segoe UI" panose="020B0502040204020203" pitchFamily="34" charset="0"/>
              <a:cs typeface="Segoe UI" panose="020B0502040204020203" pitchFamily="34" charset="0"/>
            </a:endParaRPr>
          </a:p>
        </p:txBody>
      </p:sp>
      <p:sp>
        <p:nvSpPr>
          <p:cNvPr id="56" name="Объект 2">
            <a:extLst>
              <a:ext uri="{FF2B5EF4-FFF2-40B4-BE49-F238E27FC236}">
                <a16:creationId xmlns:a16="http://schemas.microsoft.com/office/drawing/2014/main" id="{98710B37-1D14-5349-BF4B-C8E4078E28E0}"/>
              </a:ext>
            </a:extLst>
          </p:cNvPr>
          <p:cNvSpPr txBox="1">
            <a:spLocks/>
          </p:cNvSpPr>
          <p:nvPr/>
        </p:nvSpPr>
        <p:spPr>
          <a:xfrm>
            <a:off x="4610265" y="4556464"/>
            <a:ext cx="4320000" cy="400087"/>
          </a:xfrm>
          <a:prstGeom prst="rect">
            <a:avLst/>
          </a:prstGeom>
        </p:spPr>
        <p:txBody>
          <a:bodyPr vert="horz" wrap="square" lIns="121899" tIns="60949" rIns="121899" bIns="60949" rtlCol="0" anchor="t">
            <a:spAutoFit/>
          </a:bodyPr>
          <a:lstStyle>
            <a:lvl1pPr marL="277120" indent="-277120" algn="l" defTabSz="1218987" rtl="0" eaLnBrk="1" latinLnBrk="0" hangingPunct="1">
              <a:spcBef>
                <a:spcPct val="20000"/>
              </a:spcBef>
              <a:buFont typeface="Arial" pitchFamily="34" charset="0"/>
              <a:buChar char="•"/>
              <a:defRPr sz="16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11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05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05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buFont typeface="Arial" pitchFamily="34" charset="0"/>
              <a:buNone/>
            </a:pPr>
            <a:r>
              <a:rPr lang="en-US" sz="1800" dirty="0">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rPr>
              <a:t>You can edit this text. Editable text</a:t>
            </a:r>
          </a:p>
        </p:txBody>
      </p:sp>
      <p:sp>
        <p:nvSpPr>
          <p:cNvPr id="57" name="Oval 56">
            <a:extLst>
              <a:ext uri="{FF2B5EF4-FFF2-40B4-BE49-F238E27FC236}">
                <a16:creationId xmlns:a16="http://schemas.microsoft.com/office/drawing/2014/main" id="{9AC6988E-1D3D-2C48-83A8-C1EABB7D5C60}"/>
              </a:ext>
            </a:extLst>
          </p:cNvPr>
          <p:cNvSpPr/>
          <p:nvPr/>
        </p:nvSpPr>
        <p:spPr>
          <a:xfrm>
            <a:off x="2494012" y="5250400"/>
            <a:ext cx="1008112" cy="1008112"/>
          </a:xfrm>
          <a:prstGeom prst="ellipse">
            <a:avLst/>
          </a:prstGeom>
          <a:solidFill>
            <a:schemeClr val="bg1"/>
          </a:solid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58" name="Объект 2">
            <a:extLst>
              <a:ext uri="{FF2B5EF4-FFF2-40B4-BE49-F238E27FC236}">
                <a16:creationId xmlns:a16="http://schemas.microsoft.com/office/drawing/2014/main" id="{8D2808CC-9B93-324F-B575-7BE973E27624}"/>
              </a:ext>
            </a:extLst>
          </p:cNvPr>
          <p:cNvSpPr txBox="1">
            <a:spLocks/>
          </p:cNvSpPr>
          <p:nvPr/>
        </p:nvSpPr>
        <p:spPr>
          <a:xfrm>
            <a:off x="3666035" y="5389801"/>
            <a:ext cx="4320000" cy="369310"/>
          </a:xfrm>
          <a:prstGeom prst="rect">
            <a:avLst/>
          </a:prstGeom>
        </p:spPr>
        <p:txBody>
          <a:bodyPr vert="horz" wrap="square" lIns="121899" tIns="60949" rIns="121899" bIns="60949" rtlCol="0" anchor="ctr">
            <a:spAutoFit/>
          </a:bodyPr>
          <a:lstStyle>
            <a:lvl1pPr marL="277120" indent="-277120" algn="l" defTabSz="1218987" rtl="0" eaLnBrk="1" latinLnBrk="0" hangingPunct="1">
              <a:spcBef>
                <a:spcPct val="20000"/>
              </a:spcBef>
              <a:buFont typeface="Arial" pitchFamily="34" charset="0"/>
              <a:buChar char="•"/>
              <a:defRPr sz="16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11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05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05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buNone/>
            </a:pPr>
            <a:r>
              <a:rPr lang="en-US" b="1">
                <a:latin typeface="Segoe UI" panose="020B0502040204020203" pitchFamily="34" charset="0"/>
                <a:ea typeface="Segoe UI" panose="020B0502040204020203" pitchFamily="34" charset="0"/>
                <a:cs typeface="Segoe UI" panose="020B0502040204020203" pitchFamily="34" charset="0"/>
              </a:rPr>
              <a:t>EDIT TEXT HERE</a:t>
            </a:r>
            <a:endParaRPr lang="en-US" b="1" dirty="0">
              <a:latin typeface="Segoe UI" panose="020B0502040204020203" pitchFamily="34" charset="0"/>
              <a:ea typeface="Segoe UI" panose="020B0502040204020203" pitchFamily="34" charset="0"/>
              <a:cs typeface="Segoe UI" panose="020B0502040204020203" pitchFamily="34" charset="0"/>
            </a:endParaRPr>
          </a:p>
        </p:txBody>
      </p:sp>
      <p:sp>
        <p:nvSpPr>
          <p:cNvPr id="59" name="Объект 2">
            <a:extLst>
              <a:ext uri="{FF2B5EF4-FFF2-40B4-BE49-F238E27FC236}">
                <a16:creationId xmlns:a16="http://schemas.microsoft.com/office/drawing/2014/main" id="{E10FA8F4-0E1D-2E4E-A4C2-A04C9C842105}"/>
              </a:ext>
            </a:extLst>
          </p:cNvPr>
          <p:cNvSpPr txBox="1">
            <a:spLocks/>
          </p:cNvSpPr>
          <p:nvPr/>
        </p:nvSpPr>
        <p:spPr>
          <a:xfrm>
            <a:off x="3666035" y="5754456"/>
            <a:ext cx="4320000" cy="400087"/>
          </a:xfrm>
          <a:prstGeom prst="rect">
            <a:avLst/>
          </a:prstGeom>
        </p:spPr>
        <p:txBody>
          <a:bodyPr vert="horz" wrap="square" lIns="121899" tIns="60949" rIns="121899" bIns="60949" rtlCol="0" anchor="t">
            <a:spAutoFit/>
          </a:bodyPr>
          <a:lstStyle>
            <a:lvl1pPr marL="277120" indent="-277120" algn="l" defTabSz="1218987" rtl="0" eaLnBrk="1" latinLnBrk="0" hangingPunct="1">
              <a:spcBef>
                <a:spcPct val="20000"/>
              </a:spcBef>
              <a:buFont typeface="Arial" pitchFamily="34" charset="0"/>
              <a:buChar char="•"/>
              <a:defRPr sz="16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11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05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05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buFont typeface="Arial" pitchFamily="34" charset="0"/>
              <a:buNone/>
            </a:pPr>
            <a:r>
              <a:rPr lang="en-US" sz="1800" dirty="0">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rPr>
              <a:t>You can edit this text. Editable text</a:t>
            </a:r>
          </a:p>
        </p:txBody>
      </p:sp>
      <p:sp>
        <p:nvSpPr>
          <p:cNvPr id="7" name="Rectangle 6">
            <a:extLst>
              <a:ext uri="{FF2B5EF4-FFF2-40B4-BE49-F238E27FC236}">
                <a16:creationId xmlns:a16="http://schemas.microsoft.com/office/drawing/2014/main" id="{968483AE-6AC4-DC4B-A3DC-CF3D11C6F1DF}"/>
              </a:ext>
            </a:extLst>
          </p:cNvPr>
          <p:cNvSpPr/>
          <p:nvPr/>
        </p:nvSpPr>
        <p:spPr>
          <a:xfrm>
            <a:off x="3620673" y="1617511"/>
            <a:ext cx="662361" cy="523220"/>
          </a:xfrm>
          <a:prstGeom prst="rect">
            <a:avLst/>
          </a:prstGeom>
        </p:spPr>
        <p:txBody>
          <a:bodyPr wrap="none">
            <a:spAutoFit/>
          </a:bodyPr>
          <a:lstStyle/>
          <a:p>
            <a:pPr algn="ctr"/>
            <a:r>
              <a:rPr lang="en-US" sz="2800" b="1" dirty="0">
                <a:solidFill>
                  <a:schemeClr val="accent1"/>
                </a:solidFill>
                <a:latin typeface="Arial Black" panose="020B0A04020102020204" pitchFamily="34" charset="0"/>
                <a:ea typeface="Segoe UI" panose="020B0502040204020203" pitchFamily="34" charset="0"/>
                <a:cs typeface="Segoe UI" panose="020B0502040204020203" pitchFamily="34" charset="0"/>
              </a:rPr>
              <a:t>01</a:t>
            </a:r>
            <a:endParaRPr lang="en-US" sz="2800" dirty="0">
              <a:solidFill>
                <a:schemeClr val="accent1"/>
              </a:solidFill>
              <a:latin typeface="Arial Black" panose="020B0A04020102020204" pitchFamily="34" charset="0"/>
              <a:ea typeface="Segoe UI" panose="020B0502040204020203" pitchFamily="34" charset="0"/>
              <a:cs typeface="Segoe UI" panose="020B0502040204020203" pitchFamily="34" charset="0"/>
            </a:endParaRPr>
          </a:p>
        </p:txBody>
      </p:sp>
      <p:sp>
        <p:nvSpPr>
          <p:cNvPr id="62" name="Rectangle 61">
            <a:extLst>
              <a:ext uri="{FF2B5EF4-FFF2-40B4-BE49-F238E27FC236}">
                <a16:creationId xmlns:a16="http://schemas.microsoft.com/office/drawing/2014/main" id="{D77803C5-256A-FA4D-BFCE-243A3A860219}"/>
              </a:ext>
            </a:extLst>
          </p:cNvPr>
          <p:cNvSpPr/>
          <p:nvPr/>
        </p:nvSpPr>
        <p:spPr>
          <a:xfrm>
            <a:off x="4017599" y="2929613"/>
            <a:ext cx="662361" cy="523220"/>
          </a:xfrm>
          <a:prstGeom prst="rect">
            <a:avLst/>
          </a:prstGeom>
        </p:spPr>
        <p:txBody>
          <a:bodyPr wrap="none">
            <a:spAutoFit/>
          </a:bodyPr>
          <a:lstStyle/>
          <a:p>
            <a:pPr algn="ctr"/>
            <a:r>
              <a:rPr lang="en-US" sz="2800" b="1" dirty="0">
                <a:solidFill>
                  <a:schemeClr val="accent1"/>
                </a:solidFill>
                <a:latin typeface="Arial Black" panose="020B0A04020102020204" pitchFamily="34" charset="0"/>
                <a:ea typeface="Segoe UI" panose="020B0502040204020203" pitchFamily="34" charset="0"/>
                <a:cs typeface="Segoe UI" panose="020B0502040204020203" pitchFamily="34" charset="0"/>
              </a:rPr>
              <a:t>02</a:t>
            </a:r>
            <a:endParaRPr lang="en-US" sz="2800" dirty="0">
              <a:solidFill>
                <a:schemeClr val="accent1"/>
              </a:solidFill>
              <a:latin typeface="Arial Black" panose="020B0A04020102020204" pitchFamily="34" charset="0"/>
              <a:ea typeface="Segoe UI" panose="020B0502040204020203" pitchFamily="34" charset="0"/>
              <a:cs typeface="Segoe UI" panose="020B0502040204020203" pitchFamily="34" charset="0"/>
            </a:endParaRPr>
          </a:p>
        </p:txBody>
      </p:sp>
      <p:sp>
        <p:nvSpPr>
          <p:cNvPr id="63" name="Rectangle 62">
            <a:extLst>
              <a:ext uri="{FF2B5EF4-FFF2-40B4-BE49-F238E27FC236}">
                <a16:creationId xmlns:a16="http://schemas.microsoft.com/office/drawing/2014/main" id="{F35EADEA-F7E3-5745-825A-EF85182EA50E}"/>
              </a:ext>
            </a:extLst>
          </p:cNvPr>
          <p:cNvSpPr/>
          <p:nvPr/>
        </p:nvSpPr>
        <p:spPr>
          <a:xfrm>
            <a:off x="2673566" y="5522528"/>
            <a:ext cx="662361" cy="523220"/>
          </a:xfrm>
          <a:prstGeom prst="rect">
            <a:avLst/>
          </a:prstGeom>
        </p:spPr>
        <p:txBody>
          <a:bodyPr wrap="none">
            <a:spAutoFit/>
          </a:bodyPr>
          <a:lstStyle/>
          <a:p>
            <a:pPr algn="ctr"/>
            <a:r>
              <a:rPr lang="en-US" sz="2800" b="1" dirty="0">
                <a:solidFill>
                  <a:schemeClr val="accent1"/>
                </a:solidFill>
                <a:latin typeface="Arial Black" panose="020B0A04020102020204" pitchFamily="34" charset="0"/>
                <a:ea typeface="Segoe UI" panose="020B0502040204020203" pitchFamily="34" charset="0"/>
                <a:cs typeface="Segoe UI" panose="020B0502040204020203" pitchFamily="34" charset="0"/>
              </a:rPr>
              <a:t>04</a:t>
            </a:r>
            <a:endParaRPr lang="en-US" sz="2800" dirty="0">
              <a:solidFill>
                <a:schemeClr val="accent1"/>
              </a:solidFill>
              <a:latin typeface="Arial Black" panose="020B0A04020102020204" pitchFamily="34" charset="0"/>
              <a:ea typeface="Segoe UI" panose="020B0502040204020203" pitchFamily="34" charset="0"/>
              <a:cs typeface="Segoe UI" panose="020B0502040204020203" pitchFamily="34" charset="0"/>
            </a:endParaRPr>
          </a:p>
        </p:txBody>
      </p:sp>
      <p:sp>
        <p:nvSpPr>
          <p:cNvPr id="70" name="Rectangle 69">
            <a:extLst>
              <a:ext uri="{FF2B5EF4-FFF2-40B4-BE49-F238E27FC236}">
                <a16:creationId xmlns:a16="http://schemas.microsoft.com/office/drawing/2014/main" id="{2279BE10-D555-9C44-AAA2-1F0C9153F29A}"/>
              </a:ext>
            </a:extLst>
          </p:cNvPr>
          <p:cNvSpPr/>
          <p:nvPr/>
        </p:nvSpPr>
        <p:spPr>
          <a:xfrm>
            <a:off x="3620673" y="4324536"/>
            <a:ext cx="662361" cy="523220"/>
          </a:xfrm>
          <a:prstGeom prst="rect">
            <a:avLst/>
          </a:prstGeom>
        </p:spPr>
        <p:txBody>
          <a:bodyPr wrap="none">
            <a:spAutoFit/>
          </a:bodyPr>
          <a:lstStyle/>
          <a:p>
            <a:pPr algn="ctr"/>
            <a:r>
              <a:rPr lang="en-US" sz="2800" b="1" dirty="0">
                <a:solidFill>
                  <a:schemeClr val="accent1"/>
                </a:solidFill>
                <a:latin typeface="Arial Black" panose="020B0A04020102020204" pitchFamily="34" charset="0"/>
                <a:ea typeface="Segoe UI" panose="020B0502040204020203" pitchFamily="34" charset="0"/>
                <a:cs typeface="Segoe UI" panose="020B0502040204020203" pitchFamily="34" charset="0"/>
              </a:rPr>
              <a:t>03</a:t>
            </a:r>
            <a:endParaRPr lang="en-US" sz="2800" dirty="0">
              <a:solidFill>
                <a:schemeClr val="accent1"/>
              </a:solidFill>
              <a:latin typeface="Arial Black" panose="020B0A04020102020204" pitchFamily="34" charset="0"/>
              <a:ea typeface="Segoe UI" panose="020B0502040204020203" pitchFamily="34" charset="0"/>
              <a:cs typeface="Segoe UI" panose="020B0502040204020203" pitchFamily="34" charset="0"/>
            </a:endParaRPr>
          </a:p>
        </p:txBody>
      </p:sp>
      <p:sp>
        <p:nvSpPr>
          <p:cNvPr id="14" name="Picture Placeholder 13">
            <a:extLst>
              <a:ext uri="{FF2B5EF4-FFF2-40B4-BE49-F238E27FC236}">
                <a16:creationId xmlns:a16="http://schemas.microsoft.com/office/drawing/2014/main" id="{40A2E5DA-90F8-4D16-B0E0-639466A11E64}"/>
              </a:ext>
            </a:extLst>
          </p:cNvPr>
          <p:cNvSpPr>
            <a:spLocks noGrp="1"/>
          </p:cNvSpPr>
          <p:nvPr>
            <p:ph type="pic" sz="quarter" idx="13"/>
          </p:nvPr>
        </p:nvSpPr>
        <p:spPr/>
      </p:sp>
    </p:spTree>
    <p:extLst>
      <p:ext uri="{BB962C8B-B14F-4D97-AF65-F5344CB8AC3E}">
        <p14:creationId xmlns:p14="http://schemas.microsoft.com/office/powerpoint/2010/main" val="23396502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a:extLst>
              <a:ext uri="{FF2B5EF4-FFF2-40B4-BE49-F238E27FC236}">
                <a16:creationId xmlns:a16="http://schemas.microsoft.com/office/drawing/2014/main" id="{3761D79D-CCE0-0E40-9C7D-98CBBA865921}"/>
              </a:ext>
            </a:extLst>
          </p:cNvPr>
          <p:cNvSpPr>
            <a:spLocks noGrp="1"/>
          </p:cNvSpPr>
          <p:nvPr>
            <p:ph type="title"/>
          </p:nvPr>
        </p:nvSpPr>
        <p:spPr/>
        <p:txBody>
          <a:bodyPr/>
          <a:lstStyle/>
          <a:p>
            <a:r>
              <a:rPr lang="en-US"/>
              <a:t>Slide with Diagram</a:t>
            </a:r>
            <a:endParaRPr lang="en-US" dirty="0"/>
          </a:p>
        </p:txBody>
      </p:sp>
      <p:sp>
        <p:nvSpPr>
          <p:cNvPr id="13" name="Slide Number Placeholder 12">
            <a:extLst>
              <a:ext uri="{FF2B5EF4-FFF2-40B4-BE49-F238E27FC236}">
                <a16:creationId xmlns:a16="http://schemas.microsoft.com/office/drawing/2014/main" id="{AE9F42D2-5AC0-3449-B2F1-E725B6CB6CC6}"/>
              </a:ext>
            </a:extLst>
          </p:cNvPr>
          <p:cNvSpPr>
            <a:spLocks noGrp="1"/>
          </p:cNvSpPr>
          <p:nvPr>
            <p:ph type="sldNum" sz="quarter" idx="12"/>
          </p:nvPr>
        </p:nvSpPr>
        <p:spPr/>
        <p:txBody>
          <a:bodyPr/>
          <a:lstStyle/>
          <a:p>
            <a:pPr algn="l"/>
            <a:fld id="{96E69268-9C8B-4EBF-A9EE-DC5DC2D48DC3}" type="slidenum">
              <a:rPr lang="en-US" sz="1400" smtClean="0"/>
              <a:pPr algn="l"/>
              <a:t>3</a:t>
            </a:fld>
            <a:endParaRPr lang="en-US" sz="1400"/>
          </a:p>
        </p:txBody>
      </p:sp>
      <p:sp>
        <p:nvSpPr>
          <p:cNvPr id="2" name="Picture Placeholder 1">
            <a:extLst>
              <a:ext uri="{FF2B5EF4-FFF2-40B4-BE49-F238E27FC236}">
                <a16:creationId xmlns:a16="http://schemas.microsoft.com/office/drawing/2014/main" id="{73FCF069-A43F-9A4F-973B-1501DBB8A43A}"/>
              </a:ext>
            </a:extLst>
          </p:cNvPr>
          <p:cNvSpPr>
            <a:spLocks noGrp="1"/>
          </p:cNvSpPr>
          <p:nvPr>
            <p:ph type="pic" sz="quarter" idx="13"/>
          </p:nvPr>
        </p:nvSpPr>
        <p:spPr/>
      </p:sp>
      <p:sp>
        <p:nvSpPr>
          <p:cNvPr id="24" name="Объект 2">
            <a:extLst>
              <a:ext uri="{FF2B5EF4-FFF2-40B4-BE49-F238E27FC236}">
                <a16:creationId xmlns:a16="http://schemas.microsoft.com/office/drawing/2014/main" id="{588E3ED6-DA4C-264A-B75F-DD6F471FF8E7}"/>
              </a:ext>
            </a:extLst>
          </p:cNvPr>
          <p:cNvSpPr txBox="1">
            <a:spLocks/>
          </p:cNvSpPr>
          <p:nvPr/>
        </p:nvSpPr>
        <p:spPr>
          <a:xfrm>
            <a:off x="1244101" y="4665703"/>
            <a:ext cx="3476326" cy="861752"/>
          </a:xfrm>
          <a:prstGeom prst="rect">
            <a:avLst/>
          </a:prstGeom>
        </p:spPr>
        <p:txBody>
          <a:bodyPr vert="horz" lIns="121899" tIns="60949" rIns="121899" bIns="60949" rtlCol="0">
            <a:spAutoFit/>
          </a:bodyPr>
          <a:lstStyle>
            <a:lvl1pPr marL="277120" indent="-277120" algn="l" defTabSz="1218987" rtl="0" eaLnBrk="1" latinLnBrk="0" hangingPunct="1">
              <a:spcBef>
                <a:spcPct val="20000"/>
              </a:spcBef>
              <a:buFont typeface="Arial" pitchFamily="34" charset="0"/>
              <a:buChar char="•"/>
              <a:defRPr sz="24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20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16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buNone/>
            </a:pPr>
            <a:r>
              <a:rPr lang="en-US" sz="1600" dirty="0">
                <a:solidFill>
                  <a:schemeClr val="tx1">
                    <a:lumMod val="75000"/>
                    <a:lumOff val="25000"/>
                  </a:schemeClr>
                </a:solidFill>
                <a:latin typeface="Segoe UI" panose="020B0502040204020203" pitchFamily="34" charset="0"/>
              </a:rPr>
              <a:t>You can edit this text. You can edit this text. You can edit this text. You can edit this text.</a:t>
            </a:r>
          </a:p>
        </p:txBody>
      </p:sp>
      <p:sp>
        <p:nvSpPr>
          <p:cNvPr id="25" name="Текст 4">
            <a:extLst>
              <a:ext uri="{FF2B5EF4-FFF2-40B4-BE49-F238E27FC236}">
                <a16:creationId xmlns:a16="http://schemas.microsoft.com/office/drawing/2014/main" id="{94F5F97C-968D-5642-BAD8-9B986A7FA821}"/>
              </a:ext>
            </a:extLst>
          </p:cNvPr>
          <p:cNvSpPr txBox="1">
            <a:spLocks/>
          </p:cNvSpPr>
          <p:nvPr/>
        </p:nvSpPr>
        <p:spPr>
          <a:xfrm>
            <a:off x="1255560" y="4305703"/>
            <a:ext cx="3464867" cy="338554"/>
          </a:xfrm>
          <a:prstGeom prst="rect">
            <a:avLst/>
          </a:prstGeom>
        </p:spPr>
        <p:txBody>
          <a:bodyPr wrap="square" anchor="ctr">
            <a:spAutoFit/>
          </a:bodyPr>
          <a:lstStyle>
            <a:lvl1pPr marL="277120" indent="-277120" algn="l" defTabSz="1218987" rtl="0" eaLnBrk="1" latinLnBrk="0" hangingPunct="1">
              <a:spcBef>
                <a:spcPct val="20000"/>
              </a:spcBef>
              <a:buFont typeface="Arial" pitchFamily="34" charset="0"/>
              <a:buChar char="•"/>
              <a:defRPr sz="16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11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05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05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buNone/>
            </a:pPr>
            <a:r>
              <a:rPr lang="en-US" b="1">
                <a:solidFill>
                  <a:schemeClr val="tx1">
                    <a:lumMod val="75000"/>
                    <a:lumOff val="25000"/>
                  </a:schemeClr>
                </a:solidFill>
                <a:latin typeface="Segoe UI" panose="020B0502040204020203" pitchFamily="34" charset="0"/>
              </a:rPr>
              <a:t>Edit Title Here</a:t>
            </a:r>
            <a:endParaRPr lang="en-US" b="1" dirty="0">
              <a:solidFill>
                <a:schemeClr val="tx1">
                  <a:lumMod val="75000"/>
                  <a:lumOff val="25000"/>
                </a:schemeClr>
              </a:solidFill>
              <a:latin typeface="Segoe UI" panose="020B0502040204020203" pitchFamily="34" charset="0"/>
            </a:endParaRPr>
          </a:p>
        </p:txBody>
      </p:sp>
      <p:sp>
        <p:nvSpPr>
          <p:cNvPr id="26" name="Овал 7">
            <a:extLst>
              <a:ext uri="{FF2B5EF4-FFF2-40B4-BE49-F238E27FC236}">
                <a16:creationId xmlns:a16="http://schemas.microsoft.com/office/drawing/2014/main" id="{456B7BEF-99C3-0B48-AD52-18CE1F2E4490}"/>
              </a:ext>
            </a:extLst>
          </p:cNvPr>
          <p:cNvSpPr>
            <a:spLocks noChangeAspect="1"/>
          </p:cNvSpPr>
          <p:nvPr/>
        </p:nvSpPr>
        <p:spPr>
          <a:xfrm>
            <a:off x="638979" y="4215703"/>
            <a:ext cx="540000" cy="540000"/>
          </a:xfrm>
          <a:prstGeom prst="ellips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pic>
        <p:nvPicPr>
          <p:cNvPr id="27" name="Рисунок 10" descr="Ежедневник">
            <a:extLst>
              <a:ext uri="{FF2B5EF4-FFF2-40B4-BE49-F238E27FC236}">
                <a16:creationId xmlns:a16="http://schemas.microsoft.com/office/drawing/2014/main" id="{FA53291B-AFE9-174F-9924-D48FCF9B194A}"/>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xmlns="" r:embed="rId3"/>
              </a:ext>
            </a:extLst>
          </a:blip>
          <a:stretch>
            <a:fillRect/>
          </a:stretch>
        </p:blipFill>
        <p:spPr>
          <a:xfrm>
            <a:off x="728979" y="4305703"/>
            <a:ext cx="360000" cy="360000"/>
          </a:xfrm>
          <a:prstGeom prst="rect">
            <a:avLst/>
          </a:prstGeom>
        </p:spPr>
      </p:pic>
      <p:sp>
        <p:nvSpPr>
          <p:cNvPr id="17" name="Овал 7">
            <a:extLst>
              <a:ext uri="{FF2B5EF4-FFF2-40B4-BE49-F238E27FC236}">
                <a16:creationId xmlns:a16="http://schemas.microsoft.com/office/drawing/2014/main" id="{9017F643-4A06-F548-9391-79160A30120D}"/>
              </a:ext>
            </a:extLst>
          </p:cNvPr>
          <p:cNvSpPr/>
          <p:nvPr/>
        </p:nvSpPr>
        <p:spPr>
          <a:xfrm>
            <a:off x="7770661" y="1700808"/>
            <a:ext cx="4156882" cy="4156882"/>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19" name="Овал 7">
            <a:extLst>
              <a:ext uri="{FF2B5EF4-FFF2-40B4-BE49-F238E27FC236}">
                <a16:creationId xmlns:a16="http://schemas.microsoft.com/office/drawing/2014/main" id="{45EA1B19-AAAA-2947-8C48-044DD6927860}"/>
              </a:ext>
            </a:extLst>
          </p:cNvPr>
          <p:cNvSpPr/>
          <p:nvPr/>
        </p:nvSpPr>
        <p:spPr>
          <a:xfrm>
            <a:off x="8173193" y="2505873"/>
            <a:ext cx="3351817" cy="3351817"/>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20" name="Овал 7">
            <a:extLst>
              <a:ext uri="{FF2B5EF4-FFF2-40B4-BE49-F238E27FC236}">
                <a16:creationId xmlns:a16="http://schemas.microsoft.com/office/drawing/2014/main" id="{82A3F24C-9830-D042-813D-CF968E3B7ED0}"/>
              </a:ext>
            </a:extLst>
          </p:cNvPr>
          <p:cNvSpPr/>
          <p:nvPr/>
        </p:nvSpPr>
        <p:spPr>
          <a:xfrm>
            <a:off x="8630202" y="3446804"/>
            <a:ext cx="2437798" cy="243779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21" name="Объект 2">
            <a:extLst>
              <a:ext uri="{FF2B5EF4-FFF2-40B4-BE49-F238E27FC236}">
                <a16:creationId xmlns:a16="http://schemas.microsoft.com/office/drawing/2014/main" id="{822D600C-BCC3-E44F-8060-8C1B46AB40DF}"/>
              </a:ext>
            </a:extLst>
          </p:cNvPr>
          <p:cNvSpPr txBox="1">
            <a:spLocks/>
          </p:cNvSpPr>
          <p:nvPr/>
        </p:nvSpPr>
        <p:spPr>
          <a:xfrm>
            <a:off x="5539451" y="2060808"/>
            <a:ext cx="2278715" cy="615531"/>
          </a:xfrm>
          <a:prstGeom prst="rect">
            <a:avLst/>
          </a:prstGeom>
        </p:spPr>
        <p:txBody>
          <a:bodyPr vert="horz" wrap="square" lIns="121899" tIns="60949" rIns="121899" bIns="60949" rtlCol="0">
            <a:spAutoFit/>
          </a:bodyPr>
          <a:lstStyle>
            <a:lvl1pPr marL="277120" indent="-277120" algn="l" defTabSz="1218987" rtl="0" eaLnBrk="1" latinLnBrk="0" hangingPunct="1">
              <a:spcBef>
                <a:spcPct val="20000"/>
              </a:spcBef>
              <a:buFont typeface="Arial" pitchFamily="34" charset="0"/>
              <a:buChar char="•"/>
              <a:defRPr sz="24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20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16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lgn="r">
              <a:buNone/>
            </a:pPr>
            <a:r>
              <a:rPr lang="en-US" sz="1600" dirty="0">
                <a:solidFill>
                  <a:schemeClr val="tx1">
                    <a:lumMod val="75000"/>
                    <a:lumOff val="25000"/>
                  </a:schemeClr>
                </a:solidFill>
                <a:latin typeface="Segoe UI" panose="020B0502040204020203" pitchFamily="34" charset="0"/>
              </a:rPr>
              <a:t>You can edit this </a:t>
            </a:r>
            <a:r>
              <a:rPr lang="en-US" sz="1600">
                <a:solidFill>
                  <a:schemeClr val="tx1">
                    <a:lumMod val="75000"/>
                    <a:lumOff val="25000"/>
                  </a:schemeClr>
                </a:solidFill>
                <a:latin typeface="Segoe UI" panose="020B0502040204020203" pitchFamily="34" charset="0"/>
              </a:rPr>
              <a:t>text. This text is editable.</a:t>
            </a:r>
            <a:endParaRPr lang="en-US" sz="1600" dirty="0">
              <a:solidFill>
                <a:schemeClr val="tx1">
                  <a:lumMod val="75000"/>
                  <a:lumOff val="25000"/>
                </a:schemeClr>
              </a:solidFill>
              <a:latin typeface="Segoe UI" panose="020B0502040204020203" pitchFamily="34" charset="0"/>
            </a:endParaRPr>
          </a:p>
        </p:txBody>
      </p:sp>
      <p:sp>
        <p:nvSpPr>
          <p:cNvPr id="22" name="Текст 4">
            <a:extLst>
              <a:ext uri="{FF2B5EF4-FFF2-40B4-BE49-F238E27FC236}">
                <a16:creationId xmlns:a16="http://schemas.microsoft.com/office/drawing/2014/main" id="{B455AC79-7816-2049-98DE-0EE0CA3C5CA5}"/>
              </a:ext>
            </a:extLst>
          </p:cNvPr>
          <p:cNvSpPr txBox="1">
            <a:spLocks/>
          </p:cNvSpPr>
          <p:nvPr/>
        </p:nvSpPr>
        <p:spPr>
          <a:xfrm>
            <a:off x="5546963" y="1700808"/>
            <a:ext cx="2271204" cy="338554"/>
          </a:xfrm>
          <a:prstGeom prst="rect">
            <a:avLst/>
          </a:prstGeom>
        </p:spPr>
        <p:txBody>
          <a:bodyPr wrap="square" anchor="ctr">
            <a:spAutoFit/>
          </a:bodyPr>
          <a:lstStyle>
            <a:lvl1pPr marL="277120" indent="-277120" algn="l" defTabSz="1218987" rtl="0" eaLnBrk="1" latinLnBrk="0" hangingPunct="1">
              <a:spcBef>
                <a:spcPct val="20000"/>
              </a:spcBef>
              <a:buFont typeface="Arial" pitchFamily="34" charset="0"/>
              <a:buChar char="•"/>
              <a:defRPr sz="16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11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05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05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lgn="r">
              <a:buNone/>
            </a:pPr>
            <a:r>
              <a:rPr lang="en-US" b="1">
                <a:solidFill>
                  <a:schemeClr val="tx1">
                    <a:lumMod val="75000"/>
                    <a:lumOff val="25000"/>
                  </a:schemeClr>
                </a:solidFill>
                <a:latin typeface="Segoe UI" panose="020B0502040204020203" pitchFamily="34" charset="0"/>
              </a:rPr>
              <a:t>Edit Title Here</a:t>
            </a:r>
          </a:p>
        </p:txBody>
      </p:sp>
      <p:sp>
        <p:nvSpPr>
          <p:cNvPr id="31" name="Объект 2">
            <a:extLst>
              <a:ext uri="{FF2B5EF4-FFF2-40B4-BE49-F238E27FC236}">
                <a16:creationId xmlns:a16="http://schemas.microsoft.com/office/drawing/2014/main" id="{05D5F173-CE21-5248-8B87-784811B479CB}"/>
              </a:ext>
            </a:extLst>
          </p:cNvPr>
          <p:cNvSpPr txBox="1">
            <a:spLocks/>
          </p:cNvSpPr>
          <p:nvPr/>
        </p:nvSpPr>
        <p:spPr>
          <a:xfrm>
            <a:off x="5291954" y="3437886"/>
            <a:ext cx="2278715" cy="615531"/>
          </a:xfrm>
          <a:prstGeom prst="rect">
            <a:avLst/>
          </a:prstGeom>
        </p:spPr>
        <p:txBody>
          <a:bodyPr vert="horz" wrap="square" lIns="121899" tIns="60949" rIns="121899" bIns="60949" rtlCol="0">
            <a:spAutoFit/>
          </a:bodyPr>
          <a:lstStyle>
            <a:lvl1pPr marL="277120" indent="-277120" algn="l" defTabSz="1218987" rtl="0" eaLnBrk="1" latinLnBrk="0" hangingPunct="1">
              <a:spcBef>
                <a:spcPct val="20000"/>
              </a:spcBef>
              <a:buFont typeface="Arial" pitchFamily="34" charset="0"/>
              <a:buChar char="•"/>
              <a:defRPr sz="24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20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16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lgn="r">
              <a:buNone/>
            </a:pPr>
            <a:r>
              <a:rPr lang="en-US" sz="1600">
                <a:solidFill>
                  <a:schemeClr val="tx1">
                    <a:lumMod val="75000"/>
                    <a:lumOff val="25000"/>
                  </a:schemeClr>
                </a:solidFill>
                <a:latin typeface="Segoe UI" panose="020B0502040204020203" pitchFamily="34" charset="0"/>
              </a:rPr>
              <a:t>You can edit this text. This text is editable.</a:t>
            </a:r>
            <a:endParaRPr lang="en-US" sz="1600" dirty="0">
              <a:solidFill>
                <a:schemeClr val="tx1">
                  <a:lumMod val="75000"/>
                  <a:lumOff val="25000"/>
                </a:schemeClr>
              </a:solidFill>
              <a:latin typeface="Segoe UI" panose="020B0502040204020203" pitchFamily="34" charset="0"/>
            </a:endParaRPr>
          </a:p>
        </p:txBody>
      </p:sp>
      <p:sp>
        <p:nvSpPr>
          <p:cNvPr id="34" name="Текст 4">
            <a:extLst>
              <a:ext uri="{FF2B5EF4-FFF2-40B4-BE49-F238E27FC236}">
                <a16:creationId xmlns:a16="http://schemas.microsoft.com/office/drawing/2014/main" id="{DF231037-504C-B145-B01F-E86FBB568E05}"/>
              </a:ext>
            </a:extLst>
          </p:cNvPr>
          <p:cNvSpPr txBox="1">
            <a:spLocks/>
          </p:cNvSpPr>
          <p:nvPr/>
        </p:nvSpPr>
        <p:spPr>
          <a:xfrm>
            <a:off x="5299466" y="3077886"/>
            <a:ext cx="2271204" cy="338554"/>
          </a:xfrm>
          <a:prstGeom prst="rect">
            <a:avLst/>
          </a:prstGeom>
        </p:spPr>
        <p:txBody>
          <a:bodyPr wrap="square" anchor="ctr">
            <a:spAutoFit/>
          </a:bodyPr>
          <a:lstStyle>
            <a:lvl1pPr marL="277120" indent="-277120" algn="l" defTabSz="1218987" rtl="0" eaLnBrk="1" latinLnBrk="0" hangingPunct="1">
              <a:spcBef>
                <a:spcPct val="20000"/>
              </a:spcBef>
              <a:buFont typeface="Arial" pitchFamily="34" charset="0"/>
              <a:buChar char="•"/>
              <a:defRPr sz="16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11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05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05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lgn="r">
              <a:buNone/>
            </a:pPr>
            <a:r>
              <a:rPr lang="en-US" b="1">
                <a:solidFill>
                  <a:schemeClr val="tx1">
                    <a:lumMod val="75000"/>
                    <a:lumOff val="25000"/>
                  </a:schemeClr>
                </a:solidFill>
                <a:latin typeface="Segoe UI" panose="020B0502040204020203" pitchFamily="34" charset="0"/>
              </a:rPr>
              <a:t>Edit Title Here</a:t>
            </a:r>
          </a:p>
        </p:txBody>
      </p:sp>
      <p:sp>
        <p:nvSpPr>
          <p:cNvPr id="36" name="Объект 2">
            <a:extLst>
              <a:ext uri="{FF2B5EF4-FFF2-40B4-BE49-F238E27FC236}">
                <a16:creationId xmlns:a16="http://schemas.microsoft.com/office/drawing/2014/main" id="{C9241BC4-424A-DF46-B527-27BE66BB421C}"/>
              </a:ext>
            </a:extLst>
          </p:cNvPr>
          <p:cNvSpPr txBox="1">
            <a:spLocks/>
          </p:cNvSpPr>
          <p:nvPr/>
        </p:nvSpPr>
        <p:spPr>
          <a:xfrm>
            <a:off x="5546963" y="4911924"/>
            <a:ext cx="2278715" cy="615531"/>
          </a:xfrm>
          <a:prstGeom prst="rect">
            <a:avLst/>
          </a:prstGeom>
        </p:spPr>
        <p:txBody>
          <a:bodyPr vert="horz" wrap="square" lIns="121899" tIns="60949" rIns="121899" bIns="60949" rtlCol="0">
            <a:spAutoFit/>
          </a:bodyPr>
          <a:lstStyle>
            <a:lvl1pPr marL="277120" indent="-277120" algn="l" defTabSz="1218987" rtl="0" eaLnBrk="1" latinLnBrk="0" hangingPunct="1">
              <a:spcBef>
                <a:spcPct val="20000"/>
              </a:spcBef>
              <a:buFont typeface="Arial" pitchFamily="34" charset="0"/>
              <a:buChar char="•"/>
              <a:defRPr sz="24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20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16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lgn="r">
              <a:buNone/>
            </a:pPr>
            <a:r>
              <a:rPr lang="en-US" sz="1600">
                <a:solidFill>
                  <a:schemeClr val="tx1">
                    <a:lumMod val="75000"/>
                    <a:lumOff val="25000"/>
                  </a:schemeClr>
                </a:solidFill>
                <a:latin typeface="Segoe UI" panose="020B0502040204020203" pitchFamily="34" charset="0"/>
              </a:rPr>
              <a:t>You can edit this text. This text is editable.</a:t>
            </a:r>
            <a:endParaRPr lang="en-US" sz="1600" dirty="0">
              <a:solidFill>
                <a:schemeClr val="tx1">
                  <a:lumMod val="75000"/>
                  <a:lumOff val="25000"/>
                </a:schemeClr>
              </a:solidFill>
              <a:latin typeface="Segoe UI" panose="020B0502040204020203" pitchFamily="34" charset="0"/>
            </a:endParaRPr>
          </a:p>
        </p:txBody>
      </p:sp>
      <p:sp>
        <p:nvSpPr>
          <p:cNvPr id="37" name="Текст 4">
            <a:extLst>
              <a:ext uri="{FF2B5EF4-FFF2-40B4-BE49-F238E27FC236}">
                <a16:creationId xmlns:a16="http://schemas.microsoft.com/office/drawing/2014/main" id="{B3CF4BFD-3F1E-964B-B0FD-57A4FB791909}"/>
              </a:ext>
            </a:extLst>
          </p:cNvPr>
          <p:cNvSpPr txBox="1">
            <a:spLocks/>
          </p:cNvSpPr>
          <p:nvPr/>
        </p:nvSpPr>
        <p:spPr>
          <a:xfrm>
            <a:off x="5554475" y="4551924"/>
            <a:ext cx="2271204" cy="338554"/>
          </a:xfrm>
          <a:prstGeom prst="rect">
            <a:avLst/>
          </a:prstGeom>
        </p:spPr>
        <p:txBody>
          <a:bodyPr wrap="square" anchor="ctr">
            <a:spAutoFit/>
          </a:bodyPr>
          <a:lstStyle>
            <a:lvl1pPr marL="277120" indent="-277120" algn="l" defTabSz="1218987" rtl="0" eaLnBrk="1" latinLnBrk="0" hangingPunct="1">
              <a:spcBef>
                <a:spcPct val="20000"/>
              </a:spcBef>
              <a:buFont typeface="Arial" pitchFamily="34" charset="0"/>
              <a:buChar char="•"/>
              <a:defRPr sz="16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11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05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05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lgn="r">
              <a:buNone/>
            </a:pPr>
            <a:r>
              <a:rPr lang="en-US" b="1">
                <a:solidFill>
                  <a:schemeClr val="tx1">
                    <a:lumMod val="75000"/>
                    <a:lumOff val="25000"/>
                  </a:schemeClr>
                </a:solidFill>
                <a:latin typeface="Segoe UI" panose="020B0502040204020203" pitchFamily="34" charset="0"/>
              </a:rPr>
              <a:t>Edit Title Here</a:t>
            </a:r>
          </a:p>
        </p:txBody>
      </p:sp>
      <p:sp>
        <p:nvSpPr>
          <p:cNvPr id="38" name="Объект 2">
            <a:extLst>
              <a:ext uri="{FF2B5EF4-FFF2-40B4-BE49-F238E27FC236}">
                <a16:creationId xmlns:a16="http://schemas.microsoft.com/office/drawing/2014/main" id="{5A940ED3-B01C-3A4C-8838-111EC38CC0D8}"/>
              </a:ext>
            </a:extLst>
          </p:cNvPr>
          <p:cNvSpPr txBox="1">
            <a:spLocks/>
          </p:cNvSpPr>
          <p:nvPr/>
        </p:nvSpPr>
        <p:spPr>
          <a:xfrm>
            <a:off x="8850836" y="4382658"/>
            <a:ext cx="1996529" cy="677086"/>
          </a:xfrm>
          <a:prstGeom prst="rect">
            <a:avLst/>
          </a:prstGeom>
        </p:spPr>
        <p:txBody>
          <a:bodyPr vert="horz" wrap="square" lIns="121899" tIns="60949" rIns="121899" bIns="60949" rtlCol="0" anchor="ctr">
            <a:spAutoFit/>
          </a:bodyPr>
          <a:lstStyle>
            <a:lvl1pPr marL="277120" indent="-277120" algn="l" defTabSz="1218987" rtl="0" eaLnBrk="1" latinLnBrk="0" hangingPunct="1">
              <a:spcBef>
                <a:spcPct val="20000"/>
              </a:spcBef>
              <a:buFont typeface="Arial" pitchFamily="34" charset="0"/>
              <a:buChar char="•"/>
              <a:defRPr sz="24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20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16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lgn="ctr">
              <a:buFont typeface="Arial" pitchFamily="34" charset="0"/>
              <a:buNone/>
            </a:pPr>
            <a:r>
              <a:rPr lang="en-US" sz="1800" b="1">
                <a:solidFill>
                  <a:schemeClr val="bg1"/>
                </a:solidFill>
                <a:latin typeface="Segoe UI" panose="020B0502040204020203" pitchFamily="34" charset="0"/>
              </a:rPr>
              <a:t>YOU CAN EDIT THIS TEXT</a:t>
            </a:r>
            <a:endParaRPr lang="en-US" sz="1800" b="1" dirty="0">
              <a:solidFill>
                <a:schemeClr val="bg1"/>
              </a:solidFill>
              <a:latin typeface="Segoe UI" panose="020B0502040204020203" pitchFamily="34" charset="0"/>
            </a:endParaRPr>
          </a:p>
        </p:txBody>
      </p:sp>
      <p:sp>
        <p:nvSpPr>
          <p:cNvPr id="39" name="Объект 2">
            <a:extLst>
              <a:ext uri="{FF2B5EF4-FFF2-40B4-BE49-F238E27FC236}">
                <a16:creationId xmlns:a16="http://schemas.microsoft.com/office/drawing/2014/main" id="{50104A32-91CF-DF4D-8C6A-FB6667209A4E}"/>
              </a:ext>
            </a:extLst>
          </p:cNvPr>
          <p:cNvSpPr txBox="1">
            <a:spLocks/>
          </p:cNvSpPr>
          <p:nvPr/>
        </p:nvSpPr>
        <p:spPr>
          <a:xfrm>
            <a:off x="8850835" y="2918775"/>
            <a:ext cx="1996529" cy="369310"/>
          </a:xfrm>
          <a:prstGeom prst="rect">
            <a:avLst/>
          </a:prstGeom>
        </p:spPr>
        <p:txBody>
          <a:bodyPr vert="horz" wrap="square" lIns="121899" tIns="60949" rIns="121899" bIns="60949" rtlCol="0" anchor="ctr">
            <a:spAutoFit/>
          </a:bodyPr>
          <a:lstStyle>
            <a:lvl1pPr marL="277120" indent="-277120" algn="l" defTabSz="1218987" rtl="0" eaLnBrk="1" latinLnBrk="0" hangingPunct="1">
              <a:spcBef>
                <a:spcPct val="20000"/>
              </a:spcBef>
              <a:buFont typeface="Arial" pitchFamily="34" charset="0"/>
              <a:buChar char="•"/>
              <a:defRPr sz="24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20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16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lgn="ctr">
              <a:buFont typeface="Arial" pitchFamily="34" charset="0"/>
              <a:buNone/>
            </a:pPr>
            <a:r>
              <a:rPr lang="en-US" sz="1600" b="1">
                <a:solidFill>
                  <a:schemeClr val="bg1"/>
                </a:solidFill>
                <a:latin typeface="Segoe UI" panose="020B0502040204020203" pitchFamily="34" charset="0"/>
              </a:rPr>
              <a:t>EDIT TEXT</a:t>
            </a:r>
            <a:endParaRPr lang="en-US" sz="1600" b="1" dirty="0">
              <a:solidFill>
                <a:schemeClr val="bg1"/>
              </a:solidFill>
              <a:latin typeface="Segoe UI" panose="020B0502040204020203" pitchFamily="34" charset="0"/>
            </a:endParaRPr>
          </a:p>
        </p:txBody>
      </p:sp>
      <p:sp>
        <p:nvSpPr>
          <p:cNvPr id="40" name="Объект 2">
            <a:extLst>
              <a:ext uri="{FF2B5EF4-FFF2-40B4-BE49-F238E27FC236}">
                <a16:creationId xmlns:a16="http://schemas.microsoft.com/office/drawing/2014/main" id="{59CB11B1-9A27-7141-81D0-3B16EFFC1D83}"/>
              </a:ext>
            </a:extLst>
          </p:cNvPr>
          <p:cNvSpPr txBox="1">
            <a:spLocks/>
          </p:cNvSpPr>
          <p:nvPr/>
        </p:nvSpPr>
        <p:spPr>
          <a:xfrm>
            <a:off x="8850835" y="1979406"/>
            <a:ext cx="1996529" cy="369310"/>
          </a:xfrm>
          <a:prstGeom prst="rect">
            <a:avLst/>
          </a:prstGeom>
        </p:spPr>
        <p:txBody>
          <a:bodyPr vert="horz" wrap="square" lIns="121899" tIns="60949" rIns="121899" bIns="60949" rtlCol="0" anchor="ctr">
            <a:spAutoFit/>
          </a:bodyPr>
          <a:lstStyle>
            <a:lvl1pPr marL="277120" indent="-277120" algn="l" defTabSz="1218987" rtl="0" eaLnBrk="1" latinLnBrk="0" hangingPunct="1">
              <a:spcBef>
                <a:spcPct val="20000"/>
              </a:spcBef>
              <a:buFont typeface="Arial" pitchFamily="34" charset="0"/>
              <a:buChar char="•"/>
              <a:defRPr sz="24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20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16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lgn="ctr">
              <a:buFont typeface="Arial" pitchFamily="34" charset="0"/>
              <a:buNone/>
            </a:pPr>
            <a:r>
              <a:rPr lang="en-US" sz="1600" b="1">
                <a:solidFill>
                  <a:schemeClr val="accent1"/>
                </a:solidFill>
                <a:latin typeface="Segoe UI" panose="020B0502040204020203" pitchFamily="34" charset="0"/>
              </a:rPr>
              <a:t>EDIT TEXT</a:t>
            </a:r>
            <a:endParaRPr lang="en-US" sz="1600" b="1" dirty="0">
              <a:solidFill>
                <a:schemeClr val="accent1"/>
              </a:solidFill>
              <a:latin typeface="Segoe UI" panose="020B0502040204020203" pitchFamily="34" charset="0"/>
            </a:endParaRPr>
          </a:p>
        </p:txBody>
      </p:sp>
      <p:sp>
        <p:nvSpPr>
          <p:cNvPr id="28" name="Объект 2">
            <a:extLst>
              <a:ext uri="{FF2B5EF4-FFF2-40B4-BE49-F238E27FC236}">
                <a16:creationId xmlns:a16="http://schemas.microsoft.com/office/drawing/2014/main" id="{8536DB9F-7729-47BF-8401-0A04E76FEADE}"/>
              </a:ext>
            </a:extLst>
          </p:cNvPr>
          <p:cNvSpPr txBox="1">
            <a:spLocks/>
          </p:cNvSpPr>
          <p:nvPr/>
        </p:nvSpPr>
        <p:spPr>
          <a:xfrm>
            <a:off x="549796" y="1979570"/>
            <a:ext cx="4320000" cy="1945126"/>
          </a:xfrm>
          <a:prstGeom prst="rect">
            <a:avLst/>
          </a:prstGeom>
        </p:spPr>
        <p:txBody>
          <a:bodyPr vert="horz" wrap="square" lIns="121899" tIns="60949" rIns="121899" bIns="60949" rtlCol="0" anchor="t">
            <a:spAutoFit/>
          </a:bodyPr>
          <a:lstStyle>
            <a:lvl1pPr marL="277120" indent="-277120" algn="l" defTabSz="1218987" rtl="0" eaLnBrk="1" latinLnBrk="0" hangingPunct="1">
              <a:spcBef>
                <a:spcPct val="20000"/>
              </a:spcBef>
              <a:buFont typeface="Arial" pitchFamily="34" charset="0"/>
              <a:buChar char="•"/>
              <a:defRPr sz="16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11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05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05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buNone/>
            </a:pPr>
            <a:r>
              <a:rPr lang="en-US" dirty="0">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rPr>
              <a:t>You can edit this text</a:t>
            </a:r>
            <a:r>
              <a:rPr lang="en-US">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rPr>
              <a:t>. This is an editable placeholder text. </a:t>
            </a:r>
            <a:r>
              <a:rPr lang="en-US" dirty="0">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rPr>
              <a:t>You can edit this text</a:t>
            </a:r>
            <a:r>
              <a:rPr lang="en-US">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rPr>
              <a:t>. </a:t>
            </a:r>
            <a:endParaRPr lang="en-US" dirty="0">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endParaRPr>
          </a:p>
          <a:p>
            <a:pPr marL="0" indent="0">
              <a:buFont typeface="Arial" pitchFamily="34" charset="0"/>
              <a:buNone/>
            </a:pPr>
            <a:endParaRPr lang="en-US" dirty="0">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endParaRPr>
          </a:p>
          <a:p>
            <a:pPr marL="0" indent="0">
              <a:buNone/>
            </a:pPr>
            <a:r>
              <a:rPr lang="en-US">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rPr>
              <a:t>You can edit this text. This is an editable placeholder text. You can edit this text. You can edit this text. This is an editable placeholder text. You can edit this text. </a:t>
            </a:r>
            <a:endParaRPr lang="en-US" dirty="0">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endParaRPr>
          </a:p>
        </p:txBody>
      </p:sp>
      <p:sp>
        <p:nvSpPr>
          <p:cNvPr id="29" name="Объект 2">
            <a:extLst>
              <a:ext uri="{FF2B5EF4-FFF2-40B4-BE49-F238E27FC236}">
                <a16:creationId xmlns:a16="http://schemas.microsoft.com/office/drawing/2014/main" id="{C6F5ED4C-B087-4FB4-88AE-500CEEC06ADF}"/>
              </a:ext>
            </a:extLst>
          </p:cNvPr>
          <p:cNvSpPr>
            <a:spLocks noGrp="1"/>
          </p:cNvSpPr>
          <p:nvPr>
            <p:ph idx="1"/>
          </p:nvPr>
        </p:nvSpPr>
        <p:spPr>
          <a:xfrm>
            <a:off x="549796" y="1484773"/>
            <a:ext cx="4320000" cy="369332"/>
          </a:xfrm>
        </p:spPr>
        <p:txBody>
          <a:bodyPr wrap="square" anchor="ctr">
            <a:spAutoFit/>
          </a:bodyPr>
          <a:lstStyle/>
          <a:p>
            <a:pPr marL="0" indent="0">
              <a:buNone/>
            </a:pPr>
            <a:r>
              <a:rPr lang="en-US" sz="2000" b="1">
                <a:solidFill>
                  <a:schemeClr val="accent1"/>
                </a:solidFill>
              </a:rPr>
              <a:t>EDIT TEXT HERE</a:t>
            </a:r>
            <a:endParaRPr lang="en-US" sz="2000" b="1" dirty="0">
              <a:solidFill>
                <a:schemeClr val="accent1"/>
              </a:solidFill>
            </a:endParaRPr>
          </a:p>
        </p:txBody>
      </p:sp>
    </p:spTree>
    <p:extLst>
      <p:ext uri="{BB962C8B-B14F-4D97-AF65-F5344CB8AC3E}">
        <p14:creationId xmlns:p14="http://schemas.microsoft.com/office/powerpoint/2010/main" val="39306731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a:extLst>
              <a:ext uri="{FF2B5EF4-FFF2-40B4-BE49-F238E27FC236}">
                <a16:creationId xmlns:a16="http://schemas.microsoft.com/office/drawing/2014/main" id="{3761D79D-CCE0-0E40-9C7D-98CBBA865921}"/>
              </a:ext>
            </a:extLst>
          </p:cNvPr>
          <p:cNvSpPr>
            <a:spLocks noGrp="1"/>
          </p:cNvSpPr>
          <p:nvPr>
            <p:ph type="title"/>
          </p:nvPr>
        </p:nvSpPr>
        <p:spPr/>
        <p:txBody>
          <a:bodyPr/>
          <a:lstStyle/>
          <a:p>
            <a:pPr algn="ctr"/>
            <a:r>
              <a:rPr lang="en-US"/>
              <a:t>Simple Slide with Text</a:t>
            </a:r>
            <a:endParaRPr lang="en-US" dirty="0"/>
          </a:p>
        </p:txBody>
      </p:sp>
      <p:sp>
        <p:nvSpPr>
          <p:cNvPr id="13" name="Slide Number Placeholder 12">
            <a:extLst>
              <a:ext uri="{FF2B5EF4-FFF2-40B4-BE49-F238E27FC236}">
                <a16:creationId xmlns:a16="http://schemas.microsoft.com/office/drawing/2014/main" id="{AE9F42D2-5AC0-3449-B2F1-E725B6CB6CC6}"/>
              </a:ext>
            </a:extLst>
          </p:cNvPr>
          <p:cNvSpPr>
            <a:spLocks noGrp="1"/>
          </p:cNvSpPr>
          <p:nvPr>
            <p:ph type="sldNum" sz="quarter" idx="12"/>
          </p:nvPr>
        </p:nvSpPr>
        <p:spPr/>
        <p:txBody>
          <a:bodyPr/>
          <a:lstStyle/>
          <a:p>
            <a:pPr algn="l"/>
            <a:fld id="{96E69268-9C8B-4EBF-A9EE-DC5DC2D48DC3}" type="slidenum">
              <a:rPr lang="en-US" sz="1400" smtClean="0"/>
              <a:pPr algn="l"/>
              <a:t>4</a:t>
            </a:fld>
            <a:endParaRPr lang="en-US" sz="1400"/>
          </a:p>
        </p:txBody>
      </p:sp>
      <p:sp>
        <p:nvSpPr>
          <p:cNvPr id="37" name="Picture Placeholder 36">
            <a:extLst>
              <a:ext uri="{FF2B5EF4-FFF2-40B4-BE49-F238E27FC236}">
                <a16:creationId xmlns:a16="http://schemas.microsoft.com/office/drawing/2014/main" id="{38467812-39C1-CA4D-A3EC-6187C48A8A10}"/>
              </a:ext>
            </a:extLst>
          </p:cNvPr>
          <p:cNvSpPr>
            <a:spLocks noGrp="1"/>
          </p:cNvSpPr>
          <p:nvPr>
            <p:ph type="pic" sz="quarter" idx="13"/>
          </p:nvPr>
        </p:nvSpPr>
        <p:spPr/>
      </p:sp>
      <p:sp>
        <p:nvSpPr>
          <p:cNvPr id="12" name="Объект 2">
            <a:extLst>
              <a:ext uri="{FF2B5EF4-FFF2-40B4-BE49-F238E27FC236}">
                <a16:creationId xmlns:a16="http://schemas.microsoft.com/office/drawing/2014/main" id="{28071B24-93A7-3C4D-97BC-16987091AA47}"/>
              </a:ext>
            </a:extLst>
          </p:cNvPr>
          <p:cNvSpPr txBox="1">
            <a:spLocks/>
          </p:cNvSpPr>
          <p:nvPr/>
        </p:nvSpPr>
        <p:spPr>
          <a:xfrm>
            <a:off x="549796" y="1979570"/>
            <a:ext cx="4320000" cy="3028499"/>
          </a:xfrm>
          <a:prstGeom prst="rect">
            <a:avLst/>
          </a:prstGeom>
        </p:spPr>
        <p:txBody>
          <a:bodyPr vert="horz" wrap="square" lIns="121899" tIns="60949" rIns="121899" bIns="60949" rtlCol="0" anchor="t">
            <a:spAutoFit/>
          </a:bodyPr>
          <a:lstStyle>
            <a:lvl1pPr marL="277120" indent="-277120" algn="l" defTabSz="1218987" rtl="0" eaLnBrk="1" latinLnBrk="0" hangingPunct="1">
              <a:spcBef>
                <a:spcPct val="20000"/>
              </a:spcBef>
              <a:buFont typeface="Arial" pitchFamily="34" charset="0"/>
              <a:buChar char="•"/>
              <a:defRPr sz="16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11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05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05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buNone/>
            </a:pPr>
            <a:r>
              <a:rPr lang="en-US" dirty="0">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rPr>
              <a:t>You can edit this text</a:t>
            </a:r>
            <a:r>
              <a:rPr lang="en-US">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rPr>
              <a:t>. This is an editable placeholder text. </a:t>
            </a:r>
            <a:r>
              <a:rPr lang="en-US" dirty="0">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rPr>
              <a:t>You can edit this text</a:t>
            </a:r>
            <a:r>
              <a:rPr lang="en-US">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rPr>
              <a:t>. </a:t>
            </a:r>
            <a:endParaRPr lang="en-US" dirty="0">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endParaRPr>
          </a:p>
          <a:p>
            <a:pPr marL="0" indent="0">
              <a:buFont typeface="Arial" pitchFamily="34" charset="0"/>
              <a:buNone/>
            </a:pPr>
            <a:endParaRPr lang="en-US" dirty="0">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endParaRPr>
          </a:p>
          <a:p>
            <a:pPr marL="0" indent="0">
              <a:buNone/>
            </a:pPr>
            <a:r>
              <a:rPr lang="en-US">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rPr>
              <a:t>You can edit this text. This is an editable placeholder text. You can edit this text. You can edit this text. This is an editable placeholder text. You can edit this text. </a:t>
            </a:r>
          </a:p>
          <a:p>
            <a:pPr marL="0" indent="0">
              <a:buNone/>
            </a:pPr>
            <a:endParaRPr lang="en-US" dirty="0">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endParaRPr>
          </a:p>
          <a:p>
            <a:pPr marL="0" indent="0">
              <a:buNone/>
            </a:pPr>
            <a:r>
              <a:rPr lang="en-US" dirty="0">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rPr>
              <a:t>You can edit this text. Editable text. You can edit this text. Editable text. You can edit this text. Editable text.</a:t>
            </a:r>
          </a:p>
        </p:txBody>
      </p:sp>
      <p:sp>
        <p:nvSpPr>
          <p:cNvPr id="24" name="Объект 2">
            <a:extLst>
              <a:ext uri="{FF2B5EF4-FFF2-40B4-BE49-F238E27FC236}">
                <a16:creationId xmlns:a16="http://schemas.microsoft.com/office/drawing/2014/main" id="{588E3ED6-DA4C-264A-B75F-DD6F471FF8E7}"/>
              </a:ext>
            </a:extLst>
          </p:cNvPr>
          <p:cNvSpPr txBox="1">
            <a:spLocks/>
          </p:cNvSpPr>
          <p:nvPr/>
        </p:nvSpPr>
        <p:spPr>
          <a:xfrm>
            <a:off x="6002462" y="1992554"/>
            <a:ext cx="3476326" cy="861752"/>
          </a:xfrm>
          <a:prstGeom prst="rect">
            <a:avLst/>
          </a:prstGeom>
        </p:spPr>
        <p:txBody>
          <a:bodyPr vert="horz" lIns="121899" tIns="60949" rIns="121899" bIns="60949" rtlCol="0">
            <a:spAutoFit/>
          </a:bodyPr>
          <a:lstStyle>
            <a:lvl1pPr marL="277120" indent="-277120" algn="l" defTabSz="1218987" rtl="0" eaLnBrk="1" latinLnBrk="0" hangingPunct="1">
              <a:spcBef>
                <a:spcPct val="20000"/>
              </a:spcBef>
              <a:buFont typeface="Arial" pitchFamily="34" charset="0"/>
              <a:buChar char="•"/>
              <a:defRPr sz="24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20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16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buNone/>
            </a:pPr>
            <a:r>
              <a:rPr lang="en-US" sz="1600" dirty="0">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rPr>
              <a:t>You can edit this text. You can edit this text. You can edit this text. You can edit this text.</a:t>
            </a:r>
          </a:p>
        </p:txBody>
      </p:sp>
      <p:sp>
        <p:nvSpPr>
          <p:cNvPr id="25" name="Текст 4">
            <a:extLst>
              <a:ext uri="{FF2B5EF4-FFF2-40B4-BE49-F238E27FC236}">
                <a16:creationId xmlns:a16="http://schemas.microsoft.com/office/drawing/2014/main" id="{94F5F97C-968D-5642-BAD8-9B986A7FA821}"/>
              </a:ext>
            </a:extLst>
          </p:cNvPr>
          <p:cNvSpPr txBox="1">
            <a:spLocks/>
          </p:cNvSpPr>
          <p:nvPr/>
        </p:nvSpPr>
        <p:spPr>
          <a:xfrm>
            <a:off x="6013921" y="1632554"/>
            <a:ext cx="3464867" cy="338554"/>
          </a:xfrm>
          <a:prstGeom prst="rect">
            <a:avLst/>
          </a:prstGeom>
        </p:spPr>
        <p:txBody>
          <a:bodyPr wrap="square" anchor="ctr">
            <a:spAutoFit/>
          </a:bodyPr>
          <a:lstStyle>
            <a:lvl1pPr marL="277120" indent="-277120" algn="l" defTabSz="1218987" rtl="0" eaLnBrk="1" latinLnBrk="0" hangingPunct="1">
              <a:spcBef>
                <a:spcPct val="20000"/>
              </a:spcBef>
              <a:buFont typeface="Arial" pitchFamily="34" charset="0"/>
              <a:buChar char="•"/>
              <a:defRPr sz="16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11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05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05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buNone/>
            </a:pPr>
            <a:r>
              <a:rPr lang="en-US" b="1">
                <a:latin typeface="Segoe UI" panose="020B0502040204020203" pitchFamily="34" charset="0"/>
                <a:ea typeface="Segoe UI" panose="020B0502040204020203" pitchFamily="34" charset="0"/>
                <a:cs typeface="Segoe UI" panose="020B0502040204020203" pitchFamily="34" charset="0"/>
              </a:rPr>
              <a:t>Edit Title Here</a:t>
            </a:r>
            <a:endParaRPr lang="en-US" b="1" dirty="0">
              <a:latin typeface="Segoe UI" panose="020B0502040204020203" pitchFamily="34" charset="0"/>
              <a:ea typeface="Segoe UI" panose="020B0502040204020203" pitchFamily="34" charset="0"/>
              <a:cs typeface="Segoe UI" panose="020B0502040204020203" pitchFamily="34" charset="0"/>
            </a:endParaRPr>
          </a:p>
        </p:txBody>
      </p:sp>
      <p:sp>
        <p:nvSpPr>
          <p:cNvPr id="28" name="Объект 2">
            <a:extLst>
              <a:ext uri="{FF2B5EF4-FFF2-40B4-BE49-F238E27FC236}">
                <a16:creationId xmlns:a16="http://schemas.microsoft.com/office/drawing/2014/main" id="{D1DAF045-7C21-8042-ABDB-EC17C7144AC9}"/>
              </a:ext>
            </a:extLst>
          </p:cNvPr>
          <p:cNvSpPr txBox="1">
            <a:spLocks/>
          </p:cNvSpPr>
          <p:nvPr/>
        </p:nvSpPr>
        <p:spPr>
          <a:xfrm>
            <a:off x="6002462" y="3610980"/>
            <a:ext cx="3476326" cy="861752"/>
          </a:xfrm>
          <a:prstGeom prst="rect">
            <a:avLst/>
          </a:prstGeom>
        </p:spPr>
        <p:txBody>
          <a:bodyPr vert="horz" wrap="square" lIns="121899" tIns="60949" rIns="121899" bIns="60949" rtlCol="0">
            <a:spAutoFit/>
          </a:bodyPr>
          <a:lstStyle>
            <a:lvl1pPr marL="277120" indent="-277120" algn="l" defTabSz="1218987" rtl="0" eaLnBrk="1" latinLnBrk="0" hangingPunct="1">
              <a:spcBef>
                <a:spcPct val="20000"/>
              </a:spcBef>
              <a:buFont typeface="Arial" pitchFamily="34" charset="0"/>
              <a:buChar char="•"/>
              <a:defRPr sz="24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20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16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buNone/>
            </a:pPr>
            <a:r>
              <a:rPr lang="en-US" sz="1600" dirty="0">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rPr>
              <a:t>You can edit this text. You can edit this text. You can edit this text. You can edit this text.</a:t>
            </a:r>
          </a:p>
        </p:txBody>
      </p:sp>
      <p:sp>
        <p:nvSpPr>
          <p:cNvPr id="29" name="Текст 4">
            <a:extLst>
              <a:ext uri="{FF2B5EF4-FFF2-40B4-BE49-F238E27FC236}">
                <a16:creationId xmlns:a16="http://schemas.microsoft.com/office/drawing/2014/main" id="{4757C37E-98DB-B045-8C90-C8946CE47C2B}"/>
              </a:ext>
            </a:extLst>
          </p:cNvPr>
          <p:cNvSpPr txBox="1">
            <a:spLocks/>
          </p:cNvSpPr>
          <p:nvPr/>
        </p:nvSpPr>
        <p:spPr>
          <a:xfrm>
            <a:off x="6013921" y="3250980"/>
            <a:ext cx="3464867" cy="338554"/>
          </a:xfrm>
          <a:prstGeom prst="rect">
            <a:avLst/>
          </a:prstGeom>
        </p:spPr>
        <p:txBody>
          <a:bodyPr wrap="square" anchor="ctr">
            <a:spAutoFit/>
          </a:bodyPr>
          <a:lstStyle>
            <a:lvl1pPr marL="277120" indent="-277120" algn="l" defTabSz="1218987" rtl="0" eaLnBrk="1" latinLnBrk="0" hangingPunct="1">
              <a:spcBef>
                <a:spcPct val="20000"/>
              </a:spcBef>
              <a:buFont typeface="Arial" pitchFamily="34" charset="0"/>
              <a:buChar char="•"/>
              <a:defRPr sz="16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11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05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05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buNone/>
            </a:pPr>
            <a:r>
              <a:rPr lang="en-US" b="1">
                <a:latin typeface="Segoe UI" panose="020B0502040204020203" pitchFamily="34" charset="0"/>
                <a:ea typeface="Segoe UI" panose="020B0502040204020203" pitchFamily="34" charset="0"/>
                <a:cs typeface="Segoe UI" panose="020B0502040204020203" pitchFamily="34" charset="0"/>
              </a:rPr>
              <a:t>Edit Title Here</a:t>
            </a:r>
            <a:endParaRPr lang="en-US" b="1" dirty="0">
              <a:latin typeface="Segoe UI" panose="020B0502040204020203" pitchFamily="34" charset="0"/>
              <a:ea typeface="Segoe UI" panose="020B0502040204020203" pitchFamily="34" charset="0"/>
              <a:cs typeface="Segoe UI" panose="020B0502040204020203" pitchFamily="34" charset="0"/>
            </a:endParaRPr>
          </a:p>
        </p:txBody>
      </p:sp>
      <p:sp>
        <p:nvSpPr>
          <p:cNvPr id="26" name="Овал 7">
            <a:extLst>
              <a:ext uri="{FF2B5EF4-FFF2-40B4-BE49-F238E27FC236}">
                <a16:creationId xmlns:a16="http://schemas.microsoft.com/office/drawing/2014/main" id="{456B7BEF-99C3-0B48-AD52-18CE1F2E4490}"/>
              </a:ext>
            </a:extLst>
          </p:cNvPr>
          <p:cNvSpPr>
            <a:spLocks noChangeAspect="1"/>
          </p:cNvSpPr>
          <p:nvPr/>
        </p:nvSpPr>
        <p:spPr>
          <a:xfrm>
            <a:off x="5230316" y="1681400"/>
            <a:ext cx="653400" cy="653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a typeface="Segoe UI" panose="020B0502040204020203" pitchFamily="34" charset="0"/>
              <a:cs typeface="Segoe UI" panose="020B0502040204020203" pitchFamily="34" charset="0"/>
            </a:endParaRPr>
          </a:p>
        </p:txBody>
      </p:sp>
      <p:pic>
        <p:nvPicPr>
          <p:cNvPr id="27" name="Рисунок 10" descr="Ежедневник">
            <a:extLst>
              <a:ext uri="{FF2B5EF4-FFF2-40B4-BE49-F238E27FC236}">
                <a16:creationId xmlns:a16="http://schemas.microsoft.com/office/drawing/2014/main" id="{FA53291B-AFE9-174F-9924-D48FCF9B194A}"/>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xmlns="" r:embed="rId3"/>
              </a:ext>
            </a:extLst>
          </a:blip>
          <a:stretch>
            <a:fillRect/>
          </a:stretch>
        </p:blipFill>
        <p:spPr>
          <a:xfrm>
            <a:off x="5339216" y="1790300"/>
            <a:ext cx="435600" cy="435600"/>
          </a:xfrm>
          <a:prstGeom prst="rect">
            <a:avLst/>
          </a:prstGeom>
        </p:spPr>
      </p:pic>
      <p:sp>
        <p:nvSpPr>
          <p:cNvPr id="30" name="Овал 7">
            <a:extLst>
              <a:ext uri="{FF2B5EF4-FFF2-40B4-BE49-F238E27FC236}">
                <a16:creationId xmlns:a16="http://schemas.microsoft.com/office/drawing/2014/main" id="{F5194BAC-22A7-6149-A3FB-2042DA207419}"/>
              </a:ext>
            </a:extLst>
          </p:cNvPr>
          <p:cNvSpPr>
            <a:spLocks noChangeAspect="1"/>
          </p:cNvSpPr>
          <p:nvPr/>
        </p:nvSpPr>
        <p:spPr>
          <a:xfrm>
            <a:off x="5230316" y="3290014"/>
            <a:ext cx="653400" cy="653400"/>
          </a:xfrm>
          <a:prstGeom prst="ellips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a typeface="Segoe UI" panose="020B0502040204020203" pitchFamily="34" charset="0"/>
              <a:cs typeface="Segoe UI" panose="020B0502040204020203" pitchFamily="34" charset="0"/>
            </a:endParaRPr>
          </a:p>
        </p:txBody>
      </p:sp>
      <p:pic>
        <p:nvPicPr>
          <p:cNvPr id="32" name="Рисунок 12" descr="Контрольный список">
            <a:extLst>
              <a:ext uri="{FF2B5EF4-FFF2-40B4-BE49-F238E27FC236}">
                <a16:creationId xmlns:a16="http://schemas.microsoft.com/office/drawing/2014/main" id="{E18A39AA-D7CB-1742-BCF2-9A4897FA2D72}"/>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xmlns="" r:embed="rId5"/>
              </a:ext>
            </a:extLst>
          </a:blip>
          <a:stretch>
            <a:fillRect/>
          </a:stretch>
        </p:blipFill>
        <p:spPr>
          <a:xfrm>
            <a:off x="5339216" y="3401987"/>
            <a:ext cx="435600" cy="435600"/>
          </a:xfrm>
          <a:prstGeom prst="rect">
            <a:avLst/>
          </a:prstGeom>
        </p:spPr>
      </p:pic>
      <p:sp>
        <p:nvSpPr>
          <p:cNvPr id="17" name="Объект 2">
            <a:extLst>
              <a:ext uri="{FF2B5EF4-FFF2-40B4-BE49-F238E27FC236}">
                <a16:creationId xmlns:a16="http://schemas.microsoft.com/office/drawing/2014/main" id="{192581C7-38EA-484B-A937-926895190707}"/>
              </a:ext>
            </a:extLst>
          </p:cNvPr>
          <p:cNvSpPr>
            <a:spLocks noGrp="1"/>
          </p:cNvSpPr>
          <p:nvPr>
            <p:ph idx="1"/>
          </p:nvPr>
        </p:nvSpPr>
        <p:spPr>
          <a:xfrm>
            <a:off x="549796" y="1484773"/>
            <a:ext cx="4320000" cy="369332"/>
          </a:xfrm>
        </p:spPr>
        <p:txBody>
          <a:bodyPr wrap="square" anchor="ctr">
            <a:spAutoFit/>
          </a:bodyPr>
          <a:lstStyle/>
          <a:p>
            <a:pPr marL="0" indent="0">
              <a:buNone/>
            </a:pPr>
            <a:r>
              <a:rPr lang="en-US" sz="2000" b="1">
                <a:solidFill>
                  <a:schemeClr val="accent1"/>
                </a:solidFill>
              </a:rPr>
              <a:t>EDIT TEXT HERE</a:t>
            </a:r>
            <a:endParaRPr lang="en-US" sz="2000" b="1" dirty="0">
              <a:solidFill>
                <a:schemeClr val="accent1"/>
              </a:solidFill>
            </a:endParaRPr>
          </a:p>
        </p:txBody>
      </p:sp>
    </p:spTree>
    <p:extLst>
      <p:ext uri="{BB962C8B-B14F-4D97-AF65-F5344CB8AC3E}">
        <p14:creationId xmlns:p14="http://schemas.microsoft.com/office/powerpoint/2010/main" val="5068278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Овал 7">
            <a:extLst>
              <a:ext uri="{FF2B5EF4-FFF2-40B4-BE49-F238E27FC236}">
                <a16:creationId xmlns:a16="http://schemas.microsoft.com/office/drawing/2014/main" id="{2C33A9D1-EBE9-C04F-AE62-E116D9753B5B}"/>
              </a:ext>
            </a:extLst>
          </p:cNvPr>
          <p:cNvSpPr/>
          <p:nvPr/>
        </p:nvSpPr>
        <p:spPr>
          <a:xfrm rot="1800000">
            <a:off x="9604872" y="2973240"/>
            <a:ext cx="5608265" cy="5463448"/>
          </a:xfrm>
          <a:prstGeom prst="ellipse">
            <a:avLst/>
          </a:prstGeom>
          <a:solidFill>
            <a:srgbClr val="FFFFFF"/>
          </a:solidFill>
          <a:ln w="152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11" name="Объект 2">
            <a:extLst>
              <a:ext uri="{FF2B5EF4-FFF2-40B4-BE49-F238E27FC236}">
                <a16:creationId xmlns:a16="http://schemas.microsoft.com/office/drawing/2014/main" id="{3CD8AE21-440A-E04B-9447-D022933C8E8C}"/>
              </a:ext>
            </a:extLst>
          </p:cNvPr>
          <p:cNvSpPr>
            <a:spLocks noGrp="1"/>
          </p:cNvSpPr>
          <p:nvPr>
            <p:ph idx="1"/>
          </p:nvPr>
        </p:nvSpPr>
        <p:spPr>
          <a:xfrm>
            <a:off x="549796" y="1484773"/>
            <a:ext cx="4320000" cy="369332"/>
          </a:xfrm>
        </p:spPr>
        <p:txBody>
          <a:bodyPr wrap="square" anchor="ctr">
            <a:spAutoFit/>
          </a:bodyPr>
          <a:lstStyle/>
          <a:p>
            <a:pPr marL="0" indent="0">
              <a:buNone/>
            </a:pPr>
            <a:r>
              <a:rPr lang="en-US" sz="2000" b="1">
                <a:solidFill>
                  <a:schemeClr val="accent1"/>
                </a:solidFill>
              </a:rPr>
              <a:t>EDIT TEXT HERE</a:t>
            </a:r>
            <a:endParaRPr lang="en-US" sz="2000" b="1" dirty="0">
              <a:solidFill>
                <a:schemeClr val="accent1"/>
              </a:solidFill>
            </a:endParaRPr>
          </a:p>
        </p:txBody>
      </p:sp>
      <p:sp>
        <p:nvSpPr>
          <p:cNvPr id="5" name="Заголовок 4">
            <a:extLst>
              <a:ext uri="{FF2B5EF4-FFF2-40B4-BE49-F238E27FC236}">
                <a16:creationId xmlns:a16="http://schemas.microsoft.com/office/drawing/2014/main" id="{3761D79D-CCE0-0E40-9C7D-98CBBA865921}"/>
              </a:ext>
            </a:extLst>
          </p:cNvPr>
          <p:cNvSpPr>
            <a:spLocks noGrp="1"/>
          </p:cNvSpPr>
          <p:nvPr>
            <p:ph type="title"/>
          </p:nvPr>
        </p:nvSpPr>
        <p:spPr/>
        <p:txBody>
          <a:bodyPr/>
          <a:lstStyle/>
          <a:p>
            <a:pPr algn="ctr"/>
            <a:r>
              <a:rPr lang="en-US"/>
              <a:t>2 Column Slide</a:t>
            </a:r>
            <a:endParaRPr lang="en-US" dirty="0"/>
          </a:p>
        </p:txBody>
      </p:sp>
      <p:sp>
        <p:nvSpPr>
          <p:cNvPr id="13" name="Slide Number Placeholder 12">
            <a:extLst>
              <a:ext uri="{FF2B5EF4-FFF2-40B4-BE49-F238E27FC236}">
                <a16:creationId xmlns:a16="http://schemas.microsoft.com/office/drawing/2014/main" id="{AE9F42D2-5AC0-3449-B2F1-E725B6CB6CC6}"/>
              </a:ext>
            </a:extLst>
          </p:cNvPr>
          <p:cNvSpPr>
            <a:spLocks noGrp="1"/>
          </p:cNvSpPr>
          <p:nvPr>
            <p:ph type="sldNum" sz="quarter" idx="12"/>
          </p:nvPr>
        </p:nvSpPr>
        <p:spPr/>
        <p:txBody>
          <a:bodyPr/>
          <a:lstStyle/>
          <a:p>
            <a:pPr algn="l"/>
            <a:fld id="{96E69268-9C8B-4EBF-A9EE-DC5DC2D48DC3}" type="slidenum">
              <a:rPr lang="en-US" sz="1400" smtClean="0"/>
              <a:pPr algn="l"/>
              <a:t>5</a:t>
            </a:fld>
            <a:endParaRPr lang="en-US" sz="1400" dirty="0"/>
          </a:p>
        </p:txBody>
      </p:sp>
      <p:sp>
        <p:nvSpPr>
          <p:cNvPr id="12" name="Объект 2">
            <a:extLst>
              <a:ext uri="{FF2B5EF4-FFF2-40B4-BE49-F238E27FC236}">
                <a16:creationId xmlns:a16="http://schemas.microsoft.com/office/drawing/2014/main" id="{28071B24-93A7-3C4D-97BC-16987091AA47}"/>
              </a:ext>
            </a:extLst>
          </p:cNvPr>
          <p:cNvSpPr txBox="1">
            <a:spLocks/>
          </p:cNvSpPr>
          <p:nvPr/>
        </p:nvSpPr>
        <p:spPr>
          <a:xfrm>
            <a:off x="549796" y="1979570"/>
            <a:ext cx="4320000" cy="1945126"/>
          </a:xfrm>
          <a:prstGeom prst="rect">
            <a:avLst/>
          </a:prstGeom>
        </p:spPr>
        <p:txBody>
          <a:bodyPr vert="horz" wrap="square" lIns="121899" tIns="60949" rIns="121899" bIns="60949" rtlCol="0" anchor="t">
            <a:spAutoFit/>
          </a:bodyPr>
          <a:lstStyle>
            <a:lvl1pPr marL="277120" indent="-277120" algn="l" defTabSz="1218987" rtl="0" eaLnBrk="1" latinLnBrk="0" hangingPunct="1">
              <a:spcBef>
                <a:spcPct val="20000"/>
              </a:spcBef>
              <a:buFont typeface="Arial" pitchFamily="34" charset="0"/>
              <a:buChar char="•"/>
              <a:defRPr sz="16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11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05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05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buNone/>
            </a:pPr>
            <a:r>
              <a:rPr lang="en-US">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rPr>
              <a:t>You can edit this text. This is an editable placeholder text. You can edit this text. </a:t>
            </a:r>
          </a:p>
          <a:p>
            <a:pPr marL="0" indent="0">
              <a:buFont typeface="Arial" pitchFamily="34" charset="0"/>
              <a:buNone/>
            </a:pPr>
            <a:endParaRPr lang="en-US">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endParaRPr>
          </a:p>
          <a:p>
            <a:pPr marL="0" indent="0">
              <a:buNone/>
            </a:pPr>
            <a:r>
              <a:rPr lang="en-US">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rPr>
              <a:t>You can edit this text. This is an editable placeholder text. You can edit this text. You can edit this text. This is an editable placeholder text. You can edit this text. </a:t>
            </a:r>
            <a:endParaRPr lang="en-US" dirty="0">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endParaRPr>
          </a:p>
        </p:txBody>
      </p:sp>
      <p:sp>
        <p:nvSpPr>
          <p:cNvPr id="28" name="Объект 2">
            <a:extLst>
              <a:ext uri="{FF2B5EF4-FFF2-40B4-BE49-F238E27FC236}">
                <a16:creationId xmlns:a16="http://schemas.microsoft.com/office/drawing/2014/main" id="{D1DAF045-7C21-8042-ABDB-EC17C7144AC9}"/>
              </a:ext>
            </a:extLst>
          </p:cNvPr>
          <p:cNvSpPr txBox="1">
            <a:spLocks/>
          </p:cNvSpPr>
          <p:nvPr/>
        </p:nvSpPr>
        <p:spPr>
          <a:xfrm>
            <a:off x="1229962" y="4844431"/>
            <a:ext cx="3476326" cy="861752"/>
          </a:xfrm>
          <a:prstGeom prst="rect">
            <a:avLst/>
          </a:prstGeom>
        </p:spPr>
        <p:txBody>
          <a:bodyPr vert="horz" wrap="square" lIns="121899" tIns="60949" rIns="121899" bIns="60949" rtlCol="0">
            <a:spAutoFit/>
          </a:bodyPr>
          <a:lstStyle>
            <a:lvl1pPr marL="277120" indent="-277120" algn="l" defTabSz="1218987" rtl="0" eaLnBrk="1" latinLnBrk="0" hangingPunct="1">
              <a:spcBef>
                <a:spcPct val="20000"/>
              </a:spcBef>
              <a:buFont typeface="Arial" pitchFamily="34" charset="0"/>
              <a:buChar char="•"/>
              <a:defRPr sz="24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20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16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buNone/>
            </a:pPr>
            <a:r>
              <a:rPr lang="en-US" sz="1600" dirty="0">
                <a:solidFill>
                  <a:schemeClr val="tx1">
                    <a:lumMod val="75000"/>
                    <a:lumOff val="25000"/>
                  </a:schemeClr>
                </a:solidFill>
                <a:latin typeface="Segoe UI" panose="020B0502040204020203" pitchFamily="34" charset="0"/>
              </a:rPr>
              <a:t>You can edit this text. You can edit this text. You can edit this text. You can edit this text.</a:t>
            </a:r>
          </a:p>
        </p:txBody>
      </p:sp>
      <p:sp>
        <p:nvSpPr>
          <p:cNvPr id="29" name="Текст 4">
            <a:extLst>
              <a:ext uri="{FF2B5EF4-FFF2-40B4-BE49-F238E27FC236}">
                <a16:creationId xmlns:a16="http://schemas.microsoft.com/office/drawing/2014/main" id="{4757C37E-98DB-B045-8C90-C8946CE47C2B}"/>
              </a:ext>
            </a:extLst>
          </p:cNvPr>
          <p:cNvSpPr txBox="1">
            <a:spLocks/>
          </p:cNvSpPr>
          <p:nvPr/>
        </p:nvSpPr>
        <p:spPr>
          <a:xfrm>
            <a:off x="1241421" y="4484431"/>
            <a:ext cx="3464867" cy="338554"/>
          </a:xfrm>
          <a:prstGeom prst="rect">
            <a:avLst/>
          </a:prstGeom>
        </p:spPr>
        <p:txBody>
          <a:bodyPr wrap="square" anchor="ctr">
            <a:spAutoFit/>
          </a:bodyPr>
          <a:lstStyle>
            <a:lvl1pPr marL="277120" indent="-277120" algn="l" defTabSz="1218987" rtl="0" eaLnBrk="1" latinLnBrk="0" hangingPunct="1">
              <a:spcBef>
                <a:spcPct val="20000"/>
              </a:spcBef>
              <a:buFont typeface="Arial" pitchFamily="34" charset="0"/>
              <a:buChar char="•"/>
              <a:defRPr sz="16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11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05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05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buNone/>
            </a:pPr>
            <a:r>
              <a:rPr lang="en-US" b="1">
                <a:solidFill>
                  <a:schemeClr val="tx1">
                    <a:lumMod val="75000"/>
                    <a:lumOff val="25000"/>
                  </a:schemeClr>
                </a:solidFill>
                <a:latin typeface="Segoe UI" panose="020B0502040204020203" pitchFamily="34" charset="0"/>
              </a:rPr>
              <a:t>Subtitle Here</a:t>
            </a:r>
            <a:endParaRPr lang="en-US" b="1" dirty="0">
              <a:solidFill>
                <a:schemeClr val="tx1">
                  <a:lumMod val="75000"/>
                  <a:lumOff val="25000"/>
                </a:schemeClr>
              </a:solidFill>
              <a:latin typeface="Segoe UI" panose="020B0502040204020203" pitchFamily="34" charset="0"/>
            </a:endParaRPr>
          </a:p>
        </p:txBody>
      </p:sp>
      <p:sp>
        <p:nvSpPr>
          <p:cNvPr id="30" name="Овал 7">
            <a:extLst>
              <a:ext uri="{FF2B5EF4-FFF2-40B4-BE49-F238E27FC236}">
                <a16:creationId xmlns:a16="http://schemas.microsoft.com/office/drawing/2014/main" id="{F5194BAC-22A7-6149-A3FB-2042DA207419}"/>
              </a:ext>
            </a:extLst>
          </p:cNvPr>
          <p:cNvSpPr>
            <a:spLocks noChangeAspect="1"/>
          </p:cNvSpPr>
          <p:nvPr/>
        </p:nvSpPr>
        <p:spPr>
          <a:xfrm>
            <a:off x="624840" y="4394431"/>
            <a:ext cx="540000" cy="540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pic>
        <p:nvPicPr>
          <p:cNvPr id="32" name="Рисунок 12" descr="Контрольный список">
            <a:extLst>
              <a:ext uri="{FF2B5EF4-FFF2-40B4-BE49-F238E27FC236}">
                <a16:creationId xmlns:a16="http://schemas.microsoft.com/office/drawing/2014/main" id="{E18A39AA-D7CB-1742-BCF2-9A4897FA2D72}"/>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xmlns="" r:embed="rId3"/>
              </a:ext>
            </a:extLst>
          </a:blip>
          <a:stretch>
            <a:fillRect/>
          </a:stretch>
        </p:blipFill>
        <p:spPr>
          <a:xfrm>
            <a:off x="714840" y="4486971"/>
            <a:ext cx="360000" cy="360000"/>
          </a:xfrm>
          <a:prstGeom prst="rect">
            <a:avLst/>
          </a:prstGeom>
        </p:spPr>
      </p:pic>
      <p:sp>
        <p:nvSpPr>
          <p:cNvPr id="17" name="Объект 2">
            <a:extLst>
              <a:ext uri="{FF2B5EF4-FFF2-40B4-BE49-F238E27FC236}">
                <a16:creationId xmlns:a16="http://schemas.microsoft.com/office/drawing/2014/main" id="{C1B823E8-2CD0-5A42-9F85-4E7B88252FCA}"/>
              </a:ext>
            </a:extLst>
          </p:cNvPr>
          <p:cNvSpPr txBox="1">
            <a:spLocks/>
          </p:cNvSpPr>
          <p:nvPr/>
        </p:nvSpPr>
        <p:spPr>
          <a:xfrm>
            <a:off x="5369655" y="1452789"/>
            <a:ext cx="4320000" cy="430865"/>
          </a:xfrm>
          <a:prstGeom prst="rect">
            <a:avLst/>
          </a:prstGeom>
        </p:spPr>
        <p:txBody>
          <a:bodyPr vert="horz" wrap="square" lIns="91440" tIns="45720" rIns="91440" bIns="45720" rtlCol="0" anchor="ctr">
            <a:spAutoFit/>
          </a:bodyPr>
          <a:lstStyle>
            <a:lvl1pPr indent="0" defTabSz="914126">
              <a:lnSpc>
                <a:spcPct val="90000"/>
              </a:lnSpc>
              <a:spcBef>
                <a:spcPts val="1000"/>
              </a:spcBef>
              <a:buFont typeface="Arial" panose="020B0604020202020204" pitchFamily="34" charset="0"/>
              <a:buNone/>
              <a:defRPr sz="2000" b="1">
                <a:solidFill>
                  <a:schemeClr val="accent1"/>
                </a:solidFill>
                <a:latin typeface="Segoe UI" panose="020B0502040204020203" pitchFamily="34" charset="0"/>
                <a:ea typeface="Segoe UI" panose="020B0502040204020203" pitchFamily="34" charset="0"/>
                <a:cs typeface="Segoe UI" panose="020B0502040204020203" pitchFamily="34" charset="0"/>
              </a:defRPr>
            </a:lvl1pPr>
            <a:lvl2pPr marL="685594" indent="-228531" defTabSz="914126">
              <a:lnSpc>
                <a:spcPct val="90000"/>
              </a:lnSpc>
              <a:spcBef>
                <a:spcPts val="500"/>
              </a:spcBef>
              <a:buFont typeface="Arial" panose="020B0604020202020204" pitchFamily="34" charset="0"/>
              <a:buChar char="•"/>
              <a:defRPr sz="2000">
                <a:latin typeface="Segoe UI" panose="020B0502040204020203" pitchFamily="34" charset="0"/>
                <a:ea typeface="Segoe UI" panose="020B0502040204020203" pitchFamily="34" charset="0"/>
                <a:cs typeface="Segoe UI" panose="020B0502040204020203" pitchFamily="34" charset="0"/>
              </a:defRPr>
            </a:lvl2pPr>
            <a:lvl3pPr marL="1142657" indent="-228531" defTabSz="914126">
              <a:lnSpc>
                <a:spcPct val="90000"/>
              </a:lnSpc>
              <a:spcBef>
                <a:spcPts val="500"/>
              </a:spcBef>
              <a:buFont typeface="Arial" panose="020B0604020202020204" pitchFamily="34" charset="0"/>
              <a:buChar char="•"/>
              <a:defRPr sz="1600">
                <a:latin typeface="Segoe UI" panose="020B0502040204020203" pitchFamily="34" charset="0"/>
                <a:ea typeface="Segoe UI" panose="020B0502040204020203" pitchFamily="34" charset="0"/>
                <a:cs typeface="Segoe UI" panose="020B0502040204020203" pitchFamily="34" charset="0"/>
              </a:defRPr>
            </a:lvl3pPr>
            <a:lvl4pPr marL="1599720" indent="-228531" defTabSz="914126">
              <a:lnSpc>
                <a:spcPct val="90000"/>
              </a:lnSpc>
              <a:spcBef>
                <a:spcPts val="500"/>
              </a:spcBef>
              <a:buFont typeface="Arial" panose="020B0604020202020204" pitchFamily="34" charset="0"/>
              <a:buChar char="•"/>
              <a:defRPr sz="1400">
                <a:latin typeface="Segoe UI" panose="020B0502040204020203" pitchFamily="34" charset="0"/>
                <a:ea typeface="Segoe UI" panose="020B0502040204020203" pitchFamily="34" charset="0"/>
                <a:cs typeface="Segoe UI" panose="020B0502040204020203" pitchFamily="34" charset="0"/>
              </a:defRPr>
            </a:lvl4pPr>
            <a:lvl5pPr marL="2056783" indent="-228531" defTabSz="914126">
              <a:lnSpc>
                <a:spcPct val="90000"/>
              </a:lnSpc>
              <a:spcBef>
                <a:spcPts val="500"/>
              </a:spcBef>
              <a:buFont typeface="Arial" panose="020B0604020202020204" pitchFamily="34" charset="0"/>
              <a:buChar char="•"/>
              <a:defRPr sz="1400">
                <a:latin typeface="Segoe UI" panose="020B0502040204020203" pitchFamily="34" charset="0"/>
                <a:ea typeface="Segoe UI" panose="020B0502040204020203" pitchFamily="34" charset="0"/>
                <a:cs typeface="Segoe UI" panose="020B0502040204020203" pitchFamily="34" charset="0"/>
              </a:defRPr>
            </a:lvl5pPr>
            <a:lvl6pPr marL="2513846" indent="-228531" defTabSz="914126">
              <a:lnSpc>
                <a:spcPct val="90000"/>
              </a:lnSpc>
              <a:spcBef>
                <a:spcPts val="500"/>
              </a:spcBef>
              <a:buFont typeface="Arial" panose="020B0604020202020204" pitchFamily="34" charset="0"/>
              <a:buChar char="•"/>
              <a:defRPr sz="1799"/>
            </a:lvl6pPr>
            <a:lvl7pPr marL="2970908" indent="-228531" defTabSz="914126">
              <a:lnSpc>
                <a:spcPct val="90000"/>
              </a:lnSpc>
              <a:spcBef>
                <a:spcPts val="500"/>
              </a:spcBef>
              <a:buFont typeface="Arial" panose="020B0604020202020204" pitchFamily="34" charset="0"/>
              <a:buChar char="•"/>
              <a:defRPr sz="1799"/>
            </a:lvl7pPr>
            <a:lvl8pPr marL="3427971" indent="-228531" defTabSz="914126">
              <a:lnSpc>
                <a:spcPct val="90000"/>
              </a:lnSpc>
              <a:spcBef>
                <a:spcPts val="500"/>
              </a:spcBef>
              <a:buFont typeface="Arial" panose="020B0604020202020204" pitchFamily="34" charset="0"/>
              <a:buChar char="•"/>
              <a:defRPr sz="1799"/>
            </a:lvl8pPr>
            <a:lvl9pPr marL="3885034" indent="-228531" defTabSz="914126">
              <a:lnSpc>
                <a:spcPct val="90000"/>
              </a:lnSpc>
              <a:spcBef>
                <a:spcPts val="500"/>
              </a:spcBef>
              <a:buFont typeface="Arial" panose="020B0604020202020204" pitchFamily="34" charset="0"/>
              <a:buChar char="•"/>
              <a:defRPr sz="1799"/>
            </a:lvl9pPr>
          </a:lstStyle>
          <a:p>
            <a:r>
              <a:rPr lang="en-US"/>
              <a:t>EDIT TEXT HERE</a:t>
            </a:r>
            <a:endParaRPr lang="en-US" dirty="0"/>
          </a:p>
        </p:txBody>
      </p:sp>
      <p:sp>
        <p:nvSpPr>
          <p:cNvPr id="18" name="Объект 2">
            <a:extLst>
              <a:ext uri="{FF2B5EF4-FFF2-40B4-BE49-F238E27FC236}">
                <a16:creationId xmlns:a16="http://schemas.microsoft.com/office/drawing/2014/main" id="{6A12B5A5-B52C-8E4D-B864-A4778952FD02}"/>
              </a:ext>
            </a:extLst>
          </p:cNvPr>
          <p:cNvSpPr txBox="1">
            <a:spLocks/>
          </p:cNvSpPr>
          <p:nvPr/>
        </p:nvSpPr>
        <p:spPr>
          <a:xfrm>
            <a:off x="5369655" y="1978352"/>
            <a:ext cx="4320000" cy="1945126"/>
          </a:xfrm>
          <a:prstGeom prst="rect">
            <a:avLst/>
          </a:prstGeom>
        </p:spPr>
        <p:txBody>
          <a:bodyPr vert="horz" wrap="square" lIns="121899" tIns="60949" rIns="121899" bIns="60949" rtlCol="0" anchor="t">
            <a:spAutoFit/>
          </a:bodyPr>
          <a:lstStyle>
            <a:lvl1pPr marL="277120" indent="-277120" algn="l" defTabSz="1218987" rtl="0" eaLnBrk="1" latinLnBrk="0" hangingPunct="1">
              <a:spcBef>
                <a:spcPct val="20000"/>
              </a:spcBef>
              <a:buFont typeface="Arial" pitchFamily="34" charset="0"/>
              <a:buChar char="•"/>
              <a:defRPr sz="16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11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05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05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buNone/>
            </a:pPr>
            <a:r>
              <a:rPr lang="en-US">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rPr>
              <a:t>You can edit this text. This is an editable placeholder text. You can edit this text. </a:t>
            </a:r>
          </a:p>
          <a:p>
            <a:pPr marL="0" indent="0">
              <a:buFont typeface="Arial" pitchFamily="34" charset="0"/>
              <a:buNone/>
            </a:pPr>
            <a:endParaRPr lang="en-US">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endParaRPr>
          </a:p>
          <a:p>
            <a:pPr marL="0" indent="0">
              <a:buNone/>
            </a:pPr>
            <a:r>
              <a:rPr lang="en-US">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rPr>
              <a:t>You can edit this text. This is an editable placeholder text. You can edit this text. You can edit this text. This is an editable placeholder text. You can edit this text. </a:t>
            </a:r>
            <a:endParaRPr lang="en-US" dirty="0">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endParaRPr>
          </a:p>
        </p:txBody>
      </p:sp>
      <p:sp>
        <p:nvSpPr>
          <p:cNvPr id="19" name="Объект 2">
            <a:extLst>
              <a:ext uri="{FF2B5EF4-FFF2-40B4-BE49-F238E27FC236}">
                <a16:creationId xmlns:a16="http://schemas.microsoft.com/office/drawing/2014/main" id="{2B3CDBB9-6474-ED48-A90B-27BCCFBADBD3}"/>
              </a:ext>
            </a:extLst>
          </p:cNvPr>
          <p:cNvSpPr txBox="1">
            <a:spLocks/>
          </p:cNvSpPr>
          <p:nvPr/>
        </p:nvSpPr>
        <p:spPr>
          <a:xfrm>
            <a:off x="6049821" y="4843213"/>
            <a:ext cx="3476326" cy="861752"/>
          </a:xfrm>
          <a:prstGeom prst="rect">
            <a:avLst/>
          </a:prstGeom>
        </p:spPr>
        <p:txBody>
          <a:bodyPr vert="horz" wrap="square" lIns="121899" tIns="60949" rIns="121899" bIns="60949" rtlCol="0">
            <a:spAutoFit/>
          </a:bodyPr>
          <a:lstStyle>
            <a:lvl1pPr marL="277120" indent="-277120" algn="l" defTabSz="1218987" rtl="0" eaLnBrk="1" latinLnBrk="0" hangingPunct="1">
              <a:spcBef>
                <a:spcPct val="20000"/>
              </a:spcBef>
              <a:buFont typeface="Arial" pitchFamily="34" charset="0"/>
              <a:buChar char="•"/>
              <a:defRPr sz="24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20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16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buNone/>
            </a:pPr>
            <a:r>
              <a:rPr lang="en-US" sz="1600" dirty="0">
                <a:solidFill>
                  <a:schemeClr val="tx1">
                    <a:lumMod val="75000"/>
                    <a:lumOff val="25000"/>
                  </a:schemeClr>
                </a:solidFill>
                <a:latin typeface="Segoe UI" panose="020B0502040204020203" pitchFamily="34" charset="0"/>
              </a:rPr>
              <a:t>You can edit this text. You can edit this text. You can edit this text. You can edit this text.</a:t>
            </a:r>
          </a:p>
        </p:txBody>
      </p:sp>
      <p:sp>
        <p:nvSpPr>
          <p:cNvPr id="20" name="Текст 4">
            <a:extLst>
              <a:ext uri="{FF2B5EF4-FFF2-40B4-BE49-F238E27FC236}">
                <a16:creationId xmlns:a16="http://schemas.microsoft.com/office/drawing/2014/main" id="{94C0B784-2412-834F-900B-CFE2E3A5664F}"/>
              </a:ext>
            </a:extLst>
          </p:cNvPr>
          <p:cNvSpPr txBox="1">
            <a:spLocks/>
          </p:cNvSpPr>
          <p:nvPr/>
        </p:nvSpPr>
        <p:spPr>
          <a:xfrm>
            <a:off x="6061280" y="4483213"/>
            <a:ext cx="3464867" cy="338554"/>
          </a:xfrm>
          <a:prstGeom prst="rect">
            <a:avLst/>
          </a:prstGeom>
        </p:spPr>
        <p:txBody>
          <a:bodyPr wrap="square" anchor="ctr">
            <a:spAutoFit/>
          </a:bodyPr>
          <a:lstStyle>
            <a:lvl1pPr marL="277120" indent="-277120" algn="l" defTabSz="1218987" rtl="0" eaLnBrk="1" latinLnBrk="0" hangingPunct="1">
              <a:spcBef>
                <a:spcPct val="20000"/>
              </a:spcBef>
              <a:buFont typeface="Arial" pitchFamily="34" charset="0"/>
              <a:buChar char="•"/>
              <a:defRPr sz="16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11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05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05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buNone/>
            </a:pPr>
            <a:r>
              <a:rPr lang="en-US" b="1">
                <a:solidFill>
                  <a:schemeClr val="tx1">
                    <a:lumMod val="75000"/>
                    <a:lumOff val="25000"/>
                  </a:schemeClr>
                </a:solidFill>
                <a:latin typeface="Segoe UI" panose="020B0502040204020203" pitchFamily="34" charset="0"/>
              </a:rPr>
              <a:t>Subtitle Here</a:t>
            </a:r>
            <a:endParaRPr lang="en-US" b="1" dirty="0">
              <a:solidFill>
                <a:schemeClr val="tx1">
                  <a:lumMod val="75000"/>
                  <a:lumOff val="25000"/>
                </a:schemeClr>
              </a:solidFill>
              <a:latin typeface="Segoe UI" panose="020B0502040204020203" pitchFamily="34" charset="0"/>
            </a:endParaRPr>
          </a:p>
        </p:txBody>
      </p:sp>
      <p:sp>
        <p:nvSpPr>
          <p:cNvPr id="21" name="Овал 7">
            <a:extLst>
              <a:ext uri="{FF2B5EF4-FFF2-40B4-BE49-F238E27FC236}">
                <a16:creationId xmlns:a16="http://schemas.microsoft.com/office/drawing/2014/main" id="{88CB7E77-810E-4546-92E4-59180EB3B936}"/>
              </a:ext>
            </a:extLst>
          </p:cNvPr>
          <p:cNvSpPr>
            <a:spLocks noChangeAspect="1"/>
          </p:cNvSpPr>
          <p:nvPr/>
        </p:nvSpPr>
        <p:spPr>
          <a:xfrm>
            <a:off x="5444699" y="4393213"/>
            <a:ext cx="540000" cy="540000"/>
          </a:xfrm>
          <a:prstGeom prst="ellips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pic>
        <p:nvPicPr>
          <p:cNvPr id="31" name="Рисунок 10" descr="Ежедневник">
            <a:extLst>
              <a:ext uri="{FF2B5EF4-FFF2-40B4-BE49-F238E27FC236}">
                <a16:creationId xmlns:a16="http://schemas.microsoft.com/office/drawing/2014/main" id="{39F6F808-FA14-7A49-A060-21511A029DCA}"/>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xmlns="" r:embed="rId5"/>
              </a:ext>
            </a:extLst>
          </a:blip>
          <a:stretch>
            <a:fillRect/>
          </a:stretch>
        </p:blipFill>
        <p:spPr>
          <a:xfrm>
            <a:off x="5534699" y="4483213"/>
            <a:ext cx="360000" cy="360000"/>
          </a:xfrm>
          <a:prstGeom prst="rect">
            <a:avLst/>
          </a:prstGeom>
        </p:spPr>
      </p:pic>
      <p:sp>
        <p:nvSpPr>
          <p:cNvPr id="38" name="Овал 7">
            <a:extLst>
              <a:ext uri="{FF2B5EF4-FFF2-40B4-BE49-F238E27FC236}">
                <a16:creationId xmlns:a16="http://schemas.microsoft.com/office/drawing/2014/main" id="{B77671DD-8FD7-6041-B442-E0AB53403A47}"/>
              </a:ext>
            </a:extLst>
          </p:cNvPr>
          <p:cNvSpPr/>
          <p:nvPr/>
        </p:nvSpPr>
        <p:spPr>
          <a:xfrm rot="1800000">
            <a:off x="9524863" y="2809656"/>
            <a:ext cx="2943600" cy="2943600"/>
          </a:xfrm>
          <a:prstGeom prst="ellipse">
            <a:avLst/>
          </a:prstGeom>
          <a:solidFill>
            <a:schemeClr val="accent1">
              <a:lumMod val="40000"/>
              <a:lumOff val="60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39" name="Овал 7">
            <a:extLst>
              <a:ext uri="{FF2B5EF4-FFF2-40B4-BE49-F238E27FC236}">
                <a16:creationId xmlns:a16="http://schemas.microsoft.com/office/drawing/2014/main" id="{0A987074-47A9-9A46-8577-396BFDDBEB59}"/>
              </a:ext>
            </a:extLst>
          </p:cNvPr>
          <p:cNvSpPr/>
          <p:nvPr/>
        </p:nvSpPr>
        <p:spPr>
          <a:xfrm rot="1800000">
            <a:off x="10954580" y="1778938"/>
            <a:ext cx="2201789" cy="2201789"/>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Tree>
    <p:extLst>
      <p:ext uri="{BB962C8B-B14F-4D97-AF65-F5344CB8AC3E}">
        <p14:creationId xmlns:p14="http://schemas.microsoft.com/office/powerpoint/2010/main" val="28582651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Овал 7">
            <a:extLst>
              <a:ext uri="{FF2B5EF4-FFF2-40B4-BE49-F238E27FC236}">
                <a16:creationId xmlns:a16="http://schemas.microsoft.com/office/drawing/2014/main" id="{90E51834-648B-F44B-B28F-C3C3C4104B85}"/>
              </a:ext>
            </a:extLst>
          </p:cNvPr>
          <p:cNvSpPr/>
          <p:nvPr/>
        </p:nvSpPr>
        <p:spPr>
          <a:xfrm rot="1800000">
            <a:off x="2794864" y="1015284"/>
            <a:ext cx="2336726" cy="2336726"/>
          </a:xfrm>
          <a:prstGeom prst="ellipse">
            <a:avLst/>
          </a:prstGeom>
          <a:solidFill>
            <a:schemeClr val="accent1">
              <a:lumMod val="60000"/>
              <a:lumOff val="40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50" name="Овал 7">
            <a:extLst>
              <a:ext uri="{FF2B5EF4-FFF2-40B4-BE49-F238E27FC236}">
                <a16:creationId xmlns:a16="http://schemas.microsoft.com/office/drawing/2014/main" id="{188CD783-D053-C149-8A79-2FD0B6AE340E}"/>
              </a:ext>
            </a:extLst>
          </p:cNvPr>
          <p:cNvSpPr/>
          <p:nvPr/>
        </p:nvSpPr>
        <p:spPr>
          <a:xfrm rot="1800000">
            <a:off x="5035702" y="2085063"/>
            <a:ext cx="8695580" cy="8695580"/>
          </a:xfrm>
          <a:prstGeom prst="ellipse">
            <a:avLst/>
          </a:prstGeom>
          <a:solidFill>
            <a:schemeClr val="accent1">
              <a:lumMod val="40000"/>
              <a:lumOff val="60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30" name="Rounded Rectangle 29">
            <a:extLst>
              <a:ext uri="{FF2B5EF4-FFF2-40B4-BE49-F238E27FC236}">
                <a16:creationId xmlns:a16="http://schemas.microsoft.com/office/drawing/2014/main" id="{8E89147F-BBFB-A446-930E-944C8FF7FADA}"/>
              </a:ext>
            </a:extLst>
          </p:cNvPr>
          <p:cNvSpPr/>
          <p:nvPr/>
        </p:nvSpPr>
        <p:spPr>
          <a:xfrm>
            <a:off x="783678" y="2014285"/>
            <a:ext cx="2844308" cy="3636583"/>
          </a:xfrm>
          <a:prstGeom prst="roundRect">
            <a:avLst>
              <a:gd name="adj" fmla="val 7899"/>
            </a:avLst>
          </a:prstGeom>
          <a:solidFill>
            <a:schemeClr val="bg1"/>
          </a:solid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3" name="Объект 2">
            <a:extLst>
              <a:ext uri="{FF2B5EF4-FFF2-40B4-BE49-F238E27FC236}">
                <a16:creationId xmlns:a16="http://schemas.microsoft.com/office/drawing/2014/main" id="{9A698586-D37A-4540-A8BB-3DDAA9424545}"/>
              </a:ext>
            </a:extLst>
          </p:cNvPr>
          <p:cNvSpPr>
            <a:spLocks noGrp="1"/>
          </p:cNvSpPr>
          <p:nvPr>
            <p:ph idx="1"/>
          </p:nvPr>
        </p:nvSpPr>
        <p:spPr>
          <a:xfrm>
            <a:off x="1017900" y="2969695"/>
            <a:ext cx="2375864" cy="2395678"/>
          </a:xfrm>
        </p:spPr>
        <p:txBody>
          <a:bodyPr>
            <a:normAutofit/>
          </a:bodyPr>
          <a:lstStyle/>
          <a:p>
            <a:r>
              <a:rPr lang="en-US" sz="1600">
                <a:solidFill>
                  <a:schemeClr val="tx1">
                    <a:lumMod val="75000"/>
                    <a:lumOff val="25000"/>
                  </a:schemeClr>
                </a:solidFill>
              </a:rPr>
              <a:t>You can edit this text. Edit text here.</a:t>
            </a:r>
          </a:p>
          <a:p>
            <a:r>
              <a:rPr lang="en-US" sz="1600">
                <a:solidFill>
                  <a:schemeClr val="tx1">
                    <a:lumMod val="75000"/>
                    <a:lumOff val="25000"/>
                  </a:schemeClr>
                </a:solidFill>
              </a:rPr>
              <a:t>You can edit this text. Edit text here.</a:t>
            </a:r>
          </a:p>
        </p:txBody>
      </p:sp>
      <p:sp>
        <p:nvSpPr>
          <p:cNvPr id="5" name="Текст 4">
            <a:extLst>
              <a:ext uri="{FF2B5EF4-FFF2-40B4-BE49-F238E27FC236}">
                <a16:creationId xmlns:a16="http://schemas.microsoft.com/office/drawing/2014/main" id="{3A87A01E-DE3B-934F-9F11-842E1E7B1E44}"/>
              </a:ext>
            </a:extLst>
          </p:cNvPr>
          <p:cNvSpPr>
            <a:spLocks noGrp="1"/>
          </p:cNvSpPr>
          <p:nvPr>
            <p:ph type="body" sz="quarter" idx="15"/>
          </p:nvPr>
        </p:nvSpPr>
        <p:spPr>
          <a:xfrm>
            <a:off x="1017900" y="2498874"/>
            <a:ext cx="2375864" cy="470821"/>
          </a:xfrm>
        </p:spPr>
        <p:txBody>
          <a:bodyPr/>
          <a:lstStyle/>
          <a:p>
            <a:pPr algn="ctr"/>
            <a:r>
              <a:rPr lang="en-US" sz="1600" b="1" dirty="0"/>
              <a:t>Subtitle here</a:t>
            </a:r>
          </a:p>
        </p:txBody>
      </p:sp>
      <p:sp>
        <p:nvSpPr>
          <p:cNvPr id="2" name="Заголовок 1">
            <a:extLst>
              <a:ext uri="{FF2B5EF4-FFF2-40B4-BE49-F238E27FC236}">
                <a16:creationId xmlns:a16="http://schemas.microsoft.com/office/drawing/2014/main" id="{DD6E2060-C865-8149-9804-0B2B0E264673}"/>
              </a:ext>
            </a:extLst>
          </p:cNvPr>
          <p:cNvSpPr>
            <a:spLocks noGrp="1"/>
          </p:cNvSpPr>
          <p:nvPr>
            <p:ph type="title"/>
          </p:nvPr>
        </p:nvSpPr>
        <p:spPr/>
        <p:txBody>
          <a:bodyPr/>
          <a:lstStyle/>
          <a:p>
            <a:r>
              <a:rPr lang="en-US"/>
              <a:t>3 Column Slide</a:t>
            </a:r>
            <a:endParaRPr lang="en-US" dirty="0"/>
          </a:p>
        </p:txBody>
      </p:sp>
      <p:sp>
        <p:nvSpPr>
          <p:cNvPr id="49" name="Slide Number Placeholder 12">
            <a:extLst>
              <a:ext uri="{FF2B5EF4-FFF2-40B4-BE49-F238E27FC236}">
                <a16:creationId xmlns:a16="http://schemas.microsoft.com/office/drawing/2014/main" id="{0A993C16-5662-D241-8624-60CAFBEE6BD2}"/>
              </a:ext>
            </a:extLst>
          </p:cNvPr>
          <p:cNvSpPr>
            <a:spLocks noGrp="1"/>
          </p:cNvSpPr>
          <p:nvPr>
            <p:ph type="sldNum" sz="quarter" idx="12"/>
          </p:nvPr>
        </p:nvSpPr>
        <p:spPr/>
        <p:txBody>
          <a:bodyPr/>
          <a:lstStyle/>
          <a:p>
            <a:pPr algn="l"/>
            <a:fld id="{96E69268-9C8B-4EBF-A9EE-DC5DC2D48DC3}" type="slidenum">
              <a:rPr lang="en-US" sz="1400" smtClean="0"/>
              <a:pPr algn="l"/>
              <a:t>6</a:t>
            </a:fld>
            <a:endParaRPr lang="en-US" sz="1400" dirty="0"/>
          </a:p>
        </p:txBody>
      </p:sp>
      <p:sp>
        <p:nvSpPr>
          <p:cNvPr id="28" name="Rounded Rectangle 27">
            <a:extLst>
              <a:ext uri="{FF2B5EF4-FFF2-40B4-BE49-F238E27FC236}">
                <a16:creationId xmlns:a16="http://schemas.microsoft.com/office/drawing/2014/main" id="{010B3B66-EE96-A544-AA55-A19702DC9C80}"/>
              </a:ext>
            </a:extLst>
          </p:cNvPr>
          <p:cNvSpPr/>
          <p:nvPr/>
        </p:nvSpPr>
        <p:spPr>
          <a:xfrm>
            <a:off x="1737832" y="1463647"/>
            <a:ext cx="936000" cy="9360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pic>
        <p:nvPicPr>
          <p:cNvPr id="29" name="Рисунок 12" descr="Ежедневник">
            <a:extLst>
              <a:ext uri="{FF2B5EF4-FFF2-40B4-BE49-F238E27FC236}">
                <a16:creationId xmlns:a16="http://schemas.microsoft.com/office/drawing/2014/main" id="{78B70B22-C9F6-4544-87B7-2BA4A516F20F}"/>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xmlns="" r:embed="rId3"/>
              </a:ext>
            </a:extLst>
          </a:blip>
          <a:stretch>
            <a:fillRect/>
          </a:stretch>
        </p:blipFill>
        <p:spPr>
          <a:xfrm>
            <a:off x="1953832" y="1679647"/>
            <a:ext cx="504000" cy="504000"/>
          </a:xfrm>
          <a:prstGeom prst="rect">
            <a:avLst/>
          </a:prstGeom>
        </p:spPr>
      </p:pic>
      <p:sp>
        <p:nvSpPr>
          <p:cNvPr id="39" name="Rounded Rectangle 38">
            <a:extLst>
              <a:ext uri="{FF2B5EF4-FFF2-40B4-BE49-F238E27FC236}">
                <a16:creationId xmlns:a16="http://schemas.microsoft.com/office/drawing/2014/main" id="{4F7FAA55-2755-BF44-A1AB-2EC4B2663631}"/>
              </a:ext>
            </a:extLst>
          </p:cNvPr>
          <p:cNvSpPr/>
          <p:nvPr/>
        </p:nvSpPr>
        <p:spPr>
          <a:xfrm>
            <a:off x="4672258" y="2014285"/>
            <a:ext cx="2844308" cy="3636583"/>
          </a:xfrm>
          <a:prstGeom prst="roundRect">
            <a:avLst>
              <a:gd name="adj" fmla="val 7899"/>
            </a:avLst>
          </a:prstGeom>
          <a:solidFill>
            <a:schemeClr val="bg1"/>
          </a:solidFill>
          <a:ln w="762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40" name="Объект 2">
            <a:extLst>
              <a:ext uri="{FF2B5EF4-FFF2-40B4-BE49-F238E27FC236}">
                <a16:creationId xmlns:a16="http://schemas.microsoft.com/office/drawing/2014/main" id="{BAA4D121-044D-9745-B285-A45A1324D488}"/>
              </a:ext>
            </a:extLst>
          </p:cNvPr>
          <p:cNvSpPr txBox="1">
            <a:spLocks/>
          </p:cNvSpPr>
          <p:nvPr/>
        </p:nvSpPr>
        <p:spPr>
          <a:xfrm>
            <a:off x="4906480" y="2969695"/>
            <a:ext cx="2375864" cy="2395678"/>
          </a:xfrm>
          <a:prstGeom prst="rect">
            <a:avLst/>
          </a:prstGeom>
        </p:spPr>
        <p:txBody>
          <a:bodyPr vert="horz" lIns="121899" tIns="60949" rIns="121899" bIns="60949" rtlCol="0">
            <a:normAutofit/>
          </a:bodyPr>
          <a:lstStyle>
            <a:lvl1pPr marL="277120" indent="-277120" algn="l" defTabSz="1218987" rtl="0" eaLnBrk="1" latinLnBrk="0" hangingPunct="1">
              <a:spcBef>
                <a:spcPct val="20000"/>
              </a:spcBef>
              <a:buFont typeface="Arial" pitchFamily="34" charset="0"/>
              <a:buChar char="•"/>
              <a:defRPr sz="18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16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12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10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10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228531" marR="0" lvl="0" indent="-228531" algn="l" defTabSz="914126"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600" b="0" i="0" u="none" strike="noStrike" kern="1200" cap="none" spc="0" normalizeH="0" baseline="0" noProof="0">
                <a:ln>
                  <a:noFill/>
                </a:ln>
                <a:solidFill>
                  <a:schemeClr val="tx1">
                    <a:lumMod val="75000"/>
                    <a:lumOff val="25000"/>
                  </a:schemeClr>
                </a:solidFill>
                <a:effectLst/>
                <a:uLnTx/>
                <a:uFillTx/>
                <a:latin typeface="Segoe UI" panose="020B0502040204020203" pitchFamily="34" charset="0"/>
                <a:cs typeface="Segoe UI" panose="020B0502040204020203" pitchFamily="34" charset="0"/>
              </a:rPr>
              <a:t>You can edit this text. Edit text here.</a:t>
            </a:r>
          </a:p>
          <a:p>
            <a:pPr marL="228531" marR="0" lvl="0" indent="-228531" algn="l" defTabSz="914126"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600" b="0" i="0" u="none" strike="noStrike" kern="1200" cap="none" spc="0" normalizeH="0" baseline="0" noProof="0">
                <a:ln>
                  <a:noFill/>
                </a:ln>
                <a:solidFill>
                  <a:schemeClr val="tx1">
                    <a:lumMod val="75000"/>
                    <a:lumOff val="25000"/>
                  </a:schemeClr>
                </a:solidFill>
                <a:effectLst/>
                <a:uLnTx/>
                <a:uFillTx/>
                <a:latin typeface="Segoe UI" panose="020B0502040204020203" pitchFamily="34" charset="0"/>
                <a:cs typeface="Segoe UI" panose="020B0502040204020203" pitchFamily="34" charset="0"/>
              </a:rPr>
              <a:t>You can edit this text. Edit text here.</a:t>
            </a:r>
          </a:p>
        </p:txBody>
      </p:sp>
      <p:sp>
        <p:nvSpPr>
          <p:cNvPr id="41" name="Текст 4">
            <a:extLst>
              <a:ext uri="{FF2B5EF4-FFF2-40B4-BE49-F238E27FC236}">
                <a16:creationId xmlns:a16="http://schemas.microsoft.com/office/drawing/2014/main" id="{279E00F9-0D0C-1246-B557-277D36A1A9AC}"/>
              </a:ext>
            </a:extLst>
          </p:cNvPr>
          <p:cNvSpPr txBox="1">
            <a:spLocks/>
          </p:cNvSpPr>
          <p:nvPr/>
        </p:nvSpPr>
        <p:spPr>
          <a:xfrm>
            <a:off x="4906480" y="2498874"/>
            <a:ext cx="2375864" cy="470821"/>
          </a:xfrm>
          <a:prstGeom prst="rect">
            <a:avLst/>
          </a:prstGeom>
        </p:spPr>
        <p:txBody>
          <a:bodyPr vert="horz" lIns="121899" tIns="60949" rIns="121899" bIns="60949" rtlCol="0" anchor="ctr">
            <a:noAutofit/>
          </a:bodyPr>
          <a:lstStyle>
            <a:lvl1pPr marL="277120" indent="-277120" algn="l" defTabSz="1218987" rtl="0" eaLnBrk="1" latinLnBrk="0" hangingPunct="1">
              <a:spcBef>
                <a:spcPct val="20000"/>
              </a:spcBef>
              <a:buFont typeface="Arial" pitchFamily="34" charset="0"/>
              <a:buNone/>
              <a:defRPr sz="24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11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05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05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algn="ctr"/>
            <a:r>
              <a:rPr lang="en-US" sz="1600" b="1">
                <a:latin typeface="Segoe UI" panose="020B0502040204020203" pitchFamily="34" charset="0"/>
                <a:ea typeface="Segoe UI" panose="020B0502040204020203" pitchFamily="34" charset="0"/>
                <a:cs typeface="Segoe UI" panose="020B0502040204020203" pitchFamily="34" charset="0"/>
              </a:rPr>
              <a:t>Subtitle here</a:t>
            </a:r>
            <a:endParaRPr lang="en-US" sz="1600" b="1" dirty="0">
              <a:latin typeface="Segoe UI" panose="020B0502040204020203" pitchFamily="34" charset="0"/>
              <a:ea typeface="Segoe UI" panose="020B0502040204020203" pitchFamily="34" charset="0"/>
              <a:cs typeface="Segoe UI" panose="020B0502040204020203" pitchFamily="34" charset="0"/>
            </a:endParaRPr>
          </a:p>
        </p:txBody>
      </p:sp>
      <p:sp>
        <p:nvSpPr>
          <p:cNvPr id="42" name="Rounded Rectangle 41">
            <a:extLst>
              <a:ext uri="{FF2B5EF4-FFF2-40B4-BE49-F238E27FC236}">
                <a16:creationId xmlns:a16="http://schemas.microsoft.com/office/drawing/2014/main" id="{A89F75BA-B5D3-C146-878A-7D46D5C88E9C}"/>
              </a:ext>
            </a:extLst>
          </p:cNvPr>
          <p:cNvSpPr/>
          <p:nvPr/>
        </p:nvSpPr>
        <p:spPr>
          <a:xfrm>
            <a:off x="5626412" y="1463647"/>
            <a:ext cx="936000" cy="936000"/>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44" name="Rounded Rectangle 43">
            <a:extLst>
              <a:ext uri="{FF2B5EF4-FFF2-40B4-BE49-F238E27FC236}">
                <a16:creationId xmlns:a16="http://schemas.microsoft.com/office/drawing/2014/main" id="{47C0234F-5396-6649-8F66-EFD8F244528A}"/>
              </a:ext>
            </a:extLst>
          </p:cNvPr>
          <p:cNvSpPr/>
          <p:nvPr/>
        </p:nvSpPr>
        <p:spPr>
          <a:xfrm>
            <a:off x="8560838" y="2014285"/>
            <a:ext cx="2844308" cy="3636583"/>
          </a:xfrm>
          <a:prstGeom prst="roundRect">
            <a:avLst>
              <a:gd name="adj" fmla="val 7899"/>
            </a:avLst>
          </a:prstGeom>
          <a:solidFill>
            <a:schemeClr val="bg1"/>
          </a:solidFill>
          <a:ln w="76200">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45" name="Объект 2">
            <a:extLst>
              <a:ext uri="{FF2B5EF4-FFF2-40B4-BE49-F238E27FC236}">
                <a16:creationId xmlns:a16="http://schemas.microsoft.com/office/drawing/2014/main" id="{E17A6CE1-EC8F-494B-BA57-694E26D874AF}"/>
              </a:ext>
            </a:extLst>
          </p:cNvPr>
          <p:cNvSpPr txBox="1">
            <a:spLocks/>
          </p:cNvSpPr>
          <p:nvPr/>
        </p:nvSpPr>
        <p:spPr>
          <a:xfrm>
            <a:off x="8795060" y="2969695"/>
            <a:ext cx="2375864" cy="2395678"/>
          </a:xfrm>
          <a:prstGeom prst="rect">
            <a:avLst/>
          </a:prstGeom>
        </p:spPr>
        <p:txBody>
          <a:bodyPr vert="horz" lIns="121899" tIns="60949" rIns="121899" bIns="60949" rtlCol="0">
            <a:normAutofit/>
          </a:bodyPr>
          <a:lstStyle>
            <a:lvl1pPr marL="277120" indent="-277120" algn="l" defTabSz="1218987" rtl="0" eaLnBrk="1" latinLnBrk="0" hangingPunct="1">
              <a:spcBef>
                <a:spcPct val="20000"/>
              </a:spcBef>
              <a:buFont typeface="Arial" pitchFamily="34" charset="0"/>
              <a:buChar char="•"/>
              <a:defRPr sz="18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16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12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10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10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228531" marR="0" lvl="0" indent="-228531" algn="l" defTabSz="914126"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600" b="0" i="0" u="none" strike="noStrike" kern="1200" cap="none" spc="0" normalizeH="0" baseline="0" noProof="0">
                <a:ln>
                  <a:noFill/>
                </a:ln>
                <a:solidFill>
                  <a:schemeClr val="tx1">
                    <a:lumMod val="75000"/>
                    <a:lumOff val="25000"/>
                  </a:schemeClr>
                </a:solidFill>
                <a:effectLst/>
                <a:uLnTx/>
                <a:uFillTx/>
                <a:latin typeface="Segoe UI" panose="020B0502040204020203" pitchFamily="34" charset="0"/>
                <a:cs typeface="Segoe UI" panose="020B0502040204020203" pitchFamily="34" charset="0"/>
              </a:rPr>
              <a:t>You can edit this text. Edit text here.</a:t>
            </a:r>
          </a:p>
          <a:p>
            <a:pPr marL="228531" marR="0" lvl="0" indent="-228531" algn="l" defTabSz="914126"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600" b="0" i="0" u="none" strike="noStrike" kern="1200" cap="none" spc="0" normalizeH="0" baseline="0" noProof="0">
                <a:ln>
                  <a:noFill/>
                </a:ln>
                <a:solidFill>
                  <a:schemeClr val="tx1">
                    <a:lumMod val="75000"/>
                    <a:lumOff val="25000"/>
                  </a:schemeClr>
                </a:solidFill>
                <a:effectLst/>
                <a:uLnTx/>
                <a:uFillTx/>
                <a:latin typeface="Segoe UI" panose="020B0502040204020203" pitchFamily="34" charset="0"/>
                <a:cs typeface="Segoe UI" panose="020B0502040204020203" pitchFamily="34" charset="0"/>
              </a:rPr>
              <a:t>You can edit this text. Edit text here.</a:t>
            </a:r>
          </a:p>
        </p:txBody>
      </p:sp>
      <p:sp>
        <p:nvSpPr>
          <p:cNvPr id="46" name="Текст 4">
            <a:extLst>
              <a:ext uri="{FF2B5EF4-FFF2-40B4-BE49-F238E27FC236}">
                <a16:creationId xmlns:a16="http://schemas.microsoft.com/office/drawing/2014/main" id="{9062A455-8D94-6F4F-B7EB-A9FCE4E1EF3C}"/>
              </a:ext>
            </a:extLst>
          </p:cNvPr>
          <p:cNvSpPr txBox="1">
            <a:spLocks/>
          </p:cNvSpPr>
          <p:nvPr/>
        </p:nvSpPr>
        <p:spPr>
          <a:xfrm>
            <a:off x="8795060" y="2498874"/>
            <a:ext cx="2375864" cy="470821"/>
          </a:xfrm>
          <a:prstGeom prst="rect">
            <a:avLst/>
          </a:prstGeom>
        </p:spPr>
        <p:txBody>
          <a:bodyPr vert="horz" lIns="121899" tIns="60949" rIns="121899" bIns="60949" rtlCol="0" anchor="ctr">
            <a:noAutofit/>
          </a:bodyPr>
          <a:lstStyle>
            <a:lvl1pPr marL="277120" indent="-277120" algn="l" defTabSz="1218987" rtl="0" eaLnBrk="1" latinLnBrk="0" hangingPunct="1">
              <a:spcBef>
                <a:spcPct val="20000"/>
              </a:spcBef>
              <a:buFont typeface="Arial" pitchFamily="34" charset="0"/>
              <a:buNone/>
              <a:defRPr sz="24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11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05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05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algn="ctr"/>
            <a:r>
              <a:rPr lang="en-US" sz="1600" b="1">
                <a:latin typeface="Segoe UI" panose="020B0502040204020203" pitchFamily="34" charset="0"/>
                <a:ea typeface="Segoe UI" panose="020B0502040204020203" pitchFamily="34" charset="0"/>
                <a:cs typeface="Segoe UI" panose="020B0502040204020203" pitchFamily="34" charset="0"/>
              </a:rPr>
              <a:t>Subtitle here</a:t>
            </a:r>
            <a:endParaRPr lang="en-US" sz="1600" b="1" dirty="0">
              <a:latin typeface="Segoe UI" panose="020B0502040204020203" pitchFamily="34" charset="0"/>
              <a:ea typeface="Segoe UI" panose="020B0502040204020203" pitchFamily="34" charset="0"/>
              <a:cs typeface="Segoe UI" panose="020B0502040204020203" pitchFamily="34" charset="0"/>
            </a:endParaRPr>
          </a:p>
        </p:txBody>
      </p:sp>
      <p:sp>
        <p:nvSpPr>
          <p:cNvPr id="47" name="Rounded Rectangle 46">
            <a:extLst>
              <a:ext uri="{FF2B5EF4-FFF2-40B4-BE49-F238E27FC236}">
                <a16:creationId xmlns:a16="http://schemas.microsoft.com/office/drawing/2014/main" id="{B61CE8BA-DCC3-C34D-A94E-A7D8A0708103}"/>
              </a:ext>
            </a:extLst>
          </p:cNvPr>
          <p:cNvSpPr/>
          <p:nvPr/>
        </p:nvSpPr>
        <p:spPr>
          <a:xfrm>
            <a:off x="9514992" y="1463647"/>
            <a:ext cx="936000" cy="936000"/>
          </a:xfrm>
          <a:prstGeom prst="round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pic>
        <p:nvPicPr>
          <p:cNvPr id="48" name="Рисунок 12" descr="Ежедневник">
            <a:extLst>
              <a:ext uri="{FF2B5EF4-FFF2-40B4-BE49-F238E27FC236}">
                <a16:creationId xmlns:a16="http://schemas.microsoft.com/office/drawing/2014/main" id="{769647DB-4C28-9541-A1BA-847D4CA55F08}"/>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xmlns="" r:embed="rId3"/>
              </a:ext>
            </a:extLst>
          </a:blip>
          <a:stretch>
            <a:fillRect/>
          </a:stretch>
        </p:blipFill>
        <p:spPr>
          <a:xfrm>
            <a:off x="9730992" y="1679647"/>
            <a:ext cx="504000" cy="504000"/>
          </a:xfrm>
          <a:prstGeom prst="rect">
            <a:avLst/>
          </a:prstGeom>
        </p:spPr>
      </p:pic>
      <p:sp>
        <p:nvSpPr>
          <p:cNvPr id="52" name="Овал 7">
            <a:extLst>
              <a:ext uri="{FF2B5EF4-FFF2-40B4-BE49-F238E27FC236}">
                <a16:creationId xmlns:a16="http://schemas.microsoft.com/office/drawing/2014/main" id="{D4C22689-BC1A-9347-96DA-DB03781C4CF5}"/>
              </a:ext>
            </a:extLst>
          </p:cNvPr>
          <p:cNvSpPr/>
          <p:nvPr/>
        </p:nvSpPr>
        <p:spPr>
          <a:xfrm rot="1800000">
            <a:off x="3765854" y="1279776"/>
            <a:ext cx="551026" cy="551026"/>
          </a:xfrm>
          <a:prstGeom prst="ellipse">
            <a:avLst/>
          </a:prstGeom>
          <a:solidFill>
            <a:schemeClr val="accent1">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53" name="Овал 7">
            <a:extLst>
              <a:ext uri="{FF2B5EF4-FFF2-40B4-BE49-F238E27FC236}">
                <a16:creationId xmlns:a16="http://schemas.microsoft.com/office/drawing/2014/main" id="{FDF84027-6FFE-3748-9DDC-C8AB58548475}"/>
              </a:ext>
            </a:extLst>
          </p:cNvPr>
          <p:cNvSpPr/>
          <p:nvPr/>
        </p:nvSpPr>
        <p:spPr>
          <a:xfrm rot="1800000" flipV="1">
            <a:off x="3326031" y="1322648"/>
            <a:ext cx="236540" cy="236540"/>
          </a:xfrm>
          <a:prstGeom prst="ellipse">
            <a:avLst/>
          </a:prstGeom>
          <a:solidFill>
            <a:schemeClr val="accent1">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54" name="Овал 7">
            <a:extLst>
              <a:ext uri="{FF2B5EF4-FFF2-40B4-BE49-F238E27FC236}">
                <a16:creationId xmlns:a16="http://schemas.microsoft.com/office/drawing/2014/main" id="{FE6C24D7-0B00-224A-A045-6A51D7D04273}"/>
              </a:ext>
            </a:extLst>
          </p:cNvPr>
          <p:cNvSpPr/>
          <p:nvPr/>
        </p:nvSpPr>
        <p:spPr>
          <a:xfrm rot="1800000" flipV="1">
            <a:off x="3368587" y="789695"/>
            <a:ext cx="159949" cy="159949"/>
          </a:xfrm>
          <a:prstGeom prst="ellipse">
            <a:avLst/>
          </a:prstGeom>
          <a:solidFill>
            <a:schemeClr val="accent1">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56" name="Picture Placeholder 55">
            <a:extLst>
              <a:ext uri="{FF2B5EF4-FFF2-40B4-BE49-F238E27FC236}">
                <a16:creationId xmlns:a16="http://schemas.microsoft.com/office/drawing/2014/main" id="{33EF1B90-7BBA-4E4A-A284-F0F97CCD1C6D}"/>
              </a:ext>
            </a:extLst>
          </p:cNvPr>
          <p:cNvSpPr>
            <a:spLocks noGrp="1"/>
          </p:cNvSpPr>
          <p:nvPr>
            <p:ph type="pic" sz="quarter" idx="13"/>
          </p:nvPr>
        </p:nvSpPr>
        <p:spPr/>
      </p:sp>
      <p:pic>
        <p:nvPicPr>
          <p:cNvPr id="57" name="Рисунок 12" descr="Контрольный список">
            <a:extLst>
              <a:ext uri="{FF2B5EF4-FFF2-40B4-BE49-F238E27FC236}">
                <a16:creationId xmlns:a16="http://schemas.microsoft.com/office/drawing/2014/main" id="{1FDEA3B9-1AEC-FF49-943E-1EB0FC2E798E}"/>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xmlns="" r:embed="rId5"/>
              </a:ext>
            </a:extLst>
          </a:blip>
          <a:stretch>
            <a:fillRect/>
          </a:stretch>
        </p:blipFill>
        <p:spPr>
          <a:xfrm>
            <a:off x="5855757" y="1692992"/>
            <a:ext cx="477309" cy="477309"/>
          </a:xfrm>
          <a:prstGeom prst="rect">
            <a:avLst/>
          </a:prstGeom>
        </p:spPr>
      </p:pic>
    </p:spTree>
    <p:extLst>
      <p:ext uri="{BB962C8B-B14F-4D97-AF65-F5344CB8AC3E}">
        <p14:creationId xmlns:p14="http://schemas.microsoft.com/office/powerpoint/2010/main" val="1944943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Объект 2">
            <a:extLst>
              <a:ext uri="{FF2B5EF4-FFF2-40B4-BE49-F238E27FC236}">
                <a16:creationId xmlns:a16="http://schemas.microsoft.com/office/drawing/2014/main" id="{591F4242-E57D-F741-A3B3-7CC8722A3645}"/>
              </a:ext>
            </a:extLst>
          </p:cNvPr>
          <p:cNvSpPr>
            <a:spLocks noGrp="1"/>
          </p:cNvSpPr>
          <p:nvPr>
            <p:ph idx="1"/>
          </p:nvPr>
        </p:nvSpPr>
        <p:spPr>
          <a:xfrm>
            <a:off x="567481" y="1575200"/>
            <a:ext cx="4302316" cy="341632"/>
          </a:xfrm>
        </p:spPr>
        <p:txBody>
          <a:bodyPr wrap="square" anchor="t">
            <a:spAutoFit/>
          </a:bodyPr>
          <a:lstStyle/>
          <a:p>
            <a:pPr marL="0" indent="0">
              <a:buNone/>
            </a:pPr>
            <a:r>
              <a:rPr lang="en-US" sz="1800" b="1" dirty="0">
                <a:solidFill>
                  <a:schemeClr val="accent1"/>
                </a:solidFill>
              </a:rPr>
              <a:t>YOU CAN EDIT THIS TEXT</a:t>
            </a:r>
          </a:p>
        </p:txBody>
      </p:sp>
      <p:sp>
        <p:nvSpPr>
          <p:cNvPr id="2" name="Заголовок 1">
            <a:extLst>
              <a:ext uri="{FF2B5EF4-FFF2-40B4-BE49-F238E27FC236}">
                <a16:creationId xmlns:a16="http://schemas.microsoft.com/office/drawing/2014/main" id="{0D57E0DC-B1F7-AD49-B796-2A178ED8B869}"/>
              </a:ext>
            </a:extLst>
          </p:cNvPr>
          <p:cNvSpPr>
            <a:spLocks noGrp="1"/>
          </p:cNvSpPr>
          <p:nvPr>
            <p:ph type="title"/>
          </p:nvPr>
        </p:nvSpPr>
        <p:spPr/>
        <p:txBody>
          <a:bodyPr>
            <a:normAutofit/>
          </a:bodyPr>
          <a:lstStyle/>
          <a:p>
            <a:r>
              <a:rPr lang="en-US"/>
              <a:t>Slide with Photo Placeholder</a:t>
            </a:r>
            <a:endParaRPr lang="en-US" dirty="0"/>
          </a:p>
        </p:txBody>
      </p:sp>
      <p:sp>
        <p:nvSpPr>
          <p:cNvPr id="15" name="Slide Number Placeholder 12">
            <a:extLst>
              <a:ext uri="{FF2B5EF4-FFF2-40B4-BE49-F238E27FC236}">
                <a16:creationId xmlns:a16="http://schemas.microsoft.com/office/drawing/2014/main" id="{08343A5E-155E-5845-BC0B-1D4FAA1D6BC8}"/>
              </a:ext>
            </a:extLst>
          </p:cNvPr>
          <p:cNvSpPr>
            <a:spLocks noGrp="1"/>
          </p:cNvSpPr>
          <p:nvPr>
            <p:ph type="sldNum" sz="quarter" idx="12"/>
          </p:nvPr>
        </p:nvSpPr>
        <p:spPr/>
        <p:txBody>
          <a:bodyPr/>
          <a:lstStyle/>
          <a:p>
            <a:pPr algn="l"/>
            <a:fld id="{96E69268-9C8B-4EBF-A9EE-DC5DC2D48DC3}" type="slidenum">
              <a:rPr lang="en-US" sz="1400" smtClean="0">
                <a:latin typeface="Segoe UI" panose="020B0502040204020203" pitchFamily="34" charset="0"/>
                <a:ea typeface="Segoe UI" panose="020B0502040204020203" pitchFamily="34" charset="0"/>
                <a:cs typeface="Segoe UI" panose="020B0502040204020203" pitchFamily="34" charset="0"/>
              </a:rPr>
              <a:pPr algn="l"/>
              <a:t>7</a:t>
            </a:fld>
            <a:endParaRPr lang="en-US" sz="1400" dirty="0">
              <a:latin typeface="Segoe UI" panose="020B0502040204020203" pitchFamily="34" charset="0"/>
              <a:ea typeface="Segoe UI" panose="020B0502040204020203" pitchFamily="34" charset="0"/>
              <a:cs typeface="Segoe UI" panose="020B0502040204020203" pitchFamily="34" charset="0"/>
            </a:endParaRPr>
          </a:p>
        </p:txBody>
      </p:sp>
      <p:sp>
        <p:nvSpPr>
          <p:cNvPr id="33" name="Picture Placeholder 32">
            <a:extLst>
              <a:ext uri="{FF2B5EF4-FFF2-40B4-BE49-F238E27FC236}">
                <a16:creationId xmlns:a16="http://schemas.microsoft.com/office/drawing/2014/main" id="{5423E02A-EB78-A640-9190-9D37397A76E0}"/>
              </a:ext>
            </a:extLst>
          </p:cNvPr>
          <p:cNvSpPr>
            <a:spLocks noGrp="1"/>
          </p:cNvSpPr>
          <p:nvPr>
            <p:ph type="pic" sz="quarter" idx="13"/>
          </p:nvPr>
        </p:nvSpPr>
        <p:spPr/>
      </p:sp>
      <p:sp>
        <p:nvSpPr>
          <p:cNvPr id="13" name="Объект 2">
            <a:extLst>
              <a:ext uri="{FF2B5EF4-FFF2-40B4-BE49-F238E27FC236}">
                <a16:creationId xmlns:a16="http://schemas.microsoft.com/office/drawing/2014/main" id="{2DF0EF6E-96F4-3C4B-A2B3-EB028B6EDC98}"/>
              </a:ext>
            </a:extLst>
          </p:cNvPr>
          <p:cNvSpPr txBox="1">
            <a:spLocks/>
          </p:cNvSpPr>
          <p:nvPr/>
        </p:nvSpPr>
        <p:spPr>
          <a:xfrm>
            <a:off x="549796" y="1979570"/>
            <a:ext cx="4320000" cy="2191347"/>
          </a:xfrm>
          <a:prstGeom prst="rect">
            <a:avLst/>
          </a:prstGeom>
        </p:spPr>
        <p:txBody>
          <a:bodyPr vert="horz" wrap="square" lIns="121899" tIns="60949" rIns="121899" bIns="60949" rtlCol="0" anchor="t">
            <a:spAutoFit/>
          </a:bodyPr>
          <a:lstStyle>
            <a:lvl1pPr marL="277120" indent="-277120" algn="l" defTabSz="1218987" rtl="0" eaLnBrk="1" latinLnBrk="0" hangingPunct="1">
              <a:spcBef>
                <a:spcPct val="20000"/>
              </a:spcBef>
              <a:buFont typeface="Arial" pitchFamily="34" charset="0"/>
              <a:buChar char="•"/>
              <a:defRPr sz="16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11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05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05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buNone/>
            </a:pPr>
            <a:r>
              <a:rPr lang="en-US" dirty="0">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rPr>
              <a:t>You can edit this text. Editable text. You can edit this text. Editable text</a:t>
            </a:r>
          </a:p>
          <a:p>
            <a:pPr marL="0" indent="0">
              <a:buFont typeface="Arial" pitchFamily="34" charset="0"/>
              <a:buNone/>
            </a:pPr>
            <a:endParaRPr lang="en-US" dirty="0">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endParaRPr>
          </a:p>
          <a:p>
            <a:pPr marL="0" indent="0">
              <a:buNone/>
            </a:pPr>
            <a:r>
              <a:rPr lang="en-US" dirty="0">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rPr>
              <a:t>You can edit this text. Editable text. You can edit this text. Editable text. You can edit this text. Editable text. You can edit this text. Editable text. You can edit this text. Editable text. You can edit this text. Editable text.</a:t>
            </a:r>
          </a:p>
        </p:txBody>
      </p:sp>
      <p:sp>
        <p:nvSpPr>
          <p:cNvPr id="16" name="Объект 2">
            <a:extLst>
              <a:ext uri="{FF2B5EF4-FFF2-40B4-BE49-F238E27FC236}">
                <a16:creationId xmlns:a16="http://schemas.microsoft.com/office/drawing/2014/main" id="{B39971FB-EC6C-7E4D-8EC1-E09955A271F4}"/>
              </a:ext>
            </a:extLst>
          </p:cNvPr>
          <p:cNvSpPr txBox="1">
            <a:spLocks/>
          </p:cNvSpPr>
          <p:nvPr/>
        </p:nvSpPr>
        <p:spPr>
          <a:xfrm>
            <a:off x="1229962" y="4844431"/>
            <a:ext cx="3476326" cy="861752"/>
          </a:xfrm>
          <a:prstGeom prst="rect">
            <a:avLst/>
          </a:prstGeom>
        </p:spPr>
        <p:txBody>
          <a:bodyPr vert="horz" wrap="square" lIns="121899" tIns="60949" rIns="121899" bIns="60949" rtlCol="0">
            <a:spAutoFit/>
          </a:bodyPr>
          <a:lstStyle>
            <a:lvl1pPr marL="277120" indent="-277120" algn="l" defTabSz="1218987" rtl="0" eaLnBrk="1" latinLnBrk="0" hangingPunct="1">
              <a:spcBef>
                <a:spcPct val="20000"/>
              </a:spcBef>
              <a:buFont typeface="Arial" pitchFamily="34" charset="0"/>
              <a:buChar char="•"/>
              <a:defRPr sz="24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20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16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buNone/>
            </a:pPr>
            <a:r>
              <a:rPr lang="en-US" sz="1600" dirty="0">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rPr>
              <a:t>You can edit this text. You can edit this text. You can edit this text. You can edit this text.</a:t>
            </a:r>
          </a:p>
        </p:txBody>
      </p:sp>
      <p:sp>
        <p:nvSpPr>
          <p:cNvPr id="17" name="Текст 4">
            <a:extLst>
              <a:ext uri="{FF2B5EF4-FFF2-40B4-BE49-F238E27FC236}">
                <a16:creationId xmlns:a16="http://schemas.microsoft.com/office/drawing/2014/main" id="{401CACED-77D8-824B-80EC-43B4A98CA9F3}"/>
              </a:ext>
            </a:extLst>
          </p:cNvPr>
          <p:cNvSpPr txBox="1">
            <a:spLocks/>
          </p:cNvSpPr>
          <p:nvPr/>
        </p:nvSpPr>
        <p:spPr>
          <a:xfrm>
            <a:off x="1241421" y="4484431"/>
            <a:ext cx="3464867" cy="338554"/>
          </a:xfrm>
          <a:prstGeom prst="rect">
            <a:avLst/>
          </a:prstGeom>
        </p:spPr>
        <p:txBody>
          <a:bodyPr wrap="square" anchor="ctr">
            <a:spAutoFit/>
          </a:bodyPr>
          <a:lstStyle>
            <a:lvl1pPr marL="277120" indent="-277120" algn="l" defTabSz="1218987" rtl="0" eaLnBrk="1" latinLnBrk="0" hangingPunct="1">
              <a:spcBef>
                <a:spcPct val="20000"/>
              </a:spcBef>
              <a:buFont typeface="Arial" pitchFamily="34" charset="0"/>
              <a:buChar char="•"/>
              <a:defRPr sz="16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11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05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05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buNone/>
            </a:pPr>
            <a:r>
              <a:rPr lang="en-US" b="1">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rPr>
              <a:t>Subtitle Here</a:t>
            </a:r>
            <a:endParaRPr lang="en-US" b="1" dirty="0">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endParaRPr>
          </a:p>
        </p:txBody>
      </p:sp>
      <p:sp>
        <p:nvSpPr>
          <p:cNvPr id="18" name="Овал 7">
            <a:extLst>
              <a:ext uri="{FF2B5EF4-FFF2-40B4-BE49-F238E27FC236}">
                <a16:creationId xmlns:a16="http://schemas.microsoft.com/office/drawing/2014/main" id="{9BCC0940-13FD-444B-9BBF-A19F5601CBDC}"/>
              </a:ext>
            </a:extLst>
          </p:cNvPr>
          <p:cNvSpPr>
            <a:spLocks noChangeAspect="1"/>
          </p:cNvSpPr>
          <p:nvPr/>
        </p:nvSpPr>
        <p:spPr>
          <a:xfrm>
            <a:off x="624840" y="4394431"/>
            <a:ext cx="540000" cy="540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a typeface="Segoe UI" panose="020B0502040204020203" pitchFamily="34" charset="0"/>
              <a:cs typeface="Segoe UI" panose="020B0502040204020203" pitchFamily="34" charset="0"/>
            </a:endParaRPr>
          </a:p>
        </p:txBody>
      </p:sp>
      <p:pic>
        <p:nvPicPr>
          <p:cNvPr id="19" name="Рисунок 12" descr="Контрольный список">
            <a:extLst>
              <a:ext uri="{FF2B5EF4-FFF2-40B4-BE49-F238E27FC236}">
                <a16:creationId xmlns:a16="http://schemas.microsoft.com/office/drawing/2014/main" id="{0EBBE8D6-2662-0F44-B431-8624E24FED30}"/>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xmlns="" r:embed="rId4"/>
              </a:ext>
            </a:extLst>
          </a:blip>
          <a:stretch>
            <a:fillRect/>
          </a:stretch>
        </p:blipFill>
        <p:spPr>
          <a:xfrm>
            <a:off x="714840" y="4486971"/>
            <a:ext cx="360000" cy="360000"/>
          </a:xfrm>
          <a:prstGeom prst="rect">
            <a:avLst/>
          </a:prstGeom>
        </p:spPr>
      </p:pic>
      <p:sp>
        <p:nvSpPr>
          <p:cNvPr id="31" name="Freeform 30">
            <a:extLst>
              <a:ext uri="{FF2B5EF4-FFF2-40B4-BE49-F238E27FC236}">
                <a16:creationId xmlns:a16="http://schemas.microsoft.com/office/drawing/2014/main" id="{89D150BF-8239-E246-B547-1DA8C62A3B3E}"/>
              </a:ext>
            </a:extLst>
          </p:cNvPr>
          <p:cNvSpPr/>
          <p:nvPr/>
        </p:nvSpPr>
        <p:spPr>
          <a:xfrm flipH="1">
            <a:off x="5511976" y="0"/>
            <a:ext cx="6676849" cy="6856508"/>
          </a:xfrm>
          <a:custGeom>
            <a:avLst/>
            <a:gdLst>
              <a:gd name="connsiteX0" fmla="*/ 0 w 9659145"/>
              <a:gd name="connsiteY0" fmla="*/ 0 h 9908748"/>
              <a:gd name="connsiteX1" fmla="*/ 7988768 w 9659145"/>
              <a:gd name="connsiteY1" fmla="*/ 0 h 9908748"/>
              <a:gd name="connsiteX2" fmla="*/ 9532397 w 9659145"/>
              <a:gd name="connsiteY2" fmla="*/ 4144878 h 9908748"/>
              <a:gd name="connsiteX3" fmla="*/ 9272600 w 9659145"/>
              <a:gd name="connsiteY3" fmla="*/ 6027930 h 9908748"/>
              <a:gd name="connsiteX4" fmla="*/ 6438645 w 9659145"/>
              <a:gd name="connsiteY4" fmla="*/ 9908748 h 9908748"/>
              <a:gd name="connsiteX5" fmla="*/ 0 w 9659145"/>
              <a:gd name="connsiteY5" fmla="*/ 9908748 h 9908748"/>
              <a:gd name="connsiteX6" fmla="*/ 0 w 9659145"/>
              <a:gd name="connsiteY6" fmla="*/ 0 h 9908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659145" h="9908748">
                <a:moveTo>
                  <a:pt x="0" y="0"/>
                </a:moveTo>
                <a:lnTo>
                  <a:pt x="7988768" y="0"/>
                </a:lnTo>
                <a:lnTo>
                  <a:pt x="9532397" y="4144878"/>
                </a:lnTo>
                <a:cubicBezTo>
                  <a:pt x="9768380" y="4776891"/>
                  <a:pt x="9670956" y="5482495"/>
                  <a:pt x="9272600" y="6027930"/>
                </a:cubicBezTo>
                <a:lnTo>
                  <a:pt x="6438645" y="9908748"/>
                </a:lnTo>
                <a:lnTo>
                  <a:pt x="0" y="9908748"/>
                </a:lnTo>
                <a:lnTo>
                  <a:pt x="0" y="0"/>
                </a:lnTo>
                <a:close/>
              </a:path>
            </a:pathLst>
          </a:custGeom>
          <a:blipFill>
            <a:blip r:embed="rId5"/>
            <a:stretch>
              <a:fillRect/>
            </a:stretch>
          </a:blipFill>
          <a:ln w="21638" cap="flat">
            <a:noFill/>
            <a:prstDash val="solid"/>
            <a:miter/>
          </a:ln>
        </p:spPr>
        <p:txBody>
          <a:bodyPr rtlCol="0" anchor="ctr"/>
          <a:lstStyle/>
          <a:p>
            <a:endParaRPr lang="en-US">
              <a:latin typeface="Segoe UI" panose="020B0502040204020203" pitchFamily="34" charset="0"/>
            </a:endParaRPr>
          </a:p>
        </p:txBody>
      </p:sp>
      <p:sp>
        <p:nvSpPr>
          <p:cNvPr id="32" name="Овал 7">
            <a:extLst>
              <a:ext uri="{FF2B5EF4-FFF2-40B4-BE49-F238E27FC236}">
                <a16:creationId xmlns:a16="http://schemas.microsoft.com/office/drawing/2014/main" id="{F33CA150-D289-924D-931F-E487311E7A5D}"/>
              </a:ext>
            </a:extLst>
          </p:cNvPr>
          <p:cNvSpPr/>
          <p:nvPr/>
        </p:nvSpPr>
        <p:spPr>
          <a:xfrm rot="1800000">
            <a:off x="6438453" y="5012972"/>
            <a:ext cx="3120496" cy="3120496"/>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Tree>
    <p:extLst>
      <p:ext uri="{BB962C8B-B14F-4D97-AF65-F5344CB8AC3E}">
        <p14:creationId xmlns:p14="http://schemas.microsoft.com/office/powerpoint/2010/main" val="13966378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Объект 2">
            <a:extLst>
              <a:ext uri="{FF2B5EF4-FFF2-40B4-BE49-F238E27FC236}">
                <a16:creationId xmlns:a16="http://schemas.microsoft.com/office/drawing/2014/main" id="{591F4242-E57D-F741-A3B3-7CC8722A3645}"/>
              </a:ext>
            </a:extLst>
          </p:cNvPr>
          <p:cNvSpPr>
            <a:spLocks noGrp="1"/>
          </p:cNvSpPr>
          <p:nvPr>
            <p:ph idx="1"/>
          </p:nvPr>
        </p:nvSpPr>
        <p:spPr>
          <a:xfrm>
            <a:off x="6094412" y="1628800"/>
            <a:ext cx="6129151" cy="341632"/>
          </a:xfrm>
        </p:spPr>
        <p:txBody>
          <a:bodyPr wrap="square" anchor="t">
            <a:spAutoFit/>
          </a:bodyPr>
          <a:lstStyle/>
          <a:p>
            <a:pPr marL="0" indent="0">
              <a:buNone/>
            </a:pPr>
            <a:r>
              <a:rPr lang="en-US" sz="1800" b="1" dirty="0">
                <a:solidFill>
                  <a:schemeClr val="accent1"/>
                </a:solidFill>
              </a:rPr>
              <a:t>YOU CAN EDIT THIS TEXT</a:t>
            </a:r>
          </a:p>
        </p:txBody>
      </p:sp>
      <p:sp>
        <p:nvSpPr>
          <p:cNvPr id="2" name="Заголовок 1">
            <a:extLst>
              <a:ext uri="{FF2B5EF4-FFF2-40B4-BE49-F238E27FC236}">
                <a16:creationId xmlns:a16="http://schemas.microsoft.com/office/drawing/2014/main" id="{0D57E0DC-B1F7-AD49-B796-2A178ED8B869}"/>
              </a:ext>
            </a:extLst>
          </p:cNvPr>
          <p:cNvSpPr>
            <a:spLocks noGrp="1"/>
          </p:cNvSpPr>
          <p:nvPr>
            <p:ph type="title"/>
          </p:nvPr>
        </p:nvSpPr>
        <p:spPr/>
        <p:txBody>
          <a:bodyPr>
            <a:normAutofit/>
          </a:bodyPr>
          <a:lstStyle/>
          <a:p>
            <a:r>
              <a:rPr lang="en-US"/>
              <a:t>Slide with Photo Placeholder</a:t>
            </a:r>
            <a:endParaRPr lang="en-US" dirty="0"/>
          </a:p>
        </p:txBody>
      </p:sp>
      <p:sp>
        <p:nvSpPr>
          <p:cNvPr id="15" name="Slide Number Placeholder 12">
            <a:extLst>
              <a:ext uri="{FF2B5EF4-FFF2-40B4-BE49-F238E27FC236}">
                <a16:creationId xmlns:a16="http://schemas.microsoft.com/office/drawing/2014/main" id="{08343A5E-155E-5845-BC0B-1D4FAA1D6BC8}"/>
              </a:ext>
            </a:extLst>
          </p:cNvPr>
          <p:cNvSpPr>
            <a:spLocks noGrp="1"/>
          </p:cNvSpPr>
          <p:nvPr>
            <p:ph type="sldNum" sz="quarter" idx="12"/>
          </p:nvPr>
        </p:nvSpPr>
        <p:spPr/>
        <p:txBody>
          <a:bodyPr/>
          <a:lstStyle/>
          <a:p>
            <a:pPr algn="l"/>
            <a:fld id="{96E69268-9C8B-4EBF-A9EE-DC5DC2D48DC3}" type="slidenum">
              <a:rPr lang="en-US" sz="1400" smtClean="0"/>
              <a:pPr algn="l"/>
              <a:t>8</a:t>
            </a:fld>
            <a:endParaRPr lang="en-US" sz="1400" dirty="0"/>
          </a:p>
        </p:txBody>
      </p:sp>
      <p:sp>
        <p:nvSpPr>
          <p:cNvPr id="3" name="Picture Placeholder 2">
            <a:extLst>
              <a:ext uri="{FF2B5EF4-FFF2-40B4-BE49-F238E27FC236}">
                <a16:creationId xmlns:a16="http://schemas.microsoft.com/office/drawing/2014/main" id="{51CEBEBB-434A-0544-892C-7C79FA50337C}"/>
              </a:ext>
            </a:extLst>
          </p:cNvPr>
          <p:cNvSpPr>
            <a:spLocks noGrp="1"/>
          </p:cNvSpPr>
          <p:nvPr>
            <p:ph type="pic" sz="quarter" idx="13"/>
          </p:nvPr>
        </p:nvSpPr>
        <p:spPr/>
      </p:sp>
      <p:sp>
        <p:nvSpPr>
          <p:cNvPr id="13" name="Объект 2">
            <a:extLst>
              <a:ext uri="{FF2B5EF4-FFF2-40B4-BE49-F238E27FC236}">
                <a16:creationId xmlns:a16="http://schemas.microsoft.com/office/drawing/2014/main" id="{2DF0EF6E-96F4-3C4B-A2B3-EB028B6EDC98}"/>
              </a:ext>
            </a:extLst>
          </p:cNvPr>
          <p:cNvSpPr txBox="1">
            <a:spLocks/>
          </p:cNvSpPr>
          <p:nvPr/>
        </p:nvSpPr>
        <p:spPr>
          <a:xfrm>
            <a:off x="6102696" y="2101875"/>
            <a:ext cx="5822072" cy="1945126"/>
          </a:xfrm>
          <a:prstGeom prst="rect">
            <a:avLst/>
          </a:prstGeom>
        </p:spPr>
        <p:txBody>
          <a:bodyPr vert="horz" wrap="square" lIns="121899" tIns="60949" rIns="121899" bIns="60949" rtlCol="0" anchor="t">
            <a:spAutoFit/>
          </a:bodyPr>
          <a:lstStyle>
            <a:lvl1pPr marL="277120" indent="-277120" algn="l" defTabSz="1218987" rtl="0" eaLnBrk="1" latinLnBrk="0" hangingPunct="1">
              <a:spcBef>
                <a:spcPct val="20000"/>
              </a:spcBef>
              <a:buFont typeface="Arial" pitchFamily="34" charset="0"/>
              <a:buChar char="•"/>
              <a:defRPr sz="16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11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05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05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buNone/>
            </a:pPr>
            <a:r>
              <a:rPr lang="en-US" dirty="0">
                <a:solidFill>
                  <a:schemeClr val="tx1">
                    <a:lumMod val="75000"/>
                    <a:lumOff val="25000"/>
                  </a:schemeClr>
                </a:solidFill>
                <a:latin typeface="Segoe UI" panose="020B0502040204020203" pitchFamily="34" charset="0"/>
              </a:rPr>
              <a:t>You can edit this text. Editable text. You can edit this text. Editable text</a:t>
            </a:r>
          </a:p>
          <a:p>
            <a:pPr marL="0" indent="0">
              <a:buFont typeface="Arial" pitchFamily="34" charset="0"/>
              <a:buNone/>
            </a:pPr>
            <a:endParaRPr lang="en-US" dirty="0">
              <a:solidFill>
                <a:schemeClr val="tx1">
                  <a:lumMod val="75000"/>
                  <a:lumOff val="25000"/>
                </a:schemeClr>
              </a:solidFill>
              <a:latin typeface="Segoe UI" panose="020B0502040204020203" pitchFamily="34" charset="0"/>
            </a:endParaRPr>
          </a:p>
          <a:p>
            <a:pPr marL="0" indent="0">
              <a:buNone/>
            </a:pPr>
            <a:r>
              <a:rPr lang="en-US" dirty="0">
                <a:solidFill>
                  <a:schemeClr val="tx1">
                    <a:lumMod val="75000"/>
                    <a:lumOff val="25000"/>
                  </a:schemeClr>
                </a:solidFill>
                <a:latin typeface="Segoe UI" panose="020B0502040204020203" pitchFamily="34" charset="0"/>
              </a:rPr>
              <a:t>You can edit this text. Editable text. You can edit this text. Editable text. You can edit this text. Editable text. You can edit this text. Editable text. You can edit this text. Editable text. You can edit this text. Editable text.</a:t>
            </a:r>
          </a:p>
        </p:txBody>
      </p:sp>
      <p:sp>
        <p:nvSpPr>
          <p:cNvPr id="16" name="Объект 2">
            <a:extLst>
              <a:ext uri="{FF2B5EF4-FFF2-40B4-BE49-F238E27FC236}">
                <a16:creationId xmlns:a16="http://schemas.microsoft.com/office/drawing/2014/main" id="{B39971FB-EC6C-7E4D-8EC1-E09955A271F4}"/>
              </a:ext>
            </a:extLst>
          </p:cNvPr>
          <p:cNvSpPr txBox="1">
            <a:spLocks/>
          </p:cNvSpPr>
          <p:nvPr/>
        </p:nvSpPr>
        <p:spPr>
          <a:xfrm>
            <a:off x="6782862" y="4965186"/>
            <a:ext cx="5141906" cy="615531"/>
          </a:xfrm>
          <a:prstGeom prst="rect">
            <a:avLst/>
          </a:prstGeom>
        </p:spPr>
        <p:txBody>
          <a:bodyPr vert="horz" wrap="square" lIns="121899" tIns="60949" rIns="121899" bIns="60949" rtlCol="0">
            <a:spAutoFit/>
          </a:bodyPr>
          <a:lstStyle>
            <a:lvl1pPr marL="277120" indent="-277120" algn="l" defTabSz="1218987" rtl="0" eaLnBrk="1" latinLnBrk="0" hangingPunct="1">
              <a:spcBef>
                <a:spcPct val="20000"/>
              </a:spcBef>
              <a:buFont typeface="Arial" pitchFamily="34" charset="0"/>
              <a:buChar char="•"/>
              <a:defRPr sz="24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20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16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buNone/>
            </a:pPr>
            <a:r>
              <a:rPr lang="en-US" sz="1600" dirty="0">
                <a:solidFill>
                  <a:schemeClr val="tx1">
                    <a:lumMod val="75000"/>
                    <a:lumOff val="25000"/>
                  </a:schemeClr>
                </a:solidFill>
                <a:latin typeface="Segoe UI" panose="020B0502040204020203" pitchFamily="34" charset="0"/>
              </a:rPr>
              <a:t>You can edit this text. You can edit this text. You can edit this text. You can edit this text.</a:t>
            </a:r>
          </a:p>
        </p:txBody>
      </p:sp>
      <p:sp>
        <p:nvSpPr>
          <p:cNvPr id="17" name="Текст 4">
            <a:extLst>
              <a:ext uri="{FF2B5EF4-FFF2-40B4-BE49-F238E27FC236}">
                <a16:creationId xmlns:a16="http://schemas.microsoft.com/office/drawing/2014/main" id="{401CACED-77D8-824B-80EC-43B4A98CA9F3}"/>
              </a:ext>
            </a:extLst>
          </p:cNvPr>
          <p:cNvSpPr txBox="1">
            <a:spLocks/>
          </p:cNvSpPr>
          <p:nvPr/>
        </p:nvSpPr>
        <p:spPr>
          <a:xfrm>
            <a:off x="6794321" y="4605186"/>
            <a:ext cx="5124957" cy="338554"/>
          </a:xfrm>
          <a:prstGeom prst="rect">
            <a:avLst/>
          </a:prstGeom>
        </p:spPr>
        <p:txBody>
          <a:bodyPr wrap="square" anchor="ctr">
            <a:spAutoFit/>
          </a:bodyPr>
          <a:lstStyle>
            <a:lvl1pPr marL="277120" indent="-277120" algn="l" defTabSz="1218987" rtl="0" eaLnBrk="1" latinLnBrk="0" hangingPunct="1">
              <a:spcBef>
                <a:spcPct val="20000"/>
              </a:spcBef>
              <a:buFont typeface="Arial" pitchFamily="34" charset="0"/>
              <a:buChar char="•"/>
              <a:defRPr sz="16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11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05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05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buNone/>
            </a:pPr>
            <a:r>
              <a:rPr lang="en-US" b="1" dirty="0">
                <a:latin typeface="Segoe UI" panose="020B0502040204020203" pitchFamily="34" charset="0"/>
              </a:rPr>
              <a:t>Subtitle Here</a:t>
            </a:r>
          </a:p>
        </p:txBody>
      </p:sp>
      <p:sp>
        <p:nvSpPr>
          <p:cNvPr id="18" name="Овал 7">
            <a:extLst>
              <a:ext uri="{FF2B5EF4-FFF2-40B4-BE49-F238E27FC236}">
                <a16:creationId xmlns:a16="http://schemas.microsoft.com/office/drawing/2014/main" id="{9BCC0940-13FD-444B-9BBF-A19F5601CBDC}"/>
              </a:ext>
            </a:extLst>
          </p:cNvPr>
          <p:cNvSpPr>
            <a:spLocks noChangeAspect="1"/>
          </p:cNvSpPr>
          <p:nvPr/>
        </p:nvSpPr>
        <p:spPr>
          <a:xfrm>
            <a:off x="6177740" y="4515186"/>
            <a:ext cx="540000" cy="540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pic>
        <p:nvPicPr>
          <p:cNvPr id="19" name="Рисунок 12" descr="Контрольный список">
            <a:extLst>
              <a:ext uri="{FF2B5EF4-FFF2-40B4-BE49-F238E27FC236}">
                <a16:creationId xmlns:a16="http://schemas.microsoft.com/office/drawing/2014/main" id="{0EBBE8D6-2662-0F44-B431-8624E24FED30}"/>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xmlns="" r:embed="rId4"/>
              </a:ext>
            </a:extLst>
          </a:blip>
          <a:stretch>
            <a:fillRect/>
          </a:stretch>
        </p:blipFill>
        <p:spPr>
          <a:xfrm>
            <a:off x="6267740" y="4607726"/>
            <a:ext cx="360000" cy="360000"/>
          </a:xfrm>
          <a:prstGeom prst="rect">
            <a:avLst/>
          </a:prstGeom>
        </p:spPr>
      </p:pic>
      <p:sp>
        <p:nvSpPr>
          <p:cNvPr id="14" name="Овал 7">
            <a:extLst>
              <a:ext uri="{FF2B5EF4-FFF2-40B4-BE49-F238E27FC236}">
                <a16:creationId xmlns:a16="http://schemas.microsoft.com/office/drawing/2014/main" id="{D4E02571-0571-EC46-94C8-2A4844EF68E5}"/>
              </a:ext>
            </a:extLst>
          </p:cNvPr>
          <p:cNvSpPr/>
          <p:nvPr/>
        </p:nvSpPr>
        <p:spPr>
          <a:xfrm rot="1800000">
            <a:off x="-1317031" y="517064"/>
            <a:ext cx="6590067" cy="6590067"/>
          </a:xfrm>
          <a:prstGeom prst="ellipse">
            <a:avLst/>
          </a:prstGeom>
          <a:solidFill>
            <a:srgbClr val="469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21" name="Овал 7">
            <a:extLst>
              <a:ext uri="{FF2B5EF4-FFF2-40B4-BE49-F238E27FC236}">
                <a16:creationId xmlns:a16="http://schemas.microsoft.com/office/drawing/2014/main" id="{1E566316-CEED-5E4C-A1E1-77B0C09F4B0E}"/>
              </a:ext>
            </a:extLst>
          </p:cNvPr>
          <p:cNvSpPr/>
          <p:nvPr/>
        </p:nvSpPr>
        <p:spPr>
          <a:xfrm rot="1800000">
            <a:off x="-874381" y="943881"/>
            <a:ext cx="5742080" cy="5742080"/>
          </a:xfrm>
          <a:prstGeom prst="ellipse">
            <a:avLst/>
          </a:pr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22" name="Овал 7">
            <a:extLst>
              <a:ext uri="{FF2B5EF4-FFF2-40B4-BE49-F238E27FC236}">
                <a16:creationId xmlns:a16="http://schemas.microsoft.com/office/drawing/2014/main" id="{8A5B8BEA-BEC1-5E48-87F6-4416A6A271E6}"/>
              </a:ext>
            </a:extLst>
          </p:cNvPr>
          <p:cNvSpPr/>
          <p:nvPr/>
        </p:nvSpPr>
        <p:spPr>
          <a:xfrm rot="1800000">
            <a:off x="-547951" y="4886604"/>
            <a:ext cx="3120496" cy="3120496"/>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Tree>
    <p:extLst>
      <p:ext uri="{BB962C8B-B14F-4D97-AF65-F5344CB8AC3E}">
        <p14:creationId xmlns:p14="http://schemas.microsoft.com/office/powerpoint/2010/main" val="23346877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Овал 7">
            <a:extLst>
              <a:ext uri="{FF2B5EF4-FFF2-40B4-BE49-F238E27FC236}">
                <a16:creationId xmlns:a16="http://schemas.microsoft.com/office/drawing/2014/main" id="{6580839F-BD21-6146-B229-0EBA6F203DEA}"/>
              </a:ext>
            </a:extLst>
          </p:cNvPr>
          <p:cNvSpPr/>
          <p:nvPr/>
        </p:nvSpPr>
        <p:spPr>
          <a:xfrm rot="1800000">
            <a:off x="7588988" y="2343025"/>
            <a:ext cx="5386325" cy="5386325"/>
          </a:xfrm>
          <a:prstGeom prst="ellipse">
            <a:avLst/>
          </a:prstGeom>
          <a:solidFill>
            <a:srgbClr val="B5D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11" name="Объект 2">
            <a:extLst>
              <a:ext uri="{FF2B5EF4-FFF2-40B4-BE49-F238E27FC236}">
                <a16:creationId xmlns:a16="http://schemas.microsoft.com/office/drawing/2014/main" id="{3CD8AE21-440A-E04B-9447-D022933C8E8C}"/>
              </a:ext>
            </a:extLst>
          </p:cNvPr>
          <p:cNvSpPr>
            <a:spLocks noGrp="1"/>
          </p:cNvSpPr>
          <p:nvPr>
            <p:ph idx="1"/>
          </p:nvPr>
        </p:nvSpPr>
        <p:spPr>
          <a:xfrm>
            <a:off x="578904" y="1528080"/>
            <a:ext cx="6129151" cy="341632"/>
          </a:xfrm>
        </p:spPr>
        <p:txBody>
          <a:bodyPr wrap="square" anchor="t">
            <a:spAutoFit/>
          </a:bodyPr>
          <a:lstStyle/>
          <a:p>
            <a:pPr marL="0" indent="0">
              <a:buNone/>
            </a:pPr>
            <a:r>
              <a:rPr lang="en-US" sz="1800" b="1">
                <a:solidFill>
                  <a:schemeClr val="accent1"/>
                </a:solidFill>
              </a:rPr>
              <a:t>YOU CAN EDIT THIS TEXT</a:t>
            </a:r>
            <a:endParaRPr lang="en-US" sz="1800" b="1" dirty="0">
              <a:solidFill>
                <a:schemeClr val="accent1"/>
              </a:solidFill>
            </a:endParaRPr>
          </a:p>
        </p:txBody>
      </p:sp>
      <p:sp>
        <p:nvSpPr>
          <p:cNvPr id="5" name="Заголовок 4">
            <a:extLst>
              <a:ext uri="{FF2B5EF4-FFF2-40B4-BE49-F238E27FC236}">
                <a16:creationId xmlns:a16="http://schemas.microsoft.com/office/drawing/2014/main" id="{3761D79D-CCE0-0E40-9C7D-98CBBA865921}"/>
              </a:ext>
            </a:extLst>
          </p:cNvPr>
          <p:cNvSpPr>
            <a:spLocks noGrp="1"/>
          </p:cNvSpPr>
          <p:nvPr>
            <p:ph type="title"/>
          </p:nvPr>
        </p:nvSpPr>
        <p:spPr/>
        <p:txBody>
          <a:bodyPr/>
          <a:lstStyle/>
          <a:p>
            <a:r>
              <a:rPr lang="en-US"/>
              <a:t>Content Slide with Photos</a:t>
            </a:r>
            <a:endParaRPr lang="en-US" dirty="0"/>
          </a:p>
        </p:txBody>
      </p:sp>
      <p:sp>
        <p:nvSpPr>
          <p:cNvPr id="13" name="Slide Number Placeholder 12">
            <a:extLst>
              <a:ext uri="{FF2B5EF4-FFF2-40B4-BE49-F238E27FC236}">
                <a16:creationId xmlns:a16="http://schemas.microsoft.com/office/drawing/2014/main" id="{AE9F42D2-5AC0-3449-B2F1-E725B6CB6CC6}"/>
              </a:ext>
            </a:extLst>
          </p:cNvPr>
          <p:cNvSpPr>
            <a:spLocks noGrp="1"/>
          </p:cNvSpPr>
          <p:nvPr>
            <p:ph type="sldNum" sz="quarter" idx="12"/>
          </p:nvPr>
        </p:nvSpPr>
        <p:spPr/>
        <p:txBody>
          <a:bodyPr/>
          <a:lstStyle/>
          <a:p>
            <a:pPr algn="l"/>
            <a:fld id="{96E69268-9C8B-4EBF-A9EE-DC5DC2D48DC3}" type="slidenum">
              <a:rPr lang="en-US" sz="1400" smtClean="0"/>
              <a:pPr algn="l"/>
              <a:t>9</a:t>
            </a:fld>
            <a:endParaRPr lang="en-US" sz="1400"/>
          </a:p>
        </p:txBody>
      </p:sp>
      <p:sp>
        <p:nvSpPr>
          <p:cNvPr id="15" name="Picture Placeholder 14">
            <a:extLst>
              <a:ext uri="{FF2B5EF4-FFF2-40B4-BE49-F238E27FC236}">
                <a16:creationId xmlns:a16="http://schemas.microsoft.com/office/drawing/2014/main" id="{72BDCD44-2C6B-4947-A765-9A36038C8085}"/>
              </a:ext>
            </a:extLst>
          </p:cNvPr>
          <p:cNvSpPr>
            <a:spLocks noGrp="1"/>
          </p:cNvSpPr>
          <p:nvPr>
            <p:ph type="pic" sz="quarter" idx="13"/>
          </p:nvPr>
        </p:nvSpPr>
        <p:spPr/>
      </p:sp>
      <p:sp>
        <p:nvSpPr>
          <p:cNvPr id="12" name="Объект 2">
            <a:extLst>
              <a:ext uri="{FF2B5EF4-FFF2-40B4-BE49-F238E27FC236}">
                <a16:creationId xmlns:a16="http://schemas.microsoft.com/office/drawing/2014/main" id="{28071B24-93A7-3C4D-97BC-16987091AA47}"/>
              </a:ext>
            </a:extLst>
          </p:cNvPr>
          <p:cNvSpPr txBox="1">
            <a:spLocks/>
          </p:cNvSpPr>
          <p:nvPr/>
        </p:nvSpPr>
        <p:spPr>
          <a:xfrm>
            <a:off x="549796" y="1979570"/>
            <a:ext cx="3519451" cy="3520942"/>
          </a:xfrm>
          <a:prstGeom prst="rect">
            <a:avLst/>
          </a:prstGeom>
        </p:spPr>
        <p:txBody>
          <a:bodyPr vert="horz" wrap="square" lIns="121899" tIns="60949" rIns="121899" bIns="60949" rtlCol="0" anchor="t">
            <a:spAutoFit/>
          </a:bodyPr>
          <a:lstStyle>
            <a:lvl1pPr marL="277120" indent="-277120" algn="l" defTabSz="1218987" rtl="0" eaLnBrk="1" latinLnBrk="0" hangingPunct="1">
              <a:spcBef>
                <a:spcPct val="20000"/>
              </a:spcBef>
              <a:buFont typeface="Arial" pitchFamily="34" charset="0"/>
              <a:buChar char="•"/>
              <a:defRPr sz="16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11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05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05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buNone/>
            </a:pPr>
            <a:r>
              <a:rPr lang="en-US">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rPr>
              <a:t>You can edit this text. This is an editable placeholder text. You can edit this text. </a:t>
            </a:r>
          </a:p>
          <a:p>
            <a:pPr marL="0" indent="0">
              <a:buFont typeface="Arial" pitchFamily="34" charset="0"/>
              <a:buNone/>
            </a:pPr>
            <a:endParaRPr lang="en-US">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endParaRPr>
          </a:p>
          <a:p>
            <a:pPr marL="0" indent="0">
              <a:buNone/>
            </a:pPr>
            <a:r>
              <a:rPr lang="en-US">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rPr>
              <a:t>You can edit this text. This is an editable placeholder text. You can edit this text. You can edit this text. This is an editable placeholder text. You can edit this text. </a:t>
            </a:r>
          </a:p>
          <a:p>
            <a:pPr marL="0" indent="0">
              <a:buNone/>
            </a:pPr>
            <a:endParaRPr lang="en-US">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endParaRPr>
          </a:p>
          <a:p>
            <a:pPr marL="0" indent="0">
              <a:buNone/>
            </a:pPr>
            <a:r>
              <a:rPr lang="en-US">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rPr>
              <a:t>You can edit this text. This is an editable placeholder text. You can edit this text. </a:t>
            </a:r>
          </a:p>
        </p:txBody>
      </p:sp>
      <p:sp>
        <p:nvSpPr>
          <p:cNvPr id="24" name="Объект 2">
            <a:extLst>
              <a:ext uri="{FF2B5EF4-FFF2-40B4-BE49-F238E27FC236}">
                <a16:creationId xmlns:a16="http://schemas.microsoft.com/office/drawing/2014/main" id="{588E3ED6-DA4C-264A-B75F-DD6F471FF8E7}"/>
              </a:ext>
            </a:extLst>
          </p:cNvPr>
          <p:cNvSpPr txBox="1">
            <a:spLocks/>
          </p:cNvSpPr>
          <p:nvPr/>
        </p:nvSpPr>
        <p:spPr>
          <a:xfrm>
            <a:off x="4926697" y="2486075"/>
            <a:ext cx="2083186" cy="861752"/>
          </a:xfrm>
          <a:prstGeom prst="rect">
            <a:avLst/>
          </a:prstGeom>
        </p:spPr>
        <p:txBody>
          <a:bodyPr vert="horz" wrap="square" lIns="121899" tIns="60949" rIns="121899" bIns="60949" rtlCol="0">
            <a:spAutoFit/>
          </a:bodyPr>
          <a:lstStyle>
            <a:lvl1pPr marL="277120" indent="-277120" algn="l" defTabSz="1218987" rtl="0" eaLnBrk="1" latinLnBrk="0" hangingPunct="1">
              <a:spcBef>
                <a:spcPct val="20000"/>
              </a:spcBef>
              <a:buFont typeface="Arial" pitchFamily="34" charset="0"/>
              <a:buChar char="•"/>
              <a:defRPr sz="24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20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16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buNone/>
            </a:pPr>
            <a:r>
              <a:rPr lang="en-US" sz="1600" dirty="0">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rPr>
              <a:t>You can edit this text. You can edit this text</a:t>
            </a:r>
            <a:r>
              <a:rPr lang="en-US" sz="1600">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rPr>
              <a:t>. </a:t>
            </a:r>
            <a:endParaRPr lang="en-US" sz="1600" dirty="0">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endParaRPr>
          </a:p>
        </p:txBody>
      </p:sp>
      <p:sp>
        <p:nvSpPr>
          <p:cNvPr id="25" name="Текст 4">
            <a:extLst>
              <a:ext uri="{FF2B5EF4-FFF2-40B4-BE49-F238E27FC236}">
                <a16:creationId xmlns:a16="http://schemas.microsoft.com/office/drawing/2014/main" id="{94F5F97C-968D-5642-BAD8-9B986A7FA821}"/>
              </a:ext>
            </a:extLst>
          </p:cNvPr>
          <p:cNvSpPr txBox="1">
            <a:spLocks/>
          </p:cNvSpPr>
          <p:nvPr/>
        </p:nvSpPr>
        <p:spPr>
          <a:xfrm>
            <a:off x="4938156" y="2126075"/>
            <a:ext cx="2076319" cy="338554"/>
          </a:xfrm>
          <a:prstGeom prst="rect">
            <a:avLst/>
          </a:prstGeom>
        </p:spPr>
        <p:txBody>
          <a:bodyPr wrap="square" anchor="ctr">
            <a:spAutoFit/>
          </a:bodyPr>
          <a:lstStyle>
            <a:lvl1pPr marL="277120" indent="-277120" algn="l" defTabSz="1218987" rtl="0" eaLnBrk="1" latinLnBrk="0" hangingPunct="1">
              <a:spcBef>
                <a:spcPct val="20000"/>
              </a:spcBef>
              <a:buFont typeface="Arial" pitchFamily="34" charset="0"/>
              <a:buChar char="•"/>
              <a:defRPr sz="16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11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05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05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buNone/>
            </a:pPr>
            <a:r>
              <a:rPr lang="en-US" dirty="0">
                <a:latin typeface="Segoe UI" panose="020B0502040204020203" pitchFamily="34" charset="0"/>
                <a:ea typeface="Segoe UI" panose="020B0502040204020203" pitchFamily="34" charset="0"/>
                <a:cs typeface="Segoe UI" panose="020B0502040204020203" pitchFamily="34" charset="0"/>
              </a:rPr>
              <a:t>Subtitle Here</a:t>
            </a:r>
          </a:p>
        </p:txBody>
      </p:sp>
      <p:sp>
        <p:nvSpPr>
          <p:cNvPr id="26" name="Овал 7">
            <a:extLst>
              <a:ext uri="{FF2B5EF4-FFF2-40B4-BE49-F238E27FC236}">
                <a16:creationId xmlns:a16="http://schemas.microsoft.com/office/drawing/2014/main" id="{456B7BEF-99C3-0B48-AD52-18CE1F2E4490}"/>
              </a:ext>
            </a:extLst>
          </p:cNvPr>
          <p:cNvSpPr>
            <a:spLocks noChangeAspect="1"/>
          </p:cNvSpPr>
          <p:nvPr/>
        </p:nvSpPr>
        <p:spPr>
          <a:xfrm>
            <a:off x="4321575" y="2036075"/>
            <a:ext cx="540000" cy="540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a typeface="Segoe UI" panose="020B0502040204020203" pitchFamily="34" charset="0"/>
              <a:cs typeface="Segoe UI" panose="020B0502040204020203" pitchFamily="34" charset="0"/>
            </a:endParaRPr>
          </a:p>
        </p:txBody>
      </p:sp>
      <p:pic>
        <p:nvPicPr>
          <p:cNvPr id="27" name="Рисунок 10" descr="Ежедневник">
            <a:extLst>
              <a:ext uri="{FF2B5EF4-FFF2-40B4-BE49-F238E27FC236}">
                <a16:creationId xmlns:a16="http://schemas.microsoft.com/office/drawing/2014/main" id="{FA53291B-AFE9-174F-9924-D48FCF9B194A}"/>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xmlns="" r:embed="rId4"/>
              </a:ext>
            </a:extLst>
          </a:blip>
          <a:stretch>
            <a:fillRect/>
          </a:stretch>
        </p:blipFill>
        <p:spPr>
          <a:xfrm>
            <a:off x="4411575" y="2126075"/>
            <a:ext cx="360000" cy="360000"/>
          </a:xfrm>
          <a:prstGeom prst="rect">
            <a:avLst/>
          </a:prstGeom>
        </p:spPr>
      </p:pic>
      <p:sp>
        <p:nvSpPr>
          <p:cNvPr id="28" name="Объект 2">
            <a:extLst>
              <a:ext uri="{FF2B5EF4-FFF2-40B4-BE49-F238E27FC236}">
                <a16:creationId xmlns:a16="http://schemas.microsoft.com/office/drawing/2014/main" id="{D1DAF045-7C21-8042-ABDB-EC17C7144AC9}"/>
              </a:ext>
            </a:extLst>
          </p:cNvPr>
          <p:cNvSpPr txBox="1">
            <a:spLocks/>
          </p:cNvSpPr>
          <p:nvPr/>
        </p:nvSpPr>
        <p:spPr>
          <a:xfrm>
            <a:off x="4926697" y="3935812"/>
            <a:ext cx="2083186" cy="861752"/>
          </a:xfrm>
          <a:prstGeom prst="rect">
            <a:avLst/>
          </a:prstGeom>
        </p:spPr>
        <p:txBody>
          <a:bodyPr vert="horz" wrap="square" lIns="121899" tIns="60949" rIns="121899" bIns="60949" rtlCol="0">
            <a:spAutoFit/>
          </a:bodyPr>
          <a:lstStyle>
            <a:lvl1pPr marL="277120" indent="-277120" algn="l" defTabSz="1218987" rtl="0" eaLnBrk="1" latinLnBrk="0" hangingPunct="1">
              <a:spcBef>
                <a:spcPct val="20000"/>
              </a:spcBef>
              <a:buFont typeface="Arial" pitchFamily="34" charset="0"/>
              <a:buChar char="•"/>
              <a:defRPr sz="24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20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16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buNone/>
            </a:pPr>
            <a:r>
              <a:rPr lang="en-US" sz="1600" dirty="0">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rPr>
              <a:t>You can edit this text. You can edit this text</a:t>
            </a:r>
            <a:r>
              <a:rPr lang="en-US" sz="1600">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rPr>
              <a:t>. </a:t>
            </a:r>
            <a:endParaRPr lang="en-US" sz="1600" dirty="0">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endParaRPr>
          </a:p>
        </p:txBody>
      </p:sp>
      <p:sp>
        <p:nvSpPr>
          <p:cNvPr id="29" name="Текст 4">
            <a:extLst>
              <a:ext uri="{FF2B5EF4-FFF2-40B4-BE49-F238E27FC236}">
                <a16:creationId xmlns:a16="http://schemas.microsoft.com/office/drawing/2014/main" id="{4757C37E-98DB-B045-8C90-C8946CE47C2B}"/>
              </a:ext>
            </a:extLst>
          </p:cNvPr>
          <p:cNvSpPr txBox="1">
            <a:spLocks/>
          </p:cNvSpPr>
          <p:nvPr/>
        </p:nvSpPr>
        <p:spPr>
          <a:xfrm>
            <a:off x="4938156" y="3575812"/>
            <a:ext cx="2076319" cy="338554"/>
          </a:xfrm>
          <a:prstGeom prst="rect">
            <a:avLst/>
          </a:prstGeom>
        </p:spPr>
        <p:txBody>
          <a:bodyPr wrap="square" anchor="ctr">
            <a:spAutoFit/>
          </a:bodyPr>
          <a:lstStyle>
            <a:lvl1pPr marL="277120" indent="-277120" algn="l" defTabSz="1218987" rtl="0" eaLnBrk="1" latinLnBrk="0" hangingPunct="1">
              <a:spcBef>
                <a:spcPct val="20000"/>
              </a:spcBef>
              <a:buFont typeface="Arial" pitchFamily="34" charset="0"/>
              <a:buChar char="•"/>
              <a:defRPr sz="16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14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11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105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105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buNone/>
            </a:pPr>
            <a:r>
              <a:rPr lang="en-US">
                <a:latin typeface="Segoe UI" panose="020B0502040204020203" pitchFamily="34" charset="0"/>
                <a:ea typeface="Segoe UI" panose="020B0502040204020203" pitchFamily="34" charset="0"/>
                <a:cs typeface="Segoe UI" panose="020B0502040204020203" pitchFamily="34" charset="0"/>
              </a:rPr>
              <a:t>Subtitle Here</a:t>
            </a:r>
            <a:endParaRPr lang="en-US" dirty="0">
              <a:latin typeface="Segoe UI" panose="020B0502040204020203" pitchFamily="34" charset="0"/>
              <a:ea typeface="Segoe UI" panose="020B0502040204020203" pitchFamily="34" charset="0"/>
              <a:cs typeface="Segoe UI" panose="020B0502040204020203" pitchFamily="34" charset="0"/>
            </a:endParaRPr>
          </a:p>
        </p:txBody>
      </p:sp>
      <p:sp>
        <p:nvSpPr>
          <p:cNvPr id="30" name="Овал 7">
            <a:extLst>
              <a:ext uri="{FF2B5EF4-FFF2-40B4-BE49-F238E27FC236}">
                <a16:creationId xmlns:a16="http://schemas.microsoft.com/office/drawing/2014/main" id="{F5194BAC-22A7-6149-A3FB-2042DA207419}"/>
              </a:ext>
            </a:extLst>
          </p:cNvPr>
          <p:cNvSpPr>
            <a:spLocks noChangeAspect="1"/>
          </p:cNvSpPr>
          <p:nvPr/>
        </p:nvSpPr>
        <p:spPr>
          <a:xfrm>
            <a:off x="4321575" y="3485812"/>
            <a:ext cx="540000" cy="540000"/>
          </a:xfrm>
          <a:prstGeom prst="ellips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a typeface="Segoe UI" panose="020B0502040204020203" pitchFamily="34" charset="0"/>
              <a:cs typeface="Segoe UI" panose="020B0502040204020203" pitchFamily="34" charset="0"/>
            </a:endParaRPr>
          </a:p>
        </p:txBody>
      </p:sp>
      <p:pic>
        <p:nvPicPr>
          <p:cNvPr id="32" name="Рисунок 12" descr="Контрольный список">
            <a:extLst>
              <a:ext uri="{FF2B5EF4-FFF2-40B4-BE49-F238E27FC236}">
                <a16:creationId xmlns:a16="http://schemas.microsoft.com/office/drawing/2014/main" id="{E18A39AA-D7CB-1742-BCF2-9A4897FA2D72}"/>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xmlns="" r:embed="rId6"/>
              </a:ext>
            </a:extLst>
          </a:blip>
          <a:stretch>
            <a:fillRect/>
          </a:stretch>
        </p:blipFill>
        <p:spPr>
          <a:xfrm>
            <a:off x="4411575" y="3578352"/>
            <a:ext cx="360000" cy="360000"/>
          </a:xfrm>
          <a:prstGeom prst="rect">
            <a:avLst/>
          </a:prstGeom>
        </p:spPr>
      </p:pic>
      <p:sp>
        <p:nvSpPr>
          <p:cNvPr id="19" name="Овал 7">
            <a:extLst>
              <a:ext uri="{FF2B5EF4-FFF2-40B4-BE49-F238E27FC236}">
                <a16:creationId xmlns:a16="http://schemas.microsoft.com/office/drawing/2014/main" id="{718DE8C4-BC95-BB48-9024-0BAFDB360BEB}"/>
              </a:ext>
            </a:extLst>
          </p:cNvPr>
          <p:cNvSpPr/>
          <p:nvPr/>
        </p:nvSpPr>
        <p:spPr>
          <a:xfrm rot="1800000">
            <a:off x="8063972" y="2841935"/>
            <a:ext cx="4436355" cy="4436355"/>
          </a:xfrm>
          <a:prstGeom prst="ellipse">
            <a:avLst/>
          </a:prstGeom>
          <a:blipFill>
            <a:blip r:embed="rId7"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22" name="Freeform 21">
            <a:extLst>
              <a:ext uri="{FF2B5EF4-FFF2-40B4-BE49-F238E27FC236}">
                <a16:creationId xmlns:a16="http://schemas.microsoft.com/office/drawing/2014/main" id="{B2C1FD1C-92F6-424D-8C9D-E248A2B0AEEE}"/>
              </a:ext>
            </a:extLst>
          </p:cNvPr>
          <p:cNvSpPr/>
          <p:nvPr/>
        </p:nvSpPr>
        <p:spPr>
          <a:xfrm rot="10800000">
            <a:off x="10950016" y="582053"/>
            <a:ext cx="1932940" cy="6057854"/>
          </a:xfrm>
          <a:custGeom>
            <a:avLst/>
            <a:gdLst>
              <a:gd name="connsiteX0" fmla="*/ 1145179 w 1231256"/>
              <a:gd name="connsiteY0" fmla="*/ 1480115 h 3858770"/>
              <a:gd name="connsiteX1" fmla="*/ 599720 w 1231256"/>
              <a:gd name="connsiteY1" fmla="*/ 412148 h 3858770"/>
              <a:gd name="connsiteX2" fmla="*/ 0 w 1231256"/>
              <a:gd name="connsiteY2" fmla="*/ 0 h 3858770"/>
              <a:gd name="connsiteX3" fmla="*/ 0 w 1231256"/>
              <a:gd name="connsiteY3" fmla="*/ 3858770 h 3858770"/>
              <a:gd name="connsiteX4" fmla="*/ 397909 w 1231256"/>
              <a:gd name="connsiteY4" fmla="*/ 3517059 h 3858770"/>
              <a:gd name="connsiteX5" fmla="*/ 1129948 w 1231256"/>
              <a:gd name="connsiteY5" fmla="*/ 2222553 h 3858770"/>
              <a:gd name="connsiteX6" fmla="*/ 1145179 w 1231256"/>
              <a:gd name="connsiteY6" fmla="*/ 1480115 h 3858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1256" h="3858770">
                <a:moveTo>
                  <a:pt x="1145179" y="1480115"/>
                </a:moveTo>
                <a:lnTo>
                  <a:pt x="599720" y="412148"/>
                </a:lnTo>
                <a:cubicBezTo>
                  <a:pt x="479776" y="179898"/>
                  <a:pt x="252263" y="27603"/>
                  <a:pt x="0" y="0"/>
                </a:cubicBezTo>
                <a:lnTo>
                  <a:pt x="0" y="3858770"/>
                </a:lnTo>
                <a:cubicBezTo>
                  <a:pt x="166589" y="3795949"/>
                  <a:pt x="308427" y="3676016"/>
                  <a:pt x="397909" y="3517059"/>
                </a:cubicBezTo>
                <a:lnTo>
                  <a:pt x="1129948" y="2222553"/>
                </a:lnTo>
                <a:cubicBezTo>
                  <a:pt x="1259411" y="1993159"/>
                  <a:pt x="1265123" y="1714269"/>
                  <a:pt x="1145179" y="1480115"/>
                </a:cubicBezTo>
                <a:close/>
              </a:path>
            </a:pathLst>
          </a:custGeom>
          <a:solidFill>
            <a:schemeClr val="accent1"/>
          </a:solidFill>
          <a:ln w="9508" cap="flat">
            <a:noFill/>
            <a:prstDash val="solid"/>
            <a:miter/>
          </a:ln>
        </p:spPr>
        <p:txBody>
          <a:bodyPr rtlCol="0" anchor="ctr"/>
          <a:lstStyle/>
          <a:p>
            <a:endParaRPr lang="en-US">
              <a:latin typeface="Segoe UI" panose="020B0502040204020203" pitchFamily="34" charset="0"/>
            </a:endParaRPr>
          </a:p>
        </p:txBody>
      </p:sp>
      <p:sp>
        <p:nvSpPr>
          <p:cNvPr id="31" name="Овал 7">
            <a:extLst>
              <a:ext uri="{FF2B5EF4-FFF2-40B4-BE49-F238E27FC236}">
                <a16:creationId xmlns:a16="http://schemas.microsoft.com/office/drawing/2014/main" id="{7EA86B03-4CC1-F04B-A545-0D74E989A9EE}"/>
              </a:ext>
            </a:extLst>
          </p:cNvPr>
          <p:cNvSpPr/>
          <p:nvPr/>
        </p:nvSpPr>
        <p:spPr>
          <a:xfrm rot="1800000">
            <a:off x="8835153" y="456228"/>
            <a:ext cx="3298298" cy="3298298"/>
          </a:xfrm>
          <a:prstGeom prst="ellipse">
            <a:avLst/>
          </a:prstGeom>
          <a:solidFill>
            <a:srgbClr val="90BE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34" name="Овал 7">
            <a:extLst>
              <a:ext uri="{FF2B5EF4-FFF2-40B4-BE49-F238E27FC236}">
                <a16:creationId xmlns:a16="http://schemas.microsoft.com/office/drawing/2014/main" id="{9500177F-D0EE-7646-8F51-D025C056176F}"/>
              </a:ext>
            </a:extLst>
          </p:cNvPr>
          <p:cNvSpPr/>
          <p:nvPr/>
        </p:nvSpPr>
        <p:spPr>
          <a:xfrm rot="1800000">
            <a:off x="9074187" y="701939"/>
            <a:ext cx="2806874" cy="2806874"/>
          </a:xfrm>
          <a:prstGeom prst="ellipse">
            <a:avLst/>
          </a:prstGeom>
          <a:blipFill>
            <a:blip r:embed="rId8"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Tree>
    <p:extLst>
      <p:ext uri="{BB962C8B-B14F-4D97-AF65-F5344CB8AC3E}">
        <p14:creationId xmlns:p14="http://schemas.microsoft.com/office/powerpoint/2010/main" val="2808247776"/>
      </p:ext>
    </p:extLst>
  </p:cSld>
  <p:clrMapOvr>
    <a:masterClrMapping/>
  </p:clrMapOvr>
</p:sld>
</file>

<file path=ppt/theme/theme1.xml><?xml version="1.0" encoding="utf-8"?>
<a:theme xmlns:a="http://schemas.openxmlformats.org/drawingml/2006/main" name="Office Theme">
  <a:themeElements>
    <a:clrScheme name="Custom 35">
      <a:dk1>
        <a:srgbClr val="000000"/>
      </a:dk1>
      <a:lt1>
        <a:sysClr val="window" lastClr="FFFFFF"/>
      </a:lt1>
      <a:dk2>
        <a:srgbClr val="5E5E5E"/>
      </a:dk2>
      <a:lt2>
        <a:srgbClr val="DDDDDD"/>
      </a:lt2>
      <a:accent1>
        <a:srgbClr val="11A6F8"/>
      </a:accent1>
      <a:accent2>
        <a:srgbClr val="F69200"/>
      </a:accent2>
      <a:accent3>
        <a:srgbClr val="11A6F8"/>
      </a:accent3>
      <a:accent4>
        <a:srgbClr val="838383"/>
      </a:accent4>
      <a:accent5>
        <a:srgbClr val="DF5327"/>
      </a:accent5>
      <a:accent6>
        <a:srgbClr val="418AB3"/>
      </a:accent6>
      <a:hlink>
        <a:srgbClr val="F59E00"/>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Theme">
  <a:themeElements>
    <a:clrScheme name="Custom 7">
      <a:dk1>
        <a:sysClr val="windowText" lastClr="000000"/>
      </a:dk1>
      <a:lt1>
        <a:sysClr val="window" lastClr="FFFFFF"/>
      </a:lt1>
      <a:dk2>
        <a:srgbClr val="1F497D"/>
      </a:dk2>
      <a:lt2>
        <a:srgbClr val="EEECE1"/>
      </a:lt2>
      <a:accent1>
        <a:srgbClr val="0B79AA"/>
      </a:accent1>
      <a:accent2>
        <a:srgbClr val="F19549"/>
      </a:accent2>
      <a:accent3>
        <a:srgbClr val="FFD938"/>
      </a:accent3>
      <a:accent4>
        <a:srgbClr val="CAD1A1"/>
      </a:accent4>
      <a:accent5>
        <a:srgbClr val="4BACC6"/>
      </a:accent5>
      <a:accent6>
        <a:srgbClr val="F79646"/>
      </a:accent6>
      <a:hlink>
        <a:srgbClr val="0000FF"/>
      </a:hlink>
      <a:folHlink>
        <a:srgbClr val="800080"/>
      </a:folHlink>
    </a:clrScheme>
    <a:fontScheme name="Custom 1">
      <a:majorFont>
        <a:latin typeface="Calibri"/>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10280</TotalTime>
  <Words>1245</Words>
  <Application>Microsoft Office PowerPoint</Application>
  <PresentationFormat>Custom</PresentationFormat>
  <Paragraphs>159</Paragraphs>
  <Slides>14</Slides>
  <Notes>7</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14</vt:i4>
      </vt:variant>
    </vt:vector>
  </HeadingPairs>
  <TitlesOfParts>
    <vt:vector size="21" baseType="lpstr">
      <vt:lpstr>Arial</vt:lpstr>
      <vt:lpstr>Arial Black</vt:lpstr>
      <vt:lpstr>Calibri</vt:lpstr>
      <vt:lpstr>Open Sans</vt:lpstr>
      <vt:lpstr>Segoe UI</vt:lpstr>
      <vt:lpstr>Office Theme</vt:lpstr>
      <vt:lpstr>2_Office Theme</vt:lpstr>
      <vt:lpstr>Simple General Purpose</vt:lpstr>
      <vt:lpstr>Table of Contents</vt:lpstr>
      <vt:lpstr>Slide with Diagram</vt:lpstr>
      <vt:lpstr>Simple Slide with Text</vt:lpstr>
      <vt:lpstr>2 Column Slide</vt:lpstr>
      <vt:lpstr>3 Column Slide</vt:lpstr>
      <vt:lpstr>Slide with Photo Placeholder</vt:lpstr>
      <vt:lpstr>Slide with Photo Placeholder</vt:lpstr>
      <vt:lpstr>Content Slide with Photos</vt:lpstr>
      <vt:lpstr>Photo Placeholder</vt:lpstr>
      <vt:lpstr>Timeline Slide</vt:lpstr>
      <vt:lpstr>THANK YOU!</vt:lpstr>
      <vt:lpstr>PowerPoint Presentation</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CAPM Efficient Frontier Curve for PowerPoint</dc:title>
  <dc:creator>Julian</dc:creator>
  <cp:lastModifiedBy>Fatima H</cp:lastModifiedBy>
  <cp:revision>217</cp:revision>
  <dcterms:created xsi:type="dcterms:W3CDTF">2013-09-12T13:05:01Z</dcterms:created>
  <dcterms:modified xsi:type="dcterms:W3CDTF">2021-07-02T18:15:22Z</dcterms:modified>
</cp:coreProperties>
</file>