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754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2" y="4399020"/>
            <a:ext cx="1037516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13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018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166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35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046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339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18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580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4382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14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654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4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3/4/2020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02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Core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A4ED3C0-C757-41F9-BB87-484569C2818F}"/>
              </a:ext>
            </a:extLst>
          </p:cNvPr>
          <p:cNvGrpSpPr/>
          <p:nvPr/>
        </p:nvGrpSpPr>
        <p:grpSpPr>
          <a:xfrm>
            <a:off x="3565935" y="1324374"/>
            <a:ext cx="5056956" cy="5056954"/>
            <a:chOff x="4491632" y="2186260"/>
            <a:chExt cx="3341728" cy="3341728"/>
          </a:xfrm>
          <a:solidFill>
            <a:schemeClr val="bg1">
              <a:lumMod val="95000"/>
            </a:schemeClr>
          </a:solidFill>
        </p:grpSpPr>
        <p:sp>
          <p:nvSpPr>
            <p:cNvPr id="3" name="Circle: Hollow 2">
              <a:extLst>
                <a:ext uri="{FF2B5EF4-FFF2-40B4-BE49-F238E27FC236}">
                  <a16:creationId xmlns:a16="http://schemas.microsoft.com/office/drawing/2014/main" xmlns="" id="{40BACDDB-5644-4393-976C-E7044EBB478B}"/>
                </a:ext>
              </a:extLst>
            </p:cNvPr>
            <p:cNvSpPr/>
            <p:nvPr/>
          </p:nvSpPr>
          <p:spPr>
            <a:xfrm>
              <a:off x="5230316" y="2924944"/>
              <a:ext cx="1864360" cy="1864360"/>
            </a:xfrm>
            <a:prstGeom prst="donut">
              <a:avLst>
                <a:gd name="adj" fmla="val 222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4" name="Circle: Hollow 3">
              <a:extLst>
                <a:ext uri="{FF2B5EF4-FFF2-40B4-BE49-F238E27FC236}">
                  <a16:creationId xmlns:a16="http://schemas.microsoft.com/office/drawing/2014/main" xmlns="" id="{76479620-E65C-465E-9007-1B767DCEBE21}"/>
                </a:ext>
              </a:extLst>
            </p:cNvPr>
            <p:cNvSpPr/>
            <p:nvPr/>
          </p:nvSpPr>
          <p:spPr>
            <a:xfrm>
              <a:off x="4491632" y="2186260"/>
              <a:ext cx="3341728" cy="3341728"/>
            </a:xfrm>
            <a:prstGeom prst="donut">
              <a:avLst>
                <a:gd name="adj" fmla="val 137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6D35104B-6CF2-4515-8914-E62ABA891799}"/>
              </a:ext>
            </a:extLst>
          </p:cNvPr>
          <p:cNvGrpSpPr/>
          <p:nvPr/>
        </p:nvGrpSpPr>
        <p:grpSpPr>
          <a:xfrm>
            <a:off x="1134745" y="1615691"/>
            <a:ext cx="4918008" cy="2195983"/>
            <a:chOff x="609440" y="1340768"/>
            <a:chExt cx="5460544" cy="2438235"/>
          </a:xfrm>
          <a:effectLst/>
        </p:grpSpPr>
        <p:sp>
          <p:nvSpPr>
            <p:cNvPr id="6" name="Arrow: Chevron 5">
              <a:extLst>
                <a:ext uri="{FF2B5EF4-FFF2-40B4-BE49-F238E27FC236}">
                  <a16:creationId xmlns:a16="http://schemas.microsoft.com/office/drawing/2014/main" xmlns="" id="{FFA3A477-B460-401B-A803-33F4EAC03669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" name="Arrow: Chevron 5">
              <a:extLst>
                <a:ext uri="{FF2B5EF4-FFF2-40B4-BE49-F238E27FC236}">
                  <a16:creationId xmlns:a16="http://schemas.microsoft.com/office/drawing/2014/main" xmlns="" id="{3851688C-C9FF-4FC8-8CB4-4A38CF5C5DB2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D1CD21C5-9B05-4C3E-9DAF-FE5999DC7DA0}"/>
              </a:ext>
            </a:extLst>
          </p:cNvPr>
          <p:cNvGrpSpPr/>
          <p:nvPr/>
        </p:nvGrpSpPr>
        <p:grpSpPr>
          <a:xfrm flipH="1">
            <a:off x="6136073" y="1615691"/>
            <a:ext cx="4918008" cy="2195983"/>
            <a:chOff x="609440" y="1340768"/>
            <a:chExt cx="5460544" cy="2438235"/>
          </a:xfrm>
          <a:solidFill>
            <a:schemeClr val="accent3"/>
          </a:solidFill>
        </p:grpSpPr>
        <p:sp>
          <p:nvSpPr>
            <p:cNvPr id="10" name="Arrow: Chevron 5">
              <a:extLst>
                <a:ext uri="{FF2B5EF4-FFF2-40B4-BE49-F238E27FC236}">
                  <a16:creationId xmlns:a16="http://schemas.microsoft.com/office/drawing/2014/main" xmlns="" id="{30AC135C-DC13-4F8F-BD47-4AF583722B82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1" name="Arrow: Chevron 5">
              <a:extLst>
                <a:ext uri="{FF2B5EF4-FFF2-40B4-BE49-F238E27FC236}">
                  <a16:creationId xmlns:a16="http://schemas.microsoft.com/office/drawing/2014/main" xmlns="" id="{35E41C2D-1547-4A9C-B846-0A63749A308D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6EF6122-4552-49B5-BA53-7D837F6E4FEF}"/>
              </a:ext>
            </a:extLst>
          </p:cNvPr>
          <p:cNvGrpSpPr/>
          <p:nvPr/>
        </p:nvGrpSpPr>
        <p:grpSpPr>
          <a:xfrm flipV="1">
            <a:off x="1134745" y="3894028"/>
            <a:ext cx="4918008" cy="2195983"/>
            <a:chOff x="609440" y="1340768"/>
            <a:chExt cx="5460544" cy="2438235"/>
          </a:xfrm>
          <a:solidFill>
            <a:schemeClr val="accent4"/>
          </a:solidFill>
          <a:effectLst/>
        </p:grpSpPr>
        <p:sp>
          <p:nvSpPr>
            <p:cNvPr id="18" name="Arrow: Chevron 5">
              <a:extLst>
                <a:ext uri="{FF2B5EF4-FFF2-40B4-BE49-F238E27FC236}">
                  <a16:creationId xmlns:a16="http://schemas.microsoft.com/office/drawing/2014/main" xmlns="" id="{FA4CDDDF-CE4D-401F-8013-205565CAED34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9" name="Arrow: Chevron 5">
              <a:extLst>
                <a:ext uri="{FF2B5EF4-FFF2-40B4-BE49-F238E27FC236}">
                  <a16:creationId xmlns:a16="http://schemas.microsoft.com/office/drawing/2014/main" xmlns="" id="{22FC6223-6E69-409A-9D20-E69CF942722E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6024488-910E-4022-AB32-B5312D457AAC}"/>
              </a:ext>
            </a:extLst>
          </p:cNvPr>
          <p:cNvGrpSpPr/>
          <p:nvPr/>
        </p:nvGrpSpPr>
        <p:grpSpPr>
          <a:xfrm flipH="1" flipV="1">
            <a:off x="6136073" y="3894028"/>
            <a:ext cx="4918008" cy="2195983"/>
            <a:chOff x="609440" y="1340768"/>
            <a:chExt cx="5460544" cy="2438235"/>
          </a:xfrm>
          <a:solidFill>
            <a:schemeClr val="accent6"/>
          </a:solidFill>
        </p:grpSpPr>
        <p:sp>
          <p:nvSpPr>
            <p:cNvPr id="16" name="Arrow: Chevron 5">
              <a:extLst>
                <a:ext uri="{FF2B5EF4-FFF2-40B4-BE49-F238E27FC236}">
                  <a16:creationId xmlns:a16="http://schemas.microsoft.com/office/drawing/2014/main" xmlns="" id="{8FB82849-F9C1-43E8-A574-0FE18AF41B2D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7" name="Arrow: Chevron 5">
              <a:extLst>
                <a:ext uri="{FF2B5EF4-FFF2-40B4-BE49-F238E27FC236}">
                  <a16:creationId xmlns:a16="http://schemas.microsoft.com/office/drawing/2014/main" xmlns="" id="{6418F76A-1E9F-4E7E-8D59-327F84D4647E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2B1210A8-F71D-449D-91D5-B5F5AB9EE339}"/>
              </a:ext>
            </a:extLst>
          </p:cNvPr>
          <p:cNvGrpSpPr/>
          <p:nvPr/>
        </p:nvGrpSpPr>
        <p:grpSpPr>
          <a:xfrm>
            <a:off x="2129741" y="1832740"/>
            <a:ext cx="2468286" cy="790240"/>
            <a:chOff x="1695542" y="1853213"/>
            <a:chExt cx="2521646" cy="79024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0A45269-9C6D-4EF1-AA78-76C5A60B9330}"/>
                </a:ext>
              </a:extLst>
            </p:cNvPr>
            <p:cNvSpPr txBox="1"/>
            <p:nvPr/>
          </p:nvSpPr>
          <p:spPr>
            <a:xfrm>
              <a:off x="1695542" y="1853213"/>
              <a:ext cx="252164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CF2CC97-0329-4263-9C7D-524E0764088B}"/>
                </a:ext>
              </a:extLst>
            </p:cNvPr>
            <p:cNvSpPr txBox="1"/>
            <p:nvPr/>
          </p:nvSpPr>
          <p:spPr>
            <a:xfrm>
              <a:off x="1695542" y="2212566"/>
              <a:ext cx="252164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D0705B53-28B0-4414-B9FE-4946A08A55D8}"/>
              </a:ext>
            </a:extLst>
          </p:cNvPr>
          <p:cNvGrpSpPr/>
          <p:nvPr/>
        </p:nvGrpSpPr>
        <p:grpSpPr>
          <a:xfrm>
            <a:off x="2129741" y="5022980"/>
            <a:ext cx="2468286" cy="790240"/>
            <a:chOff x="1695542" y="1853213"/>
            <a:chExt cx="2521646" cy="79024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CFC1C5E9-C7CD-44B1-8447-ACE23F3DCDEA}"/>
                </a:ext>
              </a:extLst>
            </p:cNvPr>
            <p:cNvSpPr txBox="1"/>
            <p:nvPr/>
          </p:nvSpPr>
          <p:spPr>
            <a:xfrm>
              <a:off x="1695542" y="1853213"/>
              <a:ext cx="252164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79564C9-E9D7-4971-BB86-902069E365DD}"/>
                </a:ext>
              </a:extLst>
            </p:cNvPr>
            <p:cNvSpPr txBox="1"/>
            <p:nvPr/>
          </p:nvSpPr>
          <p:spPr>
            <a:xfrm>
              <a:off x="1695542" y="2212566"/>
              <a:ext cx="252164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625F321D-D254-4CBF-A059-D9743424D3EA}"/>
              </a:ext>
            </a:extLst>
          </p:cNvPr>
          <p:cNvGrpSpPr/>
          <p:nvPr/>
        </p:nvGrpSpPr>
        <p:grpSpPr>
          <a:xfrm>
            <a:off x="7587321" y="1832740"/>
            <a:ext cx="2468286" cy="790240"/>
            <a:chOff x="1695542" y="1853213"/>
            <a:chExt cx="2521646" cy="79024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8088DC96-8B86-4A92-ACE0-F7D8CB71B2E4}"/>
                </a:ext>
              </a:extLst>
            </p:cNvPr>
            <p:cNvSpPr txBox="1"/>
            <p:nvPr/>
          </p:nvSpPr>
          <p:spPr>
            <a:xfrm>
              <a:off x="1695542" y="1853213"/>
              <a:ext cx="252164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C191ECCE-B649-4C1C-AB52-A3418BCE5B3B}"/>
                </a:ext>
              </a:extLst>
            </p:cNvPr>
            <p:cNvSpPr txBox="1"/>
            <p:nvPr/>
          </p:nvSpPr>
          <p:spPr>
            <a:xfrm>
              <a:off x="1695542" y="2212566"/>
              <a:ext cx="252164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5FFBA31C-32EF-4E18-AC98-FEF3903C2091}"/>
              </a:ext>
            </a:extLst>
          </p:cNvPr>
          <p:cNvGrpSpPr/>
          <p:nvPr/>
        </p:nvGrpSpPr>
        <p:grpSpPr>
          <a:xfrm>
            <a:off x="7587321" y="5022980"/>
            <a:ext cx="2468286" cy="790240"/>
            <a:chOff x="1695542" y="1853213"/>
            <a:chExt cx="2521646" cy="79024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707371ED-DCD0-46B0-A5AA-5AA78255550F}"/>
                </a:ext>
              </a:extLst>
            </p:cNvPr>
            <p:cNvSpPr txBox="1"/>
            <p:nvPr/>
          </p:nvSpPr>
          <p:spPr>
            <a:xfrm>
              <a:off x="1695542" y="1853213"/>
              <a:ext cx="252164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B41B2123-7BFD-49E3-AA82-5EC938593596}"/>
                </a:ext>
              </a:extLst>
            </p:cNvPr>
            <p:cNvSpPr txBox="1"/>
            <p:nvPr/>
          </p:nvSpPr>
          <p:spPr>
            <a:xfrm>
              <a:off x="1695542" y="2212566"/>
              <a:ext cx="252164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2AE1B35-E803-4CC4-8373-ED0506DC4E2F}"/>
              </a:ext>
            </a:extLst>
          </p:cNvPr>
          <p:cNvSpPr txBox="1"/>
          <p:nvPr/>
        </p:nvSpPr>
        <p:spPr>
          <a:xfrm>
            <a:off x="1358415" y="1936723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D1C4571-E19E-45FB-8D36-2E75FD79FD9B}"/>
              </a:ext>
            </a:extLst>
          </p:cNvPr>
          <p:cNvSpPr txBox="1"/>
          <p:nvPr/>
        </p:nvSpPr>
        <p:spPr>
          <a:xfrm>
            <a:off x="10172882" y="1936723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230DAAE6-E681-43A5-A9DD-7AFEDFD44EAF}"/>
              </a:ext>
            </a:extLst>
          </p:cNvPr>
          <p:cNvSpPr txBox="1"/>
          <p:nvPr/>
        </p:nvSpPr>
        <p:spPr>
          <a:xfrm>
            <a:off x="1358415" y="5132410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277114F0-B42B-4B4D-B350-FE37C8DDF5B1}"/>
              </a:ext>
            </a:extLst>
          </p:cNvPr>
          <p:cNvSpPr txBox="1"/>
          <p:nvPr/>
        </p:nvSpPr>
        <p:spPr>
          <a:xfrm>
            <a:off x="10172882" y="5132410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E7A68E85-EBD3-4636-B6A1-25F15B71D529}"/>
              </a:ext>
            </a:extLst>
          </p:cNvPr>
          <p:cNvSpPr/>
          <p:nvPr/>
        </p:nvSpPr>
        <p:spPr>
          <a:xfrm>
            <a:off x="5121370" y="2879808"/>
            <a:ext cx="1946084" cy="1946084"/>
          </a:xfrm>
          <a:prstGeom prst="ellipse">
            <a:avLst/>
          </a:prstGeom>
          <a:ln>
            <a:noFill/>
          </a:ln>
          <a:effectLst>
            <a:outerShdw blurRad="304800" dist="1778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EE896EDF-CE8F-4188-809A-BAE80EB3FDA1}"/>
              </a:ext>
            </a:extLst>
          </p:cNvPr>
          <p:cNvSpPr/>
          <p:nvPr/>
        </p:nvSpPr>
        <p:spPr>
          <a:xfrm>
            <a:off x="5435363" y="3193801"/>
            <a:ext cx="1318097" cy="131809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76200" dist="50800" dir="2700000" algn="tl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Core Concept Template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A4ED3C0-C757-41F9-BB87-484569C2818F}"/>
              </a:ext>
            </a:extLst>
          </p:cNvPr>
          <p:cNvGrpSpPr/>
          <p:nvPr/>
        </p:nvGrpSpPr>
        <p:grpSpPr>
          <a:xfrm>
            <a:off x="3565935" y="1322704"/>
            <a:ext cx="5056956" cy="5056954"/>
            <a:chOff x="4491632" y="2186260"/>
            <a:chExt cx="3341728" cy="3341728"/>
          </a:xfrm>
          <a:solidFill>
            <a:schemeClr val="accent1">
              <a:lumMod val="75000"/>
            </a:schemeClr>
          </a:solidFill>
        </p:grpSpPr>
        <p:sp>
          <p:nvSpPr>
            <p:cNvPr id="3" name="Circle: Hollow 2">
              <a:extLst>
                <a:ext uri="{FF2B5EF4-FFF2-40B4-BE49-F238E27FC236}">
                  <a16:creationId xmlns:a16="http://schemas.microsoft.com/office/drawing/2014/main" xmlns="" id="{40BACDDB-5644-4393-976C-E7044EBB478B}"/>
                </a:ext>
              </a:extLst>
            </p:cNvPr>
            <p:cNvSpPr/>
            <p:nvPr/>
          </p:nvSpPr>
          <p:spPr>
            <a:xfrm>
              <a:off x="5230316" y="2924944"/>
              <a:ext cx="1864360" cy="1864360"/>
            </a:xfrm>
            <a:prstGeom prst="donut">
              <a:avLst>
                <a:gd name="adj" fmla="val 222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4" name="Circle: Hollow 3">
              <a:extLst>
                <a:ext uri="{FF2B5EF4-FFF2-40B4-BE49-F238E27FC236}">
                  <a16:creationId xmlns:a16="http://schemas.microsoft.com/office/drawing/2014/main" xmlns="" id="{76479620-E65C-465E-9007-1B767DCEBE21}"/>
                </a:ext>
              </a:extLst>
            </p:cNvPr>
            <p:cNvSpPr/>
            <p:nvPr/>
          </p:nvSpPr>
          <p:spPr>
            <a:xfrm>
              <a:off x="4491632" y="2186260"/>
              <a:ext cx="3341728" cy="3341728"/>
            </a:xfrm>
            <a:prstGeom prst="donut">
              <a:avLst>
                <a:gd name="adj" fmla="val 137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6D35104B-6CF2-4515-8914-E62ABA891799}"/>
              </a:ext>
            </a:extLst>
          </p:cNvPr>
          <p:cNvGrpSpPr/>
          <p:nvPr/>
        </p:nvGrpSpPr>
        <p:grpSpPr>
          <a:xfrm>
            <a:off x="1134745" y="1614021"/>
            <a:ext cx="4918008" cy="2195983"/>
            <a:chOff x="609440" y="1340768"/>
            <a:chExt cx="5460544" cy="2438235"/>
          </a:xfrm>
          <a:effectLst/>
        </p:grpSpPr>
        <p:sp>
          <p:nvSpPr>
            <p:cNvPr id="6" name="Arrow: Chevron 5">
              <a:extLst>
                <a:ext uri="{FF2B5EF4-FFF2-40B4-BE49-F238E27FC236}">
                  <a16:creationId xmlns:a16="http://schemas.microsoft.com/office/drawing/2014/main" xmlns="" id="{FFA3A477-B460-401B-A803-33F4EAC03669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" name="Arrow: Chevron 5">
              <a:extLst>
                <a:ext uri="{FF2B5EF4-FFF2-40B4-BE49-F238E27FC236}">
                  <a16:creationId xmlns:a16="http://schemas.microsoft.com/office/drawing/2014/main" xmlns="" id="{3851688C-C9FF-4FC8-8CB4-4A38CF5C5DB2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D1CD21C5-9B05-4C3E-9DAF-FE5999DC7DA0}"/>
              </a:ext>
            </a:extLst>
          </p:cNvPr>
          <p:cNvGrpSpPr/>
          <p:nvPr/>
        </p:nvGrpSpPr>
        <p:grpSpPr>
          <a:xfrm flipH="1">
            <a:off x="6136073" y="1614021"/>
            <a:ext cx="4918008" cy="2195983"/>
            <a:chOff x="609440" y="1340768"/>
            <a:chExt cx="5460544" cy="2438235"/>
          </a:xfrm>
          <a:solidFill>
            <a:schemeClr val="accent3"/>
          </a:solidFill>
        </p:grpSpPr>
        <p:sp>
          <p:nvSpPr>
            <p:cNvPr id="10" name="Arrow: Chevron 5">
              <a:extLst>
                <a:ext uri="{FF2B5EF4-FFF2-40B4-BE49-F238E27FC236}">
                  <a16:creationId xmlns:a16="http://schemas.microsoft.com/office/drawing/2014/main" xmlns="" id="{30AC135C-DC13-4F8F-BD47-4AF583722B82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1" name="Arrow: Chevron 5">
              <a:extLst>
                <a:ext uri="{FF2B5EF4-FFF2-40B4-BE49-F238E27FC236}">
                  <a16:creationId xmlns:a16="http://schemas.microsoft.com/office/drawing/2014/main" xmlns="" id="{35E41C2D-1547-4A9C-B846-0A63749A308D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6EF6122-4552-49B5-BA53-7D837F6E4FEF}"/>
              </a:ext>
            </a:extLst>
          </p:cNvPr>
          <p:cNvGrpSpPr/>
          <p:nvPr/>
        </p:nvGrpSpPr>
        <p:grpSpPr>
          <a:xfrm flipV="1">
            <a:off x="1134745" y="3892358"/>
            <a:ext cx="4918008" cy="2195983"/>
            <a:chOff x="609440" y="1340768"/>
            <a:chExt cx="5460544" cy="2438235"/>
          </a:xfrm>
          <a:solidFill>
            <a:schemeClr val="accent4"/>
          </a:solidFill>
          <a:effectLst/>
        </p:grpSpPr>
        <p:sp>
          <p:nvSpPr>
            <p:cNvPr id="18" name="Arrow: Chevron 5">
              <a:extLst>
                <a:ext uri="{FF2B5EF4-FFF2-40B4-BE49-F238E27FC236}">
                  <a16:creationId xmlns:a16="http://schemas.microsoft.com/office/drawing/2014/main" xmlns="" id="{FA4CDDDF-CE4D-401F-8013-205565CAED34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9" name="Arrow: Chevron 5">
              <a:extLst>
                <a:ext uri="{FF2B5EF4-FFF2-40B4-BE49-F238E27FC236}">
                  <a16:creationId xmlns:a16="http://schemas.microsoft.com/office/drawing/2014/main" xmlns="" id="{22FC6223-6E69-409A-9D20-E69CF942722E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6024488-910E-4022-AB32-B5312D457AAC}"/>
              </a:ext>
            </a:extLst>
          </p:cNvPr>
          <p:cNvGrpSpPr/>
          <p:nvPr/>
        </p:nvGrpSpPr>
        <p:grpSpPr>
          <a:xfrm flipH="1" flipV="1">
            <a:off x="6136073" y="3892358"/>
            <a:ext cx="4918008" cy="2195983"/>
            <a:chOff x="609440" y="1340768"/>
            <a:chExt cx="5460544" cy="2438235"/>
          </a:xfrm>
          <a:solidFill>
            <a:schemeClr val="accent6"/>
          </a:solidFill>
        </p:grpSpPr>
        <p:sp>
          <p:nvSpPr>
            <p:cNvPr id="16" name="Arrow: Chevron 5">
              <a:extLst>
                <a:ext uri="{FF2B5EF4-FFF2-40B4-BE49-F238E27FC236}">
                  <a16:creationId xmlns:a16="http://schemas.microsoft.com/office/drawing/2014/main" xmlns="" id="{8FB82849-F9C1-43E8-A574-0FE18AF41B2D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7" name="Arrow: Chevron 5">
              <a:extLst>
                <a:ext uri="{FF2B5EF4-FFF2-40B4-BE49-F238E27FC236}">
                  <a16:creationId xmlns:a16="http://schemas.microsoft.com/office/drawing/2014/main" xmlns="" id="{6418F76A-1E9F-4E7E-8D59-327F84D4647E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2B1210A8-F71D-449D-91D5-B5F5AB9EE339}"/>
              </a:ext>
            </a:extLst>
          </p:cNvPr>
          <p:cNvGrpSpPr/>
          <p:nvPr/>
        </p:nvGrpSpPr>
        <p:grpSpPr>
          <a:xfrm>
            <a:off x="2129741" y="1831070"/>
            <a:ext cx="2468286" cy="790240"/>
            <a:chOff x="1695542" y="1853213"/>
            <a:chExt cx="2521646" cy="79024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0A45269-9C6D-4EF1-AA78-76C5A60B9330}"/>
                </a:ext>
              </a:extLst>
            </p:cNvPr>
            <p:cNvSpPr txBox="1"/>
            <p:nvPr/>
          </p:nvSpPr>
          <p:spPr>
            <a:xfrm>
              <a:off x="1695542" y="1853213"/>
              <a:ext cx="252164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CF2CC97-0329-4263-9C7D-524E0764088B}"/>
                </a:ext>
              </a:extLst>
            </p:cNvPr>
            <p:cNvSpPr txBox="1"/>
            <p:nvPr/>
          </p:nvSpPr>
          <p:spPr>
            <a:xfrm>
              <a:off x="1695542" y="2212566"/>
              <a:ext cx="252164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D0705B53-28B0-4414-B9FE-4946A08A55D8}"/>
              </a:ext>
            </a:extLst>
          </p:cNvPr>
          <p:cNvGrpSpPr/>
          <p:nvPr/>
        </p:nvGrpSpPr>
        <p:grpSpPr>
          <a:xfrm>
            <a:off x="2129741" y="5021310"/>
            <a:ext cx="2468286" cy="790240"/>
            <a:chOff x="1695542" y="1853213"/>
            <a:chExt cx="2521646" cy="79024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CFC1C5E9-C7CD-44B1-8447-ACE23F3DCDEA}"/>
                </a:ext>
              </a:extLst>
            </p:cNvPr>
            <p:cNvSpPr txBox="1"/>
            <p:nvPr/>
          </p:nvSpPr>
          <p:spPr>
            <a:xfrm>
              <a:off x="1695542" y="1853213"/>
              <a:ext cx="252164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79564C9-E9D7-4971-BB86-902069E365DD}"/>
                </a:ext>
              </a:extLst>
            </p:cNvPr>
            <p:cNvSpPr txBox="1"/>
            <p:nvPr/>
          </p:nvSpPr>
          <p:spPr>
            <a:xfrm>
              <a:off x="1695542" y="2212566"/>
              <a:ext cx="252164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625F321D-D254-4CBF-A059-D9743424D3EA}"/>
              </a:ext>
            </a:extLst>
          </p:cNvPr>
          <p:cNvGrpSpPr/>
          <p:nvPr/>
        </p:nvGrpSpPr>
        <p:grpSpPr>
          <a:xfrm>
            <a:off x="7587321" y="1831070"/>
            <a:ext cx="2468286" cy="790240"/>
            <a:chOff x="1695542" y="1853213"/>
            <a:chExt cx="2521646" cy="79024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8088DC96-8B86-4A92-ACE0-F7D8CB71B2E4}"/>
                </a:ext>
              </a:extLst>
            </p:cNvPr>
            <p:cNvSpPr txBox="1"/>
            <p:nvPr/>
          </p:nvSpPr>
          <p:spPr>
            <a:xfrm>
              <a:off x="1695542" y="1853213"/>
              <a:ext cx="252164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C191ECCE-B649-4C1C-AB52-A3418BCE5B3B}"/>
                </a:ext>
              </a:extLst>
            </p:cNvPr>
            <p:cNvSpPr txBox="1"/>
            <p:nvPr/>
          </p:nvSpPr>
          <p:spPr>
            <a:xfrm>
              <a:off x="1695542" y="2212566"/>
              <a:ext cx="252164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5FFBA31C-32EF-4E18-AC98-FEF3903C2091}"/>
              </a:ext>
            </a:extLst>
          </p:cNvPr>
          <p:cNvGrpSpPr/>
          <p:nvPr/>
        </p:nvGrpSpPr>
        <p:grpSpPr>
          <a:xfrm>
            <a:off x="7587321" y="5021310"/>
            <a:ext cx="2468286" cy="790240"/>
            <a:chOff x="1695542" y="1853213"/>
            <a:chExt cx="2521646" cy="79024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707371ED-DCD0-46B0-A5AA-5AA78255550F}"/>
                </a:ext>
              </a:extLst>
            </p:cNvPr>
            <p:cNvSpPr txBox="1"/>
            <p:nvPr/>
          </p:nvSpPr>
          <p:spPr>
            <a:xfrm>
              <a:off x="1695542" y="1853213"/>
              <a:ext cx="252164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B41B2123-7BFD-49E3-AA82-5EC938593596}"/>
                </a:ext>
              </a:extLst>
            </p:cNvPr>
            <p:cNvSpPr txBox="1"/>
            <p:nvPr/>
          </p:nvSpPr>
          <p:spPr>
            <a:xfrm>
              <a:off x="1695542" y="2212566"/>
              <a:ext cx="252164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2AE1B35-E803-4CC4-8373-ED0506DC4E2F}"/>
              </a:ext>
            </a:extLst>
          </p:cNvPr>
          <p:cNvSpPr txBox="1"/>
          <p:nvPr/>
        </p:nvSpPr>
        <p:spPr>
          <a:xfrm>
            <a:off x="1358415" y="1935053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D1C4571-E19E-45FB-8D36-2E75FD79FD9B}"/>
              </a:ext>
            </a:extLst>
          </p:cNvPr>
          <p:cNvSpPr txBox="1"/>
          <p:nvPr/>
        </p:nvSpPr>
        <p:spPr>
          <a:xfrm>
            <a:off x="10172882" y="1935053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230DAAE6-E681-43A5-A9DD-7AFEDFD44EAF}"/>
              </a:ext>
            </a:extLst>
          </p:cNvPr>
          <p:cNvSpPr txBox="1"/>
          <p:nvPr/>
        </p:nvSpPr>
        <p:spPr>
          <a:xfrm>
            <a:off x="1358415" y="5130740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277114F0-B42B-4B4D-B350-FE37C8DDF5B1}"/>
              </a:ext>
            </a:extLst>
          </p:cNvPr>
          <p:cNvSpPr txBox="1"/>
          <p:nvPr/>
        </p:nvSpPr>
        <p:spPr>
          <a:xfrm>
            <a:off x="10172882" y="5130740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E7A68E85-EBD3-4636-B6A1-25F15B71D529}"/>
              </a:ext>
            </a:extLst>
          </p:cNvPr>
          <p:cNvSpPr/>
          <p:nvPr/>
        </p:nvSpPr>
        <p:spPr>
          <a:xfrm>
            <a:off x="5121370" y="2878138"/>
            <a:ext cx="1946084" cy="1946084"/>
          </a:xfrm>
          <a:prstGeom prst="ellipse">
            <a:avLst/>
          </a:prstGeom>
          <a:ln>
            <a:noFill/>
          </a:ln>
          <a:effectLst>
            <a:outerShdw blurRad="304800" dist="1778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26ABAA84-0E1F-4EB6-9030-8B67FE809F78}"/>
              </a:ext>
            </a:extLst>
          </p:cNvPr>
          <p:cNvSpPr/>
          <p:nvPr/>
        </p:nvSpPr>
        <p:spPr>
          <a:xfrm>
            <a:off x="5435363" y="3193801"/>
            <a:ext cx="1318097" cy="131809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76200" dist="50800" dir="2700000" algn="tl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44758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95224" y="1203092"/>
            <a:ext cx="3790963" cy="1673103"/>
            <a:chOff x="1134745" y="1324374"/>
            <a:chExt cx="9919336" cy="5056954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xmlns="" id="{2A4ED3C0-C757-41F9-BB87-484569C2818F}"/>
                </a:ext>
              </a:extLst>
            </p:cNvPr>
            <p:cNvGrpSpPr/>
            <p:nvPr/>
          </p:nvGrpSpPr>
          <p:grpSpPr>
            <a:xfrm>
              <a:off x="3565935" y="1324374"/>
              <a:ext cx="5056956" cy="5056954"/>
              <a:chOff x="4491632" y="2186260"/>
              <a:chExt cx="3341728" cy="3341728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3" name="Circle: Hollow 2">
                <a:extLst>
                  <a:ext uri="{FF2B5EF4-FFF2-40B4-BE49-F238E27FC236}">
                    <a16:creationId xmlns:a16="http://schemas.microsoft.com/office/drawing/2014/main" xmlns="" id="{40BACDDB-5644-4393-976C-E7044EBB478B}"/>
                  </a:ext>
                </a:extLst>
              </p:cNvPr>
              <p:cNvSpPr/>
              <p:nvPr/>
            </p:nvSpPr>
            <p:spPr>
              <a:xfrm>
                <a:off x="5230316" y="2924944"/>
                <a:ext cx="1864360" cy="1864360"/>
              </a:xfrm>
              <a:prstGeom prst="donut">
                <a:avLst>
                  <a:gd name="adj" fmla="val 2225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4" name="Circle: Hollow 3">
                <a:extLst>
                  <a:ext uri="{FF2B5EF4-FFF2-40B4-BE49-F238E27FC236}">
                    <a16:creationId xmlns:a16="http://schemas.microsoft.com/office/drawing/2014/main" xmlns="" id="{76479620-E65C-465E-9007-1B767DCEBE21}"/>
                  </a:ext>
                </a:extLst>
              </p:cNvPr>
              <p:cNvSpPr/>
              <p:nvPr/>
            </p:nvSpPr>
            <p:spPr>
              <a:xfrm>
                <a:off x="4491632" y="2186260"/>
                <a:ext cx="3341728" cy="3341728"/>
              </a:xfrm>
              <a:prstGeom prst="donut">
                <a:avLst>
                  <a:gd name="adj" fmla="val 137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xmlns="" id="{6D35104B-6CF2-4515-8914-E62ABA891799}"/>
                </a:ext>
              </a:extLst>
            </p:cNvPr>
            <p:cNvGrpSpPr/>
            <p:nvPr/>
          </p:nvGrpSpPr>
          <p:grpSpPr>
            <a:xfrm>
              <a:off x="1134745" y="1615691"/>
              <a:ext cx="4918008" cy="2195983"/>
              <a:chOff x="609440" y="1340768"/>
              <a:chExt cx="5460544" cy="2438235"/>
            </a:xfrm>
            <a:effectLst/>
          </p:grpSpPr>
          <p:sp>
            <p:nvSpPr>
              <p:cNvPr id="86" name="Arrow: Chevron 5">
                <a:extLst>
                  <a:ext uri="{FF2B5EF4-FFF2-40B4-BE49-F238E27FC236}">
                    <a16:creationId xmlns:a16="http://schemas.microsoft.com/office/drawing/2014/main" xmlns="" id="{FFA3A477-B460-401B-A803-33F4EAC03669}"/>
                  </a:ext>
                </a:extLst>
              </p:cNvPr>
              <p:cNvSpPr/>
              <p:nvPr/>
            </p:nvSpPr>
            <p:spPr>
              <a:xfrm flipH="1">
                <a:off x="609440" y="1340768"/>
                <a:ext cx="5460543" cy="2438235"/>
              </a:xfrm>
              <a:custGeom>
                <a:avLst/>
                <a:gdLst>
                  <a:gd name="connsiteX0" fmla="*/ 0 w 4116819"/>
                  <a:gd name="connsiteY0" fmla="*/ 0 h 1462709"/>
                  <a:gd name="connsiteX1" fmla="*/ 3763823 w 4116819"/>
                  <a:gd name="connsiteY1" fmla="*/ 0 h 1462709"/>
                  <a:gd name="connsiteX2" fmla="*/ 4116819 w 4116819"/>
                  <a:gd name="connsiteY2" fmla="*/ 731355 h 1462709"/>
                  <a:gd name="connsiteX3" fmla="*/ 3763823 w 4116819"/>
                  <a:gd name="connsiteY3" fmla="*/ 1462709 h 1462709"/>
                  <a:gd name="connsiteX4" fmla="*/ 0 w 4116819"/>
                  <a:gd name="connsiteY4" fmla="*/ 1462709 h 1462709"/>
                  <a:gd name="connsiteX5" fmla="*/ 352996 w 4116819"/>
                  <a:gd name="connsiteY5" fmla="*/ 731355 h 1462709"/>
                  <a:gd name="connsiteX6" fmla="*/ 0 w 4116819"/>
                  <a:gd name="connsiteY6" fmla="*/ 0 h 1462709"/>
                  <a:gd name="connsiteX0" fmla="*/ 1343724 w 5460543"/>
                  <a:gd name="connsiteY0" fmla="*/ 0 h 2438235"/>
                  <a:gd name="connsiteX1" fmla="*/ 5107547 w 5460543"/>
                  <a:gd name="connsiteY1" fmla="*/ 0 h 2438235"/>
                  <a:gd name="connsiteX2" fmla="*/ 5460543 w 5460543"/>
                  <a:gd name="connsiteY2" fmla="*/ 731355 h 2438235"/>
                  <a:gd name="connsiteX3" fmla="*/ 5107547 w 5460543"/>
                  <a:gd name="connsiteY3" fmla="*/ 1462709 h 2438235"/>
                  <a:gd name="connsiteX4" fmla="*/ 1343724 w 5460543"/>
                  <a:gd name="connsiteY4" fmla="*/ 1462709 h 2438235"/>
                  <a:gd name="connsiteX5" fmla="*/ 0 w 5460543"/>
                  <a:gd name="connsiteY5" fmla="*/ 2438235 h 2438235"/>
                  <a:gd name="connsiteX6" fmla="*/ 1343724 w 5460543"/>
                  <a:gd name="connsiteY6" fmla="*/ 0 h 243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60543" h="2438235">
                    <a:moveTo>
                      <a:pt x="1343724" y="0"/>
                    </a:moveTo>
                    <a:lnTo>
                      <a:pt x="5107547" y="0"/>
                    </a:lnTo>
                    <a:lnTo>
                      <a:pt x="5460543" y="731355"/>
                    </a:lnTo>
                    <a:lnTo>
                      <a:pt x="5107547" y="1462709"/>
                    </a:lnTo>
                    <a:lnTo>
                      <a:pt x="1343724" y="1462709"/>
                    </a:lnTo>
                    <a:lnTo>
                      <a:pt x="0" y="2438235"/>
                    </a:lnTo>
                    <a:lnTo>
                      <a:pt x="1343724" y="0"/>
                    </a:lnTo>
                    <a:close/>
                  </a:path>
                </a:pathLst>
              </a:custGeom>
              <a:solidFill>
                <a:srgbClr val="438DD5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7" name="Arrow: Chevron 5">
                <a:extLst>
                  <a:ext uri="{FF2B5EF4-FFF2-40B4-BE49-F238E27FC236}">
                    <a16:creationId xmlns:a16="http://schemas.microsoft.com/office/drawing/2014/main" xmlns="" id="{3851688C-C9FF-4FC8-8CB4-4A38CF5C5DB2}"/>
                  </a:ext>
                </a:extLst>
              </p:cNvPr>
              <p:cNvSpPr/>
              <p:nvPr/>
            </p:nvSpPr>
            <p:spPr>
              <a:xfrm flipH="1">
                <a:off x="4726260" y="1340768"/>
                <a:ext cx="1343724" cy="2438235"/>
              </a:xfrm>
              <a:custGeom>
                <a:avLst/>
                <a:gdLst>
                  <a:gd name="connsiteX0" fmla="*/ 0 w 4116819"/>
                  <a:gd name="connsiteY0" fmla="*/ 0 h 1462709"/>
                  <a:gd name="connsiteX1" fmla="*/ 3763823 w 4116819"/>
                  <a:gd name="connsiteY1" fmla="*/ 0 h 1462709"/>
                  <a:gd name="connsiteX2" fmla="*/ 4116819 w 4116819"/>
                  <a:gd name="connsiteY2" fmla="*/ 731355 h 1462709"/>
                  <a:gd name="connsiteX3" fmla="*/ 3763823 w 4116819"/>
                  <a:gd name="connsiteY3" fmla="*/ 1462709 h 1462709"/>
                  <a:gd name="connsiteX4" fmla="*/ 0 w 4116819"/>
                  <a:gd name="connsiteY4" fmla="*/ 1462709 h 1462709"/>
                  <a:gd name="connsiteX5" fmla="*/ 352996 w 4116819"/>
                  <a:gd name="connsiteY5" fmla="*/ 731355 h 1462709"/>
                  <a:gd name="connsiteX6" fmla="*/ 0 w 4116819"/>
                  <a:gd name="connsiteY6" fmla="*/ 0 h 1462709"/>
                  <a:gd name="connsiteX0" fmla="*/ 1343724 w 5460543"/>
                  <a:gd name="connsiteY0" fmla="*/ 0 h 2438235"/>
                  <a:gd name="connsiteX1" fmla="*/ 5107547 w 5460543"/>
                  <a:gd name="connsiteY1" fmla="*/ 0 h 2438235"/>
                  <a:gd name="connsiteX2" fmla="*/ 5460543 w 5460543"/>
                  <a:gd name="connsiteY2" fmla="*/ 731355 h 2438235"/>
                  <a:gd name="connsiteX3" fmla="*/ 5107547 w 5460543"/>
                  <a:gd name="connsiteY3" fmla="*/ 1462709 h 2438235"/>
                  <a:gd name="connsiteX4" fmla="*/ 1343724 w 5460543"/>
                  <a:gd name="connsiteY4" fmla="*/ 1462709 h 2438235"/>
                  <a:gd name="connsiteX5" fmla="*/ 0 w 5460543"/>
                  <a:gd name="connsiteY5" fmla="*/ 2438235 h 2438235"/>
                  <a:gd name="connsiteX6" fmla="*/ 1343724 w 5460543"/>
                  <a:gd name="connsiteY6" fmla="*/ 0 h 2438235"/>
                  <a:gd name="connsiteX0" fmla="*/ 1343724 w 5460543"/>
                  <a:gd name="connsiteY0" fmla="*/ 0 h 2438235"/>
                  <a:gd name="connsiteX1" fmla="*/ 5460543 w 5460543"/>
                  <a:gd name="connsiteY1" fmla="*/ 731355 h 2438235"/>
                  <a:gd name="connsiteX2" fmla="*/ 5107547 w 5460543"/>
                  <a:gd name="connsiteY2" fmla="*/ 1462709 h 2438235"/>
                  <a:gd name="connsiteX3" fmla="*/ 1343724 w 5460543"/>
                  <a:gd name="connsiteY3" fmla="*/ 1462709 h 2438235"/>
                  <a:gd name="connsiteX4" fmla="*/ 0 w 5460543"/>
                  <a:gd name="connsiteY4" fmla="*/ 2438235 h 2438235"/>
                  <a:gd name="connsiteX5" fmla="*/ 1343724 w 5460543"/>
                  <a:gd name="connsiteY5" fmla="*/ 0 h 2438235"/>
                  <a:gd name="connsiteX0" fmla="*/ 1343724 w 5107547"/>
                  <a:gd name="connsiteY0" fmla="*/ 0 h 2438235"/>
                  <a:gd name="connsiteX1" fmla="*/ 5107547 w 5107547"/>
                  <a:gd name="connsiteY1" fmla="*/ 1462709 h 2438235"/>
                  <a:gd name="connsiteX2" fmla="*/ 1343724 w 5107547"/>
                  <a:gd name="connsiteY2" fmla="*/ 1462709 h 2438235"/>
                  <a:gd name="connsiteX3" fmla="*/ 0 w 5107547"/>
                  <a:gd name="connsiteY3" fmla="*/ 2438235 h 2438235"/>
                  <a:gd name="connsiteX4" fmla="*/ 1343724 w 5107547"/>
                  <a:gd name="connsiteY4" fmla="*/ 0 h 2438235"/>
                  <a:gd name="connsiteX0" fmla="*/ 1343724 w 1343724"/>
                  <a:gd name="connsiteY0" fmla="*/ 0 h 2438235"/>
                  <a:gd name="connsiteX1" fmla="*/ 1343724 w 1343724"/>
                  <a:gd name="connsiteY1" fmla="*/ 1462709 h 2438235"/>
                  <a:gd name="connsiteX2" fmla="*/ 0 w 1343724"/>
                  <a:gd name="connsiteY2" fmla="*/ 2438235 h 2438235"/>
                  <a:gd name="connsiteX3" fmla="*/ 1343724 w 1343724"/>
                  <a:gd name="connsiteY3" fmla="*/ 0 h 243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724" h="2438235">
                    <a:moveTo>
                      <a:pt x="1343724" y="0"/>
                    </a:moveTo>
                    <a:lnTo>
                      <a:pt x="1343724" y="1462709"/>
                    </a:lnTo>
                    <a:lnTo>
                      <a:pt x="0" y="2438235"/>
                    </a:lnTo>
                    <a:lnTo>
                      <a:pt x="1343724" y="0"/>
                    </a:lnTo>
                    <a:close/>
                  </a:path>
                </a:pathLst>
              </a:custGeom>
              <a:solidFill>
                <a:srgbClr val="438DD5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xmlns="" id="{D1CD21C5-9B05-4C3E-9DAF-FE5999DC7DA0}"/>
                </a:ext>
              </a:extLst>
            </p:cNvPr>
            <p:cNvGrpSpPr/>
            <p:nvPr/>
          </p:nvGrpSpPr>
          <p:grpSpPr>
            <a:xfrm flipH="1">
              <a:off x="6136073" y="1615691"/>
              <a:ext cx="4918008" cy="2195983"/>
              <a:chOff x="609440" y="1340768"/>
              <a:chExt cx="5460544" cy="2438235"/>
            </a:xfrm>
            <a:solidFill>
              <a:srgbClr val="999999"/>
            </a:solidFill>
          </p:grpSpPr>
          <p:sp>
            <p:nvSpPr>
              <p:cNvPr id="89" name="Arrow: Chevron 5">
                <a:extLst>
                  <a:ext uri="{FF2B5EF4-FFF2-40B4-BE49-F238E27FC236}">
                    <a16:creationId xmlns:a16="http://schemas.microsoft.com/office/drawing/2014/main" xmlns="" id="{30AC135C-DC13-4F8F-BD47-4AF583722B82}"/>
                  </a:ext>
                </a:extLst>
              </p:cNvPr>
              <p:cNvSpPr/>
              <p:nvPr/>
            </p:nvSpPr>
            <p:spPr>
              <a:xfrm flipH="1">
                <a:off x="609440" y="1340768"/>
                <a:ext cx="5460543" cy="2438235"/>
              </a:xfrm>
              <a:custGeom>
                <a:avLst/>
                <a:gdLst>
                  <a:gd name="connsiteX0" fmla="*/ 0 w 4116819"/>
                  <a:gd name="connsiteY0" fmla="*/ 0 h 1462709"/>
                  <a:gd name="connsiteX1" fmla="*/ 3763823 w 4116819"/>
                  <a:gd name="connsiteY1" fmla="*/ 0 h 1462709"/>
                  <a:gd name="connsiteX2" fmla="*/ 4116819 w 4116819"/>
                  <a:gd name="connsiteY2" fmla="*/ 731355 h 1462709"/>
                  <a:gd name="connsiteX3" fmla="*/ 3763823 w 4116819"/>
                  <a:gd name="connsiteY3" fmla="*/ 1462709 h 1462709"/>
                  <a:gd name="connsiteX4" fmla="*/ 0 w 4116819"/>
                  <a:gd name="connsiteY4" fmla="*/ 1462709 h 1462709"/>
                  <a:gd name="connsiteX5" fmla="*/ 352996 w 4116819"/>
                  <a:gd name="connsiteY5" fmla="*/ 731355 h 1462709"/>
                  <a:gd name="connsiteX6" fmla="*/ 0 w 4116819"/>
                  <a:gd name="connsiteY6" fmla="*/ 0 h 1462709"/>
                  <a:gd name="connsiteX0" fmla="*/ 1343724 w 5460543"/>
                  <a:gd name="connsiteY0" fmla="*/ 0 h 2438235"/>
                  <a:gd name="connsiteX1" fmla="*/ 5107547 w 5460543"/>
                  <a:gd name="connsiteY1" fmla="*/ 0 h 2438235"/>
                  <a:gd name="connsiteX2" fmla="*/ 5460543 w 5460543"/>
                  <a:gd name="connsiteY2" fmla="*/ 731355 h 2438235"/>
                  <a:gd name="connsiteX3" fmla="*/ 5107547 w 5460543"/>
                  <a:gd name="connsiteY3" fmla="*/ 1462709 h 2438235"/>
                  <a:gd name="connsiteX4" fmla="*/ 1343724 w 5460543"/>
                  <a:gd name="connsiteY4" fmla="*/ 1462709 h 2438235"/>
                  <a:gd name="connsiteX5" fmla="*/ 0 w 5460543"/>
                  <a:gd name="connsiteY5" fmla="*/ 2438235 h 2438235"/>
                  <a:gd name="connsiteX6" fmla="*/ 1343724 w 5460543"/>
                  <a:gd name="connsiteY6" fmla="*/ 0 h 243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60543" h="2438235">
                    <a:moveTo>
                      <a:pt x="1343724" y="0"/>
                    </a:moveTo>
                    <a:lnTo>
                      <a:pt x="5107547" y="0"/>
                    </a:lnTo>
                    <a:lnTo>
                      <a:pt x="5460543" y="731355"/>
                    </a:lnTo>
                    <a:lnTo>
                      <a:pt x="5107547" y="1462709"/>
                    </a:lnTo>
                    <a:lnTo>
                      <a:pt x="1343724" y="1462709"/>
                    </a:lnTo>
                    <a:lnTo>
                      <a:pt x="0" y="2438235"/>
                    </a:lnTo>
                    <a:lnTo>
                      <a:pt x="1343724" y="0"/>
                    </a:ln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0" name="Arrow: Chevron 5">
                <a:extLst>
                  <a:ext uri="{FF2B5EF4-FFF2-40B4-BE49-F238E27FC236}">
                    <a16:creationId xmlns:a16="http://schemas.microsoft.com/office/drawing/2014/main" xmlns="" id="{35E41C2D-1547-4A9C-B846-0A63749A308D}"/>
                  </a:ext>
                </a:extLst>
              </p:cNvPr>
              <p:cNvSpPr/>
              <p:nvPr/>
            </p:nvSpPr>
            <p:spPr>
              <a:xfrm flipH="1">
                <a:off x="4726260" y="1340768"/>
                <a:ext cx="1343724" cy="2438235"/>
              </a:xfrm>
              <a:custGeom>
                <a:avLst/>
                <a:gdLst>
                  <a:gd name="connsiteX0" fmla="*/ 0 w 4116819"/>
                  <a:gd name="connsiteY0" fmla="*/ 0 h 1462709"/>
                  <a:gd name="connsiteX1" fmla="*/ 3763823 w 4116819"/>
                  <a:gd name="connsiteY1" fmla="*/ 0 h 1462709"/>
                  <a:gd name="connsiteX2" fmla="*/ 4116819 w 4116819"/>
                  <a:gd name="connsiteY2" fmla="*/ 731355 h 1462709"/>
                  <a:gd name="connsiteX3" fmla="*/ 3763823 w 4116819"/>
                  <a:gd name="connsiteY3" fmla="*/ 1462709 h 1462709"/>
                  <a:gd name="connsiteX4" fmla="*/ 0 w 4116819"/>
                  <a:gd name="connsiteY4" fmla="*/ 1462709 h 1462709"/>
                  <a:gd name="connsiteX5" fmla="*/ 352996 w 4116819"/>
                  <a:gd name="connsiteY5" fmla="*/ 731355 h 1462709"/>
                  <a:gd name="connsiteX6" fmla="*/ 0 w 4116819"/>
                  <a:gd name="connsiteY6" fmla="*/ 0 h 1462709"/>
                  <a:gd name="connsiteX0" fmla="*/ 1343724 w 5460543"/>
                  <a:gd name="connsiteY0" fmla="*/ 0 h 2438235"/>
                  <a:gd name="connsiteX1" fmla="*/ 5107547 w 5460543"/>
                  <a:gd name="connsiteY1" fmla="*/ 0 h 2438235"/>
                  <a:gd name="connsiteX2" fmla="*/ 5460543 w 5460543"/>
                  <a:gd name="connsiteY2" fmla="*/ 731355 h 2438235"/>
                  <a:gd name="connsiteX3" fmla="*/ 5107547 w 5460543"/>
                  <a:gd name="connsiteY3" fmla="*/ 1462709 h 2438235"/>
                  <a:gd name="connsiteX4" fmla="*/ 1343724 w 5460543"/>
                  <a:gd name="connsiteY4" fmla="*/ 1462709 h 2438235"/>
                  <a:gd name="connsiteX5" fmla="*/ 0 w 5460543"/>
                  <a:gd name="connsiteY5" fmla="*/ 2438235 h 2438235"/>
                  <a:gd name="connsiteX6" fmla="*/ 1343724 w 5460543"/>
                  <a:gd name="connsiteY6" fmla="*/ 0 h 2438235"/>
                  <a:gd name="connsiteX0" fmla="*/ 1343724 w 5460543"/>
                  <a:gd name="connsiteY0" fmla="*/ 0 h 2438235"/>
                  <a:gd name="connsiteX1" fmla="*/ 5460543 w 5460543"/>
                  <a:gd name="connsiteY1" fmla="*/ 731355 h 2438235"/>
                  <a:gd name="connsiteX2" fmla="*/ 5107547 w 5460543"/>
                  <a:gd name="connsiteY2" fmla="*/ 1462709 h 2438235"/>
                  <a:gd name="connsiteX3" fmla="*/ 1343724 w 5460543"/>
                  <a:gd name="connsiteY3" fmla="*/ 1462709 h 2438235"/>
                  <a:gd name="connsiteX4" fmla="*/ 0 w 5460543"/>
                  <a:gd name="connsiteY4" fmla="*/ 2438235 h 2438235"/>
                  <a:gd name="connsiteX5" fmla="*/ 1343724 w 5460543"/>
                  <a:gd name="connsiteY5" fmla="*/ 0 h 2438235"/>
                  <a:gd name="connsiteX0" fmla="*/ 1343724 w 5107547"/>
                  <a:gd name="connsiteY0" fmla="*/ 0 h 2438235"/>
                  <a:gd name="connsiteX1" fmla="*/ 5107547 w 5107547"/>
                  <a:gd name="connsiteY1" fmla="*/ 1462709 h 2438235"/>
                  <a:gd name="connsiteX2" fmla="*/ 1343724 w 5107547"/>
                  <a:gd name="connsiteY2" fmla="*/ 1462709 h 2438235"/>
                  <a:gd name="connsiteX3" fmla="*/ 0 w 5107547"/>
                  <a:gd name="connsiteY3" fmla="*/ 2438235 h 2438235"/>
                  <a:gd name="connsiteX4" fmla="*/ 1343724 w 5107547"/>
                  <a:gd name="connsiteY4" fmla="*/ 0 h 2438235"/>
                  <a:gd name="connsiteX0" fmla="*/ 1343724 w 1343724"/>
                  <a:gd name="connsiteY0" fmla="*/ 0 h 2438235"/>
                  <a:gd name="connsiteX1" fmla="*/ 1343724 w 1343724"/>
                  <a:gd name="connsiteY1" fmla="*/ 1462709 h 2438235"/>
                  <a:gd name="connsiteX2" fmla="*/ 0 w 1343724"/>
                  <a:gd name="connsiteY2" fmla="*/ 2438235 h 2438235"/>
                  <a:gd name="connsiteX3" fmla="*/ 1343724 w 1343724"/>
                  <a:gd name="connsiteY3" fmla="*/ 0 h 243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724" h="2438235">
                    <a:moveTo>
                      <a:pt x="1343724" y="0"/>
                    </a:moveTo>
                    <a:lnTo>
                      <a:pt x="1343724" y="1462709"/>
                    </a:lnTo>
                    <a:lnTo>
                      <a:pt x="0" y="2438235"/>
                    </a:lnTo>
                    <a:lnTo>
                      <a:pt x="1343724" y="0"/>
                    </a:lnTo>
                    <a:close/>
                  </a:path>
                </a:pathLst>
              </a:custGeom>
              <a:solidFill>
                <a:srgbClr val="99999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xmlns="" id="{36EF6122-4552-49B5-BA53-7D837F6E4FEF}"/>
                </a:ext>
              </a:extLst>
            </p:cNvPr>
            <p:cNvGrpSpPr/>
            <p:nvPr/>
          </p:nvGrpSpPr>
          <p:grpSpPr>
            <a:xfrm flipV="1">
              <a:off x="1134745" y="3894028"/>
              <a:ext cx="4918008" cy="2195983"/>
              <a:chOff x="609440" y="1340768"/>
              <a:chExt cx="5460544" cy="2438235"/>
            </a:xfrm>
            <a:solidFill>
              <a:srgbClr val="C1B47E"/>
            </a:solidFill>
            <a:effectLst/>
          </p:grpSpPr>
          <p:sp>
            <p:nvSpPr>
              <p:cNvPr id="92" name="Arrow: Chevron 5">
                <a:extLst>
                  <a:ext uri="{FF2B5EF4-FFF2-40B4-BE49-F238E27FC236}">
                    <a16:creationId xmlns:a16="http://schemas.microsoft.com/office/drawing/2014/main" xmlns="" id="{FA4CDDDF-CE4D-401F-8013-205565CAED34}"/>
                  </a:ext>
                </a:extLst>
              </p:cNvPr>
              <p:cNvSpPr/>
              <p:nvPr/>
            </p:nvSpPr>
            <p:spPr>
              <a:xfrm flipH="1">
                <a:off x="609440" y="1340768"/>
                <a:ext cx="5460543" cy="2438235"/>
              </a:xfrm>
              <a:custGeom>
                <a:avLst/>
                <a:gdLst>
                  <a:gd name="connsiteX0" fmla="*/ 0 w 4116819"/>
                  <a:gd name="connsiteY0" fmla="*/ 0 h 1462709"/>
                  <a:gd name="connsiteX1" fmla="*/ 3763823 w 4116819"/>
                  <a:gd name="connsiteY1" fmla="*/ 0 h 1462709"/>
                  <a:gd name="connsiteX2" fmla="*/ 4116819 w 4116819"/>
                  <a:gd name="connsiteY2" fmla="*/ 731355 h 1462709"/>
                  <a:gd name="connsiteX3" fmla="*/ 3763823 w 4116819"/>
                  <a:gd name="connsiteY3" fmla="*/ 1462709 h 1462709"/>
                  <a:gd name="connsiteX4" fmla="*/ 0 w 4116819"/>
                  <a:gd name="connsiteY4" fmla="*/ 1462709 h 1462709"/>
                  <a:gd name="connsiteX5" fmla="*/ 352996 w 4116819"/>
                  <a:gd name="connsiteY5" fmla="*/ 731355 h 1462709"/>
                  <a:gd name="connsiteX6" fmla="*/ 0 w 4116819"/>
                  <a:gd name="connsiteY6" fmla="*/ 0 h 1462709"/>
                  <a:gd name="connsiteX0" fmla="*/ 1343724 w 5460543"/>
                  <a:gd name="connsiteY0" fmla="*/ 0 h 2438235"/>
                  <a:gd name="connsiteX1" fmla="*/ 5107547 w 5460543"/>
                  <a:gd name="connsiteY1" fmla="*/ 0 h 2438235"/>
                  <a:gd name="connsiteX2" fmla="*/ 5460543 w 5460543"/>
                  <a:gd name="connsiteY2" fmla="*/ 731355 h 2438235"/>
                  <a:gd name="connsiteX3" fmla="*/ 5107547 w 5460543"/>
                  <a:gd name="connsiteY3" fmla="*/ 1462709 h 2438235"/>
                  <a:gd name="connsiteX4" fmla="*/ 1343724 w 5460543"/>
                  <a:gd name="connsiteY4" fmla="*/ 1462709 h 2438235"/>
                  <a:gd name="connsiteX5" fmla="*/ 0 w 5460543"/>
                  <a:gd name="connsiteY5" fmla="*/ 2438235 h 2438235"/>
                  <a:gd name="connsiteX6" fmla="*/ 1343724 w 5460543"/>
                  <a:gd name="connsiteY6" fmla="*/ 0 h 243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60543" h="2438235">
                    <a:moveTo>
                      <a:pt x="1343724" y="0"/>
                    </a:moveTo>
                    <a:lnTo>
                      <a:pt x="5107547" y="0"/>
                    </a:lnTo>
                    <a:lnTo>
                      <a:pt x="5460543" y="731355"/>
                    </a:lnTo>
                    <a:lnTo>
                      <a:pt x="5107547" y="1462709"/>
                    </a:lnTo>
                    <a:lnTo>
                      <a:pt x="1343724" y="1462709"/>
                    </a:lnTo>
                    <a:lnTo>
                      <a:pt x="0" y="2438235"/>
                    </a:lnTo>
                    <a:lnTo>
                      <a:pt x="1343724" y="0"/>
                    </a:ln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3" name="Arrow: Chevron 5">
                <a:extLst>
                  <a:ext uri="{FF2B5EF4-FFF2-40B4-BE49-F238E27FC236}">
                    <a16:creationId xmlns:a16="http://schemas.microsoft.com/office/drawing/2014/main" xmlns="" id="{22FC6223-6E69-409A-9D20-E69CF942722E}"/>
                  </a:ext>
                </a:extLst>
              </p:cNvPr>
              <p:cNvSpPr/>
              <p:nvPr/>
            </p:nvSpPr>
            <p:spPr>
              <a:xfrm flipH="1">
                <a:off x="4726260" y="1340768"/>
                <a:ext cx="1343724" cy="2438235"/>
              </a:xfrm>
              <a:custGeom>
                <a:avLst/>
                <a:gdLst>
                  <a:gd name="connsiteX0" fmla="*/ 0 w 4116819"/>
                  <a:gd name="connsiteY0" fmla="*/ 0 h 1462709"/>
                  <a:gd name="connsiteX1" fmla="*/ 3763823 w 4116819"/>
                  <a:gd name="connsiteY1" fmla="*/ 0 h 1462709"/>
                  <a:gd name="connsiteX2" fmla="*/ 4116819 w 4116819"/>
                  <a:gd name="connsiteY2" fmla="*/ 731355 h 1462709"/>
                  <a:gd name="connsiteX3" fmla="*/ 3763823 w 4116819"/>
                  <a:gd name="connsiteY3" fmla="*/ 1462709 h 1462709"/>
                  <a:gd name="connsiteX4" fmla="*/ 0 w 4116819"/>
                  <a:gd name="connsiteY4" fmla="*/ 1462709 h 1462709"/>
                  <a:gd name="connsiteX5" fmla="*/ 352996 w 4116819"/>
                  <a:gd name="connsiteY5" fmla="*/ 731355 h 1462709"/>
                  <a:gd name="connsiteX6" fmla="*/ 0 w 4116819"/>
                  <a:gd name="connsiteY6" fmla="*/ 0 h 1462709"/>
                  <a:gd name="connsiteX0" fmla="*/ 1343724 w 5460543"/>
                  <a:gd name="connsiteY0" fmla="*/ 0 h 2438235"/>
                  <a:gd name="connsiteX1" fmla="*/ 5107547 w 5460543"/>
                  <a:gd name="connsiteY1" fmla="*/ 0 h 2438235"/>
                  <a:gd name="connsiteX2" fmla="*/ 5460543 w 5460543"/>
                  <a:gd name="connsiteY2" fmla="*/ 731355 h 2438235"/>
                  <a:gd name="connsiteX3" fmla="*/ 5107547 w 5460543"/>
                  <a:gd name="connsiteY3" fmla="*/ 1462709 h 2438235"/>
                  <a:gd name="connsiteX4" fmla="*/ 1343724 w 5460543"/>
                  <a:gd name="connsiteY4" fmla="*/ 1462709 h 2438235"/>
                  <a:gd name="connsiteX5" fmla="*/ 0 w 5460543"/>
                  <a:gd name="connsiteY5" fmla="*/ 2438235 h 2438235"/>
                  <a:gd name="connsiteX6" fmla="*/ 1343724 w 5460543"/>
                  <a:gd name="connsiteY6" fmla="*/ 0 h 2438235"/>
                  <a:gd name="connsiteX0" fmla="*/ 1343724 w 5460543"/>
                  <a:gd name="connsiteY0" fmla="*/ 0 h 2438235"/>
                  <a:gd name="connsiteX1" fmla="*/ 5460543 w 5460543"/>
                  <a:gd name="connsiteY1" fmla="*/ 731355 h 2438235"/>
                  <a:gd name="connsiteX2" fmla="*/ 5107547 w 5460543"/>
                  <a:gd name="connsiteY2" fmla="*/ 1462709 h 2438235"/>
                  <a:gd name="connsiteX3" fmla="*/ 1343724 w 5460543"/>
                  <a:gd name="connsiteY3" fmla="*/ 1462709 h 2438235"/>
                  <a:gd name="connsiteX4" fmla="*/ 0 w 5460543"/>
                  <a:gd name="connsiteY4" fmla="*/ 2438235 h 2438235"/>
                  <a:gd name="connsiteX5" fmla="*/ 1343724 w 5460543"/>
                  <a:gd name="connsiteY5" fmla="*/ 0 h 2438235"/>
                  <a:gd name="connsiteX0" fmla="*/ 1343724 w 5107547"/>
                  <a:gd name="connsiteY0" fmla="*/ 0 h 2438235"/>
                  <a:gd name="connsiteX1" fmla="*/ 5107547 w 5107547"/>
                  <a:gd name="connsiteY1" fmla="*/ 1462709 h 2438235"/>
                  <a:gd name="connsiteX2" fmla="*/ 1343724 w 5107547"/>
                  <a:gd name="connsiteY2" fmla="*/ 1462709 h 2438235"/>
                  <a:gd name="connsiteX3" fmla="*/ 0 w 5107547"/>
                  <a:gd name="connsiteY3" fmla="*/ 2438235 h 2438235"/>
                  <a:gd name="connsiteX4" fmla="*/ 1343724 w 5107547"/>
                  <a:gd name="connsiteY4" fmla="*/ 0 h 2438235"/>
                  <a:gd name="connsiteX0" fmla="*/ 1343724 w 1343724"/>
                  <a:gd name="connsiteY0" fmla="*/ 0 h 2438235"/>
                  <a:gd name="connsiteX1" fmla="*/ 1343724 w 1343724"/>
                  <a:gd name="connsiteY1" fmla="*/ 1462709 h 2438235"/>
                  <a:gd name="connsiteX2" fmla="*/ 0 w 1343724"/>
                  <a:gd name="connsiteY2" fmla="*/ 2438235 h 2438235"/>
                  <a:gd name="connsiteX3" fmla="*/ 1343724 w 1343724"/>
                  <a:gd name="connsiteY3" fmla="*/ 0 h 243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724" h="2438235">
                    <a:moveTo>
                      <a:pt x="1343724" y="0"/>
                    </a:moveTo>
                    <a:lnTo>
                      <a:pt x="1343724" y="1462709"/>
                    </a:lnTo>
                    <a:lnTo>
                      <a:pt x="0" y="2438235"/>
                    </a:lnTo>
                    <a:lnTo>
                      <a:pt x="1343724" y="0"/>
                    </a:lnTo>
                    <a:close/>
                  </a:path>
                </a:pathLst>
              </a:custGeom>
              <a:solidFill>
                <a:srgbClr val="C1B47E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xmlns="" id="{36024488-910E-4022-AB32-B5312D457AAC}"/>
                </a:ext>
              </a:extLst>
            </p:cNvPr>
            <p:cNvGrpSpPr/>
            <p:nvPr/>
          </p:nvGrpSpPr>
          <p:grpSpPr>
            <a:xfrm flipH="1" flipV="1">
              <a:off x="6136073" y="3894028"/>
              <a:ext cx="4918008" cy="2195983"/>
              <a:chOff x="609440" y="1340768"/>
              <a:chExt cx="5460544" cy="2438235"/>
            </a:xfrm>
            <a:solidFill>
              <a:srgbClr val="F79646"/>
            </a:solidFill>
          </p:grpSpPr>
          <p:sp>
            <p:nvSpPr>
              <p:cNvPr id="95" name="Arrow: Chevron 5">
                <a:extLst>
                  <a:ext uri="{FF2B5EF4-FFF2-40B4-BE49-F238E27FC236}">
                    <a16:creationId xmlns:a16="http://schemas.microsoft.com/office/drawing/2014/main" xmlns="" id="{8FB82849-F9C1-43E8-A574-0FE18AF41B2D}"/>
                  </a:ext>
                </a:extLst>
              </p:cNvPr>
              <p:cNvSpPr/>
              <p:nvPr/>
            </p:nvSpPr>
            <p:spPr>
              <a:xfrm flipH="1">
                <a:off x="609440" y="1340768"/>
                <a:ext cx="5460543" cy="2438235"/>
              </a:xfrm>
              <a:custGeom>
                <a:avLst/>
                <a:gdLst>
                  <a:gd name="connsiteX0" fmla="*/ 0 w 4116819"/>
                  <a:gd name="connsiteY0" fmla="*/ 0 h 1462709"/>
                  <a:gd name="connsiteX1" fmla="*/ 3763823 w 4116819"/>
                  <a:gd name="connsiteY1" fmla="*/ 0 h 1462709"/>
                  <a:gd name="connsiteX2" fmla="*/ 4116819 w 4116819"/>
                  <a:gd name="connsiteY2" fmla="*/ 731355 h 1462709"/>
                  <a:gd name="connsiteX3" fmla="*/ 3763823 w 4116819"/>
                  <a:gd name="connsiteY3" fmla="*/ 1462709 h 1462709"/>
                  <a:gd name="connsiteX4" fmla="*/ 0 w 4116819"/>
                  <a:gd name="connsiteY4" fmla="*/ 1462709 h 1462709"/>
                  <a:gd name="connsiteX5" fmla="*/ 352996 w 4116819"/>
                  <a:gd name="connsiteY5" fmla="*/ 731355 h 1462709"/>
                  <a:gd name="connsiteX6" fmla="*/ 0 w 4116819"/>
                  <a:gd name="connsiteY6" fmla="*/ 0 h 1462709"/>
                  <a:gd name="connsiteX0" fmla="*/ 1343724 w 5460543"/>
                  <a:gd name="connsiteY0" fmla="*/ 0 h 2438235"/>
                  <a:gd name="connsiteX1" fmla="*/ 5107547 w 5460543"/>
                  <a:gd name="connsiteY1" fmla="*/ 0 h 2438235"/>
                  <a:gd name="connsiteX2" fmla="*/ 5460543 w 5460543"/>
                  <a:gd name="connsiteY2" fmla="*/ 731355 h 2438235"/>
                  <a:gd name="connsiteX3" fmla="*/ 5107547 w 5460543"/>
                  <a:gd name="connsiteY3" fmla="*/ 1462709 h 2438235"/>
                  <a:gd name="connsiteX4" fmla="*/ 1343724 w 5460543"/>
                  <a:gd name="connsiteY4" fmla="*/ 1462709 h 2438235"/>
                  <a:gd name="connsiteX5" fmla="*/ 0 w 5460543"/>
                  <a:gd name="connsiteY5" fmla="*/ 2438235 h 2438235"/>
                  <a:gd name="connsiteX6" fmla="*/ 1343724 w 5460543"/>
                  <a:gd name="connsiteY6" fmla="*/ 0 h 243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60543" h="2438235">
                    <a:moveTo>
                      <a:pt x="1343724" y="0"/>
                    </a:moveTo>
                    <a:lnTo>
                      <a:pt x="5107547" y="0"/>
                    </a:lnTo>
                    <a:lnTo>
                      <a:pt x="5460543" y="731355"/>
                    </a:lnTo>
                    <a:lnTo>
                      <a:pt x="5107547" y="1462709"/>
                    </a:lnTo>
                    <a:lnTo>
                      <a:pt x="1343724" y="1462709"/>
                    </a:lnTo>
                    <a:lnTo>
                      <a:pt x="0" y="2438235"/>
                    </a:lnTo>
                    <a:lnTo>
                      <a:pt x="1343724" y="0"/>
                    </a:ln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6" name="Arrow: Chevron 5">
                <a:extLst>
                  <a:ext uri="{FF2B5EF4-FFF2-40B4-BE49-F238E27FC236}">
                    <a16:creationId xmlns:a16="http://schemas.microsoft.com/office/drawing/2014/main" xmlns="" id="{6418F76A-1E9F-4E7E-8D59-327F84D4647E}"/>
                  </a:ext>
                </a:extLst>
              </p:cNvPr>
              <p:cNvSpPr/>
              <p:nvPr/>
            </p:nvSpPr>
            <p:spPr>
              <a:xfrm flipH="1">
                <a:off x="4726260" y="1340768"/>
                <a:ext cx="1343724" cy="2438235"/>
              </a:xfrm>
              <a:custGeom>
                <a:avLst/>
                <a:gdLst>
                  <a:gd name="connsiteX0" fmla="*/ 0 w 4116819"/>
                  <a:gd name="connsiteY0" fmla="*/ 0 h 1462709"/>
                  <a:gd name="connsiteX1" fmla="*/ 3763823 w 4116819"/>
                  <a:gd name="connsiteY1" fmla="*/ 0 h 1462709"/>
                  <a:gd name="connsiteX2" fmla="*/ 4116819 w 4116819"/>
                  <a:gd name="connsiteY2" fmla="*/ 731355 h 1462709"/>
                  <a:gd name="connsiteX3" fmla="*/ 3763823 w 4116819"/>
                  <a:gd name="connsiteY3" fmla="*/ 1462709 h 1462709"/>
                  <a:gd name="connsiteX4" fmla="*/ 0 w 4116819"/>
                  <a:gd name="connsiteY4" fmla="*/ 1462709 h 1462709"/>
                  <a:gd name="connsiteX5" fmla="*/ 352996 w 4116819"/>
                  <a:gd name="connsiteY5" fmla="*/ 731355 h 1462709"/>
                  <a:gd name="connsiteX6" fmla="*/ 0 w 4116819"/>
                  <a:gd name="connsiteY6" fmla="*/ 0 h 1462709"/>
                  <a:gd name="connsiteX0" fmla="*/ 1343724 w 5460543"/>
                  <a:gd name="connsiteY0" fmla="*/ 0 h 2438235"/>
                  <a:gd name="connsiteX1" fmla="*/ 5107547 w 5460543"/>
                  <a:gd name="connsiteY1" fmla="*/ 0 h 2438235"/>
                  <a:gd name="connsiteX2" fmla="*/ 5460543 w 5460543"/>
                  <a:gd name="connsiteY2" fmla="*/ 731355 h 2438235"/>
                  <a:gd name="connsiteX3" fmla="*/ 5107547 w 5460543"/>
                  <a:gd name="connsiteY3" fmla="*/ 1462709 h 2438235"/>
                  <a:gd name="connsiteX4" fmla="*/ 1343724 w 5460543"/>
                  <a:gd name="connsiteY4" fmla="*/ 1462709 h 2438235"/>
                  <a:gd name="connsiteX5" fmla="*/ 0 w 5460543"/>
                  <a:gd name="connsiteY5" fmla="*/ 2438235 h 2438235"/>
                  <a:gd name="connsiteX6" fmla="*/ 1343724 w 5460543"/>
                  <a:gd name="connsiteY6" fmla="*/ 0 h 2438235"/>
                  <a:gd name="connsiteX0" fmla="*/ 1343724 w 5460543"/>
                  <a:gd name="connsiteY0" fmla="*/ 0 h 2438235"/>
                  <a:gd name="connsiteX1" fmla="*/ 5460543 w 5460543"/>
                  <a:gd name="connsiteY1" fmla="*/ 731355 h 2438235"/>
                  <a:gd name="connsiteX2" fmla="*/ 5107547 w 5460543"/>
                  <a:gd name="connsiteY2" fmla="*/ 1462709 h 2438235"/>
                  <a:gd name="connsiteX3" fmla="*/ 1343724 w 5460543"/>
                  <a:gd name="connsiteY3" fmla="*/ 1462709 h 2438235"/>
                  <a:gd name="connsiteX4" fmla="*/ 0 w 5460543"/>
                  <a:gd name="connsiteY4" fmla="*/ 2438235 h 2438235"/>
                  <a:gd name="connsiteX5" fmla="*/ 1343724 w 5460543"/>
                  <a:gd name="connsiteY5" fmla="*/ 0 h 2438235"/>
                  <a:gd name="connsiteX0" fmla="*/ 1343724 w 5107547"/>
                  <a:gd name="connsiteY0" fmla="*/ 0 h 2438235"/>
                  <a:gd name="connsiteX1" fmla="*/ 5107547 w 5107547"/>
                  <a:gd name="connsiteY1" fmla="*/ 1462709 h 2438235"/>
                  <a:gd name="connsiteX2" fmla="*/ 1343724 w 5107547"/>
                  <a:gd name="connsiteY2" fmla="*/ 1462709 h 2438235"/>
                  <a:gd name="connsiteX3" fmla="*/ 0 w 5107547"/>
                  <a:gd name="connsiteY3" fmla="*/ 2438235 h 2438235"/>
                  <a:gd name="connsiteX4" fmla="*/ 1343724 w 5107547"/>
                  <a:gd name="connsiteY4" fmla="*/ 0 h 2438235"/>
                  <a:gd name="connsiteX0" fmla="*/ 1343724 w 1343724"/>
                  <a:gd name="connsiteY0" fmla="*/ 0 h 2438235"/>
                  <a:gd name="connsiteX1" fmla="*/ 1343724 w 1343724"/>
                  <a:gd name="connsiteY1" fmla="*/ 1462709 h 2438235"/>
                  <a:gd name="connsiteX2" fmla="*/ 0 w 1343724"/>
                  <a:gd name="connsiteY2" fmla="*/ 2438235 h 2438235"/>
                  <a:gd name="connsiteX3" fmla="*/ 1343724 w 1343724"/>
                  <a:gd name="connsiteY3" fmla="*/ 0 h 243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3724" h="2438235">
                    <a:moveTo>
                      <a:pt x="1343724" y="0"/>
                    </a:moveTo>
                    <a:lnTo>
                      <a:pt x="1343724" y="1462709"/>
                    </a:lnTo>
                    <a:lnTo>
                      <a:pt x="0" y="2438235"/>
                    </a:lnTo>
                    <a:lnTo>
                      <a:pt x="1343724" y="0"/>
                    </a:ln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xmlns="" id="{2B1210A8-F71D-449D-91D5-B5F5AB9EE339}"/>
                </a:ext>
              </a:extLst>
            </p:cNvPr>
            <p:cNvGrpSpPr/>
            <p:nvPr/>
          </p:nvGrpSpPr>
          <p:grpSpPr>
            <a:xfrm>
              <a:off x="2129741" y="1832740"/>
              <a:ext cx="2468286" cy="917504"/>
              <a:chOff x="1695542" y="1853213"/>
              <a:chExt cx="2521646" cy="917504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xmlns="" id="{80A45269-9C6D-4EF1-AA78-76C5A60B9330}"/>
                  </a:ext>
                </a:extLst>
              </p:cNvPr>
              <p:cNvSpPr txBox="1"/>
              <p:nvPr/>
            </p:nvSpPr>
            <p:spPr>
              <a:xfrm>
                <a:off x="1695542" y="1853213"/>
                <a:ext cx="2521646" cy="3721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IN" sz="800" b="1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xmlns="" id="{4CF2CC97-0329-4263-9C7D-524E0764088B}"/>
                  </a:ext>
                </a:extLst>
              </p:cNvPr>
              <p:cNvSpPr txBox="1"/>
              <p:nvPr/>
            </p:nvSpPr>
            <p:spPr>
              <a:xfrm>
                <a:off x="1695542" y="2212564"/>
                <a:ext cx="2521646" cy="5581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IN" sz="6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</a:t>
                </a: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D0705B53-28B0-4414-B9FE-4946A08A55D8}"/>
                </a:ext>
              </a:extLst>
            </p:cNvPr>
            <p:cNvGrpSpPr/>
            <p:nvPr/>
          </p:nvGrpSpPr>
          <p:grpSpPr>
            <a:xfrm>
              <a:off x="2129741" y="5022980"/>
              <a:ext cx="2468286" cy="917504"/>
              <a:chOff x="1695542" y="1853213"/>
              <a:chExt cx="2521646" cy="917504"/>
            </a:xfrm>
          </p:grpSpPr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xmlns="" id="{CFC1C5E9-C7CD-44B1-8447-ACE23F3DCDEA}"/>
                  </a:ext>
                </a:extLst>
              </p:cNvPr>
              <p:cNvSpPr txBox="1"/>
              <p:nvPr/>
            </p:nvSpPr>
            <p:spPr>
              <a:xfrm>
                <a:off x="1695542" y="1853213"/>
                <a:ext cx="2521646" cy="3721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IN" sz="800" b="1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xmlns="" id="{779564C9-E9D7-4971-BB86-902069E365DD}"/>
                  </a:ext>
                </a:extLst>
              </p:cNvPr>
              <p:cNvSpPr txBox="1"/>
              <p:nvPr/>
            </p:nvSpPr>
            <p:spPr>
              <a:xfrm>
                <a:off x="1695542" y="2212564"/>
                <a:ext cx="2521646" cy="5581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IN" sz="6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</a:t>
                </a: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xmlns="" id="{625F321D-D254-4CBF-A059-D9743424D3EA}"/>
                </a:ext>
              </a:extLst>
            </p:cNvPr>
            <p:cNvGrpSpPr/>
            <p:nvPr/>
          </p:nvGrpSpPr>
          <p:grpSpPr>
            <a:xfrm>
              <a:off x="7587321" y="1832740"/>
              <a:ext cx="2468286" cy="917504"/>
              <a:chOff x="1695542" y="1853213"/>
              <a:chExt cx="2521646" cy="917504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xmlns="" id="{8088DC96-8B86-4A92-ACE0-F7D8CB71B2E4}"/>
                  </a:ext>
                </a:extLst>
              </p:cNvPr>
              <p:cNvSpPr txBox="1"/>
              <p:nvPr/>
            </p:nvSpPr>
            <p:spPr>
              <a:xfrm>
                <a:off x="1695542" y="1853213"/>
                <a:ext cx="2521646" cy="3721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IN" sz="800" b="1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xmlns="" id="{C191ECCE-B649-4C1C-AB52-A3418BCE5B3B}"/>
                  </a:ext>
                </a:extLst>
              </p:cNvPr>
              <p:cNvSpPr txBox="1"/>
              <p:nvPr/>
            </p:nvSpPr>
            <p:spPr>
              <a:xfrm>
                <a:off x="1695542" y="2212564"/>
                <a:ext cx="2521646" cy="5581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IN" sz="6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</a:t>
                </a:r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xmlns="" id="{5FFBA31C-32EF-4E18-AC98-FEF3903C2091}"/>
                </a:ext>
              </a:extLst>
            </p:cNvPr>
            <p:cNvGrpSpPr/>
            <p:nvPr/>
          </p:nvGrpSpPr>
          <p:grpSpPr>
            <a:xfrm>
              <a:off x="7587321" y="5022980"/>
              <a:ext cx="2468286" cy="917504"/>
              <a:chOff x="1695542" y="1853213"/>
              <a:chExt cx="2521646" cy="917504"/>
            </a:xfrm>
          </p:grpSpPr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xmlns="" id="{707371ED-DCD0-46B0-A5AA-5AA78255550F}"/>
                  </a:ext>
                </a:extLst>
              </p:cNvPr>
              <p:cNvSpPr txBox="1"/>
              <p:nvPr/>
            </p:nvSpPr>
            <p:spPr>
              <a:xfrm>
                <a:off x="1695542" y="1853213"/>
                <a:ext cx="2521646" cy="3721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IN" sz="800" b="1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xmlns="" id="{B41B2123-7BFD-49E3-AA82-5EC938593596}"/>
                  </a:ext>
                </a:extLst>
              </p:cNvPr>
              <p:cNvSpPr txBox="1"/>
              <p:nvPr/>
            </p:nvSpPr>
            <p:spPr>
              <a:xfrm>
                <a:off x="1695542" y="2212564"/>
                <a:ext cx="2521646" cy="5581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IN" sz="6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xmlns="" id="{B2AE1B35-E803-4CC4-8373-ED0506DC4E2F}"/>
                </a:ext>
              </a:extLst>
            </p:cNvPr>
            <p:cNvSpPr txBox="1"/>
            <p:nvPr/>
          </p:nvSpPr>
          <p:spPr>
            <a:xfrm>
              <a:off x="1358415" y="1936723"/>
              <a:ext cx="860685" cy="790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xmlns="" id="{8D1C4571-E19E-45FB-8D36-2E75FD79FD9B}"/>
                </a:ext>
              </a:extLst>
            </p:cNvPr>
            <p:cNvSpPr txBox="1"/>
            <p:nvPr/>
          </p:nvSpPr>
          <p:spPr>
            <a:xfrm>
              <a:off x="10172882" y="1936723"/>
              <a:ext cx="860685" cy="790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xmlns="" id="{230DAAE6-E681-43A5-A9DD-7AFEDFD44EAF}"/>
                </a:ext>
              </a:extLst>
            </p:cNvPr>
            <p:cNvSpPr txBox="1"/>
            <p:nvPr/>
          </p:nvSpPr>
          <p:spPr>
            <a:xfrm>
              <a:off x="1358415" y="5132410"/>
              <a:ext cx="860685" cy="790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xmlns="" id="{277114F0-B42B-4B4D-B350-FE37C8DDF5B1}"/>
                </a:ext>
              </a:extLst>
            </p:cNvPr>
            <p:cNvSpPr txBox="1"/>
            <p:nvPr/>
          </p:nvSpPr>
          <p:spPr>
            <a:xfrm>
              <a:off x="10172882" y="5132410"/>
              <a:ext cx="860685" cy="790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xmlns="" id="{E7A68E85-EBD3-4636-B6A1-25F15B71D529}"/>
                </a:ext>
              </a:extLst>
            </p:cNvPr>
            <p:cNvSpPr/>
            <p:nvPr/>
          </p:nvSpPr>
          <p:spPr>
            <a:xfrm>
              <a:off x="5121370" y="2879808"/>
              <a:ext cx="1946084" cy="1946084"/>
            </a:xfrm>
            <a:prstGeom prst="ellipse">
              <a:avLst/>
            </a:prstGeom>
            <a:solidFill>
              <a:srgbClr val="08427B"/>
            </a:solidFill>
            <a:ln w="25400" cap="flat" cmpd="sng" algn="ctr">
              <a:noFill/>
              <a:prstDash val="solid"/>
            </a:ln>
            <a:effectLst>
              <a:outerShdw blurRad="304800" dist="177800" dir="5400000" algn="t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xmlns="" id="{EE896EDF-CE8F-4188-809A-BAE80EB3FDA1}"/>
                </a:ext>
              </a:extLst>
            </p:cNvPr>
            <p:cNvSpPr/>
            <p:nvPr/>
          </p:nvSpPr>
          <p:spPr>
            <a:xfrm>
              <a:off x="5435363" y="3193801"/>
              <a:ext cx="1318097" cy="131809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76200" dist="50800" dir="2700000" algn="tl" rotWithShape="0">
                <a:prstClr val="black">
                  <a:alpha val="36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689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8427B"/>
      </a:accent1>
      <a:accent2>
        <a:srgbClr val="438DD5"/>
      </a:accent2>
      <a:accent3>
        <a:srgbClr val="999999"/>
      </a:accent3>
      <a:accent4>
        <a:srgbClr val="C1B47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5374</TotalTime>
  <Words>294</Words>
  <Application>Microsoft Office PowerPoint</Application>
  <PresentationFormat>Custom</PresentationFormat>
  <Paragraphs>55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Core Concept Template</vt:lpstr>
      <vt:lpstr>Core Concept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4-Step Core Concepts PowerPoint Template</dc:title>
  <dc:creator>Julian</dc:creator>
  <cp:lastModifiedBy>Fatima Hafeez</cp:lastModifiedBy>
  <cp:revision>102</cp:revision>
  <dcterms:created xsi:type="dcterms:W3CDTF">2013-09-12T13:05:01Z</dcterms:created>
  <dcterms:modified xsi:type="dcterms:W3CDTF">2020-04-03T17:17:23Z</dcterms:modified>
</cp:coreProperties>
</file>