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81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9" d="100"/>
          <a:sy n="79" d="100"/>
        </p:scale>
        <p:origin x="557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4 Semi Hemispheres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02FF4C-BB80-450D-A85B-AEC74ADF0429}"/>
              </a:ext>
            </a:extLst>
          </p:cNvPr>
          <p:cNvSpPr txBox="1"/>
          <p:nvPr/>
        </p:nvSpPr>
        <p:spPr>
          <a:xfrm>
            <a:off x="7723733" y="1764233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FA9137-79DC-455A-BD2B-78C9C9BF99A8}"/>
              </a:ext>
            </a:extLst>
          </p:cNvPr>
          <p:cNvSpPr txBox="1"/>
          <p:nvPr/>
        </p:nvSpPr>
        <p:spPr>
          <a:xfrm>
            <a:off x="7723733" y="1340768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4DECD9C-3D99-4600-94B6-6FE1B748BCBD}"/>
              </a:ext>
            </a:extLst>
          </p:cNvPr>
          <p:cNvGrpSpPr/>
          <p:nvPr/>
        </p:nvGrpSpPr>
        <p:grpSpPr>
          <a:xfrm>
            <a:off x="3395668" y="2322741"/>
            <a:ext cx="2403739" cy="1831044"/>
            <a:chOff x="3070076" y="2205037"/>
            <a:chExt cx="2582860" cy="196748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CA50426-38A8-4817-9023-13C67563FEED}"/>
                </a:ext>
              </a:extLst>
            </p:cNvPr>
            <p:cNvSpPr/>
            <p:nvPr/>
          </p:nvSpPr>
          <p:spPr>
            <a:xfrm>
              <a:off x="3070076" y="3672840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7ED65C2-DB75-454C-9C02-4BF4DD9B97B1}"/>
                </a:ext>
              </a:extLst>
            </p:cNvPr>
            <p:cNvGrpSpPr/>
            <p:nvPr/>
          </p:nvGrpSpPr>
          <p:grpSpPr>
            <a:xfrm>
              <a:off x="3384551" y="2205037"/>
              <a:ext cx="1895474" cy="1779588"/>
              <a:chOff x="3384551" y="2205037"/>
              <a:chExt cx="1895474" cy="1779588"/>
            </a:xfrm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0C3C1EF8-B995-4FCB-AF30-8584A2B91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252C2E3B-F3C3-4B0B-B3FA-4C2449664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52F55E6-6C0C-4194-8265-1BC6F1AA2AA4}"/>
              </a:ext>
            </a:extLst>
          </p:cNvPr>
          <p:cNvGrpSpPr/>
          <p:nvPr/>
        </p:nvGrpSpPr>
        <p:grpSpPr>
          <a:xfrm>
            <a:off x="4659923" y="3810910"/>
            <a:ext cx="2403739" cy="1831044"/>
            <a:chOff x="3070076" y="2205037"/>
            <a:chExt cx="2582860" cy="196748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7F2AC02-022C-47BA-A805-1C96D0AD03C9}"/>
                </a:ext>
              </a:extLst>
            </p:cNvPr>
            <p:cNvSpPr/>
            <p:nvPr/>
          </p:nvSpPr>
          <p:spPr>
            <a:xfrm>
              <a:off x="3070076" y="3672840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1CB56A7-B9CA-4323-BFA6-DEB13EE5616F}"/>
                </a:ext>
              </a:extLst>
            </p:cNvPr>
            <p:cNvGrpSpPr/>
            <p:nvPr/>
          </p:nvGrpSpPr>
          <p:grpSpPr>
            <a:xfrm>
              <a:off x="3384551" y="2205037"/>
              <a:ext cx="1895474" cy="1779588"/>
              <a:chOff x="3384551" y="2205037"/>
              <a:chExt cx="1895474" cy="1779588"/>
            </a:xfrm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id="{5C9B3989-B6C4-4BA0-83AC-C8E3655EF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F82BD73D-2246-4306-97C8-85B26CB33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CE5D0EF-4E83-44BE-9169-6F812DCE3714}"/>
              </a:ext>
            </a:extLst>
          </p:cNvPr>
          <p:cNvGrpSpPr/>
          <p:nvPr/>
        </p:nvGrpSpPr>
        <p:grpSpPr>
          <a:xfrm>
            <a:off x="5194652" y="1482036"/>
            <a:ext cx="2403739" cy="1831044"/>
            <a:chOff x="5084812" y="1469896"/>
            <a:chExt cx="2582860" cy="196748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7D4D883-992C-45BD-BAFE-9D7C446C3023}"/>
                </a:ext>
              </a:extLst>
            </p:cNvPr>
            <p:cNvSpPr/>
            <p:nvPr/>
          </p:nvSpPr>
          <p:spPr>
            <a:xfrm>
              <a:off x="5084812" y="2937699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57BD32F-2BCE-4AC0-8D92-65F1FB5C791C}"/>
                </a:ext>
              </a:extLst>
            </p:cNvPr>
            <p:cNvGrpSpPr/>
            <p:nvPr/>
          </p:nvGrpSpPr>
          <p:grpSpPr>
            <a:xfrm flipH="1">
              <a:off x="5399287" y="1469896"/>
              <a:ext cx="1895474" cy="1779588"/>
              <a:chOff x="3384551" y="2205037"/>
              <a:chExt cx="1895474" cy="1779588"/>
            </a:xfrm>
          </p:grpSpPr>
          <p:sp>
            <p:nvSpPr>
              <p:cNvPr id="23" name="Freeform 5">
                <a:extLst>
                  <a:ext uri="{FF2B5EF4-FFF2-40B4-BE49-F238E27FC236}">
                    <a16:creationId xmlns:a16="http://schemas.microsoft.com/office/drawing/2014/main" id="{3B2FA914-C57A-4D84-B338-17E839FDF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id="{357E545C-F1E4-472E-8DB1-54A15303B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DF30F-0197-4BFF-BCEA-5228A8958389}"/>
              </a:ext>
            </a:extLst>
          </p:cNvPr>
          <p:cNvGrpSpPr/>
          <p:nvPr/>
        </p:nvGrpSpPr>
        <p:grpSpPr>
          <a:xfrm>
            <a:off x="6458907" y="2970206"/>
            <a:ext cx="2403739" cy="1831044"/>
            <a:chOff x="6822172" y="3268216"/>
            <a:chExt cx="2582860" cy="1967488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9F70DCE-5874-4DC7-B145-68B28F312F93}"/>
                </a:ext>
              </a:extLst>
            </p:cNvPr>
            <p:cNvSpPr/>
            <p:nvPr/>
          </p:nvSpPr>
          <p:spPr>
            <a:xfrm>
              <a:off x="6822172" y="4736019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F2E6FD8-046C-4A6D-BB7A-F68501CBD1F7}"/>
                </a:ext>
              </a:extLst>
            </p:cNvPr>
            <p:cNvGrpSpPr/>
            <p:nvPr/>
          </p:nvGrpSpPr>
          <p:grpSpPr>
            <a:xfrm flipH="1">
              <a:off x="7136647" y="3268216"/>
              <a:ext cx="1895474" cy="1779588"/>
              <a:chOff x="3384551" y="2205037"/>
              <a:chExt cx="1895474" cy="1779588"/>
            </a:xfrm>
          </p:grpSpPr>
          <p:sp>
            <p:nvSpPr>
              <p:cNvPr id="28" name="Freeform 5">
                <a:extLst>
                  <a:ext uri="{FF2B5EF4-FFF2-40B4-BE49-F238E27FC236}">
                    <a16:creationId xmlns:a16="http://schemas.microsoft.com/office/drawing/2014/main" id="{F626503B-D90E-4837-8233-E1A2C3D2E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DF7247C4-6200-45DB-8EB3-9E45525D46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9A0D8AA8-A1BF-44E5-A1AD-6DB2AB00B557}"/>
              </a:ext>
            </a:extLst>
          </p:cNvPr>
          <p:cNvSpPr txBox="1"/>
          <p:nvPr/>
        </p:nvSpPr>
        <p:spPr>
          <a:xfrm>
            <a:off x="8750716" y="4562045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42E131-38A4-4658-B8A1-7CCB51B4B27E}"/>
              </a:ext>
            </a:extLst>
          </p:cNvPr>
          <p:cNvSpPr txBox="1"/>
          <p:nvPr/>
        </p:nvSpPr>
        <p:spPr>
          <a:xfrm>
            <a:off x="8750716" y="4138580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51F8F2-23C9-4AB6-B398-7618BD766C43}"/>
              </a:ext>
            </a:extLst>
          </p:cNvPr>
          <p:cNvSpPr txBox="1"/>
          <p:nvPr/>
        </p:nvSpPr>
        <p:spPr>
          <a:xfrm>
            <a:off x="1701924" y="5466449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E4F9FD-C148-4179-A17E-7EBDE5B7FD45}"/>
              </a:ext>
            </a:extLst>
          </p:cNvPr>
          <p:cNvSpPr txBox="1"/>
          <p:nvPr/>
        </p:nvSpPr>
        <p:spPr>
          <a:xfrm>
            <a:off x="1701924" y="5042984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49216E-92C0-42CD-8D0F-D879E47CFA5E}"/>
              </a:ext>
            </a:extLst>
          </p:cNvPr>
          <p:cNvSpPr txBox="1"/>
          <p:nvPr/>
        </p:nvSpPr>
        <p:spPr>
          <a:xfrm>
            <a:off x="465169" y="240747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BFD6A0-2CD5-4A08-97EC-87980DF6BA47}"/>
              </a:ext>
            </a:extLst>
          </p:cNvPr>
          <p:cNvSpPr txBox="1"/>
          <p:nvPr/>
        </p:nvSpPr>
        <p:spPr>
          <a:xfrm>
            <a:off x="465169" y="1984005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6794962-5423-49E3-A5C2-1E9AA7BCADEA}"/>
              </a:ext>
            </a:extLst>
          </p:cNvPr>
          <p:cNvGrpSpPr/>
          <p:nvPr/>
        </p:nvGrpSpPr>
        <p:grpSpPr>
          <a:xfrm>
            <a:off x="7264526" y="3435238"/>
            <a:ext cx="542002" cy="451928"/>
            <a:chOff x="-1727200" y="4176713"/>
            <a:chExt cx="4967288" cy="4141787"/>
          </a:xfrm>
          <a:solidFill>
            <a:schemeClr val="bg1"/>
          </a:solidFill>
        </p:grpSpPr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id="{63338FDF-69C8-45A4-8589-7AE799FEA3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27200" y="4176713"/>
              <a:ext cx="4967288" cy="2071688"/>
            </a:xfrm>
            <a:custGeom>
              <a:avLst/>
              <a:gdLst>
                <a:gd name="T0" fmla="*/ 1502 w 1638"/>
                <a:gd name="T1" fmla="*/ 205 h 683"/>
                <a:gd name="T2" fmla="*/ 1161 w 1638"/>
                <a:gd name="T3" fmla="*/ 205 h 683"/>
                <a:gd name="T4" fmla="*/ 1161 w 1638"/>
                <a:gd name="T5" fmla="*/ 137 h 683"/>
                <a:gd name="T6" fmla="*/ 1024 w 1638"/>
                <a:gd name="T7" fmla="*/ 0 h 683"/>
                <a:gd name="T8" fmla="*/ 614 w 1638"/>
                <a:gd name="T9" fmla="*/ 0 h 683"/>
                <a:gd name="T10" fmla="*/ 478 w 1638"/>
                <a:gd name="T11" fmla="*/ 137 h 683"/>
                <a:gd name="T12" fmla="*/ 478 w 1638"/>
                <a:gd name="T13" fmla="*/ 205 h 683"/>
                <a:gd name="T14" fmla="*/ 137 w 1638"/>
                <a:gd name="T15" fmla="*/ 205 h 683"/>
                <a:gd name="T16" fmla="*/ 0 w 1638"/>
                <a:gd name="T17" fmla="*/ 341 h 683"/>
                <a:gd name="T18" fmla="*/ 0 w 1638"/>
                <a:gd name="T19" fmla="*/ 546 h 683"/>
                <a:gd name="T20" fmla="*/ 137 w 1638"/>
                <a:gd name="T21" fmla="*/ 683 h 683"/>
                <a:gd name="T22" fmla="*/ 683 w 1638"/>
                <a:gd name="T23" fmla="*/ 683 h 683"/>
                <a:gd name="T24" fmla="*/ 683 w 1638"/>
                <a:gd name="T25" fmla="*/ 649 h 683"/>
                <a:gd name="T26" fmla="*/ 717 w 1638"/>
                <a:gd name="T27" fmla="*/ 614 h 683"/>
                <a:gd name="T28" fmla="*/ 922 w 1638"/>
                <a:gd name="T29" fmla="*/ 614 h 683"/>
                <a:gd name="T30" fmla="*/ 956 w 1638"/>
                <a:gd name="T31" fmla="*/ 649 h 683"/>
                <a:gd name="T32" fmla="*/ 956 w 1638"/>
                <a:gd name="T33" fmla="*/ 683 h 683"/>
                <a:gd name="T34" fmla="*/ 1502 w 1638"/>
                <a:gd name="T35" fmla="*/ 683 h 683"/>
                <a:gd name="T36" fmla="*/ 1638 w 1638"/>
                <a:gd name="T37" fmla="*/ 546 h 683"/>
                <a:gd name="T38" fmla="*/ 1638 w 1638"/>
                <a:gd name="T39" fmla="*/ 341 h 683"/>
                <a:gd name="T40" fmla="*/ 1502 w 1638"/>
                <a:gd name="T41" fmla="*/ 205 h 683"/>
                <a:gd name="T42" fmla="*/ 1024 w 1638"/>
                <a:gd name="T43" fmla="*/ 205 h 683"/>
                <a:gd name="T44" fmla="*/ 614 w 1638"/>
                <a:gd name="T45" fmla="*/ 205 h 683"/>
                <a:gd name="T46" fmla="*/ 614 w 1638"/>
                <a:gd name="T47" fmla="*/ 137 h 683"/>
                <a:gd name="T48" fmla="*/ 1024 w 1638"/>
                <a:gd name="T49" fmla="*/ 137 h 683"/>
                <a:gd name="T50" fmla="*/ 1024 w 1638"/>
                <a:gd name="T51" fmla="*/ 205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8" h="683">
                  <a:moveTo>
                    <a:pt x="1502" y="205"/>
                  </a:moveTo>
                  <a:cubicBezTo>
                    <a:pt x="1161" y="205"/>
                    <a:pt x="1161" y="205"/>
                    <a:pt x="1161" y="205"/>
                  </a:cubicBezTo>
                  <a:cubicBezTo>
                    <a:pt x="1161" y="137"/>
                    <a:pt x="1161" y="137"/>
                    <a:pt x="1161" y="137"/>
                  </a:cubicBezTo>
                  <a:cubicBezTo>
                    <a:pt x="1161" y="61"/>
                    <a:pt x="1099" y="0"/>
                    <a:pt x="1024" y="0"/>
                  </a:cubicBezTo>
                  <a:cubicBezTo>
                    <a:pt x="614" y="0"/>
                    <a:pt x="614" y="0"/>
                    <a:pt x="614" y="0"/>
                  </a:cubicBezTo>
                  <a:cubicBezTo>
                    <a:pt x="539" y="0"/>
                    <a:pt x="478" y="61"/>
                    <a:pt x="478" y="137"/>
                  </a:cubicBezTo>
                  <a:cubicBezTo>
                    <a:pt x="478" y="205"/>
                    <a:pt x="478" y="205"/>
                    <a:pt x="478" y="205"/>
                  </a:cubicBezTo>
                  <a:cubicBezTo>
                    <a:pt x="137" y="205"/>
                    <a:pt x="137" y="205"/>
                    <a:pt x="137" y="205"/>
                  </a:cubicBezTo>
                  <a:cubicBezTo>
                    <a:pt x="61" y="205"/>
                    <a:pt x="0" y="266"/>
                    <a:pt x="0" y="341"/>
                  </a:cubicBezTo>
                  <a:cubicBezTo>
                    <a:pt x="0" y="546"/>
                    <a:pt x="0" y="546"/>
                    <a:pt x="0" y="546"/>
                  </a:cubicBezTo>
                  <a:cubicBezTo>
                    <a:pt x="0" y="621"/>
                    <a:pt x="61" y="683"/>
                    <a:pt x="137" y="683"/>
                  </a:cubicBezTo>
                  <a:cubicBezTo>
                    <a:pt x="683" y="683"/>
                    <a:pt x="683" y="683"/>
                    <a:pt x="683" y="683"/>
                  </a:cubicBezTo>
                  <a:cubicBezTo>
                    <a:pt x="683" y="649"/>
                    <a:pt x="683" y="649"/>
                    <a:pt x="683" y="649"/>
                  </a:cubicBezTo>
                  <a:cubicBezTo>
                    <a:pt x="683" y="630"/>
                    <a:pt x="698" y="614"/>
                    <a:pt x="717" y="614"/>
                  </a:cubicBezTo>
                  <a:cubicBezTo>
                    <a:pt x="922" y="614"/>
                    <a:pt x="922" y="614"/>
                    <a:pt x="922" y="614"/>
                  </a:cubicBezTo>
                  <a:cubicBezTo>
                    <a:pt x="940" y="614"/>
                    <a:pt x="956" y="630"/>
                    <a:pt x="956" y="649"/>
                  </a:cubicBezTo>
                  <a:cubicBezTo>
                    <a:pt x="956" y="683"/>
                    <a:pt x="956" y="683"/>
                    <a:pt x="956" y="683"/>
                  </a:cubicBezTo>
                  <a:cubicBezTo>
                    <a:pt x="1502" y="683"/>
                    <a:pt x="1502" y="683"/>
                    <a:pt x="1502" y="683"/>
                  </a:cubicBezTo>
                  <a:cubicBezTo>
                    <a:pt x="1577" y="683"/>
                    <a:pt x="1638" y="621"/>
                    <a:pt x="1638" y="546"/>
                  </a:cubicBezTo>
                  <a:cubicBezTo>
                    <a:pt x="1638" y="341"/>
                    <a:pt x="1638" y="341"/>
                    <a:pt x="1638" y="341"/>
                  </a:cubicBezTo>
                  <a:cubicBezTo>
                    <a:pt x="1638" y="266"/>
                    <a:pt x="1577" y="205"/>
                    <a:pt x="1502" y="205"/>
                  </a:cubicBezTo>
                  <a:close/>
                  <a:moveTo>
                    <a:pt x="1024" y="205"/>
                  </a:moveTo>
                  <a:cubicBezTo>
                    <a:pt x="614" y="205"/>
                    <a:pt x="614" y="205"/>
                    <a:pt x="614" y="205"/>
                  </a:cubicBezTo>
                  <a:cubicBezTo>
                    <a:pt x="614" y="137"/>
                    <a:pt x="614" y="137"/>
                    <a:pt x="614" y="137"/>
                  </a:cubicBezTo>
                  <a:cubicBezTo>
                    <a:pt x="1024" y="137"/>
                    <a:pt x="1024" y="137"/>
                    <a:pt x="1024" y="137"/>
                  </a:cubicBezTo>
                  <a:lnTo>
                    <a:pt x="1024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62CFCA3B-E738-4D72-B6DC-645DBBA3C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7200" y="6343650"/>
              <a:ext cx="4967288" cy="1974850"/>
            </a:xfrm>
            <a:custGeom>
              <a:avLst/>
              <a:gdLst>
                <a:gd name="T0" fmla="*/ 1619 w 1638"/>
                <a:gd name="T1" fmla="*/ 5 h 651"/>
                <a:gd name="T2" fmla="*/ 1584 w 1638"/>
                <a:gd name="T3" fmla="*/ 9 h 651"/>
                <a:gd name="T4" fmla="*/ 1502 w 1638"/>
                <a:gd name="T5" fmla="*/ 37 h 651"/>
                <a:gd name="T6" fmla="*/ 956 w 1638"/>
                <a:gd name="T7" fmla="*/ 37 h 651"/>
                <a:gd name="T8" fmla="*/ 956 w 1638"/>
                <a:gd name="T9" fmla="*/ 139 h 651"/>
                <a:gd name="T10" fmla="*/ 922 w 1638"/>
                <a:gd name="T11" fmla="*/ 173 h 651"/>
                <a:gd name="T12" fmla="*/ 717 w 1638"/>
                <a:gd name="T13" fmla="*/ 173 h 651"/>
                <a:gd name="T14" fmla="*/ 683 w 1638"/>
                <a:gd name="T15" fmla="*/ 139 h 651"/>
                <a:gd name="T16" fmla="*/ 683 w 1638"/>
                <a:gd name="T17" fmla="*/ 37 h 651"/>
                <a:gd name="T18" fmla="*/ 137 w 1638"/>
                <a:gd name="T19" fmla="*/ 37 h 651"/>
                <a:gd name="T20" fmla="*/ 55 w 1638"/>
                <a:gd name="T21" fmla="*/ 9 h 651"/>
                <a:gd name="T22" fmla="*/ 19 w 1638"/>
                <a:gd name="T23" fmla="*/ 5 h 651"/>
                <a:gd name="T24" fmla="*/ 0 w 1638"/>
                <a:gd name="T25" fmla="*/ 36 h 651"/>
                <a:gd name="T26" fmla="*/ 0 w 1638"/>
                <a:gd name="T27" fmla="*/ 515 h 651"/>
                <a:gd name="T28" fmla="*/ 137 w 1638"/>
                <a:gd name="T29" fmla="*/ 651 h 651"/>
                <a:gd name="T30" fmla="*/ 1502 w 1638"/>
                <a:gd name="T31" fmla="*/ 651 h 651"/>
                <a:gd name="T32" fmla="*/ 1638 w 1638"/>
                <a:gd name="T33" fmla="*/ 515 h 651"/>
                <a:gd name="T34" fmla="*/ 1638 w 1638"/>
                <a:gd name="T35" fmla="*/ 36 h 651"/>
                <a:gd name="T36" fmla="*/ 1619 w 1638"/>
                <a:gd name="T37" fmla="*/ 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8" h="651">
                  <a:moveTo>
                    <a:pt x="1619" y="5"/>
                  </a:moveTo>
                  <a:cubicBezTo>
                    <a:pt x="1608" y="0"/>
                    <a:pt x="1594" y="1"/>
                    <a:pt x="1584" y="9"/>
                  </a:cubicBezTo>
                  <a:cubicBezTo>
                    <a:pt x="1559" y="27"/>
                    <a:pt x="1531" y="37"/>
                    <a:pt x="1502" y="37"/>
                  </a:cubicBezTo>
                  <a:cubicBezTo>
                    <a:pt x="956" y="37"/>
                    <a:pt x="956" y="37"/>
                    <a:pt x="956" y="37"/>
                  </a:cubicBezTo>
                  <a:cubicBezTo>
                    <a:pt x="956" y="139"/>
                    <a:pt x="956" y="139"/>
                    <a:pt x="956" y="139"/>
                  </a:cubicBezTo>
                  <a:cubicBezTo>
                    <a:pt x="956" y="158"/>
                    <a:pt x="940" y="173"/>
                    <a:pt x="922" y="173"/>
                  </a:cubicBezTo>
                  <a:cubicBezTo>
                    <a:pt x="717" y="173"/>
                    <a:pt x="717" y="173"/>
                    <a:pt x="717" y="173"/>
                  </a:cubicBezTo>
                  <a:cubicBezTo>
                    <a:pt x="698" y="173"/>
                    <a:pt x="683" y="158"/>
                    <a:pt x="683" y="139"/>
                  </a:cubicBezTo>
                  <a:cubicBezTo>
                    <a:pt x="683" y="37"/>
                    <a:pt x="683" y="37"/>
                    <a:pt x="683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07" y="37"/>
                    <a:pt x="79" y="27"/>
                    <a:pt x="55" y="9"/>
                  </a:cubicBezTo>
                  <a:cubicBezTo>
                    <a:pt x="44" y="1"/>
                    <a:pt x="31" y="0"/>
                    <a:pt x="19" y="5"/>
                  </a:cubicBezTo>
                  <a:cubicBezTo>
                    <a:pt x="7" y="11"/>
                    <a:pt x="0" y="23"/>
                    <a:pt x="0" y="3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590"/>
                    <a:pt x="61" y="651"/>
                    <a:pt x="137" y="651"/>
                  </a:cubicBezTo>
                  <a:cubicBezTo>
                    <a:pt x="1502" y="651"/>
                    <a:pt x="1502" y="651"/>
                    <a:pt x="1502" y="651"/>
                  </a:cubicBezTo>
                  <a:cubicBezTo>
                    <a:pt x="1577" y="651"/>
                    <a:pt x="1638" y="590"/>
                    <a:pt x="1638" y="515"/>
                  </a:cubicBezTo>
                  <a:cubicBezTo>
                    <a:pt x="1638" y="36"/>
                    <a:pt x="1638" y="36"/>
                    <a:pt x="1638" y="36"/>
                  </a:cubicBezTo>
                  <a:cubicBezTo>
                    <a:pt x="1638" y="23"/>
                    <a:pt x="1631" y="11"/>
                    <a:pt x="161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088A4EF-8C43-414D-BC8E-58AEAC045560}"/>
              </a:ext>
            </a:extLst>
          </p:cNvPr>
          <p:cNvGrpSpPr/>
          <p:nvPr/>
        </p:nvGrpSpPr>
        <p:grpSpPr>
          <a:xfrm>
            <a:off x="5617263" y="4207559"/>
            <a:ext cx="518587" cy="609455"/>
            <a:chOff x="714375" y="-673100"/>
            <a:chExt cx="4113213" cy="4833938"/>
          </a:xfrm>
          <a:solidFill>
            <a:schemeClr val="bg1"/>
          </a:solidFill>
        </p:grpSpPr>
        <p:sp>
          <p:nvSpPr>
            <p:cNvPr id="49" name="Oval 12">
              <a:extLst>
                <a:ext uri="{FF2B5EF4-FFF2-40B4-BE49-F238E27FC236}">
                  <a16:creationId xmlns:a16="http://schemas.microsoft.com/office/drawing/2014/main" id="{E12F1A93-819D-4EFE-BC3B-C57A6C25B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850" y="711200"/>
              <a:ext cx="1030288" cy="1031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90098B46-0B0C-40C9-A017-DA51437D5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4375" y="-673100"/>
              <a:ext cx="4113213" cy="4833938"/>
            </a:xfrm>
            <a:custGeom>
              <a:avLst/>
              <a:gdLst>
                <a:gd name="T0" fmla="*/ 793 w 1356"/>
                <a:gd name="T1" fmla="*/ 24 h 1593"/>
                <a:gd name="T2" fmla="*/ 145 w 1356"/>
                <a:gd name="T3" fmla="*/ 585 h 1593"/>
                <a:gd name="T4" fmla="*/ 100 w 1356"/>
                <a:gd name="T5" fmla="*/ 790 h 1593"/>
                <a:gd name="T6" fmla="*/ 66 w 1356"/>
                <a:gd name="T7" fmla="*/ 1006 h 1593"/>
                <a:gd name="T8" fmla="*/ 145 w 1356"/>
                <a:gd name="T9" fmla="*/ 1296 h 1593"/>
                <a:gd name="T10" fmla="*/ 417 w 1356"/>
                <a:gd name="T11" fmla="*/ 1401 h 1593"/>
                <a:gd name="T12" fmla="*/ 470 w 1356"/>
                <a:gd name="T13" fmla="*/ 1584 h 1593"/>
                <a:gd name="T14" fmla="*/ 1205 w 1356"/>
                <a:gd name="T15" fmla="*/ 1291 h 1593"/>
                <a:gd name="T16" fmla="*/ 1352 w 1356"/>
                <a:gd name="T17" fmla="*/ 608 h 1593"/>
                <a:gd name="T18" fmla="*/ 1142 w 1356"/>
                <a:gd name="T19" fmla="*/ 695 h 1593"/>
                <a:gd name="T20" fmla="*/ 1030 w 1356"/>
                <a:gd name="T21" fmla="*/ 792 h 1593"/>
                <a:gd name="T22" fmla="*/ 1072 w 1356"/>
                <a:gd name="T23" fmla="*/ 894 h 1593"/>
                <a:gd name="T24" fmla="*/ 1017 w 1356"/>
                <a:gd name="T25" fmla="*/ 949 h 1593"/>
                <a:gd name="T26" fmla="*/ 914 w 1356"/>
                <a:gd name="T27" fmla="*/ 907 h 1593"/>
                <a:gd name="T28" fmla="*/ 821 w 1356"/>
                <a:gd name="T29" fmla="*/ 1019 h 1593"/>
                <a:gd name="T30" fmla="*/ 714 w 1356"/>
                <a:gd name="T31" fmla="*/ 1043 h 1593"/>
                <a:gd name="T32" fmla="*/ 672 w 1356"/>
                <a:gd name="T33" fmla="*/ 942 h 1593"/>
                <a:gd name="T34" fmla="*/ 524 w 1356"/>
                <a:gd name="T35" fmla="*/ 954 h 1593"/>
                <a:gd name="T36" fmla="*/ 458 w 1356"/>
                <a:gd name="T37" fmla="*/ 923 h 1593"/>
                <a:gd name="T38" fmla="*/ 427 w 1356"/>
                <a:gd name="T39" fmla="*/ 857 h 1593"/>
                <a:gd name="T40" fmla="*/ 437 w 1356"/>
                <a:gd name="T41" fmla="*/ 711 h 1593"/>
                <a:gd name="T42" fmla="*/ 335 w 1356"/>
                <a:gd name="T43" fmla="*/ 668 h 1593"/>
                <a:gd name="T44" fmla="*/ 359 w 1356"/>
                <a:gd name="T45" fmla="*/ 562 h 1593"/>
                <a:gd name="T46" fmla="*/ 470 w 1356"/>
                <a:gd name="T47" fmla="*/ 466 h 1593"/>
                <a:gd name="T48" fmla="*/ 427 w 1356"/>
                <a:gd name="T49" fmla="*/ 363 h 1593"/>
                <a:gd name="T50" fmla="*/ 482 w 1356"/>
                <a:gd name="T51" fmla="*/ 308 h 1593"/>
                <a:gd name="T52" fmla="*/ 584 w 1356"/>
                <a:gd name="T53" fmla="*/ 350 h 1593"/>
                <a:gd name="T54" fmla="*/ 683 w 1356"/>
                <a:gd name="T55" fmla="*/ 237 h 1593"/>
                <a:gd name="T56" fmla="*/ 789 w 1356"/>
                <a:gd name="T57" fmla="*/ 212 h 1593"/>
                <a:gd name="T58" fmla="*/ 832 w 1356"/>
                <a:gd name="T59" fmla="*/ 314 h 1593"/>
                <a:gd name="T60" fmla="*/ 979 w 1356"/>
                <a:gd name="T61" fmla="*/ 303 h 1593"/>
                <a:gd name="T62" fmla="*/ 1072 w 1356"/>
                <a:gd name="T63" fmla="*/ 361 h 1593"/>
                <a:gd name="T64" fmla="*/ 1030 w 1356"/>
                <a:gd name="T65" fmla="*/ 463 h 1593"/>
                <a:gd name="T66" fmla="*/ 1142 w 1356"/>
                <a:gd name="T67" fmla="*/ 560 h 1593"/>
                <a:gd name="T68" fmla="*/ 1166 w 1356"/>
                <a:gd name="T69" fmla="*/ 666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6" h="1593">
                  <a:moveTo>
                    <a:pt x="1352" y="608"/>
                  </a:moveTo>
                  <a:cubicBezTo>
                    <a:pt x="1344" y="302"/>
                    <a:pt x="1099" y="45"/>
                    <a:pt x="793" y="24"/>
                  </a:cubicBezTo>
                  <a:cubicBezTo>
                    <a:pt x="454" y="0"/>
                    <a:pt x="169" y="256"/>
                    <a:pt x="147" y="585"/>
                  </a:cubicBezTo>
                  <a:cubicBezTo>
                    <a:pt x="145" y="585"/>
                    <a:pt x="145" y="585"/>
                    <a:pt x="145" y="585"/>
                  </a:cubicBezTo>
                  <a:cubicBezTo>
                    <a:pt x="145" y="601"/>
                    <a:pt x="145" y="601"/>
                    <a:pt x="145" y="601"/>
                  </a:cubicBezTo>
                  <a:cubicBezTo>
                    <a:pt x="145" y="656"/>
                    <a:pt x="125" y="741"/>
                    <a:pt x="100" y="790"/>
                  </a:cubicBezTo>
                  <a:cubicBezTo>
                    <a:pt x="73" y="840"/>
                    <a:pt x="45" y="890"/>
                    <a:pt x="23" y="926"/>
                  </a:cubicBezTo>
                  <a:cubicBezTo>
                    <a:pt x="0" y="960"/>
                    <a:pt x="25" y="1006"/>
                    <a:pt x="66" y="1006"/>
                  </a:cubicBezTo>
                  <a:cubicBezTo>
                    <a:pt x="145" y="1006"/>
                    <a:pt x="145" y="1006"/>
                    <a:pt x="145" y="1006"/>
                  </a:cubicBezTo>
                  <a:cubicBezTo>
                    <a:pt x="145" y="1296"/>
                    <a:pt x="145" y="1296"/>
                    <a:pt x="145" y="1296"/>
                  </a:cubicBezTo>
                  <a:cubicBezTo>
                    <a:pt x="145" y="1354"/>
                    <a:pt x="193" y="1401"/>
                    <a:pt x="251" y="1401"/>
                  </a:cubicBezTo>
                  <a:cubicBezTo>
                    <a:pt x="417" y="1401"/>
                    <a:pt x="417" y="1401"/>
                    <a:pt x="417" y="1401"/>
                  </a:cubicBezTo>
                  <a:cubicBezTo>
                    <a:pt x="417" y="1547"/>
                    <a:pt x="417" y="1547"/>
                    <a:pt x="417" y="1547"/>
                  </a:cubicBezTo>
                  <a:cubicBezTo>
                    <a:pt x="417" y="1574"/>
                    <a:pt x="443" y="1593"/>
                    <a:pt x="470" y="1584"/>
                  </a:cubicBezTo>
                  <a:cubicBezTo>
                    <a:pt x="1164" y="1348"/>
                    <a:pt x="1164" y="1348"/>
                    <a:pt x="1164" y="1348"/>
                  </a:cubicBezTo>
                  <a:cubicBezTo>
                    <a:pt x="1189" y="1339"/>
                    <a:pt x="1205" y="1317"/>
                    <a:pt x="1205" y="1291"/>
                  </a:cubicBezTo>
                  <a:cubicBezTo>
                    <a:pt x="1205" y="1019"/>
                    <a:pt x="1205" y="1019"/>
                    <a:pt x="1205" y="1019"/>
                  </a:cubicBezTo>
                  <a:cubicBezTo>
                    <a:pt x="1300" y="910"/>
                    <a:pt x="1356" y="766"/>
                    <a:pt x="1352" y="608"/>
                  </a:cubicBezTo>
                  <a:close/>
                  <a:moveTo>
                    <a:pt x="1166" y="666"/>
                  </a:moveTo>
                  <a:cubicBezTo>
                    <a:pt x="1166" y="680"/>
                    <a:pt x="1156" y="693"/>
                    <a:pt x="1142" y="695"/>
                  </a:cubicBezTo>
                  <a:cubicBezTo>
                    <a:pt x="1064" y="708"/>
                    <a:pt x="1064" y="708"/>
                    <a:pt x="1064" y="708"/>
                  </a:cubicBezTo>
                  <a:cubicBezTo>
                    <a:pt x="1057" y="737"/>
                    <a:pt x="1045" y="766"/>
                    <a:pt x="1030" y="792"/>
                  </a:cubicBezTo>
                  <a:cubicBezTo>
                    <a:pt x="1075" y="856"/>
                    <a:pt x="1075" y="856"/>
                    <a:pt x="1075" y="856"/>
                  </a:cubicBezTo>
                  <a:cubicBezTo>
                    <a:pt x="1083" y="867"/>
                    <a:pt x="1082" y="884"/>
                    <a:pt x="1072" y="894"/>
                  </a:cubicBezTo>
                  <a:cubicBezTo>
                    <a:pt x="1044" y="921"/>
                    <a:pt x="1044" y="921"/>
                    <a:pt x="1044" y="921"/>
                  </a:cubicBezTo>
                  <a:cubicBezTo>
                    <a:pt x="1017" y="949"/>
                    <a:pt x="1017" y="949"/>
                    <a:pt x="1017" y="949"/>
                  </a:cubicBezTo>
                  <a:cubicBezTo>
                    <a:pt x="1007" y="959"/>
                    <a:pt x="990" y="960"/>
                    <a:pt x="978" y="952"/>
                  </a:cubicBezTo>
                  <a:cubicBezTo>
                    <a:pt x="914" y="907"/>
                    <a:pt x="914" y="907"/>
                    <a:pt x="914" y="907"/>
                  </a:cubicBezTo>
                  <a:cubicBezTo>
                    <a:pt x="889" y="922"/>
                    <a:pt x="861" y="933"/>
                    <a:pt x="833" y="941"/>
                  </a:cubicBezTo>
                  <a:cubicBezTo>
                    <a:pt x="821" y="1019"/>
                    <a:pt x="821" y="1019"/>
                    <a:pt x="821" y="1019"/>
                  </a:cubicBezTo>
                  <a:cubicBezTo>
                    <a:pt x="818" y="1033"/>
                    <a:pt x="806" y="1043"/>
                    <a:pt x="792" y="1043"/>
                  </a:cubicBezTo>
                  <a:cubicBezTo>
                    <a:pt x="714" y="1043"/>
                    <a:pt x="714" y="1043"/>
                    <a:pt x="714" y="1043"/>
                  </a:cubicBezTo>
                  <a:cubicBezTo>
                    <a:pt x="700" y="1043"/>
                    <a:pt x="688" y="1033"/>
                    <a:pt x="685" y="1019"/>
                  </a:cubicBezTo>
                  <a:cubicBezTo>
                    <a:pt x="672" y="942"/>
                    <a:pt x="672" y="942"/>
                    <a:pt x="672" y="942"/>
                  </a:cubicBezTo>
                  <a:cubicBezTo>
                    <a:pt x="643" y="935"/>
                    <a:pt x="615" y="923"/>
                    <a:pt x="589" y="908"/>
                  </a:cubicBezTo>
                  <a:cubicBezTo>
                    <a:pt x="524" y="954"/>
                    <a:pt x="524" y="954"/>
                    <a:pt x="524" y="954"/>
                  </a:cubicBezTo>
                  <a:cubicBezTo>
                    <a:pt x="512" y="962"/>
                    <a:pt x="496" y="961"/>
                    <a:pt x="486" y="951"/>
                  </a:cubicBezTo>
                  <a:cubicBezTo>
                    <a:pt x="458" y="923"/>
                    <a:pt x="458" y="923"/>
                    <a:pt x="458" y="923"/>
                  </a:cubicBezTo>
                  <a:cubicBezTo>
                    <a:pt x="431" y="896"/>
                    <a:pt x="431" y="896"/>
                    <a:pt x="431" y="896"/>
                  </a:cubicBezTo>
                  <a:cubicBezTo>
                    <a:pt x="420" y="885"/>
                    <a:pt x="419" y="869"/>
                    <a:pt x="427" y="857"/>
                  </a:cubicBezTo>
                  <a:cubicBezTo>
                    <a:pt x="473" y="794"/>
                    <a:pt x="473" y="794"/>
                    <a:pt x="473" y="794"/>
                  </a:cubicBezTo>
                  <a:cubicBezTo>
                    <a:pt x="457" y="768"/>
                    <a:pt x="445" y="740"/>
                    <a:pt x="437" y="711"/>
                  </a:cubicBezTo>
                  <a:cubicBezTo>
                    <a:pt x="359" y="697"/>
                    <a:pt x="359" y="697"/>
                    <a:pt x="359" y="697"/>
                  </a:cubicBezTo>
                  <a:cubicBezTo>
                    <a:pt x="345" y="695"/>
                    <a:pt x="335" y="683"/>
                    <a:pt x="335" y="668"/>
                  </a:cubicBezTo>
                  <a:cubicBezTo>
                    <a:pt x="335" y="591"/>
                    <a:pt x="335" y="591"/>
                    <a:pt x="335" y="591"/>
                  </a:cubicBezTo>
                  <a:cubicBezTo>
                    <a:pt x="335" y="576"/>
                    <a:pt x="345" y="564"/>
                    <a:pt x="359" y="562"/>
                  </a:cubicBezTo>
                  <a:cubicBezTo>
                    <a:pt x="436" y="550"/>
                    <a:pt x="436" y="550"/>
                    <a:pt x="436" y="550"/>
                  </a:cubicBezTo>
                  <a:cubicBezTo>
                    <a:pt x="443" y="521"/>
                    <a:pt x="455" y="492"/>
                    <a:pt x="470" y="466"/>
                  </a:cubicBezTo>
                  <a:cubicBezTo>
                    <a:pt x="424" y="401"/>
                    <a:pt x="424" y="401"/>
                    <a:pt x="424" y="401"/>
                  </a:cubicBezTo>
                  <a:cubicBezTo>
                    <a:pt x="416" y="390"/>
                    <a:pt x="417" y="373"/>
                    <a:pt x="427" y="363"/>
                  </a:cubicBezTo>
                  <a:cubicBezTo>
                    <a:pt x="455" y="336"/>
                    <a:pt x="455" y="336"/>
                    <a:pt x="455" y="336"/>
                  </a:cubicBezTo>
                  <a:cubicBezTo>
                    <a:pt x="482" y="308"/>
                    <a:pt x="482" y="308"/>
                    <a:pt x="482" y="308"/>
                  </a:cubicBezTo>
                  <a:cubicBezTo>
                    <a:pt x="493" y="298"/>
                    <a:pt x="509" y="296"/>
                    <a:pt x="521" y="305"/>
                  </a:cubicBezTo>
                  <a:cubicBezTo>
                    <a:pt x="584" y="350"/>
                    <a:pt x="584" y="350"/>
                    <a:pt x="584" y="350"/>
                  </a:cubicBezTo>
                  <a:cubicBezTo>
                    <a:pt x="611" y="333"/>
                    <a:pt x="640" y="321"/>
                    <a:pt x="670" y="314"/>
                  </a:cubicBezTo>
                  <a:cubicBezTo>
                    <a:pt x="683" y="237"/>
                    <a:pt x="683" y="237"/>
                    <a:pt x="683" y="237"/>
                  </a:cubicBezTo>
                  <a:cubicBezTo>
                    <a:pt x="685" y="222"/>
                    <a:pt x="697" y="212"/>
                    <a:pt x="712" y="212"/>
                  </a:cubicBezTo>
                  <a:cubicBezTo>
                    <a:pt x="789" y="212"/>
                    <a:pt x="789" y="212"/>
                    <a:pt x="789" y="212"/>
                  </a:cubicBezTo>
                  <a:cubicBezTo>
                    <a:pt x="804" y="212"/>
                    <a:pt x="816" y="222"/>
                    <a:pt x="818" y="237"/>
                  </a:cubicBezTo>
                  <a:cubicBezTo>
                    <a:pt x="832" y="314"/>
                    <a:pt x="832" y="314"/>
                    <a:pt x="832" y="314"/>
                  </a:cubicBezTo>
                  <a:cubicBezTo>
                    <a:pt x="861" y="321"/>
                    <a:pt x="889" y="333"/>
                    <a:pt x="915" y="349"/>
                  </a:cubicBezTo>
                  <a:cubicBezTo>
                    <a:pt x="979" y="303"/>
                    <a:pt x="979" y="303"/>
                    <a:pt x="979" y="303"/>
                  </a:cubicBezTo>
                  <a:cubicBezTo>
                    <a:pt x="990" y="295"/>
                    <a:pt x="1007" y="296"/>
                    <a:pt x="1017" y="306"/>
                  </a:cubicBezTo>
                  <a:cubicBezTo>
                    <a:pt x="1072" y="361"/>
                    <a:pt x="1072" y="361"/>
                    <a:pt x="1072" y="361"/>
                  </a:cubicBezTo>
                  <a:cubicBezTo>
                    <a:pt x="1082" y="371"/>
                    <a:pt x="1083" y="387"/>
                    <a:pt x="1075" y="399"/>
                  </a:cubicBezTo>
                  <a:cubicBezTo>
                    <a:pt x="1030" y="463"/>
                    <a:pt x="1030" y="463"/>
                    <a:pt x="1030" y="463"/>
                  </a:cubicBezTo>
                  <a:cubicBezTo>
                    <a:pt x="1045" y="490"/>
                    <a:pt x="1057" y="518"/>
                    <a:pt x="1064" y="547"/>
                  </a:cubicBezTo>
                  <a:cubicBezTo>
                    <a:pt x="1142" y="560"/>
                    <a:pt x="1142" y="560"/>
                    <a:pt x="1142" y="560"/>
                  </a:cubicBezTo>
                  <a:cubicBezTo>
                    <a:pt x="1156" y="562"/>
                    <a:pt x="1166" y="575"/>
                    <a:pt x="1166" y="589"/>
                  </a:cubicBezTo>
                  <a:lnTo>
                    <a:pt x="1166" y="6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8D0BAD7-AFCC-425B-8DAF-CBE081639CBA}"/>
              </a:ext>
            </a:extLst>
          </p:cNvPr>
          <p:cNvGrpSpPr/>
          <p:nvPr/>
        </p:nvGrpSpPr>
        <p:grpSpPr>
          <a:xfrm>
            <a:off x="5959710" y="2035585"/>
            <a:ext cx="703884" cy="411218"/>
            <a:chOff x="-4954587" y="-469900"/>
            <a:chExt cx="4967288" cy="2901950"/>
          </a:xfrm>
          <a:solidFill>
            <a:schemeClr val="bg1"/>
          </a:solidFill>
        </p:grpSpPr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BD5CA326-E146-432A-A7F2-879F635A1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54587" y="-469900"/>
              <a:ext cx="1243013" cy="2073275"/>
            </a:xfrm>
            <a:custGeom>
              <a:avLst/>
              <a:gdLst>
                <a:gd name="T0" fmla="*/ 396 w 410"/>
                <a:gd name="T1" fmla="*/ 75 h 683"/>
                <a:gd name="T2" fmla="*/ 34 w 410"/>
                <a:gd name="T3" fmla="*/ 0 h 683"/>
                <a:gd name="T4" fmla="*/ 14 w 410"/>
                <a:gd name="T5" fmla="*/ 7 h 683"/>
                <a:gd name="T6" fmla="*/ 0 w 410"/>
                <a:gd name="T7" fmla="*/ 34 h 683"/>
                <a:gd name="T8" fmla="*/ 0 w 410"/>
                <a:gd name="T9" fmla="*/ 649 h 683"/>
                <a:gd name="T10" fmla="*/ 34 w 410"/>
                <a:gd name="T11" fmla="*/ 683 h 683"/>
                <a:gd name="T12" fmla="*/ 239 w 410"/>
                <a:gd name="T13" fmla="*/ 683 h 683"/>
                <a:gd name="T14" fmla="*/ 273 w 410"/>
                <a:gd name="T15" fmla="*/ 662 h 683"/>
                <a:gd name="T16" fmla="*/ 410 w 410"/>
                <a:gd name="T17" fmla="*/ 102 h 683"/>
                <a:gd name="T18" fmla="*/ 396 w 410"/>
                <a:gd name="T19" fmla="*/ 75 h 683"/>
                <a:gd name="T20" fmla="*/ 396 w 410"/>
                <a:gd name="T21" fmla="*/ 75 h 683"/>
                <a:gd name="T22" fmla="*/ 396 w 410"/>
                <a:gd name="T23" fmla="*/ 75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683">
                  <a:moveTo>
                    <a:pt x="396" y="75"/>
                  </a:moveTo>
                  <a:cubicBezTo>
                    <a:pt x="341" y="21"/>
                    <a:pt x="109" y="7"/>
                    <a:pt x="34" y="0"/>
                  </a:cubicBezTo>
                  <a:cubicBezTo>
                    <a:pt x="27" y="0"/>
                    <a:pt x="21" y="0"/>
                    <a:pt x="14" y="7"/>
                  </a:cubicBezTo>
                  <a:cubicBezTo>
                    <a:pt x="7" y="14"/>
                    <a:pt x="0" y="27"/>
                    <a:pt x="0" y="34"/>
                  </a:cubicBezTo>
                  <a:cubicBezTo>
                    <a:pt x="0" y="649"/>
                    <a:pt x="0" y="649"/>
                    <a:pt x="0" y="649"/>
                  </a:cubicBezTo>
                  <a:cubicBezTo>
                    <a:pt x="0" y="669"/>
                    <a:pt x="14" y="683"/>
                    <a:pt x="34" y="683"/>
                  </a:cubicBezTo>
                  <a:cubicBezTo>
                    <a:pt x="239" y="683"/>
                    <a:pt x="239" y="683"/>
                    <a:pt x="239" y="683"/>
                  </a:cubicBezTo>
                  <a:cubicBezTo>
                    <a:pt x="253" y="683"/>
                    <a:pt x="266" y="676"/>
                    <a:pt x="273" y="662"/>
                  </a:cubicBezTo>
                  <a:cubicBezTo>
                    <a:pt x="273" y="642"/>
                    <a:pt x="396" y="280"/>
                    <a:pt x="410" y="102"/>
                  </a:cubicBezTo>
                  <a:cubicBezTo>
                    <a:pt x="410" y="96"/>
                    <a:pt x="410" y="82"/>
                    <a:pt x="396" y="75"/>
                  </a:cubicBezTo>
                  <a:close/>
                  <a:moveTo>
                    <a:pt x="396" y="75"/>
                  </a:moveTo>
                  <a:cubicBezTo>
                    <a:pt x="396" y="75"/>
                    <a:pt x="396" y="75"/>
                    <a:pt x="396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DDE4E065-A3E5-4FBF-B735-79F2CFEA15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16275" y="-117475"/>
              <a:ext cx="2174875" cy="1677988"/>
            </a:xfrm>
            <a:custGeom>
              <a:avLst/>
              <a:gdLst>
                <a:gd name="T0" fmla="*/ 553 w 717"/>
                <a:gd name="T1" fmla="*/ 123 h 553"/>
                <a:gd name="T2" fmla="*/ 369 w 717"/>
                <a:gd name="T3" fmla="*/ 55 h 553"/>
                <a:gd name="T4" fmla="*/ 82 w 717"/>
                <a:gd name="T5" fmla="*/ 137 h 553"/>
                <a:gd name="T6" fmla="*/ 7 w 717"/>
                <a:gd name="T7" fmla="*/ 280 h 553"/>
                <a:gd name="T8" fmla="*/ 21 w 717"/>
                <a:gd name="T9" fmla="*/ 294 h 553"/>
                <a:gd name="T10" fmla="*/ 151 w 717"/>
                <a:gd name="T11" fmla="*/ 239 h 553"/>
                <a:gd name="T12" fmla="*/ 178 w 717"/>
                <a:gd name="T13" fmla="*/ 225 h 553"/>
                <a:gd name="T14" fmla="*/ 226 w 717"/>
                <a:gd name="T15" fmla="*/ 212 h 553"/>
                <a:gd name="T16" fmla="*/ 274 w 717"/>
                <a:gd name="T17" fmla="*/ 191 h 553"/>
                <a:gd name="T18" fmla="*/ 287 w 717"/>
                <a:gd name="T19" fmla="*/ 191 h 553"/>
                <a:gd name="T20" fmla="*/ 314 w 717"/>
                <a:gd name="T21" fmla="*/ 198 h 553"/>
                <a:gd name="T22" fmla="*/ 472 w 717"/>
                <a:gd name="T23" fmla="*/ 335 h 553"/>
                <a:gd name="T24" fmla="*/ 710 w 717"/>
                <a:gd name="T25" fmla="*/ 553 h 553"/>
                <a:gd name="T26" fmla="*/ 717 w 717"/>
                <a:gd name="T27" fmla="*/ 553 h 553"/>
                <a:gd name="T28" fmla="*/ 553 w 717"/>
                <a:gd name="T29" fmla="*/ 123 h 553"/>
                <a:gd name="T30" fmla="*/ 553 w 717"/>
                <a:gd name="T31" fmla="*/ 123 h 553"/>
                <a:gd name="T32" fmla="*/ 553 w 717"/>
                <a:gd name="T33" fmla="*/ 12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7" h="553">
                  <a:moveTo>
                    <a:pt x="553" y="123"/>
                  </a:moveTo>
                  <a:cubicBezTo>
                    <a:pt x="485" y="103"/>
                    <a:pt x="424" y="75"/>
                    <a:pt x="369" y="55"/>
                  </a:cubicBezTo>
                  <a:cubicBezTo>
                    <a:pt x="246" y="0"/>
                    <a:pt x="192" y="27"/>
                    <a:pt x="82" y="137"/>
                  </a:cubicBezTo>
                  <a:cubicBezTo>
                    <a:pt x="35" y="184"/>
                    <a:pt x="0" y="253"/>
                    <a:pt x="7" y="280"/>
                  </a:cubicBezTo>
                  <a:cubicBezTo>
                    <a:pt x="7" y="287"/>
                    <a:pt x="7" y="287"/>
                    <a:pt x="21" y="294"/>
                  </a:cubicBezTo>
                  <a:cubicBezTo>
                    <a:pt x="55" y="307"/>
                    <a:pt x="103" y="314"/>
                    <a:pt x="151" y="239"/>
                  </a:cubicBezTo>
                  <a:cubicBezTo>
                    <a:pt x="157" y="232"/>
                    <a:pt x="164" y="225"/>
                    <a:pt x="178" y="225"/>
                  </a:cubicBezTo>
                  <a:cubicBezTo>
                    <a:pt x="198" y="225"/>
                    <a:pt x="205" y="219"/>
                    <a:pt x="226" y="212"/>
                  </a:cubicBezTo>
                  <a:cubicBezTo>
                    <a:pt x="239" y="205"/>
                    <a:pt x="253" y="198"/>
                    <a:pt x="274" y="191"/>
                  </a:cubicBezTo>
                  <a:cubicBezTo>
                    <a:pt x="287" y="191"/>
                    <a:pt x="287" y="191"/>
                    <a:pt x="287" y="191"/>
                  </a:cubicBezTo>
                  <a:cubicBezTo>
                    <a:pt x="294" y="191"/>
                    <a:pt x="308" y="198"/>
                    <a:pt x="314" y="198"/>
                  </a:cubicBezTo>
                  <a:cubicBezTo>
                    <a:pt x="349" y="232"/>
                    <a:pt x="410" y="280"/>
                    <a:pt x="472" y="335"/>
                  </a:cubicBezTo>
                  <a:cubicBezTo>
                    <a:pt x="567" y="410"/>
                    <a:pt x="663" y="492"/>
                    <a:pt x="710" y="553"/>
                  </a:cubicBezTo>
                  <a:cubicBezTo>
                    <a:pt x="717" y="553"/>
                    <a:pt x="717" y="553"/>
                    <a:pt x="717" y="553"/>
                  </a:cubicBezTo>
                  <a:cubicBezTo>
                    <a:pt x="669" y="417"/>
                    <a:pt x="588" y="184"/>
                    <a:pt x="553" y="123"/>
                  </a:cubicBezTo>
                  <a:close/>
                  <a:moveTo>
                    <a:pt x="553" y="123"/>
                  </a:moveTo>
                  <a:cubicBezTo>
                    <a:pt x="553" y="123"/>
                    <a:pt x="553" y="123"/>
                    <a:pt x="553" y="1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78789890-6340-4AFC-8B0C-ABF5732566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2" y="-263525"/>
              <a:ext cx="1446213" cy="2073275"/>
            </a:xfrm>
            <a:custGeom>
              <a:avLst/>
              <a:gdLst>
                <a:gd name="T0" fmla="*/ 443 w 477"/>
                <a:gd name="T1" fmla="*/ 0 h 683"/>
                <a:gd name="T2" fmla="*/ 20 w 477"/>
                <a:gd name="T3" fmla="*/ 69 h 683"/>
                <a:gd name="T4" fmla="*/ 0 w 477"/>
                <a:gd name="T5" fmla="*/ 89 h 683"/>
                <a:gd name="T6" fmla="*/ 6 w 477"/>
                <a:gd name="T7" fmla="*/ 116 h 683"/>
                <a:gd name="T8" fmla="*/ 204 w 477"/>
                <a:gd name="T9" fmla="*/ 656 h 683"/>
                <a:gd name="T10" fmla="*/ 238 w 477"/>
                <a:gd name="T11" fmla="*/ 683 h 683"/>
                <a:gd name="T12" fmla="*/ 443 w 477"/>
                <a:gd name="T13" fmla="*/ 683 h 683"/>
                <a:gd name="T14" fmla="*/ 477 w 477"/>
                <a:gd name="T15" fmla="*/ 649 h 683"/>
                <a:gd name="T16" fmla="*/ 477 w 477"/>
                <a:gd name="T17" fmla="*/ 34 h 683"/>
                <a:gd name="T18" fmla="*/ 443 w 477"/>
                <a:gd name="T19" fmla="*/ 0 h 683"/>
                <a:gd name="T20" fmla="*/ 443 w 477"/>
                <a:gd name="T21" fmla="*/ 0 h 683"/>
                <a:gd name="T22" fmla="*/ 443 w 477"/>
                <a:gd name="T23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7" h="683">
                  <a:moveTo>
                    <a:pt x="443" y="0"/>
                  </a:moveTo>
                  <a:cubicBezTo>
                    <a:pt x="177" y="0"/>
                    <a:pt x="27" y="69"/>
                    <a:pt x="20" y="6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6"/>
                    <a:pt x="0" y="110"/>
                    <a:pt x="6" y="116"/>
                  </a:cubicBezTo>
                  <a:cubicBezTo>
                    <a:pt x="47" y="185"/>
                    <a:pt x="184" y="560"/>
                    <a:pt x="204" y="656"/>
                  </a:cubicBezTo>
                  <a:cubicBezTo>
                    <a:pt x="211" y="669"/>
                    <a:pt x="225" y="683"/>
                    <a:pt x="238" y="683"/>
                  </a:cubicBezTo>
                  <a:cubicBezTo>
                    <a:pt x="443" y="683"/>
                    <a:pt x="443" y="683"/>
                    <a:pt x="443" y="683"/>
                  </a:cubicBezTo>
                  <a:cubicBezTo>
                    <a:pt x="464" y="683"/>
                    <a:pt x="477" y="669"/>
                    <a:pt x="477" y="649"/>
                  </a:cubicBezTo>
                  <a:cubicBezTo>
                    <a:pt x="477" y="34"/>
                    <a:pt x="477" y="34"/>
                    <a:pt x="477" y="34"/>
                  </a:cubicBezTo>
                  <a:cubicBezTo>
                    <a:pt x="477" y="14"/>
                    <a:pt x="464" y="0"/>
                    <a:pt x="443" y="0"/>
                  </a:cubicBezTo>
                  <a:close/>
                  <a:moveTo>
                    <a:pt x="443" y="0"/>
                  </a:moveTo>
                  <a:cubicBezTo>
                    <a:pt x="443" y="0"/>
                    <a:pt x="443" y="0"/>
                    <a:pt x="4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1798BC17-E64B-42D5-9446-BEE79A82FB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78262" y="152400"/>
              <a:ext cx="2711450" cy="2279650"/>
            </a:xfrm>
            <a:custGeom>
              <a:avLst/>
              <a:gdLst>
                <a:gd name="T0" fmla="*/ 881 w 894"/>
                <a:gd name="T1" fmla="*/ 532 h 751"/>
                <a:gd name="T2" fmla="*/ 635 w 894"/>
                <a:gd name="T3" fmla="*/ 300 h 751"/>
                <a:gd name="T4" fmla="*/ 485 w 894"/>
                <a:gd name="T5" fmla="*/ 177 h 751"/>
                <a:gd name="T6" fmla="*/ 464 w 894"/>
                <a:gd name="T7" fmla="*/ 191 h 751"/>
                <a:gd name="T8" fmla="*/ 410 w 894"/>
                <a:gd name="T9" fmla="*/ 205 h 751"/>
                <a:gd name="T10" fmla="*/ 212 w 894"/>
                <a:gd name="T11" fmla="*/ 273 h 751"/>
                <a:gd name="T12" fmla="*/ 150 w 894"/>
                <a:gd name="T13" fmla="*/ 211 h 751"/>
                <a:gd name="T14" fmla="*/ 246 w 894"/>
                <a:gd name="T15" fmla="*/ 0 h 751"/>
                <a:gd name="T16" fmla="*/ 109 w 894"/>
                <a:gd name="T17" fmla="*/ 0 h 751"/>
                <a:gd name="T18" fmla="*/ 0 w 894"/>
                <a:gd name="T19" fmla="*/ 409 h 751"/>
                <a:gd name="T20" fmla="*/ 75 w 894"/>
                <a:gd name="T21" fmla="*/ 485 h 751"/>
                <a:gd name="T22" fmla="*/ 382 w 894"/>
                <a:gd name="T23" fmla="*/ 723 h 751"/>
                <a:gd name="T24" fmla="*/ 464 w 894"/>
                <a:gd name="T25" fmla="*/ 751 h 751"/>
                <a:gd name="T26" fmla="*/ 485 w 894"/>
                <a:gd name="T27" fmla="*/ 751 h 751"/>
                <a:gd name="T28" fmla="*/ 375 w 894"/>
                <a:gd name="T29" fmla="*/ 642 h 751"/>
                <a:gd name="T30" fmla="*/ 375 w 894"/>
                <a:gd name="T31" fmla="*/ 594 h 751"/>
                <a:gd name="T32" fmla="*/ 423 w 894"/>
                <a:gd name="T33" fmla="*/ 594 h 751"/>
                <a:gd name="T34" fmla="*/ 560 w 894"/>
                <a:gd name="T35" fmla="*/ 730 h 751"/>
                <a:gd name="T36" fmla="*/ 601 w 894"/>
                <a:gd name="T37" fmla="*/ 737 h 751"/>
                <a:gd name="T38" fmla="*/ 635 w 894"/>
                <a:gd name="T39" fmla="*/ 696 h 751"/>
                <a:gd name="T40" fmla="*/ 478 w 894"/>
                <a:gd name="T41" fmla="*/ 539 h 751"/>
                <a:gd name="T42" fmla="*/ 478 w 894"/>
                <a:gd name="T43" fmla="*/ 491 h 751"/>
                <a:gd name="T44" fmla="*/ 526 w 894"/>
                <a:gd name="T45" fmla="*/ 491 h 751"/>
                <a:gd name="T46" fmla="*/ 696 w 894"/>
                <a:gd name="T47" fmla="*/ 662 h 751"/>
                <a:gd name="T48" fmla="*/ 751 w 894"/>
                <a:gd name="T49" fmla="*/ 662 h 751"/>
                <a:gd name="T50" fmla="*/ 778 w 894"/>
                <a:gd name="T51" fmla="*/ 635 h 751"/>
                <a:gd name="T52" fmla="*/ 587 w 894"/>
                <a:gd name="T53" fmla="*/ 444 h 751"/>
                <a:gd name="T54" fmla="*/ 587 w 894"/>
                <a:gd name="T55" fmla="*/ 396 h 751"/>
                <a:gd name="T56" fmla="*/ 635 w 894"/>
                <a:gd name="T57" fmla="*/ 396 h 751"/>
                <a:gd name="T58" fmla="*/ 833 w 894"/>
                <a:gd name="T59" fmla="*/ 594 h 751"/>
                <a:gd name="T60" fmla="*/ 874 w 894"/>
                <a:gd name="T61" fmla="*/ 587 h 751"/>
                <a:gd name="T62" fmla="*/ 881 w 894"/>
                <a:gd name="T63" fmla="*/ 532 h 751"/>
                <a:gd name="T64" fmla="*/ 881 w 894"/>
                <a:gd name="T65" fmla="*/ 532 h 751"/>
                <a:gd name="T66" fmla="*/ 881 w 894"/>
                <a:gd name="T67" fmla="*/ 532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4" h="751">
                  <a:moveTo>
                    <a:pt x="881" y="532"/>
                  </a:moveTo>
                  <a:cubicBezTo>
                    <a:pt x="853" y="471"/>
                    <a:pt x="737" y="382"/>
                    <a:pt x="635" y="300"/>
                  </a:cubicBezTo>
                  <a:cubicBezTo>
                    <a:pt x="580" y="252"/>
                    <a:pt x="526" y="211"/>
                    <a:pt x="485" y="177"/>
                  </a:cubicBezTo>
                  <a:cubicBezTo>
                    <a:pt x="478" y="184"/>
                    <a:pt x="464" y="184"/>
                    <a:pt x="464" y="191"/>
                  </a:cubicBezTo>
                  <a:cubicBezTo>
                    <a:pt x="444" y="198"/>
                    <a:pt x="437" y="205"/>
                    <a:pt x="410" y="205"/>
                  </a:cubicBezTo>
                  <a:cubicBezTo>
                    <a:pt x="355" y="273"/>
                    <a:pt x="287" y="300"/>
                    <a:pt x="212" y="273"/>
                  </a:cubicBezTo>
                  <a:cubicBezTo>
                    <a:pt x="178" y="266"/>
                    <a:pt x="157" y="239"/>
                    <a:pt x="150" y="211"/>
                  </a:cubicBezTo>
                  <a:cubicBezTo>
                    <a:pt x="137" y="143"/>
                    <a:pt x="198" y="48"/>
                    <a:pt x="246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82" y="136"/>
                    <a:pt x="34" y="314"/>
                    <a:pt x="0" y="409"/>
                  </a:cubicBezTo>
                  <a:cubicBezTo>
                    <a:pt x="27" y="437"/>
                    <a:pt x="55" y="471"/>
                    <a:pt x="75" y="485"/>
                  </a:cubicBezTo>
                  <a:cubicBezTo>
                    <a:pt x="205" y="594"/>
                    <a:pt x="355" y="703"/>
                    <a:pt x="382" y="723"/>
                  </a:cubicBezTo>
                  <a:cubicBezTo>
                    <a:pt x="403" y="737"/>
                    <a:pt x="444" y="751"/>
                    <a:pt x="464" y="751"/>
                  </a:cubicBezTo>
                  <a:cubicBezTo>
                    <a:pt x="485" y="751"/>
                    <a:pt x="485" y="751"/>
                    <a:pt x="485" y="751"/>
                  </a:cubicBezTo>
                  <a:cubicBezTo>
                    <a:pt x="375" y="642"/>
                    <a:pt x="375" y="642"/>
                    <a:pt x="375" y="642"/>
                  </a:cubicBezTo>
                  <a:cubicBezTo>
                    <a:pt x="362" y="628"/>
                    <a:pt x="362" y="607"/>
                    <a:pt x="375" y="594"/>
                  </a:cubicBezTo>
                  <a:cubicBezTo>
                    <a:pt x="389" y="580"/>
                    <a:pt x="410" y="580"/>
                    <a:pt x="423" y="594"/>
                  </a:cubicBezTo>
                  <a:cubicBezTo>
                    <a:pt x="560" y="730"/>
                    <a:pt x="560" y="730"/>
                    <a:pt x="560" y="730"/>
                  </a:cubicBezTo>
                  <a:cubicBezTo>
                    <a:pt x="573" y="744"/>
                    <a:pt x="587" y="737"/>
                    <a:pt x="601" y="737"/>
                  </a:cubicBezTo>
                  <a:cubicBezTo>
                    <a:pt x="621" y="730"/>
                    <a:pt x="628" y="717"/>
                    <a:pt x="635" y="696"/>
                  </a:cubicBezTo>
                  <a:cubicBezTo>
                    <a:pt x="478" y="539"/>
                    <a:pt x="478" y="539"/>
                    <a:pt x="478" y="539"/>
                  </a:cubicBezTo>
                  <a:cubicBezTo>
                    <a:pt x="464" y="526"/>
                    <a:pt x="464" y="505"/>
                    <a:pt x="478" y="491"/>
                  </a:cubicBezTo>
                  <a:cubicBezTo>
                    <a:pt x="492" y="478"/>
                    <a:pt x="512" y="478"/>
                    <a:pt x="526" y="491"/>
                  </a:cubicBezTo>
                  <a:cubicBezTo>
                    <a:pt x="696" y="662"/>
                    <a:pt x="696" y="662"/>
                    <a:pt x="696" y="662"/>
                  </a:cubicBezTo>
                  <a:cubicBezTo>
                    <a:pt x="703" y="669"/>
                    <a:pt x="730" y="669"/>
                    <a:pt x="751" y="662"/>
                  </a:cubicBezTo>
                  <a:cubicBezTo>
                    <a:pt x="758" y="655"/>
                    <a:pt x="771" y="648"/>
                    <a:pt x="778" y="635"/>
                  </a:cubicBezTo>
                  <a:cubicBezTo>
                    <a:pt x="587" y="444"/>
                    <a:pt x="587" y="444"/>
                    <a:pt x="587" y="444"/>
                  </a:cubicBezTo>
                  <a:cubicBezTo>
                    <a:pt x="573" y="430"/>
                    <a:pt x="573" y="409"/>
                    <a:pt x="587" y="396"/>
                  </a:cubicBezTo>
                  <a:cubicBezTo>
                    <a:pt x="601" y="382"/>
                    <a:pt x="621" y="382"/>
                    <a:pt x="635" y="396"/>
                  </a:cubicBezTo>
                  <a:cubicBezTo>
                    <a:pt x="833" y="594"/>
                    <a:pt x="833" y="594"/>
                    <a:pt x="833" y="594"/>
                  </a:cubicBezTo>
                  <a:cubicBezTo>
                    <a:pt x="847" y="601"/>
                    <a:pt x="860" y="594"/>
                    <a:pt x="874" y="587"/>
                  </a:cubicBezTo>
                  <a:cubicBezTo>
                    <a:pt x="881" y="580"/>
                    <a:pt x="894" y="560"/>
                    <a:pt x="881" y="532"/>
                  </a:cubicBezTo>
                  <a:close/>
                  <a:moveTo>
                    <a:pt x="881" y="532"/>
                  </a:moveTo>
                  <a:cubicBezTo>
                    <a:pt x="881" y="532"/>
                    <a:pt x="881" y="532"/>
                    <a:pt x="881" y="5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54BE23B-CD19-45FD-9DAB-360018A2D5D0}"/>
              </a:ext>
            </a:extLst>
          </p:cNvPr>
          <p:cNvGrpSpPr/>
          <p:nvPr/>
        </p:nvGrpSpPr>
        <p:grpSpPr>
          <a:xfrm>
            <a:off x="4251333" y="2755871"/>
            <a:ext cx="603857" cy="564966"/>
            <a:chOff x="12028488" y="-331788"/>
            <a:chExt cx="4535488" cy="4243388"/>
          </a:xfrm>
          <a:solidFill>
            <a:schemeClr val="bg1"/>
          </a:solidFill>
        </p:grpSpPr>
        <p:sp>
          <p:nvSpPr>
            <p:cNvPr id="80" name="Freeform 40">
              <a:extLst>
                <a:ext uri="{FF2B5EF4-FFF2-40B4-BE49-F238E27FC236}">
                  <a16:creationId xmlns:a16="http://schemas.microsoft.com/office/drawing/2014/main" id="{6907BFCF-03F7-46C7-A7DE-B2530F7FC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8375" y="2339975"/>
              <a:ext cx="230188" cy="371475"/>
            </a:xfrm>
            <a:custGeom>
              <a:avLst/>
              <a:gdLst>
                <a:gd name="T0" fmla="*/ 64 w 76"/>
                <a:gd name="T1" fmla="*/ 30 h 122"/>
                <a:gd name="T2" fmla="*/ 46 w 76"/>
                <a:gd name="T3" fmla="*/ 17 h 122"/>
                <a:gd name="T4" fmla="*/ 0 w 76"/>
                <a:gd name="T5" fmla="*/ 0 h 122"/>
                <a:gd name="T6" fmla="*/ 0 w 76"/>
                <a:gd name="T7" fmla="*/ 122 h 122"/>
                <a:gd name="T8" fmla="*/ 68 w 76"/>
                <a:gd name="T9" fmla="*/ 86 h 122"/>
                <a:gd name="T10" fmla="*/ 68 w 76"/>
                <a:gd name="T11" fmla="*/ 86 h 122"/>
                <a:gd name="T12" fmla="*/ 73 w 76"/>
                <a:gd name="T13" fmla="*/ 48 h 122"/>
                <a:gd name="T14" fmla="*/ 64 w 76"/>
                <a:gd name="T15" fmla="*/ 3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22">
                  <a:moveTo>
                    <a:pt x="64" y="30"/>
                  </a:moveTo>
                  <a:cubicBezTo>
                    <a:pt x="59" y="24"/>
                    <a:pt x="52" y="20"/>
                    <a:pt x="46" y="17"/>
                  </a:cubicBezTo>
                  <a:cubicBezTo>
                    <a:pt x="31" y="9"/>
                    <a:pt x="15" y="5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5" y="119"/>
                    <a:pt x="54" y="110"/>
                    <a:pt x="68" y="86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74" y="75"/>
                    <a:pt x="76" y="61"/>
                    <a:pt x="73" y="48"/>
                  </a:cubicBezTo>
                  <a:cubicBezTo>
                    <a:pt x="72" y="41"/>
                    <a:pt x="69" y="35"/>
                    <a:pt x="6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1">
              <a:extLst>
                <a:ext uri="{FF2B5EF4-FFF2-40B4-BE49-F238E27FC236}">
                  <a16:creationId xmlns:a16="http://schemas.microsoft.com/office/drawing/2014/main" id="{B1F18297-805D-451C-8DD2-E67A912A4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7850" y="1747838"/>
              <a:ext cx="185738" cy="334963"/>
            </a:xfrm>
            <a:custGeom>
              <a:avLst/>
              <a:gdLst>
                <a:gd name="T0" fmla="*/ 8 w 61"/>
                <a:gd name="T1" fmla="*/ 30 h 110"/>
                <a:gd name="T2" fmla="*/ 0 w 61"/>
                <a:gd name="T3" fmla="*/ 52 h 110"/>
                <a:gd name="T4" fmla="*/ 3 w 61"/>
                <a:gd name="T5" fmla="*/ 75 h 110"/>
                <a:gd name="T6" fmla="*/ 18 w 61"/>
                <a:gd name="T7" fmla="*/ 92 h 110"/>
                <a:gd name="T8" fmla="*/ 40 w 61"/>
                <a:gd name="T9" fmla="*/ 103 h 110"/>
                <a:gd name="T10" fmla="*/ 61 w 61"/>
                <a:gd name="T11" fmla="*/ 110 h 110"/>
                <a:gd name="T12" fmla="*/ 61 w 61"/>
                <a:gd name="T13" fmla="*/ 0 h 110"/>
                <a:gd name="T14" fmla="*/ 8 w 61"/>
                <a:gd name="T15" fmla="*/ 3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10">
                  <a:moveTo>
                    <a:pt x="8" y="30"/>
                  </a:moveTo>
                  <a:cubicBezTo>
                    <a:pt x="4" y="37"/>
                    <a:pt x="1" y="44"/>
                    <a:pt x="0" y="52"/>
                  </a:cubicBezTo>
                  <a:cubicBezTo>
                    <a:pt x="0" y="60"/>
                    <a:pt x="0" y="68"/>
                    <a:pt x="3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4" y="96"/>
                    <a:pt x="32" y="100"/>
                    <a:pt x="40" y="103"/>
                  </a:cubicBezTo>
                  <a:cubicBezTo>
                    <a:pt x="46" y="105"/>
                    <a:pt x="53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1" y="4"/>
                    <a:pt x="20" y="13"/>
                    <a:pt x="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2">
              <a:extLst>
                <a:ext uri="{FF2B5EF4-FFF2-40B4-BE49-F238E27FC236}">
                  <a16:creationId xmlns:a16="http://schemas.microsoft.com/office/drawing/2014/main" id="{FA61828F-5B9D-4522-85BA-07903B32F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28488" y="-331788"/>
              <a:ext cx="4535488" cy="4243388"/>
            </a:xfrm>
            <a:custGeom>
              <a:avLst/>
              <a:gdLst>
                <a:gd name="T0" fmla="*/ 1130 w 1492"/>
                <a:gd name="T1" fmla="*/ 11 h 1397"/>
                <a:gd name="T2" fmla="*/ 712 w 1492"/>
                <a:gd name="T3" fmla="*/ 7 h 1397"/>
                <a:gd name="T4" fmla="*/ 664 w 1492"/>
                <a:gd name="T5" fmla="*/ 24 h 1397"/>
                <a:gd name="T6" fmla="*/ 822 w 1492"/>
                <a:gd name="T7" fmla="*/ 1361 h 1397"/>
                <a:gd name="T8" fmla="*/ 1492 w 1492"/>
                <a:gd name="T9" fmla="*/ 988 h 1397"/>
                <a:gd name="T10" fmla="*/ 1097 w 1492"/>
                <a:gd name="T11" fmla="*/ 955 h 1397"/>
                <a:gd name="T12" fmla="*/ 957 w 1492"/>
                <a:gd name="T13" fmla="*/ 1069 h 1397"/>
                <a:gd name="T14" fmla="*/ 945 w 1492"/>
                <a:gd name="T15" fmla="*/ 1130 h 1397"/>
                <a:gd name="T16" fmla="*/ 890 w 1492"/>
                <a:gd name="T17" fmla="*/ 1105 h 1397"/>
                <a:gd name="T18" fmla="*/ 873 w 1492"/>
                <a:gd name="T19" fmla="*/ 1062 h 1397"/>
                <a:gd name="T20" fmla="*/ 766 w 1492"/>
                <a:gd name="T21" fmla="*/ 970 h 1397"/>
                <a:gd name="T22" fmla="*/ 759 w 1492"/>
                <a:gd name="T23" fmla="*/ 946 h 1397"/>
                <a:gd name="T24" fmla="*/ 795 w 1492"/>
                <a:gd name="T25" fmla="*/ 910 h 1397"/>
                <a:gd name="T26" fmla="*/ 827 w 1492"/>
                <a:gd name="T27" fmla="*/ 944 h 1397"/>
                <a:gd name="T28" fmla="*/ 847 w 1492"/>
                <a:gd name="T29" fmla="*/ 974 h 1397"/>
                <a:gd name="T30" fmla="*/ 890 w 1492"/>
                <a:gd name="T31" fmla="*/ 865 h 1397"/>
                <a:gd name="T32" fmla="*/ 773 w 1492"/>
                <a:gd name="T33" fmla="*/ 791 h 1397"/>
                <a:gd name="T34" fmla="*/ 772 w 1492"/>
                <a:gd name="T35" fmla="*/ 695 h 1397"/>
                <a:gd name="T36" fmla="*/ 890 w 1492"/>
                <a:gd name="T37" fmla="*/ 617 h 1397"/>
                <a:gd name="T38" fmla="*/ 901 w 1492"/>
                <a:gd name="T39" fmla="*/ 555 h 1397"/>
                <a:gd name="T40" fmla="*/ 957 w 1492"/>
                <a:gd name="T41" fmla="*/ 580 h 1397"/>
                <a:gd name="T42" fmla="*/ 970 w 1492"/>
                <a:gd name="T43" fmla="*/ 619 h 1397"/>
                <a:gd name="T44" fmla="*/ 1084 w 1492"/>
                <a:gd name="T45" fmla="*/ 700 h 1397"/>
                <a:gd name="T46" fmla="*/ 1092 w 1492"/>
                <a:gd name="T47" fmla="*/ 724 h 1397"/>
                <a:gd name="T48" fmla="*/ 1057 w 1492"/>
                <a:gd name="T49" fmla="*/ 762 h 1397"/>
                <a:gd name="T50" fmla="*/ 1024 w 1492"/>
                <a:gd name="T51" fmla="*/ 730 h 1397"/>
                <a:gd name="T52" fmla="*/ 1003 w 1492"/>
                <a:gd name="T53" fmla="*/ 703 h 1397"/>
                <a:gd name="T54" fmla="*/ 957 w 1492"/>
                <a:gd name="T55" fmla="*/ 811 h 1397"/>
                <a:gd name="T56" fmla="*/ 1084 w 1492"/>
                <a:gd name="T57" fmla="*/ 883 h 1397"/>
                <a:gd name="T58" fmla="*/ 1083 w 1492"/>
                <a:gd name="T59" fmla="*/ 881 h 1397"/>
                <a:gd name="T60" fmla="*/ 1084 w 1492"/>
                <a:gd name="T61" fmla="*/ 883 h 1397"/>
                <a:gd name="T62" fmla="*/ 1084 w 1492"/>
                <a:gd name="T63" fmla="*/ 885 h 1397"/>
                <a:gd name="T64" fmla="*/ 1084 w 1492"/>
                <a:gd name="T65" fmla="*/ 883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92" h="1397">
                  <a:moveTo>
                    <a:pt x="1000" y="302"/>
                  </a:moveTo>
                  <a:cubicBezTo>
                    <a:pt x="1103" y="215"/>
                    <a:pt x="1172" y="20"/>
                    <a:pt x="1130" y="11"/>
                  </a:cubicBezTo>
                  <a:cubicBezTo>
                    <a:pt x="1073" y="0"/>
                    <a:pt x="950" y="50"/>
                    <a:pt x="891" y="58"/>
                  </a:cubicBezTo>
                  <a:cubicBezTo>
                    <a:pt x="829" y="66"/>
                    <a:pt x="763" y="13"/>
                    <a:pt x="712" y="7"/>
                  </a:cubicBezTo>
                  <a:cubicBezTo>
                    <a:pt x="695" y="7"/>
                    <a:pt x="695" y="7"/>
                    <a:pt x="695" y="7"/>
                  </a:cubicBezTo>
                  <a:cubicBezTo>
                    <a:pt x="683" y="9"/>
                    <a:pt x="673" y="14"/>
                    <a:pt x="664" y="24"/>
                  </a:cubicBezTo>
                  <a:cubicBezTo>
                    <a:pt x="622" y="70"/>
                    <a:pt x="694" y="237"/>
                    <a:pt x="806" y="310"/>
                  </a:cubicBezTo>
                  <a:cubicBezTo>
                    <a:pt x="471" y="474"/>
                    <a:pt x="0" y="1301"/>
                    <a:pt x="822" y="1361"/>
                  </a:cubicBezTo>
                  <a:cubicBezTo>
                    <a:pt x="1303" y="1397"/>
                    <a:pt x="1479" y="1241"/>
                    <a:pt x="1492" y="1037"/>
                  </a:cubicBezTo>
                  <a:cubicBezTo>
                    <a:pt x="1492" y="988"/>
                    <a:pt x="1492" y="988"/>
                    <a:pt x="1492" y="988"/>
                  </a:cubicBezTo>
                  <a:cubicBezTo>
                    <a:pt x="1476" y="719"/>
                    <a:pt x="1211" y="390"/>
                    <a:pt x="1000" y="302"/>
                  </a:cubicBezTo>
                  <a:close/>
                  <a:moveTo>
                    <a:pt x="1097" y="955"/>
                  </a:moveTo>
                  <a:cubicBezTo>
                    <a:pt x="1094" y="987"/>
                    <a:pt x="1077" y="1016"/>
                    <a:pt x="1051" y="1036"/>
                  </a:cubicBezTo>
                  <a:cubicBezTo>
                    <a:pt x="1024" y="1057"/>
                    <a:pt x="990" y="1066"/>
                    <a:pt x="957" y="1069"/>
                  </a:cubicBezTo>
                  <a:cubicBezTo>
                    <a:pt x="957" y="1105"/>
                    <a:pt x="957" y="1105"/>
                    <a:pt x="957" y="1105"/>
                  </a:cubicBezTo>
                  <a:cubicBezTo>
                    <a:pt x="957" y="1114"/>
                    <a:pt x="953" y="1124"/>
                    <a:pt x="945" y="1130"/>
                  </a:cubicBezTo>
                  <a:cubicBezTo>
                    <a:pt x="936" y="1139"/>
                    <a:pt x="921" y="1141"/>
                    <a:pt x="909" y="1135"/>
                  </a:cubicBezTo>
                  <a:cubicBezTo>
                    <a:pt x="898" y="1130"/>
                    <a:pt x="890" y="1118"/>
                    <a:pt x="890" y="1105"/>
                  </a:cubicBezTo>
                  <a:cubicBezTo>
                    <a:pt x="890" y="1066"/>
                    <a:pt x="890" y="1066"/>
                    <a:pt x="890" y="1066"/>
                  </a:cubicBezTo>
                  <a:cubicBezTo>
                    <a:pt x="884" y="1065"/>
                    <a:pt x="878" y="1063"/>
                    <a:pt x="873" y="1062"/>
                  </a:cubicBezTo>
                  <a:cubicBezTo>
                    <a:pt x="841" y="1053"/>
                    <a:pt x="812" y="1036"/>
                    <a:pt x="791" y="1012"/>
                  </a:cubicBezTo>
                  <a:cubicBezTo>
                    <a:pt x="780" y="999"/>
                    <a:pt x="772" y="985"/>
                    <a:pt x="766" y="970"/>
                  </a:cubicBezTo>
                  <a:cubicBezTo>
                    <a:pt x="764" y="966"/>
                    <a:pt x="763" y="962"/>
                    <a:pt x="761" y="958"/>
                  </a:cubicBezTo>
                  <a:cubicBezTo>
                    <a:pt x="760" y="954"/>
                    <a:pt x="759" y="950"/>
                    <a:pt x="759" y="946"/>
                  </a:cubicBezTo>
                  <a:cubicBezTo>
                    <a:pt x="758" y="940"/>
                    <a:pt x="759" y="933"/>
                    <a:pt x="762" y="928"/>
                  </a:cubicBezTo>
                  <a:cubicBezTo>
                    <a:pt x="769" y="916"/>
                    <a:pt x="782" y="909"/>
                    <a:pt x="795" y="910"/>
                  </a:cubicBezTo>
                  <a:cubicBezTo>
                    <a:pt x="808" y="911"/>
                    <a:pt x="820" y="920"/>
                    <a:pt x="824" y="933"/>
                  </a:cubicBezTo>
                  <a:cubicBezTo>
                    <a:pt x="825" y="936"/>
                    <a:pt x="826" y="940"/>
                    <a:pt x="827" y="944"/>
                  </a:cubicBezTo>
                  <a:cubicBezTo>
                    <a:pt x="829" y="948"/>
                    <a:pt x="831" y="952"/>
                    <a:pt x="833" y="955"/>
                  </a:cubicBezTo>
                  <a:cubicBezTo>
                    <a:pt x="837" y="962"/>
                    <a:pt x="842" y="968"/>
                    <a:pt x="847" y="974"/>
                  </a:cubicBezTo>
                  <a:cubicBezTo>
                    <a:pt x="859" y="985"/>
                    <a:pt x="874" y="993"/>
                    <a:pt x="890" y="997"/>
                  </a:cubicBezTo>
                  <a:cubicBezTo>
                    <a:pt x="890" y="865"/>
                    <a:pt x="890" y="865"/>
                    <a:pt x="890" y="865"/>
                  </a:cubicBezTo>
                  <a:cubicBezTo>
                    <a:pt x="859" y="857"/>
                    <a:pt x="827" y="847"/>
                    <a:pt x="802" y="827"/>
                  </a:cubicBezTo>
                  <a:cubicBezTo>
                    <a:pt x="790" y="817"/>
                    <a:pt x="779" y="805"/>
                    <a:pt x="773" y="791"/>
                  </a:cubicBezTo>
                  <a:cubicBezTo>
                    <a:pt x="765" y="776"/>
                    <a:pt x="762" y="760"/>
                    <a:pt x="762" y="743"/>
                  </a:cubicBezTo>
                  <a:cubicBezTo>
                    <a:pt x="762" y="727"/>
                    <a:pt x="765" y="710"/>
                    <a:pt x="772" y="695"/>
                  </a:cubicBezTo>
                  <a:cubicBezTo>
                    <a:pt x="779" y="681"/>
                    <a:pt x="788" y="668"/>
                    <a:pt x="800" y="657"/>
                  </a:cubicBezTo>
                  <a:cubicBezTo>
                    <a:pt x="824" y="635"/>
                    <a:pt x="857" y="622"/>
                    <a:pt x="890" y="617"/>
                  </a:cubicBezTo>
                  <a:cubicBezTo>
                    <a:pt x="890" y="580"/>
                    <a:pt x="890" y="580"/>
                    <a:pt x="890" y="580"/>
                  </a:cubicBezTo>
                  <a:cubicBezTo>
                    <a:pt x="890" y="571"/>
                    <a:pt x="894" y="562"/>
                    <a:pt x="901" y="555"/>
                  </a:cubicBezTo>
                  <a:cubicBezTo>
                    <a:pt x="911" y="547"/>
                    <a:pt x="925" y="544"/>
                    <a:pt x="937" y="550"/>
                  </a:cubicBezTo>
                  <a:cubicBezTo>
                    <a:pt x="949" y="555"/>
                    <a:pt x="957" y="567"/>
                    <a:pt x="957" y="580"/>
                  </a:cubicBezTo>
                  <a:cubicBezTo>
                    <a:pt x="957" y="617"/>
                    <a:pt x="957" y="617"/>
                    <a:pt x="957" y="617"/>
                  </a:cubicBezTo>
                  <a:cubicBezTo>
                    <a:pt x="961" y="618"/>
                    <a:pt x="965" y="618"/>
                    <a:pt x="970" y="619"/>
                  </a:cubicBezTo>
                  <a:cubicBezTo>
                    <a:pt x="1002" y="625"/>
                    <a:pt x="1034" y="638"/>
                    <a:pt x="1057" y="661"/>
                  </a:cubicBezTo>
                  <a:cubicBezTo>
                    <a:pt x="1068" y="673"/>
                    <a:pt x="1077" y="686"/>
                    <a:pt x="1084" y="700"/>
                  </a:cubicBezTo>
                  <a:cubicBezTo>
                    <a:pt x="1086" y="704"/>
                    <a:pt x="1087" y="708"/>
                    <a:pt x="1089" y="712"/>
                  </a:cubicBezTo>
                  <a:cubicBezTo>
                    <a:pt x="1090" y="716"/>
                    <a:pt x="1091" y="720"/>
                    <a:pt x="1092" y="724"/>
                  </a:cubicBezTo>
                  <a:cubicBezTo>
                    <a:pt x="1093" y="731"/>
                    <a:pt x="1092" y="737"/>
                    <a:pt x="1089" y="743"/>
                  </a:cubicBezTo>
                  <a:cubicBezTo>
                    <a:pt x="1083" y="755"/>
                    <a:pt x="1071" y="763"/>
                    <a:pt x="1057" y="762"/>
                  </a:cubicBezTo>
                  <a:cubicBezTo>
                    <a:pt x="1044" y="762"/>
                    <a:pt x="1032" y="753"/>
                    <a:pt x="1027" y="741"/>
                  </a:cubicBezTo>
                  <a:cubicBezTo>
                    <a:pt x="1026" y="737"/>
                    <a:pt x="1025" y="733"/>
                    <a:pt x="1024" y="730"/>
                  </a:cubicBezTo>
                  <a:cubicBezTo>
                    <a:pt x="1022" y="726"/>
                    <a:pt x="1021" y="723"/>
                    <a:pt x="1018" y="719"/>
                  </a:cubicBezTo>
                  <a:cubicBezTo>
                    <a:pt x="1014" y="713"/>
                    <a:pt x="1009" y="707"/>
                    <a:pt x="1003" y="703"/>
                  </a:cubicBezTo>
                  <a:cubicBezTo>
                    <a:pt x="989" y="693"/>
                    <a:pt x="973" y="688"/>
                    <a:pt x="957" y="685"/>
                  </a:cubicBezTo>
                  <a:cubicBezTo>
                    <a:pt x="957" y="811"/>
                    <a:pt x="957" y="811"/>
                    <a:pt x="957" y="811"/>
                  </a:cubicBezTo>
                  <a:cubicBezTo>
                    <a:pt x="976" y="816"/>
                    <a:pt x="995" y="821"/>
                    <a:pt x="1014" y="828"/>
                  </a:cubicBezTo>
                  <a:cubicBezTo>
                    <a:pt x="1042" y="839"/>
                    <a:pt x="1068" y="856"/>
                    <a:pt x="1084" y="883"/>
                  </a:cubicBezTo>
                  <a:cubicBezTo>
                    <a:pt x="1083" y="882"/>
                    <a:pt x="1083" y="882"/>
                    <a:pt x="1083" y="881"/>
                  </a:cubicBezTo>
                  <a:cubicBezTo>
                    <a:pt x="1081" y="878"/>
                    <a:pt x="1080" y="876"/>
                    <a:pt x="1083" y="881"/>
                  </a:cubicBezTo>
                  <a:cubicBezTo>
                    <a:pt x="1083" y="882"/>
                    <a:pt x="1083" y="882"/>
                    <a:pt x="1084" y="883"/>
                  </a:cubicBezTo>
                  <a:cubicBezTo>
                    <a:pt x="1084" y="883"/>
                    <a:pt x="1084" y="883"/>
                    <a:pt x="1084" y="883"/>
                  </a:cubicBezTo>
                  <a:cubicBezTo>
                    <a:pt x="1084" y="883"/>
                    <a:pt x="1084" y="883"/>
                    <a:pt x="1084" y="883"/>
                  </a:cubicBezTo>
                  <a:cubicBezTo>
                    <a:pt x="1084" y="884"/>
                    <a:pt x="1084" y="884"/>
                    <a:pt x="1084" y="885"/>
                  </a:cubicBezTo>
                  <a:cubicBezTo>
                    <a:pt x="1086" y="888"/>
                    <a:pt x="1088" y="890"/>
                    <a:pt x="1084" y="885"/>
                  </a:cubicBezTo>
                  <a:cubicBezTo>
                    <a:pt x="1084" y="884"/>
                    <a:pt x="1084" y="884"/>
                    <a:pt x="1084" y="883"/>
                  </a:cubicBezTo>
                  <a:cubicBezTo>
                    <a:pt x="1096" y="905"/>
                    <a:pt x="1100" y="930"/>
                    <a:pt x="1097" y="9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4 Semi Hemispheres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02FF4C-BB80-450D-A85B-AEC74ADF0429}"/>
              </a:ext>
            </a:extLst>
          </p:cNvPr>
          <p:cNvSpPr txBox="1"/>
          <p:nvPr/>
        </p:nvSpPr>
        <p:spPr>
          <a:xfrm>
            <a:off x="7723733" y="1764233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FA9137-79DC-455A-BD2B-78C9C9BF99A8}"/>
              </a:ext>
            </a:extLst>
          </p:cNvPr>
          <p:cNvSpPr txBox="1"/>
          <p:nvPr/>
        </p:nvSpPr>
        <p:spPr>
          <a:xfrm>
            <a:off x="7723733" y="1340768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4DECD9C-3D99-4600-94B6-6FE1B748BCBD}"/>
              </a:ext>
            </a:extLst>
          </p:cNvPr>
          <p:cNvGrpSpPr/>
          <p:nvPr/>
        </p:nvGrpSpPr>
        <p:grpSpPr>
          <a:xfrm>
            <a:off x="3395668" y="2322741"/>
            <a:ext cx="2403739" cy="1831044"/>
            <a:chOff x="3070076" y="2205037"/>
            <a:chExt cx="2582860" cy="196748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CA50426-38A8-4817-9023-13C67563FEED}"/>
                </a:ext>
              </a:extLst>
            </p:cNvPr>
            <p:cNvSpPr/>
            <p:nvPr/>
          </p:nvSpPr>
          <p:spPr>
            <a:xfrm>
              <a:off x="3070076" y="3672840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7ED65C2-DB75-454C-9C02-4BF4DD9B97B1}"/>
                </a:ext>
              </a:extLst>
            </p:cNvPr>
            <p:cNvGrpSpPr/>
            <p:nvPr/>
          </p:nvGrpSpPr>
          <p:grpSpPr>
            <a:xfrm>
              <a:off x="3384551" y="2205037"/>
              <a:ext cx="1895474" cy="1779588"/>
              <a:chOff x="3384551" y="2205037"/>
              <a:chExt cx="1895474" cy="1779588"/>
            </a:xfrm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0C3C1EF8-B995-4FCB-AF30-8584A2B91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252C2E3B-F3C3-4B0B-B3FA-4C2449664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52F55E6-6C0C-4194-8265-1BC6F1AA2AA4}"/>
              </a:ext>
            </a:extLst>
          </p:cNvPr>
          <p:cNvGrpSpPr/>
          <p:nvPr/>
        </p:nvGrpSpPr>
        <p:grpSpPr>
          <a:xfrm>
            <a:off x="4659923" y="3810910"/>
            <a:ext cx="2403739" cy="1831044"/>
            <a:chOff x="3070076" y="2205037"/>
            <a:chExt cx="2582860" cy="196748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7F2AC02-022C-47BA-A805-1C96D0AD03C9}"/>
                </a:ext>
              </a:extLst>
            </p:cNvPr>
            <p:cNvSpPr/>
            <p:nvPr/>
          </p:nvSpPr>
          <p:spPr>
            <a:xfrm>
              <a:off x="3070076" y="3672840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1CB56A7-B9CA-4323-BFA6-DEB13EE5616F}"/>
                </a:ext>
              </a:extLst>
            </p:cNvPr>
            <p:cNvGrpSpPr/>
            <p:nvPr/>
          </p:nvGrpSpPr>
          <p:grpSpPr>
            <a:xfrm>
              <a:off x="3384551" y="2205037"/>
              <a:ext cx="1895474" cy="1779588"/>
              <a:chOff x="3384551" y="2205037"/>
              <a:chExt cx="1895474" cy="1779588"/>
            </a:xfrm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id="{5C9B3989-B6C4-4BA0-83AC-C8E3655EF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F82BD73D-2246-4306-97C8-85B26CB33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CE5D0EF-4E83-44BE-9169-6F812DCE3714}"/>
              </a:ext>
            </a:extLst>
          </p:cNvPr>
          <p:cNvGrpSpPr/>
          <p:nvPr/>
        </p:nvGrpSpPr>
        <p:grpSpPr>
          <a:xfrm>
            <a:off x="5194652" y="1482036"/>
            <a:ext cx="2403739" cy="1831044"/>
            <a:chOff x="5084812" y="1469896"/>
            <a:chExt cx="2582860" cy="196748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7D4D883-992C-45BD-BAFE-9D7C446C3023}"/>
                </a:ext>
              </a:extLst>
            </p:cNvPr>
            <p:cNvSpPr/>
            <p:nvPr/>
          </p:nvSpPr>
          <p:spPr>
            <a:xfrm>
              <a:off x="5084812" y="2937699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57BD32F-2BCE-4AC0-8D92-65F1FB5C791C}"/>
                </a:ext>
              </a:extLst>
            </p:cNvPr>
            <p:cNvGrpSpPr/>
            <p:nvPr/>
          </p:nvGrpSpPr>
          <p:grpSpPr>
            <a:xfrm flipH="1">
              <a:off x="5399287" y="1469896"/>
              <a:ext cx="1895474" cy="1779588"/>
              <a:chOff x="3384551" y="2205037"/>
              <a:chExt cx="1895474" cy="1779588"/>
            </a:xfrm>
          </p:grpSpPr>
          <p:sp>
            <p:nvSpPr>
              <p:cNvPr id="23" name="Freeform 5">
                <a:extLst>
                  <a:ext uri="{FF2B5EF4-FFF2-40B4-BE49-F238E27FC236}">
                    <a16:creationId xmlns:a16="http://schemas.microsoft.com/office/drawing/2014/main" id="{3B2FA914-C57A-4D84-B338-17E839FDF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id="{357E545C-F1E4-472E-8DB1-54A15303B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DF30F-0197-4BFF-BCEA-5228A8958389}"/>
              </a:ext>
            </a:extLst>
          </p:cNvPr>
          <p:cNvGrpSpPr/>
          <p:nvPr/>
        </p:nvGrpSpPr>
        <p:grpSpPr>
          <a:xfrm>
            <a:off x="6458907" y="2970206"/>
            <a:ext cx="2403739" cy="1831044"/>
            <a:chOff x="6822172" y="3268216"/>
            <a:chExt cx="2582860" cy="1967488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9F70DCE-5874-4DC7-B145-68B28F312F93}"/>
                </a:ext>
              </a:extLst>
            </p:cNvPr>
            <p:cNvSpPr/>
            <p:nvPr/>
          </p:nvSpPr>
          <p:spPr>
            <a:xfrm>
              <a:off x="6822172" y="4736019"/>
              <a:ext cx="2582860" cy="499685"/>
            </a:xfrm>
            <a:prstGeom prst="ellipse">
              <a:avLst/>
            </a:prstGeom>
            <a:gradFill flip="none" rotWithShape="1">
              <a:gsLst>
                <a:gs pos="25000">
                  <a:schemeClr val="tx1">
                    <a:lumMod val="90000"/>
                    <a:lumOff val="10000"/>
                    <a:alpha val="33000"/>
                  </a:schemeClr>
                </a:gs>
                <a:gs pos="84000">
                  <a:schemeClr val="bg1">
                    <a:lumMod val="0"/>
                    <a:lumOff val="10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F2E6FD8-046C-4A6D-BB7A-F68501CBD1F7}"/>
                </a:ext>
              </a:extLst>
            </p:cNvPr>
            <p:cNvGrpSpPr/>
            <p:nvPr/>
          </p:nvGrpSpPr>
          <p:grpSpPr>
            <a:xfrm flipH="1">
              <a:off x="7136647" y="3268216"/>
              <a:ext cx="1895474" cy="1779588"/>
              <a:chOff x="3384551" y="2205037"/>
              <a:chExt cx="1895474" cy="1779588"/>
            </a:xfrm>
          </p:grpSpPr>
          <p:sp>
            <p:nvSpPr>
              <p:cNvPr id="28" name="Freeform 5">
                <a:extLst>
                  <a:ext uri="{FF2B5EF4-FFF2-40B4-BE49-F238E27FC236}">
                    <a16:creationId xmlns:a16="http://schemas.microsoft.com/office/drawing/2014/main" id="{F626503B-D90E-4837-8233-E1A2C3D2E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525" y="2205037"/>
                <a:ext cx="1841500" cy="1779588"/>
              </a:xfrm>
              <a:custGeom>
                <a:avLst/>
                <a:gdLst>
                  <a:gd name="T0" fmla="*/ 9 w 205"/>
                  <a:gd name="T1" fmla="*/ 53 h 198"/>
                  <a:gd name="T2" fmla="*/ 9 w 205"/>
                  <a:gd name="T3" fmla="*/ 53 h 198"/>
                  <a:gd name="T4" fmla="*/ 9 w 205"/>
                  <a:gd name="T5" fmla="*/ 52 h 198"/>
                  <a:gd name="T6" fmla="*/ 11 w 205"/>
                  <a:gd name="T7" fmla="*/ 47 h 198"/>
                  <a:gd name="T8" fmla="*/ 12 w 205"/>
                  <a:gd name="T9" fmla="*/ 46 h 198"/>
                  <a:gd name="T10" fmla="*/ 16 w 205"/>
                  <a:gd name="T11" fmla="*/ 40 h 198"/>
                  <a:gd name="T12" fmla="*/ 16 w 205"/>
                  <a:gd name="T13" fmla="*/ 40 h 198"/>
                  <a:gd name="T14" fmla="*/ 130 w 205"/>
                  <a:gd name="T15" fmla="*/ 16 h 198"/>
                  <a:gd name="T16" fmla="*/ 205 w 205"/>
                  <a:gd name="T17" fmla="*/ 97 h 198"/>
                  <a:gd name="T18" fmla="*/ 205 w 205"/>
                  <a:gd name="T19" fmla="*/ 97 h 198"/>
                  <a:gd name="T20" fmla="*/ 204 w 205"/>
                  <a:gd name="T21" fmla="*/ 112 h 198"/>
                  <a:gd name="T22" fmla="*/ 204 w 205"/>
                  <a:gd name="T23" fmla="*/ 112 h 198"/>
                  <a:gd name="T24" fmla="*/ 200 w 205"/>
                  <a:gd name="T25" fmla="*/ 127 h 198"/>
                  <a:gd name="T26" fmla="*/ 200 w 205"/>
                  <a:gd name="T27" fmla="*/ 127 h 198"/>
                  <a:gd name="T28" fmla="*/ 102 w 205"/>
                  <a:gd name="T29" fmla="*/ 198 h 198"/>
                  <a:gd name="T30" fmla="*/ 0 w 205"/>
                  <a:gd name="T31" fmla="*/ 95 h 198"/>
                  <a:gd name="T32" fmla="*/ 9 w 205"/>
                  <a:gd name="T33" fmla="*/ 5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5" h="198">
                    <a:moveTo>
                      <a:pt x="9" y="53"/>
                    </a:move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2"/>
                      <a:pt x="9" y="52"/>
                    </a:cubicBezTo>
                    <a:cubicBezTo>
                      <a:pt x="10" y="51"/>
                      <a:pt x="11" y="49"/>
                      <a:pt x="11" y="47"/>
                    </a:cubicBezTo>
                    <a:cubicBezTo>
                      <a:pt x="12" y="47"/>
                      <a:pt x="12" y="46"/>
                      <a:pt x="12" y="46"/>
                    </a:cubicBezTo>
                    <a:cubicBezTo>
                      <a:pt x="13" y="44"/>
                      <a:pt x="15" y="42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37" y="11"/>
                      <a:pt x="84" y="0"/>
                      <a:pt x="130" y="16"/>
                    </a:cubicBezTo>
                    <a:cubicBezTo>
                      <a:pt x="173" y="31"/>
                      <a:pt x="202" y="64"/>
                      <a:pt x="205" y="97"/>
                    </a:cubicBezTo>
                    <a:cubicBezTo>
                      <a:pt x="205" y="97"/>
                      <a:pt x="205" y="97"/>
                      <a:pt x="205" y="97"/>
                    </a:cubicBezTo>
                    <a:cubicBezTo>
                      <a:pt x="205" y="102"/>
                      <a:pt x="204" y="107"/>
                      <a:pt x="204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3" y="118"/>
                      <a:pt x="201" y="123"/>
                      <a:pt x="200" y="127"/>
                    </a:cubicBezTo>
                    <a:cubicBezTo>
                      <a:pt x="200" y="127"/>
                      <a:pt x="200" y="127"/>
                      <a:pt x="200" y="127"/>
                    </a:cubicBezTo>
                    <a:cubicBezTo>
                      <a:pt x="186" y="168"/>
                      <a:pt x="148" y="198"/>
                      <a:pt x="102" y="198"/>
                    </a:cubicBezTo>
                    <a:cubicBezTo>
                      <a:pt x="46" y="198"/>
                      <a:pt x="0" y="152"/>
                      <a:pt x="0" y="95"/>
                    </a:cubicBezTo>
                    <a:cubicBezTo>
                      <a:pt x="0" y="80"/>
                      <a:pt x="3" y="66"/>
                      <a:pt x="9" y="5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DF7247C4-6200-45DB-8EB3-9E45525D46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551" y="2205037"/>
                <a:ext cx="1895474" cy="1600200"/>
              </a:xfrm>
              <a:custGeom>
                <a:avLst/>
                <a:gdLst>
                  <a:gd name="T0" fmla="*/ 86 w 211"/>
                  <a:gd name="T1" fmla="*/ 160 h 178"/>
                  <a:gd name="T2" fmla="*/ 14 w 211"/>
                  <a:gd name="T3" fmla="*/ 55 h 178"/>
                  <a:gd name="T4" fmla="*/ 15 w 211"/>
                  <a:gd name="T5" fmla="*/ 53 h 178"/>
                  <a:gd name="T6" fmla="*/ 22 w 211"/>
                  <a:gd name="T7" fmla="*/ 40 h 178"/>
                  <a:gd name="T8" fmla="*/ 136 w 211"/>
                  <a:gd name="T9" fmla="*/ 16 h 178"/>
                  <a:gd name="T10" fmla="*/ 211 w 211"/>
                  <a:gd name="T11" fmla="*/ 97 h 178"/>
                  <a:gd name="T12" fmla="*/ 206 w 211"/>
                  <a:gd name="T13" fmla="*/ 127 h 178"/>
                  <a:gd name="T14" fmla="*/ 86 w 211"/>
                  <a:gd name="T15" fmla="*/ 1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78">
                    <a:moveTo>
                      <a:pt x="86" y="160"/>
                    </a:moveTo>
                    <a:cubicBezTo>
                      <a:pt x="33" y="142"/>
                      <a:pt x="0" y="94"/>
                      <a:pt x="14" y="55"/>
                    </a:cubicBezTo>
                    <a:cubicBezTo>
                      <a:pt x="14" y="54"/>
                      <a:pt x="15" y="53"/>
                      <a:pt x="15" y="53"/>
                    </a:cubicBezTo>
                    <a:cubicBezTo>
                      <a:pt x="17" y="48"/>
                      <a:pt x="19" y="44"/>
                      <a:pt x="22" y="40"/>
                    </a:cubicBezTo>
                    <a:cubicBezTo>
                      <a:pt x="43" y="11"/>
                      <a:pt x="90" y="0"/>
                      <a:pt x="136" y="16"/>
                    </a:cubicBezTo>
                    <a:cubicBezTo>
                      <a:pt x="179" y="31"/>
                      <a:pt x="208" y="64"/>
                      <a:pt x="211" y="97"/>
                    </a:cubicBezTo>
                    <a:cubicBezTo>
                      <a:pt x="211" y="107"/>
                      <a:pt x="209" y="118"/>
                      <a:pt x="206" y="127"/>
                    </a:cubicBezTo>
                    <a:cubicBezTo>
                      <a:pt x="189" y="163"/>
                      <a:pt x="137" y="178"/>
                      <a:pt x="86" y="1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9A0D8AA8-A1BF-44E5-A1AD-6DB2AB00B557}"/>
              </a:ext>
            </a:extLst>
          </p:cNvPr>
          <p:cNvSpPr txBox="1"/>
          <p:nvPr/>
        </p:nvSpPr>
        <p:spPr>
          <a:xfrm>
            <a:off x="8750716" y="4562045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42E131-38A4-4658-B8A1-7CCB51B4B27E}"/>
              </a:ext>
            </a:extLst>
          </p:cNvPr>
          <p:cNvSpPr txBox="1"/>
          <p:nvPr/>
        </p:nvSpPr>
        <p:spPr>
          <a:xfrm>
            <a:off x="8750716" y="4138580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51F8F2-23C9-4AB6-B398-7618BD766C43}"/>
              </a:ext>
            </a:extLst>
          </p:cNvPr>
          <p:cNvSpPr txBox="1"/>
          <p:nvPr/>
        </p:nvSpPr>
        <p:spPr>
          <a:xfrm>
            <a:off x="1701924" y="5466449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E4F9FD-C148-4179-A17E-7EBDE5B7FD45}"/>
              </a:ext>
            </a:extLst>
          </p:cNvPr>
          <p:cNvSpPr txBox="1"/>
          <p:nvPr/>
        </p:nvSpPr>
        <p:spPr>
          <a:xfrm>
            <a:off x="1701924" y="5042984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49216E-92C0-42CD-8D0F-D879E47CFA5E}"/>
              </a:ext>
            </a:extLst>
          </p:cNvPr>
          <p:cNvSpPr txBox="1"/>
          <p:nvPr/>
        </p:nvSpPr>
        <p:spPr>
          <a:xfrm>
            <a:off x="465169" y="240747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BFD6A0-2CD5-4A08-97EC-87980DF6BA47}"/>
              </a:ext>
            </a:extLst>
          </p:cNvPr>
          <p:cNvSpPr txBox="1"/>
          <p:nvPr/>
        </p:nvSpPr>
        <p:spPr>
          <a:xfrm>
            <a:off x="465169" y="1984005"/>
            <a:ext cx="295232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ea typeface="Source Sans Pro" pitchFamily="34" charset="0"/>
                <a:cs typeface="Arial" panose="020B0604020202020204" pitchFamily="34" charset="0"/>
              </a:rPr>
              <a:t>Placeholder text</a:t>
            </a:r>
            <a:endParaRPr lang="en-US" sz="20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6794962-5423-49E3-A5C2-1E9AA7BCADEA}"/>
              </a:ext>
            </a:extLst>
          </p:cNvPr>
          <p:cNvGrpSpPr/>
          <p:nvPr/>
        </p:nvGrpSpPr>
        <p:grpSpPr>
          <a:xfrm>
            <a:off x="7264526" y="3435238"/>
            <a:ext cx="542002" cy="451928"/>
            <a:chOff x="-1727200" y="4176713"/>
            <a:chExt cx="4967288" cy="4141787"/>
          </a:xfrm>
          <a:solidFill>
            <a:schemeClr val="bg1"/>
          </a:solidFill>
        </p:grpSpPr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id="{63338FDF-69C8-45A4-8589-7AE799FEA3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27200" y="4176713"/>
              <a:ext cx="4967288" cy="2071688"/>
            </a:xfrm>
            <a:custGeom>
              <a:avLst/>
              <a:gdLst>
                <a:gd name="T0" fmla="*/ 1502 w 1638"/>
                <a:gd name="T1" fmla="*/ 205 h 683"/>
                <a:gd name="T2" fmla="*/ 1161 w 1638"/>
                <a:gd name="T3" fmla="*/ 205 h 683"/>
                <a:gd name="T4" fmla="*/ 1161 w 1638"/>
                <a:gd name="T5" fmla="*/ 137 h 683"/>
                <a:gd name="T6" fmla="*/ 1024 w 1638"/>
                <a:gd name="T7" fmla="*/ 0 h 683"/>
                <a:gd name="T8" fmla="*/ 614 w 1638"/>
                <a:gd name="T9" fmla="*/ 0 h 683"/>
                <a:gd name="T10" fmla="*/ 478 w 1638"/>
                <a:gd name="T11" fmla="*/ 137 h 683"/>
                <a:gd name="T12" fmla="*/ 478 w 1638"/>
                <a:gd name="T13" fmla="*/ 205 h 683"/>
                <a:gd name="T14" fmla="*/ 137 w 1638"/>
                <a:gd name="T15" fmla="*/ 205 h 683"/>
                <a:gd name="T16" fmla="*/ 0 w 1638"/>
                <a:gd name="T17" fmla="*/ 341 h 683"/>
                <a:gd name="T18" fmla="*/ 0 w 1638"/>
                <a:gd name="T19" fmla="*/ 546 h 683"/>
                <a:gd name="T20" fmla="*/ 137 w 1638"/>
                <a:gd name="T21" fmla="*/ 683 h 683"/>
                <a:gd name="T22" fmla="*/ 683 w 1638"/>
                <a:gd name="T23" fmla="*/ 683 h 683"/>
                <a:gd name="T24" fmla="*/ 683 w 1638"/>
                <a:gd name="T25" fmla="*/ 649 h 683"/>
                <a:gd name="T26" fmla="*/ 717 w 1638"/>
                <a:gd name="T27" fmla="*/ 614 h 683"/>
                <a:gd name="T28" fmla="*/ 922 w 1638"/>
                <a:gd name="T29" fmla="*/ 614 h 683"/>
                <a:gd name="T30" fmla="*/ 956 w 1638"/>
                <a:gd name="T31" fmla="*/ 649 h 683"/>
                <a:gd name="T32" fmla="*/ 956 w 1638"/>
                <a:gd name="T33" fmla="*/ 683 h 683"/>
                <a:gd name="T34" fmla="*/ 1502 w 1638"/>
                <a:gd name="T35" fmla="*/ 683 h 683"/>
                <a:gd name="T36" fmla="*/ 1638 w 1638"/>
                <a:gd name="T37" fmla="*/ 546 h 683"/>
                <a:gd name="T38" fmla="*/ 1638 w 1638"/>
                <a:gd name="T39" fmla="*/ 341 h 683"/>
                <a:gd name="T40" fmla="*/ 1502 w 1638"/>
                <a:gd name="T41" fmla="*/ 205 h 683"/>
                <a:gd name="T42" fmla="*/ 1024 w 1638"/>
                <a:gd name="T43" fmla="*/ 205 h 683"/>
                <a:gd name="T44" fmla="*/ 614 w 1638"/>
                <a:gd name="T45" fmla="*/ 205 h 683"/>
                <a:gd name="T46" fmla="*/ 614 w 1638"/>
                <a:gd name="T47" fmla="*/ 137 h 683"/>
                <a:gd name="T48" fmla="*/ 1024 w 1638"/>
                <a:gd name="T49" fmla="*/ 137 h 683"/>
                <a:gd name="T50" fmla="*/ 1024 w 1638"/>
                <a:gd name="T51" fmla="*/ 205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8" h="683">
                  <a:moveTo>
                    <a:pt x="1502" y="205"/>
                  </a:moveTo>
                  <a:cubicBezTo>
                    <a:pt x="1161" y="205"/>
                    <a:pt x="1161" y="205"/>
                    <a:pt x="1161" y="205"/>
                  </a:cubicBezTo>
                  <a:cubicBezTo>
                    <a:pt x="1161" y="137"/>
                    <a:pt x="1161" y="137"/>
                    <a:pt x="1161" y="137"/>
                  </a:cubicBezTo>
                  <a:cubicBezTo>
                    <a:pt x="1161" y="61"/>
                    <a:pt x="1099" y="0"/>
                    <a:pt x="1024" y="0"/>
                  </a:cubicBezTo>
                  <a:cubicBezTo>
                    <a:pt x="614" y="0"/>
                    <a:pt x="614" y="0"/>
                    <a:pt x="614" y="0"/>
                  </a:cubicBezTo>
                  <a:cubicBezTo>
                    <a:pt x="539" y="0"/>
                    <a:pt x="478" y="61"/>
                    <a:pt x="478" y="137"/>
                  </a:cubicBezTo>
                  <a:cubicBezTo>
                    <a:pt x="478" y="205"/>
                    <a:pt x="478" y="205"/>
                    <a:pt x="478" y="205"/>
                  </a:cubicBezTo>
                  <a:cubicBezTo>
                    <a:pt x="137" y="205"/>
                    <a:pt x="137" y="205"/>
                    <a:pt x="137" y="205"/>
                  </a:cubicBezTo>
                  <a:cubicBezTo>
                    <a:pt x="61" y="205"/>
                    <a:pt x="0" y="266"/>
                    <a:pt x="0" y="341"/>
                  </a:cubicBezTo>
                  <a:cubicBezTo>
                    <a:pt x="0" y="546"/>
                    <a:pt x="0" y="546"/>
                    <a:pt x="0" y="546"/>
                  </a:cubicBezTo>
                  <a:cubicBezTo>
                    <a:pt x="0" y="621"/>
                    <a:pt x="61" y="683"/>
                    <a:pt x="137" y="683"/>
                  </a:cubicBezTo>
                  <a:cubicBezTo>
                    <a:pt x="683" y="683"/>
                    <a:pt x="683" y="683"/>
                    <a:pt x="683" y="683"/>
                  </a:cubicBezTo>
                  <a:cubicBezTo>
                    <a:pt x="683" y="649"/>
                    <a:pt x="683" y="649"/>
                    <a:pt x="683" y="649"/>
                  </a:cubicBezTo>
                  <a:cubicBezTo>
                    <a:pt x="683" y="630"/>
                    <a:pt x="698" y="614"/>
                    <a:pt x="717" y="614"/>
                  </a:cubicBezTo>
                  <a:cubicBezTo>
                    <a:pt x="922" y="614"/>
                    <a:pt x="922" y="614"/>
                    <a:pt x="922" y="614"/>
                  </a:cubicBezTo>
                  <a:cubicBezTo>
                    <a:pt x="940" y="614"/>
                    <a:pt x="956" y="630"/>
                    <a:pt x="956" y="649"/>
                  </a:cubicBezTo>
                  <a:cubicBezTo>
                    <a:pt x="956" y="683"/>
                    <a:pt x="956" y="683"/>
                    <a:pt x="956" y="683"/>
                  </a:cubicBezTo>
                  <a:cubicBezTo>
                    <a:pt x="1502" y="683"/>
                    <a:pt x="1502" y="683"/>
                    <a:pt x="1502" y="683"/>
                  </a:cubicBezTo>
                  <a:cubicBezTo>
                    <a:pt x="1577" y="683"/>
                    <a:pt x="1638" y="621"/>
                    <a:pt x="1638" y="546"/>
                  </a:cubicBezTo>
                  <a:cubicBezTo>
                    <a:pt x="1638" y="341"/>
                    <a:pt x="1638" y="341"/>
                    <a:pt x="1638" y="341"/>
                  </a:cubicBezTo>
                  <a:cubicBezTo>
                    <a:pt x="1638" y="266"/>
                    <a:pt x="1577" y="205"/>
                    <a:pt x="1502" y="205"/>
                  </a:cubicBezTo>
                  <a:close/>
                  <a:moveTo>
                    <a:pt x="1024" y="205"/>
                  </a:moveTo>
                  <a:cubicBezTo>
                    <a:pt x="614" y="205"/>
                    <a:pt x="614" y="205"/>
                    <a:pt x="614" y="205"/>
                  </a:cubicBezTo>
                  <a:cubicBezTo>
                    <a:pt x="614" y="137"/>
                    <a:pt x="614" y="137"/>
                    <a:pt x="614" y="137"/>
                  </a:cubicBezTo>
                  <a:cubicBezTo>
                    <a:pt x="1024" y="137"/>
                    <a:pt x="1024" y="137"/>
                    <a:pt x="1024" y="137"/>
                  </a:cubicBezTo>
                  <a:lnTo>
                    <a:pt x="1024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62CFCA3B-E738-4D72-B6DC-645DBBA3C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7200" y="6343650"/>
              <a:ext cx="4967288" cy="1974850"/>
            </a:xfrm>
            <a:custGeom>
              <a:avLst/>
              <a:gdLst>
                <a:gd name="T0" fmla="*/ 1619 w 1638"/>
                <a:gd name="T1" fmla="*/ 5 h 651"/>
                <a:gd name="T2" fmla="*/ 1584 w 1638"/>
                <a:gd name="T3" fmla="*/ 9 h 651"/>
                <a:gd name="T4" fmla="*/ 1502 w 1638"/>
                <a:gd name="T5" fmla="*/ 37 h 651"/>
                <a:gd name="T6" fmla="*/ 956 w 1638"/>
                <a:gd name="T7" fmla="*/ 37 h 651"/>
                <a:gd name="T8" fmla="*/ 956 w 1638"/>
                <a:gd name="T9" fmla="*/ 139 h 651"/>
                <a:gd name="T10" fmla="*/ 922 w 1638"/>
                <a:gd name="T11" fmla="*/ 173 h 651"/>
                <a:gd name="T12" fmla="*/ 717 w 1638"/>
                <a:gd name="T13" fmla="*/ 173 h 651"/>
                <a:gd name="T14" fmla="*/ 683 w 1638"/>
                <a:gd name="T15" fmla="*/ 139 h 651"/>
                <a:gd name="T16" fmla="*/ 683 w 1638"/>
                <a:gd name="T17" fmla="*/ 37 h 651"/>
                <a:gd name="T18" fmla="*/ 137 w 1638"/>
                <a:gd name="T19" fmla="*/ 37 h 651"/>
                <a:gd name="T20" fmla="*/ 55 w 1638"/>
                <a:gd name="T21" fmla="*/ 9 h 651"/>
                <a:gd name="T22" fmla="*/ 19 w 1638"/>
                <a:gd name="T23" fmla="*/ 5 h 651"/>
                <a:gd name="T24" fmla="*/ 0 w 1638"/>
                <a:gd name="T25" fmla="*/ 36 h 651"/>
                <a:gd name="T26" fmla="*/ 0 w 1638"/>
                <a:gd name="T27" fmla="*/ 515 h 651"/>
                <a:gd name="T28" fmla="*/ 137 w 1638"/>
                <a:gd name="T29" fmla="*/ 651 h 651"/>
                <a:gd name="T30" fmla="*/ 1502 w 1638"/>
                <a:gd name="T31" fmla="*/ 651 h 651"/>
                <a:gd name="T32" fmla="*/ 1638 w 1638"/>
                <a:gd name="T33" fmla="*/ 515 h 651"/>
                <a:gd name="T34" fmla="*/ 1638 w 1638"/>
                <a:gd name="T35" fmla="*/ 36 h 651"/>
                <a:gd name="T36" fmla="*/ 1619 w 1638"/>
                <a:gd name="T37" fmla="*/ 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8" h="651">
                  <a:moveTo>
                    <a:pt x="1619" y="5"/>
                  </a:moveTo>
                  <a:cubicBezTo>
                    <a:pt x="1608" y="0"/>
                    <a:pt x="1594" y="1"/>
                    <a:pt x="1584" y="9"/>
                  </a:cubicBezTo>
                  <a:cubicBezTo>
                    <a:pt x="1559" y="27"/>
                    <a:pt x="1531" y="37"/>
                    <a:pt x="1502" y="37"/>
                  </a:cubicBezTo>
                  <a:cubicBezTo>
                    <a:pt x="956" y="37"/>
                    <a:pt x="956" y="37"/>
                    <a:pt x="956" y="37"/>
                  </a:cubicBezTo>
                  <a:cubicBezTo>
                    <a:pt x="956" y="139"/>
                    <a:pt x="956" y="139"/>
                    <a:pt x="956" y="139"/>
                  </a:cubicBezTo>
                  <a:cubicBezTo>
                    <a:pt x="956" y="158"/>
                    <a:pt x="940" y="173"/>
                    <a:pt x="922" y="173"/>
                  </a:cubicBezTo>
                  <a:cubicBezTo>
                    <a:pt x="717" y="173"/>
                    <a:pt x="717" y="173"/>
                    <a:pt x="717" y="173"/>
                  </a:cubicBezTo>
                  <a:cubicBezTo>
                    <a:pt x="698" y="173"/>
                    <a:pt x="683" y="158"/>
                    <a:pt x="683" y="139"/>
                  </a:cubicBezTo>
                  <a:cubicBezTo>
                    <a:pt x="683" y="37"/>
                    <a:pt x="683" y="37"/>
                    <a:pt x="683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07" y="37"/>
                    <a:pt x="79" y="27"/>
                    <a:pt x="55" y="9"/>
                  </a:cubicBezTo>
                  <a:cubicBezTo>
                    <a:pt x="44" y="1"/>
                    <a:pt x="31" y="0"/>
                    <a:pt x="19" y="5"/>
                  </a:cubicBezTo>
                  <a:cubicBezTo>
                    <a:pt x="7" y="11"/>
                    <a:pt x="0" y="23"/>
                    <a:pt x="0" y="3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590"/>
                    <a:pt x="61" y="651"/>
                    <a:pt x="137" y="651"/>
                  </a:cubicBezTo>
                  <a:cubicBezTo>
                    <a:pt x="1502" y="651"/>
                    <a:pt x="1502" y="651"/>
                    <a:pt x="1502" y="651"/>
                  </a:cubicBezTo>
                  <a:cubicBezTo>
                    <a:pt x="1577" y="651"/>
                    <a:pt x="1638" y="590"/>
                    <a:pt x="1638" y="515"/>
                  </a:cubicBezTo>
                  <a:cubicBezTo>
                    <a:pt x="1638" y="36"/>
                    <a:pt x="1638" y="36"/>
                    <a:pt x="1638" y="36"/>
                  </a:cubicBezTo>
                  <a:cubicBezTo>
                    <a:pt x="1638" y="23"/>
                    <a:pt x="1631" y="11"/>
                    <a:pt x="161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088A4EF-8C43-414D-BC8E-58AEAC045560}"/>
              </a:ext>
            </a:extLst>
          </p:cNvPr>
          <p:cNvGrpSpPr/>
          <p:nvPr/>
        </p:nvGrpSpPr>
        <p:grpSpPr>
          <a:xfrm>
            <a:off x="5617263" y="4207559"/>
            <a:ext cx="518587" cy="609455"/>
            <a:chOff x="714375" y="-673100"/>
            <a:chExt cx="4113213" cy="4833938"/>
          </a:xfrm>
          <a:solidFill>
            <a:schemeClr val="bg1"/>
          </a:solidFill>
        </p:grpSpPr>
        <p:sp>
          <p:nvSpPr>
            <p:cNvPr id="49" name="Oval 12">
              <a:extLst>
                <a:ext uri="{FF2B5EF4-FFF2-40B4-BE49-F238E27FC236}">
                  <a16:creationId xmlns:a16="http://schemas.microsoft.com/office/drawing/2014/main" id="{E12F1A93-819D-4EFE-BC3B-C57A6C25B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850" y="711200"/>
              <a:ext cx="1030288" cy="1031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90098B46-0B0C-40C9-A017-DA51437D5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4375" y="-673100"/>
              <a:ext cx="4113213" cy="4833938"/>
            </a:xfrm>
            <a:custGeom>
              <a:avLst/>
              <a:gdLst>
                <a:gd name="T0" fmla="*/ 793 w 1356"/>
                <a:gd name="T1" fmla="*/ 24 h 1593"/>
                <a:gd name="T2" fmla="*/ 145 w 1356"/>
                <a:gd name="T3" fmla="*/ 585 h 1593"/>
                <a:gd name="T4" fmla="*/ 100 w 1356"/>
                <a:gd name="T5" fmla="*/ 790 h 1593"/>
                <a:gd name="T6" fmla="*/ 66 w 1356"/>
                <a:gd name="T7" fmla="*/ 1006 h 1593"/>
                <a:gd name="T8" fmla="*/ 145 w 1356"/>
                <a:gd name="T9" fmla="*/ 1296 h 1593"/>
                <a:gd name="T10" fmla="*/ 417 w 1356"/>
                <a:gd name="T11" fmla="*/ 1401 h 1593"/>
                <a:gd name="T12" fmla="*/ 470 w 1356"/>
                <a:gd name="T13" fmla="*/ 1584 h 1593"/>
                <a:gd name="T14" fmla="*/ 1205 w 1356"/>
                <a:gd name="T15" fmla="*/ 1291 h 1593"/>
                <a:gd name="T16" fmla="*/ 1352 w 1356"/>
                <a:gd name="T17" fmla="*/ 608 h 1593"/>
                <a:gd name="T18" fmla="*/ 1142 w 1356"/>
                <a:gd name="T19" fmla="*/ 695 h 1593"/>
                <a:gd name="T20" fmla="*/ 1030 w 1356"/>
                <a:gd name="T21" fmla="*/ 792 h 1593"/>
                <a:gd name="T22" fmla="*/ 1072 w 1356"/>
                <a:gd name="T23" fmla="*/ 894 h 1593"/>
                <a:gd name="T24" fmla="*/ 1017 w 1356"/>
                <a:gd name="T25" fmla="*/ 949 h 1593"/>
                <a:gd name="T26" fmla="*/ 914 w 1356"/>
                <a:gd name="T27" fmla="*/ 907 h 1593"/>
                <a:gd name="T28" fmla="*/ 821 w 1356"/>
                <a:gd name="T29" fmla="*/ 1019 h 1593"/>
                <a:gd name="T30" fmla="*/ 714 w 1356"/>
                <a:gd name="T31" fmla="*/ 1043 h 1593"/>
                <a:gd name="T32" fmla="*/ 672 w 1356"/>
                <a:gd name="T33" fmla="*/ 942 h 1593"/>
                <a:gd name="T34" fmla="*/ 524 w 1356"/>
                <a:gd name="T35" fmla="*/ 954 h 1593"/>
                <a:gd name="T36" fmla="*/ 458 w 1356"/>
                <a:gd name="T37" fmla="*/ 923 h 1593"/>
                <a:gd name="T38" fmla="*/ 427 w 1356"/>
                <a:gd name="T39" fmla="*/ 857 h 1593"/>
                <a:gd name="T40" fmla="*/ 437 w 1356"/>
                <a:gd name="T41" fmla="*/ 711 h 1593"/>
                <a:gd name="T42" fmla="*/ 335 w 1356"/>
                <a:gd name="T43" fmla="*/ 668 h 1593"/>
                <a:gd name="T44" fmla="*/ 359 w 1356"/>
                <a:gd name="T45" fmla="*/ 562 h 1593"/>
                <a:gd name="T46" fmla="*/ 470 w 1356"/>
                <a:gd name="T47" fmla="*/ 466 h 1593"/>
                <a:gd name="T48" fmla="*/ 427 w 1356"/>
                <a:gd name="T49" fmla="*/ 363 h 1593"/>
                <a:gd name="T50" fmla="*/ 482 w 1356"/>
                <a:gd name="T51" fmla="*/ 308 h 1593"/>
                <a:gd name="T52" fmla="*/ 584 w 1356"/>
                <a:gd name="T53" fmla="*/ 350 h 1593"/>
                <a:gd name="T54" fmla="*/ 683 w 1356"/>
                <a:gd name="T55" fmla="*/ 237 h 1593"/>
                <a:gd name="T56" fmla="*/ 789 w 1356"/>
                <a:gd name="T57" fmla="*/ 212 h 1593"/>
                <a:gd name="T58" fmla="*/ 832 w 1356"/>
                <a:gd name="T59" fmla="*/ 314 h 1593"/>
                <a:gd name="T60" fmla="*/ 979 w 1356"/>
                <a:gd name="T61" fmla="*/ 303 h 1593"/>
                <a:gd name="T62" fmla="*/ 1072 w 1356"/>
                <a:gd name="T63" fmla="*/ 361 h 1593"/>
                <a:gd name="T64" fmla="*/ 1030 w 1356"/>
                <a:gd name="T65" fmla="*/ 463 h 1593"/>
                <a:gd name="T66" fmla="*/ 1142 w 1356"/>
                <a:gd name="T67" fmla="*/ 560 h 1593"/>
                <a:gd name="T68" fmla="*/ 1166 w 1356"/>
                <a:gd name="T69" fmla="*/ 666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6" h="1593">
                  <a:moveTo>
                    <a:pt x="1352" y="608"/>
                  </a:moveTo>
                  <a:cubicBezTo>
                    <a:pt x="1344" y="302"/>
                    <a:pt x="1099" y="45"/>
                    <a:pt x="793" y="24"/>
                  </a:cubicBezTo>
                  <a:cubicBezTo>
                    <a:pt x="454" y="0"/>
                    <a:pt x="169" y="256"/>
                    <a:pt x="147" y="585"/>
                  </a:cubicBezTo>
                  <a:cubicBezTo>
                    <a:pt x="145" y="585"/>
                    <a:pt x="145" y="585"/>
                    <a:pt x="145" y="585"/>
                  </a:cubicBezTo>
                  <a:cubicBezTo>
                    <a:pt x="145" y="601"/>
                    <a:pt x="145" y="601"/>
                    <a:pt x="145" y="601"/>
                  </a:cubicBezTo>
                  <a:cubicBezTo>
                    <a:pt x="145" y="656"/>
                    <a:pt x="125" y="741"/>
                    <a:pt x="100" y="790"/>
                  </a:cubicBezTo>
                  <a:cubicBezTo>
                    <a:pt x="73" y="840"/>
                    <a:pt x="45" y="890"/>
                    <a:pt x="23" y="926"/>
                  </a:cubicBezTo>
                  <a:cubicBezTo>
                    <a:pt x="0" y="960"/>
                    <a:pt x="25" y="1006"/>
                    <a:pt x="66" y="1006"/>
                  </a:cubicBezTo>
                  <a:cubicBezTo>
                    <a:pt x="145" y="1006"/>
                    <a:pt x="145" y="1006"/>
                    <a:pt x="145" y="1006"/>
                  </a:cubicBezTo>
                  <a:cubicBezTo>
                    <a:pt x="145" y="1296"/>
                    <a:pt x="145" y="1296"/>
                    <a:pt x="145" y="1296"/>
                  </a:cubicBezTo>
                  <a:cubicBezTo>
                    <a:pt x="145" y="1354"/>
                    <a:pt x="193" y="1401"/>
                    <a:pt x="251" y="1401"/>
                  </a:cubicBezTo>
                  <a:cubicBezTo>
                    <a:pt x="417" y="1401"/>
                    <a:pt x="417" y="1401"/>
                    <a:pt x="417" y="1401"/>
                  </a:cubicBezTo>
                  <a:cubicBezTo>
                    <a:pt x="417" y="1547"/>
                    <a:pt x="417" y="1547"/>
                    <a:pt x="417" y="1547"/>
                  </a:cubicBezTo>
                  <a:cubicBezTo>
                    <a:pt x="417" y="1574"/>
                    <a:pt x="443" y="1593"/>
                    <a:pt x="470" y="1584"/>
                  </a:cubicBezTo>
                  <a:cubicBezTo>
                    <a:pt x="1164" y="1348"/>
                    <a:pt x="1164" y="1348"/>
                    <a:pt x="1164" y="1348"/>
                  </a:cubicBezTo>
                  <a:cubicBezTo>
                    <a:pt x="1189" y="1339"/>
                    <a:pt x="1205" y="1317"/>
                    <a:pt x="1205" y="1291"/>
                  </a:cubicBezTo>
                  <a:cubicBezTo>
                    <a:pt x="1205" y="1019"/>
                    <a:pt x="1205" y="1019"/>
                    <a:pt x="1205" y="1019"/>
                  </a:cubicBezTo>
                  <a:cubicBezTo>
                    <a:pt x="1300" y="910"/>
                    <a:pt x="1356" y="766"/>
                    <a:pt x="1352" y="608"/>
                  </a:cubicBezTo>
                  <a:close/>
                  <a:moveTo>
                    <a:pt x="1166" y="666"/>
                  </a:moveTo>
                  <a:cubicBezTo>
                    <a:pt x="1166" y="680"/>
                    <a:pt x="1156" y="693"/>
                    <a:pt x="1142" y="695"/>
                  </a:cubicBezTo>
                  <a:cubicBezTo>
                    <a:pt x="1064" y="708"/>
                    <a:pt x="1064" y="708"/>
                    <a:pt x="1064" y="708"/>
                  </a:cubicBezTo>
                  <a:cubicBezTo>
                    <a:pt x="1057" y="737"/>
                    <a:pt x="1045" y="766"/>
                    <a:pt x="1030" y="792"/>
                  </a:cubicBezTo>
                  <a:cubicBezTo>
                    <a:pt x="1075" y="856"/>
                    <a:pt x="1075" y="856"/>
                    <a:pt x="1075" y="856"/>
                  </a:cubicBezTo>
                  <a:cubicBezTo>
                    <a:pt x="1083" y="867"/>
                    <a:pt x="1082" y="884"/>
                    <a:pt x="1072" y="894"/>
                  </a:cubicBezTo>
                  <a:cubicBezTo>
                    <a:pt x="1044" y="921"/>
                    <a:pt x="1044" y="921"/>
                    <a:pt x="1044" y="921"/>
                  </a:cubicBezTo>
                  <a:cubicBezTo>
                    <a:pt x="1017" y="949"/>
                    <a:pt x="1017" y="949"/>
                    <a:pt x="1017" y="949"/>
                  </a:cubicBezTo>
                  <a:cubicBezTo>
                    <a:pt x="1007" y="959"/>
                    <a:pt x="990" y="960"/>
                    <a:pt x="978" y="952"/>
                  </a:cubicBezTo>
                  <a:cubicBezTo>
                    <a:pt x="914" y="907"/>
                    <a:pt x="914" y="907"/>
                    <a:pt x="914" y="907"/>
                  </a:cubicBezTo>
                  <a:cubicBezTo>
                    <a:pt x="889" y="922"/>
                    <a:pt x="861" y="933"/>
                    <a:pt x="833" y="941"/>
                  </a:cubicBezTo>
                  <a:cubicBezTo>
                    <a:pt x="821" y="1019"/>
                    <a:pt x="821" y="1019"/>
                    <a:pt x="821" y="1019"/>
                  </a:cubicBezTo>
                  <a:cubicBezTo>
                    <a:pt x="818" y="1033"/>
                    <a:pt x="806" y="1043"/>
                    <a:pt x="792" y="1043"/>
                  </a:cubicBezTo>
                  <a:cubicBezTo>
                    <a:pt x="714" y="1043"/>
                    <a:pt x="714" y="1043"/>
                    <a:pt x="714" y="1043"/>
                  </a:cubicBezTo>
                  <a:cubicBezTo>
                    <a:pt x="700" y="1043"/>
                    <a:pt x="688" y="1033"/>
                    <a:pt x="685" y="1019"/>
                  </a:cubicBezTo>
                  <a:cubicBezTo>
                    <a:pt x="672" y="942"/>
                    <a:pt x="672" y="942"/>
                    <a:pt x="672" y="942"/>
                  </a:cubicBezTo>
                  <a:cubicBezTo>
                    <a:pt x="643" y="935"/>
                    <a:pt x="615" y="923"/>
                    <a:pt x="589" y="908"/>
                  </a:cubicBezTo>
                  <a:cubicBezTo>
                    <a:pt x="524" y="954"/>
                    <a:pt x="524" y="954"/>
                    <a:pt x="524" y="954"/>
                  </a:cubicBezTo>
                  <a:cubicBezTo>
                    <a:pt x="512" y="962"/>
                    <a:pt x="496" y="961"/>
                    <a:pt x="486" y="951"/>
                  </a:cubicBezTo>
                  <a:cubicBezTo>
                    <a:pt x="458" y="923"/>
                    <a:pt x="458" y="923"/>
                    <a:pt x="458" y="923"/>
                  </a:cubicBezTo>
                  <a:cubicBezTo>
                    <a:pt x="431" y="896"/>
                    <a:pt x="431" y="896"/>
                    <a:pt x="431" y="896"/>
                  </a:cubicBezTo>
                  <a:cubicBezTo>
                    <a:pt x="420" y="885"/>
                    <a:pt x="419" y="869"/>
                    <a:pt x="427" y="857"/>
                  </a:cubicBezTo>
                  <a:cubicBezTo>
                    <a:pt x="473" y="794"/>
                    <a:pt x="473" y="794"/>
                    <a:pt x="473" y="794"/>
                  </a:cubicBezTo>
                  <a:cubicBezTo>
                    <a:pt x="457" y="768"/>
                    <a:pt x="445" y="740"/>
                    <a:pt x="437" y="711"/>
                  </a:cubicBezTo>
                  <a:cubicBezTo>
                    <a:pt x="359" y="697"/>
                    <a:pt x="359" y="697"/>
                    <a:pt x="359" y="697"/>
                  </a:cubicBezTo>
                  <a:cubicBezTo>
                    <a:pt x="345" y="695"/>
                    <a:pt x="335" y="683"/>
                    <a:pt x="335" y="668"/>
                  </a:cubicBezTo>
                  <a:cubicBezTo>
                    <a:pt x="335" y="591"/>
                    <a:pt x="335" y="591"/>
                    <a:pt x="335" y="591"/>
                  </a:cubicBezTo>
                  <a:cubicBezTo>
                    <a:pt x="335" y="576"/>
                    <a:pt x="345" y="564"/>
                    <a:pt x="359" y="562"/>
                  </a:cubicBezTo>
                  <a:cubicBezTo>
                    <a:pt x="436" y="550"/>
                    <a:pt x="436" y="550"/>
                    <a:pt x="436" y="550"/>
                  </a:cubicBezTo>
                  <a:cubicBezTo>
                    <a:pt x="443" y="521"/>
                    <a:pt x="455" y="492"/>
                    <a:pt x="470" y="466"/>
                  </a:cubicBezTo>
                  <a:cubicBezTo>
                    <a:pt x="424" y="401"/>
                    <a:pt x="424" y="401"/>
                    <a:pt x="424" y="401"/>
                  </a:cubicBezTo>
                  <a:cubicBezTo>
                    <a:pt x="416" y="390"/>
                    <a:pt x="417" y="373"/>
                    <a:pt x="427" y="363"/>
                  </a:cubicBezTo>
                  <a:cubicBezTo>
                    <a:pt x="455" y="336"/>
                    <a:pt x="455" y="336"/>
                    <a:pt x="455" y="336"/>
                  </a:cubicBezTo>
                  <a:cubicBezTo>
                    <a:pt x="482" y="308"/>
                    <a:pt x="482" y="308"/>
                    <a:pt x="482" y="308"/>
                  </a:cubicBezTo>
                  <a:cubicBezTo>
                    <a:pt x="493" y="298"/>
                    <a:pt x="509" y="296"/>
                    <a:pt x="521" y="305"/>
                  </a:cubicBezTo>
                  <a:cubicBezTo>
                    <a:pt x="584" y="350"/>
                    <a:pt x="584" y="350"/>
                    <a:pt x="584" y="350"/>
                  </a:cubicBezTo>
                  <a:cubicBezTo>
                    <a:pt x="611" y="333"/>
                    <a:pt x="640" y="321"/>
                    <a:pt x="670" y="314"/>
                  </a:cubicBezTo>
                  <a:cubicBezTo>
                    <a:pt x="683" y="237"/>
                    <a:pt x="683" y="237"/>
                    <a:pt x="683" y="237"/>
                  </a:cubicBezTo>
                  <a:cubicBezTo>
                    <a:pt x="685" y="222"/>
                    <a:pt x="697" y="212"/>
                    <a:pt x="712" y="212"/>
                  </a:cubicBezTo>
                  <a:cubicBezTo>
                    <a:pt x="789" y="212"/>
                    <a:pt x="789" y="212"/>
                    <a:pt x="789" y="212"/>
                  </a:cubicBezTo>
                  <a:cubicBezTo>
                    <a:pt x="804" y="212"/>
                    <a:pt x="816" y="222"/>
                    <a:pt x="818" y="237"/>
                  </a:cubicBezTo>
                  <a:cubicBezTo>
                    <a:pt x="832" y="314"/>
                    <a:pt x="832" y="314"/>
                    <a:pt x="832" y="314"/>
                  </a:cubicBezTo>
                  <a:cubicBezTo>
                    <a:pt x="861" y="321"/>
                    <a:pt x="889" y="333"/>
                    <a:pt x="915" y="349"/>
                  </a:cubicBezTo>
                  <a:cubicBezTo>
                    <a:pt x="979" y="303"/>
                    <a:pt x="979" y="303"/>
                    <a:pt x="979" y="303"/>
                  </a:cubicBezTo>
                  <a:cubicBezTo>
                    <a:pt x="990" y="295"/>
                    <a:pt x="1007" y="296"/>
                    <a:pt x="1017" y="306"/>
                  </a:cubicBezTo>
                  <a:cubicBezTo>
                    <a:pt x="1072" y="361"/>
                    <a:pt x="1072" y="361"/>
                    <a:pt x="1072" y="361"/>
                  </a:cubicBezTo>
                  <a:cubicBezTo>
                    <a:pt x="1082" y="371"/>
                    <a:pt x="1083" y="387"/>
                    <a:pt x="1075" y="399"/>
                  </a:cubicBezTo>
                  <a:cubicBezTo>
                    <a:pt x="1030" y="463"/>
                    <a:pt x="1030" y="463"/>
                    <a:pt x="1030" y="463"/>
                  </a:cubicBezTo>
                  <a:cubicBezTo>
                    <a:pt x="1045" y="490"/>
                    <a:pt x="1057" y="518"/>
                    <a:pt x="1064" y="547"/>
                  </a:cubicBezTo>
                  <a:cubicBezTo>
                    <a:pt x="1142" y="560"/>
                    <a:pt x="1142" y="560"/>
                    <a:pt x="1142" y="560"/>
                  </a:cubicBezTo>
                  <a:cubicBezTo>
                    <a:pt x="1156" y="562"/>
                    <a:pt x="1166" y="575"/>
                    <a:pt x="1166" y="589"/>
                  </a:cubicBezTo>
                  <a:lnTo>
                    <a:pt x="1166" y="6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8D0BAD7-AFCC-425B-8DAF-CBE081639CBA}"/>
              </a:ext>
            </a:extLst>
          </p:cNvPr>
          <p:cNvGrpSpPr/>
          <p:nvPr/>
        </p:nvGrpSpPr>
        <p:grpSpPr>
          <a:xfrm>
            <a:off x="5959710" y="2035585"/>
            <a:ext cx="703884" cy="411218"/>
            <a:chOff x="-4954587" y="-469900"/>
            <a:chExt cx="4967288" cy="2901950"/>
          </a:xfrm>
          <a:solidFill>
            <a:schemeClr val="bg1"/>
          </a:solidFill>
        </p:grpSpPr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BD5CA326-E146-432A-A7F2-879F635A1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54587" y="-469900"/>
              <a:ext cx="1243013" cy="2073275"/>
            </a:xfrm>
            <a:custGeom>
              <a:avLst/>
              <a:gdLst>
                <a:gd name="T0" fmla="*/ 396 w 410"/>
                <a:gd name="T1" fmla="*/ 75 h 683"/>
                <a:gd name="T2" fmla="*/ 34 w 410"/>
                <a:gd name="T3" fmla="*/ 0 h 683"/>
                <a:gd name="T4" fmla="*/ 14 w 410"/>
                <a:gd name="T5" fmla="*/ 7 h 683"/>
                <a:gd name="T6" fmla="*/ 0 w 410"/>
                <a:gd name="T7" fmla="*/ 34 h 683"/>
                <a:gd name="T8" fmla="*/ 0 w 410"/>
                <a:gd name="T9" fmla="*/ 649 h 683"/>
                <a:gd name="T10" fmla="*/ 34 w 410"/>
                <a:gd name="T11" fmla="*/ 683 h 683"/>
                <a:gd name="T12" fmla="*/ 239 w 410"/>
                <a:gd name="T13" fmla="*/ 683 h 683"/>
                <a:gd name="T14" fmla="*/ 273 w 410"/>
                <a:gd name="T15" fmla="*/ 662 h 683"/>
                <a:gd name="T16" fmla="*/ 410 w 410"/>
                <a:gd name="T17" fmla="*/ 102 h 683"/>
                <a:gd name="T18" fmla="*/ 396 w 410"/>
                <a:gd name="T19" fmla="*/ 75 h 683"/>
                <a:gd name="T20" fmla="*/ 396 w 410"/>
                <a:gd name="T21" fmla="*/ 75 h 683"/>
                <a:gd name="T22" fmla="*/ 396 w 410"/>
                <a:gd name="T23" fmla="*/ 75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683">
                  <a:moveTo>
                    <a:pt x="396" y="75"/>
                  </a:moveTo>
                  <a:cubicBezTo>
                    <a:pt x="341" y="21"/>
                    <a:pt x="109" y="7"/>
                    <a:pt x="34" y="0"/>
                  </a:cubicBezTo>
                  <a:cubicBezTo>
                    <a:pt x="27" y="0"/>
                    <a:pt x="21" y="0"/>
                    <a:pt x="14" y="7"/>
                  </a:cubicBezTo>
                  <a:cubicBezTo>
                    <a:pt x="7" y="14"/>
                    <a:pt x="0" y="27"/>
                    <a:pt x="0" y="34"/>
                  </a:cubicBezTo>
                  <a:cubicBezTo>
                    <a:pt x="0" y="649"/>
                    <a:pt x="0" y="649"/>
                    <a:pt x="0" y="649"/>
                  </a:cubicBezTo>
                  <a:cubicBezTo>
                    <a:pt x="0" y="669"/>
                    <a:pt x="14" y="683"/>
                    <a:pt x="34" y="683"/>
                  </a:cubicBezTo>
                  <a:cubicBezTo>
                    <a:pt x="239" y="683"/>
                    <a:pt x="239" y="683"/>
                    <a:pt x="239" y="683"/>
                  </a:cubicBezTo>
                  <a:cubicBezTo>
                    <a:pt x="253" y="683"/>
                    <a:pt x="266" y="676"/>
                    <a:pt x="273" y="662"/>
                  </a:cubicBezTo>
                  <a:cubicBezTo>
                    <a:pt x="273" y="642"/>
                    <a:pt x="396" y="280"/>
                    <a:pt x="410" y="102"/>
                  </a:cubicBezTo>
                  <a:cubicBezTo>
                    <a:pt x="410" y="96"/>
                    <a:pt x="410" y="82"/>
                    <a:pt x="396" y="75"/>
                  </a:cubicBezTo>
                  <a:close/>
                  <a:moveTo>
                    <a:pt x="396" y="75"/>
                  </a:moveTo>
                  <a:cubicBezTo>
                    <a:pt x="396" y="75"/>
                    <a:pt x="396" y="75"/>
                    <a:pt x="396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DDE4E065-A3E5-4FBF-B735-79F2CFEA15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16275" y="-117475"/>
              <a:ext cx="2174875" cy="1677988"/>
            </a:xfrm>
            <a:custGeom>
              <a:avLst/>
              <a:gdLst>
                <a:gd name="T0" fmla="*/ 553 w 717"/>
                <a:gd name="T1" fmla="*/ 123 h 553"/>
                <a:gd name="T2" fmla="*/ 369 w 717"/>
                <a:gd name="T3" fmla="*/ 55 h 553"/>
                <a:gd name="T4" fmla="*/ 82 w 717"/>
                <a:gd name="T5" fmla="*/ 137 h 553"/>
                <a:gd name="T6" fmla="*/ 7 w 717"/>
                <a:gd name="T7" fmla="*/ 280 h 553"/>
                <a:gd name="T8" fmla="*/ 21 w 717"/>
                <a:gd name="T9" fmla="*/ 294 h 553"/>
                <a:gd name="T10" fmla="*/ 151 w 717"/>
                <a:gd name="T11" fmla="*/ 239 h 553"/>
                <a:gd name="T12" fmla="*/ 178 w 717"/>
                <a:gd name="T13" fmla="*/ 225 h 553"/>
                <a:gd name="T14" fmla="*/ 226 w 717"/>
                <a:gd name="T15" fmla="*/ 212 h 553"/>
                <a:gd name="T16" fmla="*/ 274 w 717"/>
                <a:gd name="T17" fmla="*/ 191 h 553"/>
                <a:gd name="T18" fmla="*/ 287 w 717"/>
                <a:gd name="T19" fmla="*/ 191 h 553"/>
                <a:gd name="T20" fmla="*/ 314 w 717"/>
                <a:gd name="T21" fmla="*/ 198 h 553"/>
                <a:gd name="T22" fmla="*/ 472 w 717"/>
                <a:gd name="T23" fmla="*/ 335 h 553"/>
                <a:gd name="T24" fmla="*/ 710 w 717"/>
                <a:gd name="T25" fmla="*/ 553 h 553"/>
                <a:gd name="T26" fmla="*/ 717 w 717"/>
                <a:gd name="T27" fmla="*/ 553 h 553"/>
                <a:gd name="T28" fmla="*/ 553 w 717"/>
                <a:gd name="T29" fmla="*/ 123 h 553"/>
                <a:gd name="T30" fmla="*/ 553 w 717"/>
                <a:gd name="T31" fmla="*/ 123 h 553"/>
                <a:gd name="T32" fmla="*/ 553 w 717"/>
                <a:gd name="T33" fmla="*/ 12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7" h="553">
                  <a:moveTo>
                    <a:pt x="553" y="123"/>
                  </a:moveTo>
                  <a:cubicBezTo>
                    <a:pt x="485" y="103"/>
                    <a:pt x="424" y="75"/>
                    <a:pt x="369" y="55"/>
                  </a:cubicBezTo>
                  <a:cubicBezTo>
                    <a:pt x="246" y="0"/>
                    <a:pt x="192" y="27"/>
                    <a:pt x="82" y="137"/>
                  </a:cubicBezTo>
                  <a:cubicBezTo>
                    <a:pt x="35" y="184"/>
                    <a:pt x="0" y="253"/>
                    <a:pt x="7" y="280"/>
                  </a:cubicBezTo>
                  <a:cubicBezTo>
                    <a:pt x="7" y="287"/>
                    <a:pt x="7" y="287"/>
                    <a:pt x="21" y="294"/>
                  </a:cubicBezTo>
                  <a:cubicBezTo>
                    <a:pt x="55" y="307"/>
                    <a:pt x="103" y="314"/>
                    <a:pt x="151" y="239"/>
                  </a:cubicBezTo>
                  <a:cubicBezTo>
                    <a:pt x="157" y="232"/>
                    <a:pt x="164" y="225"/>
                    <a:pt x="178" y="225"/>
                  </a:cubicBezTo>
                  <a:cubicBezTo>
                    <a:pt x="198" y="225"/>
                    <a:pt x="205" y="219"/>
                    <a:pt x="226" y="212"/>
                  </a:cubicBezTo>
                  <a:cubicBezTo>
                    <a:pt x="239" y="205"/>
                    <a:pt x="253" y="198"/>
                    <a:pt x="274" y="191"/>
                  </a:cubicBezTo>
                  <a:cubicBezTo>
                    <a:pt x="287" y="191"/>
                    <a:pt x="287" y="191"/>
                    <a:pt x="287" y="191"/>
                  </a:cubicBezTo>
                  <a:cubicBezTo>
                    <a:pt x="294" y="191"/>
                    <a:pt x="308" y="198"/>
                    <a:pt x="314" y="198"/>
                  </a:cubicBezTo>
                  <a:cubicBezTo>
                    <a:pt x="349" y="232"/>
                    <a:pt x="410" y="280"/>
                    <a:pt x="472" y="335"/>
                  </a:cubicBezTo>
                  <a:cubicBezTo>
                    <a:pt x="567" y="410"/>
                    <a:pt x="663" y="492"/>
                    <a:pt x="710" y="553"/>
                  </a:cubicBezTo>
                  <a:cubicBezTo>
                    <a:pt x="717" y="553"/>
                    <a:pt x="717" y="553"/>
                    <a:pt x="717" y="553"/>
                  </a:cubicBezTo>
                  <a:cubicBezTo>
                    <a:pt x="669" y="417"/>
                    <a:pt x="588" y="184"/>
                    <a:pt x="553" y="123"/>
                  </a:cubicBezTo>
                  <a:close/>
                  <a:moveTo>
                    <a:pt x="553" y="123"/>
                  </a:moveTo>
                  <a:cubicBezTo>
                    <a:pt x="553" y="123"/>
                    <a:pt x="553" y="123"/>
                    <a:pt x="553" y="1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78789890-6340-4AFC-8B0C-ABF5732566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2" y="-263525"/>
              <a:ext cx="1446213" cy="2073275"/>
            </a:xfrm>
            <a:custGeom>
              <a:avLst/>
              <a:gdLst>
                <a:gd name="T0" fmla="*/ 443 w 477"/>
                <a:gd name="T1" fmla="*/ 0 h 683"/>
                <a:gd name="T2" fmla="*/ 20 w 477"/>
                <a:gd name="T3" fmla="*/ 69 h 683"/>
                <a:gd name="T4" fmla="*/ 0 w 477"/>
                <a:gd name="T5" fmla="*/ 89 h 683"/>
                <a:gd name="T6" fmla="*/ 6 w 477"/>
                <a:gd name="T7" fmla="*/ 116 h 683"/>
                <a:gd name="T8" fmla="*/ 204 w 477"/>
                <a:gd name="T9" fmla="*/ 656 h 683"/>
                <a:gd name="T10" fmla="*/ 238 w 477"/>
                <a:gd name="T11" fmla="*/ 683 h 683"/>
                <a:gd name="T12" fmla="*/ 443 w 477"/>
                <a:gd name="T13" fmla="*/ 683 h 683"/>
                <a:gd name="T14" fmla="*/ 477 w 477"/>
                <a:gd name="T15" fmla="*/ 649 h 683"/>
                <a:gd name="T16" fmla="*/ 477 w 477"/>
                <a:gd name="T17" fmla="*/ 34 h 683"/>
                <a:gd name="T18" fmla="*/ 443 w 477"/>
                <a:gd name="T19" fmla="*/ 0 h 683"/>
                <a:gd name="T20" fmla="*/ 443 w 477"/>
                <a:gd name="T21" fmla="*/ 0 h 683"/>
                <a:gd name="T22" fmla="*/ 443 w 477"/>
                <a:gd name="T23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7" h="683">
                  <a:moveTo>
                    <a:pt x="443" y="0"/>
                  </a:moveTo>
                  <a:cubicBezTo>
                    <a:pt x="177" y="0"/>
                    <a:pt x="27" y="69"/>
                    <a:pt x="20" y="6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6"/>
                    <a:pt x="0" y="110"/>
                    <a:pt x="6" y="116"/>
                  </a:cubicBezTo>
                  <a:cubicBezTo>
                    <a:pt x="47" y="185"/>
                    <a:pt x="184" y="560"/>
                    <a:pt x="204" y="656"/>
                  </a:cubicBezTo>
                  <a:cubicBezTo>
                    <a:pt x="211" y="669"/>
                    <a:pt x="225" y="683"/>
                    <a:pt x="238" y="683"/>
                  </a:cubicBezTo>
                  <a:cubicBezTo>
                    <a:pt x="443" y="683"/>
                    <a:pt x="443" y="683"/>
                    <a:pt x="443" y="683"/>
                  </a:cubicBezTo>
                  <a:cubicBezTo>
                    <a:pt x="464" y="683"/>
                    <a:pt x="477" y="669"/>
                    <a:pt x="477" y="649"/>
                  </a:cubicBezTo>
                  <a:cubicBezTo>
                    <a:pt x="477" y="34"/>
                    <a:pt x="477" y="34"/>
                    <a:pt x="477" y="34"/>
                  </a:cubicBezTo>
                  <a:cubicBezTo>
                    <a:pt x="477" y="14"/>
                    <a:pt x="464" y="0"/>
                    <a:pt x="443" y="0"/>
                  </a:cubicBezTo>
                  <a:close/>
                  <a:moveTo>
                    <a:pt x="443" y="0"/>
                  </a:moveTo>
                  <a:cubicBezTo>
                    <a:pt x="443" y="0"/>
                    <a:pt x="443" y="0"/>
                    <a:pt x="4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1798BC17-E64B-42D5-9446-BEE79A82FB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78262" y="152400"/>
              <a:ext cx="2711450" cy="2279650"/>
            </a:xfrm>
            <a:custGeom>
              <a:avLst/>
              <a:gdLst>
                <a:gd name="T0" fmla="*/ 881 w 894"/>
                <a:gd name="T1" fmla="*/ 532 h 751"/>
                <a:gd name="T2" fmla="*/ 635 w 894"/>
                <a:gd name="T3" fmla="*/ 300 h 751"/>
                <a:gd name="T4" fmla="*/ 485 w 894"/>
                <a:gd name="T5" fmla="*/ 177 h 751"/>
                <a:gd name="T6" fmla="*/ 464 w 894"/>
                <a:gd name="T7" fmla="*/ 191 h 751"/>
                <a:gd name="T8" fmla="*/ 410 w 894"/>
                <a:gd name="T9" fmla="*/ 205 h 751"/>
                <a:gd name="T10" fmla="*/ 212 w 894"/>
                <a:gd name="T11" fmla="*/ 273 h 751"/>
                <a:gd name="T12" fmla="*/ 150 w 894"/>
                <a:gd name="T13" fmla="*/ 211 h 751"/>
                <a:gd name="T14" fmla="*/ 246 w 894"/>
                <a:gd name="T15" fmla="*/ 0 h 751"/>
                <a:gd name="T16" fmla="*/ 109 w 894"/>
                <a:gd name="T17" fmla="*/ 0 h 751"/>
                <a:gd name="T18" fmla="*/ 0 w 894"/>
                <a:gd name="T19" fmla="*/ 409 h 751"/>
                <a:gd name="T20" fmla="*/ 75 w 894"/>
                <a:gd name="T21" fmla="*/ 485 h 751"/>
                <a:gd name="T22" fmla="*/ 382 w 894"/>
                <a:gd name="T23" fmla="*/ 723 h 751"/>
                <a:gd name="T24" fmla="*/ 464 w 894"/>
                <a:gd name="T25" fmla="*/ 751 h 751"/>
                <a:gd name="T26" fmla="*/ 485 w 894"/>
                <a:gd name="T27" fmla="*/ 751 h 751"/>
                <a:gd name="T28" fmla="*/ 375 w 894"/>
                <a:gd name="T29" fmla="*/ 642 h 751"/>
                <a:gd name="T30" fmla="*/ 375 w 894"/>
                <a:gd name="T31" fmla="*/ 594 h 751"/>
                <a:gd name="T32" fmla="*/ 423 w 894"/>
                <a:gd name="T33" fmla="*/ 594 h 751"/>
                <a:gd name="T34" fmla="*/ 560 w 894"/>
                <a:gd name="T35" fmla="*/ 730 h 751"/>
                <a:gd name="T36" fmla="*/ 601 w 894"/>
                <a:gd name="T37" fmla="*/ 737 h 751"/>
                <a:gd name="T38" fmla="*/ 635 w 894"/>
                <a:gd name="T39" fmla="*/ 696 h 751"/>
                <a:gd name="T40" fmla="*/ 478 w 894"/>
                <a:gd name="T41" fmla="*/ 539 h 751"/>
                <a:gd name="T42" fmla="*/ 478 w 894"/>
                <a:gd name="T43" fmla="*/ 491 h 751"/>
                <a:gd name="T44" fmla="*/ 526 w 894"/>
                <a:gd name="T45" fmla="*/ 491 h 751"/>
                <a:gd name="T46" fmla="*/ 696 w 894"/>
                <a:gd name="T47" fmla="*/ 662 h 751"/>
                <a:gd name="T48" fmla="*/ 751 w 894"/>
                <a:gd name="T49" fmla="*/ 662 h 751"/>
                <a:gd name="T50" fmla="*/ 778 w 894"/>
                <a:gd name="T51" fmla="*/ 635 h 751"/>
                <a:gd name="T52" fmla="*/ 587 w 894"/>
                <a:gd name="T53" fmla="*/ 444 h 751"/>
                <a:gd name="T54" fmla="*/ 587 w 894"/>
                <a:gd name="T55" fmla="*/ 396 h 751"/>
                <a:gd name="T56" fmla="*/ 635 w 894"/>
                <a:gd name="T57" fmla="*/ 396 h 751"/>
                <a:gd name="T58" fmla="*/ 833 w 894"/>
                <a:gd name="T59" fmla="*/ 594 h 751"/>
                <a:gd name="T60" fmla="*/ 874 w 894"/>
                <a:gd name="T61" fmla="*/ 587 h 751"/>
                <a:gd name="T62" fmla="*/ 881 w 894"/>
                <a:gd name="T63" fmla="*/ 532 h 751"/>
                <a:gd name="T64" fmla="*/ 881 w 894"/>
                <a:gd name="T65" fmla="*/ 532 h 751"/>
                <a:gd name="T66" fmla="*/ 881 w 894"/>
                <a:gd name="T67" fmla="*/ 532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4" h="751">
                  <a:moveTo>
                    <a:pt x="881" y="532"/>
                  </a:moveTo>
                  <a:cubicBezTo>
                    <a:pt x="853" y="471"/>
                    <a:pt x="737" y="382"/>
                    <a:pt x="635" y="300"/>
                  </a:cubicBezTo>
                  <a:cubicBezTo>
                    <a:pt x="580" y="252"/>
                    <a:pt x="526" y="211"/>
                    <a:pt x="485" y="177"/>
                  </a:cubicBezTo>
                  <a:cubicBezTo>
                    <a:pt x="478" y="184"/>
                    <a:pt x="464" y="184"/>
                    <a:pt x="464" y="191"/>
                  </a:cubicBezTo>
                  <a:cubicBezTo>
                    <a:pt x="444" y="198"/>
                    <a:pt x="437" y="205"/>
                    <a:pt x="410" y="205"/>
                  </a:cubicBezTo>
                  <a:cubicBezTo>
                    <a:pt x="355" y="273"/>
                    <a:pt x="287" y="300"/>
                    <a:pt x="212" y="273"/>
                  </a:cubicBezTo>
                  <a:cubicBezTo>
                    <a:pt x="178" y="266"/>
                    <a:pt x="157" y="239"/>
                    <a:pt x="150" y="211"/>
                  </a:cubicBezTo>
                  <a:cubicBezTo>
                    <a:pt x="137" y="143"/>
                    <a:pt x="198" y="48"/>
                    <a:pt x="246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82" y="136"/>
                    <a:pt x="34" y="314"/>
                    <a:pt x="0" y="409"/>
                  </a:cubicBezTo>
                  <a:cubicBezTo>
                    <a:pt x="27" y="437"/>
                    <a:pt x="55" y="471"/>
                    <a:pt x="75" y="485"/>
                  </a:cubicBezTo>
                  <a:cubicBezTo>
                    <a:pt x="205" y="594"/>
                    <a:pt x="355" y="703"/>
                    <a:pt x="382" y="723"/>
                  </a:cubicBezTo>
                  <a:cubicBezTo>
                    <a:pt x="403" y="737"/>
                    <a:pt x="444" y="751"/>
                    <a:pt x="464" y="751"/>
                  </a:cubicBezTo>
                  <a:cubicBezTo>
                    <a:pt x="485" y="751"/>
                    <a:pt x="485" y="751"/>
                    <a:pt x="485" y="751"/>
                  </a:cubicBezTo>
                  <a:cubicBezTo>
                    <a:pt x="375" y="642"/>
                    <a:pt x="375" y="642"/>
                    <a:pt x="375" y="642"/>
                  </a:cubicBezTo>
                  <a:cubicBezTo>
                    <a:pt x="362" y="628"/>
                    <a:pt x="362" y="607"/>
                    <a:pt x="375" y="594"/>
                  </a:cubicBezTo>
                  <a:cubicBezTo>
                    <a:pt x="389" y="580"/>
                    <a:pt x="410" y="580"/>
                    <a:pt x="423" y="594"/>
                  </a:cubicBezTo>
                  <a:cubicBezTo>
                    <a:pt x="560" y="730"/>
                    <a:pt x="560" y="730"/>
                    <a:pt x="560" y="730"/>
                  </a:cubicBezTo>
                  <a:cubicBezTo>
                    <a:pt x="573" y="744"/>
                    <a:pt x="587" y="737"/>
                    <a:pt x="601" y="737"/>
                  </a:cubicBezTo>
                  <a:cubicBezTo>
                    <a:pt x="621" y="730"/>
                    <a:pt x="628" y="717"/>
                    <a:pt x="635" y="696"/>
                  </a:cubicBezTo>
                  <a:cubicBezTo>
                    <a:pt x="478" y="539"/>
                    <a:pt x="478" y="539"/>
                    <a:pt x="478" y="539"/>
                  </a:cubicBezTo>
                  <a:cubicBezTo>
                    <a:pt x="464" y="526"/>
                    <a:pt x="464" y="505"/>
                    <a:pt x="478" y="491"/>
                  </a:cubicBezTo>
                  <a:cubicBezTo>
                    <a:pt x="492" y="478"/>
                    <a:pt x="512" y="478"/>
                    <a:pt x="526" y="491"/>
                  </a:cubicBezTo>
                  <a:cubicBezTo>
                    <a:pt x="696" y="662"/>
                    <a:pt x="696" y="662"/>
                    <a:pt x="696" y="662"/>
                  </a:cubicBezTo>
                  <a:cubicBezTo>
                    <a:pt x="703" y="669"/>
                    <a:pt x="730" y="669"/>
                    <a:pt x="751" y="662"/>
                  </a:cubicBezTo>
                  <a:cubicBezTo>
                    <a:pt x="758" y="655"/>
                    <a:pt x="771" y="648"/>
                    <a:pt x="778" y="635"/>
                  </a:cubicBezTo>
                  <a:cubicBezTo>
                    <a:pt x="587" y="444"/>
                    <a:pt x="587" y="444"/>
                    <a:pt x="587" y="444"/>
                  </a:cubicBezTo>
                  <a:cubicBezTo>
                    <a:pt x="573" y="430"/>
                    <a:pt x="573" y="409"/>
                    <a:pt x="587" y="396"/>
                  </a:cubicBezTo>
                  <a:cubicBezTo>
                    <a:pt x="601" y="382"/>
                    <a:pt x="621" y="382"/>
                    <a:pt x="635" y="396"/>
                  </a:cubicBezTo>
                  <a:cubicBezTo>
                    <a:pt x="833" y="594"/>
                    <a:pt x="833" y="594"/>
                    <a:pt x="833" y="594"/>
                  </a:cubicBezTo>
                  <a:cubicBezTo>
                    <a:pt x="847" y="601"/>
                    <a:pt x="860" y="594"/>
                    <a:pt x="874" y="587"/>
                  </a:cubicBezTo>
                  <a:cubicBezTo>
                    <a:pt x="881" y="580"/>
                    <a:pt x="894" y="560"/>
                    <a:pt x="881" y="532"/>
                  </a:cubicBezTo>
                  <a:close/>
                  <a:moveTo>
                    <a:pt x="881" y="532"/>
                  </a:moveTo>
                  <a:cubicBezTo>
                    <a:pt x="881" y="532"/>
                    <a:pt x="881" y="532"/>
                    <a:pt x="881" y="5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54BE23B-CD19-45FD-9DAB-360018A2D5D0}"/>
              </a:ext>
            </a:extLst>
          </p:cNvPr>
          <p:cNvGrpSpPr/>
          <p:nvPr/>
        </p:nvGrpSpPr>
        <p:grpSpPr>
          <a:xfrm>
            <a:off x="4251333" y="2755871"/>
            <a:ext cx="603857" cy="564966"/>
            <a:chOff x="12028488" y="-331788"/>
            <a:chExt cx="4535488" cy="4243388"/>
          </a:xfrm>
          <a:solidFill>
            <a:schemeClr val="bg1"/>
          </a:solidFill>
        </p:grpSpPr>
        <p:sp>
          <p:nvSpPr>
            <p:cNvPr id="80" name="Freeform 40">
              <a:extLst>
                <a:ext uri="{FF2B5EF4-FFF2-40B4-BE49-F238E27FC236}">
                  <a16:creationId xmlns:a16="http://schemas.microsoft.com/office/drawing/2014/main" id="{6907BFCF-03F7-46C7-A7DE-B2530F7FC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8375" y="2339975"/>
              <a:ext cx="230188" cy="371475"/>
            </a:xfrm>
            <a:custGeom>
              <a:avLst/>
              <a:gdLst>
                <a:gd name="T0" fmla="*/ 64 w 76"/>
                <a:gd name="T1" fmla="*/ 30 h 122"/>
                <a:gd name="T2" fmla="*/ 46 w 76"/>
                <a:gd name="T3" fmla="*/ 17 h 122"/>
                <a:gd name="T4" fmla="*/ 0 w 76"/>
                <a:gd name="T5" fmla="*/ 0 h 122"/>
                <a:gd name="T6" fmla="*/ 0 w 76"/>
                <a:gd name="T7" fmla="*/ 122 h 122"/>
                <a:gd name="T8" fmla="*/ 68 w 76"/>
                <a:gd name="T9" fmla="*/ 86 h 122"/>
                <a:gd name="T10" fmla="*/ 68 w 76"/>
                <a:gd name="T11" fmla="*/ 86 h 122"/>
                <a:gd name="T12" fmla="*/ 73 w 76"/>
                <a:gd name="T13" fmla="*/ 48 h 122"/>
                <a:gd name="T14" fmla="*/ 64 w 76"/>
                <a:gd name="T15" fmla="*/ 3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22">
                  <a:moveTo>
                    <a:pt x="64" y="30"/>
                  </a:moveTo>
                  <a:cubicBezTo>
                    <a:pt x="59" y="24"/>
                    <a:pt x="52" y="20"/>
                    <a:pt x="46" y="17"/>
                  </a:cubicBezTo>
                  <a:cubicBezTo>
                    <a:pt x="31" y="9"/>
                    <a:pt x="15" y="5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5" y="119"/>
                    <a:pt x="54" y="110"/>
                    <a:pt x="68" y="86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74" y="75"/>
                    <a:pt x="76" y="61"/>
                    <a:pt x="73" y="48"/>
                  </a:cubicBezTo>
                  <a:cubicBezTo>
                    <a:pt x="72" y="41"/>
                    <a:pt x="69" y="35"/>
                    <a:pt x="6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1">
              <a:extLst>
                <a:ext uri="{FF2B5EF4-FFF2-40B4-BE49-F238E27FC236}">
                  <a16:creationId xmlns:a16="http://schemas.microsoft.com/office/drawing/2014/main" id="{B1F18297-805D-451C-8DD2-E67A912A4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7850" y="1747838"/>
              <a:ext cx="185738" cy="334963"/>
            </a:xfrm>
            <a:custGeom>
              <a:avLst/>
              <a:gdLst>
                <a:gd name="T0" fmla="*/ 8 w 61"/>
                <a:gd name="T1" fmla="*/ 30 h 110"/>
                <a:gd name="T2" fmla="*/ 0 w 61"/>
                <a:gd name="T3" fmla="*/ 52 h 110"/>
                <a:gd name="T4" fmla="*/ 3 w 61"/>
                <a:gd name="T5" fmla="*/ 75 h 110"/>
                <a:gd name="T6" fmla="*/ 18 w 61"/>
                <a:gd name="T7" fmla="*/ 92 h 110"/>
                <a:gd name="T8" fmla="*/ 40 w 61"/>
                <a:gd name="T9" fmla="*/ 103 h 110"/>
                <a:gd name="T10" fmla="*/ 61 w 61"/>
                <a:gd name="T11" fmla="*/ 110 h 110"/>
                <a:gd name="T12" fmla="*/ 61 w 61"/>
                <a:gd name="T13" fmla="*/ 0 h 110"/>
                <a:gd name="T14" fmla="*/ 8 w 61"/>
                <a:gd name="T15" fmla="*/ 3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10">
                  <a:moveTo>
                    <a:pt x="8" y="30"/>
                  </a:moveTo>
                  <a:cubicBezTo>
                    <a:pt x="4" y="37"/>
                    <a:pt x="1" y="44"/>
                    <a:pt x="0" y="52"/>
                  </a:cubicBezTo>
                  <a:cubicBezTo>
                    <a:pt x="0" y="60"/>
                    <a:pt x="0" y="68"/>
                    <a:pt x="3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4" y="96"/>
                    <a:pt x="32" y="100"/>
                    <a:pt x="40" y="103"/>
                  </a:cubicBezTo>
                  <a:cubicBezTo>
                    <a:pt x="46" y="105"/>
                    <a:pt x="53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1" y="4"/>
                    <a:pt x="20" y="13"/>
                    <a:pt x="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2">
              <a:extLst>
                <a:ext uri="{FF2B5EF4-FFF2-40B4-BE49-F238E27FC236}">
                  <a16:creationId xmlns:a16="http://schemas.microsoft.com/office/drawing/2014/main" id="{FA61828F-5B9D-4522-85BA-07903B32F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28488" y="-331788"/>
              <a:ext cx="4535488" cy="4243388"/>
            </a:xfrm>
            <a:custGeom>
              <a:avLst/>
              <a:gdLst>
                <a:gd name="T0" fmla="*/ 1130 w 1492"/>
                <a:gd name="T1" fmla="*/ 11 h 1397"/>
                <a:gd name="T2" fmla="*/ 712 w 1492"/>
                <a:gd name="T3" fmla="*/ 7 h 1397"/>
                <a:gd name="T4" fmla="*/ 664 w 1492"/>
                <a:gd name="T5" fmla="*/ 24 h 1397"/>
                <a:gd name="T6" fmla="*/ 822 w 1492"/>
                <a:gd name="T7" fmla="*/ 1361 h 1397"/>
                <a:gd name="T8" fmla="*/ 1492 w 1492"/>
                <a:gd name="T9" fmla="*/ 988 h 1397"/>
                <a:gd name="T10" fmla="*/ 1097 w 1492"/>
                <a:gd name="T11" fmla="*/ 955 h 1397"/>
                <a:gd name="T12" fmla="*/ 957 w 1492"/>
                <a:gd name="T13" fmla="*/ 1069 h 1397"/>
                <a:gd name="T14" fmla="*/ 945 w 1492"/>
                <a:gd name="T15" fmla="*/ 1130 h 1397"/>
                <a:gd name="T16" fmla="*/ 890 w 1492"/>
                <a:gd name="T17" fmla="*/ 1105 h 1397"/>
                <a:gd name="T18" fmla="*/ 873 w 1492"/>
                <a:gd name="T19" fmla="*/ 1062 h 1397"/>
                <a:gd name="T20" fmla="*/ 766 w 1492"/>
                <a:gd name="T21" fmla="*/ 970 h 1397"/>
                <a:gd name="T22" fmla="*/ 759 w 1492"/>
                <a:gd name="T23" fmla="*/ 946 h 1397"/>
                <a:gd name="T24" fmla="*/ 795 w 1492"/>
                <a:gd name="T25" fmla="*/ 910 h 1397"/>
                <a:gd name="T26" fmla="*/ 827 w 1492"/>
                <a:gd name="T27" fmla="*/ 944 h 1397"/>
                <a:gd name="T28" fmla="*/ 847 w 1492"/>
                <a:gd name="T29" fmla="*/ 974 h 1397"/>
                <a:gd name="T30" fmla="*/ 890 w 1492"/>
                <a:gd name="T31" fmla="*/ 865 h 1397"/>
                <a:gd name="T32" fmla="*/ 773 w 1492"/>
                <a:gd name="T33" fmla="*/ 791 h 1397"/>
                <a:gd name="T34" fmla="*/ 772 w 1492"/>
                <a:gd name="T35" fmla="*/ 695 h 1397"/>
                <a:gd name="T36" fmla="*/ 890 w 1492"/>
                <a:gd name="T37" fmla="*/ 617 h 1397"/>
                <a:gd name="T38" fmla="*/ 901 w 1492"/>
                <a:gd name="T39" fmla="*/ 555 h 1397"/>
                <a:gd name="T40" fmla="*/ 957 w 1492"/>
                <a:gd name="T41" fmla="*/ 580 h 1397"/>
                <a:gd name="T42" fmla="*/ 970 w 1492"/>
                <a:gd name="T43" fmla="*/ 619 h 1397"/>
                <a:gd name="T44" fmla="*/ 1084 w 1492"/>
                <a:gd name="T45" fmla="*/ 700 h 1397"/>
                <a:gd name="T46" fmla="*/ 1092 w 1492"/>
                <a:gd name="T47" fmla="*/ 724 h 1397"/>
                <a:gd name="T48" fmla="*/ 1057 w 1492"/>
                <a:gd name="T49" fmla="*/ 762 h 1397"/>
                <a:gd name="T50" fmla="*/ 1024 w 1492"/>
                <a:gd name="T51" fmla="*/ 730 h 1397"/>
                <a:gd name="T52" fmla="*/ 1003 w 1492"/>
                <a:gd name="T53" fmla="*/ 703 h 1397"/>
                <a:gd name="T54" fmla="*/ 957 w 1492"/>
                <a:gd name="T55" fmla="*/ 811 h 1397"/>
                <a:gd name="T56" fmla="*/ 1084 w 1492"/>
                <a:gd name="T57" fmla="*/ 883 h 1397"/>
                <a:gd name="T58" fmla="*/ 1083 w 1492"/>
                <a:gd name="T59" fmla="*/ 881 h 1397"/>
                <a:gd name="T60" fmla="*/ 1084 w 1492"/>
                <a:gd name="T61" fmla="*/ 883 h 1397"/>
                <a:gd name="T62" fmla="*/ 1084 w 1492"/>
                <a:gd name="T63" fmla="*/ 885 h 1397"/>
                <a:gd name="T64" fmla="*/ 1084 w 1492"/>
                <a:gd name="T65" fmla="*/ 883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92" h="1397">
                  <a:moveTo>
                    <a:pt x="1000" y="302"/>
                  </a:moveTo>
                  <a:cubicBezTo>
                    <a:pt x="1103" y="215"/>
                    <a:pt x="1172" y="20"/>
                    <a:pt x="1130" y="11"/>
                  </a:cubicBezTo>
                  <a:cubicBezTo>
                    <a:pt x="1073" y="0"/>
                    <a:pt x="950" y="50"/>
                    <a:pt x="891" y="58"/>
                  </a:cubicBezTo>
                  <a:cubicBezTo>
                    <a:pt x="829" y="66"/>
                    <a:pt x="763" y="13"/>
                    <a:pt x="712" y="7"/>
                  </a:cubicBezTo>
                  <a:cubicBezTo>
                    <a:pt x="695" y="7"/>
                    <a:pt x="695" y="7"/>
                    <a:pt x="695" y="7"/>
                  </a:cubicBezTo>
                  <a:cubicBezTo>
                    <a:pt x="683" y="9"/>
                    <a:pt x="673" y="14"/>
                    <a:pt x="664" y="24"/>
                  </a:cubicBezTo>
                  <a:cubicBezTo>
                    <a:pt x="622" y="70"/>
                    <a:pt x="694" y="237"/>
                    <a:pt x="806" y="310"/>
                  </a:cubicBezTo>
                  <a:cubicBezTo>
                    <a:pt x="471" y="474"/>
                    <a:pt x="0" y="1301"/>
                    <a:pt x="822" y="1361"/>
                  </a:cubicBezTo>
                  <a:cubicBezTo>
                    <a:pt x="1303" y="1397"/>
                    <a:pt x="1479" y="1241"/>
                    <a:pt x="1492" y="1037"/>
                  </a:cubicBezTo>
                  <a:cubicBezTo>
                    <a:pt x="1492" y="988"/>
                    <a:pt x="1492" y="988"/>
                    <a:pt x="1492" y="988"/>
                  </a:cubicBezTo>
                  <a:cubicBezTo>
                    <a:pt x="1476" y="719"/>
                    <a:pt x="1211" y="390"/>
                    <a:pt x="1000" y="302"/>
                  </a:cubicBezTo>
                  <a:close/>
                  <a:moveTo>
                    <a:pt x="1097" y="955"/>
                  </a:moveTo>
                  <a:cubicBezTo>
                    <a:pt x="1094" y="987"/>
                    <a:pt x="1077" y="1016"/>
                    <a:pt x="1051" y="1036"/>
                  </a:cubicBezTo>
                  <a:cubicBezTo>
                    <a:pt x="1024" y="1057"/>
                    <a:pt x="990" y="1066"/>
                    <a:pt x="957" y="1069"/>
                  </a:cubicBezTo>
                  <a:cubicBezTo>
                    <a:pt x="957" y="1105"/>
                    <a:pt x="957" y="1105"/>
                    <a:pt x="957" y="1105"/>
                  </a:cubicBezTo>
                  <a:cubicBezTo>
                    <a:pt x="957" y="1114"/>
                    <a:pt x="953" y="1124"/>
                    <a:pt x="945" y="1130"/>
                  </a:cubicBezTo>
                  <a:cubicBezTo>
                    <a:pt x="936" y="1139"/>
                    <a:pt x="921" y="1141"/>
                    <a:pt x="909" y="1135"/>
                  </a:cubicBezTo>
                  <a:cubicBezTo>
                    <a:pt x="898" y="1130"/>
                    <a:pt x="890" y="1118"/>
                    <a:pt x="890" y="1105"/>
                  </a:cubicBezTo>
                  <a:cubicBezTo>
                    <a:pt x="890" y="1066"/>
                    <a:pt x="890" y="1066"/>
                    <a:pt x="890" y="1066"/>
                  </a:cubicBezTo>
                  <a:cubicBezTo>
                    <a:pt x="884" y="1065"/>
                    <a:pt x="878" y="1063"/>
                    <a:pt x="873" y="1062"/>
                  </a:cubicBezTo>
                  <a:cubicBezTo>
                    <a:pt x="841" y="1053"/>
                    <a:pt x="812" y="1036"/>
                    <a:pt x="791" y="1012"/>
                  </a:cubicBezTo>
                  <a:cubicBezTo>
                    <a:pt x="780" y="999"/>
                    <a:pt x="772" y="985"/>
                    <a:pt x="766" y="970"/>
                  </a:cubicBezTo>
                  <a:cubicBezTo>
                    <a:pt x="764" y="966"/>
                    <a:pt x="763" y="962"/>
                    <a:pt x="761" y="958"/>
                  </a:cubicBezTo>
                  <a:cubicBezTo>
                    <a:pt x="760" y="954"/>
                    <a:pt x="759" y="950"/>
                    <a:pt x="759" y="946"/>
                  </a:cubicBezTo>
                  <a:cubicBezTo>
                    <a:pt x="758" y="940"/>
                    <a:pt x="759" y="933"/>
                    <a:pt x="762" y="928"/>
                  </a:cubicBezTo>
                  <a:cubicBezTo>
                    <a:pt x="769" y="916"/>
                    <a:pt x="782" y="909"/>
                    <a:pt x="795" y="910"/>
                  </a:cubicBezTo>
                  <a:cubicBezTo>
                    <a:pt x="808" y="911"/>
                    <a:pt x="820" y="920"/>
                    <a:pt x="824" y="933"/>
                  </a:cubicBezTo>
                  <a:cubicBezTo>
                    <a:pt x="825" y="936"/>
                    <a:pt x="826" y="940"/>
                    <a:pt x="827" y="944"/>
                  </a:cubicBezTo>
                  <a:cubicBezTo>
                    <a:pt x="829" y="948"/>
                    <a:pt x="831" y="952"/>
                    <a:pt x="833" y="955"/>
                  </a:cubicBezTo>
                  <a:cubicBezTo>
                    <a:pt x="837" y="962"/>
                    <a:pt x="842" y="968"/>
                    <a:pt x="847" y="974"/>
                  </a:cubicBezTo>
                  <a:cubicBezTo>
                    <a:pt x="859" y="985"/>
                    <a:pt x="874" y="993"/>
                    <a:pt x="890" y="997"/>
                  </a:cubicBezTo>
                  <a:cubicBezTo>
                    <a:pt x="890" y="865"/>
                    <a:pt x="890" y="865"/>
                    <a:pt x="890" y="865"/>
                  </a:cubicBezTo>
                  <a:cubicBezTo>
                    <a:pt x="859" y="857"/>
                    <a:pt x="827" y="847"/>
                    <a:pt x="802" y="827"/>
                  </a:cubicBezTo>
                  <a:cubicBezTo>
                    <a:pt x="790" y="817"/>
                    <a:pt x="779" y="805"/>
                    <a:pt x="773" y="791"/>
                  </a:cubicBezTo>
                  <a:cubicBezTo>
                    <a:pt x="765" y="776"/>
                    <a:pt x="762" y="760"/>
                    <a:pt x="762" y="743"/>
                  </a:cubicBezTo>
                  <a:cubicBezTo>
                    <a:pt x="762" y="727"/>
                    <a:pt x="765" y="710"/>
                    <a:pt x="772" y="695"/>
                  </a:cubicBezTo>
                  <a:cubicBezTo>
                    <a:pt x="779" y="681"/>
                    <a:pt x="788" y="668"/>
                    <a:pt x="800" y="657"/>
                  </a:cubicBezTo>
                  <a:cubicBezTo>
                    <a:pt x="824" y="635"/>
                    <a:pt x="857" y="622"/>
                    <a:pt x="890" y="617"/>
                  </a:cubicBezTo>
                  <a:cubicBezTo>
                    <a:pt x="890" y="580"/>
                    <a:pt x="890" y="580"/>
                    <a:pt x="890" y="580"/>
                  </a:cubicBezTo>
                  <a:cubicBezTo>
                    <a:pt x="890" y="571"/>
                    <a:pt x="894" y="562"/>
                    <a:pt x="901" y="555"/>
                  </a:cubicBezTo>
                  <a:cubicBezTo>
                    <a:pt x="911" y="547"/>
                    <a:pt x="925" y="544"/>
                    <a:pt x="937" y="550"/>
                  </a:cubicBezTo>
                  <a:cubicBezTo>
                    <a:pt x="949" y="555"/>
                    <a:pt x="957" y="567"/>
                    <a:pt x="957" y="580"/>
                  </a:cubicBezTo>
                  <a:cubicBezTo>
                    <a:pt x="957" y="617"/>
                    <a:pt x="957" y="617"/>
                    <a:pt x="957" y="617"/>
                  </a:cubicBezTo>
                  <a:cubicBezTo>
                    <a:pt x="961" y="618"/>
                    <a:pt x="965" y="618"/>
                    <a:pt x="970" y="619"/>
                  </a:cubicBezTo>
                  <a:cubicBezTo>
                    <a:pt x="1002" y="625"/>
                    <a:pt x="1034" y="638"/>
                    <a:pt x="1057" y="661"/>
                  </a:cubicBezTo>
                  <a:cubicBezTo>
                    <a:pt x="1068" y="673"/>
                    <a:pt x="1077" y="686"/>
                    <a:pt x="1084" y="700"/>
                  </a:cubicBezTo>
                  <a:cubicBezTo>
                    <a:pt x="1086" y="704"/>
                    <a:pt x="1087" y="708"/>
                    <a:pt x="1089" y="712"/>
                  </a:cubicBezTo>
                  <a:cubicBezTo>
                    <a:pt x="1090" y="716"/>
                    <a:pt x="1091" y="720"/>
                    <a:pt x="1092" y="724"/>
                  </a:cubicBezTo>
                  <a:cubicBezTo>
                    <a:pt x="1093" y="731"/>
                    <a:pt x="1092" y="737"/>
                    <a:pt x="1089" y="743"/>
                  </a:cubicBezTo>
                  <a:cubicBezTo>
                    <a:pt x="1083" y="755"/>
                    <a:pt x="1071" y="763"/>
                    <a:pt x="1057" y="762"/>
                  </a:cubicBezTo>
                  <a:cubicBezTo>
                    <a:pt x="1044" y="762"/>
                    <a:pt x="1032" y="753"/>
                    <a:pt x="1027" y="741"/>
                  </a:cubicBezTo>
                  <a:cubicBezTo>
                    <a:pt x="1026" y="737"/>
                    <a:pt x="1025" y="733"/>
                    <a:pt x="1024" y="730"/>
                  </a:cubicBezTo>
                  <a:cubicBezTo>
                    <a:pt x="1022" y="726"/>
                    <a:pt x="1021" y="723"/>
                    <a:pt x="1018" y="719"/>
                  </a:cubicBezTo>
                  <a:cubicBezTo>
                    <a:pt x="1014" y="713"/>
                    <a:pt x="1009" y="707"/>
                    <a:pt x="1003" y="703"/>
                  </a:cubicBezTo>
                  <a:cubicBezTo>
                    <a:pt x="989" y="693"/>
                    <a:pt x="973" y="688"/>
                    <a:pt x="957" y="685"/>
                  </a:cubicBezTo>
                  <a:cubicBezTo>
                    <a:pt x="957" y="811"/>
                    <a:pt x="957" y="811"/>
                    <a:pt x="957" y="811"/>
                  </a:cubicBezTo>
                  <a:cubicBezTo>
                    <a:pt x="976" y="816"/>
                    <a:pt x="995" y="821"/>
                    <a:pt x="1014" y="828"/>
                  </a:cubicBezTo>
                  <a:cubicBezTo>
                    <a:pt x="1042" y="839"/>
                    <a:pt x="1068" y="856"/>
                    <a:pt x="1084" y="883"/>
                  </a:cubicBezTo>
                  <a:cubicBezTo>
                    <a:pt x="1083" y="882"/>
                    <a:pt x="1083" y="882"/>
                    <a:pt x="1083" y="881"/>
                  </a:cubicBezTo>
                  <a:cubicBezTo>
                    <a:pt x="1081" y="878"/>
                    <a:pt x="1080" y="876"/>
                    <a:pt x="1083" y="881"/>
                  </a:cubicBezTo>
                  <a:cubicBezTo>
                    <a:pt x="1083" y="882"/>
                    <a:pt x="1083" y="882"/>
                    <a:pt x="1084" y="883"/>
                  </a:cubicBezTo>
                  <a:cubicBezTo>
                    <a:pt x="1084" y="883"/>
                    <a:pt x="1084" y="883"/>
                    <a:pt x="1084" y="883"/>
                  </a:cubicBezTo>
                  <a:cubicBezTo>
                    <a:pt x="1084" y="883"/>
                    <a:pt x="1084" y="883"/>
                    <a:pt x="1084" y="883"/>
                  </a:cubicBezTo>
                  <a:cubicBezTo>
                    <a:pt x="1084" y="884"/>
                    <a:pt x="1084" y="884"/>
                    <a:pt x="1084" y="885"/>
                  </a:cubicBezTo>
                  <a:cubicBezTo>
                    <a:pt x="1086" y="888"/>
                    <a:pt x="1088" y="890"/>
                    <a:pt x="1084" y="885"/>
                  </a:cubicBezTo>
                  <a:cubicBezTo>
                    <a:pt x="1084" y="884"/>
                    <a:pt x="1084" y="884"/>
                    <a:pt x="1084" y="883"/>
                  </a:cubicBezTo>
                  <a:cubicBezTo>
                    <a:pt x="1096" y="905"/>
                    <a:pt x="1100" y="930"/>
                    <a:pt x="1097" y="9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16993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5507</TotalTime>
  <Words>155</Words>
  <Application>Microsoft Office PowerPoint</Application>
  <PresentationFormat>Custom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Open Sans</vt:lpstr>
      <vt:lpstr>Source Sans Pro</vt:lpstr>
      <vt:lpstr>Office Theme</vt:lpstr>
      <vt:lpstr>4 Semi Hemispheres Diagram</vt:lpstr>
      <vt:lpstr>4 Semi Hemispheres Diagram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J</cp:lastModifiedBy>
  <cp:revision>102</cp:revision>
  <dcterms:created xsi:type="dcterms:W3CDTF">2013-09-12T13:05:01Z</dcterms:created>
  <dcterms:modified xsi:type="dcterms:W3CDTF">2018-07-16T11:28:32Z</dcterms:modified>
</cp:coreProperties>
</file>