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7" r:id="rId2"/>
    <p:sldId id="278" r:id="rId3"/>
    <p:sldId id="279" r:id="rId4"/>
    <p:sldId id="280" r:id="rId5"/>
    <p:sldId id="281" r:id="rId6"/>
    <p:sldId id="282" r:id="rId7"/>
    <p:sldId id="274" r:id="rId8"/>
    <p:sldId id="284" r:id="rId9"/>
    <p:sldId id="283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38"/>
  </p:normalViewPr>
  <p:slideViewPr>
    <p:cSldViewPr>
      <p:cViewPr varScale="1">
        <p:scale>
          <a:sx n="68" d="100"/>
          <a:sy n="68" d="100"/>
        </p:scale>
        <p:origin x="720" y="6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54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4863358" y="2746377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Puzzle Jigsaw Diagram for PowerPoint</a:t>
            </a:r>
            <a:endParaRPr lang="en-US" dirty="0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363169" y="2747963"/>
            <a:ext cx="1909763" cy="1846263"/>
          </a:xfrm>
          <a:custGeom>
            <a:avLst/>
            <a:gdLst>
              <a:gd name="T0" fmla="*/ 776 w 1203"/>
              <a:gd name="T1" fmla="*/ 10 h 1163"/>
              <a:gd name="T2" fmla="*/ 824 w 1203"/>
              <a:gd name="T3" fmla="*/ 56 h 1163"/>
              <a:gd name="T4" fmla="*/ 833 w 1203"/>
              <a:gd name="T5" fmla="*/ 112 h 1163"/>
              <a:gd name="T6" fmla="*/ 821 w 1203"/>
              <a:gd name="T7" fmla="*/ 154 h 1163"/>
              <a:gd name="T8" fmla="*/ 810 w 1203"/>
              <a:gd name="T9" fmla="*/ 183 h 1163"/>
              <a:gd name="T10" fmla="*/ 804 w 1203"/>
              <a:gd name="T11" fmla="*/ 218 h 1163"/>
              <a:gd name="T12" fmla="*/ 833 w 1203"/>
              <a:gd name="T13" fmla="*/ 246 h 1163"/>
              <a:gd name="T14" fmla="*/ 1203 w 1203"/>
              <a:gd name="T15" fmla="*/ 589 h 1163"/>
              <a:gd name="T16" fmla="*/ 1184 w 1203"/>
              <a:gd name="T17" fmla="*/ 630 h 1163"/>
              <a:gd name="T18" fmla="*/ 1137 w 1203"/>
              <a:gd name="T19" fmla="*/ 631 h 1163"/>
              <a:gd name="T20" fmla="*/ 1117 w 1203"/>
              <a:gd name="T21" fmla="*/ 623 h 1163"/>
              <a:gd name="T22" fmla="*/ 1075 w 1203"/>
              <a:gd name="T23" fmla="*/ 610 h 1163"/>
              <a:gd name="T24" fmla="*/ 1025 w 1203"/>
              <a:gd name="T25" fmla="*/ 609 h 1163"/>
              <a:gd name="T26" fmla="*/ 968 w 1203"/>
              <a:gd name="T27" fmla="*/ 643 h 1163"/>
              <a:gd name="T28" fmla="*/ 945 w 1203"/>
              <a:gd name="T29" fmla="*/ 706 h 1163"/>
              <a:gd name="T30" fmla="*/ 968 w 1203"/>
              <a:gd name="T31" fmla="*/ 768 h 1163"/>
              <a:gd name="T32" fmla="*/ 1025 w 1203"/>
              <a:gd name="T33" fmla="*/ 803 h 1163"/>
              <a:gd name="T34" fmla="*/ 1074 w 1203"/>
              <a:gd name="T35" fmla="*/ 804 h 1163"/>
              <a:gd name="T36" fmla="*/ 1113 w 1203"/>
              <a:gd name="T37" fmla="*/ 796 h 1163"/>
              <a:gd name="T38" fmla="*/ 1131 w 1203"/>
              <a:gd name="T39" fmla="*/ 791 h 1163"/>
              <a:gd name="T40" fmla="*/ 1175 w 1203"/>
              <a:gd name="T41" fmla="*/ 785 h 1163"/>
              <a:gd name="T42" fmla="*/ 1201 w 1203"/>
              <a:gd name="T43" fmla="*/ 808 h 1163"/>
              <a:gd name="T44" fmla="*/ 1147 w 1203"/>
              <a:gd name="T45" fmla="*/ 1163 h 1163"/>
              <a:gd name="T46" fmla="*/ 851 w 1203"/>
              <a:gd name="T47" fmla="*/ 1161 h 1163"/>
              <a:gd name="T48" fmla="*/ 809 w 1203"/>
              <a:gd name="T49" fmla="*/ 1143 h 1163"/>
              <a:gd name="T50" fmla="*/ 809 w 1203"/>
              <a:gd name="T51" fmla="*/ 1098 h 1163"/>
              <a:gd name="T52" fmla="*/ 817 w 1203"/>
              <a:gd name="T53" fmla="*/ 1079 h 1163"/>
              <a:gd name="T54" fmla="*/ 830 w 1203"/>
              <a:gd name="T55" fmla="*/ 1038 h 1163"/>
              <a:gd name="T56" fmla="*/ 831 w 1203"/>
              <a:gd name="T57" fmla="*/ 989 h 1163"/>
              <a:gd name="T58" fmla="*/ 795 w 1203"/>
              <a:gd name="T59" fmla="*/ 934 h 1163"/>
              <a:gd name="T60" fmla="*/ 730 w 1203"/>
              <a:gd name="T61" fmla="*/ 912 h 1163"/>
              <a:gd name="T62" fmla="*/ 666 w 1203"/>
              <a:gd name="T63" fmla="*/ 934 h 1163"/>
              <a:gd name="T64" fmla="*/ 630 w 1203"/>
              <a:gd name="T65" fmla="*/ 989 h 1163"/>
              <a:gd name="T66" fmla="*/ 631 w 1203"/>
              <a:gd name="T67" fmla="*/ 1038 h 1163"/>
              <a:gd name="T68" fmla="*/ 645 w 1203"/>
              <a:gd name="T69" fmla="*/ 1079 h 1163"/>
              <a:gd name="T70" fmla="*/ 653 w 1203"/>
              <a:gd name="T71" fmla="*/ 1098 h 1163"/>
              <a:gd name="T72" fmla="*/ 653 w 1203"/>
              <a:gd name="T73" fmla="*/ 1143 h 1163"/>
              <a:gd name="T74" fmla="*/ 610 w 1203"/>
              <a:gd name="T75" fmla="*/ 1161 h 1163"/>
              <a:gd name="T76" fmla="*/ 315 w 1203"/>
              <a:gd name="T77" fmla="*/ 1163 h 1163"/>
              <a:gd name="T78" fmla="*/ 256 w 1203"/>
              <a:gd name="T79" fmla="*/ 805 h 1163"/>
              <a:gd name="T80" fmla="*/ 226 w 1203"/>
              <a:gd name="T81" fmla="*/ 777 h 1163"/>
              <a:gd name="T82" fmla="*/ 193 w 1203"/>
              <a:gd name="T83" fmla="*/ 781 h 1163"/>
              <a:gd name="T84" fmla="*/ 170 w 1203"/>
              <a:gd name="T85" fmla="*/ 790 h 1163"/>
              <a:gd name="T86" fmla="*/ 129 w 1203"/>
              <a:gd name="T87" fmla="*/ 802 h 1163"/>
              <a:gd name="T88" fmla="*/ 85 w 1203"/>
              <a:gd name="T89" fmla="*/ 804 h 1163"/>
              <a:gd name="T90" fmla="*/ 46 w 1203"/>
              <a:gd name="T91" fmla="*/ 789 h 1163"/>
              <a:gd name="T92" fmla="*/ 8 w 1203"/>
              <a:gd name="T93" fmla="*/ 745 h 1163"/>
              <a:gd name="T94" fmla="*/ 2 w 1203"/>
              <a:gd name="T95" fmla="*/ 686 h 1163"/>
              <a:gd name="T96" fmla="*/ 31 w 1203"/>
              <a:gd name="T97" fmla="*/ 635 h 1163"/>
              <a:gd name="T98" fmla="*/ 66 w 1203"/>
              <a:gd name="T99" fmla="*/ 613 h 1163"/>
              <a:gd name="T100" fmla="*/ 116 w 1203"/>
              <a:gd name="T101" fmla="*/ 607 h 1163"/>
              <a:gd name="T102" fmla="*/ 157 w 1203"/>
              <a:gd name="T103" fmla="*/ 618 h 1163"/>
              <a:gd name="T104" fmla="*/ 189 w 1203"/>
              <a:gd name="T105" fmla="*/ 629 h 1163"/>
              <a:gd name="T106" fmla="*/ 210 w 1203"/>
              <a:gd name="T107" fmla="*/ 636 h 1163"/>
              <a:gd name="T108" fmla="*/ 250 w 1203"/>
              <a:gd name="T109" fmla="*/ 621 h 1163"/>
              <a:gd name="T110" fmla="*/ 258 w 1203"/>
              <a:gd name="T111" fmla="*/ 249 h 1163"/>
              <a:gd name="T112" fmla="*/ 643 w 1203"/>
              <a:gd name="T113" fmla="*/ 240 h 1163"/>
              <a:gd name="T114" fmla="*/ 658 w 1203"/>
              <a:gd name="T115" fmla="*/ 203 h 1163"/>
              <a:gd name="T116" fmla="*/ 649 w 1203"/>
              <a:gd name="T117" fmla="*/ 176 h 1163"/>
              <a:gd name="T118" fmla="*/ 636 w 1203"/>
              <a:gd name="T119" fmla="*/ 139 h 1163"/>
              <a:gd name="T120" fmla="*/ 627 w 1203"/>
              <a:gd name="T121" fmla="*/ 100 h 1163"/>
              <a:gd name="T122" fmla="*/ 650 w 1203"/>
              <a:gd name="T123" fmla="*/ 37 h 1163"/>
              <a:gd name="T124" fmla="*/ 707 w 1203"/>
              <a:gd name="T125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3" h="1163">
                <a:moveTo>
                  <a:pt x="730" y="0"/>
                </a:moveTo>
                <a:lnTo>
                  <a:pt x="755" y="2"/>
                </a:lnTo>
                <a:lnTo>
                  <a:pt x="776" y="10"/>
                </a:lnTo>
                <a:lnTo>
                  <a:pt x="795" y="21"/>
                </a:lnTo>
                <a:lnTo>
                  <a:pt x="812" y="37"/>
                </a:lnTo>
                <a:lnTo>
                  <a:pt x="824" y="56"/>
                </a:lnTo>
                <a:lnTo>
                  <a:pt x="831" y="76"/>
                </a:lnTo>
                <a:lnTo>
                  <a:pt x="834" y="100"/>
                </a:lnTo>
                <a:lnTo>
                  <a:pt x="833" y="112"/>
                </a:lnTo>
                <a:lnTo>
                  <a:pt x="830" y="125"/>
                </a:lnTo>
                <a:lnTo>
                  <a:pt x="826" y="139"/>
                </a:lnTo>
                <a:lnTo>
                  <a:pt x="821" y="154"/>
                </a:lnTo>
                <a:lnTo>
                  <a:pt x="817" y="166"/>
                </a:lnTo>
                <a:lnTo>
                  <a:pt x="813" y="176"/>
                </a:lnTo>
                <a:lnTo>
                  <a:pt x="810" y="183"/>
                </a:lnTo>
                <a:lnTo>
                  <a:pt x="809" y="185"/>
                </a:lnTo>
                <a:lnTo>
                  <a:pt x="804" y="203"/>
                </a:lnTo>
                <a:lnTo>
                  <a:pt x="804" y="218"/>
                </a:lnTo>
                <a:lnTo>
                  <a:pt x="809" y="230"/>
                </a:lnTo>
                <a:lnTo>
                  <a:pt x="819" y="240"/>
                </a:lnTo>
                <a:lnTo>
                  <a:pt x="833" y="246"/>
                </a:lnTo>
                <a:lnTo>
                  <a:pt x="851" y="249"/>
                </a:lnTo>
                <a:lnTo>
                  <a:pt x="1203" y="249"/>
                </a:lnTo>
                <a:lnTo>
                  <a:pt x="1203" y="589"/>
                </a:lnTo>
                <a:lnTo>
                  <a:pt x="1201" y="607"/>
                </a:lnTo>
                <a:lnTo>
                  <a:pt x="1195" y="621"/>
                </a:lnTo>
                <a:lnTo>
                  <a:pt x="1184" y="630"/>
                </a:lnTo>
                <a:lnTo>
                  <a:pt x="1171" y="635"/>
                </a:lnTo>
                <a:lnTo>
                  <a:pt x="1155" y="636"/>
                </a:lnTo>
                <a:lnTo>
                  <a:pt x="1137" y="631"/>
                </a:lnTo>
                <a:lnTo>
                  <a:pt x="1135" y="630"/>
                </a:lnTo>
                <a:lnTo>
                  <a:pt x="1128" y="627"/>
                </a:lnTo>
                <a:lnTo>
                  <a:pt x="1117" y="623"/>
                </a:lnTo>
                <a:lnTo>
                  <a:pt x="1104" y="619"/>
                </a:lnTo>
                <a:lnTo>
                  <a:pt x="1090" y="614"/>
                </a:lnTo>
                <a:lnTo>
                  <a:pt x="1075" y="610"/>
                </a:lnTo>
                <a:lnTo>
                  <a:pt x="1061" y="607"/>
                </a:lnTo>
                <a:lnTo>
                  <a:pt x="1049" y="606"/>
                </a:lnTo>
                <a:lnTo>
                  <a:pt x="1025" y="609"/>
                </a:lnTo>
                <a:lnTo>
                  <a:pt x="1003" y="616"/>
                </a:lnTo>
                <a:lnTo>
                  <a:pt x="984" y="628"/>
                </a:lnTo>
                <a:lnTo>
                  <a:pt x="968" y="643"/>
                </a:lnTo>
                <a:lnTo>
                  <a:pt x="956" y="662"/>
                </a:lnTo>
                <a:lnTo>
                  <a:pt x="948" y="683"/>
                </a:lnTo>
                <a:lnTo>
                  <a:pt x="945" y="706"/>
                </a:lnTo>
                <a:lnTo>
                  <a:pt x="948" y="729"/>
                </a:lnTo>
                <a:lnTo>
                  <a:pt x="956" y="750"/>
                </a:lnTo>
                <a:lnTo>
                  <a:pt x="968" y="768"/>
                </a:lnTo>
                <a:lnTo>
                  <a:pt x="984" y="784"/>
                </a:lnTo>
                <a:lnTo>
                  <a:pt x="1003" y="796"/>
                </a:lnTo>
                <a:lnTo>
                  <a:pt x="1025" y="803"/>
                </a:lnTo>
                <a:lnTo>
                  <a:pt x="1049" y="806"/>
                </a:lnTo>
                <a:lnTo>
                  <a:pt x="1061" y="805"/>
                </a:lnTo>
                <a:lnTo>
                  <a:pt x="1074" y="804"/>
                </a:lnTo>
                <a:lnTo>
                  <a:pt x="1088" y="801"/>
                </a:lnTo>
                <a:lnTo>
                  <a:pt x="1102" y="799"/>
                </a:lnTo>
                <a:lnTo>
                  <a:pt x="1113" y="796"/>
                </a:lnTo>
                <a:lnTo>
                  <a:pt x="1123" y="794"/>
                </a:lnTo>
                <a:lnTo>
                  <a:pt x="1129" y="792"/>
                </a:lnTo>
                <a:lnTo>
                  <a:pt x="1131" y="791"/>
                </a:lnTo>
                <a:lnTo>
                  <a:pt x="1147" y="786"/>
                </a:lnTo>
                <a:lnTo>
                  <a:pt x="1162" y="784"/>
                </a:lnTo>
                <a:lnTo>
                  <a:pt x="1175" y="785"/>
                </a:lnTo>
                <a:lnTo>
                  <a:pt x="1186" y="789"/>
                </a:lnTo>
                <a:lnTo>
                  <a:pt x="1196" y="797"/>
                </a:lnTo>
                <a:lnTo>
                  <a:pt x="1201" y="808"/>
                </a:lnTo>
                <a:lnTo>
                  <a:pt x="1203" y="822"/>
                </a:lnTo>
                <a:lnTo>
                  <a:pt x="1203" y="1163"/>
                </a:lnTo>
                <a:lnTo>
                  <a:pt x="1147" y="1163"/>
                </a:lnTo>
                <a:lnTo>
                  <a:pt x="1140" y="1162"/>
                </a:lnTo>
                <a:lnTo>
                  <a:pt x="1131" y="1161"/>
                </a:lnTo>
                <a:lnTo>
                  <a:pt x="851" y="1161"/>
                </a:lnTo>
                <a:lnTo>
                  <a:pt x="833" y="1159"/>
                </a:lnTo>
                <a:lnTo>
                  <a:pt x="819" y="1153"/>
                </a:lnTo>
                <a:lnTo>
                  <a:pt x="809" y="1143"/>
                </a:lnTo>
                <a:lnTo>
                  <a:pt x="804" y="1130"/>
                </a:lnTo>
                <a:lnTo>
                  <a:pt x="804" y="1114"/>
                </a:lnTo>
                <a:lnTo>
                  <a:pt x="809" y="1098"/>
                </a:lnTo>
                <a:lnTo>
                  <a:pt x="810" y="1095"/>
                </a:lnTo>
                <a:lnTo>
                  <a:pt x="813" y="1089"/>
                </a:lnTo>
                <a:lnTo>
                  <a:pt x="817" y="1079"/>
                </a:lnTo>
                <a:lnTo>
                  <a:pt x="821" y="1066"/>
                </a:lnTo>
                <a:lnTo>
                  <a:pt x="826" y="1052"/>
                </a:lnTo>
                <a:lnTo>
                  <a:pt x="830" y="1038"/>
                </a:lnTo>
                <a:lnTo>
                  <a:pt x="833" y="1024"/>
                </a:lnTo>
                <a:lnTo>
                  <a:pt x="834" y="1013"/>
                </a:lnTo>
                <a:lnTo>
                  <a:pt x="831" y="989"/>
                </a:lnTo>
                <a:lnTo>
                  <a:pt x="824" y="968"/>
                </a:lnTo>
                <a:lnTo>
                  <a:pt x="812" y="950"/>
                </a:lnTo>
                <a:lnTo>
                  <a:pt x="795" y="934"/>
                </a:lnTo>
                <a:lnTo>
                  <a:pt x="776" y="922"/>
                </a:lnTo>
                <a:lnTo>
                  <a:pt x="755" y="915"/>
                </a:lnTo>
                <a:lnTo>
                  <a:pt x="730" y="912"/>
                </a:lnTo>
                <a:lnTo>
                  <a:pt x="707" y="915"/>
                </a:lnTo>
                <a:lnTo>
                  <a:pt x="685" y="922"/>
                </a:lnTo>
                <a:lnTo>
                  <a:pt x="666" y="934"/>
                </a:lnTo>
                <a:lnTo>
                  <a:pt x="650" y="950"/>
                </a:lnTo>
                <a:lnTo>
                  <a:pt x="638" y="968"/>
                </a:lnTo>
                <a:lnTo>
                  <a:pt x="630" y="989"/>
                </a:lnTo>
                <a:lnTo>
                  <a:pt x="627" y="1013"/>
                </a:lnTo>
                <a:lnTo>
                  <a:pt x="628" y="1024"/>
                </a:lnTo>
                <a:lnTo>
                  <a:pt x="631" y="1038"/>
                </a:lnTo>
                <a:lnTo>
                  <a:pt x="636" y="1052"/>
                </a:lnTo>
                <a:lnTo>
                  <a:pt x="641" y="1066"/>
                </a:lnTo>
                <a:lnTo>
                  <a:pt x="645" y="1079"/>
                </a:lnTo>
                <a:lnTo>
                  <a:pt x="649" y="1089"/>
                </a:lnTo>
                <a:lnTo>
                  <a:pt x="652" y="1095"/>
                </a:lnTo>
                <a:lnTo>
                  <a:pt x="653" y="1098"/>
                </a:lnTo>
                <a:lnTo>
                  <a:pt x="658" y="1114"/>
                </a:lnTo>
                <a:lnTo>
                  <a:pt x="658" y="1130"/>
                </a:lnTo>
                <a:lnTo>
                  <a:pt x="653" y="1143"/>
                </a:lnTo>
                <a:lnTo>
                  <a:pt x="643" y="1153"/>
                </a:lnTo>
                <a:lnTo>
                  <a:pt x="628" y="1159"/>
                </a:lnTo>
                <a:lnTo>
                  <a:pt x="610" y="1161"/>
                </a:lnTo>
                <a:lnTo>
                  <a:pt x="330" y="1161"/>
                </a:lnTo>
                <a:lnTo>
                  <a:pt x="322" y="1162"/>
                </a:lnTo>
                <a:lnTo>
                  <a:pt x="315" y="1163"/>
                </a:lnTo>
                <a:lnTo>
                  <a:pt x="258" y="1163"/>
                </a:lnTo>
                <a:lnTo>
                  <a:pt x="258" y="822"/>
                </a:lnTo>
                <a:lnTo>
                  <a:pt x="256" y="805"/>
                </a:lnTo>
                <a:lnTo>
                  <a:pt x="250" y="792"/>
                </a:lnTo>
                <a:lnTo>
                  <a:pt x="239" y="782"/>
                </a:lnTo>
                <a:lnTo>
                  <a:pt x="226" y="777"/>
                </a:lnTo>
                <a:lnTo>
                  <a:pt x="210" y="776"/>
                </a:lnTo>
                <a:lnTo>
                  <a:pt x="193" y="781"/>
                </a:lnTo>
                <a:lnTo>
                  <a:pt x="193" y="781"/>
                </a:lnTo>
                <a:lnTo>
                  <a:pt x="189" y="783"/>
                </a:lnTo>
                <a:lnTo>
                  <a:pt x="180" y="786"/>
                </a:lnTo>
                <a:lnTo>
                  <a:pt x="170" y="790"/>
                </a:lnTo>
                <a:lnTo>
                  <a:pt x="157" y="794"/>
                </a:lnTo>
                <a:lnTo>
                  <a:pt x="143" y="799"/>
                </a:lnTo>
                <a:lnTo>
                  <a:pt x="129" y="802"/>
                </a:lnTo>
                <a:lnTo>
                  <a:pt x="116" y="805"/>
                </a:lnTo>
                <a:lnTo>
                  <a:pt x="104" y="806"/>
                </a:lnTo>
                <a:lnTo>
                  <a:pt x="85" y="804"/>
                </a:lnTo>
                <a:lnTo>
                  <a:pt x="66" y="799"/>
                </a:lnTo>
                <a:lnTo>
                  <a:pt x="50" y="792"/>
                </a:lnTo>
                <a:lnTo>
                  <a:pt x="46" y="789"/>
                </a:lnTo>
                <a:lnTo>
                  <a:pt x="31" y="777"/>
                </a:lnTo>
                <a:lnTo>
                  <a:pt x="19" y="762"/>
                </a:lnTo>
                <a:lnTo>
                  <a:pt x="8" y="745"/>
                </a:lnTo>
                <a:lnTo>
                  <a:pt x="2" y="726"/>
                </a:lnTo>
                <a:lnTo>
                  <a:pt x="0" y="706"/>
                </a:lnTo>
                <a:lnTo>
                  <a:pt x="2" y="686"/>
                </a:lnTo>
                <a:lnTo>
                  <a:pt x="8" y="667"/>
                </a:lnTo>
                <a:lnTo>
                  <a:pt x="19" y="650"/>
                </a:lnTo>
                <a:lnTo>
                  <a:pt x="31" y="635"/>
                </a:lnTo>
                <a:lnTo>
                  <a:pt x="46" y="623"/>
                </a:lnTo>
                <a:lnTo>
                  <a:pt x="50" y="621"/>
                </a:lnTo>
                <a:lnTo>
                  <a:pt x="66" y="613"/>
                </a:lnTo>
                <a:lnTo>
                  <a:pt x="85" y="608"/>
                </a:lnTo>
                <a:lnTo>
                  <a:pt x="104" y="606"/>
                </a:lnTo>
                <a:lnTo>
                  <a:pt x="116" y="607"/>
                </a:lnTo>
                <a:lnTo>
                  <a:pt x="129" y="610"/>
                </a:lnTo>
                <a:lnTo>
                  <a:pt x="143" y="614"/>
                </a:lnTo>
                <a:lnTo>
                  <a:pt x="157" y="618"/>
                </a:lnTo>
                <a:lnTo>
                  <a:pt x="170" y="622"/>
                </a:lnTo>
                <a:lnTo>
                  <a:pt x="180" y="626"/>
                </a:lnTo>
                <a:lnTo>
                  <a:pt x="189" y="629"/>
                </a:lnTo>
                <a:lnTo>
                  <a:pt x="193" y="631"/>
                </a:lnTo>
                <a:lnTo>
                  <a:pt x="193" y="631"/>
                </a:lnTo>
                <a:lnTo>
                  <a:pt x="210" y="636"/>
                </a:lnTo>
                <a:lnTo>
                  <a:pt x="226" y="635"/>
                </a:lnTo>
                <a:lnTo>
                  <a:pt x="239" y="630"/>
                </a:lnTo>
                <a:lnTo>
                  <a:pt x="250" y="621"/>
                </a:lnTo>
                <a:lnTo>
                  <a:pt x="256" y="607"/>
                </a:lnTo>
                <a:lnTo>
                  <a:pt x="258" y="589"/>
                </a:lnTo>
                <a:lnTo>
                  <a:pt x="258" y="249"/>
                </a:lnTo>
                <a:lnTo>
                  <a:pt x="610" y="249"/>
                </a:lnTo>
                <a:lnTo>
                  <a:pt x="628" y="246"/>
                </a:lnTo>
                <a:lnTo>
                  <a:pt x="643" y="240"/>
                </a:lnTo>
                <a:lnTo>
                  <a:pt x="653" y="230"/>
                </a:lnTo>
                <a:lnTo>
                  <a:pt x="658" y="218"/>
                </a:lnTo>
                <a:lnTo>
                  <a:pt x="658" y="203"/>
                </a:lnTo>
                <a:lnTo>
                  <a:pt x="653" y="185"/>
                </a:lnTo>
                <a:lnTo>
                  <a:pt x="652" y="183"/>
                </a:lnTo>
                <a:lnTo>
                  <a:pt x="649" y="176"/>
                </a:lnTo>
                <a:lnTo>
                  <a:pt x="645" y="166"/>
                </a:lnTo>
                <a:lnTo>
                  <a:pt x="641" y="154"/>
                </a:lnTo>
                <a:lnTo>
                  <a:pt x="636" y="139"/>
                </a:lnTo>
                <a:lnTo>
                  <a:pt x="631" y="125"/>
                </a:lnTo>
                <a:lnTo>
                  <a:pt x="628" y="112"/>
                </a:lnTo>
                <a:lnTo>
                  <a:pt x="627" y="100"/>
                </a:lnTo>
                <a:lnTo>
                  <a:pt x="630" y="76"/>
                </a:lnTo>
                <a:lnTo>
                  <a:pt x="638" y="56"/>
                </a:lnTo>
                <a:lnTo>
                  <a:pt x="650" y="37"/>
                </a:lnTo>
                <a:lnTo>
                  <a:pt x="666" y="21"/>
                </a:lnTo>
                <a:lnTo>
                  <a:pt x="685" y="10"/>
                </a:lnTo>
                <a:lnTo>
                  <a:pt x="707" y="2"/>
                </a:lnTo>
                <a:lnTo>
                  <a:pt x="73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874469" y="4608513"/>
            <a:ext cx="1908175" cy="1844675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66769" y="3141663"/>
            <a:ext cx="1909763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5274519" y="1295400"/>
            <a:ext cx="1908175" cy="1846263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50048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0048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80302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88886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50048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50048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80302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88886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4557" y="3520351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5713412" y="1875810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114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Freeform 49"/>
          <p:cNvSpPr>
            <a:spLocks noEditPoints="1"/>
          </p:cNvSpPr>
          <p:nvPr/>
        </p:nvSpPr>
        <p:spPr bwMode="auto">
          <a:xfrm>
            <a:off x="7307263" y="365125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4305512" y="3452192"/>
            <a:ext cx="569700" cy="567814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28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Freeform 74"/>
          <p:cNvSpPr>
            <a:spLocks noEditPoints="1"/>
          </p:cNvSpPr>
          <p:nvPr/>
        </p:nvSpPr>
        <p:spPr bwMode="auto">
          <a:xfrm>
            <a:off x="5812804" y="5078896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71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4863358" y="2746377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Puzzle Jigsaw Diagram for PowerPoint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363169" y="2747963"/>
            <a:ext cx="1909763" cy="1846263"/>
          </a:xfrm>
          <a:custGeom>
            <a:avLst/>
            <a:gdLst>
              <a:gd name="T0" fmla="*/ 776 w 1203"/>
              <a:gd name="T1" fmla="*/ 10 h 1163"/>
              <a:gd name="T2" fmla="*/ 824 w 1203"/>
              <a:gd name="T3" fmla="*/ 56 h 1163"/>
              <a:gd name="T4" fmla="*/ 833 w 1203"/>
              <a:gd name="T5" fmla="*/ 112 h 1163"/>
              <a:gd name="T6" fmla="*/ 821 w 1203"/>
              <a:gd name="T7" fmla="*/ 154 h 1163"/>
              <a:gd name="T8" fmla="*/ 810 w 1203"/>
              <a:gd name="T9" fmla="*/ 183 h 1163"/>
              <a:gd name="T10" fmla="*/ 804 w 1203"/>
              <a:gd name="T11" fmla="*/ 218 h 1163"/>
              <a:gd name="T12" fmla="*/ 833 w 1203"/>
              <a:gd name="T13" fmla="*/ 246 h 1163"/>
              <a:gd name="T14" fmla="*/ 1203 w 1203"/>
              <a:gd name="T15" fmla="*/ 589 h 1163"/>
              <a:gd name="T16" fmla="*/ 1184 w 1203"/>
              <a:gd name="T17" fmla="*/ 630 h 1163"/>
              <a:gd name="T18" fmla="*/ 1137 w 1203"/>
              <a:gd name="T19" fmla="*/ 631 h 1163"/>
              <a:gd name="T20" fmla="*/ 1117 w 1203"/>
              <a:gd name="T21" fmla="*/ 623 h 1163"/>
              <a:gd name="T22" fmla="*/ 1075 w 1203"/>
              <a:gd name="T23" fmla="*/ 610 h 1163"/>
              <a:gd name="T24" fmla="*/ 1025 w 1203"/>
              <a:gd name="T25" fmla="*/ 609 h 1163"/>
              <a:gd name="T26" fmla="*/ 968 w 1203"/>
              <a:gd name="T27" fmla="*/ 643 h 1163"/>
              <a:gd name="T28" fmla="*/ 945 w 1203"/>
              <a:gd name="T29" fmla="*/ 706 h 1163"/>
              <a:gd name="T30" fmla="*/ 968 w 1203"/>
              <a:gd name="T31" fmla="*/ 768 h 1163"/>
              <a:gd name="T32" fmla="*/ 1025 w 1203"/>
              <a:gd name="T33" fmla="*/ 803 h 1163"/>
              <a:gd name="T34" fmla="*/ 1074 w 1203"/>
              <a:gd name="T35" fmla="*/ 804 h 1163"/>
              <a:gd name="T36" fmla="*/ 1113 w 1203"/>
              <a:gd name="T37" fmla="*/ 796 h 1163"/>
              <a:gd name="T38" fmla="*/ 1131 w 1203"/>
              <a:gd name="T39" fmla="*/ 791 h 1163"/>
              <a:gd name="T40" fmla="*/ 1175 w 1203"/>
              <a:gd name="T41" fmla="*/ 785 h 1163"/>
              <a:gd name="T42" fmla="*/ 1201 w 1203"/>
              <a:gd name="T43" fmla="*/ 808 h 1163"/>
              <a:gd name="T44" fmla="*/ 1147 w 1203"/>
              <a:gd name="T45" fmla="*/ 1163 h 1163"/>
              <a:gd name="T46" fmla="*/ 851 w 1203"/>
              <a:gd name="T47" fmla="*/ 1161 h 1163"/>
              <a:gd name="T48" fmla="*/ 809 w 1203"/>
              <a:gd name="T49" fmla="*/ 1143 h 1163"/>
              <a:gd name="T50" fmla="*/ 809 w 1203"/>
              <a:gd name="T51" fmla="*/ 1098 h 1163"/>
              <a:gd name="T52" fmla="*/ 817 w 1203"/>
              <a:gd name="T53" fmla="*/ 1079 h 1163"/>
              <a:gd name="T54" fmla="*/ 830 w 1203"/>
              <a:gd name="T55" fmla="*/ 1038 h 1163"/>
              <a:gd name="T56" fmla="*/ 831 w 1203"/>
              <a:gd name="T57" fmla="*/ 989 h 1163"/>
              <a:gd name="T58" fmla="*/ 795 w 1203"/>
              <a:gd name="T59" fmla="*/ 934 h 1163"/>
              <a:gd name="T60" fmla="*/ 730 w 1203"/>
              <a:gd name="T61" fmla="*/ 912 h 1163"/>
              <a:gd name="T62" fmla="*/ 666 w 1203"/>
              <a:gd name="T63" fmla="*/ 934 h 1163"/>
              <a:gd name="T64" fmla="*/ 630 w 1203"/>
              <a:gd name="T65" fmla="*/ 989 h 1163"/>
              <a:gd name="T66" fmla="*/ 631 w 1203"/>
              <a:gd name="T67" fmla="*/ 1038 h 1163"/>
              <a:gd name="T68" fmla="*/ 645 w 1203"/>
              <a:gd name="T69" fmla="*/ 1079 h 1163"/>
              <a:gd name="T70" fmla="*/ 653 w 1203"/>
              <a:gd name="T71" fmla="*/ 1098 h 1163"/>
              <a:gd name="T72" fmla="*/ 653 w 1203"/>
              <a:gd name="T73" fmla="*/ 1143 h 1163"/>
              <a:gd name="T74" fmla="*/ 610 w 1203"/>
              <a:gd name="T75" fmla="*/ 1161 h 1163"/>
              <a:gd name="T76" fmla="*/ 315 w 1203"/>
              <a:gd name="T77" fmla="*/ 1163 h 1163"/>
              <a:gd name="T78" fmla="*/ 256 w 1203"/>
              <a:gd name="T79" fmla="*/ 805 h 1163"/>
              <a:gd name="T80" fmla="*/ 226 w 1203"/>
              <a:gd name="T81" fmla="*/ 777 h 1163"/>
              <a:gd name="T82" fmla="*/ 193 w 1203"/>
              <a:gd name="T83" fmla="*/ 781 h 1163"/>
              <a:gd name="T84" fmla="*/ 170 w 1203"/>
              <a:gd name="T85" fmla="*/ 790 h 1163"/>
              <a:gd name="T86" fmla="*/ 129 w 1203"/>
              <a:gd name="T87" fmla="*/ 802 h 1163"/>
              <a:gd name="T88" fmla="*/ 85 w 1203"/>
              <a:gd name="T89" fmla="*/ 804 h 1163"/>
              <a:gd name="T90" fmla="*/ 46 w 1203"/>
              <a:gd name="T91" fmla="*/ 789 h 1163"/>
              <a:gd name="T92" fmla="*/ 8 w 1203"/>
              <a:gd name="T93" fmla="*/ 745 h 1163"/>
              <a:gd name="T94" fmla="*/ 2 w 1203"/>
              <a:gd name="T95" fmla="*/ 686 h 1163"/>
              <a:gd name="T96" fmla="*/ 31 w 1203"/>
              <a:gd name="T97" fmla="*/ 635 h 1163"/>
              <a:gd name="T98" fmla="*/ 66 w 1203"/>
              <a:gd name="T99" fmla="*/ 613 h 1163"/>
              <a:gd name="T100" fmla="*/ 116 w 1203"/>
              <a:gd name="T101" fmla="*/ 607 h 1163"/>
              <a:gd name="T102" fmla="*/ 157 w 1203"/>
              <a:gd name="T103" fmla="*/ 618 h 1163"/>
              <a:gd name="T104" fmla="*/ 189 w 1203"/>
              <a:gd name="T105" fmla="*/ 629 h 1163"/>
              <a:gd name="T106" fmla="*/ 210 w 1203"/>
              <a:gd name="T107" fmla="*/ 636 h 1163"/>
              <a:gd name="T108" fmla="*/ 250 w 1203"/>
              <a:gd name="T109" fmla="*/ 621 h 1163"/>
              <a:gd name="T110" fmla="*/ 258 w 1203"/>
              <a:gd name="T111" fmla="*/ 249 h 1163"/>
              <a:gd name="T112" fmla="*/ 643 w 1203"/>
              <a:gd name="T113" fmla="*/ 240 h 1163"/>
              <a:gd name="T114" fmla="*/ 658 w 1203"/>
              <a:gd name="T115" fmla="*/ 203 h 1163"/>
              <a:gd name="T116" fmla="*/ 649 w 1203"/>
              <a:gd name="T117" fmla="*/ 176 h 1163"/>
              <a:gd name="T118" fmla="*/ 636 w 1203"/>
              <a:gd name="T119" fmla="*/ 139 h 1163"/>
              <a:gd name="T120" fmla="*/ 627 w 1203"/>
              <a:gd name="T121" fmla="*/ 100 h 1163"/>
              <a:gd name="T122" fmla="*/ 650 w 1203"/>
              <a:gd name="T123" fmla="*/ 37 h 1163"/>
              <a:gd name="T124" fmla="*/ 707 w 1203"/>
              <a:gd name="T125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3" h="1163">
                <a:moveTo>
                  <a:pt x="730" y="0"/>
                </a:moveTo>
                <a:lnTo>
                  <a:pt x="755" y="2"/>
                </a:lnTo>
                <a:lnTo>
                  <a:pt x="776" y="10"/>
                </a:lnTo>
                <a:lnTo>
                  <a:pt x="795" y="21"/>
                </a:lnTo>
                <a:lnTo>
                  <a:pt x="812" y="37"/>
                </a:lnTo>
                <a:lnTo>
                  <a:pt x="824" y="56"/>
                </a:lnTo>
                <a:lnTo>
                  <a:pt x="831" y="76"/>
                </a:lnTo>
                <a:lnTo>
                  <a:pt x="834" y="100"/>
                </a:lnTo>
                <a:lnTo>
                  <a:pt x="833" y="112"/>
                </a:lnTo>
                <a:lnTo>
                  <a:pt x="830" y="125"/>
                </a:lnTo>
                <a:lnTo>
                  <a:pt x="826" y="139"/>
                </a:lnTo>
                <a:lnTo>
                  <a:pt x="821" y="154"/>
                </a:lnTo>
                <a:lnTo>
                  <a:pt x="817" y="166"/>
                </a:lnTo>
                <a:lnTo>
                  <a:pt x="813" y="176"/>
                </a:lnTo>
                <a:lnTo>
                  <a:pt x="810" y="183"/>
                </a:lnTo>
                <a:lnTo>
                  <a:pt x="809" y="185"/>
                </a:lnTo>
                <a:lnTo>
                  <a:pt x="804" y="203"/>
                </a:lnTo>
                <a:lnTo>
                  <a:pt x="804" y="218"/>
                </a:lnTo>
                <a:lnTo>
                  <a:pt x="809" y="230"/>
                </a:lnTo>
                <a:lnTo>
                  <a:pt x="819" y="240"/>
                </a:lnTo>
                <a:lnTo>
                  <a:pt x="833" y="246"/>
                </a:lnTo>
                <a:lnTo>
                  <a:pt x="851" y="249"/>
                </a:lnTo>
                <a:lnTo>
                  <a:pt x="1203" y="249"/>
                </a:lnTo>
                <a:lnTo>
                  <a:pt x="1203" y="589"/>
                </a:lnTo>
                <a:lnTo>
                  <a:pt x="1201" y="607"/>
                </a:lnTo>
                <a:lnTo>
                  <a:pt x="1195" y="621"/>
                </a:lnTo>
                <a:lnTo>
                  <a:pt x="1184" y="630"/>
                </a:lnTo>
                <a:lnTo>
                  <a:pt x="1171" y="635"/>
                </a:lnTo>
                <a:lnTo>
                  <a:pt x="1155" y="636"/>
                </a:lnTo>
                <a:lnTo>
                  <a:pt x="1137" y="631"/>
                </a:lnTo>
                <a:lnTo>
                  <a:pt x="1135" y="630"/>
                </a:lnTo>
                <a:lnTo>
                  <a:pt x="1128" y="627"/>
                </a:lnTo>
                <a:lnTo>
                  <a:pt x="1117" y="623"/>
                </a:lnTo>
                <a:lnTo>
                  <a:pt x="1104" y="619"/>
                </a:lnTo>
                <a:lnTo>
                  <a:pt x="1090" y="614"/>
                </a:lnTo>
                <a:lnTo>
                  <a:pt x="1075" y="610"/>
                </a:lnTo>
                <a:lnTo>
                  <a:pt x="1061" y="607"/>
                </a:lnTo>
                <a:lnTo>
                  <a:pt x="1049" y="606"/>
                </a:lnTo>
                <a:lnTo>
                  <a:pt x="1025" y="609"/>
                </a:lnTo>
                <a:lnTo>
                  <a:pt x="1003" y="616"/>
                </a:lnTo>
                <a:lnTo>
                  <a:pt x="984" y="628"/>
                </a:lnTo>
                <a:lnTo>
                  <a:pt x="968" y="643"/>
                </a:lnTo>
                <a:lnTo>
                  <a:pt x="956" y="662"/>
                </a:lnTo>
                <a:lnTo>
                  <a:pt x="948" y="683"/>
                </a:lnTo>
                <a:lnTo>
                  <a:pt x="945" y="706"/>
                </a:lnTo>
                <a:lnTo>
                  <a:pt x="948" y="729"/>
                </a:lnTo>
                <a:lnTo>
                  <a:pt x="956" y="750"/>
                </a:lnTo>
                <a:lnTo>
                  <a:pt x="968" y="768"/>
                </a:lnTo>
                <a:lnTo>
                  <a:pt x="984" y="784"/>
                </a:lnTo>
                <a:lnTo>
                  <a:pt x="1003" y="796"/>
                </a:lnTo>
                <a:lnTo>
                  <a:pt x="1025" y="803"/>
                </a:lnTo>
                <a:lnTo>
                  <a:pt x="1049" y="806"/>
                </a:lnTo>
                <a:lnTo>
                  <a:pt x="1061" y="805"/>
                </a:lnTo>
                <a:lnTo>
                  <a:pt x="1074" y="804"/>
                </a:lnTo>
                <a:lnTo>
                  <a:pt x="1088" y="801"/>
                </a:lnTo>
                <a:lnTo>
                  <a:pt x="1102" y="799"/>
                </a:lnTo>
                <a:lnTo>
                  <a:pt x="1113" y="796"/>
                </a:lnTo>
                <a:lnTo>
                  <a:pt x="1123" y="794"/>
                </a:lnTo>
                <a:lnTo>
                  <a:pt x="1129" y="792"/>
                </a:lnTo>
                <a:lnTo>
                  <a:pt x="1131" y="791"/>
                </a:lnTo>
                <a:lnTo>
                  <a:pt x="1147" y="786"/>
                </a:lnTo>
                <a:lnTo>
                  <a:pt x="1162" y="784"/>
                </a:lnTo>
                <a:lnTo>
                  <a:pt x="1175" y="785"/>
                </a:lnTo>
                <a:lnTo>
                  <a:pt x="1186" y="789"/>
                </a:lnTo>
                <a:lnTo>
                  <a:pt x="1196" y="797"/>
                </a:lnTo>
                <a:lnTo>
                  <a:pt x="1201" y="808"/>
                </a:lnTo>
                <a:lnTo>
                  <a:pt x="1203" y="822"/>
                </a:lnTo>
                <a:lnTo>
                  <a:pt x="1203" y="1163"/>
                </a:lnTo>
                <a:lnTo>
                  <a:pt x="1147" y="1163"/>
                </a:lnTo>
                <a:lnTo>
                  <a:pt x="1140" y="1162"/>
                </a:lnTo>
                <a:lnTo>
                  <a:pt x="1131" y="1161"/>
                </a:lnTo>
                <a:lnTo>
                  <a:pt x="851" y="1161"/>
                </a:lnTo>
                <a:lnTo>
                  <a:pt x="833" y="1159"/>
                </a:lnTo>
                <a:lnTo>
                  <a:pt x="819" y="1153"/>
                </a:lnTo>
                <a:lnTo>
                  <a:pt x="809" y="1143"/>
                </a:lnTo>
                <a:lnTo>
                  <a:pt x="804" y="1130"/>
                </a:lnTo>
                <a:lnTo>
                  <a:pt x="804" y="1114"/>
                </a:lnTo>
                <a:lnTo>
                  <a:pt x="809" y="1098"/>
                </a:lnTo>
                <a:lnTo>
                  <a:pt x="810" y="1095"/>
                </a:lnTo>
                <a:lnTo>
                  <a:pt x="813" y="1089"/>
                </a:lnTo>
                <a:lnTo>
                  <a:pt x="817" y="1079"/>
                </a:lnTo>
                <a:lnTo>
                  <a:pt x="821" y="1066"/>
                </a:lnTo>
                <a:lnTo>
                  <a:pt x="826" y="1052"/>
                </a:lnTo>
                <a:lnTo>
                  <a:pt x="830" y="1038"/>
                </a:lnTo>
                <a:lnTo>
                  <a:pt x="833" y="1024"/>
                </a:lnTo>
                <a:lnTo>
                  <a:pt x="834" y="1013"/>
                </a:lnTo>
                <a:lnTo>
                  <a:pt x="831" y="989"/>
                </a:lnTo>
                <a:lnTo>
                  <a:pt x="824" y="968"/>
                </a:lnTo>
                <a:lnTo>
                  <a:pt x="812" y="950"/>
                </a:lnTo>
                <a:lnTo>
                  <a:pt x="795" y="934"/>
                </a:lnTo>
                <a:lnTo>
                  <a:pt x="776" y="922"/>
                </a:lnTo>
                <a:lnTo>
                  <a:pt x="755" y="915"/>
                </a:lnTo>
                <a:lnTo>
                  <a:pt x="730" y="912"/>
                </a:lnTo>
                <a:lnTo>
                  <a:pt x="707" y="915"/>
                </a:lnTo>
                <a:lnTo>
                  <a:pt x="685" y="922"/>
                </a:lnTo>
                <a:lnTo>
                  <a:pt x="666" y="934"/>
                </a:lnTo>
                <a:lnTo>
                  <a:pt x="650" y="950"/>
                </a:lnTo>
                <a:lnTo>
                  <a:pt x="638" y="968"/>
                </a:lnTo>
                <a:lnTo>
                  <a:pt x="630" y="989"/>
                </a:lnTo>
                <a:lnTo>
                  <a:pt x="627" y="1013"/>
                </a:lnTo>
                <a:lnTo>
                  <a:pt x="628" y="1024"/>
                </a:lnTo>
                <a:lnTo>
                  <a:pt x="631" y="1038"/>
                </a:lnTo>
                <a:lnTo>
                  <a:pt x="636" y="1052"/>
                </a:lnTo>
                <a:lnTo>
                  <a:pt x="641" y="1066"/>
                </a:lnTo>
                <a:lnTo>
                  <a:pt x="645" y="1079"/>
                </a:lnTo>
                <a:lnTo>
                  <a:pt x="649" y="1089"/>
                </a:lnTo>
                <a:lnTo>
                  <a:pt x="652" y="1095"/>
                </a:lnTo>
                <a:lnTo>
                  <a:pt x="653" y="1098"/>
                </a:lnTo>
                <a:lnTo>
                  <a:pt x="658" y="1114"/>
                </a:lnTo>
                <a:lnTo>
                  <a:pt x="658" y="1130"/>
                </a:lnTo>
                <a:lnTo>
                  <a:pt x="653" y="1143"/>
                </a:lnTo>
                <a:lnTo>
                  <a:pt x="643" y="1153"/>
                </a:lnTo>
                <a:lnTo>
                  <a:pt x="628" y="1159"/>
                </a:lnTo>
                <a:lnTo>
                  <a:pt x="610" y="1161"/>
                </a:lnTo>
                <a:lnTo>
                  <a:pt x="330" y="1161"/>
                </a:lnTo>
                <a:lnTo>
                  <a:pt x="322" y="1162"/>
                </a:lnTo>
                <a:lnTo>
                  <a:pt x="315" y="1163"/>
                </a:lnTo>
                <a:lnTo>
                  <a:pt x="258" y="1163"/>
                </a:lnTo>
                <a:lnTo>
                  <a:pt x="258" y="822"/>
                </a:lnTo>
                <a:lnTo>
                  <a:pt x="256" y="805"/>
                </a:lnTo>
                <a:lnTo>
                  <a:pt x="250" y="792"/>
                </a:lnTo>
                <a:lnTo>
                  <a:pt x="239" y="782"/>
                </a:lnTo>
                <a:lnTo>
                  <a:pt x="226" y="777"/>
                </a:lnTo>
                <a:lnTo>
                  <a:pt x="210" y="776"/>
                </a:lnTo>
                <a:lnTo>
                  <a:pt x="193" y="781"/>
                </a:lnTo>
                <a:lnTo>
                  <a:pt x="193" y="781"/>
                </a:lnTo>
                <a:lnTo>
                  <a:pt x="189" y="783"/>
                </a:lnTo>
                <a:lnTo>
                  <a:pt x="180" y="786"/>
                </a:lnTo>
                <a:lnTo>
                  <a:pt x="170" y="790"/>
                </a:lnTo>
                <a:lnTo>
                  <a:pt x="157" y="794"/>
                </a:lnTo>
                <a:lnTo>
                  <a:pt x="143" y="799"/>
                </a:lnTo>
                <a:lnTo>
                  <a:pt x="129" y="802"/>
                </a:lnTo>
                <a:lnTo>
                  <a:pt x="116" y="805"/>
                </a:lnTo>
                <a:lnTo>
                  <a:pt x="104" y="806"/>
                </a:lnTo>
                <a:lnTo>
                  <a:pt x="85" y="804"/>
                </a:lnTo>
                <a:lnTo>
                  <a:pt x="66" y="799"/>
                </a:lnTo>
                <a:lnTo>
                  <a:pt x="50" y="792"/>
                </a:lnTo>
                <a:lnTo>
                  <a:pt x="46" y="789"/>
                </a:lnTo>
                <a:lnTo>
                  <a:pt x="31" y="777"/>
                </a:lnTo>
                <a:lnTo>
                  <a:pt x="19" y="762"/>
                </a:lnTo>
                <a:lnTo>
                  <a:pt x="8" y="745"/>
                </a:lnTo>
                <a:lnTo>
                  <a:pt x="2" y="726"/>
                </a:lnTo>
                <a:lnTo>
                  <a:pt x="0" y="706"/>
                </a:lnTo>
                <a:lnTo>
                  <a:pt x="2" y="686"/>
                </a:lnTo>
                <a:lnTo>
                  <a:pt x="8" y="667"/>
                </a:lnTo>
                <a:lnTo>
                  <a:pt x="19" y="650"/>
                </a:lnTo>
                <a:lnTo>
                  <a:pt x="31" y="635"/>
                </a:lnTo>
                <a:lnTo>
                  <a:pt x="46" y="623"/>
                </a:lnTo>
                <a:lnTo>
                  <a:pt x="50" y="621"/>
                </a:lnTo>
                <a:lnTo>
                  <a:pt x="66" y="613"/>
                </a:lnTo>
                <a:lnTo>
                  <a:pt x="85" y="608"/>
                </a:lnTo>
                <a:lnTo>
                  <a:pt x="104" y="606"/>
                </a:lnTo>
                <a:lnTo>
                  <a:pt x="116" y="607"/>
                </a:lnTo>
                <a:lnTo>
                  <a:pt x="129" y="610"/>
                </a:lnTo>
                <a:lnTo>
                  <a:pt x="143" y="614"/>
                </a:lnTo>
                <a:lnTo>
                  <a:pt x="157" y="618"/>
                </a:lnTo>
                <a:lnTo>
                  <a:pt x="170" y="622"/>
                </a:lnTo>
                <a:lnTo>
                  <a:pt x="180" y="626"/>
                </a:lnTo>
                <a:lnTo>
                  <a:pt x="189" y="629"/>
                </a:lnTo>
                <a:lnTo>
                  <a:pt x="193" y="631"/>
                </a:lnTo>
                <a:lnTo>
                  <a:pt x="193" y="631"/>
                </a:lnTo>
                <a:lnTo>
                  <a:pt x="210" y="636"/>
                </a:lnTo>
                <a:lnTo>
                  <a:pt x="226" y="635"/>
                </a:lnTo>
                <a:lnTo>
                  <a:pt x="239" y="630"/>
                </a:lnTo>
                <a:lnTo>
                  <a:pt x="250" y="621"/>
                </a:lnTo>
                <a:lnTo>
                  <a:pt x="256" y="607"/>
                </a:lnTo>
                <a:lnTo>
                  <a:pt x="258" y="589"/>
                </a:lnTo>
                <a:lnTo>
                  <a:pt x="258" y="249"/>
                </a:lnTo>
                <a:lnTo>
                  <a:pt x="610" y="249"/>
                </a:lnTo>
                <a:lnTo>
                  <a:pt x="628" y="246"/>
                </a:lnTo>
                <a:lnTo>
                  <a:pt x="643" y="240"/>
                </a:lnTo>
                <a:lnTo>
                  <a:pt x="653" y="230"/>
                </a:lnTo>
                <a:lnTo>
                  <a:pt x="658" y="218"/>
                </a:lnTo>
                <a:lnTo>
                  <a:pt x="658" y="203"/>
                </a:lnTo>
                <a:lnTo>
                  <a:pt x="653" y="185"/>
                </a:lnTo>
                <a:lnTo>
                  <a:pt x="652" y="183"/>
                </a:lnTo>
                <a:lnTo>
                  <a:pt x="649" y="176"/>
                </a:lnTo>
                <a:lnTo>
                  <a:pt x="645" y="166"/>
                </a:lnTo>
                <a:lnTo>
                  <a:pt x="641" y="154"/>
                </a:lnTo>
                <a:lnTo>
                  <a:pt x="636" y="139"/>
                </a:lnTo>
                <a:lnTo>
                  <a:pt x="631" y="125"/>
                </a:lnTo>
                <a:lnTo>
                  <a:pt x="628" y="112"/>
                </a:lnTo>
                <a:lnTo>
                  <a:pt x="627" y="100"/>
                </a:lnTo>
                <a:lnTo>
                  <a:pt x="630" y="76"/>
                </a:lnTo>
                <a:lnTo>
                  <a:pt x="638" y="56"/>
                </a:lnTo>
                <a:lnTo>
                  <a:pt x="650" y="37"/>
                </a:lnTo>
                <a:lnTo>
                  <a:pt x="666" y="21"/>
                </a:lnTo>
                <a:lnTo>
                  <a:pt x="685" y="10"/>
                </a:lnTo>
                <a:lnTo>
                  <a:pt x="707" y="2"/>
                </a:lnTo>
                <a:lnTo>
                  <a:pt x="73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874469" y="4608513"/>
            <a:ext cx="1908175" cy="1844675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66769" y="3141663"/>
            <a:ext cx="1909763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5274519" y="1295400"/>
            <a:ext cx="1908175" cy="1846263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50048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0048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80302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88886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50048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50048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80302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88886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4557" y="3520351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5713412" y="1875810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114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Freeform 49"/>
          <p:cNvSpPr>
            <a:spLocks noEditPoints="1"/>
          </p:cNvSpPr>
          <p:nvPr/>
        </p:nvSpPr>
        <p:spPr bwMode="auto">
          <a:xfrm>
            <a:off x="7307263" y="365125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4305512" y="3452192"/>
            <a:ext cx="569700" cy="567814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28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Freeform 74"/>
          <p:cNvSpPr>
            <a:spLocks noEditPoints="1"/>
          </p:cNvSpPr>
          <p:nvPr/>
        </p:nvSpPr>
        <p:spPr bwMode="auto">
          <a:xfrm>
            <a:off x="5812804" y="5078896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366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4863358" y="2746377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Puzzle Jigsaw Diagram for PowerPoint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363169" y="2747963"/>
            <a:ext cx="1909763" cy="1846263"/>
          </a:xfrm>
          <a:custGeom>
            <a:avLst/>
            <a:gdLst>
              <a:gd name="T0" fmla="*/ 776 w 1203"/>
              <a:gd name="T1" fmla="*/ 10 h 1163"/>
              <a:gd name="T2" fmla="*/ 824 w 1203"/>
              <a:gd name="T3" fmla="*/ 56 h 1163"/>
              <a:gd name="T4" fmla="*/ 833 w 1203"/>
              <a:gd name="T5" fmla="*/ 112 h 1163"/>
              <a:gd name="T6" fmla="*/ 821 w 1203"/>
              <a:gd name="T7" fmla="*/ 154 h 1163"/>
              <a:gd name="T8" fmla="*/ 810 w 1203"/>
              <a:gd name="T9" fmla="*/ 183 h 1163"/>
              <a:gd name="T10" fmla="*/ 804 w 1203"/>
              <a:gd name="T11" fmla="*/ 218 h 1163"/>
              <a:gd name="T12" fmla="*/ 833 w 1203"/>
              <a:gd name="T13" fmla="*/ 246 h 1163"/>
              <a:gd name="T14" fmla="*/ 1203 w 1203"/>
              <a:gd name="T15" fmla="*/ 589 h 1163"/>
              <a:gd name="T16" fmla="*/ 1184 w 1203"/>
              <a:gd name="T17" fmla="*/ 630 h 1163"/>
              <a:gd name="T18" fmla="*/ 1137 w 1203"/>
              <a:gd name="T19" fmla="*/ 631 h 1163"/>
              <a:gd name="T20" fmla="*/ 1117 w 1203"/>
              <a:gd name="T21" fmla="*/ 623 h 1163"/>
              <a:gd name="T22" fmla="*/ 1075 w 1203"/>
              <a:gd name="T23" fmla="*/ 610 h 1163"/>
              <a:gd name="T24" fmla="*/ 1025 w 1203"/>
              <a:gd name="T25" fmla="*/ 609 h 1163"/>
              <a:gd name="T26" fmla="*/ 968 w 1203"/>
              <a:gd name="T27" fmla="*/ 643 h 1163"/>
              <a:gd name="T28" fmla="*/ 945 w 1203"/>
              <a:gd name="T29" fmla="*/ 706 h 1163"/>
              <a:gd name="T30" fmla="*/ 968 w 1203"/>
              <a:gd name="T31" fmla="*/ 768 h 1163"/>
              <a:gd name="T32" fmla="*/ 1025 w 1203"/>
              <a:gd name="T33" fmla="*/ 803 h 1163"/>
              <a:gd name="T34" fmla="*/ 1074 w 1203"/>
              <a:gd name="T35" fmla="*/ 804 h 1163"/>
              <a:gd name="T36" fmla="*/ 1113 w 1203"/>
              <a:gd name="T37" fmla="*/ 796 h 1163"/>
              <a:gd name="T38" fmla="*/ 1131 w 1203"/>
              <a:gd name="T39" fmla="*/ 791 h 1163"/>
              <a:gd name="T40" fmla="*/ 1175 w 1203"/>
              <a:gd name="T41" fmla="*/ 785 h 1163"/>
              <a:gd name="T42" fmla="*/ 1201 w 1203"/>
              <a:gd name="T43" fmla="*/ 808 h 1163"/>
              <a:gd name="T44" fmla="*/ 1147 w 1203"/>
              <a:gd name="T45" fmla="*/ 1163 h 1163"/>
              <a:gd name="T46" fmla="*/ 851 w 1203"/>
              <a:gd name="T47" fmla="*/ 1161 h 1163"/>
              <a:gd name="T48" fmla="*/ 809 w 1203"/>
              <a:gd name="T49" fmla="*/ 1143 h 1163"/>
              <a:gd name="T50" fmla="*/ 809 w 1203"/>
              <a:gd name="T51" fmla="*/ 1098 h 1163"/>
              <a:gd name="T52" fmla="*/ 817 w 1203"/>
              <a:gd name="T53" fmla="*/ 1079 h 1163"/>
              <a:gd name="T54" fmla="*/ 830 w 1203"/>
              <a:gd name="T55" fmla="*/ 1038 h 1163"/>
              <a:gd name="T56" fmla="*/ 831 w 1203"/>
              <a:gd name="T57" fmla="*/ 989 h 1163"/>
              <a:gd name="T58" fmla="*/ 795 w 1203"/>
              <a:gd name="T59" fmla="*/ 934 h 1163"/>
              <a:gd name="T60" fmla="*/ 730 w 1203"/>
              <a:gd name="T61" fmla="*/ 912 h 1163"/>
              <a:gd name="T62" fmla="*/ 666 w 1203"/>
              <a:gd name="T63" fmla="*/ 934 h 1163"/>
              <a:gd name="T64" fmla="*/ 630 w 1203"/>
              <a:gd name="T65" fmla="*/ 989 h 1163"/>
              <a:gd name="T66" fmla="*/ 631 w 1203"/>
              <a:gd name="T67" fmla="*/ 1038 h 1163"/>
              <a:gd name="T68" fmla="*/ 645 w 1203"/>
              <a:gd name="T69" fmla="*/ 1079 h 1163"/>
              <a:gd name="T70" fmla="*/ 653 w 1203"/>
              <a:gd name="T71" fmla="*/ 1098 h 1163"/>
              <a:gd name="T72" fmla="*/ 653 w 1203"/>
              <a:gd name="T73" fmla="*/ 1143 h 1163"/>
              <a:gd name="T74" fmla="*/ 610 w 1203"/>
              <a:gd name="T75" fmla="*/ 1161 h 1163"/>
              <a:gd name="T76" fmla="*/ 315 w 1203"/>
              <a:gd name="T77" fmla="*/ 1163 h 1163"/>
              <a:gd name="T78" fmla="*/ 256 w 1203"/>
              <a:gd name="T79" fmla="*/ 805 h 1163"/>
              <a:gd name="T80" fmla="*/ 226 w 1203"/>
              <a:gd name="T81" fmla="*/ 777 h 1163"/>
              <a:gd name="T82" fmla="*/ 193 w 1203"/>
              <a:gd name="T83" fmla="*/ 781 h 1163"/>
              <a:gd name="T84" fmla="*/ 170 w 1203"/>
              <a:gd name="T85" fmla="*/ 790 h 1163"/>
              <a:gd name="T86" fmla="*/ 129 w 1203"/>
              <a:gd name="T87" fmla="*/ 802 h 1163"/>
              <a:gd name="T88" fmla="*/ 85 w 1203"/>
              <a:gd name="T89" fmla="*/ 804 h 1163"/>
              <a:gd name="T90" fmla="*/ 46 w 1203"/>
              <a:gd name="T91" fmla="*/ 789 h 1163"/>
              <a:gd name="T92" fmla="*/ 8 w 1203"/>
              <a:gd name="T93" fmla="*/ 745 h 1163"/>
              <a:gd name="T94" fmla="*/ 2 w 1203"/>
              <a:gd name="T95" fmla="*/ 686 h 1163"/>
              <a:gd name="T96" fmla="*/ 31 w 1203"/>
              <a:gd name="T97" fmla="*/ 635 h 1163"/>
              <a:gd name="T98" fmla="*/ 66 w 1203"/>
              <a:gd name="T99" fmla="*/ 613 h 1163"/>
              <a:gd name="T100" fmla="*/ 116 w 1203"/>
              <a:gd name="T101" fmla="*/ 607 h 1163"/>
              <a:gd name="T102" fmla="*/ 157 w 1203"/>
              <a:gd name="T103" fmla="*/ 618 h 1163"/>
              <a:gd name="T104" fmla="*/ 189 w 1203"/>
              <a:gd name="T105" fmla="*/ 629 h 1163"/>
              <a:gd name="T106" fmla="*/ 210 w 1203"/>
              <a:gd name="T107" fmla="*/ 636 h 1163"/>
              <a:gd name="T108" fmla="*/ 250 w 1203"/>
              <a:gd name="T109" fmla="*/ 621 h 1163"/>
              <a:gd name="T110" fmla="*/ 258 w 1203"/>
              <a:gd name="T111" fmla="*/ 249 h 1163"/>
              <a:gd name="T112" fmla="*/ 643 w 1203"/>
              <a:gd name="T113" fmla="*/ 240 h 1163"/>
              <a:gd name="T114" fmla="*/ 658 w 1203"/>
              <a:gd name="T115" fmla="*/ 203 h 1163"/>
              <a:gd name="T116" fmla="*/ 649 w 1203"/>
              <a:gd name="T117" fmla="*/ 176 h 1163"/>
              <a:gd name="T118" fmla="*/ 636 w 1203"/>
              <a:gd name="T119" fmla="*/ 139 h 1163"/>
              <a:gd name="T120" fmla="*/ 627 w 1203"/>
              <a:gd name="T121" fmla="*/ 100 h 1163"/>
              <a:gd name="T122" fmla="*/ 650 w 1203"/>
              <a:gd name="T123" fmla="*/ 37 h 1163"/>
              <a:gd name="T124" fmla="*/ 707 w 1203"/>
              <a:gd name="T125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3" h="1163">
                <a:moveTo>
                  <a:pt x="730" y="0"/>
                </a:moveTo>
                <a:lnTo>
                  <a:pt x="755" y="2"/>
                </a:lnTo>
                <a:lnTo>
                  <a:pt x="776" y="10"/>
                </a:lnTo>
                <a:lnTo>
                  <a:pt x="795" y="21"/>
                </a:lnTo>
                <a:lnTo>
                  <a:pt x="812" y="37"/>
                </a:lnTo>
                <a:lnTo>
                  <a:pt x="824" y="56"/>
                </a:lnTo>
                <a:lnTo>
                  <a:pt x="831" y="76"/>
                </a:lnTo>
                <a:lnTo>
                  <a:pt x="834" y="100"/>
                </a:lnTo>
                <a:lnTo>
                  <a:pt x="833" y="112"/>
                </a:lnTo>
                <a:lnTo>
                  <a:pt x="830" y="125"/>
                </a:lnTo>
                <a:lnTo>
                  <a:pt x="826" y="139"/>
                </a:lnTo>
                <a:lnTo>
                  <a:pt x="821" y="154"/>
                </a:lnTo>
                <a:lnTo>
                  <a:pt x="817" y="166"/>
                </a:lnTo>
                <a:lnTo>
                  <a:pt x="813" y="176"/>
                </a:lnTo>
                <a:lnTo>
                  <a:pt x="810" y="183"/>
                </a:lnTo>
                <a:lnTo>
                  <a:pt x="809" y="185"/>
                </a:lnTo>
                <a:lnTo>
                  <a:pt x="804" y="203"/>
                </a:lnTo>
                <a:lnTo>
                  <a:pt x="804" y="218"/>
                </a:lnTo>
                <a:lnTo>
                  <a:pt x="809" y="230"/>
                </a:lnTo>
                <a:lnTo>
                  <a:pt x="819" y="240"/>
                </a:lnTo>
                <a:lnTo>
                  <a:pt x="833" y="246"/>
                </a:lnTo>
                <a:lnTo>
                  <a:pt x="851" y="249"/>
                </a:lnTo>
                <a:lnTo>
                  <a:pt x="1203" y="249"/>
                </a:lnTo>
                <a:lnTo>
                  <a:pt x="1203" y="589"/>
                </a:lnTo>
                <a:lnTo>
                  <a:pt x="1201" y="607"/>
                </a:lnTo>
                <a:lnTo>
                  <a:pt x="1195" y="621"/>
                </a:lnTo>
                <a:lnTo>
                  <a:pt x="1184" y="630"/>
                </a:lnTo>
                <a:lnTo>
                  <a:pt x="1171" y="635"/>
                </a:lnTo>
                <a:lnTo>
                  <a:pt x="1155" y="636"/>
                </a:lnTo>
                <a:lnTo>
                  <a:pt x="1137" y="631"/>
                </a:lnTo>
                <a:lnTo>
                  <a:pt x="1135" y="630"/>
                </a:lnTo>
                <a:lnTo>
                  <a:pt x="1128" y="627"/>
                </a:lnTo>
                <a:lnTo>
                  <a:pt x="1117" y="623"/>
                </a:lnTo>
                <a:lnTo>
                  <a:pt x="1104" y="619"/>
                </a:lnTo>
                <a:lnTo>
                  <a:pt x="1090" y="614"/>
                </a:lnTo>
                <a:lnTo>
                  <a:pt x="1075" y="610"/>
                </a:lnTo>
                <a:lnTo>
                  <a:pt x="1061" y="607"/>
                </a:lnTo>
                <a:lnTo>
                  <a:pt x="1049" y="606"/>
                </a:lnTo>
                <a:lnTo>
                  <a:pt x="1025" y="609"/>
                </a:lnTo>
                <a:lnTo>
                  <a:pt x="1003" y="616"/>
                </a:lnTo>
                <a:lnTo>
                  <a:pt x="984" y="628"/>
                </a:lnTo>
                <a:lnTo>
                  <a:pt x="968" y="643"/>
                </a:lnTo>
                <a:lnTo>
                  <a:pt x="956" y="662"/>
                </a:lnTo>
                <a:lnTo>
                  <a:pt x="948" y="683"/>
                </a:lnTo>
                <a:lnTo>
                  <a:pt x="945" y="706"/>
                </a:lnTo>
                <a:lnTo>
                  <a:pt x="948" y="729"/>
                </a:lnTo>
                <a:lnTo>
                  <a:pt x="956" y="750"/>
                </a:lnTo>
                <a:lnTo>
                  <a:pt x="968" y="768"/>
                </a:lnTo>
                <a:lnTo>
                  <a:pt x="984" y="784"/>
                </a:lnTo>
                <a:lnTo>
                  <a:pt x="1003" y="796"/>
                </a:lnTo>
                <a:lnTo>
                  <a:pt x="1025" y="803"/>
                </a:lnTo>
                <a:lnTo>
                  <a:pt x="1049" y="806"/>
                </a:lnTo>
                <a:lnTo>
                  <a:pt x="1061" y="805"/>
                </a:lnTo>
                <a:lnTo>
                  <a:pt x="1074" y="804"/>
                </a:lnTo>
                <a:lnTo>
                  <a:pt x="1088" y="801"/>
                </a:lnTo>
                <a:lnTo>
                  <a:pt x="1102" y="799"/>
                </a:lnTo>
                <a:lnTo>
                  <a:pt x="1113" y="796"/>
                </a:lnTo>
                <a:lnTo>
                  <a:pt x="1123" y="794"/>
                </a:lnTo>
                <a:lnTo>
                  <a:pt x="1129" y="792"/>
                </a:lnTo>
                <a:lnTo>
                  <a:pt x="1131" y="791"/>
                </a:lnTo>
                <a:lnTo>
                  <a:pt x="1147" y="786"/>
                </a:lnTo>
                <a:lnTo>
                  <a:pt x="1162" y="784"/>
                </a:lnTo>
                <a:lnTo>
                  <a:pt x="1175" y="785"/>
                </a:lnTo>
                <a:lnTo>
                  <a:pt x="1186" y="789"/>
                </a:lnTo>
                <a:lnTo>
                  <a:pt x="1196" y="797"/>
                </a:lnTo>
                <a:lnTo>
                  <a:pt x="1201" y="808"/>
                </a:lnTo>
                <a:lnTo>
                  <a:pt x="1203" y="822"/>
                </a:lnTo>
                <a:lnTo>
                  <a:pt x="1203" y="1163"/>
                </a:lnTo>
                <a:lnTo>
                  <a:pt x="1147" y="1163"/>
                </a:lnTo>
                <a:lnTo>
                  <a:pt x="1140" y="1162"/>
                </a:lnTo>
                <a:lnTo>
                  <a:pt x="1131" y="1161"/>
                </a:lnTo>
                <a:lnTo>
                  <a:pt x="851" y="1161"/>
                </a:lnTo>
                <a:lnTo>
                  <a:pt x="833" y="1159"/>
                </a:lnTo>
                <a:lnTo>
                  <a:pt x="819" y="1153"/>
                </a:lnTo>
                <a:lnTo>
                  <a:pt x="809" y="1143"/>
                </a:lnTo>
                <a:lnTo>
                  <a:pt x="804" y="1130"/>
                </a:lnTo>
                <a:lnTo>
                  <a:pt x="804" y="1114"/>
                </a:lnTo>
                <a:lnTo>
                  <a:pt x="809" y="1098"/>
                </a:lnTo>
                <a:lnTo>
                  <a:pt x="810" y="1095"/>
                </a:lnTo>
                <a:lnTo>
                  <a:pt x="813" y="1089"/>
                </a:lnTo>
                <a:lnTo>
                  <a:pt x="817" y="1079"/>
                </a:lnTo>
                <a:lnTo>
                  <a:pt x="821" y="1066"/>
                </a:lnTo>
                <a:lnTo>
                  <a:pt x="826" y="1052"/>
                </a:lnTo>
                <a:lnTo>
                  <a:pt x="830" y="1038"/>
                </a:lnTo>
                <a:lnTo>
                  <a:pt x="833" y="1024"/>
                </a:lnTo>
                <a:lnTo>
                  <a:pt x="834" y="1013"/>
                </a:lnTo>
                <a:lnTo>
                  <a:pt x="831" y="989"/>
                </a:lnTo>
                <a:lnTo>
                  <a:pt x="824" y="968"/>
                </a:lnTo>
                <a:lnTo>
                  <a:pt x="812" y="950"/>
                </a:lnTo>
                <a:lnTo>
                  <a:pt x="795" y="934"/>
                </a:lnTo>
                <a:lnTo>
                  <a:pt x="776" y="922"/>
                </a:lnTo>
                <a:lnTo>
                  <a:pt x="755" y="915"/>
                </a:lnTo>
                <a:lnTo>
                  <a:pt x="730" y="912"/>
                </a:lnTo>
                <a:lnTo>
                  <a:pt x="707" y="915"/>
                </a:lnTo>
                <a:lnTo>
                  <a:pt x="685" y="922"/>
                </a:lnTo>
                <a:lnTo>
                  <a:pt x="666" y="934"/>
                </a:lnTo>
                <a:lnTo>
                  <a:pt x="650" y="950"/>
                </a:lnTo>
                <a:lnTo>
                  <a:pt x="638" y="968"/>
                </a:lnTo>
                <a:lnTo>
                  <a:pt x="630" y="989"/>
                </a:lnTo>
                <a:lnTo>
                  <a:pt x="627" y="1013"/>
                </a:lnTo>
                <a:lnTo>
                  <a:pt x="628" y="1024"/>
                </a:lnTo>
                <a:lnTo>
                  <a:pt x="631" y="1038"/>
                </a:lnTo>
                <a:lnTo>
                  <a:pt x="636" y="1052"/>
                </a:lnTo>
                <a:lnTo>
                  <a:pt x="641" y="1066"/>
                </a:lnTo>
                <a:lnTo>
                  <a:pt x="645" y="1079"/>
                </a:lnTo>
                <a:lnTo>
                  <a:pt x="649" y="1089"/>
                </a:lnTo>
                <a:lnTo>
                  <a:pt x="652" y="1095"/>
                </a:lnTo>
                <a:lnTo>
                  <a:pt x="653" y="1098"/>
                </a:lnTo>
                <a:lnTo>
                  <a:pt x="658" y="1114"/>
                </a:lnTo>
                <a:lnTo>
                  <a:pt x="658" y="1130"/>
                </a:lnTo>
                <a:lnTo>
                  <a:pt x="653" y="1143"/>
                </a:lnTo>
                <a:lnTo>
                  <a:pt x="643" y="1153"/>
                </a:lnTo>
                <a:lnTo>
                  <a:pt x="628" y="1159"/>
                </a:lnTo>
                <a:lnTo>
                  <a:pt x="610" y="1161"/>
                </a:lnTo>
                <a:lnTo>
                  <a:pt x="330" y="1161"/>
                </a:lnTo>
                <a:lnTo>
                  <a:pt x="322" y="1162"/>
                </a:lnTo>
                <a:lnTo>
                  <a:pt x="315" y="1163"/>
                </a:lnTo>
                <a:lnTo>
                  <a:pt x="258" y="1163"/>
                </a:lnTo>
                <a:lnTo>
                  <a:pt x="258" y="822"/>
                </a:lnTo>
                <a:lnTo>
                  <a:pt x="256" y="805"/>
                </a:lnTo>
                <a:lnTo>
                  <a:pt x="250" y="792"/>
                </a:lnTo>
                <a:lnTo>
                  <a:pt x="239" y="782"/>
                </a:lnTo>
                <a:lnTo>
                  <a:pt x="226" y="777"/>
                </a:lnTo>
                <a:lnTo>
                  <a:pt x="210" y="776"/>
                </a:lnTo>
                <a:lnTo>
                  <a:pt x="193" y="781"/>
                </a:lnTo>
                <a:lnTo>
                  <a:pt x="193" y="781"/>
                </a:lnTo>
                <a:lnTo>
                  <a:pt x="189" y="783"/>
                </a:lnTo>
                <a:lnTo>
                  <a:pt x="180" y="786"/>
                </a:lnTo>
                <a:lnTo>
                  <a:pt x="170" y="790"/>
                </a:lnTo>
                <a:lnTo>
                  <a:pt x="157" y="794"/>
                </a:lnTo>
                <a:lnTo>
                  <a:pt x="143" y="799"/>
                </a:lnTo>
                <a:lnTo>
                  <a:pt x="129" y="802"/>
                </a:lnTo>
                <a:lnTo>
                  <a:pt x="116" y="805"/>
                </a:lnTo>
                <a:lnTo>
                  <a:pt x="104" y="806"/>
                </a:lnTo>
                <a:lnTo>
                  <a:pt x="85" y="804"/>
                </a:lnTo>
                <a:lnTo>
                  <a:pt x="66" y="799"/>
                </a:lnTo>
                <a:lnTo>
                  <a:pt x="50" y="792"/>
                </a:lnTo>
                <a:lnTo>
                  <a:pt x="46" y="789"/>
                </a:lnTo>
                <a:lnTo>
                  <a:pt x="31" y="777"/>
                </a:lnTo>
                <a:lnTo>
                  <a:pt x="19" y="762"/>
                </a:lnTo>
                <a:lnTo>
                  <a:pt x="8" y="745"/>
                </a:lnTo>
                <a:lnTo>
                  <a:pt x="2" y="726"/>
                </a:lnTo>
                <a:lnTo>
                  <a:pt x="0" y="706"/>
                </a:lnTo>
                <a:lnTo>
                  <a:pt x="2" y="686"/>
                </a:lnTo>
                <a:lnTo>
                  <a:pt x="8" y="667"/>
                </a:lnTo>
                <a:lnTo>
                  <a:pt x="19" y="650"/>
                </a:lnTo>
                <a:lnTo>
                  <a:pt x="31" y="635"/>
                </a:lnTo>
                <a:lnTo>
                  <a:pt x="46" y="623"/>
                </a:lnTo>
                <a:lnTo>
                  <a:pt x="50" y="621"/>
                </a:lnTo>
                <a:lnTo>
                  <a:pt x="66" y="613"/>
                </a:lnTo>
                <a:lnTo>
                  <a:pt x="85" y="608"/>
                </a:lnTo>
                <a:lnTo>
                  <a:pt x="104" y="606"/>
                </a:lnTo>
                <a:lnTo>
                  <a:pt x="116" y="607"/>
                </a:lnTo>
                <a:lnTo>
                  <a:pt x="129" y="610"/>
                </a:lnTo>
                <a:lnTo>
                  <a:pt x="143" y="614"/>
                </a:lnTo>
                <a:lnTo>
                  <a:pt x="157" y="618"/>
                </a:lnTo>
                <a:lnTo>
                  <a:pt x="170" y="622"/>
                </a:lnTo>
                <a:lnTo>
                  <a:pt x="180" y="626"/>
                </a:lnTo>
                <a:lnTo>
                  <a:pt x="189" y="629"/>
                </a:lnTo>
                <a:lnTo>
                  <a:pt x="193" y="631"/>
                </a:lnTo>
                <a:lnTo>
                  <a:pt x="193" y="631"/>
                </a:lnTo>
                <a:lnTo>
                  <a:pt x="210" y="636"/>
                </a:lnTo>
                <a:lnTo>
                  <a:pt x="226" y="635"/>
                </a:lnTo>
                <a:lnTo>
                  <a:pt x="239" y="630"/>
                </a:lnTo>
                <a:lnTo>
                  <a:pt x="250" y="621"/>
                </a:lnTo>
                <a:lnTo>
                  <a:pt x="256" y="607"/>
                </a:lnTo>
                <a:lnTo>
                  <a:pt x="258" y="589"/>
                </a:lnTo>
                <a:lnTo>
                  <a:pt x="258" y="249"/>
                </a:lnTo>
                <a:lnTo>
                  <a:pt x="610" y="249"/>
                </a:lnTo>
                <a:lnTo>
                  <a:pt x="628" y="246"/>
                </a:lnTo>
                <a:lnTo>
                  <a:pt x="643" y="240"/>
                </a:lnTo>
                <a:lnTo>
                  <a:pt x="653" y="230"/>
                </a:lnTo>
                <a:lnTo>
                  <a:pt x="658" y="218"/>
                </a:lnTo>
                <a:lnTo>
                  <a:pt x="658" y="203"/>
                </a:lnTo>
                <a:lnTo>
                  <a:pt x="653" y="185"/>
                </a:lnTo>
                <a:lnTo>
                  <a:pt x="652" y="183"/>
                </a:lnTo>
                <a:lnTo>
                  <a:pt x="649" y="176"/>
                </a:lnTo>
                <a:lnTo>
                  <a:pt x="645" y="166"/>
                </a:lnTo>
                <a:lnTo>
                  <a:pt x="641" y="154"/>
                </a:lnTo>
                <a:lnTo>
                  <a:pt x="636" y="139"/>
                </a:lnTo>
                <a:lnTo>
                  <a:pt x="631" y="125"/>
                </a:lnTo>
                <a:lnTo>
                  <a:pt x="628" y="112"/>
                </a:lnTo>
                <a:lnTo>
                  <a:pt x="627" y="100"/>
                </a:lnTo>
                <a:lnTo>
                  <a:pt x="630" y="76"/>
                </a:lnTo>
                <a:lnTo>
                  <a:pt x="638" y="56"/>
                </a:lnTo>
                <a:lnTo>
                  <a:pt x="650" y="37"/>
                </a:lnTo>
                <a:lnTo>
                  <a:pt x="666" y="21"/>
                </a:lnTo>
                <a:lnTo>
                  <a:pt x="685" y="10"/>
                </a:lnTo>
                <a:lnTo>
                  <a:pt x="707" y="2"/>
                </a:lnTo>
                <a:lnTo>
                  <a:pt x="73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874469" y="4608513"/>
            <a:ext cx="1908175" cy="1844675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66769" y="3141663"/>
            <a:ext cx="1909763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5274519" y="1295400"/>
            <a:ext cx="1908175" cy="1846263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50048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0048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80302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88886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50048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50048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80302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88886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4557" y="3520351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5713412" y="1875810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114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Freeform 49"/>
          <p:cNvSpPr>
            <a:spLocks noEditPoints="1"/>
          </p:cNvSpPr>
          <p:nvPr/>
        </p:nvSpPr>
        <p:spPr bwMode="auto">
          <a:xfrm>
            <a:off x="7307263" y="365125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4305512" y="3452192"/>
            <a:ext cx="569700" cy="567814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28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Freeform 74"/>
          <p:cNvSpPr>
            <a:spLocks noEditPoints="1"/>
          </p:cNvSpPr>
          <p:nvPr/>
        </p:nvSpPr>
        <p:spPr bwMode="auto">
          <a:xfrm>
            <a:off x="5812804" y="5078896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335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4863358" y="2746377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Puzzle Jigsaw Diagram for PowerPoint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363169" y="2747963"/>
            <a:ext cx="1909763" cy="1846263"/>
          </a:xfrm>
          <a:custGeom>
            <a:avLst/>
            <a:gdLst>
              <a:gd name="T0" fmla="*/ 776 w 1203"/>
              <a:gd name="T1" fmla="*/ 10 h 1163"/>
              <a:gd name="T2" fmla="*/ 824 w 1203"/>
              <a:gd name="T3" fmla="*/ 56 h 1163"/>
              <a:gd name="T4" fmla="*/ 833 w 1203"/>
              <a:gd name="T5" fmla="*/ 112 h 1163"/>
              <a:gd name="T6" fmla="*/ 821 w 1203"/>
              <a:gd name="T7" fmla="*/ 154 h 1163"/>
              <a:gd name="T8" fmla="*/ 810 w 1203"/>
              <a:gd name="T9" fmla="*/ 183 h 1163"/>
              <a:gd name="T10" fmla="*/ 804 w 1203"/>
              <a:gd name="T11" fmla="*/ 218 h 1163"/>
              <a:gd name="T12" fmla="*/ 833 w 1203"/>
              <a:gd name="T13" fmla="*/ 246 h 1163"/>
              <a:gd name="T14" fmla="*/ 1203 w 1203"/>
              <a:gd name="T15" fmla="*/ 589 h 1163"/>
              <a:gd name="T16" fmla="*/ 1184 w 1203"/>
              <a:gd name="T17" fmla="*/ 630 h 1163"/>
              <a:gd name="T18" fmla="*/ 1137 w 1203"/>
              <a:gd name="T19" fmla="*/ 631 h 1163"/>
              <a:gd name="T20" fmla="*/ 1117 w 1203"/>
              <a:gd name="T21" fmla="*/ 623 h 1163"/>
              <a:gd name="T22" fmla="*/ 1075 w 1203"/>
              <a:gd name="T23" fmla="*/ 610 h 1163"/>
              <a:gd name="T24" fmla="*/ 1025 w 1203"/>
              <a:gd name="T25" fmla="*/ 609 h 1163"/>
              <a:gd name="T26" fmla="*/ 968 w 1203"/>
              <a:gd name="T27" fmla="*/ 643 h 1163"/>
              <a:gd name="T28" fmla="*/ 945 w 1203"/>
              <a:gd name="T29" fmla="*/ 706 h 1163"/>
              <a:gd name="T30" fmla="*/ 968 w 1203"/>
              <a:gd name="T31" fmla="*/ 768 h 1163"/>
              <a:gd name="T32" fmla="*/ 1025 w 1203"/>
              <a:gd name="T33" fmla="*/ 803 h 1163"/>
              <a:gd name="T34" fmla="*/ 1074 w 1203"/>
              <a:gd name="T35" fmla="*/ 804 h 1163"/>
              <a:gd name="T36" fmla="*/ 1113 w 1203"/>
              <a:gd name="T37" fmla="*/ 796 h 1163"/>
              <a:gd name="T38" fmla="*/ 1131 w 1203"/>
              <a:gd name="T39" fmla="*/ 791 h 1163"/>
              <a:gd name="T40" fmla="*/ 1175 w 1203"/>
              <a:gd name="T41" fmla="*/ 785 h 1163"/>
              <a:gd name="T42" fmla="*/ 1201 w 1203"/>
              <a:gd name="T43" fmla="*/ 808 h 1163"/>
              <a:gd name="T44" fmla="*/ 1147 w 1203"/>
              <a:gd name="T45" fmla="*/ 1163 h 1163"/>
              <a:gd name="T46" fmla="*/ 851 w 1203"/>
              <a:gd name="T47" fmla="*/ 1161 h 1163"/>
              <a:gd name="T48" fmla="*/ 809 w 1203"/>
              <a:gd name="T49" fmla="*/ 1143 h 1163"/>
              <a:gd name="T50" fmla="*/ 809 w 1203"/>
              <a:gd name="T51" fmla="*/ 1098 h 1163"/>
              <a:gd name="T52" fmla="*/ 817 w 1203"/>
              <a:gd name="T53" fmla="*/ 1079 h 1163"/>
              <a:gd name="T54" fmla="*/ 830 w 1203"/>
              <a:gd name="T55" fmla="*/ 1038 h 1163"/>
              <a:gd name="T56" fmla="*/ 831 w 1203"/>
              <a:gd name="T57" fmla="*/ 989 h 1163"/>
              <a:gd name="T58" fmla="*/ 795 w 1203"/>
              <a:gd name="T59" fmla="*/ 934 h 1163"/>
              <a:gd name="T60" fmla="*/ 730 w 1203"/>
              <a:gd name="T61" fmla="*/ 912 h 1163"/>
              <a:gd name="T62" fmla="*/ 666 w 1203"/>
              <a:gd name="T63" fmla="*/ 934 h 1163"/>
              <a:gd name="T64" fmla="*/ 630 w 1203"/>
              <a:gd name="T65" fmla="*/ 989 h 1163"/>
              <a:gd name="T66" fmla="*/ 631 w 1203"/>
              <a:gd name="T67" fmla="*/ 1038 h 1163"/>
              <a:gd name="T68" fmla="*/ 645 w 1203"/>
              <a:gd name="T69" fmla="*/ 1079 h 1163"/>
              <a:gd name="T70" fmla="*/ 653 w 1203"/>
              <a:gd name="T71" fmla="*/ 1098 h 1163"/>
              <a:gd name="T72" fmla="*/ 653 w 1203"/>
              <a:gd name="T73" fmla="*/ 1143 h 1163"/>
              <a:gd name="T74" fmla="*/ 610 w 1203"/>
              <a:gd name="T75" fmla="*/ 1161 h 1163"/>
              <a:gd name="T76" fmla="*/ 315 w 1203"/>
              <a:gd name="T77" fmla="*/ 1163 h 1163"/>
              <a:gd name="T78" fmla="*/ 256 w 1203"/>
              <a:gd name="T79" fmla="*/ 805 h 1163"/>
              <a:gd name="T80" fmla="*/ 226 w 1203"/>
              <a:gd name="T81" fmla="*/ 777 h 1163"/>
              <a:gd name="T82" fmla="*/ 193 w 1203"/>
              <a:gd name="T83" fmla="*/ 781 h 1163"/>
              <a:gd name="T84" fmla="*/ 170 w 1203"/>
              <a:gd name="T85" fmla="*/ 790 h 1163"/>
              <a:gd name="T86" fmla="*/ 129 w 1203"/>
              <a:gd name="T87" fmla="*/ 802 h 1163"/>
              <a:gd name="T88" fmla="*/ 85 w 1203"/>
              <a:gd name="T89" fmla="*/ 804 h 1163"/>
              <a:gd name="T90" fmla="*/ 46 w 1203"/>
              <a:gd name="T91" fmla="*/ 789 h 1163"/>
              <a:gd name="T92" fmla="*/ 8 w 1203"/>
              <a:gd name="T93" fmla="*/ 745 h 1163"/>
              <a:gd name="T94" fmla="*/ 2 w 1203"/>
              <a:gd name="T95" fmla="*/ 686 h 1163"/>
              <a:gd name="T96" fmla="*/ 31 w 1203"/>
              <a:gd name="T97" fmla="*/ 635 h 1163"/>
              <a:gd name="T98" fmla="*/ 66 w 1203"/>
              <a:gd name="T99" fmla="*/ 613 h 1163"/>
              <a:gd name="T100" fmla="*/ 116 w 1203"/>
              <a:gd name="T101" fmla="*/ 607 h 1163"/>
              <a:gd name="T102" fmla="*/ 157 w 1203"/>
              <a:gd name="T103" fmla="*/ 618 h 1163"/>
              <a:gd name="T104" fmla="*/ 189 w 1203"/>
              <a:gd name="T105" fmla="*/ 629 h 1163"/>
              <a:gd name="T106" fmla="*/ 210 w 1203"/>
              <a:gd name="T107" fmla="*/ 636 h 1163"/>
              <a:gd name="T108" fmla="*/ 250 w 1203"/>
              <a:gd name="T109" fmla="*/ 621 h 1163"/>
              <a:gd name="T110" fmla="*/ 258 w 1203"/>
              <a:gd name="T111" fmla="*/ 249 h 1163"/>
              <a:gd name="T112" fmla="*/ 643 w 1203"/>
              <a:gd name="T113" fmla="*/ 240 h 1163"/>
              <a:gd name="T114" fmla="*/ 658 w 1203"/>
              <a:gd name="T115" fmla="*/ 203 h 1163"/>
              <a:gd name="T116" fmla="*/ 649 w 1203"/>
              <a:gd name="T117" fmla="*/ 176 h 1163"/>
              <a:gd name="T118" fmla="*/ 636 w 1203"/>
              <a:gd name="T119" fmla="*/ 139 h 1163"/>
              <a:gd name="T120" fmla="*/ 627 w 1203"/>
              <a:gd name="T121" fmla="*/ 100 h 1163"/>
              <a:gd name="T122" fmla="*/ 650 w 1203"/>
              <a:gd name="T123" fmla="*/ 37 h 1163"/>
              <a:gd name="T124" fmla="*/ 707 w 1203"/>
              <a:gd name="T125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3" h="1163">
                <a:moveTo>
                  <a:pt x="730" y="0"/>
                </a:moveTo>
                <a:lnTo>
                  <a:pt x="755" y="2"/>
                </a:lnTo>
                <a:lnTo>
                  <a:pt x="776" y="10"/>
                </a:lnTo>
                <a:lnTo>
                  <a:pt x="795" y="21"/>
                </a:lnTo>
                <a:lnTo>
                  <a:pt x="812" y="37"/>
                </a:lnTo>
                <a:lnTo>
                  <a:pt x="824" y="56"/>
                </a:lnTo>
                <a:lnTo>
                  <a:pt x="831" y="76"/>
                </a:lnTo>
                <a:lnTo>
                  <a:pt x="834" y="100"/>
                </a:lnTo>
                <a:lnTo>
                  <a:pt x="833" y="112"/>
                </a:lnTo>
                <a:lnTo>
                  <a:pt x="830" y="125"/>
                </a:lnTo>
                <a:lnTo>
                  <a:pt x="826" y="139"/>
                </a:lnTo>
                <a:lnTo>
                  <a:pt x="821" y="154"/>
                </a:lnTo>
                <a:lnTo>
                  <a:pt x="817" y="166"/>
                </a:lnTo>
                <a:lnTo>
                  <a:pt x="813" y="176"/>
                </a:lnTo>
                <a:lnTo>
                  <a:pt x="810" y="183"/>
                </a:lnTo>
                <a:lnTo>
                  <a:pt x="809" y="185"/>
                </a:lnTo>
                <a:lnTo>
                  <a:pt x="804" y="203"/>
                </a:lnTo>
                <a:lnTo>
                  <a:pt x="804" y="218"/>
                </a:lnTo>
                <a:lnTo>
                  <a:pt x="809" y="230"/>
                </a:lnTo>
                <a:lnTo>
                  <a:pt x="819" y="240"/>
                </a:lnTo>
                <a:lnTo>
                  <a:pt x="833" y="246"/>
                </a:lnTo>
                <a:lnTo>
                  <a:pt x="851" y="249"/>
                </a:lnTo>
                <a:lnTo>
                  <a:pt x="1203" y="249"/>
                </a:lnTo>
                <a:lnTo>
                  <a:pt x="1203" y="589"/>
                </a:lnTo>
                <a:lnTo>
                  <a:pt x="1201" y="607"/>
                </a:lnTo>
                <a:lnTo>
                  <a:pt x="1195" y="621"/>
                </a:lnTo>
                <a:lnTo>
                  <a:pt x="1184" y="630"/>
                </a:lnTo>
                <a:lnTo>
                  <a:pt x="1171" y="635"/>
                </a:lnTo>
                <a:lnTo>
                  <a:pt x="1155" y="636"/>
                </a:lnTo>
                <a:lnTo>
                  <a:pt x="1137" y="631"/>
                </a:lnTo>
                <a:lnTo>
                  <a:pt x="1135" y="630"/>
                </a:lnTo>
                <a:lnTo>
                  <a:pt x="1128" y="627"/>
                </a:lnTo>
                <a:lnTo>
                  <a:pt x="1117" y="623"/>
                </a:lnTo>
                <a:lnTo>
                  <a:pt x="1104" y="619"/>
                </a:lnTo>
                <a:lnTo>
                  <a:pt x="1090" y="614"/>
                </a:lnTo>
                <a:lnTo>
                  <a:pt x="1075" y="610"/>
                </a:lnTo>
                <a:lnTo>
                  <a:pt x="1061" y="607"/>
                </a:lnTo>
                <a:lnTo>
                  <a:pt x="1049" y="606"/>
                </a:lnTo>
                <a:lnTo>
                  <a:pt x="1025" y="609"/>
                </a:lnTo>
                <a:lnTo>
                  <a:pt x="1003" y="616"/>
                </a:lnTo>
                <a:lnTo>
                  <a:pt x="984" y="628"/>
                </a:lnTo>
                <a:lnTo>
                  <a:pt x="968" y="643"/>
                </a:lnTo>
                <a:lnTo>
                  <a:pt x="956" y="662"/>
                </a:lnTo>
                <a:lnTo>
                  <a:pt x="948" y="683"/>
                </a:lnTo>
                <a:lnTo>
                  <a:pt x="945" y="706"/>
                </a:lnTo>
                <a:lnTo>
                  <a:pt x="948" y="729"/>
                </a:lnTo>
                <a:lnTo>
                  <a:pt x="956" y="750"/>
                </a:lnTo>
                <a:lnTo>
                  <a:pt x="968" y="768"/>
                </a:lnTo>
                <a:lnTo>
                  <a:pt x="984" y="784"/>
                </a:lnTo>
                <a:lnTo>
                  <a:pt x="1003" y="796"/>
                </a:lnTo>
                <a:lnTo>
                  <a:pt x="1025" y="803"/>
                </a:lnTo>
                <a:lnTo>
                  <a:pt x="1049" y="806"/>
                </a:lnTo>
                <a:lnTo>
                  <a:pt x="1061" y="805"/>
                </a:lnTo>
                <a:lnTo>
                  <a:pt x="1074" y="804"/>
                </a:lnTo>
                <a:lnTo>
                  <a:pt x="1088" y="801"/>
                </a:lnTo>
                <a:lnTo>
                  <a:pt x="1102" y="799"/>
                </a:lnTo>
                <a:lnTo>
                  <a:pt x="1113" y="796"/>
                </a:lnTo>
                <a:lnTo>
                  <a:pt x="1123" y="794"/>
                </a:lnTo>
                <a:lnTo>
                  <a:pt x="1129" y="792"/>
                </a:lnTo>
                <a:lnTo>
                  <a:pt x="1131" y="791"/>
                </a:lnTo>
                <a:lnTo>
                  <a:pt x="1147" y="786"/>
                </a:lnTo>
                <a:lnTo>
                  <a:pt x="1162" y="784"/>
                </a:lnTo>
                <a:lnTo>
                  <a:pt x="1175" y="785"/>
                </a:lnTo>
                <a:lnTo>
                  <a:pt x="1186" y="789"/>
                </a:lnTo>
                <a:lnTo>
                  <a:pt x="1196" y="797"/>
                </a:lnTo>
                <a:lnTo>
                  <a:pt x="1201" y="808"/>
                </a:lnTo>
                <a:lnTo>
                  <a:pt x="1203" y="822"/>
                </a:lnTo>
                <a:lnTo>
                  <a:pt x="1203" y="1163"/>
                </a:lnTo>
                <a:lnTo>
                  <a:pt x="1147" y="1163"/>
                </a:lnTo>
                <a:lnTo>
                  <a:pt x="1140" y="1162"/>
                </a:lnTo>
                <a:lnTo>
                  <a:pt x="1131" y="1161"/>
                </a:lnTo>
                <a:lnTo>
                  <a:pt x="851" y="1161"/>
                </a:lnTo>
                <a:lnTo>
                  <a:pt x="833" y="1159"/>
                </a:lnTo>
                <a:lnTo>
                  <a:pt x="819" y="1153"/>
                </a:lnTo>
                <a:lnTo>
                  <a:pt x="809" y="1143"/>
                </a:lnTo>
                <a:lnTo>
                  <a:pt x="804" y="1130"/>
                </a:lnTo>
                <a:lnTo>
                  <a:pt x="804" y="1114"/>
                </a:lnTo>
                <a:lnTo>
                  <a:pt x="809" y="1098"/>
                </a:lnTo>
                <a:lnTo>
                  <a:pt x="810" y="1095"/>
                </a:lnTo>
                <a:lnTo>
                  <a:pt x="813" y="1089"/>
                </a:lnTo>
                <a:lnTo>
                  <a:pt x="817" y="1079"/>
                </a:lnTo>
                <a:lnTo>
                  <a:pt x="821" y="1066"/>
                </a:lnTo>
                <a:lnTo>
                  <a:pt x="826" y="1052"/>
                </a:lnTo>
                <a:lnTo>
                  <a:pt x="830" y="1038"/>
                </a:lnTo>
                <a:lnTo>
                  <a:pt x="833" y="1024"/>
                </a:lnTo>
                <a:lnTo>
                  <a:pt x="834" y="1013"/>
                </a:lnTo>
                <a:lnTo>
                  <a:pt x="831" y="989"/>
                </a:lnTo>
                <a:lnTo>
                  <a:pt x="824" y="968"/>
                </a:lnTo>
                <a:lnTo>
                  <a:pt x="812" y="950"/>
                </a:lnTo>
                <a:lnTo>
                  <a:pt x="795" y="934"/>
                </a:lnTo>
                <a:lnTo>
                  <a:pt x="776" y="922"/>
                </a:lnTo>
                <a:lnTo>
                  <a:pt x="755" y="915"/>
                </a:lnTo>
                <a:lnTo>
                  <a:pt x="730" y="912"/>
                </a:lnTo>
                <a:lnTo>
                  <a:pt x="707" y="915"/>
                </a:lnTo>
                <a:lnTo>
                  <a:pt x="685" y="922"/>
                </a:lnTo>
                <a:lnTo>
                  <a:pt x="666" y="934"/>
                </a:lnTo>
                <a:lnTo>
                  <a:pt x="650" y="950"/>
                </a:lnTo>
                <a:lnTo>
                  <a:pt x="638" y="968"/>
                </a:lnTo>
                <a:lnTo>
                  <a:pt x="630" y="989"/>
                </a:lnTo>
                <a:lnTo>
                  <a:pt x="627" y="1013"/>
                </a:lnTo>
                <a:lnTo>
                  <a:pt x="628" y="1024"/>
                </a:lnTo>
                <a:lnTo>
                  <a:pt x="631" y="1038"/>
                </a:lnTo>
                <a:lnTo>
                  <a:pt x="636" y="1052"/>
                </a:lnTo>
                <a:lnTo>
                  <a:pt x="641" y="1066"/>
                </a:lnTo>
                <a:lnTo>
                  <a:pt x="645" y="1079"/>
                </a:lnTo>
                <a:lnTo>
                  <a:pt x="649" y="1089"/>
                </a:lnTo>
                <a:lnTo>
                  <a:pt x="652" y="1095"/>
                </a:lnTo>
                <a:lnTo>
                  <a:pt x="653" y="1098"/>
                </a:lnTo>
                <a:lnTo>
                  <a:pt x="658" y="1114"/>
                </a:lnTo>
                <a:lnTo>
                  <a:pt x="658" y="1130"/>
                </a:lnTo>
                <a:lnTo>
                  <a:pt x="653" y="1143"/>
                </a:lnTo>
                <a:lnTo>
                  <a:pt x="643" y="1153"/>
                </a:lnTo>
                <a:lnTo>
                  <a:pt x="628" y="1159"/>
                </a:lnTo>
                <a:lnTo>
                  <a:pt x="610" y="1161"/>
                </a:lnTo>
                <a:lnTo>
                  <a:pt x="330" y="1161"/>
                </a:lnTo>
                <a:lnTo>
                  <a:pt x="322" y="1162"/>
                </a:lnTo>
                <a:lnTo>
                  <a:pt x="315" y="1163"/>
                </a:lnTo>
                <a:lnTo>
                  <a:pt x="258" y="1163"/>
                </a:lnTo>
                <a:lnTo>
                  <a:pt x="258" y="822"/>
                </a:lnTo>
                <a:lnTo>
                  <a:pt x="256" y="805"/>
                </a:lnTo>
                <a:lnTo>
                  <a:pt x="250" y="792"/>
                </a:lnTo>
                <a:lnTo>
                  <a:pt x="239" y="782"/>
                </a:lnTo>
                <a:lnTo>
                  <a:pt x="226" y="777"/>
                </a:lnTo>
                <a:lnTo>
                  <a:pt x="210" y="776"/>
                </a:lnTo>
                <a:lnTo>
                  <a:pt x="193" y="781"/>
                </a:lnTo>
                <a:lnTo>
                  <a:pt x="193" y="781"/>
                </a:lnTo>
                <a:lnTo>
                  <a:pt x="189" y="783"/>
                </a:lnTo>
                <a:lnTo>
                  <a:pt x="180" y="786"/>
                </a:lnTo>
                <a:lnTo>
                  <a:pt x="170" y="790"/>
                </a:lnTo>
                <a:lnTo>
                  <a:pt x="157" y="794"/>
                </a:lnTo>
                <a:lnTo>
                  <a:pt x="143" y="799"/>
                </a:lnTo>
                <a:lnTo>
                  <a:pt x="129" y="802"/>
                </a:lnTo>
                <a:lnTo>
                  <a:pt x="116" y="805"/>
                </a:lnTo>
                <a:lnTo>
                  <a:pt x="104" y="806"/>
                </a:lnTo>
                <a:lnTo>
                  <a:pt x="85" y="804"/>
                </a:lnTo>
                <a:lnTo>
                  <a:pt x="66" y="799"/>
                </a:lnTo>
                <a:lnTo>
                  <a:pt x="50" y="792"/>
                </a:lnTo>
                <a:lnTo>
                  <a:pt x="46" y="789"/>
                </a:lnTo>
                <a:lnTo>
                  <a:pt x="31" y="777"/>
                </a:lnTo>
                <a:lnTo>
                  <a:pt x="19" y="762"/>
                </a:lnTo>
                <a:lnTo>
                  <a:pt x="8" y="745"/>
                </a:lnTo>
                <a:lnTo>
                  <a:pt x="2" y="726"/>
                </a:lnTo>
                <a:lnTo>
                  <a:pt x="0" y="706"/>
                </a:lnTo>
                <a:lnTo>
                  <a:pt x="2" y="686"/>
                </a:lnTo>
                <a:lnTo>
                  <a:pt x="8" y="667"/>
                </a:lnTo>
                <a:lnTo>
                  <a:pt x="19" y="650"/>
                </a:lnTo>
                <a:lnTo>
                  <a:pt x="31" y="635"/>
                </a:lnTo>
                <a:lnTo>
                  <a:pt x="46" y="623"/>
                </a:lnTo>
                <a:lnTo>
                  <a:pt x="50" y="621"/>
                </a:lnTo>
                <a:lnTo>
                  <a:pt x="66" y="613"/>
                </a:lnTo>
                <a:lnTo>
                  <a:pt x="85" y="608"/>
                </a:lnTo>
                <a:lnTo>
                  <a:pt x="104" y="606"/>
                </a:lnTo>
                <a:lnTo>
                  <a:pt x="116" y="607"/>
                </a:lnTo>
                <a:lnTo>
                  <a:pt x="129" y="610"/>
                </a:lnTo>
                <a:lnTo>
                  <a:pt x="143" y="614"/>
                </a:lnTo>
                <a:lnTo>
                  <a:pt x="157" y="618"/>
                </a:lnTo>
                <a:lnTo>
                  <a:pt x="170" y="622"/>
                </a:lnTo>
                <a:lnTo>
                  <a:pt x="180" y="626"/>
                </a:lnTo>
                <a:lnTo>
                  <a:pt x="189" y="629"/>
                </a:lnTo>
                <a:lnTo>
                  <a:pt x="193" y="631"/>
                </a:lnTo>
                <a:lnTo>
                  <a:pt x="193" y="631"/>
                </a:lnTo>
                <a:lnTo>
                  <a:pt x="210" y="636"/>
                </a:lnTo>
                <a:lnTo>
                  <a:pt x="226" y="635"/>
                </a:lnTo>
                <a:lnTo>
                  <a:pt x="239" y="630"/>
                </a:lnTo>
                <a:lnTo>
                  <a:pt x="250" y="621"/>
                </a:lnTo>
                <a:lnTo>
                  <a:pt x="256" y="607"/>
                </a:lnTo>
                <a:lnTo>
                  <a:pt x="258" y="589"/>
                </a:lnTo>
                <a:lnTo>
                  <a:pt x="258" y="249"/>
                </a:lnTo>
                <a:lnTo>
                  <a:pt x="610" y="249"/>
                </a:lnTo>
                <a:lnTo>
                  <a:pt x="628" y="246"/>
                </a:lnTo>
                <a:lnTo>
                  <a:pt x="643" y="240"/>
                </a:lnTo>
                <a:lnTo>
                  <a:pt x="653" y="230"/>
                </a:lnTo>
                <a:lnTo>
                  <a:pt x="658" y="218"/>
                </a:lnTo>
                <a:lnTo>
                  <a:pt x="658" y="203"/>
                </a:lnTo>
                <a:lnTo>
                  <a:pt x="653" y="185"/>
                </a:lnTo>
                <a:lnTo>
                  <a:pt x="652" y="183"/>
                </a:lnTo>
                <a:lnTo>
                  <a:pt x="649" y="176"/>
                </a:lnTo>
                <a:lnTo>
                  <a:pt x="645" y="166"/>
                </a:lnTo>
                <a:lnTo>
                  <a:pt x="641" y="154"/>
                </a:lnTo>
                <a:lnTo>
                  <a:pt x="636" y="139"/>
                </a:lnTo>
                <a:lnTo>
                  <a:pt x="631" y="125"/>
                </a:lnTo>
                <a:lnTo>
                  <a:pt x="628" y="112"/>
                </a:lnTo>
                <a:lnTo>
                  <a:pt x="627" y="100"/>
                </a:lnTo>
                <a:lnTo>
                  <a:pt x="630" y="76"/>
                </a:lnTo>
                <a:lnTo>
                  <a:pt x="638" y="56"/>
                </a:lnTo>
                <a:lnTo>
                  <a:pt x="650" y="37"/>
                </a:lnTo>
                <a:lnTo>
                  <a:pt x="666" y="21"/>
                </a:lnTo>
                <a:lnTo>
                  <a:pt x="685" y="10"/>
                </a:lnTo>
                <a:lnTo>
                  <a:pt x="707" y="2"/>
                </a:lnTo>
                <a:lnTo>
                  <a:pt x="73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874469" y="4608513"/>
            <a:ext cx="1908175" cy="1844675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66769" y="3141663"/>
            <a:ext cx="1909763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5274519" y="1295400"/>
            <a:ext cx="1908175" cy="1846263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50048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0048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80302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88886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50048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50048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80302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88886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4557" y="3520351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5713412" y="1875810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114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Freeform 49"/>
          <p:cNvSpPr>
            <a:spLocks noEditPoints="1"/>
          </p:cNvSpPr>
          <p:nvPr/>
        </p:nvSpPr>
        <p:spPr bwMode="auto">
          <a:xfrm>
            <a:off x="7307263" y="365125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4305512" y="3452192"/>
            <a:ext cx="569700" cy="567814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28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Freeform 74"/>
          <p:cNvSpPr>
            <a:spLocks noEditPoints="1"/>
          </p:cNvSpPr>
          <p:nvPr/>
        </p:nvSpPr>
        <p:spPr bwMode="auto">
          <a:xfrm>
            <a:off x="5812804" y="5078896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4863358" y="2746377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Puzzle Jigsaw Diagram for PowerPoint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363169" y="2747963"/>
            <a:ext cx="1909763" cy="1846263"/>
          </a:xfrm>
          <a:custGeom>
            <a:avLst/>
            <a:gdLst>
              <a:gd name="T0" fmla="*/ 776 w 1203"/>
              <a:gd name="T1" fmla="*/ 10 h 1163"/>
              <a:gd name="T2" fmla="*/ 824 w 1203"/>
              <a:gd name="T3" fmla="*/ 56 h 1163"/>
              <a:gd name="T4" fmla="*/ 833 w 1203"/>
              <a:gd name="T5" fmla="*/ 112 h 1163"/>
              <a:gd name="T6" fmla="*/ 821 w 1203"/>
              <a:gd name="T7" fmla="*/ 154 h 1163"/>
              <a:gd name="T8" fmla="*/ 810 w 1203"/>
              <a:gd name="T9" fmla="*/ 183 h 1163"/>
              <a:gd name="T10" fmla="*/ 804 w 1203"/>
              <a:gd name="T11" fmla="*/ 218 h 1163"/>
              <a:gd name="T12" fmla="*/ 833 w 1203"/>
              <a:gd name="T13" fmla="*/ 246 h 1163"/>
              <a:gd name="T14" fmla="*/ 1203 w 1203"/>
              <a:gd name="T15" fmla="*/ 589 h 1163"/>
              <a:gd name="T16" fmla="*/ 1184 w 1203"/>
              <a:gd name="T17" fmla="*/ 630 h 1163"/>
              <a:gd name="T18" fmla="*/ 1137 w 1203"/>
              <a:gd name="T19" fmla="*/ 631 h 1163"/>
              <a:gd name="T20" fmla="*/ 1117 w 1203"/>
              <a:gd name="T21" fmla="*/ 623 h 1163"/>
              <a:gd name="T22" fmla="*/ 1075 w 1203"/>
              <a:gd name="T23" fmla="*/ 610 h 1163"/>
              <a:gd name="T24" fmla="*/ 1025 w 1203"/>
              <a:gd name="T25" fmla="*/ 609 h 1163"/>
              <a:gd name="T26" fmla="*/ 968 w 1203"/>
              <a:gd name="T27" fmla="*/ 643 h 1163"/>
              <a:gd name="T28" fmla="*/ 945 w 1203"/>
              <a:gd name="T29" fmla="*/ 706 h 1163"/>
              <a:gd name="T30" fmla="*/ 968 w 1203"/>
              <a:gd name="T31" fmla="*/ 768 h 1163"/>
              <a:gd name="T32" fmla="*/ 1025 w 1203"/>
              <a:gd name="T33" fmla="*/ 803 h 1163"/>
              <a:gd name="T34" fmla="*/ 1074 w 1203"/>
              <a:gd name="T35" fmla="*/ 804 h 1163"/>
              <a:gd name="T36" fmla="*/ 1113 w 1203"/>
              <a:gd name="T37" fmla="*/ 796 h 1163"/>
              <a:gd name="T38" fmla="*/ 1131 w 1203"/>
              <a:gd name="T39" fmla="*/ 791 h 1163"/>
              <a:gd name="T40" fmla="*/ 1175 w 1203"/>
              <a:gd name="T41" fmla="*/ 785 h 1163"/>
              <a:gd name="T42" fmla="*/ 1201 w 1203"/>
              <a:gd name="T43" fmla="*/ 808 h 1163"/>
              <a:gd name="T44" fmla="*/ 1147 w 1203"/>
              <a:gd name="T45" fmla="*/ 1163 h 1163"/>
              <a:gd name="T46" fmla="*/ 851 w 1203"/>
              <a:gd name="T47" fmla="*/ 1161 h 1163"/>
              <a:gd name="T48" fmla="*/ 809 w 1203"/>
              <a:gd name="T49" fmla="*/ 1143 h 1163"/>
              <a:gd name="T50" fmla="*/ 809 w 1203"/>
              <a:gd name="T51" fmla="*/ 1098 h 1163"/>
              <a:gd name="T52" fmla="*/ 817 w 1203"/>
              <a:gd name="T53" fmla="*/ 1079 h 1163"/>
              <a:gd name="T54" fmla="*/ 830 w 1203"/>
              <a:gd name="T55" fmla="*/ 1038 h 1163"/>
              <a:gd name="T56" fmla="*/ 831 w 1203"/>
              <a:gd name="T57" fmla="*/ 989 h 1163"/>
              <a:gd name="T58" fmla="*/ 795 w 1203"/>
              <a:gd name="T59" fmla="*/ 934 h 1163"/>
              <a:gd name="T60" fmla="*/ 730 w 1203"/>
              <a:gd name="T61" fmla="*/ 912 h 1163"/>
              <a:gd name="T62" fmla="*/ 666 w 1203"/>
              <a:gd name="T63" fmla="*/ 934 h 1163"/>
              <a:gd name="T64" fmla="*/ 630 w 1203"/>
              <a:gd name="T65" fmla="*/ 989 h 1163"/>
              <a:gd name="T66" fmla="*/ 631 w 1203"/>
              <a:gd name="T67" fmla="*/ 1038 h 1163"/>
              <a:gd name="T68" fmla="*/ 645 w 1203"/>
              <a:gd name="T69" fmla="*/ 1079 h 1163"/>
              <a:gd name="T70" fmla="*/ 653 w 1203"/>
              <a:gd name="T71" fmla="*/ 1098 h 1163"/>
              <a:gd name="T72" fmla="*/ 653 w 1203"/>
              <a:gd name="T73" fmla="*/ 1143 h 1163"/>
              <a:gd name="T74" fmla="*/ 610 w 1203"/>
              <a:gd name="T75" fmla="*/ 1161 h 1163"/>
              <a:gd name="T76" fmla="*/ 315 w 1203"/>
              <a:gd name="T77" fmla="*/ 1163 h 1163"/>
              <a:gd name="T78" fmla="*/ 256 w 1203"/>
              <a:gd name="T79" fmla="*/ 805 h 1163"/>
              <a:gd name="T80" fmla="*/ 226 w 1203"/>
              <a:gd name="T81" fmla="*/ 777 h 1163"/>
              <a:gd name="T82" fmla="*/ 193 w 1203"/>
              <a:gd name="T83" fmla="*/ 781 h 1163"/>
              <a:gd name="T84" fmla="*/ 170 w 1203"/>
              <a:gd name="T85" fmla="*/ 790 h 1163"/>
              <a:gd name="T86" fmla="*/ 129 w 1203"/>
              <a:gd name="T87" fmla="*/ 802 h 1163"/>
              <a:gd name="T88" fmla="*/ 85 w 1203"/>
              <a:gd name="T89" fmla="*/ 804 h 1163"/>
              <a:gd name="T90" fmla="*/ 46 w 1203"/>
              <a:gd name="T91" fmla="*/ 789 h 1163"/>
              <a:gd name="T92" fmla="*/ 8 w 1203"/>
              <a:gd name="T93" fmla="*/ 745 h 1163"/>
              <a:gd name="T94" fmla="*/ 2 w 1203"/>
              <a:gd name="T95" fmla="*/ 686 h 1163"/>
              <a:gd name="T96" fmla="*/ 31 w 1203"/>
              <a:gd name="T97" fmla="*/ 635 h 1163"/>
              <a:gd name="T98" fmla="*/ 66 w 1203"/>
              <a:gd name="T99" fmla="*/ 613 h 1163"/>
              <a:gd name="T100" fmla="*/ 116 w 1203"/>
              <a:gd name="T101" fmla="*/ 607 h 1163"/>
              <a:gd name="T102" fmla="*/ 157 w 1203"/>
              <a:gd name="T103" fmla="*/ 618 h 1163"/>
              <a:gd name="T104" fmla="*/ 189 w 1203"/>
              <a:gd name="T105" fmla="*/ 629 h 1163"/>
              <a:gd name="T106" fmla="*/ 210 w 1203"/>
              <a:gd name="T107" fmla="*/ 636 h 1163"/>
              <a:gd name="T108" fmla="*/ 250 w 1203"/>
              <a:gd name="T109" fmla="*/ 621 h 1163"/>
              <a:gd name="T110" fmla="*/ 258 w 1203"/>
              <a:gd name="T111" fmla="*/ 249 h 1163"/>
              <a:gd name="T112" fmla="*/ 643 w 1203"/>
              <a:gd name="T113" fmla="*/ 240 h 1163"/>
              <a:gd name="T114" fmla="*/ 658 w 1203"/>
              <a:gd name="T115" fmla="*/ 203 h 1163"/>
              <a:gd name="T116" fmla="*/ 649 w 1203"/>
              <a:gd name="T117" fmla="*/ 176 h 1163"/>
              <a:gd name="T118" fmla="*/ 636 w 1203"/>
              <a:gd name="T119" fmla="*/ 139 h 1163"/>
              <a:gd name="T120" fmla="*/ 627 w 1203"/>
              <a:gd name="T121" fmla="*/ 100 h 1163"/>
              <a:gd name="T122" fmla="*/ 650 w 1203"/>
              <a:gd name="T123" fmla="*/ 37 h 1163"/>
              <a:gd name="T124" fmla="*/ 707 w 1203"/>
              <a:gd name="T125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3" h="1163">
                <a:moveTo>
                  <a:pt x="730" y="0"/>
                </a:moveTo>
                <a:lnTo>
                  <a:pt x="755" y="2"/>
                </a:lnTo>
                <a:lnTo>
                  <a:pt x="776" y="10"/>
                </a:lnTo>
                <a:lnTo>
                  <a:pt x="795" y="21"/>
                </a:lnTo>
                <a:lnTo>
                  <a:pt x="812" y="37"/>
                </a:lnTo>
                <a:lnTo>
                  <a:pt x="824" y="56"/>
                </a:lnTo>
                <a:lnTo>
                  <a:pt x="831" y="76"/>
                </a:lnTo>
                <a:lnTo>
                  <a:pt x="834" y="100"/>
                </a:lnTo>
                <a:lnTo>
                  <a:pt x="833" y="112"/>
                </a:lnTo>
                <a:lnTo>
                  <a:pt x="830" y="125"/>
                </a:lnTo>
                <a:lnTo>
                  <a:pt x="826" y="139"/>
                </a:lnTo>
                <a:lnTo>
                  <a:pt x="821" y="154"/>
                </a:lnTo>
                <a:lnTo>
                  <a:pt x="817" y="166"/>
                </a:lnTo>
                <a:lnTo>
                  <a:pt x="813" y="176"/>
                </a:lnTo>
                <a:lnTo>
                  <a:pt x="810" y="183"/>
                </a:lnTo>
                <a:lnTo>
                  <a:pt x="809" y="185"/>
                </a:lnTo>
                <a:lnTo>
                  <a:pt x="804" y="203"/>
                </a:lnTo>
                <a:lnTo>
                  <a:pt x="804" y="218"/>
                </a:lnTo>
                <a:lnTo>
                  <a:pt x="809" y="230"/>
                </a:lnTo>
                <a:lnTo>
                  <a:pt x="819" y="240"/>
                </a:lnTo>
                <a:lnTo>
                  <a:pt x="833" y="246"/>
                </a:lnTo>
                <a:lnTo>
                  <a:pt x="851" y="249"/>
                </a:lnTo>
                <a:lnTo>
                  <a:pt x="1203" y="249"/>
                </a:lnTo>
                <a:lnTo>
                  <a:pt x="1203" y="589"/>
                </a:lnTo>
                <a:lnTo>
                  <a:pt x="1201" y="607"/>
                </a:lnTo>
                <a:lnTo>
                  <a:pt x="1195" y="621"/>
                </a:lnTo>
                <a:lnTo>
                  <a:pt x="1184" y="630"/>
                </a:lnTo>
                <a:lnTo>
                  <a:pt x="1171" y="635"/>
                </a:lnTo>
                <a:lnTo>
                  <a:pt x="1155" y="636"/>
                </a:lnTo>
                <a:lnTo>
                  <a:pt x="1137" y="631"/>
                </a:lnTo>
                <a:lnTo>
                  <a:pt x="1135" y="630"/>
                </a:lnTo>
                <a:lnTo>
                  <a:pt x="1128" y="627"/>
                </a:lnTo>
                <a:lnTo>
                  <a:pt x="1117" y="623"/>
                </a:lnTo>
                <a:lnTo>
                  <a:pt x="1104" y="619"/>
                </a:lnTo>
                <a:lnTo>
                  <a:pt x="1090" y="614"/>
                </a:lnTo>
                <a:lnTo>
                  <a:pt x="1075" y="610"/>
                </a:lnTo>
                <a:lnTo>
                  <a:pt x="1061" y="607"/>
                </a:lnTo>
                <a:lnTo>
                  <a:pt x="1049" y="606"/>
                </a:lnTo>
                <a:lnTo>
                  <a:pt x="1025" y="609"/>
                </a:lnTo>
                <a:lnTo>
                  <a:pt x="1003" y="616"/>
                </a:lnTo>
                <a:lnTo>
                  <a:pt x="984" y="628"/>
                </a:lnTo>
                <a:lnTo>
                  <a:pt x="968" y="643"/>
                </a:lnTo>
                <a:lnTo>
                  <a:pt x="956" y="662"/>
                </a:lnTo>
                <a:lnTo>
                  <a:pt x="948" y="683"/>
                </a:lnTo>
                <a:lnTo>
                  <a:pt x="945" y="706"/>
                </a:lnTo>
                <a:lnTo>
                  <a:pt x="948" y="729"/>
                </a:lnTo>
                <a:lnTo>
                  <a:pt x="956" y="750"/>
                </a:lnTo>
                <a:lnTo>
                  <a:pt x="968" y="768"/>
                </a:lnTo>
                <a:lnTo>
                  <a:pt x="984" y="784"/>
                </a:lnTo>
                <a:lnTo>
                  <a:pt x="1003" y="796"/>
                </a:lnTo>
                <a:lnTo>
                  <a:pt x="1025" y="803"/>
                </a:lnTo>
                <a:lnTo>
                  <a:pt x="1049" y="806"/>
                </a:lnTo>
                <a:lnTo>
                  <a:pt x="1061" y="805"/>
                </a:lnTo>
                <a:lnTo>
                  <a:pt x="1074" y="804"/>
                </a:lnTo>
                <a:lnTo>
                  <a:pt x="1088" y="801"/>
                </a:lnTo>
                <a:lnTo>
                  <a:pt x="1102" y="799"/>
                </a:lnTo>
                <a:lnTo>
                  <a:pt x="1113" y="796"/>
                </a:lnTo>
                <a:lnTo>
                  <a:pt x="1123" y="794"/>
                </a:lnTo>
                <a:lnTo>
                  <a:pt x="1129" y="792"/>
                </a:lnTo>
                <a:lnTo>
                  <a:pt x="1131" y="791"/>
                </a:lnTo>
                <a:lnTo>
                  <a:pt x="1147" y="786"/>
                </a:lnTo>
                <a:lnTo>
                  <a:pt x="1162" y="784"/>
                </a:lnTo>
                <a:lnTo>
                  <a:pt x="1175" y="785"/>
                </a:lnTo>
                <a:lnTo>
                  <a:pt x="1186" y="789"/>
                </a:lnTo>
                <a:lnTo>
                  <a:pt x="1196" y="797"/>
                </a:lnTo>
                <a:lnTo>
                  <a:pt x="1201" y="808"/>
                </a:lnTo>
                <a:lnTo>
                  <a:pt x="1203" y="822"/>
                </a:lnTo>
                <a:lnTo>
                  <a:pt x="1203" y="1163"/>
                </a:lnTo>
                <a:lnTo>
                  <a:pt x="1147" y="1163"/>
                </a:lnTo>
                <a:lnTo>
                  <a:pt x="1140" y="1162"/>
                </a:lnTo>
                <a:lnTo>
                  <a:pt x="1131" y="1161"/>
                </a:lnTo>
                <a:lnTo>
                  <a:pt x="851" y="1161"/>
                </a:lnTo>
                <a:lnTo>
                  <a:pt x="833" y="1159"/>
                </a:lnTo>
                <a:lnTo>
                  <a:pt x="819" y="1153"/>
                </a:lnTo>
                <a:lnTo>
                  <a:pt x="809" y="1143"/>
                </a:lnTo>
                <a:lnTo>
                  <a:pt x="804" y="1130"/>
                </a:lnTo>
                <a:lnTo>
                  <a:pt x="804" y="1114"/>
                </a:lnTo>
                <a:lnTo>
                  <a:pt x="809" y="1098"/>
                </a:lnTo>
                <a:lnTo>
                  <a:pt x="810" y="1095"/>
                </a:lnTo>
                <a:lnTo>
                  <a:pt x="813" y="1089"/>
                </a:lnTo>
                <a:lnTo>
                  <a:pt x="817" y="1079"/>
                </a:lnTo>
                <a:lnTo>
                  <a:pt x="821" y="1066"/>
                </a:lnTo>
                <a:lnTo>
                  <a:pt x="826" y="1052"/>
                </a:lnTo>
                <a:lnTo>
                  <a:pt x="830" y="1038"/>
                </a:lnTo>
                <a:lnTo>
                  <a:pt x="833" y="1024"/>
                </a:lnTo>
                <a:lnTo>
                  <a:pt x="834" y="1013"/>
                </a:lnTo>
                <a:lnTo>
                  <a:pt x="831" y="989"/>
                </a:lnTo>
                <a:lnTo>
                  <a:pt x="824" y="968"/>
                </a:lnTo>
                <a:lnTo>
                  <a:pt x="812" y="950"/>
                </a:lnTo>
                <a:lnTo>
                  <a:pt x="795" y="934"/>
                </a:lnTo>
                <a:lnTo>
                  <a:pt x="776" y="922"/>
                </a:lnTo>
                <a:lnTo>
                  <a:pt x="755" y="915"/>
                </a:lnTo>
                <a:lnTo>
                  <a:pt x="730" y="912"/>
                </a:lnTo>
                <a:lnTo>
                  <a:pt x="707" y="915"/>
                </a:lnTo>
                <a:lnTo>
                  <a:pt x="685" y="922"/>
                </a:lnTo>
                <a:lnTo>
                  <a:pt x="666" y="934"/>
                </a:lnTo>
                <a:lnTo>
                  <a:pt x="650" y="950"/>
                </a:lnTo>
                <a:lnTo>
                  <a:pt x="638" y="968"/>
                </a:lnTo>
                <a:lnTo>
                  <a:pt x="630" y="989"/>
                </a:lnTo>
                <a:lnTo>
                  <a:pt x="627" y="1013"/>
                </a:lnTo>
                <a:lnTo>
                  <a:pt x="628" y="1024"/>
                </a:lnTo>
                <a:lnTo>
                  <a:pt x="631" y="1038"/>
                </a:lnTo>
                <a:lnTo>
                  <a:pt x="636" y="1052"/>
                </a:lnTo>
                <a:lnTo>
                  <a:pt x="641" y="1066"/>
                </a:lnTo>
                <a:lnTo>
                  <a:pt x="645" y="1079"/>
                </a:lnTo>
                <a:lnTo>
                  <a:pt x="649" y="1089"/>
                </a:lnTo>
                <a:lnTo>
                  <a:pt x="652" y="1095"/>
                </a:lnTo>
                <a:lnTo>
                  <a:pt x="653" y="1098"/>
                </a:lnTo>
                <a:lnTo>
                  <a:pt x="658" y="1114"/>
                </a:lnTo>
                <a:lnTo>
                  <a:pt x="658" y="1130"/>
                </a:lnTo>
                <a:lnTo>
                  <a:pt x="653" y="1143"/>
                </a:lnTo>
                <a:lnTo>
                  <a:pt x="643" y="1153"/>
                </a:lnTo>
                <a:lnTo>
                  <a:pt x="628" y="1159"/>
                </a:lnTo>
                <a:lnTo>
                  <a:pt x="610" y="1161"/>
                </a:lnTo>
                <a:lnTo>
                  <a:pt x="330" y="1161"/>
                </a:lnTo>
                <a:lnTo>
                  <a:pt x="322" y="1162"/>
                </a:lnTo>
                <a:lnTo>
                  <a:pt x="315" y="1163"/>
                </a:lnTo>
                <a:lnTo>
                  <a:pt x="258" y="1163"/>
                </a:lnTo>
                <a:lnTo>
                  <a:pt x="258" y="822"/>
                </a:lnTo>
                <a:lnTo>
                  <a:pt x="256" y="805"/>
                </a:lnTo>
                <a:lnTo>
                  <a:pt x="250" y="792"/>
                </a:lnTo>
                <a:lnTo>
                  <a:pt x="239" y="782"/>
                </a:lnTo>
                <a:lnTo>
                  <a:pt x="226" y="777"/>
                </a:lnTo>
                <a:lnTo>
                  <a:pt x="210" y="776"/>
                </a:lnTo>
                <a:lnTo>
                  <a:pt x="193" y="781"/>
                </a:lnTo>
                <a:lnTo>
                  <a:pt x="193" y="781"/>
                </a:lnTo>
                <a:lnTo>
                  <a:pt x="189" y="783"/>
                </a:lnTo>
                <a:lnTo>
                  <a:pt x="180" y="786"/>
                </a:lnTo>
                <a:lnTo>
                  <a:pt x="170" y="790"/>
                </a:lnTo>
                <a:lnTo>
                  <a:pt x="157" y="794"/>
                </a:lnTo>
                <a:lnTo>
                  <a:pt x="143" y="799"/>
                </a:lnTo>
                <a:lnTo>
                  <a:pt x="129" y="802"/>
                </a:lnTo>
                <a:lnTo>
                  <a:pt x="116" y="805"/>
                </a:lnTo>
                <a:lnTo>
                  <a:pt x="104" y="806"/>
                </a:lnTo>
                <a:lnTo>
                  <a:pt x="85" y="804"/>
                </a:lnTo>
                <a:lnTo>
                  <a:pt x="66" y="799"/>
                </a:lnTo>
                <a:lnTo>
                  <a:pt x="50" y="792"/>
                </a:lnTo>
                <a:lnTo>
                  <a:pt x="46" y="789"/>
                </a:lnTo>
                <a:lnTo>
                  <a:pt x="31" y="777"/>
                </a:lnTo>
                <a:lnTo>
                  <a:pt x="19" y="762"/>
                </a:lnTo>
                <a:lnTo>
                  <a:pt x="8" y="745"/>
                </a:lnTo>
                <a:lnTo>
                  <a:pt x="2" y="726"/>
                </a:lnTo>
                <a:lnTo>
                  <a:pt x="0" y="706"/>
                </a:lnTo>
                <a:lnTo>
                  <a:pt x="2" y="686"/>
                </a:lnTo>
                <a:lnTo>
                  <a:pt x="8" y="667"/>
                </a:lnTo>
                <a:lnTo>
                  <a:pt x="19" y="650"/>
                </a:lnTo>
                <a:lnTo>
                  <a:pt x="31" y="635"/>
                </a:lnTo>
                <a:lnTo>
                  <a:pt x="46" y="623"/>
                </a:lnTo>
                <a:lnTo>
                  <a:pt x="50" y="621"/>
                </a:lnTo>
                <a:lnTo>
                  <a:pt x="66" y="613"/>
                </a:lnTo>
                <a:lnTo>
                  <a:pt x="85" y="608"/>
                </a:lnTo>
                <a:lnTo>
                  <a:pt x="104" y="606"/>
                </a:lnTo>
                <a:lnTo>
                  <a:pt x="116" y="607"/>
                </a:lnTo>
                <a:lnTo>
                  <a:pt x="129" y="610"/>
                </a:lnTo>
                <a:lnTo>
                  <a:pt x="143" y="614"/>
                </a:lnTo>
                <a:lnTo>
                  <a:pt x="157" y="618"/>
                </a:lnTo>
                <a:lnTo>
                  <a:pt x="170" y="622"/>
                </a:lnTo>
                <a:lnTo>
                  <a:pt x="180" y="626"/>
                </a:lnTo>
                <a:lnTo>
                  <a:pt x="189" y="629"/>
                </a:lnTo>
                <a:lnTo>
                  <a:pt x="193" y="631"/>
                </a:lnTo>
                <a:lnTo>
                  <a:pt x="193" y="631"/>
                </a:lnTo>
                <a:lnTo>
                  <a:pt x="210" y="636"/>
                </a:lnTo>
                <a:lnTo>
                  <a:pt x="226" y="635"/>
                </a:lnTo>
                <a:lnTo>
                  <a:pt x="239" y="630"/>
                </a:lnTo>
                <a:lnTo>
                  <a:pt x="250" y="621"/>
                </a:lnTo>
                <a:lnTo>
                  <a:pt x="256" y="607"/>
                </a:lnTo>
                <a:lnTo>
                  <a:pt x="258" y="589"/>
                </a:lnTo>
                <a:lnTo>
                  <a:pt x="258" y="249"/>
                </a:lnTo>
                <a:lnTo>
                  <a:pt x="610" y="249"/>
                </a:lnTo>
                <a:lnTo>
                  <a:pt x="628" y="246"/>
                </a:lnTo>
                <a:lnTo>
                  <a:pt x="643" y="240"/>
                </a:lnTo>
                <a:lnTo>
                  <a:pt x="653" y="230"/>
                </a:lnTo>
                <a:lnTo>
                  <a:pt x="658" y="218"/>
                </a:lnTo>
                <a:lnTo>
                  <a:pt x="658" y="203"/>
                </a:lnTo>
                <a:lnTo>
                  <a:pt x="653" y="185"/>
                </a:lnTo>
                <a:lnTo>
                  <a:pt x="652" y="183"/>
                </a:lnTo>
                <a:lnTo>
                  <a:pt x="649" y="176"/>
                </a:lnTo>
                <a:lnTo>
                  <a:pt x="645" y="166"/>
                </a:lnTo>
                <a:lnTo>
                  <a:pt x="641" y="154"/>
                </a:lnTo>
                <a:lnTo>
                  <a:pt x="636" y="139"/>
                </a:lnTo>
                <a:lnTo>
                  <a:pt x="631" y="125"/>
                </a:lnTo>
                <a:lnTo>
                  <a:pt x="628" y="112"/>
                </a:lnTo>
                <a:lnTo>
                  <a:pt x="627" y="100"/>
                </a:lnTo>
                <a:lnTo>
                  <a:pt x="630" y="76"/>
                </a:lnTo>
                <a:lnTo>
                  <a:pt x="638" y="56"/>
                </a:lnTo>
                <a:lnTo>
                  <a:pt x="650" y="37"/>
                </a:lnTo>
                <a:lnTo>
                  <a:pt x="666" y="21"/>
                </a:lnTo>
                <a:lnTo>
                  <a:pt x="685" y="10"/>
                </a:lnTo>
                <a:lnTo>
                  <a:pt x="707" y="2"/>
                </a:lnTo>
                <a:lnTo>
                  <a:pt x="73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874469" y="4608513"/>
            <a:ext cx="1908175" cy="1844675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66769" y="3141663"/>
            <a:ext cx="1909763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5274519" y="1295400"/>
            <a:ext cx="1908175" cy="1846263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50048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0048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80302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88886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50048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50048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80302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88886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4557" y="3520351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5713412" y="1875810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114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Freeform 49"/>
          <p:cNvSpPr>
            <a:spLocks noEditPoints="1"/>
          </p:cNvSpPr>
          <p:nvPr/>
        </p:nvSpPr>
        <p:spPr bwMode="auto">
          <a:xfrm>
            <a:off x="7307263" y="365125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4305512" y="3452192"/>
            <a:ext cx="569700" cy="567814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28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Freeform 74"/>
          <p:cNvSpPr>
            <a:spLocks noEditPoints="1"/>
          </p:cNvSpPr>
          <p:nvPr/>
        </p:nvSpPr>
        <p:spPr bwMode="auto">
          <a:xfrm>
            <a:off x="5812804" y="5078896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4863358" y="2746377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Puzzle Jigsaw Diagram for PowerPoint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363169" y="2747963"/>
            <a:ext cx="1909763" cy="1846263"/>
          </a:xfrm>
          <a:custGeom>
            <a:avLst/>
            <a:gdLst>
              <a:gd name="T0" fmla="*/ 776 w 1203"/>
              <a:gd name="T1" fmla="*/ 10 h 1163"/>
              <a:gd name="T2" fmla="*/ 824 w 1203"/>
              <a:gd name="T3" fmla="*/ 56 h 1163"/>
              <a:gd name="T4" fmla="*/ 833 w 1203"/>
              <a:gd name="T5" fmla="*/ 112 h 1163"/>
              <a:gd name="T6" fmla="*/ 821 w 1203"/>
              <a:gd name="T7" fmla="*/ 154 h 1163"/>
              <a:gd name="T8" fmla="*/ 810 w 1203"/>
              <a:gd name="T9" fmla="*/ 183 h 1163"/>
              <a:gd name="T10" fmla="*/ 804 w 1203"/>
              <a:gd name="T11" fmla="*/ 218 h 1163"/>
              <a:gd name="T12" fmla="*/ 833 w 1203"/>
              <a:gd name="T13" fmla="*/ 246 h 1163"/>
              <a:gd name="T14" fmla="*/ 1203 w 1203"/>
              <a:gd name="T15" fmla="*/ 589 h 1163"/>
              <a:gd name="T16" fmla="*/ 1184 w 1203"/>
              <a:gd name="T17" fmla="*/ 630 h 1163"/>
              <a:gd name="T18" fmla="*/ 1137 w 1203"/>
              <a:gd name="T19" fmla="*/ 631 h 1163"/>
              <a:gd name="T20" fmla="*/ 1117 w 1203"/>
              <a:gd name="T21" fmla="*/ 623 h 1163"/>
              <a:gd name="T22" fmla="*/ 1075 w 1203"/>
              <a:gd name="T23" fmla="*/ 610 h 1163"/>
              <a:gd name="T24" fmla="*/ 1025 w 1203"/>
              <a:gd name="T25" fmla="*/ 609 h 1163"/>
              <a:gd name="T26" fmla="*/ 968 w 1203"/>
              <a:gd name="T27" fmla="*/ 643 h 1163"/>
              <a:gd name="T28" fmla="*/ 945 w 1203"/>
              <a:gd name="T29" fmla="*/ 706 h 1163"/>
              <a:gd name="T30" fmla="*/ 968 w 1203"/>
              <a:gd name="T31" fmla="*/ 768 h 1163"/>
              <a:gd name="T32" fmla="*/ 1025 w 1203"/>
              <a:gd name="T33" fmla="*/ 803 h 1163"/>
              <a:gd name="T34" fmla="*/ 1074 w 1203"/>
              <a:gd name="T35" fmla="*/ 804 h 1163"/>
              <a:gd name="T36" fmla="*/ 1113 w 1203"/>
              <a:gd name="T37" fmla="*/ 796 h 1163"/>
              <a:gd name="T38" fmla="*/ 1131 w 1203"/>
              <a:gd name="T39" fmla="*/ 791 h 1163"/>
              <a:gd name="T40" fmla="*/ 1175 w 1203"/>
              <a:gd name="T41" fmla="*/ 785 h 1163"/>
              <a:gd name="T42" fmla="*/ 1201 w 1203"/>
              <a:gd name="T43" fmla="*/ 808 h 1163"/>
              <a:gd name="T44" fmla="*/ 1147 w 1203"/>
              <a:gd name="T45" fmla="*/ 1163 h 1163"/>
              <a:gd name="T46" fmla="*/ 851 w 1203"/>
              <a:gd name="T47" fmla="*/ 1161 h 1163"/>
              <a:gd name="T48" fmla="*/ 809 w 1203"/>
              <a:gd name="T49" fmla="*/ 1143 h 1163"/>
              <a:gd name="T50" fmla="*/ 809 w 1203"/>
              <a:gd name="T51" fmla="*/ 1098 h 1163"/>
              <a:gd name="T52" fmla="*/ 817 w 1203"/>
              <a:gd name="T53" fmla="*/ 1079 h 1163"/>
              <a:gd name="T54" fmla="*/ 830 w 1203"/>
              <a:gd name="T55" fmla="*/ 1038 h 1163"/>
              <a:gd name="T56" fmla="*/ 831 w 1203"/>
              <a:gd name="T57" fmla="*/ 989 h 1163"/>
              <a:gd name="T58" fmla="*/ 795 w 1203"/>
              <a:gd name="T59" fmla="*/ 934 h 1163"/>
              <a:gd name="T60" fmla="*/ 730 w 1203"/>
              <a:gd name="T61" fmla="*/ 912 h 1163"/>
              <a:gd name="T62" fmla="*/ 666 w 1203"/>
              <a:gd name="T63" fmla="*/ 934 h 1163"/>
              <a:gd name="T64" fmla="*/ 630 w 1203"/>
              <a:gd name="T65" fmla="*/ 989 h 1163"/>
              <a:gd name="T66" fmla="*/ 631 w 1203"/>
              <a:gd name="T67" fmla="*/ 1038 h 1163"/>
              <a:gd name="T68" fmla="*/ 645 w 1203"/>
              <a:gd name="T69" fmla="*/ 1079 h 1163"/>
              <a:gd name="T70" fmla="*/ 653 w 1203"/>
              <a:gd name="T71" fmla="*/ 1098 h 1163"/>
              <a:gd name="T72" fmla="*/ 653 w 1203"/>
              <a:gd name="T73" fmla="*/ 1143 h 1163"/>
              <a:gd name="T74" fmla="*/ 610 w 1203"/>
              <a:gd name="T75" fmla="*/ 1161 h 1163"/>
              <a:gd name="T76" fmla="*/ 315 w 1203"/>
              <a:gd name="T77" fmla="*/ 1163 h 1163"/>
              <a:gd name="T78" fmla="*/ 256 w 1203"/>
              <a:gd name="T79" fmla="*/ 805 h 1163"/>
              <a:gd name="T80" fmla="*/ 226 w 1203"/>
              <a:gd name="T81" fmla="*/ 777 h 1163"/>
              <a:gd name="T82" fmla="*/ 193 w 1203"/>
              <a:gd name="T83" fmla="*/ 781 h 1163"/>
              <a:gd name="T84" fmla="*/ 170 w 1203"/>
              <a:gd name="T85" fmla="*/ 790 h 1163"/>
              <a:gd name="T86" fmla="*/ 129 w 1203"/>
              <a:gd name="T87" fmla="*/ 802 h 1163"/>
              <a:gd name="T88" fmla="*/ 85 w 1203"/>
              <a:gd name="T89" fmla="*/ 804 h 1163"/>
              <a:gd name="T90" fmla="*/ 46 w 1203"/>
              <a:gd name="T91" fmla="*/ 789 h 1163"/>
              <a:gd name="T92" fmla="*/ 8 w 1203"/>
              <a:gd name="T93" fmla="*/ 745 h 1163"/>
              <a:gd name="T94" fmla="*/ 2 w 1203"/>
              <a:gd name="T95" fmla="*/ 686 h 1163"/>
              <a:gd name="T96" fmla="*/ 31 w 1203"/>
              <a:gd name="T97" fmla="*/ 635 h 1163"/>
              <a:gd name="T98" fmla="*/ 66 w 1203"/>
              <a:gd name="T99" fmla="*/ 613 h 1163"/>
              <a:gd name="T100" fmla="*/ 116 w 1203"/>
              <a:gd name="T101" fmla="*/ 607 h 1163"/>
              <a:gd name="T102" fmla="*/ 157 w 1203"/>
              <a:gd name="T103" fmla="*/ 618 h 1163"/>
              <a:gd name="T104" fmla="*/ 189 w 1203"/>
              <a:gd name="T105" fmla="*/ 629 h 1163"/>
              <a:gd name="T106" fmla="*/ 210 w 1203"/>
              <a:gd name="T107" fmla="*/ 636 h 1163"/>
              <a:gd name="T108" fmla="*/ 250 w 1203"/>
              <a:gd name="T109" fmla="*/ 621 h 1163"/>
              <a:gd name="T110" fmla="*/ 258 w 1203"/>
              <a:gd name="T111" fmla="*/ 249 h 1163"/>
              <a:gd name="T112" fmla="*/ 643 w 1203"/>
              <a:gd name="T113" fmla="*/ 240 h 1163"/>
              <a:gd name="T114" fmla="*/ 658 w 1203"/>
              <a:gd name="T115" fmla="*/ 203 h 1163"/>
              <a:gd name="T116" fmla="*/ 649 w 1203"/>
              <a:gd name="T117" fmla="*/ 176 h 1163"/>
              <a:gd name="T118" fmla="*/ 636 w 1203"/>
              <a:gd name="T119" fmla="*/ 139 h 1163"/>
              <a:gd name="T120" fmla="*/ 627 w 1203"/>
              <a:gd name="T121" fmla="*/ 100 h 1163"/>
              <a:gd name="T122" fmla="*/ 650 w 1203"/>
              <a:gd name="T123" fmla="*/ 37 h 1163"/>
              <a:gd name="T124" fmla="*/ 707 w 1203"/>
              <a:gd name="T125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3" h="1163">
                <a:moveTo>
                  <a:pt x="730" y="0"/>
                </a:moveTo>
                <a:lnTo>
                  <a:pt x="755" y="2"/>
                </a:lnTo>
                <a:lnTo>
                  <a:pt x="776" y="10"/>
                </a:lnTo>
                <a:lnTo>
                  <a:pt x="795" y="21"/>
                </a:lnTo>
                <a:lnTo>
                  <a:pt x="812" y="37"/>
                </a:lnTo>
                <a:lnTo>
                  <a:pt x="824" y="56"/>
                </a:lnTo>
                <a:lnTo>
                  <a:pt x="831" y="76"/>
                </a:lnTo>
                <a:lnTo>
                  <a:pt x="834" y="100"/>
                </a:lnTo>
                <a:lnTo>
                  <a:pt x="833" y="112"/>
                </a:lnTo>
                <a:lnTo>
                  <a:pt x="830" y="125"/>
                </a:lnTo>
                <a:lnTo>
                  <a:pt x="826" y="139"/>
                </a:lnTo>
                <a:lnTo>
                  <a:pt x="821" y="154"/>
                </a:lnTo>
                <a:lnTo>
                  <a:pt x="817" y="166"/>
                </a:lnTo>
                <a:lnTo>
                  <a:pt x="813" y="176"/>
                </a:lnTo>
                <a:lnTo>
                  <a:pt x="810" y="183"/>
                </a:lnTo>
                <a:lnTo>
                  <a:pt x="809" y="185"/>
                </a:lnTo>
                <a:lnTo>
                  <a:pt x="804" y="203"/>
                </a:lnTo>
                <a:lnTo>
                  <a:pt x="804" y="218"/>
                </a:lnTo>
                <a:lnTo>
                  <a:pt x="809" y="230"/>
                </a:lnTo>
                <a:lnTo>
                  <a:pt x="819" y="240"/>
                </a:lnTo>
                <a:lnTo>
                  <a:pt x="833" y="246"/>
                </a:lnTo>
                <a:lnTo>
                  <a:pt x="851" y="249"/>
                </a:lnTo>
                <a:lnTo>
                  <a:pt x="1203" y="249"/>
                </a:lnTo>
                <a:lnTo>
                  <a:pt x="1203" y="589"/>
                </a:lnTo>
                <a:lnTo>
                  <a:pt x="1201" y="607"/>
                </a:lnTo>
                <a:lnTo>
                  <a:pt x="1195" y="621"/>
                </a:lnTo>
                <a:lnTo>
                  <a:pt x="1184" y="630"/>
                </a:lnTo>
                <a:lnTo>
                  <a:pt x="1171" y="635"/>
                </a:lnTo>
                <a:lnTo>
                  <a:pt x="1155" y="636"/>
                </a:lnTo>
                <a:lnTo>
                  <a:pt x="1137" y="631"/>
                </a:lnTo>
                <a:lnTo>
                  <a:pt x="1135" y="630"/>
                </a:lnTo>
                <a:lnTo>
                  <a:pt x="1128" y="627"/>
                </a:lnTo>
                <a:lnTo>
                  <a:pt x="1117" y="623"/>
                </a:lnTo>
                <a:lnTo>
                  <a:pt x="1104" y="619"/>
                </a:lnTo>
                <a:lnTo>
                  <a:pt x="1090" y="614"/>
                </a:lnTo>
                <a:lnTo>
                  <a:pt x="1075" y="610"/>
                </a:lnTo>
                <a:lnTo>
                  <a:pt x="1061" y="607"/>
                </a:lnTo>
                <a:lnTo>
                  <a:pt x="1049" y="606"/>
                </a:lnTo>
                <a:lnTo>
                  <a:pt x="1025" y="609"/>
                </a:lnTo>
                <a:lnTo>
                  <a:pt x="1003" y="616"/>
                </a:lnTo>
                <a:lnTo>
                  <a:pt x="984" y="628"/>
                </a:lnTo>
                <a:lnTo>
                  <a:pt x="968" y="643"/>
                </a:lnTo>
                <a:lnTo>
                  <a:pt x="956" y="662"/>
                </a:lnTo>
                <a:lnTo>
                  <a:pt x="948" y="683"/>
                </a:lnTo>
                <a:lnTo>
                  <a:pt x="945" y="706"/>
                </a:lnTo>
                <a:lnTo>
                  <a:pt x="948" y="729"/>
                </a:lnTo>
                <a:lnTo>
                  <a:pt x="956" y="750"/>
                </a:lnTo>
                <a:lnTo>
                  <a:pt x="968" y="768"/>
                </a:lnTo>
                <a:lnTo>
                  <a:pt x="984" y="784"/>
                </a:lnTo>
                <a:lnTo>
                  <a:pt x="1003" y="796"/>
                </a:lnTo>
                <a:lnTo>
                  <a:pt x="1025" y="803"/>
                </a:lnTo>
                <a:lnTo>
                  <a:pt x="1049" y="806"/>
                </a:lnTo>
                <a:lnTo>
                  <a:pt x="1061" y="805"/>
                </a:lnTo>
                <a:lnTo>
                  <a:pt x="1074" y="804"/>
                </a:lnTo>
                <a:lnTo>
                  <a:pt x="1088" y="801"/>
                </a:lnTo>
                <a:lnTo>
                  <a:pt x="1102" y="799"/>
                </a:lnTo>
                <a:lnTo>
                  <a:pt x="1113" y="796"/>
                </a:lnTo>
                <a:lnTo>
                  <a:pt x="1123" y="794"/>
                </a:lnTo>
                <a:lnTo>
                  <a:pt x="1129" y="792"/>
                </a:lnTo>
                <a:lnTo>
                  <a:pt x="1131" y="791"/>
                </a:lnTo>
                <a:lnTo>
                  <a:pt x="1147" y="786"/>
                </a:lnTo>
                <a:lnTo>
                  <a:pt x="1162" y="784"/>
                </a:lnTo>
                <a:lnTo>
                  <a:pt x="1175" y="785"/>
                </a:lnTo>
                <a:lnTo>
                  <a:pt x="1186" y="789"/>
                </a:lnTo>
                <a:lnTo>
                  <a:pt x="1196" y="797"/>
                </a:lnTo>
                <a:lnTo>
                  <a:pt x="1201" y="808"/>
                </a:lnTo>
                <a:lnTo>
                  <a:pt x="1203" y="822"/>
                </a:lnTo>
                <a:lnTo>
                  <a:pt x="1203" y="1163"/>
                </a:lnTo>
                <a:lnTo>
                  <a:pt x="1147" y="1163"/>
                </a:lnTo>
                <a:lnTo>
                  <a:pt x="1140" y="1162"/>
                </a:lnTo>
                <a:lnTo>
                  <a:pt x="1131" y="1161"/>
                </a:lnTo>
                <a:lnTo>
                  <a:pt x="851" y="1161"/>
                </a:lnTo>
                <a:lnTo>
                  <a:pt x="833" y="1159"/>
                </a:lnTo>
                <a:lnTo>
                  <a:pt x="819" y="1153"/>
                </a:lnTo>
                <a:lnTo>
                  <a:pt x="809" y="1143"/>
                </a:lnTo>
                <a:lnTo>
                  <a:pt x="804" y="1130"/>
                </a:lnTo>
                <a:lnTo>
                  <a:pt x="804" y="1114"/>
                </a:lnTo>
                <a:lnTo>
                  <a:pt x="809" y="1098"/>
                </a:lnTo>
                <a:lnTo>
                  <a:pt x="810" y="1095"/>
                </a:lnTo>
                <a:lnTo>
                  <a:pt x="813" y="1089"/>
                </a:lnTo>
                <a:lnTo>
                  <a:pt x="817" y="1079"/>
                </a:lnTo>
                <a:lnTo>
                  <a:pt x="821" y="1066"/>
                </a:lnTo>
                <a:lnTo>
                  <a:pt x="826" y="1052"/>
                </a:lnTo>
                <a:lnTo>
                  <a:pt x="830" y="1038"/>
                </a:lnTo>
                <a:lnTo>
                  <a:pt x="833" y="1024"/>
                </a:lnTo>
                <a:lnTo>
                  <a:pt x="834" y="1013"/>
                </a:lnTo>
                <a:lnTo>
                  <a:pt x="831" y="989"/>
                </a:lnTo>
                <a:lnTo>
                  <a:pt x="824" y="968"/>
                </a:lnTo>
                <a:lnTo>
                  <a:pt x="812" y="950"/>
                </a:lnTo>
                <a:lnTo>
                  <a:pt x="795" y="934"/>
                </a:lnTo>
                <a:lnTo>
                  <a:pt x="776" y="922"/>
                </a:lnTo>
                <a:lnTo>
                  <a:pt x="755" y="915"/>
                </a:lnTo>
                <a:lnTo>
                  <a:pt x="730" y="912"/>
                </a:lnTo>
                <a:lnTo>
                  <a:pt x="707" y="915"/>
                </a:lnTo>
                <a:lnTo>
                  <a:pt x="685" y="922"/>
                </a:lnTo>
                <a:lnTo>
                  <a:pt x="666" y="934"/>
                </a:lnTo>
                <a:lnTo>
                  <a:pt x="650" y="950"/>
                </a:lnTo>
                <a:lnTo>
                  <a:pt x="638" y="968"/>
                </a:lnTo>
                <a:lnTo>
                  <a:pt x="630" y="989"/>
                </a:lnTo>
                <a:lnTo>
                  <a:pt x="627" y="1013"/>
                </a:lnTo>
                <a:lnTo>
                  <a:pt x="628" y="1024"/>
                </a:lnTo>
                <a:lnTo>
                  <a:pt x="631" y="1038"/>
                </a:lnTo>
                <a:lnTo>
                  <a:pt x="636" y="1052"/>
                </a:lnTo>
                <a:lnTo>
                  <a:pt x="641" y="1066"/>
                </a:lnTo>
                <a:lnTo>
                  <a:pt x="645" y="1079"/>
                </a:lnTo>
                <a:lnTo>
                  <a:pt x="649" y="1089"/>
                </a:lnTo>
                <a:lnTo>
                  <a:pt x="652" y="1095"/>
                </a:lnTo>
                <a:lnTo>
                  <a:pt x="653" y="1098"/>
                </a:lnTo>
                <a:lnTo>
                  <a:pt x="658" y="1114"/>
                </a:lnTo>
                <a:lnTo>
                  <a:pt x="658" y="1130"/>
                </a:lnTo>
                <a:lnTo>
                  <a:pt x="653" y="1143"/>
                </a:lnTo>
                <a:lnTo>
                  <a:pt x="643" y="1153"/>
                </a:lnTo>
                <a:lnTo>
                  <a:pt x="628" y="1159"/>
                </a:lnTo>
                <a:lnTo>
                  <a:pt x="610" y="1161"/>
                </a:lnTo>
                <a:lnTo>
                  <a:pt x="330" y="1161"/>
                </a:lnTo>
                <a:lnTo>
                  <a:pt x="322" y="1162"/>
                </a:lnTo>
                <a:lnTo>
                  <a:pt x="315" y="1163"/>
                </a:lnTo>
                <a:lnTo>
                  <a:pt x="258" y="1163"/>
                </a:lnTo>
                <a:lnTo>
                  <a:pt x="258" y="822"/>
                </a:lnTo>
                <a:lnTo>
                  <a:pt x="256" y="805"/>
                </a:lnTo>
                <a:lnTo>
                  <a:pt x="250" y="792"/>
                </a:lnTo>
                <a:lnTo>
                  <a:pt x="239" y="782"/>
                </a:lnTo>
                <a:lnTo>
                  <a:pt x="226" y="777"/>
                </a:lnTo>
                <a:lnTo>
                  <a:pt x="210" y="776"/>
                </a:lnTo>
                <a:lnTo>
                  <a:pt x="193" y="781"/>
                </a:lnTo>
                <a:lnTo>
                  <a:pt x="193" y="781"/>
                </a:lnTo>
                <a:lnTo>
                  <a:pt x="189" y="783"/>
                </a:lnTo>
                <a:lnTo>
                  <a:pt x="180" y="786"/>
                </a:lnTo>
                <a:lnTo>
                  <a:pt x="170" y="790"/>
                </a:lnTo>
                <a:lnTo>
                  <a:pt x="157" y="794"/>
                </a:lnTo>
                <a:lnTo>
                  <a:pt x="143" y="799"/>
                </a:lnTo>
                <a:lnTo>
                  <a:pt x="129" y="802"/>
                </a:lnTo>
                <a:lnTo>
                  <a:pt x="116" y="805"/>
                </a:lnTo>
                <a:lnTo>
                  <a:pt x="104" y="806"/>
                </a:lnTo>
                <a:lnTo>
                  <a:pt x="85" y="804"/>
                </a:lnTo>
                <a:lnTo>
                  <a:pt x="66" y="799"/>
                </a:lnTo>
                <a:lnTo>
                  <a:pt x="50" y="792"/>
                </a:lnTo>
                <a:lnTo>
                  <a:pt x="46" y="789"/>
                </a:lnTo>
                <a:lnTo>
                  <a:pt x="31" y="777"/>
                </a:lnTo>
                <a:lnTo>
                  <a:pt x="19" y="762"/>
                </a:lnTo>
                <a:lnTo>
                  <a:pt x="8" y="745"/>
                </a:lnTo>
                <a:lnTo>
                  <a:pt x="2" y="726"/>
                </a:lnTo>
                <a:lnTo>
                  <a:pt x="0" y="706"/>
                </a:lnTo>
                <a:lnTo>
                  <a:pt x="2" y="686"/>
                </a:lnTo>
                <a:lnTo>
                  <a:pt x="8" y="667"/>
                </a:lnTo>
                <a:lnTo>
                  <a:pt x="19" y="650"/>
                </a:lnTo>
                <a:lnTo>
                  <a:pt x="31" y="635"/>
                </a:lnTo>
                <a:lnTo>
                  <a:pt x="46" y="623"/>
                </a:lnTo>
                <a:lnTo>
                  <a:pt x="50" y="621"/>
                </a:lnTo>
                <a:lnTo>
                  <a:pt x="66" y="613"/>
                </a:lnTo>
                <a:lnTo>
                  <a:pt x="85" y="608"/>
                </a:lnTo>
                <a:lnTo>
                  <a:pt x="104" y="606"/>
                </a:lnTo>
                <a:lnTo>
                  <a:pt x="116" y="607"/>
                </a:lnTo>
                <a:lnTo>
                  <a:pt x="129" y="610"/>
                </a:lnTo>
                <a:lnTo>
                  <a:pt x="143" y="614"/>
                </a:lnTo>
                <a:lnTo>
                  <a:pt x="157" y="618"/>
                </a:lnTo>
                <a:lnTo>
                  <a:pt x="170" y="622"/>
                </a:lnTo>
                <a:lnTo>
                  <a:pt x="180" y="626"/>
                </a:lnTo>
                <a:lnTo>
                  <a:pt x="189" y="629"/>
                </a:lnTo>
                <a:lnTo>
                  <a:pt x="193" y="631"/>
                </a:lnTo>
                <a:lnTo>
                  <a:pt x="193" y="631"/>
                </a:lnTo>
                <a:lnTo>
                  <a:pt x="210" y="636"/>
                </a:lnTo>
                <a:lnTo>
                  <a:pt x="226" y="635"/>
                </a:lnTo>
                <a:lnTo>
                  <a:pt x="239" y="630"/>
                </a:lnTo>
                <a:lnTo>
                  <a:pt x="250" y="621"/>
                </a:lnTo>
                <a:lnTo>
                  <a:pt x="256" y="607"/>
                </a:lnTo>
                <a:lnTo>
                  <a:pt x="258" y="589"/>
                </a:lnTo>
                <a:lnTo>
                  <a:pt x="258" y="249"/>
                </a:lnTo>
                <a:lnTo>
                  <a:pt x="610" y="249"/>
                </a:lnTo>
                <a:lnTo>
                  <a:pt x="628" y="246"/>
                </a:lnTo>
                <a:lnTo>
                  <a:pt x="643" y="240"/>
                </a:lnTo>
                <a:lnTo>
                  <a:pt x="653" y="230"/>
                </a:lnTo>
                <a:lnTo>
                  <a:pt x="658" y="218"/>
                </a:lnTo>
                <a:lnTo>
                  <a:pt x="658" y="203"/>
                </a:lnTo>
                <a:lnTo>
                  <a:pt x="653" y="185"/>
                </a:lnTo>
                <a:lnTo>
                  <a:pt x="652" y="183"/>
                </a:lnTo>
                <a:lnTo>
                  <a:pt x="649" y="176"/>
                </a:lnTo>
                <a:lnTo>
                  <a:pt x="645" y="166"/>
                </a:lnTo>
                <a:lnTo>
                  <a:pt x="641" y="154"/>
                </a:lnTo>
                <a:lnTo>
                  <a:pt x="636" y="139"/>
                </a:lnTo>
                <a:lnTo>
                  <a:pt x="631" y="125"/>
                </a:lnTo>
                <a:lnTo>
                  <a:pt x="628" y="112"/>
                </a:lnTo>
                <a:lnTo>
                  <a:pt x="627" y="100"/>
                </a:lnTo>
                <a:lnTo>
                  <a:pt x="630" y="76"/>
                </a:lnTo>
                <a:lnTo>
                  <a:pt x="638" y="56"/>
                </a:lnTo>
                <a:lnTo>
                  <a:pt x="650" y="37"/>
                </a:lnTo>
                <a:lnTo>
                  <a:pt x="666" y="21"/>
                </a:lnTo>
                <a:lnTo>
                  <a:pt x="685" y="10"/>
                </a:lnTo>
                <a:lnTo>
                  <a:pt x="707" y="2"/>
                </a:lnTo>
                <a:lnTo>
                  <a:pt x="73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874469" y="4608513"/>
            <a:ext cx="1908175" cy="1844675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6766769" y="3141663"/>
            <a:ext cx="1909763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5274519" y="1295400"/>
            <a:ext cx="1908175" cy="1846263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50048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0048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80302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88886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50048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50048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80302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88886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4557" y="3520351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5713412" y="1875810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114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Freeform 49"/>
          <p:cNvSpPr>
            <a:spLocks noEditPoints="1"/>
          </p:cNvSpPr>
          <p:nvPr/>
        </p:nvSpPr>
        <p:spPr bwMode="auto">
          <a:xfrm>
            <a:off x="7307263" y="365125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4305512" y="3452192"/>
            <a:ext cx="569700" cy="567814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28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Freeform 74"/>
          <p:cNvSpPr>
            <a:spLocks noEditPoints="1"/>
          </p:cNvSpPr>
          <p:nvPr/>
        </p:nvSpPr>
        <p:spPr bwMode="auto">
          <a:xfrm>
            <a:off x="5812804" y="5078896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707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3008313" y="985720"/>
            <a:ext cx="6172200" cy="5592416"/>
          </a:xfrm>
          <a:custGeom>
            <a:avLst/>
            <a:gdLst>
              <a:gd name="connsiteX0" fmla="*/ 2313832 w 6172200"/>
              <a:gd name="connsiteY0" fmla="*/ 3846513 h 6096000"/>
              <a:gd name="connsiteX1" fmla="*/ 2313832 w 6172200"/>
              <a:gd name="connsiteY1" fmla="*/ 4386263 h 6096000"/>
              <a:gd name="connsiteX2" fmla="*/ 2310657 w 6172200"/>
              <a:gd name="connsiteY2" fmla="*/ 4414838 h 6096000"/>
              <a:gd name="connsiteX3" fmla="*/ 2299545 w 6172200"/>
              <a:gd name="connsiteY3" fmla="*/ 4437063 h 6096000"/>
              <a:gd name="connsiteX4" fmla="*/ 2282082 w 6172200"/>
              <a:gd name="connsiteY4" fmla="*/ 4451351 h 6096000"/>
              <a:gd name="connsiteX5" fmla="*/ 2261445 w 6172200"/>
              <a:gd name="connsiteY5" fmla="*/ 4459288 h 6096000"/>
              <a:gd name="connsiteX6" fmla="*/ 2237632 w 6172200"/>
              <a:gd name="connsiteY6" fmla="*/ 4460876 h 6096000"/>
              <a:gd name="connsiteX7" fmla="*/ 2210645 w 6172200"/>
              <a:gd name="connsiteY7" fmla="*/ 4452938 h 6096000"/>
              <a:gd name="connsiteX8" fmla="*/ 2205882 w 6172200"/>
              <a:gd name="connsiteY8" fmla="*/ 4451351 h 6096000"/>
              <a:gd name="connsiteX9" fmla="*/ 2193182 w 6172200"/>
              <a:gd name="connsiteY9" fmla="*/ 4446588 h 6096000"/>
              <a:gd name="connsiteX10" fmla="*/ 2177307 w 6172200"/>
              <a:gd name="connsiteY10" fmla="*/ 4440238 h 6096000"/>
              <a:gd name="connsiteX11" fmla="*/ 2156670 w 6172200"/>
              <a:gd name="connsiteY11" fmla="*/ 4433888 h 6096000"/>
              <a:gd name="connsiteX12" fmla="*/ 2134445 w 6172200"/>
              <a:gd name="connsiteY12" fmla="*/ 4425951 h 6096000"/>
              <a:gd name="connsiteX13" fmla="*/ 2112220 w 6172200"/>
              <a:gd name="connsiteY13" fmla="*/ 4419601 h 6096000"/>
              <a:gd name="connsiteX14" fmla="*/ 2088407 w 6172200"/>
              <a:gd name="connsiteY14" fmla="*/ 4414838 h 6096000"/>
              <a:gd name="connsiteX15" fmla="*/ 2069357 w 6172200"/>
              <a:gd name="connsiteY15" fmla="*/ 4413251 h 6096000"/>
              <a:gd name="connsiteX16" fmla="*/ 2032845 w 6172200"/>
              <a:gd name="connsiteY16" fmla="*/ 4418013 h 6096000"/>
              <a:gd name="connsiteX17" fmla="*/ 1996332 w 6172200"/>
              <a:gd name="connsiteY17" fmla="*/ 4429126 h 6096000"/>
              <a:gd name="connsiteX18" fmla="*/ 1966170 w 6172200"/>
              <a:gd name="connsiteY18" fmla="*/ 4448176 h 6096000"/>
              <a:gd name="connsiteX19" fmla="*/ 1942357 w 6172200"/>
              <a:gd name="connsiteY19" fmla="*/ 4471988 h 6096000"/>
              <a:gd name="connsiteX20" fmla="*/ 1921720 w 6172200"/>
              <a:gd name="connsiteY20" fmla="*/ 4502151 h 6096000"/>
              <a:gd name="connsiteX21" fmla="*/ 1909020 w 6172200"/>
              <a:gd name="connsiteY21" fmla="*/ 4535488 h 6096000"/>
              <a:gd name="connsiteX22" fmla="*/ 1904257 w 6172200"/>
              <a:gd name="connsiteY22" fmla="*/ 4570413 h 6096000"/>
              <a:gd name="connsiteX23" fmla="*/ 1909020 w 6172200"/>
              <a:gd name="connsiteY23" fmla="*/ 4608513 h 6096000"/>
              <a:gd name="connsiteX24" fmla="*/ 1921720 w 6172200"/>
              <a:gd name="connsiteY24" fmla="*/ 4641851 h 6096000"/>
              <a:gd name="connsiteX25" fmla="*/ 1942357 w 6172200"/>
              <a:gd name="connsiteY25" fmla="*/ 4672013 h 6096000"/>
              <a:gd name="connsiteX26" fmla="*/ 1966170 w 6172200"/>
              <a:gd name="connsiteY26" fmla="*/ 4695826 h 6096000"/>
              <a:gd name="connsiteX27" fmla="*/ 1996332 w 6172200"/>
              <a:gd name="connsiteY27" fmla="*/ 4714876 h 6096000"/>
              <a:gd name="connsiteX28" fmla="*/ 2032845 w 6172200"/>
              <a:gd name="connsiteY28" fmla="*/ 4725988 h 6096000"/>
              <a:gd name="connsiteX29" fmla="*/ 2069357 w 6172200"/>
              <a:gd name="connsiteY29" fmla="*/ 4730751 h 6096000"/>
              <a:gd name="connsiteX30" fmla="*/ 2088407 w 6172200"/>
              <a:gd name="connsiteY30" fmla="*/ 4729163 h 6096000"/>
              <a:gd name="connsiteX31" fmla="*/ 2112220 w 6172200"/>
              <a:gd name="connsiteY31" fmla="*/ 4724401 h 6096000"/>
              <a:gd name="connsiteX32" fmla="*/ 2134445 w 6172200"/>
              <a:gd name="connsiteY32" fmla="*/ 4718051 h 6096000"/>
              <a:gd name="connsiteX33" fmla="*/ 2156670 w 6172200"/>
              <a:gd name="connsiteY33" fmla="*/ 4710113 h 6096000"/>
              <a:gd name="connsiteX34" fmla="*/ 2177307 w 6172200"/>
              <a:gd name="connsiteY34" fmla="*/ 4703763 h 6096000"/>
              <a:gd name="connsiteX35" fmla="*/ 2193182 w 6172200"/>
              <a:gd name="connsiteY35" fmla="*/ 4697413 h 6096000"/>
              <a:gd name="connsiteX36" fmla="*/ 2205882 w 6172200"/>
              <a:gd name="connsiteY36" fmla="*/ 4692651 h 6096000"/>
              <a:gd name="connsiteX37" fmla="*/ 2210645 w 6172200"/>
              <a:gd name="connsiteY37" fmla="*/ 4691063 h 6096000"/>
              <a:gd name="connsiteX38" fmla="*/ 2234457 w 6172200"/>
              <a:gd name="connsiteY38" fmla="*/ 4684713 h 6096000"/>
              <a:gd name="connsiteX39" fmla="*/ 2255095 w 6172200"/>
              <a:gd name="connsiteY39" fmla="*/ 4683126 h 6096000"/>
              <a:gd name="connsiteX40" fmla="*/ 2274145 w 6172200"/>
              <a:gd name="connsiteY40" fmla="*/ 4687888 h 6096000"/>
              <a:gd name="connsiteX41" fmla="*/ 2291607 w 6172200"/>
              <a:gd name="connsiteY41" fmla="*/ 4697413 h 6096000"/>
              <a:gd name="connsiteX42" fmla="*/ 2304307 w 6172200"/>
              <a:gd name="connsiteY42" fmla="*/ 4713288 h 6096000"/>
              <a:gd name="connsiteX43" fmla="*/ 2310657 w 6172200"/>
              <a:gd name="connsiteY43" fmla="*/ 4732338 h 6096000"/>
              <a:gd name="connsiteX44" fmla="*/ 2313832 w 6172200"/>
              <a:gd name="connsiteY44" fmla="*/ 4757738 h 6096000"/>
              <a:gd name="connsiteX45" fmla="*/ 2313832 w 6172200"/>
              <a:gd name="connsiteY45" fmla="*/ 5295901 h 6096000"/>
              <a:gd name="connsiteX46" fmla="*/ 2426545 w 6172200"/>
              <a:gd name="connsiteY46" fmla="*/ 5295901 h 6096000"/>
              <a:gd name="connsiteX47" fmla="*/ 2871045 w 6172200"/>
              <a:gd name="connsiteY47" fmla="*/ 5295901 h 6096000"/>
              <a:gd name="connsiteX48" fmla="*/ 2899620 w 6172200"/>
              <a:gd name="connsiteY48" fmla="*/ 5299076 h 6096000"/>
              <a:gd name="connsiteX49" fmla="*/ 2923432 w 6172200"/>
              <a:gd name="connsiteY49" fmla="*/ 5310188 h 6096000"/>
              <a:gd name="connsiteX50" fmla="*/ 2939307 w 6172200"/>
              <a:gd name="connsiteY50" fmla="*/ 5326063 h 6096000"/>
              <a:gd name="connsiteX51" fmla="*/ 2947245 w 6172200"/>
              <a:gd name="connsiteY51" fmla="*/ 5346701 h 6096000"/>
              <a:gd name="connsiteX52" fmla="*/ 2947245 w 6172200"/>
              <a:gd name="connsiteY52" fmla="*/ 5368926 h 6096000"/>
              <a:gd name="connsiteX53" fmla="*/ 2940895 w 6172200"/>
              <a:gd name="connsiteY53" fmla="*/ 5397501 h 6096000"/>
              <a:gd name="connsiteX54" fmla="*/ 2939307 w 6172200"/>
              <a:gd name="connsiteY54" fmla="*/ 5397501 h 6096000"/>
              <a:gd name="connsiteX55" fmla="*/ 2937720 w 6172200"/>
              <a:gd name="connsiteY55" fmla="*/ 5403851 h 6096000"/>
              <a:gd name="connsiteX56" fmla="*/ 2932957 w 6172200"/>
              <a:gd name="connsiteY56" fmla="*/ 5416551 h 6096000"/>
              <a:gd name="connsiteX57" fmla="*/ 2925020 w 6172200"/>
              <a:gd name="connsiteY57" fmla="*/ 5432426 h 6096000"/>
              <a:gd name="connsiteX58" fmla="*/ 2918670 w 6172200"/>
              <a:gd name="connsiteY58" fmla="*/ 5451476 h 6096000"/>
              <a:gd name="connsiteX59" fmla="*/ 2912320 w 6172200"/>
              <a:gd name="connsiteY59" fmla="*/ 5472113 h 6096000"/>
              <a:gd name="connsiteX60" fmla="*/ 2904382 w 6172200"/>
              <a:gd name="connsiteY60" fmla="*/ 5494338 h 6096000"/>
              <a:gd name="connsiteX61" fmla="*/ 2899620 w 6172200"/>
              <a:gd name="connsiteY61" fmla="*/ 5514976 h 6096000"/>
              <a:gd name="connsiteX62" fmla="*/ 2898032 w 6172200"/>
              <a:gd name="connsiteY62" fmla="*/ 5532438 h 6096000"/>
              <a:gd name="connsiteX63" fmla="*/ 2901207 w 6172200"/>
              <a:gd name="connsiteY63" fmla="*/ 5561013 h 6096000"/>
              <a:gd name="connsiteX64" fmla="*/ 2909145 w 6172200"/>
              <a:gd name="connsiteY64" fmla="*/ 5591176 h 6096000"/>
              <a:gd name="connsiteX65" fmla="*/ 2923432 w 6172200"/>
              <a:gd name="connsiteY65" fmla="*/ 5614988 h 6096000"/>
              <a:gd name="connsiteX66" fmla="*/ 2926607 w 6172200"/>
              <a:gd name="connsiteY66" fmla="*/ 5621338 h 6096000"/>
              <a:gd name="connsiteX67" fmla="*/ 2947245 w 6172200"/>
              <a:gd name="connsiteY67" fmla="*/ 5645151 h 6096000"/>
              <a:gd name="connsiteX68" fmla="*/ 2971057 w 6172200"/>
              <a:gd name="connsiteY68" fmla="*/ 5665788 h 6096000"/>
              <a:gd name="connsiteX69" fmla="*/ 2998045 w 6172200"/>
              <a:gd name="connsiteY69" fmla="*/ 5680076 h 6096000"/>
              <a:gd name="connsiteX70" fmla="*/ 3029795 w 6172200"/>
              <a:gd name="connsiteY70" fmla="*/ 5688013 h 6096000"/>
              <a:gd name="connsiteX71" fmla="*/ 3061545 w 6172200"/>
              <a:gd name="connsiteY71" fmla="*/ 5691188 h 6096000"/>
              <a:gd name="connsiteX72" fmla="*/ 3096470 w 6172200"/>
              <a:gd name="connsiteY72" fmla="*/ 5688013 h 6096000"/>
              <a:gd name="connsiteX73" fmla="*/ 3126632 w 6172200"/>
              <a:gd name="connsiteY73" fmla="*/ 5680076 h 6096000"/>
              <a:gd name="connsiteX74" fmla="*/ 3153620 w 6172200"/>
              <a:gd name="connsiteY74" fmla="*/ 5665788 h 6096000"/>
              <a:gd name="connsiteX75" fmla="*/ 3179020 w 6172200"/>
              <a:gd name="connsiteY75" fmla="*/ 5645151 h 6096000"/>
              <a:gd name="connsiteX76" fmla="*/ 3198070 w 6172200"/>
              <a:gd name="connsiteY76" fmla="*/ 5621338 h 6096000"/>
              <a:gd name="connsiteX77" fmla="*/ 3202832 w 6172200"/>
              <a:gd name="connsiteY77" fmla="*/ 5614988 h 6096000"/>
              <a:gd name="connsiteX78" fmla="*/ 3215532 w 6172200"/>
              <a:gd name="connsiteY78" fmla="*/ 5591176 h 6096000"/>
              <a:gd name="connsiteX79" fmla="*/ 3223470 w 6172200"/>
              <a:gd name="connsiteY79" fmla="*/ 5561013 h 6096000"/>
              <a:gd name="connsiteX80" fmla="*/ 3226645 w 6172200"/>
              <a:gd name="connsiteY80" fmla="*/ 5532438 h 6096000"/>
              <a:gd name="connsiteX81" fmla="*/ 3225057 w 6172200"/>
              <a:gd name="connsiteY81" fmla="*/ 5514976 h 6096000"/>
              <a:gd name="connsiteX82" fmla="*/ 3220295 w 6172200"/>
              <a:gd name="connsiteY82" fmla="*/ 5494338 h 6096000"/>
              <a:gd name="connsiteX83" fmla="*/ 3213945 w 6172200"/>
              <a:gd name="connsiteY83" fmla="*/ 5472113 h 6096000"/>
              <a:gd name="connsiteX84" fmla="*/ 3207595 w 6172200"/>
              <a:gd name="connsiteY84" fmla="*/ 5451476 h 6096000"/>
              <a:gd name="connsiteX85" fmla="*/ 3199657 w 6172200"/>
              <a:gd name="connsiteY85" fmla="*/ 5432426 h 6096000"/>
              <a:gd name="connsiteX86" fmla="*/ 3193307 w 6172200"/>
              <a:gd name="connsiteY86" fmla="*/ 5416551 h 6096000"/>
              <a:gd name="connsiteX87" fmla="*/ 3188545 w 6172200"/>
              <a:gd name="connsiteY87" fmla="*/ 5403851 h 6096000"/>
              <a:gd name="connsiteX88" fmla="*/ 3186957 w 6172200"/>
              <a:gd name="connsiteY88" fmla="*/ 5397501 h 6096000"/>
              <a:gd name="connsiteX89" fmla="*/ 3185370 w 6172200"/>
              <a:gd name="connsiteY89" fmla="*/ 5397501 h 6096000"/>
              <a:gd name="connsiteX90" fmla="*/ 3175845 w 6172200"/>
              <a:gd name="connsiteY90" fmla="*/ 5368926 h 6096000"/>
              <a:gd name="connsiteX91" fmla="*/ 3179020 w 6172200"/>
              <a:gd name="connsiteY91" fmla="*/ 5346701 h 6096000"/>
              <a:gd name="connsiteX92" fmla="*/ 3186957 w 6172200"/>
              <a:gd name="connsiteY92" fmla="*/ 5326063 h 6096000"/>
              <a:gd name="connsiteX93" fmla="*/ 3202832 w 6172200"/>
              <a:gd name="connsiteY93" fmla="*/ 5310188 h 6096000"/>
              <a:gd name="connsiteX94" fmla="*/ 3225057 w 6172200"/>
              <a:gd name="connsiteY94" fmla="*/ 5299076 h 6096000"/>
              <a:gd name="connsiteX95" fmla="*/ 3252045 w 6172200"/>
              <a:gd name="connsiteY95" fmla="*/ 5295901 h 6096000"/>
              <a:gd name="connsiteX96" fmla="*/ 3696545 w 6172200"/>
              <a:gd name="connsiteY96" fmla="*/ 5295901 h 6096000"/>
              <a:gd name="connsiteX97" fmla="*/ 3698132 w 6172200"/>
              <a:gd name="connsiteY97" fmla="*/ 5295901 h 6096000"/>
              <a:gd name="connsiteX98" fmla="*/ 3812432 w 6172200"/>
              <a:gd name="connsiteY98" fmla="*/ 5295901 h 6096000"/>
              <a:gd name="connsiteX99" fmla="*/ 3812432 w 6172200"/>
              <a:gd name="connsiteY99" fmla="*/ 5210176 h 6096000"/>
              <a:gd name="connsiteX100" fmla="*/ 3810845 w 6172200"/>
              <a:gd name="connsiteY100" fmla="*/ 5197476 h 6096000"/>
              <a:gd name="connsiteX101" fmla="*/ 3809257 w 6172200"/>
              <a:gd name="connsiteY101" fmla="*/ 5186363 h 6096000"/>
              <a:gd name="connsiteX102" fmla="*/ 3809257 w 6172200"/>
              <a:gd name="connsiteY102" fmla="*/ 4757738 h 6096000"/>
              <a:gd name="connsiteX103" fmla="*/ 3806082 w 6172200"/>
              <a:gd name="connsiteY103" fmla="*/ 4732338 h 6096000"/>
              <a:gd name="connsiteX104" fmla="*/ 3798145 w 6172200"/>
              <a:gd name="connsiteY104" fmla="*/ 4713288 h 6096000"/>
              <a:gd name="connsiteX105" fmla="*/ 3785445 w 6172200"/>
              <a:gd name="connsiteY105" fmla="*/ 4697413 h 6096000"/>
              <a:gd name="connsiteX106" fmla="*/ 3769570 w 6172200"/>
              <a:gd name="connsiteY106" fmla="*/ 4687888 h 6096000"/>
              <a:gd name="connsiteX107" fmla="*/ 3750520 w 6172200"/>
              <a:gd name="connsiteY107" fmla="*/ 4683126 h 6096000"/>
              <a:gd name="connsiteX108" fmla="*/ 3729882 w 6172200"/>
              <a:gd name="connsiteY108" fmla="*/ 4684713 h 6096000"/>
              <a:gd name="connsiteX109" fmla="*/ 3704482 w 6172200"/>
              <a:gd name="connsiteY109" fmla="*/ 4691063 h 6096000"/>
              <a:gd name="connsiteX110" fmla="*/ 3699720 w 6172200"/>
              <a:gd name="connsiteY110" fmla="*/ 4692651 h 6096000"/>
              <a:gd name="connsiteX111" fmla="*/ 3688607 w 6172200"/>
              <a:gd name="connsiteY111" fmla="*/ 4697413 h 6096000"/>
              <a:gd name="connsiteX112" fmla="*/ 3672732 w 6172200"/>
              <a:gd name="connsiteY112" fmla="*/ 4703763 h 6096000"/>
              <a:gd name="connsiteX113" fmla="*/ 3652095 w 6172200"/>
              <a:gd name="connsiteY113" fmla="*/ 4710113 h 6096000"/>
              <a:gd name="connsiteX114" fmla="*/ 3629870 w 6172200"/>
              <a:gd name="connsiteY114" fmla="*/ 4718051 h 6096000"/>
              <a:gd name="connsiteX115" fmla="*/ 3606057 w 6172200"/>
              <a:gd name="connsiteY115" fmla="*/ 4724401 h 6096000"/>
              <a:gd name="connsiteX116" fmla="*/ 3583832 w 6172200"/>
              <a:gd name="connsiteY116" fmla="*/ 4729163 h 6096000"/>
              <a:gd name="connsiteX117" fmla="*/ 3564782 w 6172200"/>
              <a:gd name="connsiteY117" fmla="*/ 4730751 h 6096000"/>
              <a:gd name="connsiteX118" fmla="*/ 3526682 w 6172200"/>
              <a:gd name="connsiteY118" fmla="*/ 4725988 h 6096000"/>
              <a:gd name="connsiteX119" fmla="*/ 3491757 w 6172200"/>
              <a:gd name="connsiteY119" fmla="*/ 4714876 h 6096000"/>
              <a:gd name="connsiteX120" fmla="*/ 3461595 w 6172200"/>
              <a:gd name="connsiteY120" fmla="*/ 4695826 h 6096000"/>
              <a:gd name="connsiteX121" fmla="*/ 3436195 w 6172200"/>
              <a:gd name="connsiteY121" fmla="*/ 4672013 h 6096000"/>
              <a:gd name="connsiteX122" fmla="*/ 3417145 w 6172200"/>
              <a:gd name="connsiteY122" fmla="*/ 4641851 h 6096000"/>
              <a:gd name="connsiteX123" fmla="*/ 3404445 w 6172200"/>
              <a:gd name="connsiteY123" fmla="*/ 4608513 h 6096000"/>
              <a:gd name="connsiteX124" fmla="*/ 3399682 w 6172200"/>
              <a:gd name="connsiteY124" fmla="*/ 4570413 h 6096000"/>
              <a:gd name="connsiteX125" fmla="*/ 3404445 w 6172200"/>
              <a:gd name="connsiteY125" fmla="*/ 4535488 h 6096000"/>
              <a:gd name="connsiteX126" fmla="*/ 3417145 w 6172200"/>
              <a:gd name="connsiteY126" fmla="*/ 4502151 h 6096000"/>
              <a:gd name="connsiteX127" fmla="*/ 3436195 w 6172200"/>
              <a:gd name="connsiteY127" fmla="*/ 4471988 h 6096000"/>
              <a:gd name="connsiteX128" fmla="*/ 3461595 w 6172200"/>
              <a:gd name="connsiteY128" fmla="*/ 4448176 h 6096000"/>
              <a:gd name="connsiteX129" fmla="*/ 3491757 w 6172200"/>
              <a:gd name="connsiteY129" fmla="*/ 4429126 h 6096000"/>
              <a:gd name="connsiteX130" fmla="*/ 3526682 w 6172200"/>
              <a:gd name="connsiteY130" fmla="*/ 4418013 h 6096000"/>
              <a:gd name="connsiteX131" fmla="*/ 3564782 w 6172200"/>
              <a:gd name="connsiteY131" fmla="*/ 4413251 h 6096000"/>
              <a:gd name="connsiteX132" fmla="*/ 3583832 w 6172200"/>
              <a:gd name="connsiteY132" fmla="*/ 4414838 h 6096000"/>
              <a:gd name="connsiteX133" fmla="*/ 3606057 w 6172200"/>
              <a:gd name="connsiteY133" fmla="*/ 4419601 h 6096000"/>
              <a:gd name="connsiteX134" fmla="*/ 3629870 w 6172200"/>
              <a:gd name="connsiteY134" fmla="*/ 4425951 h 6096000"/>
              <a:gd name="connsiteX135" fmla="*/ 3652095 w 6172200"/>
              <a:gd name="connsiteY135" fmla="*/ 4433888 h 6096000"/>
              <a:gd name="connsiteX136" fmla="*/ 3672732 w 6172200"/>
              <a:gd name="connsiteY136" fmla="*/ 4440238 h 6096000"/>
              <a:gd name="connsiteX137" fmla="*/ 3688607 w 6172200"/>
              <a:gd name="connsiteY137" fmla="*/ 4446588 h 6096000"/>
              <a:gd name="connsiteX138" fmla="*/ 3699720 w 6172200"/>
              <a:gd name="connsiteY138" fmla="*/ 4451351 h 6096000"/>
              <a:gd name="connsiteX139" fmla="*/ 3704482 w 6172200"/>
              <a:gd name="connsiteY139" fmla="*/ 4452938 h 6096000"/>
              <a:gd name="connsiteX140" fmla="*/ 3733057 w 6172200"/>
              <a:gd name="connsiteY140" fmla="*/ 4460876 h 6096000"/>
              <a:gd name="connsiteX141" fmla="*/ 3756870 w 6172200"/>
              <a:gd name="connsiteY141" fmla="*/ 4459288 h 6096000"/>
              <a:gd name="connsiteX142" fmla="*/ 3777507 w 6172200"/>
              <a:gd name="connsiteY142" fmla="*/ 4451351 h 6096000"/>
              <a:gd name="connsiteX143" fmla="*/ 3793382 w 6172200"/>
              <a:gd name="connsiteY143" fmla="*/ 4437063 h 6096000"/>
              <a:gd name="connsiteX144" fmla="*/ 3806082 w 6172200"/>
              <a:gd name="connsiteY144" fmla="*/ 4414838 h 6096000"/>
              <a:gd name="connsiteX145" fmla="*/ 3809257 w 6172200"/>
              <a:gd name="connsiteY145" fmla="*/ 4386263 h 6096000"/>
              <a:gd name="connsiteX146" fmla="*/ 3809257 w 6172200"/>
              <a:gd name="connsiteY146" fmla="*/ 3957638 h 6096000"/>
              <a:gd name="connsiteX147" fmla="*/ 3810845 w 6172200"/>
              <a:gd name="connsiteY147" fmla="*/ 3946526 h 6096000"/>
              <a:gd name="connsiteX148" fmla="*/ 3812432 w 6172200"/>
              <a:gd name="connsiteY148" fmla="*/ 3933826 h 6096000"/>
              <a:gd name="connsiteX149" fmla="*/ 3812432 w 6172200"/>
              <a:gd name="connsiteY149" fmla="*/ 3846513 h 6096000"/>
              <a:gd name="connsiteX150" fmla="*/ 3252045 w 6172200"/>
              <a:gd name="connsiteY150" fmla="*/ 3846513 h 6096000"/>
              <a:gd name="connsiteX151" fmla="*/ 3225057 w 6172200"/>
              <a:gd name="connsiteY151" fmla="*/ 3851276 h 6096000"/>
              <a:gd name="connsiteX152" fmla="*/ 3202832 w 6172200"/>
              <a:gd name="connsiteY152" fmla="*/ 3862388 h 6096000"/>
              <a:gd name="connsiteX153" fmla="*/ 3186957 w 6172200"/>
              <a:gd name="connsiteY153" fmla="*/ 3876676 h 6096000"/>
              <a:gd name="connsiteX154" fmla="*/ 3179020 w 6172200"/>
              <a:gd name="connsiteY154" fmla="*/ 3897313 h 6096000"/>
              <a:gd name="connsiteX155" fmla="*/ 3175845 w 6172200"/>
              <a:gd name="connsiteY155" fmla="*/ 3921126 h 6096000"/>
              <a:gd name="connsiteX156" fmla="*/ 3185370 w 6172200"/>
              <a:gd name="connsiteY156" fmla="*/ 3948113 h 6096000"/>
              <a:gd name="connsiteX157" fmla="*/ 3186957 w 6172200"/>
              <a:gd name="connsiteY157" fmla="*/ 3952876 h 6096000"/>
              <a:gd name="connsiteX158" fmla="*/ 3191720 w 6172200"/>
              <a:gd name="connsiteY158" fmla="*/ 3962401 h 6096000"/>
              <a:gd name="connsiteX159" fmla="*/ 3198070 w 6172200"/>
              <a:gd name="connsiteY159" fmla="*/ 3978276 h 6096000"/>
              <a:gd name="connsiteX160" fmla="*/ 3206007 w 6172200"/>
              <a:gd name="connsiteY160" fmla="*/ 3998913 h 6096000"/>
              <a:gd name="connsiteX161" fmla="*/ 3213945 w 6172200"/>
              <a:gd name="connsiteY161" fmla="*/ 4019551 h 6096000"/>
              <a:gd name="connsiteX162" fmla="*/ 3220295 w 6172200"/>
              <a:gd name="connsiteY162" fmla="*/ 4043363 h 6096000"/>
              <a:gd name="connsiteX163" fmla="*/ 3225057 w 6172200"/>
              <a:gd name="connsiteY163" fmla="*/ 4065588 h 6096000"/>
              <a:gd name="connsiteX164" fmla="*/ 3226645 w 6172200"/>
              <a:gd name="connsiteY164" fmla="*/ 4083051 h 6096000"/>
              <a:gd name="connsiteX165" fmla="*/ 3221882 w 6172200"/>
              <a:gd name="connsiteY165" fmla="*/ 4121151 h 6096000"/>
              <a:gd name="connsiteX166" fmla="*/ 3209182 w 6172200"/>
              <a:gd name="connsiteY166" fmla="*/ 4154488 h 6096000"/>
              <a:gd name="connsiteX167" fmla="*/ 3191720 w 6172200"/>
              <a:gd name="connsiteY167" fmla="*/ 4183063 h 6096000"/>
              <a:gd name="connsiteX168" fmla="*/ 3164732 w 6172200"/>
              <a:gd name="connsiteY168" fmla="*/ 4206876 h 6096000"/>
              <a:gd name="connsiteX169" fmla="*/ 3134570 w 6172200"/>
              <a:gd name="connsiteY169" fmla="*/ 4227513 h 6096000"/>
              <a:gd name="connsiteX170" fmla="*/ 3101232 w 6172200"/>
              <a:gd name="connsiteY170" fmla="*/ 4238626 h 6096000"/>
              <a:gd name="connsiteX171" fmla="*/ 3061545 w 6172200"/>
              <a:gd name="connsiteY171" fmla="*/ 4243388 h 6096000"/>
              <a:gd name="connsiteX172" fmla="*/ 3025032 w 6172200"/>
              <a:gd name="connsiteY172" fmla="*/ 4238626 h 6096000"/>
              <a:gd name="connsiteX173" fmla="*/ 2990107 w 6172200"/>
              <a:gd name="connsiteY173" fmla="*/ 4227513 h 6096000"/>
              <a:gd name="connsiteX174" fmla="*/ 2959945 w 6172200"/>
              <a:gd name="connsiteY174" fmla="*/ 4206876 h 6096000"/>
              <a:gd name="connsiteX175" fmla="*/ 2934545 w 6172200"/>
              <a:gd name="connsiteY175" fmla="*/ 4183063 h 6096000"/>
              <a:gd name="connsiteX176" fmla="*/ 2915495 w 6172200"/>
              <a:gd name="connsiteY176" fmla="*/ 4154488 h 6096000"/>
              <a:gd name="connsiteX177" fmla="*/ 2902795 w 6172200"/>
              <a:gd name="connsiteY177" fmla="*/ 4121151 h 6096000"/>
              <a:gd name="connsiteX178" fmla="*/ 2898032 w 6172200"/>
              <a:gd name="connsiteY178" fmla="*/ 4083051 h 6096000"/>
              <a:gd name="connsiteX179" fmla="*/ 2899620 w 6172200"/>
              <a:gd name="connsiteY179" fmla="*/ 4065588 h 6096000"/>
              <a:gd name="connsiteX180" fmla="*/ 2904382 w 6172200"/>
              <a:gd name="connsiteY180" fmla="*/ 4043363 h 6096000"/>
              <a:gd name="connsiteX181" fmla="*/ 2912320 w 6172200"/>
              <a:gd name="connsiteY181" fmla="*/ 4019551 h 6096000"/>
              <a:gd name="connsiteX182" fmla="*/ 2920257 w 6172200"/>
              <a:gd name="connsiteY182" fmla="*/ 3998913 h 6096000"/>
              <a:gd name="connsiteX183" fmla="*/ 2926607 w 6172200"/>
              <a:gd name="connsiteY183" fmla="*/ 3978276 h 6096000"/>
              <a:gd name="connsiteX184" fmla="*/ 2932957 w 6172200"/>
              <a:gd name="connsiteY184" fmla="*/ 3962401 h 6096000"/>
              <a:gd name="connsiteX185" fmla="*/ 2937720 w 6172200"/>
              <a:gd name="connsiteY185" fmla="*/ 3952876 h 6096000"/>
              <a:gd name="connsiteX186" fmla="*/ 2939307 w 6172200"/>
              <a:gd name="connsiteY186" fmla="*/ 3948113 h 6096000"/>
              <a:gd name="connsiteX187" fmla="*/ 2947245 w 6172200"/>
              <a:gd name="connsiteY187" fmla="*/ 3921126 h 6096000"/>
              <a:gd name="connsiteX188" fmla="*/ 2947245 w 6172200"/>
              <a:gd name="connsiteY188" fmla="*/ 3897313 h 6096000"/>
              <a:gd name="connsiteX189" fmla="*/ 2939307 w 6172200"/>
              <a:gd name="connsiteY189" fmla="*/ 3876676 h 6096000"/>
              <a:gd name="connsiteX190" fmla="*/ 2923432 w 6172200"/>
              <a:gd name="connsiteY190" fmla="*/ 3862388 h 6096000"/>
              <a:gd name="connsiteX191" fmla="*/ 2899620 w 6172200"/>
              <a:gd name="connsiteY191" fmla="*/ 3851276 h 6096000"/>
              <a:gd name="connsiteX192" fmla="*/ 2872632 w 6172200"/>
              <a:gd name="connsiteY192" fmla="*/ 3846513 h 6096000"/>
              <a:gd name="connsiteX193" fmla="*/ 1551832 w 6172200"/>
              <a:gd name="connsiteY193" fmla="*/ 1985963 h 6096000"/>
              <a:gd name="connsiteX194" fmla="*/ 1515320 w 6172200"/>
              <a:gd name="connsiteY194" fmla="*/ 1989138 h 6096000"/>
              <a:gd name="connsiteX195" fmla="*/ 1480395 w 6172200"/>
              <a:gd name="connsiteY195" fmla="*/ 2001838 h 6096000"/>
              <a:gd name="connsiteX196" fmla="*/ 1450232 w 6172200"/>
              <a:gd name="connsiteY196" fmla="*/ 2019301 h 6096000"/>
              <a:gd name="connsiteX197" fmla="*/ 1424832 w 6172200"/>
              <a:gd name="connsiteY197" fmla="*/ 2044701 h 6096000"/>
              <a:gd name="connsiteX198" fmla="*/ 1405782 w 6172200"/>
              <a:gd name="connsiteY198" fmla="*/ 2074863 h 6096000"/>
              <a:gd name="connsiteX199" fmla="*/ 1393082 w 6172200"/>
              <a:gd name="connsiteY199" fmla="*/ 2106613 h 6096000"/>
              <a:gd name="connsiteX200" fmla="*/ 1388320 w 6172200"/>
              <a:gd name="connsiteY200" fmla="*/ 2144713 h 6096000"/>
              <a:gd name="connsiteX201" fmla="*/ 1389907 w 6172200"/>
              <a:gd name="connsiteY201" fmla="*/ 2163763 h 6096000"/>
              <a:gd name="connsiteX202" fmla="*/ 1394670 w 6172200"/>
              <a:gd name="connsiteY202" fmla="*/ 2184401 h 6096000"/>
              <a:gd name="connsiteX203" fmla="*/ 1402607 w 6172200"/>
              <a:gd name="connsiteY203" fmla="*/ 2206626 h 6096000"/>
              <a:gd name="connsiteX204" fmla="*/ 1410545 w 6172200"/>
              <a:gd name="connsiteY204" fmla="*/ 2230438 h 6096000"/>
              <a:gd name="connsiteX205" fmla="*/ 1416895 w 6172200"/>
              <a:gd name="connsiteY205" fmla="*/ 2249488 h 6096000"/>
              <a:gd name="connsiteX206" fmla="*/ 1423245 w 6172200"/>
              <a:gd name="connsiteY206" fmla="*/ 2265363 h 6096000"/>
              <a:gd name="connsiteX207" fmla="*/ 1428007 w 6172200"/>
              <a:gd name="connsiteY207" fmla="*/ 2276476 h 6096000"/>
              <a:gd name="connsiteX208" fmla="*/ 1429595 w 6172200"/>
              <a:gd name="connsiteY208" fmla="*/ 2279651 h 6096000"/>
              <a:gd name="connsiteX209" fmla="*/ 1437532 w 6172200"/>
              <a:gd name="connsiteY209" fmla="*/ 2308226 h 6096000"/>
              <a:gd name="connsiteX210" fmla="*/ 1437532 w 6172200"/>
              <a:gd name="connsiteY210" fmla="*/ 2332038 h 6096000"/>
              <a:gd name="connsiteX211" fmla="*/ 1429595 w 6172200"/>
              <a:gd name="connsiteY211" fmla="*/ 2351088 h 6096000"/>
              <a:gd name="connsiteX212" fmla="*/ 1413720 w 6172200"/>
              <a:gd name="connsiteY212" fmla="*/ 2366963 h 6096000"/>
              <a:gd name="connsiteX213" fmla="*/ 1389907 w 6172200"/>
              <a:gd name="connsiteY213" fmla="*/ 2376488 h 6096000"/>
              <a:gd name="connsiteX214" fmla="*/ 1361332 w 6172200"/>
              <a:gd name="connsiteY214" fmla="*/ 2381251 h 6096000"/>
              <a:gd name="connsiteX215" fmla="*/ 802532 w 6172200"/>
              <a:gd name="connsiteY215" fmla="*/ 2381251 h 6096000"/>
              <a:gd name="connsiteX216" fmla="*/ 802532 w 6172200"/>
              <a:gd name="connsiteY216" fmla="*/ 2921001 h 6096000"/>
              <a:gd name="connsiteX217" fmla="*/ 799357 w 6172200"/>
              <a:gd name="connsiteY217" fmla="*/ 2949576 h 6096000"/>
              <a:gd name="connsiteX218" fmla="*/ 789832 w 6172200"/>
              <a:gd name="connsiteY218" fmla="*/ 2971801 h 6096000"/>
              <a:gd name="connsiteX219" fmla="*/ 772370 w 6172200"/>
              <a:gd name="connsiteY219" fmla="*/ 2986089 h 6096000"/>
              <a:gd name="connsiteX220" fmla="*/ 751732 w 6172200"/>
              <a:gd name="connsiteY220" fmla="*/ 2994026 h 6096000"/>
              <a:gd name="connsiteX221" fmla="*/ 726332 w 6172200"/>
              <a:gd name="connsiteY221" fmla="*/ 2995613 h 6096000"/>
              <a:gd name="connsiteX222" fmla="*/ 699345 w 6172200"/>
              <a:gd name="connsiteY222" fmla="*/ 2987676 h 6096000"/>
              <a:gd name="connsiteX223" fmla="*/ 692995 w 6172200"/>
              <a:gd name="connsiteY223" fmla="*/ 2984501 h 6096000"/>
              <a:gd name="connsiteX224" fmla="*/ 678707 w 6172200"/>
              <a:gd name="connsiteY224" fmla="*/ 2979738 h 6096000"/>
              <a:gd name="connsiteX225" fmla="*/ 662832 w 6172200"/>
              <a:gd name="connsiteY225" fmla="*/ 2973388 h 6096000"/>
              <a:gd name="connsiteX226" fmla="*/ 642195 w 6172200"/>
              <a:gd name="connsiteY226" fmla="*/ 2967038 h 6096000"/>
              <a:gd name="connsiteX227" fmla="*/ 619970 w 6172200"/>
              <a:gd name="connsiteY227" fmla="*/ 2960688 h 6096000"/>
              <a:gd name="connsiteX228" fmla="*/ 597745 w 6172200"/>
              <a:gd name="connsiteY228" fmla="*/ 2954338 h 6096000"/>
              <a:gd name="connsiteX229" fmla="*/ 577107 w 6172200"/>
              <a:gd name="connsiteY229" fmla="*/ 2949576 h 6096000"/>
              <a:gd name="connsiteX230" fmla="*/ 558057 w 6172200"/>
              <a:gd name="connsiteY230" fmla="*/ 2947988 h 6096000"/>
              <a:gd name="connsiteX231" fmla="*/ 527895 w 6172200"/>
              <a:gd name="connsiteY231" fmla="*/ 2951163 h 6096000"/>
              <a:gd name="connsiteX232" fmla="*/ 497732 w 6172200"/>
              <a:gd name="connsiteY232" fmla="*/ 2959101 h 6096000"/>
              <a:gd name="connsiteX233" fmla="*/ 472332 w 6172200"/>
              <a:gd name="connsiteY233" fmla="*/ 2971801 h 6096000"/>
              <a:gd name="connsiteX234" fmla="*/ 465982 w 6172200"/>
              <a:gd name="connsiteY234" fmla="*/ 2974976 h 6096000"/>
              <a:gd name="connsiteX235" fmla="*/ 442170 w 6172200"/>
              <a:gd name="connsiteY235" fmla="*/ 2994026 h 6096000"/>
              <a:gd name="connsiteX236" fmla="*/ 423120 w 6172200"/>
              <a:gd name="connsiteY236" fmla="*/ 3017838 h 6096000"/>
              <a:gd name="connsiteX237" fmla="*/ 405657 w 6172200"/>
              <a:gd name="connsiteY237" fmla="*/ 3044826 h 6096000"/>
              <a:gd name="connsiteX238" fmla="*/ 396132 w 6172200"/>
              <a:gd name="connsiteY238" fmla="*/ 3074988 h 6096000"/>
              <a:gd name="connsiteX239" fmla="*/ 392957 w 6172200"/>
              <a:gd name="connsiteY239" fmla="*/ 3106738 h 6096000"/>
              <a:gd name="connsiteX240" fmla="*/ 396132 w 6172200"/>
              <a:gd name="connsiteY240" fmla="*/ 3138488 h 6096000"/>
              <a:gd name="connsiteX241" fmla="*/ 405657 w 6172200"/>
              <a:gd name="connsiteY241" fmla="*/ 3168651 h 6096000"/>
              <a:gd name="connsiteX242" fmla="*/ 423120 w 6172200"/>
              <a:gd name="connsiteY242" fmla="*/ 3195639 h 6096000"/>
              <a:gd name="connsiteX243" fmla="*/ 442170 w 6172200"/>
              <a:gd name="connsiteY243" fmla="*/ 3219451 h 6096000"/>
              <a:gd name="connsiteX244" fmla="*/ 465982 w 6172200"/>
              <a:gd name="connsiteY244" fmla="*/ 3238501 h 6096000"/>
              <a:gd name="connsiteX245" fmla="*/ 472332 w 6172200"/>
              <a:gd name="connsiteY245" fmla="*/ 3243264 h 6096000"/>
              <a:gd name="connsiteX246" fmla="*/ 497732 w 6172200"/>
              <a:gd name="connsiteY246" fmla="*/ 3254376 h 6096000"/>
              <a:gd name="connsiteX247" fmla="*/ 527895 w 6172200"/>
              <a:gd name="connsiteY247" fmla="*/ 3262314 h 6096000"/>
              <a:gd name="connsiteX248" fmla="*/ 558057 w 6172200"/>
              <a:gd name="connsiteY248" fmla="*/ 3265489 h 6096000"/>
              <a:gd name="connsiteX249" fmla="*/ 577107 w 6172200"/>
              <a:gd name="connsiteY249" fmla="*/ 3263901 h 6096000"/>
              <a:gd name="connsiteX250" fmla="*/ 597745 w 6172200"/>
              <a:gd name="connsiteY250" fmla="*/ 3259139 h 6096000"/>
              <a:gd name="connsiteX251" fmla="*/ 619970 w 6172200"/>
              <a:gd name="connsiteY251" fmla="*/ 3254376 h 6096000"/>
              <a:gd name="connsiteX252" fmla="*/ 642195 w 6172200"/>
              <a:gd name="connsiteY252" fmla="*/ 3246439 h 6096000"/>
              <a:gd name="connsiteX253" fmla="*/ 662832 w 6172200"/>
              <a:gd name="connsiteY253" fmla="*/ 3240089 h 6096000"/>
              <a:gd name="connsiteX254" fmla="*/ 678707 w 6172200"/>
              <a:gd name="connsiteY254" fmla="*/ 3233739 h 6096000"/>
              <a:gd name="connsiteX255" fmla="*/ 692995 w 6172200"/>
              <a:gd name="connsiteY255" fmla="*/ 3228976 h 6096000"/>
              <a:gd name="connsiteX256" fmla="*/ 699345 w 6172200"/>
              <a:gd name="connsiteY256" fmla="*/ 3225801 h 6096000"/>
              <a:gd name="connsiteX257" fmla="*/ 726332 w 6172200"/>
              <a:gd name="connsiteY257" fmla="*/ 3217864 h 6096000"/>
              <a:gd name="connsiteX258" fmla="*/ 751732 w 6172200"/>
              <a:gd name="connsiteY258" fmla="*/ 3219451 h 6096000"/>
              <a:gd name="connsiteX259" fmla="*/ 772370 w 6172200"/>
              <a:gd name="connsiteY259" fmla="*/ 3227389 h 6096000"/>
              <a:gd name="connsiteX260" fmla="*/ 789832 w 6172200"/>
              <a:gd name="connsiteY260" fmla="*/ 3243264 h 6096000"/>
              <a:gd name="connsiteX261" fmla="*/ 799357 w 6172200"/>
              <a:gd name="connsiteY261" fmla="*/ 3263901 h 6096000"/>
              <a:gd name="connsiteX262" fmla="*/ 802532 w 6172200"/>
              <a:gd name="connsiteY262" fmla="*/ 3290889 h 6096000"/>
              <a:gd name="connsiteX263" fmla="*/ 802532 w 6172200"/>
              <a:gd name="connsiteY263" fmla="*/ 3832226 h 6096000"/>
              <a:gd name="connsiteX264" fmla="*/ 893020 w 6172200"/>
              <a:gd name="connsiteY264" fmla="*/ 3832226 h 6096000"/>
              <a:gd name="connsiteX265" fmla="*/ 904132 w 6172200"/>
              <a:gd name="connsiteY265" fmla="*/ 3830639 h 6096000"/>
              <a:gd name="connsiteX266" fmla="*/ 916832 w 6172200"/>
              <a:gd name="connsiteY266" fmla="*/ 3829051 h 6096000"/>
              <a:gd name="connsiteX267" fmla="*/ 1361332 w 6172200"/>
              <a:gd name="connsiteY267" fmla="*/ 3829051 h 6096000"/>
              <a:gd name="connsiteX268" fmla="*/ 1389907 w 6172200"/>
              <a:gd name="connsiteY268" fmla="*/ 3825876 h 6096000"/>
              <a:gd name="connsiteX269" fmla="*/ 1413720 w 6172200"/>
              <a:gd name="connsiteY269" fmla="*/ 3816351 h 6096000"/>
              <a:gd name="connsiteX270" fmla="*/ 1429595 w 6172200"/>
              <a:gd name="connsiteY270" fmla="*/ 3800476 h 6096000"/>
              <a:gd name="connsiteX271" fmla="*/ 1437532 w 6172200"/>
              <a:gd name="connsiteY271" fmla="*/ 3779839 h 6096000"/>
              <a:gd name="connsiteX272" fmla="*/ 1437532 w 6172200"/>
              <a:gd name="connsiteY272" fmla="*/ 3754439 h 6096000"/>
              <a:gd name="connsiteX273" fmla="*/ 1429595 w 6172200"/>
              <a:gd name="connsiteY273" fmla="*/ 3729039 h 6096000"/>
              <a:gd name="connsiteX274" fmla="*/ 1428007 w 6172200"/>
              <a:gd name="connsiteY274" fmla="*/ 3724276 h 6096000"/>
              <a:gd name="connsiteX275" fmla="*/ 1423245 w 6172200"/>
              <a:gd name="connsiteY275" fmla="*/ 3714751 h 6096000"/>
              <a:gd name="connsiteX276" fmla="*/ 1416895 w 6172200"/>
              <a:gd name="connsiteY276" fmla="*/ 3698876 h 6096000"/>
              <a:gd name="connsiteX277" fmla="*/ 1410545 w 6172200"/>
              <a:gd name="connsiteY277" fmla="*/ 3678239 h 6096000"/>
              <a:gd name="connsiteX278" fmla="*/ 1402607 w 6172200"/>
              <a:gd name="connsiteY278" fmla="*/ 3656014 h 6096000"/>
              <a:gd name="connsiteX279" fmla="*/ 1394670 w 6172200"/>
              <a:gd name="connsiteY279" fmla="*/ 3633789 h 6096000"/>
              <a:gd name="connsiteX280" fmla="*/ 1389907 w 6172200"/>
              <a:gd name="connsiteY280" fmla="*/ 3611564 h 6096000"/>
              <a:gd name="connsiteX281" fmla="*/ 1388320 w 6172200"/>
              <a:gd name="connsiteY281" fmla="*/ 3594101 h 6096000"/>
              <a:gd name="connsiteX282" fmla="*/ 1393082 w 6172200"/>
              <a:gd name="connsiteY282" fmla="*/ 3556001 h 6096000"/>
              <a:gd name="connsiteX283" fmla="*/ 1405782 w 6172200"/>
              <a:gd name="connsiteY283" fmla="*/ 3522664 h 6096000"/>
              <a:gd name="connsiteX284" fmla="*/ 1424832 w 6172200"/>
              <a:gd name="connsiteY284" fmla="*/ 3494089 h 6096000"/>
              <a:gd name="connsiteX285" fmla="*/ 1450232 w 6172200"/>
              <a:gd name="connsiteY285" fmla="*/ 3468689 h 6096000"/>
              <a:gd name="connsiteX286" fmla="*/ 1480395 w 6172200"/>
              <a:gd name="connsiteY286" fmla="*/ 3449639 h 6096000"/>
              <a:gd name="connsiteX287" fmla="*/ 1515320 w 6172200"/>
              <a:gd name="connsiteY287" fmla="*/ 3438526 h 6096000"/>
              <a:gd name="connsiteX288" fmla="*/ 1551832 w 6172200"/>
              <a:gd name="connsiteY288" fmla="*/ 3433764 h 6096000"/>
              <a:gd name="connsiteX289" fmla="*/ 1591520 w 6172200"/>
              <a:gd name="connsiteY289" fmla="*/ 3438526 h 6096000"/>
              <a:gd name="connsiteX290" fmla="*/ 1624858 w 6172200"/>
              <a:gd name="connsiteY290" fmla="*/ 3449639 h 6096000"/>
              <a:gd name="connsiteX291" fmla="*/ 1655020 w 6172200"/>
              <a:gd name="connsiteY291" fmla="*/ 3468689 h 6096000"/>
              <a:gd name="connsiteX292" fmla="*/ 1682008 w 6172200"/>
              <a:gd name="connsiteY292" fmla="*/ 3494089 h 6096000"/>
              <a:gd name="connsiteX293" fmla="*/ 1701058 w 6172200"/>
              <a:gd name="connsiteY293" fmla="*/ 3522664 h 6096000"/>
              <a:gd name="connsiteX294" fmla="*/ 1712170 w 6172200"/>
              <a:gd name="connsiteY294" fmla="*/ 3556001 h 6096000"/>
              <a:gd name="connsiteX295" fmla="*/ 1716933 w 6172200"/>
              <a:gd name="connsiteY295" fmla="*/ 3594101 h 6096000"/>
              <a:gd name="connsiteX296" fmla="*/ 1715345 w 6172200"/>
              <a:gd name="connsiteY296" fmla="*/ 3611564 h 6096000"/>
              <a:gd name="connsiteX297" fmla="*/ 1710583 w 6172200"/>
              <a:gd name="connsiteY297" fmla="*/ 3633789 h 6096000"/>
              <a:gd name="connsiteX298" fmla="*/ 1704233 w 6172200"/>
              <a:gd name="connsiteY298" fmla="*/ 3656014 h 6096000"/>
              <a:gd name="connsiteX299" fmla="*/ 1696295 w 6172200"/>
              <a:gd name="connsiteY299" fmla="*/ 3678239 h 6096000"/>
              <a:gd name="connsiteX300" fmla="*/ 1689945 w 6172200"/>
              <a:gd name="connsiteY300" fmla="*/ 3698876 h 6096000"/>
              <a:gd name="connsiteX301" fmla="*/ 1683595 w 6172200"/>
              <a:gd name="connsiteY301" fmla="*/ 3714751 h 6096000"/>
              <a:gd name="connsiteX302" fmla="*/ 1678833 w 6172200"/>
              <a:gd name="connsiteY302" fmla="*/ 3724276 h 6096000"/>
              <a:gd name="connsiteX303" fmla="*/ 1677245 w 6172200"/>
              <a:gd name="connsiteY303" fmla="*/ 3729039 h 6096000"/>
              <a:gd name="connsiteX304" fmla="*/ 1669308 w 6172200"/>
              <a:gd name="connsiteY304" fmla="*/ 3754439 h 6096000"/>
              <a:gd name="connsiteX305" fmla="*/ 1669308 w 6172200"/>
              <a:gd name="connsiteY305" fmla="*/ 3779839 h 6096000"/>
              <a:gd name="connsiteX306" fmla="*/ 1677245 w 6172200"/>
              <a:gd name="connsiteY306" fmla="*/ 3800476 h 6096000"/>
              <a:gd name="connsiteX307" fmla="*/ 1693120 w 6172200"/>
              <a:gd name="connsiteY307" fmla="*/ 3816351 h 6096000"/>
              <a:gd name="connsiteX308" fmla="*/ 1715345 w 6172200"/>
              <a:gd name="connsiteY308" fmla="*/ 3825876 h 6096000"/>
              <a:gd name="connsiteX309" fmla="*/ 1743920 w 6172200"/>
              <a:gd name="connsiteY309" fmla="*/ 3829051 h 6096000"/>
              <a:gd name="connsiteX310" fmla="*/ 2188420 w 6172200"/>
              <a:gd name="connsiteY310" fmla="*/ 3829051 h 6096000"/>
              <a:gd name="connsiteX311" fmla="*/ 2202708 w 6172200"/>
              <a:gd name="connsiteY311" fmla="*/ 3830639 h 6096000"/>
              <a:gd name="connsiteX312" fmla="*/ 2213820 w 6172200"/>
              <a:gd name="connsiteY312" fmla="*/ 3832226 h 6096000"/>
              <a:gd name="connsiteX313" fmla="*/ 2302720 w 6172200"/>
              <a:gd name="connsiteY313" fmla="*/ 3832226 h 6096000"/>
              <a:gd name="connsiteX314" fmla="*/ 2302720 w 6172200"/>
              <a:gd name="connsiteY314" fmla="*/ 3290889 h 6096000"/>
              <a:gd name="connsiteX315" fmla="*/ 2299545 w 6172200"/>
              <a:gd name="connsiteY315" fmla="*/ 3268664 h 6096000"/>
              <a:gd name="connsiteX316" fmla="*/ 2291608 w 6172200"/>
              <a:gd name="connsiteY316" fmla="*/ 3251201 h 6096000"/>
              <a:gd name="connsiteX317" fmla="*/ 2275733 w 6172200"/>
              <a:gd name="connsiteY317" fmla="*/ 3238501 h 6096000"/>
              <a:gd name="connsiteX318" fmla="*/ 2258270 w 6172200"/>
              <a:gd name="connsiteY318" fmla="*/ 3232151 h 6096000"/>
              <a:gd name="connsiteX319" fmla="*/ 2237633 w 6172200"/>
              <a:gd name="connsiteY319" fmla="*/ 3230564 h 6096000"/>
              <a:gd name="connsiteX320" fmla="*/ 2213820 w 6172200"/>
              <a:gd name="connsiteY320" fmla="*/ 3233739 h 6096000"/>
              <a:gd name="connsiteX321" fmla="*/ 2188420 w 6172200"/>
              <a:gd name="connsiteY321" fmla="*/ 3241676 h 6096000"/>
              <a:gd name="connsiteX322" fmla="*/ 2185245 w 6172200"/>
              <a:gd name="connsiteY322" fmla="*/ 3243264 h 6096000"/>
              <a:gd name="connsiteX323" fmla="*/ 2175720 w 6172200"/>
              <a:gd name="connsiteY323" fmla="*/ 3246439 h 6096000"/>
              <a:gd name="connsiteX324" fmla="*/ 2159845 w 6172200"/>
              <a:gd name="connsiteY324" fmla="*/ 3249614 h 6096000"/>
              <a:gd name="connsiteX325" fmla="*/ 2142383 w 6172200"/>
              <a:gd name="connsiteY325" fmla="*/ 3254376 h 6096000"/>
              <a:gd name="connsiteX326" fmla="*/ 2120158 w 6172200"/>
              <a:gd name="connsiteY326" fmla="*/ 3257551 h 6096000"/>
              <a:gd name="connsiteX327" fmla="*/ 2097933 w 6172200"/>
              <a:gd name="connsiteY327" fmla="*/ 3262314 h 6096000"/>
              <a:gd name="connsiteX328" fmla="*/ 2077295 w 6172200"/>
              <a:gd name="connsiteY328" fmla="*/ 3263901 h 6096000"/>
              <a:gd name="connsiteX329" fmla="*/ 2058245 w 6172200"/>
              <a:gd name="connsiteY329" fmla="*/ 3265489 h 6096000"/>
              <a:gd name="connsiteX330" fmla="*/ 2020145 w 6172200"/>
              <a:gd name="connsiteY330" fmla="*/ 3260726 h 6096000"/>
              <a:gd name="connsiteX331" fmla="*/ 1985220 w 6172200"/>
              <a:gd name="connsiteY331" fmla="*/ 3249614 h 6096000"/>
              <a:gd name="connsiteX332" fmla="*/ 1955058 w 6172200"/>
              <a:gd name="connsiteY332" fmla="*/ 3230564 h 6096000"/>
              <a:gd name="connsiteX333" fmla="*/ 1929658 w 6172200"/>
              <a:gd name="connsiteY333" fmla="*/ 3205164 h 6096000"/>
              <a:gd name="connsiteX334" fmla="*/ 1910608 w 6172200"/>
              <a:gd name="connsiteY334" fmla="*/ 3176589 h 6096000"/>
              <a:gd name="connsiteX335" fmla="*/ 1897908 w 6172200"/>
              <a:gd name="connsiteY335" fmla="*/ 3143251 h 6096000"/>
              <a:gd name="connsiteX336" fmla="*/ 1893145 w 6172200"/>
              <a:gd name="connsiteY336" fmla="*/ 3106738 h 6096000"/>
              <a:gd name="connsiteX337" fmla="*/ 1897908 w 6172200"/>
              <a:gd name="connsiteY337" fmla="*/ 3070226 h 6096000"/>
              <a:gd name="connsiteX338" fmla="*/ 1910608 w 6172200"/>
              <a:gd name="connsiteY338" fmla="*/ 3036888 h 6096000"/>
              <a:gd name="connsiteX339" fmla="*/ 1929658 w 6172200"/>
              <a:gd name="connsiteY339" fmla="*/ 3006726 h 6096000"/>
              <a:gd name="connsiteX340" fmla="*/ 1955058 w 6172200"/>
              <a:gd name="connsiteY340" fmla="*/ 2982913 h 6096000"/>
              <a:gd name="connsiteX341" fmla="*/ 1985220 w 6172200"/>
              <a:gd name="connsiteY341" fmla="*/ 2963863 h 6096000"/>
              <a:gd name="connsiteX342" fmla="*/ 2020145 w 6172200"/>
              <a:gd name="connsiteY342" fmla="*/ 2952751 h 6096000"/>
              <a:gd name="connsiteX343" fmla="*/ 2058245 w 6172200"/>
              <a:gd name="connsiteY343" fmla="*/ 2947988 h 6096000"/>
              <a:gd name="connsiteX344" fmla="*/ 2077295 w 6172200"/>
              <a:gd name="connsiteY344" fmla="*/ 2949576 h 6096000"/>
              <a:gd name="connsiteX345" fmla="*/ 2099520 w 6172200"/>
              <a:gd name="connsiteY345" fmla="*/ 2954338 h 6096000"/>
              <a:gd name="connsiteX346" fmla="*/ 2123333 w 6172200"/>
              <a:gd name="connsiteY346" fmla="*/ 2960688 h 6096000"/>
              <a:gd name="connsiteX347" fmla="*/ 2145558 w 6172200"/>
              <a:gd name="connsiteY347" fmla="*/ 2968626 h 6096000"/>
              <a:gd name="connsiteX348" fmla="*/ 2166195 w 6172200"/>
              <a:gd name="connsiteY348" fmla="*/ 2974976 h 6096000"/>
              <a:gd name="connsiteX349" fmla="*/ 2183658 w 6172200"/>
              <a:gd name="connsiteY349" fmla="*/ 2981326 h 6096000"/>
              <a:gd name="connsiteX350" fmla="*/ 2194770 w 6172200"/>
              <a:gd name="connsiteY350" fmla="*/ 2986089 h 6096000"/>
              <a:gd name="connsiteX351" fmla="*/ 2197945 w 6172200"/>
              <a:gd name="connsiteY351" fmla="*/ 2987676 h 6096000"/>
              <a:gd name="connsiteX352" fmla="*/ 2226520 w 6172200"/>
              <a:gd name="connsiteY352" fmla="*/ 2995613 h 6096000"/>
              <a:gd name="connsiteX353" fmla="*/ 2251920 w 6172200"/>
              <a:gd name="connsiteY353" fmla="*/ 2994026 h 6096000"/>
              <a:gd name="connsiteX354" fmla="*/ 2272558 w 6172200"/>
              <a:gd name="connsiteY354" fmla="*/ 2986089 h 6096000"/>
              <a:gd name="connsiteX355" fmla="*/ 2290020 w 6172200"/>
              <a:gd name="connsiteY355" fmla="*/ 2971801 h 6096000"/>
              <a:gd name="connsiteX356" fmla="*/ 2299545 w 6172200"/>
              <a:gd name="connsiteY356" fmla="*/ 2949576 h 6096000"/>
              <a:gd name="connsiteX357" fmla="*/ 2302720 w 6172200"/>
              <a:gd name="connsiteY357" fmla="*/ 2921001 h 6096000"/>
              <a:gd name="connsiteX358" fmla="*/ 2302720 w 6172200"/>
              <a:gd name="connsiteY358" fmla="*/ 2381251 h 6096000"/>
              <a:gd name="connsiteX359" fmla="*/ 1743920 w 6172200"/>
              <a:gd name="connsiteY359" fmla="*/ 2381251 h 6096000"/>
              <a:gd name="connsiteX360" fmla="*/ 1715345 w 6172200"/>
              <a:gd name="connsiteY360" fmla="*/ 2376488 h 6096000"/>
              <a:gd name="connsiteX361" fmla="*/ 1693120 w 6172200"/>
              <a:gd name="connsiteY361" fmla="*/ 2366963 h 6096000"/>
              <a:gd name="connsiteX362" fmla="*/ 1677245 w 6172200"/>
              <a:gd name="connsiteY362" fmla="*/ 2351088 h 6096000"/>
              <a:gd name="connsiteX363" fmla="*/ 1669308 w 6172200"/>
              <a:gd name="connsiteY363" fmla="*/ 2332038 h 6096000"/>
              <a:gd name="connsiteX364" fmla="*/ 1669308 w 6172200"/>
              <a:gd name="connsiteY364" fmla="*/ 2308226 h 6096000"/>
              <a:gd name="connsiteX365" fmla="*/ 1677245 w 6172200"/>
              <a:gd name="connsiteY365" fmla="*/ 2279651 h 6096000"/>
              <a:gd name="connsiteX366" fmla="*/ 1678833 w 6172200"/>
              <a:gd name="connsiteY366" fmla="*/ 2276476 h 6096000"/>
              <a:gd name="connsiteX367" fmla="*/ 1683595 w 6172200"/>
              <a:gd name="connsiteY367" fmla="*/ 2265363 h 6096000"/>
              <a:gd name="connsiteX368" fmla="*/ 1689945 w 6172200"/>
              <a:gd name="connsiteY368" fmla="*/ 2249488 h 6096000"/>
              <a:gd name="connsiteX369" fmla="*/ 1696295 w 6172200"/>
              <a:gd name="connsiteY369" fmla="*/ 2230438 h 6096000"/>
              <a:gd name="connsiteX370" fmla="*/ 1704233 w 6172200"/>
              <a:gd name="connsiteY370" fmla="*/ 2206626 h 6096000"/>
              <a:gd name="connsiteX371" fmla="*/ 1710583 w 6172200"/>
              <a:gd name="connsiteY371" fmla="*/ 2184401 h 6096000"/>
              <a:gd name="connsiteX372" fmla="*/ 1715345 w 6172200"/>
              <a:gd name="connsiteY372" fmla="*/ 2163763 h 6096000"/>
              <a:gd name="connsiteX373" fmla="*/ 1716933 w 6172200"/>
              <a:gd name="connsiteY373" fmla="*/ 2144713 h 6096000"/>
              <a:gd name="connsiteX374" fmla="*/ 1712170 w 6172200"/>
              <a:gd name="connsiteY374" fmla="*/ 2106613 h 6096000"/>
              <a:gd name="connsiteX375" fmla="*/ 1701058 w 6172200"/>
              <a:gd name="connsiteY375" fmla="*/ 2074863 h 6096000"/>
              <a:gd name="connsiteX376" fmla="*/ 1682008 w 6172200"/>
              <a:gd name="connsiteY376" fmla="*/ 2044701 h 6096000"/>
              <a:gd name="connsiteX377" fmla="*/ 1655020 w 6172200"/>
              <a:gd name="connsiteY377" fmla="*/ 2019301 h 6096000"/>
              <a:gd name="connsiteX378" fmla="*/ 1624858 w 6172200"/>
              <a:gd name="connsiteY378" fmla="*/ 2001838 h 6096000"/>
              <a:gd name="connsiteX379" fmla="*/ 1591520 w 6172200"/>
              <a:gd name="connsiteY379" fmla="*/ 1989138 h 6096000"/>
              <a:gd name="connsiteX380" fmla="*/ 3053607 w 6172200"/>
              <a:gd name="connsiteY380" fmla="*/ 533400 h 6096000"/>
              <a:gd name="connsiteX381" fmla="*/ 3020270 w 6172200"/>
              <a:gd name="connsiteY381" fmla="*/ 536575 h 6096000"/>
              <a:gd name="connsiteX382" fmla="*/ 2988520 w 6172200"/>
              <a:gd name="connsiteY382" fmla="*/ 546100 h 6096000"/>
              <a:gd name="connsiteX383" fmla="*/ 2961532 w 6172200"/>
              <a:gd name="connsiteY383" fmla="*/ 560388 h 6096000"/>
              <a:gd name="connsiteX384" fmla="*/ 2937720 w 6172200"/>
              <a:gd name="connsiteY384" fmla="*/ 581025 h 6096000"/>
              <a:gd name="connsiteX385" fmla="*/ 2918670 w 6172200"/>
              <a:gd name="connsiteY385" fmla="*/ 603250 h 6096000"/>
              <a:gd name="connsiteX386" fmla="*/ 2913907 w 6172200"/>
              <a:gd name="connsiteY386" fmla="*/ 609600 h 6096000"/>
              <a:gd name="connsiteX387" fmla="*/ 2899620 w 6172200"/>
              <a:gd name="connsiteY387" fmla="*/ 635000 h 6096000"/>
              <a:gd name="connsiteX388" fmla="*/ 2891682 w 6172200"/>
              <a:gd name="connsiteY388" fmla="*/ 661988 h 6096000"/>
              <a:gd name="connsiteX389" fmla="*/ 2888507 w 6172200"/>
              <a:gd name="connsiteY389" fmla="*/ 692151 h 6096000"/>
              <a:gd name="connsiteX390" fmla="*/ 2890095 w 6172200"/>
              <a:gd name="connsiteY390" fmla="*/ 709613 h 6096000"/>
              <a:gd name="connsiteX391" fmla="*/ 2894857 w 6172200"/>
              <a:gd name="connsiteY391" fmla="*/ 730250 h 6096000"/>
              <a:gd name="connsiteX392" fmla="*/ 2901207 w 6172200"/>
              <a:gd name="connsiteY392" fmla="*/ 752475 h 6096000"/>
              <a:gd name="connsiteX393" fmla="*/ 2907557 w 6172200"/>
              <a:gd name="connsiteY393" fmla="*/ 774700 h 6096000"/>
              <a:gd name="connsiteX394" fmla="*/ 2917082 w 6172200"/>
              <a:gd name="connsiteY394" fmla="*/ 793751 h 6096000"/>
              <a:gd name="connsiteX395" fmla="*/ 2923432 w 6172200"/>
              <a:gd name="connsiteY395" fmla="*/ 809626 h 6096000"/>
              <a:gd name="connsiteX396" fmla="*/ 2928195 w 6172200"/>
              <a:gd name="connsiteY396" fmla="*/ 820738 h 6096000"/>
              <a:gd name="connsiteX397" fmla="*/ 2929782 w 6172200"/>
              <a:gd name="connsiteY397" fmla="*/ 827088 h 6096000"/>
              <a:gd name="connsiteX398" fmla="*/ 2931370 w 6172200"/>
              <a:gd name="connsiteY398" fmla="*/ 828676 h 6096000"/>
              <a:gd name="connsiteX399" fmla="*/ 2939307 w 6172200"/>
              <a:gd name="connsiteY399" fmla="*/ 855663 h 6096000"/>
              <a:gd name="connsiteX400" fmla="*/ 2937720 w 6172200"/>
              <a:gd name="connsiteY400" fmla="*/ 879476 h 6096000"/>
              <a:gd name="connsiteX401" fmla="*/ 2929782 w 6172200"/>
              <a:gd name="connsiteY401" fmla="*/ 900113 h 6096000"/>
              <a:gd name="connsiteX402" fmla="*/ 2913907 w 6172200"/>
              <a:gd name="connsiteY402" fmla="*/ 914401 h 6096000"/>
              <a:gd name="connsiteX403" fmla="*/ 2890095 w 6172200"/>
              <a:gd name="connsiteY403" fmla="*/ 925513 h 6096000"/>
              <a:gd name="connsiteX404" fmla="*/ 2863107 w 6172200"/>
              <a:gd name="connsiteY404" fmla="*/ 928688 h 6096000"/>
              <a:gd name="connsiteX405" fmla="*/ 2417020 w 6172200"/>
              <a:gd name="connsiteY405" fmla="*/ 928688 h 6096000"/>
              <a:gd name="connsiteX406" fmla="*/ 2304307 w 6172200"/>
              <a:gd name="connsiteY406" fmla="*/ 928688 h 6096000"/>
              <a:gd name="connsiteX407" fmla="*/ 2304307 w 6172200"/>
              <a:gd name="connsiteY407" fmla="*/ 1016001 h 6096000"/>
              <a:gd name="connsiteX408" fmla="*/ 2305895 w 6172200"/>
              <a:gd name="connsiteY408" fmla="*/ 1027113 h 6096000"/>
              <a:gd name="connsiteX409" fmla="*/ 2305895 w 6172200"/>
              <a:gd name="connsiteY409" fmla="*/ 1039813 h 6096000"/>
              <a:gd name="connsiteX410" fmla="*/ 2305895 w 6172200"/>
              <a:gd name="connsiteY410" fmla="*/ 1470025 h 6096000"/>
              <a:gd name="connsiteX411" fmla="*/ 2309070 w 6172200"/>
              <a:gd name="connsiteY411" fmla="*/ 1493838 h 6096000"/>
              <a:gd name="connsiteX412" fmla="*/ 2317007 w 6172200"/>
              <a:gd name="connsiteY412" fmla="*/ 1514475 h 6096000"/>
              <a:gd name="connsiteX413" fmla="*/ 2328120 w 6172200"/>
              <a:gd name="connsiteY413" fmla="*/ 1528763 h 6096000"/>
              <a:gd name="connsiteX414" fmla="*/ 2343995 w 6172200"/>
              <a:gd name="connsiteY414" fmla="*/ 1538288 h 6096000"/>
              <a:gd name="connsiteX415" fmla="*/ 2363045 w 6172200"/>
              <a:gd name="connsiteY415" fmla="*/ 1543050 h 6096000"/>
              <a:gd name="connsiteX416" fmla="*/ 2386857 w 6172200"/>
              <a:gd name="connsiteY416" fmla="*/ 1543050 h 6096000"/>
              <a:gd name="connsiteX417" fmla="*/ 2410670 w 6172200"/>
              <a:gd name="connsiteY417" fmla="*/ 1535113 h 6096000"/>
              <a:gd name="connsiteX418" fmla="*/ 2413845 w 6172200"/>
              <a:gd name="connsiteY418" fmla="*/ 1533526 h 6096000"/>
              <a:gd name="connsiteX419" fmla="*/ 2424957 w 6172200"/>
              <a:gd name="connsiteY419" fmla="*/ 1530351 h 6096000"/>
              <a:gd name="connsiteX420" fmla="*/ 2442420 w 6172200"/>
              <a:gd name="connsiteY420" fmla="*/ 1524001 h 6096000"/>
              <a:gd name="connsiteX421" fmla="*/ 2461470 w 6172200"/>
              <a:gd name="connsiteY421" fmla="*/ 1516063 h 6096000"/>
              <a:gd name="connsiteX422" fmla="*/ 2485282 w 6172200"/>
              <a:gd name="connsiteY422" fmla="*/ 1509713 h 6096000"/>
              <a:gd name="connsiteX423" fmla="*/ 2509095 w 6172200"/>
              <a:gd name="connsiteY423" fmla="*/ 1503363 h 6096000"/>
              <a:gd name="connsiteX424" fmla="*/ 2531320 w 6172200"/>
              <a:gd name="connsiteY424" fmla="*/ 1498601 h 6096000"/>
              <a:gd name="connsiteX425" fmla="*/ 2550370 w 6172200"/>
              <a:gd name="connsiteY425" fmla="*/ 1497013 h 6096000"/>
              <a:gd name="connsiteX426" fmla="*/ 2588470 w 6172200"/>
              <a:gd name="connsiteY426" fmla="*/ 1500188 h 6096000"/>
              <a:gd name="connsiteX427" fmla="*/ 2621807 w 6172200"/>
              <a:gd name="connsiteY427" fmla="*/ 1512888 h 6096000"/>
              <a:gd name="connsiteX428" fmla="*/ 2653557 w 6172200"/>
              <a:gd name="connsiteY428" fmla="*/ 1530351 h 6096000"/>
              <a:gd name="connsiteX429" fmla="*/ 2678957 w 6172200"/>
              <a:gd name="connsiteY429" fmla="*/ 1555750 h 6096000"/>
              <a:gd name="connsiteX430" fmla="*/ 2698007 w 6172200"/>
              <a:gd name="connsiteY430" fmla="*/ 1585913 h 6096000"/>
              <a:gd name="connsiteX431" fmla="*/ 2710707 w 6172200"/>
              <a:gd name="connsiteY431" fmla="*/ 1617663 h 6096000"/>
              <a:gd name="connsiteX432" fmla="*/ 2713882 w 6172200"/>
              <a:gd name="connsiteY432" fmla="*/ 1654176 h 6096000"/>
              <a:gd name="connsiteX433" fmla="*/ 2710707 w 6172200"/>
              <a:gd name="connsiteY433" fmla="*/ 1692276 h 6096000"/>
              <a:gd name="connsiteX434" fmla="*/ 2698007 w 6172200"/>
              <a:gd name="connsiteY434" fmla="*/ 1724026 h 6096000"/>
              <a:gd name="connsiteX435" fmla="*/ 2678957 w 6172200"/>
              <a:gd name="connsiteY435" fmla="*/ 1754188 h 6096000"/>
              <a:gd name="connsiteX436" fmla="*/ 2653557 w 6172200"/>
              <a:gd name="connsiteY436" fmla="*/ 1779588 h 6096000"/>
              <a:gd name="connsiteX437" fmla="*/ 2621807 w 6172200"/>
              <a:gd name="connsiteY437" fmla="*/ 1797051 h 6096000"/>
              <a:gd name="connsiteX438" fmla="*/ 2588470 w 6172200"/>
              <a:gd name="connsiteY438" fmla="*/ 1809751 h 6096000"/>
              <a:gd name="connsiteX439" fmla="*/ 2550370 w 6172200"/>
              <a:gd name="connsiteY439" fmla="*/ 1812926 h 6096000"/>
              <a:gd name="connsiteX440" fmla="*/ 2531320 w 6172200"/>
              <a:gd name="connsiteY440" fmla="*/ 1811338 h 6096000"/>
              <a:gd name="connsiteX441" fmla="*/ 2509095 w 6172200"/>
              <a:gd name="connsiteY441" fmla="*/ 1806576 h 6096000"/>
              <a:gd name="connsiteX442" fmla="*/ 2485282 w 6172200"/>
              <a:gd name="connsiteY442" fmla="*/ 1801813 h 6096000"/>
              <a:gd name="connsiteX443" fmla="*/ 2461470 w 6172200"/>
              <a:gd name="connsiteY443" fmla="*/ 1793876 h 6096000"/>
              <a:gd name="connsiteX444" fmla="*/ 2442420 w 6172200"/>
              <a:gd name="connsiteY444" fmla="*/ 1785939 h 6096000"/>
              <a:gd name="connsiteX445" fmla="*/ 2424957 w 6172200"/>
              <a:gd name="connsiteY445" fmla="*/ 1781176 h 6096000"/>
              <a:gd name="connsiteX446" fmla="*/ 2413845 w 6172200"/>
              <a:gd name="connsiteY446" fmla="*/ 1776413 h 6096000"/>
              <a:gd name="connsiteX447" fmla="*/ 2410670 w 6172200"/>
              <a:gd name="connsiteY447" fmla="*/ 1774826 h 6096000"/>
              <a:gd name="connsiteX448" fmla="*/ 2386857 w 6172200"/>
              <a:gd name="connsiteY448" fmla="*/ 1766888 h 6096000"/>
              <a:gd name="connsiteX449" fmla="*/ 2363045 w 6172200"/>
              <a:gd name="connsiteY449" fmla="*/ 1766888 h 6096000"/>
              <a:gd name="connsiteX450" fmla="*/ 2343995 w 6172200"/>
              <a:gd name="connsiteY450" fmla="*/ 1771651 h 6096000"/>
              <a:gd name="connsiteX451" fmla="*/ 2328120 w 6172200"/>
              <a:gd name="connsiteY451" fmla="*/ 1781176 h 6096000"/>
              <a:gd name="connsiteX452" fmla="*/ 2317007 w 6172200"/>
              <a:gd name="connsiteY452" fmla="*/ 1795463 h 6096000"/>
              <a:gd name="connsiteX453" fmla="*/ 2309070 w 6172200"/>
              <a:gd name="connsiteY453" fmla="*/ 1816101 h 6096000"/>
              <a:gd name="connsiteX454" fmla="*/ 2305895 w 6172200"/>
              <a:gd name="connsiteY454" fmla="*/ 1838326 h 6096000"/>
              <a:gd name="connsiteX455" fmla="*/ 2305895 w 6172200"/>
              <a:gd name="connsiteY455" fmla="*/ 2270126 h 6096000"/>
              <a:gd name="connsiteX456" fmla="*/ 2305895 w 6172200"/>
              <a:gd name="connsiteY456" fmla="*/ 2281238 h 6096000"/>
              <a:gd name="connsiteX457" fmla="*/ 2304307 w 6172200"/>
              <a:gd name="connsiteY457" fmla="*/ 2292351 h 6096000"/>
              <a:gd name="connsiteX458" fmla="*/ 2304307 w 6172200"/>
              <a:gd name="connsiteY458" fmla="*/ 2379663 h 6096000"/>
              <a:gd name="connsiteX459" fmla="*/ 2863107 w 6172200"/>
              <a:gd name="connsiteY459" fmla="*/ 2379663 h 6096000"/>
              <a:gd name="connsiteX460" fmla="*/ 2890095 w 6172200"/>
              <a:gd name="connsiteY460" fmla="*/ 2376488 h 6096000"/>
              <a:gd name="connsiteX461" fmla="*/ 2913907 w 6172200"/>
              <a:gd name="connsiteY461" fmla="*/ 2366963 h 6096000"/>
              <a:gd name="connsiteX462" fmla="*/ 2929782 w 6172200"/>
              <a:gd name="connsiteY462" fmla="*/ 2351088 h 6096000"/>
              <a:gd name="connsiteX463" fmla="*/ 2937720 w 6172200"/>
              <a:gd name="connsiteY463" fmla="*/ 2330451 h 6096000"/>
              <a:gd name="connsiteX464" fmla="*/ 2939307 w 6172200"/>
              <a:gd name="connsiteY464" fmla="*/ 2306638 h 6096000"/>
              <a:gd name="connsiteX465" fmla="*/ 2931370 w 6172200"/>
              <a:gd name="connsiteY465" fmla="*/ 2279651 h 6096000"/>
              <a:gd name="connsiteX466" fmla="*/ 2929782 w 6172200"/>
              <a:gd name="connsiteY466" fmla="*/ 2274888 h 6096000"/>
              <a:gd name="connsiteX467" fmla="*/ 2925020 w 6172200"/>
              <a:gd name="connsiteY467" fmla="*/ 2265363 h 6096000"/>
              <a:gd name="connsiteX468" fmla="*/ 2918670 w 6172200"/>
              <a:gd name="connsiteY468" fmla="*/ 2249488 h 6096000"/>
              <a:gd name="connsiteX469" fmla="*/ 2909145 w 6172200"/>
              <a:gd name="connsiteY469" fmla="*/ 2228851 h 6096000"/>
              <a:gd name="connsiteX470" fmla="*/ 2901207 w 6172200"/>
              <a:gd name="connsiteY470" fmla="*/ 2206626 h 6096000"/>
              <a:gd name="connsiteX471" fmla="*/ 2894857 w 6172200"/>
              <a:gd name="connsiteY471" fmla="*/ 2184401 h 6096000"/>
              <a:gd name="connsiteX472" fmla="*/ 2890095 w 6172200"/>
              <a:gd name="connsiteY472" fmla="*/ 2162176 h 6096000"/>
              <a:gd name="connsiteX473" fmla="*/ 2888507 w 6172200"/>
              <a:gd name="connsiteY473" fmla="*/ 2143126 h 6096000"/>
              <a:gd name="connsiteX474" fmla="*/ 2893270 w 6172200"/>
              <a:gd name="connsiteY474" fmla="*/ 2106613 h 6096000"/>
              <a:gd name="connsiteX475" fmla="*/ 2904382 w 6172200"/>
              <a:gd name="connsiteY475" fmla="*/ 2073276 h 6096000"/>
              <a:gd name="connsiteX476" fmla="*/ 2925020 w 6172200"/>
              <a:gd name="connsiteY476" fmla="*/ 2044701 h 6096000"/>
              <a:gd name="connsiteX477" fmla="*/ 2950420 w 6172200"/>
              <a:gd name="connsiteY477" fmla="*/ 2019301 h 6096000"/>
              <a:gd name="connsiteX478" fmla="*/ 2980582 w 6172200"/>
              <a:gd name="connsiteY478" fmla="*/ 2000251 h 6096000"/>
              <a:gd name="connsiteX479" fmla="*/ 3015507 w 6172200"/>
              <a:gd name="connsiteY479" fmla="*/ 1989138 h 6096000"/>
              <a:gd name="connsiteX480" fmla="*/ 3053607 w 6172200"/>
              <a:gd name="connsiteY480" fmla="*/ 1984376 h 6096000"/>
              <a:gd name="connsiteX481" fmla="*/ 3091707 w 6172200"/>
              <a:gd name="connsiteY481" fmla="*/ 1989138 h 6096000"/>
              <a:gd name="connsiteX482" fmla="*/ 3125045 w 6172200"/>
              <a:gd name="connsiteY482" fmla="*/ 2000251 h 6096000"/>
              <a:gd name="connsiteX483" fmla="*/ 3155207 w 6172200"/>
              <a:gd name="connsiteY483" fmla="*/ 2019301 h 6096000"/>
              <a:gd name="connsiteX484" fmla="*/ 3182195 w 6172200"/>
              <a:gd name="connsiteY484" fmla="*/ 2044701 h 6096000"/>
              <a:gd name="connsiteX485" fmla="*/ 3201245 w 6172200"/>
              <a:gd name="connsiteY485" fmla="*/ 2073276 h 6096000"/>
              <a:gd name="connsiteX486" fmla="*/ 3213945 w 6172200"/>
              <a:gd name="connsiteY486" fmla="*/ 2106613 h 6096000"/>
              <a:gd name="connsiteX487" fmla="*/ 3217120 w 6172200"/>
              <a:gd name="connsiteY487" fmla="*/ 2143126 h 6096000"/>
              <a:gd name="connsiteX488" fmla="*/ 3215532 w 6172200"/>
              <a:gd name="connsiteY488" fmla="*/ 2162176 h 6096000"/>
              <a:gd name="connsiteX489" fmla="*/ 3210770 w 6172200"/>
              <a:gd name="connsiteY489" fmla="*/ 2184401 h 6096000"/>
              <a:gd name="connsiteX490" fmla="*/ 3204420 w 6172200"/>
              <a:gd name="connsiteY490" fmla="*/ 2206626 h 6096000"/>
              <a:gd name="connsiteX491" fmla="*/ 3198070 w 6172200"/>
              <a:gd name="connsiteY491" fmla="*/ 2228851 h 6096000"/>
              <a:gd name="connsiteX492" fmla="*/ 3190132 w 6172200"/>
              <a:gd name="connsiteY492" fmla="*/ 2249488 h 6096000"/>
              <a:gd name="connsiteX493" fmla="*/ 3183782 w 6172200"/>
              <a:gd name="connsiteY493" fmla="*/ 2265363 h 6096000"/>
              <a:gd name="connsiteX494" fmla="*/ 3179020 w 6172200"/>
              <a:gd name="connsiteY494" fmla="*/ 2274888 h 6096000"/>
              <a:gd name="connsiteX495" fmla="*/ 3175845 w 6172200"/>
              <a:gd name="connsiteY495" fmla="*/ 2279651 h 6096000"/>
              <a:gd name="connsiteX496" fmla="*/ 3167907 w 6172200"/>
              <a:gd name="connsiteY496" fmla="*/ 2306638 h 6096000"/>
              <a:gd name="connsiteX497" fmla="*/ 3167907 w 6172200"/>
              <a:gd name="connsiteY497" fmla="*/ 2330451 h 6096000"/>
              <a:gd name="connsiteX498" fmla="*/ 3179020 w 6172200"/>
              <a:gd name="connsiteY498" fmla="*/ 2351088 h 6096000"/>
              <a:gd name="connsiteX499" fmla="*/ 3193307 w 6172200"/>
              <a:gd name="connsiteY499" fmla="*/ 2366963 h 6096000"/>
              <a:gd name="connsiteX500" fmla="*/ 3215532 w 6172200"/>
              <a:gd name="connsiteY500" fmla="*/ 2376488 h 6096000"/>
              <a:gd name="connsiteX501" fmla="*/ 3244107 w 6172200"/>
              <a:gd name="connsiteY501" fmla="*/ 2379663 h 6096000"/>
              <a:gd name="connsiteX502" fmla="*/ 3801320 w 6172200"/>
              <a:gd name="connsiteY502" fmla="*/ 2379663 h 6096000"/>
              <a:gd name="connsiteX503" fmla="*/ 3804495 w 6172200"/>
              <a:gd name="connsiteY503" fmla="*/ 2462213 h 6096000"/>
              <a:gd name="connsiteX504" fmla="*/ 3804495 w 6172200"/>
              <a:gd name="connsiteY504" fmla="*/ 2470151 h 6096000"/>
              <a:gd name="connsiteX505" fmla="*/ 3804495 w 6172200"/>
              <a:gd name="connsiteY505" fmla="*/ 2481263 h 6096000"/>
              <a:gd name="connsiteX506" fmla="*/ 3804495 w 6172200"/>
              <a:gd name="connsiteY506" fmla="*/ 2490788 h 6096000"/>
              <a:gd name="connsiteX507" fmla="*/ 3801320 w 6172200"/>
              <a:gd name="connsiteY507" fmla="*/ 2921001 h 6096000"/>
              <a:gd name="connsiteX508" fmla="*/ 3802907 w 6172200"/>
              <a:gd name="connsiteY508" fmla="*/ 2946401 h 6096000"/>
              <a:gd name="connsiteX509" fmla="*/ 3810845 w 6172200"/>
              <a:gd name="connsiteY509" fmla="*/ 2965451 h 6096000"/>
              <a:gd name="connsiteX510" fmla="*/ 3823545 w 6172200"/>
              <a:gd name="connsiteY510" fmla="*/ 2979738 h 6096000"/>
              <a:gd name="connsiteX511" fmla="*/ 3839420 w 6172200"/>
              <a:gd name="connsiteY511" fmla="*/ 2990851 h 6096000"/>
              <a:gd name="connsiteX512" fmla="*/ 3858470 w 6172200"/>
              <a:gd name="connsiteY512" fmla="*/ 2995613 h 6096000"/>
              <a:gd name="connsiteX513" fmla="*/ 3879107 w 6172200"/>
              <a:gd name="connsiteY513" fmla="*/ 2994026 h 6096000"/>
              <a:gd name="connsiteX514" fmla="*/ 3904507 w 6172200"/>
              <a:gd name="connsiteY514" fmla="*/ 2987676 h 6096000"/>
              <a:gd name="connsiteX515" fmla="*/ 3909270 w 6172200"/>
              <a:gd name="connsiteY515" fmla="*/ 2986089 h 6096000"/>
              <a:gd name="connsiteX516" fmla="*/ 3920382 w 6172200"/>
              <a:gd name="connsiteY516" fmla="*/ 2981326 h 6096000"/>
              <a:gd name="connsiteX517" fmla="*/ 3936257 w 6172200"/>
              <a:gd name="connsiteY517" fmla="*/ 2974976 h 6096000"/>
              <a:gd name="connsiteX518" fmla="*/ 3956895 w 6172200"/>
              <a:gd name="connsiteY518" fmla="*/ 2967038 h 6096000"/>
              <a:gd name="connsiteX519" fmla="*/ 3980707 w 6172200"/>
              <a:gd name="connsiteY519" fmla="*/ 2960688 h 6096000"/>
              <a:gd name="connsiteX520" fmla="*/ 4002932 w 6172200"/>
              <a:gd name="connsiteY520" fmla="*/ 2954338 h 6096000"/>
              <a:gd name="connsiteX521" fmla="*/ 4025157 w 6172200"/>
              <a:gd name="connsiteY521" fmla="*/ 2949576 h 6096000"/>
              <a:gd name="connsiteX522" fmla="*/ 4044207 w 6172200"/>
              <a:gd name="connsiteY522" fmla="*/ 2947988 h 6096000"/>
              <a:gd name="connsiteX523" fmla="*/ 4083895 w 6172200"/>
              <a:gd name="connsiteY523" fmla="*/ 2952751 h 6096000"/>
              <a:gd name="connsiteX524" fmla="*/ 4117232 w 6172200"/>
              <a:gd name="connsiteY524" fmla="*/ 2963863 h 6096000"/>
              <a:gd name="connsiteX525" fmla="*/ 4147395 w 6172200"/>
              <a:gd name="connsiteY525" fmla="*/ 2982913 h 6096000"/>
              <a:gd name="connsiteX526" fmla="*/ 4174382 w 6172200"/>
              <a:gd name="connsiteY526" fmla="*/ 3006726 h 6096000"/>
              <a:gd name="connsiteX527" fmla="*/ 4191845 w 6172200"/>
              <a:gd name="connsiteY527" fmla="*/ 3036888 h 6096000"/>
              <a:gd name="connsiteX528" fmla="*/ 4204545 w 6172200"/>
              <a:gd name="connsiteY528" fmla="*/ 3070226 h 6096000"/>
              <a:gd name="connsiteX529" fmla="*/ 4209307 w 6172200"/>
              <a:gd name="connsiteY529" fmla="*/ 3105151 h 6096000"/>
              <a:gd name="connsiteX530" fmla="*/ 4204545 w 6172200"/>
              <a:gd name="connsiteY530" fmla="*/ 3143251 h 6096000"/>
              <a:gd name="connsiteX531" fmla="*/ 4191845 w 6172200"/>
              <a:gd name="connsiteY531" fmla="*/ 3176588 h 6096000"/>
              <a:gd name="connsiteX532" fmla="*/ 4174382 w 6172200"/>
              <a:gd name="connsiteY532" fmla="*/ 3205163 h 6096000"/>
              <a:gd name="connsiteX533" fmla="*/ 4147395 w 6172200"/>
              <a:gd name="connsiteY533" fmla="*/ 3230563 h 6096000"/>
              <a:gd name="connsiteX534" fmla="*/ 4117232 w 6172200"/>
              <a:gd name="connsiteY534" fmla="*/ 3249613 h 6096000"/>
              <a:gd name="connsiteX535" fmla="*/ 4083895 w 6172200"/>
              <a:gd name="connsiteY535" fmla="*/ 3260726 h 6096000"/>
              <a:gd name="connsiteX536" fmla="*/ 4044207 w 6172200"/>
              <a:gd name="connsiteY536" fmla="*/ 3265488 h 6096000"/>
              <a:gd name="connsiteX537" fmla="*/ 4025157 w 6172200"/>
              <a:gd name="connsiteY537" fmla="*/ 3263901 h 6096000"/>
              <a:gd name="connsiteX538" fmla="*/ 4002932 w 6172200"/>
              <a:gd name="connsiteY538" fmla="*/ 3259138 h 6096000"/>
              <a:gd name="connsiteX539" fmla="*/ 3980707 w 6172200"/>
              <a:gd name="connsiteY539" fmla="*/ 3252788 h 6096000"/>
              <a:gd name="connsiteX540" fmla="*/ 3956895 w 6172200"/>
              <a:gd name="connsiteY540" fmla="*/ 3244851 h 6096000"/>
              <a:gd name="connsiteX541" fmla="*/ 3936257 w 6172200"/>
              <a:gd name="connsiteY541" fmla="*/ 3238501 h 6096000"/>
              <a:gd name="connsiteX542" fmla="*/ 3920382 w 6172200"/>
              <a:gd name="connsiteY542" fmla="*/ 3232151 h 6096000"/>
              <a:gd name="connsiteX543" fmla="*/ 3909270 w 6172200"/>
              <a:gd name="connsiteY543" fmla="*/ 3227388 h 6096000"/>
              <a:gd name="connsiteX544" fmla="*/ 3904507 w 6172200"/>
              <a:gd name="connsiteY544" fmla="*/ 3225801 h 6096000"/>
              <a:gd name="connsiteX545" fmla="*/ 3879107 w 6172200"/>
              <a:gd name="connsiteY545" fmla="*/ 3219451 h 6096000"/>
              <a:gd name="connsiteX546" fmla="*/ 3858470 w 6172200"/>
              <a:gd name="connsiteY546" fmla="*/ 3217863 h 6096000"/>
              <a:gd name="connsiteX547" fmla="*/ 3839420 w 6172200"/>
              <a:gd name="connsiteY547" fmla="*/ 3222626 h 6096000"/>
              <a:gd name="connsiteX548" fmla="*/ 3823545 w 6172200"/>
              <a:gd name="connsiteY548" fmla="*/ 3232151 h 6096000"/>
              <a:gd name="connsiteX549" fmla="*/ 3810845 w 6172200"/>
              <a:gd name="connsiteY549" fmla="*/ 3248026 h 6096000"/>
              <a:gd name="connsiteX550" fmla="*/ 3802907 w 6172200"/>
              <a:gd name="connsiteY550" fmla="*/ 3267076 h 6096000"/>
              <a:gd name="connsiteX551" fmla="*/ 3801320 w 6172200"/>
              <a:gd name="connsiteY551" fmla="*/ 3290888 h 6096000"/>
              <a:gd name="connsiteX552" fmla="*/ 3801320 w 6172200"/>
              <a:gd name="connsiteY552" fmla="*/ 3721101 h 6096000"/>
              <a:gd name="connsiteX553" fmla="*/ 3798145 w 6172200"/>
              <a:gd name="connsiteY553" fmla="*/ 3733801 h 6096000"/>
              <a:gd name="connsiteX554" fmla="*/ 3796557 w 6172200"/>
              <a:gd name="connsiteY554" fmla="*/ 3744913 h 6096000"/>
              <a:gd name="connsiteX555" fmla="*/ 3796557 w 6172200"/>
              <a:gd name="connsiteY555" fmla="*/ 3830638 h 6096000"/>
              <a:gd name="connsiteX556" fmla="*/ 4356945 w 6172200"/>
              <a:gd name="connsiteY556" fmla="*/ 3830638 h 6096000"/>
              <a:gd name="connsiteX557" fmla="*/ 4385520 w 6172200"/>
              <a:gd name="connsiteY557" fmla="*/ 3835401 h 6096000"/>
              <a:gd name="connsiteX558" fmla="*/ 4407745 w 6172200"/>
              <a:gd name="connsiteY558" fmla="*/ 3844926 h 6096000"/>
              <a:gd name="connsiteX559" fmla="*/ 4423620 w 6172200"/>
              <a:gd name="connsiteY559" fmla="*/ 3862388 h 6096000"/>
              <a:gd name="connsiteX560" fmla="*/ 4433145 w 6172200"/>
              <a:gd name="connsiteY560" fmla="*/ 3881438 h 6096000"/>
              <a:gd name="connsiteX561" fmla="*/ 4433145 w 6172200"/>
              <a:gd name="connsiteY561" fmla="*/ 3905251 h 6096000"/>
              <a:gd name="connsiteX562" fmla="*/ 4425207 w 6172200"/>
              <a:gd name="connsiteY562" fmla="*/ 3930651 h 6096000"/>
              <a:gd name="connsiteX563" fmla="*/ 4425207 w 6172200"/>
              <a:gd name="connsiteY563" fmla="*/ 3932238 h 6096000"/>
              <a:gd name="connsiteX564" fmla="*/ 4420445 w 6172200"/>
              <a:gd name="connsiteY564" fmla="*/ 3940176 h 6096000"/>
              <a:gd name="connsiteX565" fmla="*/ 4415682 w 6172200"/>
              <a:gd name="connsiteY565" fmla="*/ 3951288 h 6096000"/>
              <a:gd name="connsiteX566" fmla="*/ 4409332 w 6172200"/>
              <a:gd name="connsiteY566" fmla="*/ 3967163 h 6096000"/>
              <a:gd name="connsiteX567" fmla="*/ 4402982 w 6172200"/>
              <a:gd name="connsiteY567" fmla="*/ 3987801 h 6096000"/>
              <a:gd name="connsiteX568" fmla="*/ 4395045 w 6172200"/>
              <a:gd name="connsiteY568" fmla="*/ 4008438 h 6096000"/>
              <a:gd name="connsiteX569" fmla="*/ 4388695 w 6172200"/>
              <a:gd name="connsiteY569" fmla="*/ 4030663 h 6096000"/>
              <a:gd name="connsiteX570" fmla="*/ 4385520 w 6172200"/>
              <a:gd name="connsiteY570" fmla="*/ 4051301 h 6096000"/>
              <a:gd name="connsiteX571" fmla="*/ 4383932 w 6172200"/>
              <a:gd name="connsiteY571" fmla="*/ 4068763 h 6096000"/>
              <a:gd name="connsiteX572" fmla="*/ 4385520 w 6172200"/>
              <a:gd name="connsiteY572" fmla="*/ 4097338 h 6096000"/>
              <a:gd name="connsiteX573" fmla="*/ 4393457 w 6172200"/>
              <a:gd name="connsiteY573" fmla="*/ 4125913 h 6096000"/>
              <a:gd name="connsiteX574" fmla="*/ 4406157 w 6172200"/>
              <a:gd name="connsiteY574" fmla="*/ 4151313 h 6096000"/>
              <a:gd name="connsiteX575" fmla="*/ 4410920 w 6172200"/>
              <a:gd name="connsiteY575" fmla="*/ 4157663 h 6096000"/>
              <a:gd name="connsiteX576" fmla="*/ 4431557 w 6172200"/>
              <a:gd name="connsiteY576" fmla="*/ 4181476 h 6096000"/>
              <a:gd name="connsiteX577" fmla="*/ 4455370 w 6172200"/>
              <a:gd name="connsiteY577" fmla="*/ 4200526 h 6096000"/>
              <a:gd name="connsiteX578" fmla="*/ 4483945 w 6172200"/>
              <a:gd name="connsiteY578" fmla="*/ 4216401 h 6096000"/>
              <a:gd name="connsiteX579" fmla="*/ 4515695 w 6172200"/>
              <a:gd name="connsiteY579" fmla="*/ 4224338 h 6096000"/>
              <a:gd name="connsiteX580" fmla="*/ 4547445 w 6172200"/>
              <a:gd name="connsiteY580" fmla="*/ 4227513 h 6096000"/>
              <a:gd name="connsiteX581" fmla="*/ 4580782 w 6172200"/>
              <a:gd name="connsiteY581" fmla="*/ 4224338 h 6096000"/>
              <a:gd name="connsiteX582" fmla="*/ 4612532 w 6172200"/>
              <a:gd name="connsiteY582" fmla="*/ 4216401 h 6096000"/>
              <a:gd name="connsiteX583" fmla="*/ 4639520 w 6172200"/>
              <a:gd name="connsiteY583" fmla="*/ 4200526 h 6096000"/>
              <a:gd name="connsiteX584" fmla="*/ 4663332 w 6172200"/>
              <a:gd name="connsiteY584" fmla="*/ 4181476 h 6096000"/>
              <a:gd name="connsiteX585" fmla="*/ 4682382 w 6172200"/>
              <a:gd name="connsiteY585" fmla="*/ 4157663 h 6096000"/>
              <a:gd name="connsiteX586" fmla="*/ 4687145 w 6172200"/>
              <a:gd name="connsiteY586" fmla="*/ 4151313 h 6096000"/>
              <a:gd name="connsiteX587" fmla="*/ 4701432 w 6172200"/>
              <a:gd name="connsiteY587" fmla="*/ 4125913 h 6096000"/>
              <a:gd name="connsiteX588" fmla="*/ 4709370 w 6172200"/>
              <a:gd name="connsiteY588" fmla="*/ 4097338 h 6096000"/>
              <a:gd name="connsiteX589" fmla="*/ 4712545 w 6172200"/>
              <a:gd name="connsiteY589" fmla="*/ 4068763 h 6096000"/>
              <a:gd name="connsiteX590" fmla="*/ 4710957 w 6172200"/>
              <a:gd name="connsiteY590" fmla="*/ 4051301 h 6096000"/>
              <a:gd name="connsiteX591" fmla="*/ 4706195 w 6172200"/>
              <a:gd name="connsiteY591" fmla="*/ 4030663 h 6096000"/>
              <a:gd name="connsiteX592" fmla="*/ 4699845 w 6172200"/>
              <a:gd name="connsiteY592" fmla="*/ 4008438 h 6096000"/>
              <a:gd name="connsiteX593" fmla="*/ 4693495 w 6172200"/>
              <a:gd name="connsiteY593" fmla="*/ 3987801 h 6096000"/>
              <a:gd name="connsiteX594" fmla="*/ 4683970 w 6172200"/>
              <a:gd name="connsiteY594" fmla="*/ 3967163 h 6096000"/>
              <a:gd name="connsiteX595" fmla="*/ 4677620 w 6172200"/>
              <a:gd name="connsiteY595" fmla="*/ 3951288 h 6096000"/>
              <a:gd name="connsiteX596" fmla="*/ 4672857 w 6172200"/>
              <a:gd name="connsiteY596" fmla="*/ 3940176 h 6096000"/>
              <a:gd name="connsiteX597" fmla="*/ 4669682 w 6172200"/>
              <a:gd name="connsiteY597" fmla="*/ 3932238 h 6096000"/>
              <a:gd name="connsiteX598" fmla="*/ 4669682 w 6172200"/>
              <a:gd name="connsiteY598" fmla="*/ 3930651 h 6096000"/>
              <a:gd name="connsiteX599" fmla="*/ 4661745 w 6172200"/>
              <a:gd name="connsiteY599" fmla="*/ 3905251 h 6096000"/>
              <a:gd name="connsiteX600" fmla="*/ 4663332 w 6172200"/>
              <a:gd name="connsiteY600" fmla="*/ 3881438 h 6096000"/>
              <a:gd name="connsiteX601" fmla="*/ 4671270 w 6172200"/>
              <a:gd name="connsiteY601" fmla="*/ 3862388 h 6096000"/>
              <a:gd name="connsiteX602" fmla="*/ 4687145 w 6172200"/>
              <a:gd name="connsiteY602" fmla="*/ 3844926 h 6096000"/>
              <a:gd name="connsiteX603" fmla="*/ 4710957 w 6172200"/>
              <a:gd name="connsiteY603" fmla="*/ 3835401 h 6096000"/>
              <a:gd name="connsiteX604" fmla="*/ 4737945 w 6172200"/>
              <a:gd name="connsiteY604" fmla="*/ 3830638 h 6096000"/>
              <a:gd name="connsiteX605" fmla="*/ 5296745 w 6172200"/>
              <a:gd name="connsiteY605" fmla="*/ 3830638 h 6096000"/>
              <a:gd name="connsiteX606" fmla="*/ 5296745 w 6172200"/>
              <a:gd name="connsiteY606" fmla="*/ 3290888 h 6096000"/>
              <a:gd name="connsiteX607" fmla="*/ 5299920 w 6172200"/>
              <a:gd name="connsiteY607" fmla="*/ 3267076 h 6096000"/>
              <a:gd name="connsiteX608" fmla="*/ 5307858 w 6172200"/>
              <a:gd name="connsiteY608" fmla="*/ 3248026 h 6096000"/>
              <a:gd name="connsiteX609" fmla="*/ 5320558 w 6172200"/>
              <a:gd name="connsiteY609" fmla="*/ 3232151 h 6096000"/>
              <a:gd name="connsiteX610" fmla="*/ 5336433 w 6172200"/>
              <a:gd name="connsiteY610" fmla="*/ 3222626 h 6096000"/>
              <a:gd name="connsiteX611" fmla="*/ 5355483 w 6172200"/>
              <a:gd name="connsiteY611" fmla="*/ 3217863 h 6096000"/>
              <a:gd name="connsiteX612" fmla="*/ 5377708 w 6172200"/>
              <a:gd name="connsiteY612" fmla="*/ 3219451 h 6096000"/>
              <a:gd name="connsiteX613" fmla="*/ 5403108 w 6172200"/>
              <a:gd name="connsiteY613" fmla="*/ 3225801 h 6096000"/>
              <a:gd name="connsiteX614" fmla="*/ 5406283 w 6172200"/>
              <a:gd name="connsiteY614" fmla="*/ 3227388 h 6096000"/>
              <a:gd name="connsiteX615" fmla="*/ 5417395 w 6172200"/>
              <a:gd name="connsiteY615" fmla="*/ 3232151 h 6096000"/>
              <a:gd name="connsiteX616" fmla="*/ 5433270 w 6172200"/>
              <a:gd name="connsiteY616" fmla="*/ 3238501 h 6096000"/>
              <a:gd name="connsiteX617" fmla="*/ 5453907 w 6172200"/>
              <a:gd name="connsiteY617" fmla="*/ 3244851 h 6096000"/>
              <a:gd name="connsiteX618" fmla="*/ 5476132 w 6172200"/>
              <a:gd name="connsiteY618" fmla="*/ 3252788 h 6096000"/>
              <a:gd name="connsiteX619" fmla="*/ 5501532 w 6172200"/>
              <a:gd name="connsiteY619" fmla="*/ 3259138 h 6096000"/>
              <a:gd name="connsiteX620" fmla="*/ 5523758 w 6172200"/>
              <a:gd name="connsiteY620" fmla="*/ 3263901 h 6096000"/>
              <a:gd name="connsiteX621" fmla="*/ 5542808 w 6172200"/>
              <a:gd name="connsiteY621" fmla="*/ 3265488 h 6096000"/>
              <a:gd name="connsiteX622" fmla="*/ 5580908 w 6172200"/>
              <a:gd name="connsiteY622" fmla="*/ 3260726 h 6096000"/>
              <a:gd name="connsiteX623" fmla="*/ 5614245 w 6172200"/>
              <a:gd name="connsiteY623" fmla="*/ 3249613 h 6096000"/>
              <a:gd name="connsiteX624" fmla="*/ 5644408 w 6172200"/>
              <a:gd name="connsiteY624" fmla="*/ 3230563 h 6096000"/>
              <a:gd name="connsiteX625" fmla="*/ 5671395 w 6172200"/>
              <a:gd name="connsiteY625" fmla="*/ 3205163 h 6096000"/>
              <a:gd name="connsiteX626" fmla="*/ 5690445 w 6172200"/>
              <a:gd name="connsiteY626" fmla="*/ 3176588 h 6096000"/>
              <a:gd name="connsiteX627" fmla="*/ 5703145 w 6172200"/>
              <a:gd name="connsiteY627" fmla="*/ 3143251 h 6096000"/>
              <a:gd name="connsiteX628" fmla="*/ 5706320 w 6172200"/>
              <a:gd name="connsiteY628" fmla="*/ 3105151 h 6096000"/>
              <a:gd name="connsiteX629" fmla="*/ 5703145 w 6172200"/>
              <a:gd name="connsiteY629" fmla="*/ 3070226 h 6096000"/>
              <a:gd name="connsiteX630" fmla="*/ 5690445 w 6172200"/>
              <a:gd name="connsiteY630" fmla="*/ 3036888 h 6096000"/>
              <a:gd name="connsiteX631" fmla="*/ 5671395 w 6172200"/>
              <a:gd name="connsiteY631" fmla="*/ 3006726 h 6096000"/>
              <a:gd name="connsiteX632" fmla="*/ 5644408 w 6172200"/>
              <a:gd name="connsiteY632" fmla="*/ 2982913 h 6096000"/>
              <a:gd name="connsiteX633" fmla="*/ 5614245 w 6172200"/>
              <a:gd name="connsiteY633" fmla="*/ 2963863 h 6096000"/>
              <a:gd name="connsiteX634" fmla="*/ 5580908 w 6172200"/>
              <a:gd name="connsiteY634" fmla="*/ 2952751 h 6096000"/>
              <a:gd name="connsiteX635" fmla="*/ 5542808 w 6172200"/>
              <a:gd name="connsiteY635" fmla="*/ 2947988 h 6096000"/>
              <a:gd name="connsiteX636" fmla="*/ 5523758 w 6172200"/>
              <a:gd name="connsiteY636" fmla="*/ 2949576 h 6096000"/>
              <a:gd name="connsiteX637" fmla="*/ 5501532 w 6172200"/>
              <a:gd name="connsiteY637" fmla="*/ 2954338 h 6096000"/>
              <a:gd name="connsiteX638" fmla="*/ 5476132 w 6172200"/>
              <a:gd name="connsiteY638" fmla="*/ 2960688 h 6096000"/>
              <a:gd name="connsiteX639" fmla="*/ 5453907 w 6172200"/>
              <a:gd name="connsiteY639" fmla="*/ 2967038 h 6096000"/>
              <a:gd name="connsiteX640" fmla="*/ 5433270 w 6172200"/>
              <a:gd name="connsiteY640" fmla="*/ 2974976 h 6096000"/>
              <a:gd name="connsiteX641" fmla="*/ 5417395 w 6172200"/>
              <a:gd name="connsiteY641" fmla="*/ 2981326 h 6096000"/>
              <a:gd name="connsiteX642" fmla="*/ 5406283 w 6172200"/>
              <a:gd name="connsiteY642" fmla="*/ 2986089 h 6096000"/>
              <a:gd name="connsiteX643" fmla="*/ 5403108 w 6172200"/>
              <a:gd name="connsiteY643" fmla="*/ 2987676 h 6096000"/>
              <a:gd name="connsiteX644" fmla="*/ 5377708 w 6172200"/>
              <a:gd name="connsiteY644" fmla="*/ 2994026 h 6096000"/>
              <a:gd name="connsiteX645" fmla="*/ 5355483 w 6172200"/>
              <a:gd name="connsiteY645" fmla="*/ 2995613 h 6096000"/>
              <a:gd name="connsiteX646" fmla="*/ 5336433 w 6172200"/>
              <a:gd name="connsiteY646" fmla="*/ 2990851 h 6096000"/>
              <a:gd name="connsiteX647" fmla="*/ 5320558 w 6172200"/>
              <a:gd name="connsiteY647" fmla="*/ 2979738 h 6096000"/>
              <a:gd name="connsiteX648" fmla="*/ 5307858 w 6172200"/>
              <a:gd name="connsiteY648" fmla="*/ 2965451 h 6096000"/>
              <a:gd name="connsiteX649" fmla="*/ 5299920 w 6172200"/>
              <a:gd name="connsiteY649" fmla="*/ 2946401 h 6096000"/>
              <a:gd name="connsiteX650" fmla="*/ 5296745 w 6172200"/>
              <a:gd name="connsiteY650" fmla="*/ 2921001 h 6096000"/>
              <a:gd name="connsiteX651" fmla="*/ 5296745 w 6172200"/>
              <a:gd name="connsiteY651" fmla="*/ 2379663 h 6096000"/>
              <a:gd name="connsiteX652" fmla="*/ 4737945 w 6172200"/>
              <a:gd name="connsiteY652" fmla="*/ 2379663 h 6096000"/>
              <a:gd name="connsiteX653" fmla="*/ 4710957 w 6172200"/>
              <a:gd name="connsiteY653" fmla="*/ 2382838 h 6096000"/>
              <a:gd name="connsiteX654" fmla="*/ 4687145 w 6172200"/>
              <a:gd name="connsiteY654" fmla="*/ 2395538 h 6096000"/>
              <a:gd name="connsiteX655" fmla="*/ 4671270 w 6172200"/>
              <a:gd name="connsiteY655" fmla="*/ 2409826 h 6096000"/>
              <a:gd name="connsiteX656" fmla="*/ 4663332 w 6172200"/>
              <a:gd name="connsiteY656" fmla="*/ 2430463 h 6096000"/>
              <a:gd name="connsiteX657" fmla="*/ 4661745 w 6172200"/>
              <a:gd name="connsiteY657" fmla="*/ 2454276 h 6096000"/>
              <a:gd name="connsiteX658" fmla="*/ 4669682 w 6172200"/>
              <a:gd name="connsiteY658" fmla="*/ 2479676 h 6096000"/>
              <a:gd name="connsiteX659" fmla="*/ 4671270 w 6172200"/>
              <a:gd name="connsiteY659" fmla="*/ 2484438 h 6096000"/>
              <a:gd name="connsiteX660" fmla="*/ 4676032 w 6172200"/>
              <a:gd name="connsiteY660" fmla="*/ 2497138 h 6096000"/>
              <a:gd name="connsiteX661" fmla="*/ 4682382 w 6172200"/>
              <a:gd name="connsiteY661" fmla="*/ 2513013 h 6096000"/>
              <a:gd name="connsiteX662" fmla="*/ 4691907 w 6172200"/>
              <a:gd name="connsiteY662" fmla="*/ 2532063 h 6096000"/>
              <a:gd name="connsiteX663" fmla="*/ 4699845 w 6172200"/>
              <a:gd name="connsiteY663" fmla="*/ 2554288 h 6096000"/>
              <a:gd name="connsiteX664" fmla="*/ 4706195 w 6172200"/>
              <a:gd name="connsiteY664" fmla="*/ 2578101 h 6096000"/>
              <a:gd name="connsiteX665" fmla="*/ 4710957 w 6172200"/>
              <a:gd name="connsiteY665" fmla="*/ 2598738 h 6096000"/>
              <a:gd name="connsiteX666" fmla="*/ 4712545 w 6172200"/>
              <a:gd name="connsiteY666" fmla="*/ 2617789 h 6096000"/>
              <a:gd name="connsiteX667" fmla="*/ 4707782 w 6172200"/>
              <a:gd name="connsiteY667" fmla="*/ 2652713 h 6096000"/>
              <a:gd name="connsiteX668" fmla="*/ 4695082 w 6172200"/>
              <a:gd name="connsiteY668" fmla="*/ 2687638 h 6096000"/>
              <a:gd name="connsiteX669" fmla="*/ 4674445 w 6172200"/>
              <a:gd name="connsiteY669" fmla="*/ 2716213 h 6096000"/>
              <a:gd name="connsiteX670" fmla="*/ 4650632 w 6172200"/>
              <a:gd name="connsiteY670" fmla="*/ 2741613 h 6096000"/>
              <a:gd name="connsiteX671" fmla="*/ 4620470 w 6172200"/>
              <a:gd name="connsiteY671" fmla="*/ 2760663 h 6096000"/>
              <a:gd name="connsiteX672" fmla="*/ 4583957 w 6172200"/>
              <a:gd name="connsiteY672" fmla="*/ 2773363 h 6096000"/>
              <a:gd name="connsiteX673" fmla="*/ 4547445 w 6172200"/>
              <a:gd name="connsiteY673" fmla="*/ 2776538 h 6096000"/>
              <a:gd name="connsiteX674" fmla="*/ 4509345 w 6172200"/>
              <a:gd name="connsiteY674" fmla="*/ 2773363 h 6096000"/>
              <a:gd name="connsiteX675" fmla="*/ 4476007 w 6172200"/>
              <a:gd name="connsiteY675" fmla="*/ 2760663 h 6096000"/>
              <a:gd name="connsiteX676" fmla="*/ 4445845 w 6172200"/>
              <a:gd name="connsiteY676" fmla="*/ 2741613 h 6096000"/>
              <a:gd name="connsiteX677" fmla="*/ 4418857 w 6172200"/>
              <a:gd name="connsiteY677" fmla="*/ 2716213 h 6096000"/>
              <a:gd name="connsiteX678" fmla="*/ 4399807 w 6172200"/>
              <a:gd name="connsiteY678" fmla="*/ 2687638 h 6096000"/>
              <a:gd name="connsiteX679" fmla="*/ 4387107 w 6172200"/>
              <a:gd name="connsiteY679" fmla="*/ 2652713 h 6096000"/>
              <a:gd name="connsiteX680" fmla="*/ 4383932 w 6172200"/>
              <a:gd name="connsiteY680" fmla="*/ 2617789 h 6096000"/>
              <a:gd name="connsiteX681" fmla="*/ 4385520 w 6172200"/>
              <a:gd name="connsiteY681" fmla="*/ 2598738 h 6096000"/>
              <a:gd name="connsiteX682" fmla="*/ 4390282 w 6172200"/>
              <a:gd name="connsiteY682" fmla="*/ 2578101 h 6096000"/>
              <a:gd name="connsiteX683" fmla="*/ 4396632 w 6172200"/>
              <a:gd name="connsiteY683" fmla="*/ 2554288 h 6096000"/>
              <a:gd name="connsiteX684" fmla="*/ 4402982 w 6172200"/>
              <a:gd name="connsiteY684" fmla="*/ 2532063 h 6096000"/>
              <a:gd name="connsiteX685" fmla="*/ 4410920 w 6172200"/>
              <a:gd name="connsiteY685" fmla="*/ 2513013 h 6096000"/>
              <a:gd name="connsiteX686" fmla="*/ 4417270 w 6172200"/>
              <a:gd name="connsiteY686" fmla="*/ 2497138 h 6096000"/>
              <a:gd name="connsiteX687" fmla="*/ 4423620 w 6172200"/>
              <a:gd name="connsiteY687" fmla="*/ 2484438 h 6096000"/>
              <a:gd name="connsiteX688" fmla="*/ 4425207 w 6172200"/>
              <a:gd name="connsiteY688" fmla="*/ 2479676 h 6096000"/>
              <a:gd name="connsiteX689" fmla="*/ 4433145 w 6172200"/>
              <a:gd name="connsiteY689" fmla="*/ 2454276 h 6096000"/>
              <a:gd name="connsiteX690" fmla="*/ 4433145 w 6172200"/>
              <a:gd name="connsiteY690" fmla="*/ 2430463 h 6096000"/>
              <a:gd name="connsiteX691" fmla="*/ 4423620 w 6172200"/>
              <a:gd name="connsiteY691" fmla="*/ 2409826 h 6096000"/>
              <a:gd name="connsiteX692" fmla="*/ 4407745 w 6172200"/>
              <a:gd name="connsiteY692" fmla="*/ 2395538 h 6096000"/>
              <a:gd name="connsiteX693" fmla="*/ 4385520 w 6172200"/>
              <a:gd name="connsiteY693" fmla="*/ 2382838 h 6096000"/>
              <a:gd name="connsiteX694" fmla="*/ 4356945 w 6172200"/>
              <a:gd name="connsiteY694" fmla="*/ 2379663 h 6096000"/>
              <a:gd name="connsiteX695" fmla="*/ 3804495 w 6172200"/>
              <a:gd name="connsiteY695" fmla="*/ 2379663 h 6096000"/>
              <a:gd name="connsiteX696" fmla="*/ 3804495 w 6172200"/>
              <a:gd name="connsiteY696" fmla="*/ 1838326 h 6096000"/>
              <a:gd name="connsiteX697" fmla="*/ 3806082 w 6172200"/>
              <a:gd name="connsiteY697" fmla="*/ 1816101 h 6096000"/>
              <a:gd name="connsiteX698" fmla="*/ 3814020 w 6172200"/>
              <a:gd name="connsiteY698" fmla="*/ 1795463 h 6096000"/>
              <a:gd name="connsiteX699" fmla="*/ 3826720 w 6172200"/>
              <a:gd name="connsiteY699" fmla="*/ 1781176 h 6096000"/>
              <a:gd name="connsiteX700" fmla="*/ 3842595 w 6172200"/>
              <a:gd name="connsiteY700" fmla="*/ 1771651 h 6096000"/>
              <a:gd name="connsiteX701" fmla="*/ 3861645 w 6172200"/>
              <a:gd name="connsiteY701" fmla="*/ 1766888 h 6096000"/>
              <a:gd name="connsiteX702" fmla="*/ 3882282 w 6172200"/>
              <a:gd name="connsiteY702" fmla="*/ 1766888 h 6096000"/>
              <a:gd name="connsiteX703" fmla="*/ 3907682 w 6172200"/>
              <a:gd name="connsiteY703" fmla="*/ 1774826 h 6096000"/>
              <a:gd name="connsiteX704" fmla="*/ 3912445 w 6172200"/>
              <a:gd name="connsiteY704" fmla="*/ 1776413 h 6096000"/>
              <a:gd name="connsiteX705" fmla="*/ 3923557 w 6172200"/>
              <a:gd name="connsiteY705" fmla="*/ 1781176 h 6096000"/>
              <a:gd name="connsiteX706" fmla="*/ 3939432 w 6172200"/>
              <a:gd name="connsiteY706" fmla="*/ 1785939 h 6096000"/>
              <a:gd name="connsiteX707" fmla="*/ 3960070 w 6172200"/>
              <a:gd name="connsiteY707" fmla="*/ 1793876 h 6096000"/>
              <a:gd name="connsiteX708" fmla="*/ 3983882 w 6172200"/>
              <a:gd name="connsiteY708" fmla="*/ 1801813 h 6096000"/>
              <a:gd name="connsiteX709" fmla="*/ 4006107 w 6172200"/>
              <a:gd name="connsiteY709" fmla="*/ 1806576 h 6096000"/>
              <a:gd name="connsiteX710" fmla="*/ 4028332 w 6172200"/>
              <a:gd name="connsiteY710" fmla="*/ 1811338 h 6096000"/>
              <a:gd name="connsiteX711" fmla="*/ 4047382 w 6172200"/>
              <a:gd name="connsiteY711" fmla="*/ 1812926 h 6096000"/>
              <a:gd name="connsiteX712" fmla="*/ 4087070 w 6172200"/>
              <a:gd name="connsiteY712" fmla="*/ 1809751 h 6096000"/>
              <a:gd name="connsiteX713" fmla="*/ 4120407 w 6172200"/>
              <a:gd name="connsiteY713" fmla="*/ 1797051 h 6096000"/>
              <a:gd name="connsiteX714" fmla="*/ 4150570 w 6172200"/>
              <a:gd name="connsiteY714" fmla="*/ 1779588 h 6096000"/>
              <a:gd name="connsiteX715" fmla="*/ 4177557 w 6172200"/>
              <a:gd name="connsiteY715" fmla="*/ 1754188 h 6096000"/>
              <a:gd name="connsiteX716" fmla="*/ 4196607 w 6172200"/>
              <a:gd name="connsiteY716" fmla="*/ 1724026 h 6096000"/>
              <a:gd name="connsiteX717" fmla="*/ 4207720 w 6172200"/>
              <a:gd name="connsiteY717" fmla="*/ 1692276 h 6096000"/>
              <a:gd name="connsiteX718" fmla="*/ 4212482 w 6172200"/>
              <a:gd name="connsiteY718" fmla="*/ 1654176 h 6096000"/>
              <a:gd name="connsiteX719" fmla="*/ 4207720 w 6172200"/>
              <a:gd name="connsiteY719" fmla="*/ 1617663 h 6096000"/>
              <a:gd name="connsiteX720" fmla="*/ 4196607 w 6172200"/>
              <a:gd name="connsiteY720" fmla="*/ 1585913 h 6096000"/>
              <a:gd name="connsiteX721" fmla="*/ 4177557 w 6172200"/>
              <a:gd name="connsiteY721" fmla="*/ 1555750 h 6096000"/>
              <a:gd name="connsiteX722" fmla="*/ 4150570 w 6172200"/>
              <a:gd name="connsiteY722" fmla="*/ 1530351 h 6096000"/>
              <a:gd name="connsiteX723" fmla="*/ 4120407 w 6172200"/>
              <a:gd name="connsiteY723" fmla="*/ 1512888 h 6096000"/>
              <a:gd name="connsiteX724" fmla="*/ 4087070 w 6172200"/>
              <a:gd name="connsiteY724" fmla="*/ 1500188 h 6096000"/>
              <a:gd name="connsiteX725" fmla="*/ 4047382 w 6172200"/>
              <a:gd name="connsiteY725" fmla="*/ 1497013 h 6096000"/>
              <a:gd name="connsiteX726" fmla="*/ 4028332 w 6172200"/>
              <a:gd name="connsiteY726" fmla="*/ 1498601 h 6096000"/>
              <a:gd name="connsiteX727" fmla="*/ 4006107 w 6172200"/>
              <a:gd name="connsiteY727" fmla="*/ 1503363 h 6096000"/>
              <a:gd name="connsiteX728" fmla="*/ 3983882 w 6172200"/>
              <a:gd name="connsiteY728" fmla="*/ 1509713 h 6096000"/>
              <a:gd name="connsiteX729" fmla="*/ 3960070 w 6172200"/>
              <a:gd name="connsiteY729" fmla="*/ 1516063 h 6096000"/>
              <a:gd name="connsiteX730" fmla="*/ 3939432 w 6172200"/>
              <a:gd name="connsiteY730" fmla="*/ 1524001 h 6096000"/>
              <a:gd name="connsiteX731" fmla="*/ 3923557 w 6172200"/>
              <a:gd name="connsiteY731" fmla="*/ 1530351 h 6096000"/>
              <a:gd name="connsiteX732" fmla="*/ 3912445 w 6172200"/>
              <a:gd name="connsiteY732" fmla="*/ 1533526 h 6096000"/>
              <a:gd name="connsiteX733" fmla="*/ 3907682 w 6172200"/>
              <a:gd name="connsiteY733" fmla="*/ 1535113 h 6096000"/>
              <a:gd name="connsiteX734" fmla="*/ 3882282 w 6172200"/>
              <a:gd name="connsiteY734" fmla="*/ 1543050 h 6096000"/>
              <a:gd name="connsiteX735" fmla="*/ 3861645 w 6172200"/>
              <a:gd name="connsiteY735" fmla="*/ 1543050 h 6096000"/>
              <a:gd name="connsiteX736" fmla="*/ 3842595 w 6172200"/>
              <a:gd name="connsiteY736" fmla="*/ 1538288 h 6096000"/>
              <a:gd name="connsiteX737" fmla="*/ 3826720 w 6172200"/>
              <a:gd name="connsiteY737" fmla="*/ 1528763 h 6096000"/>
              <a:gd name="connsiteX738" fmla="*/ 3814020 w 6172200"/>
              <a:gd name="connsiteY738" fmla="*/ 1514475 h 6096000"/>
              <a:gd name="connsiteX739" fmla="*/ 3806082 w 6172200"/>
              <a:gd name="connsiteY739" fmla="*/ 1493838 h 6096000"/>
              <a:gd name="connsiteX740" fmla="*/ 3804495 w 6172200"/>
              <a:gd name="connsiteY740" fmla="*/ 1470025 h 6096000"/>
              <a:gd name="connsiteX741" fmla="*/ 3804495 w 6172200"/>
              <a:gd name="connsiteY741" fmla="*/ 928688 h 6096000"/>
              <a:gd name="connsiteX742" fmla="*/ 3690195 w 6172200"/>
              <a:gd name="connsiteY742" fmla="*/ 928688 h 6096000"/>
              <a:gd name="connsiteX743" fmla="*/ 3688607 w 6172200"/>
              <a:gd name="connsiteY743" fmla="*/ 928688 h 6096000"/>
              <a:gd name="connsiteX744" fmla="*/ 3244107 w 6172200"/>
              <a:gd name="connsiteY744" fmla="*/ 928688 h 6096000"/>
              <a:gd name="connsiteX745" fmla="*/ 3215532 w 6172200"/>
              <a:gd name="connsiteY745" fmla="*/ 925513 h 6096000"/>
              <a:gd name="connsiteX746" fmla="*/ 3193307 w 6172200"/>
              <a:gd name="connsiteY746" fmla="*/ 914401 h 6096000"/>
              <a:gd name="connsiteX747" fmla="*/ 3179020 w 6172200"/>
              <a:gd name="connsiteY747" fmla="*/ 900113 h 6096000"/>
              <a:gd name="connsiteX748" fmla="*/ 3167907 w 6172200"/>
              <a:gd name="connsiteY748" fmla="*/ 879476 h 6096000"/>
              <a:gd name="connsiteX749" fmla="*/ 3167907 w 6172200"/>
              <a:gd name="connsiteY749" fmla="*/ 855663 h 6096000"/>
              <a:gd name="connsiteX750" fmla="*/ 3175845 w 6172200"/>
              <a:gd name="connsiteY750" fmla="*/ 828676 h 6096000"/>
              <a:gd name="connsiteX751" fmla="*/ 3175845 w 6172200"/>
              <a:gd name="connsiteY751" fmla="*/ 827088 h 6096000"/>
              <a:gd name="connsiteX752" fmla="*/ 3180607 w 6172200"/>
              <a:gd name="connsiteY752" fmla="*/ 820738 h 6096000"/>
              <a:gd name="connsiteX753" fmla="*/ 3185370 w 6172200"/>
              <a:gd name="connsiteY753" fmla="*/ 809626 h 6096000"/>
              <a:gd name="connsiteX754" fmla="*/ 3191720 w 6172200"/>
              <a:gd name="connsiteY754" fmla="*/ 793751 h 6096000"/>
              <a:gd name="connsiteX755" fmla="*/ 3198070 w 6172200"/>
              <a:gd name="connsiteY755" fmla="*/ 774700 h 6096000"/>
              <a:gd name="connsiteX756" fmla="*/ 3206007 w 6172200"/>
              <a:gd name="connsiteY756" fmla="*/ 752475 h 6096000"/>
              <a:gd name="connsiteX757" fmla="*/ 3212357 w 6172200"/>
              <a:gd name="connsiteY757" fmla="*/ 730250 h 6096000"/>
              <a:gd name="connsiteX758" fmla="*/ 3215532 w 6172200"/>
              <a:gd name="connsiteY758" fmla="*/ 709613 h 6096000"/>
              <a:gd name="connsiteX759" fmla="*/ 3217120 w 6172200"/>
              <a:gd name="connsiteY759" fmla="*/ 692151 h 6096000"/>
              <a:gd name="connsiteX760" fmla="*/ 3215532 w 6172200"/>
              <a:gd name="connsiteY760" fmla="*/ 661988 h 6096000"/>
              <a:gd name="connsiteX761" fmla="*/ 3207595 w 6172200"/>
              <a:gd name="connsiteY761" fmla="*/ 635000 h 6096000"/>
              <a:gd name="connsiteX762" fmla="*/ 3194895 w 6172200"/>
              <a:gd name="connsiteY762" fmla="*/ 609600 h 6096000"/>
              <a:gd name="connsiteX763" fmla="*/ 3190132 w 6172200"/>
              <a:gd name="connsiteY763" fmla="*/ 603250 h 6096000"/>
              <a:gd name="connsiteX764" fmla="*/ 3169495 w 6172200"/>
              <a:gd name="connsiteY764" fmla="*/ 581025 h 6096000"/>
              <a:gd name="connsiteX765" fmla="*/ 3145682 w 6172200"/>
              <a:gd name="connsiteY765" fmla="*/ 560388 h 6096000"/>
              <a:gd name="connsiteX766" fmla="*/ 3117107 w 6172200"/>
              <a:gd name="connsiteY766" fmla="*/ 546100 h 6096000"/>
              <a:gd name="connsiteX767" fmla="*/ 3085357 w 6172200"/>
              <a:gd name="connsiteY767" fmla="*/ 536575 h 6096000"/>
              <a:gd name="connsiteX768" fmla="*/ 0 w 6172200"/>
              <a:gd name="connsiteY768" fmla="*/ 0 h 6096000"/>
              <a:gd name="connsiteX769" fmla="*/ 6172200 w 6172200"/>
              <a:gd name="connsiteY769" fmla="*/ 0 h 6096000"/>
              <a:gd name="connsiteX770" fmla="*/ 6172200 w 6172200"/>
              <a:gd name="connsiteY770" fmla="*/ 6096000 h 6096000"/>
              <a:gd name="connsiteX771" fmla="*/ 0 w 6172200"/>
              <a:gd name="connsiteY771" fmla="*/ 6096000 h 6096000"/>
              <a:gd name="connsiteX0" fmla="*/ 2313832 w 6172200"/>
              <a:gd name="connsiteY0" fmla="*/ 3846513 h 6096000"/>
              <a:gd name="connsiteX1" fmla="*/ 2313832 w 6172200"/>
              <a:gd name="connsiteY1" fmla="*/ 4386263 h 6096000"/>
              <a:gd name="connsiteX2" fmla="*/ 2310657 w 6172200"/>
              <a:gd name="connsiteY2" fmla="*/ 4414838 h 6096000"/>
              <a:gd name="connsiteX3" fmla="*/ 2299545 w 6172200"/>
              <a:gd name="connsiteY3" fmla="*/ 4437063 h 6096000"/>
              <a:gd name="connsiteX4" fmla="*/ 2282082 w 6172200"/>
              <a:gd name="connsiteY4" fmla="*/ 4451351 h 6096000"/>
              <a:gd name="connsiteX5" fmla="*/ 2261445 w 6172200"/>
              <a:gd name="connsiteY5" fmla="*/ 4459288 h 6096000"/>
              <a:gd name="connsiteX6" fmla="*/ 2237632 w 6172200"/>
              <a:gd name="connsiteY6" fmla="*/ 4460876 h 6096000"/>
              <a:gd name="connsiteX7" fmla="*/ 2210645 w 6172200"/>
              <a:gd name="connsiteY7" fmla="*/ 4452938 h 6096000"/>
              <a:gd name="connsiteX8" fmla="*/ 2205882 w 6172200"/>
              <a:gd name="connsiteY8" fmla="*/ 4451351 h 6096000"/>
              <a:gd name="connsiteX9" fmla="*/ 2193182 w 6172200"/>
              <a:gd name="connsiteY9" fmla="*/ 4446588 h 6096000"/>
              <a:gd name="connsiteX10" fmla="*/ 2177307 w 6172200"/>
              <a:gd name="connsiteY10" fmla="*/ 4440238 h 6096000"/>
              <a:gd name="connsiteX11" fmla="*/ 2156670 w 6172200"/>
              <a:gd name="connsiteY11" fmla="*/ 4433888 h 6096000"/>
              <a:gd name="connsiteX12" fmla="*/ 2134445 w 6172200"/>
              <a:gd name="connsiteY12" fmla="*/ 4425951 h 6096000"/>
              <a:gd name="connsiteX13" fmla="*/ 2112220 w 6172200"/>
              <a:gd name="connsiteY13" fmla="*/ 4419601 h 6096000"/>
              <a:gd name="connsiteX14" fmla="*/ 2088407 w 6172200"/>
              <a:gd name="connsiteY14" fmla="*/ 4414838 h 6096000"/>
              <a:gd name="connsiteX15" fmla="*/ 2069357 w 6172200"/>
              <a:gd name="connsiteY15" fmla="*/ 4413251 h 6096000"/>
              <a:gd name="connsiteX16" fmla="*/ 2032845 w 6172200"/>
              <a:gd name="connsiteY16" fmla="*/ 4418013 h 6096000"/>
              <a:gd name="connsiteX17" fmla="*/ 1996332 w 6172200"/>
              <a:gd name="connsiteY17" fmla="*/ 4429126 h 6096000"/>
              <a:gd name="connsiteX18" fmla="*/ 1966170 w 6172200"/>
              <a:gd name="connsiteY18" fmla="*/ 4448176 h 6096000"/>
              <a:gd name="connsiteX19" fmla="*/ 1942357 w 6172200"/>
              <a:gd name="connsiteY19" fmla="*/ 4471988 h 6096000"/>
              <a:gd name="connsiteX20" fmla="*/ 1921720 w 6172200"/>
              <a:gd name="connsiteY20" fmla="*/ 4502151 h 6096000"/>
              <a:gd name="connsiteX21" fmla="*/ 1909020 w 6172200"/>
              <a:gd name="connsiteY21" fmla="*/ 4535488 h 6096000"/>
              <a:gd name="connsiteX22" fmla="*/ 1904257 w 6172200"/>
              <a:gd name="connsiteY22" fmla="*/ 4570413 h 6096000"/>
              <a:gd name="connsiteX23" fmla="*/ 1909020 w 6172200"/>
              <a:gd name="connsiteY23" fmla="*/ 4608513 h 6096000"/>
              <a:gd name="connsiteX24" fmla="*/ 1921720 w 6172200"/>
              <a:gd name="connsiteY24" fmla="*/ 4641851 h 6096000"/>
              <a:gd name="connsiteX25" fmla="*/ 1942357 w 6172200"/>
              <a:gd name="connsiteY25" fmla="*/ 4672013 h 6096000"/>
              <a:gd name="connsiteX26" fmla="*/ 1966170 w 6172200"/>
              <a:gd name="connsiteY26" fmla="*/ 4695826 h 6096000"/>
              <a:gd name="connsiteX27" fmla="*/ 1996332 w 6172200"/>
              <a:gd name="connsiteY27" fmla="*/ 4714876 h 6096000"/>
              <a:gd name="connsiteX28" fmla="*/ 2032845 w 6172200"/>
              <a:gd name="connsiteY28" fmla="*/ 4725988 h 6096000"/>
              <a:gd name="connsiteX29" fmla="*/ 2069357 w 6172200"/>
              <a:gd name="connsiteY29" fmla="*/ 4730751 h 6096000"/>
              <a:gd name="connsiteX30" fmla="*/ 2088407 w 6172200"/>
              <a:gd name="connsiteY30" fmla="*/ 4729163 h 6096000"/>
              <a:gd name="connsiteX31" fmla="*/ 2112220 w 6172200"/>
              <a:gd name="connsiteY31" fmla="*/ 4724401 h 6096000"/>
              <a:gd name="connsiteX32" fmla="*/ 2134445 w 6172200"/>
              <a:gd name="connsiteY32" fmla="*/ 4718051 h 6096000"/>
              <a:gd name="connsiteX33" fmla="*/ 2156670 w 6172200"/>
              <a:gd name="connsiteY33" fmla="*/ 4710113 h 6096000"/>
              <a:gd name="connsiteX34" fmla="*/ 2177307 w 6172200"/>
              <a:gd name="connsiteY34" fmla="*/ 4703763 h 6096000"/>
              <a:gd name="connsiteX35" fmla="*/ 2193182 w 6172200"/>
              <a:gd name="connsiteY35" fmla="*/ 4697413 h 6096000"/>
              <a:gd name="connsiteX36" fmla="*/ 2205882 w 6172200"/>
              <a:gd name="connsiteY36" fmla="*/ 4692651 h 6096000"/>
              <a:gd name="connsiteX37" fmla="*/ 2210645 w 6172200"/>
              <a:gd name="connsiteY37" fmla="*/ 4691063 h 6096000"/>
              <a:gd name="connsiteX38" fmla="*/ 2234457 w 6172200"/>
              <a:gd name="connsiteY38" fmla="*/ 4684713 h 6096000"/>
              <a:gd name="connsiteX39" fmla="*/ 2255095 w 6172200"/>
              <a:gd name="connsiteY39" fmla="*/ 4683126 h 6096000"/>
              <a:gd name="connsiteX40" fmla="*/ 2274145 w 6172200"/>
              <a:gd name="connsiteY40" fmla="*/ 4687888 h 6096000"/>
              <a:gd name="connsiteX41" fmla="*/ 2291607 w 6172200"/>
              <a:gd name="connsiteY41" fmla="*/ 4697413 h 6096000"/>
              <a:gd name="connsiteX42" fmla="*/ 2304307 w 6172200"/>
              <a:gd name="connsiteY42" fmla="*/ 4713288 h 6096000"/>
              <a:gd name="connsiteX43" fmla="*/ 2310657 w 6172200"/>
              <a:gd name="connsiteY43" fmla="*/ 4732338 h 6096000"/>
              <a:gd name="connsiteX44" fmla="*/ 2313832 w 6172200"/>
              <a:gd name="connsiteY44" fmla="*/ 4757738 h 6096000"/>
              <a:gd name="connsiteX45" fmla="*/ 2313832 w 6172200"/>
              <a:gd name="connsiteY45" fmla="*/ 5295901 h 6096000"/>
              <a:gd name="connsiteX46" fmla="*/ 2426545 w 6172200"/>
              <a:gd name="connsiteY46" fmla="*/ 5295901 h 6096000"/>
              <a:gd name="connsiteX47" fmla="*/ 2871045 w 6172200"/>
              <a:gd name="connsiteY47" fmla="*/ 5295901 h 6096000"/>
              <a:gd name="connsiteX48" fmla="*/ 2899620 w 6172200"/>
              <a:gd name="connsiteY48" fmla="*/ 5299076 h 6096000"/>
              <a:gd name="connsiteX49" fmla="*/ 2923432 w 6172200"/>
              <a:gd name="connsiteY49" fmla="*/ 5310188 h 6096000"/>
              <a:gd name="connsiteX50" fmla="*/ 2939307 w 6172200"/>
              <a:gd name="connsiteY50" fmla="*/ 5326063 h 6096000"/>
              <a:gd name="connsiteX51" fmla="*/ 2947245 w 6172200"/>
              <a:gd name="connsiteY51" fmla="*/ 5346701 h 6096000"/>
              <a:gd name="connsiteX52" fmla="*/ 2947245 w 6172200"/>
              <a:gd name="connsiteY52" fmla="*/ 5368926 h 6096000"/>
              <a:gd name="connsiteX53" fmla="*/ 2940895 w 6172200"/>
              <a:gd name="connsiteY53" fmla="*/ 5397501 h 6096000"/>
              <a:gd name="connsiteX54" fmla="*/ 2939307 w 6172200"/>
              <a:gd name="connsiteY54" fmla="*/ 5397501 h 6096000"/>
              <a:gd name="connsiteX55" fmla="*/ 2937720 w 6172200"/>
              <a:gd name="connsiteY55" fmla="*/ 5403851 h 6096000"/>
              <a:gd name="connsiteX56" fmla="*/ 2932957 w 6172200"/>
              <a:gd name="connsiteY56" fmla="*/ 5416551 h 6096000"/>
              <a:gd name="connsiteX57" fmla="*/ 2925020 w 6172200"/>
              <a:gd name="connsiteY57" fmla="*/ 5432426 h 6096000"/>
              <a:gd name="connsiteX58" fmla="*/ 2918670 w 6172200"/>
              <a:gd name="connsiteY58" fmla="*/ 5451476 h 6096000"/>
              <a:gd name="connsiteX59" fmla="*/ 2912320 w 6172200"/>
              <a:gd name="connsiteY59" fmla="*/ 5472113 h 6096000"/>
              <a:gd name="connsiteX60" fmla="*/ 2904382 w 6172200"/>
              <a:gd name="connsiteY60" fmla="*/ 5494338 h 6096000"/>
              <a:gd name="connsiteX61" fmla="*/ 2899620 w 6172200"/>
              <a:gd name="connsiteY61" fmla="*/ 5514976 h 6096000"/>
              <a:gd name="connsiteX62" fmla="*/ 2898032 w 6172200"/>
              <a:gd name="connsiteY62" fmla="*/ 5532438 h 6096000"/>
              <a:gd name="connsiteX63" fmla="*/ 2901207 w 6172200"/>
              <a:gd name="connsiteY63" fmla="*/ 5561013 h 6096000"/>
              <a:gd name="connsiteX64" fmla="*/ 2909145 w 6172200"/>
              <a:gd name="connsiteY64" fmla="*/ 5591176 h 6096000"/>
              <a:gd name="connsiteX65" fmla="*/ 2923432 w 6172200"/>
              <a:gd name="connsiteY65" fmla="*/ 5614988 h 6096000"/>
              <a:gd name="connsiteX66" fmla="*/ 2926607 w 6172200"/>
              <a:gd name="connsiteY66" fmla="*/ 5621338 h 6096000"/>
              <a:gd name="connsiteX67" fmla="*/ 2947245 w 6172200"/>
              <a:gd name="connsiteY67" fmla="*/ 5645151 h 6096000"/>
              <a:gd name="connsiteX68" fmla="*/ 2971057 w 6172200"/>
              <a:gd name="connsiteY68" fmla="*/ 5665788 h 6096000"/>
              <a:gd name="connsiteX69" fmla="*/ 2998045 w 6172200"/>
              <a:gd name="connsiteY69" fmla="*/ 5680076 h 6096000"/>
              <a:gd name="connsiteX70" fmla="*/ 3029795 w 6172200"/>
              <a:gd name="connsiteY70" fmla="*/ 5688013 h 6096000"/>
              <a:gd name="connsiteX71" fmla="*/ 3061545 w 6172200"/>
              <a:gd name="connsiteY71" fmla="*/ 5691188 h 6096000"/>
              <a:gd name="connsiteX72" fmla="*/ 3096470 w 6172200"/>
              <a:gd name="connsiteY72" fmla="*/ 5688013 h 6096000"/>
              <a:gd name="connsiteX73" fmla="*/ 3126632 w 6172200"/>
              <a:gd name="connsiteY73" fmla="*/ 5680076 h 6096000"/>
              <a:gd name="connsiteX74" fmla="*/ 3153620 w 6172200"/>
              <a:gd name="connsiteY74" fmla="*/ 5665788 h 6096000"/>
              <a:gd name="connsiteX75" fmla="*/ 3179020 w 6172200"/>
              <a:gd name="connsiteY75" fmla="*/ 5645151 h 6096000"/>
              <a:gd name="connsiteX76" fmla="*/ 3198070 w 6172200"/>
              <a:gd name="connsiteY76" fmla="*/ 5621338 h 6096000"/>
              <a:gd name="connsiteX77" fmla="*/ 3202832 w 6172200"/>
              <a:gd name="connsiteY77" fmla="*/ 5614988 h 6096000"/>
              <a:gd name="connsiteX78" fmla="*/ 3215532 w 6172200"/>
              <a:gd name="connsiteY78" fmla="*/ 5591176 h 6096000"/>
              <a:gd name="connsiteX79" fmla="*/ 3223470 w 6172200"/>
              <a:gd name="connsiteY79" fmla="*/ 5561013 h 6096000"/>
              <a:gd name="connsiteX80" fmla="*/ 3226645 w 6172200"/>
              <a:gd name="connsiteY80" fmla="*/ 5532438 h 6096000"/>
              <a:gd name="connsiteX81" fmla="*/ 3225057 w 6172200"/>
              <a:gd name="connsiteY81" fmla="*/ 5514976 h 6096000"/>
              <a:gd name="connsiteX82" fmla="*/ 3220295 w 6172200"/>
              <a:gd name="connsiteY82" fmla="*/ 5494338 h 6096000"/>
              <a:gd name="connsiteX83" fmla="*/ 3213945 w 6172200"/>
              <a:gd name="connsiteY83" fmla="*/ 5472113 h 6096000"/>
              <a:gd name="connsiteX84" fmla="*/ 3207595 w 6172200"/>
              <a:gd name="connsiteY84" fmla="*/ 5451476 h 6096000"/>
              <a:gd name="connsiteX85" fmla="*/ 3199657 w 6172200"/>
              <a:gd name="connsiteY85" fmla="*/ 5432426 h 6096000"/>
              <a:gd name="connsiteX86" fmla="*/ 3193307 w 6172200"/>
              <a:gd name="connsiteY86" fmla="*/ 5416551 h 6096000"/>
              <a:gd name="connsiteX87" fmla="*/ 3188545 w 6172200"/>
              <a:gd name="connsiteY87" fmla="*/ 5403851 h 6096000"/>
              <a:gd name="connsiteX88" fmla="*/ 3186957 w 6172200"/>
              <a:gd name="connsiteY88" fmla="*/ 5397501 h 6096000"/>
              <a:gd name="connsiteX89" fmla="*/ 3185370 w 6172200"/>
              <a:gd name="connsiteY89" fmla="*/ 5397501 h 6096000"/>
              <a:gd name="connsiteX90" fmla="*/ 3175845 w 6172200"/>
              <a:gd name="connsiteY90" fmla="*/ 5368926 h 6096000"/>
              <a:gd name="connsiteX91" fmla="*/ 3179020 w 6172200"/>
              <a:gd name="connsiteY91" fmla="*/ 5346701 h 6096000"/>
              <a:gd name="connsiteX92" fmla="*/ 3186957 w 6172200"/>
              <a:gd name="connsiteY92" fmla="*/ 5326063 h 6096000"/>
              <a:gd name="connsiteX93" fmla="*/ 3202832 w 6172200"/>
              <a:gd name="connsiteY93" fmla="*/ 5310188 h 6096000"/>
              <a:gd name="connsiteX94" fmla="*/ 3225057 w 6172200"/>
              <a:gd name="connsiteY94" fmla="*/ 5299076 h 6096000"/>
              <a:gd name="connsiteX95" fmla="*/ 3252045 w 6172200"/>
              <a:gd name="connsiteY95" fmla="*/ 5295901 h 6096000"/>
              <a:gd name="connsiteX96" fmla="*/ 3696545 w 6172200"/>
              <a:gd name="connsiteY96" fmla="*/ 5295901 h 6096000"/>
              <a:gd name="connsiteX97" fmla="*/ 3698132 w 6172200"/>
              <a:gd name="connsiteY97" fmla="*/ 5295901 h 6096000"/>
              <a:gd name="connsiteX98" fmla="*/ 3812432 w 6172200"/>
              <a:gd name="connsiteY98" fmla="*/ 5295901 h 6096000"/>
              <a:gd name="connsiteX99" fmla="*/ 3812432 w 6172200"/>
              <a:gd name="connsiteY99" fmla="*/ 5210176 h 6096000"/>
              <a:gd name="connsiteX100" fmla="*/ 3810845 w 6172200"/>
              <a:gd name="connsiteY100" fmla="*/ 5197476 h 6096000"/>
              <a:gd name="connsiteX101" fmla="*/ 3809257 w 6172200"/>
              <a:gd name="connsiteY101" fmla="*/ 5186363 h 6096000"/>
              <a:gd name="connsiteX102" fmla="*/ 3809257 w 6172200"/>
              <a:gd name="connsiteY102" fmla="*/ 4757738 h 6096000"/>
              <a:gd name="connsiteX103" fmla="*/ 3806082 w 6172200"/>
              <a:gd name="connsiteY103" fmla="*/ 4732338 h 6096000"/>
              <a:gd name="connsiteX104" fmla="*/ 3798145 w 6172200"/>
              <a:gd name="connsiteY104" fmla="*/ 4713288 h 6096000"/>
              <a:gd name="connsiteX105" fmla="*/ 3785445 w 6172200"/>
              <a:gd name="connsiteY105" fmla="*/ 4697413 h 6096000"/>
              <a:gd name="connsiteX106" fmla="*/ 3769570 w 6172200"/>
              <a:gd name="connsiteY106" fmla="*/ 4687888 h 6096000"/>
              <a:gd name="connsiteX107" fmla="*/ 3750520 w 6172200"/>
              <a:gd name="connsiteY107" fmla="*/ 4683126 h 6096000"/>
              <a:gd name="connsiteX108" fmla="*/ 3729882 w 6172200"/>
              <a:gd name="connsiteY108" fmla="*/ 4684713 h 6096000"/>
              <a:gd name="connsiteX109" fmla="*/ 3704482 w 6172200"/>
              <a:gd name="connsiteY109" fmla="*/ 4691063 h 6096000"/>
              <a:gd name="connsiteX110" fmla="*/ 3699720 w 6172200"/>
              <a:gd name="connsiteY110" fmla="*/ 4692651 h 6096000"/>
              <a:gd name="connsiteX111" fmla="*/ 3688607 w 6172200"/>
              <a:gd name="connsiteY111" fmla="*/ 4697413 h 6096000"/>
              <a:gd name="connsiteX112" fmla="*/ 3672732 w 6172200"/>
              <a:gd name="connsiteY112" fmla="*/ 4703763 h 6096000"/>
              <a:gd name="connsiteX113" fmla="*/ 3652095 w 6172200"/>
              <a:gd name="connsiteY113" fmla="*/ 4710113 h 6096000"/>
              <a:gd name="connsiteX114" fmla="*/ 3629870 w 6172200"/>
              <a:gd name="connsiteY114" fmla="*/ 4718051 h 6096000"/>
              <a:gd name="connsiteX115" fmla="*/ 3606057 w 6172200"/>
              <a:gd name="connsiteY115" fmla="*/ 4724401 h 6096000"/>
              <a:gd name="connsiteX116" fmla="*/ 3583832 w 6172200"/>
              <a:gd name="connsiteY116" fmla="*/ 4729163 h 6096000"/>
              <a:gd name="connsiteX117" fmla="*/ 3564782 w 6172200"/>
              <a:gd name="connsiteY117" fmla="*/ 4730751 h 6096000"/>
              <a:gd name="connsiteX118" fmla="*/ 3526682 w 6172200"/>
              <a:gd name="connsiteY118" fmla="*/ 4725988 h 6096000"/>
              <a:gd name="connsiteX119" fmla="*/ 3491757 w 6172200"/>
              <a:gd name="connsiteY119" fmla="*/ 4714876 h 6096000"/>
              <a:gd name="connsiteX120" fmla="*/ 3461595 w 6172200"/>
              <a:gd name="connsiteY120" fmla="*/ 4695826 h 6096000"/>
              <a:gd name="connsiteX121" fmla="*/ 3436195 w 6172200"/>
              <a:gd name="connsiteY121" fmla="*/ 4672013 h 6096000"/>
              <a:gd name="connsiteX122" fmla="*/ 3417145 w 6172200"/>
              <a:gd name="connsiteY122" fmla="*/ 4641851 h 6096000"/>
              <a:gd name="connsiteX123" fmla="*/ 3404445 w 6172200"/>
              <a:gd name="connsiteY123" fmla="*/ 4608513 h 6096000"/>
              <a:gd name="connsiteX124" fmla="*/ 3399682 w 6172200"/>
              <a:gd name="connsiteY124" fmla="*/ 4570413 h 6096000"/>
              <a:gd name="connsiteX125" fmla="*/ 3404445 w 6172200"/>
              <a:gd name="connsiteY125" fmla="*/ 4535488 h 6096000"/>
              <a:gd name="connsiteX126" fmla="*/ 3417145 w 6172200"/>
              <a:gd name="connsiteY126" fmla="*/ 4502151 h 6096000"/>
              <a:gd name="connsiteX127" fmla="*/ 3436195 w 6172200"/>
              <a:gd name="connsiteY127" fmla="*/ 4471988 h 6096000"/>
              <a:gd name="connsiteX128" fmla="*/ 3461595 w 6172200"/>
              <a:gd name="connsiteY128" fmla="*/ 4448176 h 6096000"/>
              <a:gd name="connsiteX129" fmla="*/ 3491757 w 6172200"/>
              <a:gd name="connsiteY129" fmla="*/ 4429126 h 6096000"/>
              <a:gd name="connsiteX130" fmla="*/ 3526682 w 6172200"/>
              <a:gd name="connsiteY130" fmla="*/ 4418013 h 6096000"/>
              <a:gd name="connsiteX131" fmla="*/ 3564782 w 6172200"/>
              <a:gd name="connsiteY131" fmla="*/ 4413251 h 6096000"/>
              <a:gd name="connsiteX132" fmla="*/ 3583832 w 6172200"/>
              <a:gd name="connsiteY132" fmla="*/ 4414838 h 6096000"/>
              <a:gd name="connsiteX133" fmla="*/ 3606057 w 6172200"/>
              <a:gd name="connsiteY133" fmla="*/ 4419601 h 6096000"/>
              <a:gd name="connsiteX134" fmla="*/ 3629870 w 6172200"/>
              <a:gd name="connsiteY134" fmla="*/ 4425951 h 6096000"/>
              <a:gd name="connsiteX135" fmla="*/ 3652095 w 6172200"/>
              <a:gd name="connsiteY135" fmla="*/ 4433888 h 6096000"/>
              <a:gd name="connsiteX136" fmla="*/ 3672732 w 6172200"/>
              <a:gd name="connsiteY136" fmla="*/ 4440238 h 6096000"/>
              <a:gd name="connsiteX137" fmla="*/ 3688607 w 6172200"/>
              <a:gd name="connsiteY137" fmla="*/ 4446588 h 6096000"/>
              <a:gd name="connsiteX138" fmla="*/ 3699720 w 6172200"/>
              <a:gd name="connsiteY138" fmla="*/ 4451351 h 6096000"/>
              <a:gd name="connsiteX139" fmla="*/ 3704482 w 6172200"/>
              <a:gd name="connsiteY139" fmla="*/ 4452938 h 6096000"/>
              <a:gd name="connsiteX140" fmla="*/ 3733057 w 6172200"/>
              <a:gd name="connsiteY140" fmla="*/ 4460876 h 6096000"/>
              <a:gd name="connsiteX141" fmla="*/ 3756870 w 6172200"/>
              <a:gd name="connsiteY141" fmla="*/ 4459288 h 6096000"/>
              <a:gd name="connsiteX142" fmla="*/ 3777507 w 6172200"/>
              <a:gd name="connsiteY142" fmla="*/ 4451351 h 6096000"/>
              <a:gd name="connsiteX143" fmla="*/ 3793382 w 6172200"/>
              <a:gd name="connsiteY143" fmla="*/ 4437063 h 6096000"/>
              <a:gd name="connsiteX144" fmla="*/ 3806082 w 6172200"/>
              <a:gd name="connsiteY144" fmla="*/ 4414838 h 6096000"/>
              <a:gd name="connsiteX145" fmla="*/ 3809257 w 6172200"/>
              <a:gd name="connsiteY145" fmla="*/ 4386263 h 6096000"/>
              <a:gd name="connsiteX146" fmla="*/ 3809257 w 6172200"/>
              <a:gd name="connsiteY146" fmla="*/ 3957638 h 6096000"/>
              <a:gd name="connsiteX147" fmla="*/ 3810845 w 6172200"/>
              <a:gd name="connsiteY147" fmla="*/ 3946526 h 6096000"/>
              <a:gd name="connsiteX148" fmla="*/ 3812432 w 6172200"/>
              <a:gd name="connsiteY148" fmla="*/ 3933826 h 6096000"/>
              <a:gd name="connsiteX149" fmla="*/ 3812432 w 6172200"/>
              <a:gd name="connsiteY149" fmla="*/ 3846513 h 6096000"/>
              <a:gd name="connsiteX150" fmla="*/ 3252045 w 6172200"/>
              <a:gd name="connsiteY150" fmla="*/ 3846513 h 6096000"/>
              <a:gd name="connsiteX151" fmla="*/ 3225057 w 6172200"/>
              <a:gd name="connsiteY151" fmla="*/ 3851276 h 6096000"/>
              <a:gd name="connsiteX152" fmla="*/ 3202832 w 6172200"/>
              <a:gd name="connsiteY152" fmla="*/ 3862388 h 6096000"/>
              <a:gd name="connsiteX153" fmla="*/ 3186957 w 6172200"/>
              <a:gd name="connsiteY153" fmla="*/ 3876676 h 6096000"/>
              <a:gd name="connsiteX154" fmla="*/ 3179020 w 6172200"/>
              <a:gd name="connsiteY154" fmla="*/ 3897313 h 6096000"/>
              <a:gd name="connsiteX155" fmla="*/ 3175845 w 6172200"/>
              <a:gd name="connsiteY155" fmla="*/ 3921126 h 6096000"/>
              <a:gd name="connsiteX156" fmla="*/ 3185370 w 6172200"/>
              <a:gd name="connsiteY156" fmla="*/ 3948113 h 6096000"/>
              <a:gd name="connsiteX157" fmla="*/ 3186957 w 6172200"/>
              <a:gd name="connsiteY157" fmla="*/ 3952876 h 6096000"/>
              <a:gd name="connsiteX158" fmla="*/ 3191720 w 6172200"/>
              <a:gd name="connsiteY158" fmla="*/ 3962401 h 6096000"/>
              <a:gd name="connsiteX159" fmla="*/ 3198070 w 6172200"/>
              <a:gd name="connsiteY159" fmla="*/ 3978276 h 6096000"/>
              <a:gd name="connsiteX160" fmla="*/ 3206007 w 6172200"/>
              <a:gd name="connsiteY160" fmla="*/ 3998913 h 6096000"/>
              <a:gd name="connsiteX161" fmla="*/ 3213945 w 6172200"/>
              <a:gd name="connsiteY161" fmla="*/ 4019551 h 6096000"/>
              <a:gd name="connsiteX162" fmla="*/ 3220295 w 6172200"/>
              <a:gd name="connsiteY162" fmla="*/ 4043363 h 6096000"/>
              <a:gd name="connsiteX163" fmla="*/ 3225057 w 6172200"/>
              <a:gd name="connsiteY163" fmla="*/ 4065588 h 6096000"/>
              <a:gd name="connsiteX164" fmla="*/ 3226645 w 6172200"/>
              <a:gd name="connsiteY164" fmla="*/ 4083051 h 6096000"/>
              <a:gd name="connsiteX165" fmla="*/ 3221882 w 6172200"/>
              <a:gd name="connsiteY165" fmla="*/ 4121151 h 6096000"/>
              <a:gd name="connsiteX166" fmla="*/ 3209182 w 6172200"/>
              <a:gd name="connsiteY166" fmla="*/ 4154488 h 6096000"/>
              <a:gd name="connsiteX167" fmla="*/ 3191720 w 6172200"/>
              <a:gd name="connsiteY167" fmla="*/ 4183063 h 6096000"/>
              <a:gd name="connsiteX168" fmla="*/ 3164732 w 6172200"/>
              <a:gd name="connsiteY168" fmla="*/ 4206876 h 6096000"/>
              <a:gd name="connsiteX169" fmla="*/ 3134570 w 6172200"/>
              <a:gd name="connsiteY169" fmla="*/ 4227513 h 6096000"/>
              <a:gd name="connsiteX170" fmla="*/ 3101232 w 6172200"/>
              <a:gd name="connsiteY170" fmla="*/ 4238626 h 6096000"/>
              <a:gd name="connsiteX171" fmla="*/ 3061545 w 6172200"/>
              <a:gd name="connsiteY171" fmla="*/ 4243388 h 6096000"/>
              <a:gd name="connsiteX172" fmla="*/ 3025032 w 6172200"/>
              <a:gd name="connsiteY172" fmla="*/ 4238626 h 6096000"/>
              <a:gd name="connsiteX173" fmla="*/ 2990107 w 6172200"/>
              <a:gd name="connsiteY173" fmla="*/ 4227513 h 6096000"/>
              <a:gd name="connsiteX174" fmla="*/ 2959945 w 6172200"/>
              <a:gd name="connsiteY174" fmla="*/ 4206876 h 6096000"/>
              <a:gd name="connsiteX175" fmla="*/ 2934545 w 6172200"/>
              <a:gd name="connsiteY175" fmla="*/ 4183063 h 6096000"/>
              <a:gd name="connsiteX176" fmla="*/ 2915495 w 6172200"/>
              <a:gd name="connsiteY176" fmla="*/ 4154488 h 6096000"/>
              <a:gd name="connsiteX177" fmla="*/ 2902795 w 6172200"/>
              <a:gd name="connsiteY177" fmla="*/ 4121151 h 6096000"/>
              <a:gd name="connsiteX178" fmla="*/ 2898032 w 6172200"/>
              <a:gd name="connsiteY178" fmla="*/ 4083051 h 6096000"/>
              <a:gd name="connsiteX179" fmla="*/ 2899620 w 6172200"/>
              <a:gd name="connsiteY179" fmla="*/ 4065588 h 6096000"/>
              <a:gd name="connsiteX180" fmla="*/ 2904382 w 6172200"/>
              <a:gd name="connsiteY180" fmla="*/ 4043363 h 6096000"/>
              <a:gd name="connsiteX181" fmla="*/ 2912320 w 6172200"/>
              <a:gd name="connsiteY181" fmla="*/ 4019551 h 6096000"/>
              <a:gd name="connsiteX182" fmla="*/ 2920257 w 6172200"/>
              <a:gd name="connsiteY182" fmla="*/ 3998913 h 6096000"/>
              <a:gd name="connsiteX183" fmla="*/ 2926607 w 6172200"/>
              <a:gd name="connsiteY183" fmla="*/ 3978276 h 6096000"/>
              <a:gd name="connsiteX184" fmla="*/ 2932957 w 6172200"/>
              <a:gd name="connsiteY184" fmla="*/ 3962401 h 6096000"/>
              <a:gd name="connsiteX185" fmla="*/ 2937720 w 6172200"/>
              <a:gd name="connsiteY185" fmla="*/ 3952876 h 6096000"/>
              <a:gd name="connsiteX186" fmla="*/ 2939307 w 6172200"/>
              <a:gd name="connsiteY186" fmla="*/ 3948113 h 6096000"/>
              <a:gd name="connsiteX187" fmla="*/ 2947245 w 6172200"/>
              <a:gd name="connsiteY187" fmla="*/ 3921126 h 6096000"/>
              <a:gd name="connsiteX188" fmla="*/ 2947245 w 6172200"/>
              <a:gd name="connsiteY188" fmla="*/ 3897313 h 6096000"/>
              <a:gd name="connsiteX189" fmla="*/ 2939307 w 6172200"/>
              <a:gd name="connsiteY189" fmla="*/ 3876676 h 6096000"/>
              <a:gd name="connsiteX190" fmla="*/ 2923432 w 6172200"/>
              <a:gd name="connsiteY190" fmla="*/ 3862388 h 6096000"/>
              <a:gd name="connsiteX191" fmla="*/ 2899620 w 6172200"/>
              <a:gd name="connsiteY191" fmla="*/ 3851276 h 6096000"/>
              <a:gd name="connsiteX192" fmla="*/ 2872632 w 6172200"/>
              <a:gd name="connsiteY192" fmla="*/ 3846513 h 6096000"/>
              <a:gd name="connsiteX193" fmla="*/ 2313832 w 6172200"/>
              <a:gd name="connsiteY193" fmla="*/ 3846513 h 6096000"/>
              <a:gd name="connsiteX194" fmla="*/ 1551832 w 6172200"/>
              <a:gd name="connsiteY194" fmla="*/ 1985963 h 6096000"/>
              <a:gd name="connsiteX195" fmla="*/ 1515320 w 6172200"/>
              <a:gd name="connsiteY195" fmla="*/ 1989138 h 6096000"/>
              <a:gd name="connsiteX196" fmla="*/ 1480395 w 6172200"/>
              <a:gd name="connsiteY196" fmla="*/ 2001838 h 6096000"/>
              <a:gd name="connsiteX197" fmla="*/ 1450232 w 6172200"/>
              <a:gd name="connsiteY197" fmla="*/ 2019301 h 6096000"/>
              <a:gd name="connsiteX198" fmla="*/ 1424832 w 6172200"/>
              <a:gd name="connsiteY198" fmla="*/ 2044701 h 6096000"/>
              <a:gd name="connsiteX199" fmla="*/ 1405782 w 6172200"/>
              <a:gd name="connsiteY199" fmla="*/ 2074863 h 6096000"/>
              <a:gd name="connsiteX200" fmla="*/ 1393082 w 6172200"/>
              <a:gd name="connsiteY200" fmla="*/ 2106613 h 6096000"/>
              <a:gd name="connsiteX201" fmla="*/ 1388320 w 6172200"/>
              <a:gd name="connsiteY201" fmla="*/ 2144713 h 6096000"/>
              <a:gd name="connsiteX202" fmla="*/ 1389907 w 6172200"/>
              <a:gd name="connsiteY202" fmla="*/ 2163763 h 6096000"/>
              <a:gd name="connsiteX203" fmla="*/ 1394670 w 6172200"/>
              <a:gd name="connsiteY203" fmla="*/ 2184401 h 6096000"/>
              <a:gd name="connsiteX204" fmla="*/ 1402607 w 6172200"/>
              <a:gd name="connsiteY204" fmla="*/ 2206626 h 6096000"/>
              <a:gd name="connsiteX205" fmla="*/ 1410545 w 6172200"/>
              <a:gd name="connsiteY205" fmla="*/ 2230438 h 6096000"/>
              <a:gd name="connsiteX206" fmla="*/ 1416895 w 6172200"/>
              <a:gd name="connsiteY206" fmla="*/ 2249488 h 6096000"/>
              <a:gd name="connsiteX207" fmla="*/ 1423245 w 6172200"/>
              <a:gd name="connsiteY207" fmla="*/ 2265363 h 6096000"/>
              <a:gd name="connsiteX208" fmla="*/ 1428007 w 6172200"/>
              <a:gd name="connsiteY208" fmla="*/ 2276476 h 6096000"/>
              <a:gd name="connsiteX209" fmla="*/ 1429595 w 6172200"/>
              <a:gd name="connsiteY209" fmla="*/ 2279651 h 6096000"/>
              <a:gd name="connsiteX210" fmla="*/ 1437532 w 6172200"/>
              <a:gd name="connsiteY210" fmla="*/ 2308226 h 6096000"/>
              <a:gd name="connsiteX211" fmla="*/ 1437532 w 6172200"/>
              <a:gd name="connsiteY211" fmla="*/ 2332038 h 6096000"/>
              <a:gd name="connsiteX212" fmla="*/ 1429595 w 6172200"/>
              <a:gd name="connsiteY212" fmla="*/ 2351088 h 6096000"/>
              <a:gd name="connsiteX213" fmla="*/ 1413720 w 6172200"/>
              <a:gd name="connsiteY213" fmla="*/ 2366963 h 6096000"/>
              <a:gd name="connsiteX214" fmla="*/ 1389907 w 6172200"/>
              <a:gd name="connsiteY214" fmla="*/ 2376488 h 6096000"/>
              <a:gd name="connsiteX215" fmla="*/ 1361332 w 6172200"/>
              <a:gd name="connsiteY215" fmla="*/ 2381251 h 6096000"/>
              <a:gd name="connsiteX216" fmla="*/ 802532 w 6172200"/>
              <a:gd name="connsiteY216" fmla="*/ 2381251 h 6096000"/>
              <a:gd name="connsiteX217" fmla="*/ 802532 w 6172200"/>
              <a:gd name="connsiteY217" fmla="*/ 2921001 h 6096000"/>
              <a:gd name="connsiteX218" fmla="*/ 799357 w 6172200"/>
              <a:gd name="connsiteY218" fmla="*/ 2949576 h 6096000"/>
              <a:gd name="connsiteX219" fmla="*/ 789832 w 6172200"/>
              <a:gd name="connsiteY219" fmla="*/ 2971801 h 6096000"/>
              <a:gd name="connsiteX220" fmla="*/ 772370 w 6172200"/>
              <a:gd name="connsiteY220" fmla="*/ 2986089 h 6096000"/>
              <a:gd name="connsiteX221" fmla="*/ 751732 w 6172200"/>
              <a:gd name="connsiteY221" fmla="*/ 2994026 h 6096000"/>
              <a:gd name="connsiteX222" fmla="*/ 726332 w 6172200"/>
              <a:gd name="connsiteY222" fmla="*/ 2995613 h 6096000"/>
              <a:gd name="connsiteX223" fmla="*/ 699345 w 6172200"/>
              <a:gd name="connsiteY223" fmla="*/ 2987676 h 6096000"/>
              <a:gd name="connsiteX224" fmla="*/ 692995 w 6172200"/>
              <a:gd name="connsiteY224" fmla="*/ 2984501 h 6096000"/>
              <a:gd name="connsiteX225" fmla="*/ 678707 w 6172200"/>
              <a:gd name="connsiteY225" fmla="*/ 2979738 h 6096000"/>
              <a:gd name="connsiteX226" fmla="*/ 662832 w 6172200"/>
              <a:gd name="connsiteY226" fmla="*/ 2973388 h 6096000"/>
              <a:gd name="connsiteX227" fmla="*/ 642195 w 6172200"/>
              <a:gd name="connsiteY227" fmla="*/ 2967038 h 6096000"/>
              <a:gd name="connsiteX228" fmla="*/ 619970 w 6172200"/>
              <a:gd name="connsiteY228" fmla="*/ 2960688 h 6096000"/>
              <a:gd name="connsiteX229" fmla="*/ 597745 w 6172200"/>
              <a:gd name="connsiteY229" fmla="*/ 2954338 h 6096000"/>
              <a:gd name="connsiteX230" fmla="*/ 577107 w 6172200"/>
              <a:gd name="connsiteY230" fmla="*/ 2949576 h 6096000"/>
              <a:gd name="connsiteX231" fmla="*/ 558057 w 6172200"/>
              <a:gd name="connsiteY231" fmla="*/ 2947988 h 6096000"/>
              <a:gd name="connsiteX232" fmla="*/ 527895 w 6172200"/>
              <a:gd name="connsiteY232" fmla="*/ 2951163 h 6096000"/>
              <a:gd name="connsiteX233" fmla="*/ 497732 w 6172200"/>
              <a:gd name="connsiteY233" fmla="*/ 2959101 h 6096000"/>
              <a:gd name="connsiteX234" fmla="*/ 472332 w 6172200"/>
              <a:gd name="connsiteY234" fmla="*/ 2971801 h 6096000"/>
              <a:gd name="connsiteX235" fmla="*/ 465982 w 6172200"/>
              <a:gd name="connsiteY235" fmla="*/ 2974976 h 6096000"/>
              <a:gd name="connsiteX236" fmla="*/ 442170 w 6172200"/>
              <a:gd name="connsiteY236" fmla="*/ 2994026 h 6096000"/>
              <a:gd name="connsiteX237" fmla="*/ 423120 w 6172200"/>
              <a:gd name="connsiteY237" fmla="*/ 3017838 h 6096000"/>
              <a:gd name="connsiteX238" fmla="*/ 405657 w 6172200"/>
              <a:gd name="connsiteY238" fmla="*/ 3044826 h 6096000"/>
              <a:gd name="connsiteX239" fmla="*/ 396132 w 6172200"/>
              <a:gd name="connsiteY239" fmla="*/ 3074988 h 6096000"/>
              <a:gd name="connsiteX240" fmla="*/ 392957 w 6172200"/>
              <a:gd name="connsiteY240" fmla="*/ 3106738 h 6096000"/>
              <a:gd name="connsiteX241" fmla="*/ 396132 w 6172200"/>
              <a:gd name="connsiteY241" fmla="*/ 3138488 h 6096000"/>
              <a:gd name="connsiteX242" fmla="*/ 405657 w 6172200"/>
              <a:gd name="connsiteY242" fmla="*/ 3168651 h 6096000"/>
              <a:gd name="connsiteX243" fmla="*/ 423120 w 6172200"/>
              <a:gd name="connsiteY243" fmla="*/ 3195639 h 6096000"/>
              <a:gd name="connsiteX244" fmla="*/ 442170 w 6172200"/>
              <a:gd name="connsiteY244" fmla="*/ 3219451 h 6096000"/>
              <a:gd name="connsiteX245" fmla="*/ 465982 w 6172200"/>
              <a:gd name="connsiteY245" fmla="*/ 3238501 h 6096000"/>
              <a:gd name="connsiteX246" fmla="*/ 472332 w 6172200"/>
              <a:gd name="connsiteY246" fmla="*/ 3243264 h 6096000"/>
              <a:gd name="connsiteX247" fmla="*/ 497732 w 6172200"/>
              <a:gd name="connsiteY247" fmla="*/ 3254376 h 6096000"/>
              <a:gd name="connsiteX248" fmla="*/ 527895 w 6172200"/>
              <a:gd name="connsiteY248" fmla="*/ 3262314 h 6096000"/>
              <a:gd name="connsiteX249" fmla="*/ 558057 w 6172200"/>
              <a:gd name="connsiteY249" fmla="*/ 3265489 h 6096000"/>
              <a:gd name="connsiteX250" fmla="*/ 577107 w 6172200"/>
              <a:gd name="connsiteY250" fmla="*/ 3263901 h 6096000"/>
              <a:gd name="connsiteX251" fmla="*/ 597745 w 6172200"/>
              <a:gd name="connsiteY251" fmla="*/ 3259139 h 6096000"/>
              <a:gd name="connsiteX252" fmla="*/ 619970 w 6172200"/>
              <a:gd name="connsiteY252" fmla="*/ 3254376 h 6096000"/>
              <a:gd name="connsiteX253" fmla="*/ 642195 w 6172200"/>
              <a:gd name="connsiteY253" fmla="*/ 3246439 h 6096000"/>
              <a:gd name="connsiteX254" fmla="*/ 662832 w 6172200"/>
              <a:gd name="connsiteY254" fmla="*/ 3240089 h 6096000"/>
              <a:gd name="connsiteX255" fmla="*/ 678707 w 6172200"/>
              <a:gd name="connsiteY255" fmla="*/ 3233739 h 6096000"/>
              <a:gd name="connsiteX256" fmla="*/ 692995 w 6172200"/>
              <a:gd name="connsiteY256" fmla="*/ 3228976 h 6096000"/>
              <a:gd name="connsiteX257" fmla="*/ 699345 w 6172200"/>
              <a:gd name="connsiteY257" fmla="*/ 3225801 h 6096000"/>
              <a:gd name="connsiteX258" fmla="*/ 726332 w 6172200"/>
              <a:gd name="connsiteY258" fmla="*/ 3217864 h 6096000"/>
              <a:gd name="connsiteX259" fmla="*/ 751732 w 6172200"/>
              <a:gd name="connsiteY259" fmla="*/ 3219451 h 6096000"/>
              <a:gd name="connsiteX260" fmla="*/ 772370 w 6172200"/>
              <a:gd name="connsiteY260" fmla="*/ 3227389 h 6096000"/>
              <a:gd name="connsiteX261" fmla="*/ 789832 w 6172200"/>
              <a:gd name="connsiteY261" fmla="*/ 3243264 h 6096000"/>
              <a:gd name="connsiteX262" fmla="*/ 799357 w 6172200"/>
              <a:gd name="connsiteY262" fmla="*/ 3263901 h 6096000"/>
              <a:gd name="connsiteX263" fmla="*/ 802532 w 6172200"/>
              <a:gd name="connsiteY263" fmla="*/ 3290889 h 6096000"/>
              <a:gd name="connsiteX264" fmla="*/ 802532 w 6172200"/>
              <a:gd name="connsiteY264" fmla="*/ 3832226 h 6096000"/>
              <a:gd name="connsiteX265" fmla="*/ 893020 w 6172200"/>
              <a:gd name="connsiteY265" fmla="*/ 3832226 h 6096000"/>
              <a:gd name="connsiteX266" fmla="*/ 904132 w 6172200"/>
              <a:gd name="connsiteY266" fmla="*/ 3830639 h 6096000"/>
              <a:gd name="connsiteX267" fmla="*/ 916832 w 6172200"/>
              <a:gd name="connsiteY267" fmla="*/ 3829051 h 6096000"/>
              <a:gd name="connsiteX268" fmla="*/ 1361332 w 6172200"/>
              <a:gd name="connsiteY268" fmla="*/ 3829051 h 6096000"/>
              <a:gd name="connsiteX269" fmla="*/ 1389907 w 6172200"/>
              <a:gd name="connsiteY269" fmla="*/ 3825876 h 6096000"/>
              <a:gd name="connsiteX270" fmla="*/ 1413720 w 6172200"/>
              <a:gd name="connsiteY270" fmla="*/ 3816351 h 6096000"/>
              <a:gd name="connsiteX271" fmla="*/ 1429595 w 6172200"/>
              <a:gd name="connsiteY271" fmla="*/ 3800476 h 6096000"/>
              <a:gd name="connsiteX272" fmla="*/ 1437532 w 6172200"/>
              <a:gd name="connsiteY272" fmla="*/ 3779839 h 6096000"/>
              <a:gd name="connsiteX273" fmla="*/ 1437532 w 6172200"/>
              <a:gd name="connsiteY273" fmla="*/ 3754439 h 6096000"/>
              <a:gd name="connsiteX274" fmla="*/ 1429595 w 6172200"/>
              <a:gd name="connsiteY274" fmla="*/ 3729039 h 6096000"/>
              <a:gd name="connsiteX275" fmla="*/ 1428007 w 6172200"/>
              <a:gd name="connsiteY275" fmla="*/ 3724276 h 6096000"/>
              <a:gd name="connsiteX276" fmla="*/ 1423245 w 6172200"/>
              <a:gd name="connsiteY276" fmla="*/ 3714751 h 6096000"/>
              <a:gd name="connsiteX277" fmla="*/ 1416895 w 6172200"/>
              <a:gd name="connsiteY277" fmla="*/ 3698876 h 6096000"/>
              <a:gd name="connsiteX278" fmla="*/ 1410545 w 6172200"/>
              <a:gd name="connsiteY278" fmla="*/ 3678239 h 6096000"/>
              <a:gd name="connsiteX279" fmla="*/ 1402607 w 6172200"/>
              <a:gd name="connsiteY279" fmla="*/ 3656014 h 6096000"/>
              <a:gd name="connsiteX280" fmla="*/ 1394670 w 6172200"/>
              <a:gd name="connsiteY280" fmla="*/ 3633789 h 6096000"/>
              <a:gd name="connsiteX281" fmla="*/ 1389907 w 6172200"/>
              <a:gd name="connsiteY281" fmla="*/ 3611564 h 6096000"/>
              <a:gd name="connsiteX282" fmla="*/ 1388320 w 6172200"/>
              <a:gd name="connsiteY282" fmla="*/ 3594101 h 6096000"/>
              <a:gd name="connsiteX283" fmla="*/ 1393082 w 6172200"/>
              <a:gd name="connsiteY283" fmla="*/ 3556001 h 6096000"/>
              <a:gd name="connsiteX284" fmla="*/ 1405782 w 6172200"/>
              <a:gd name="connsiteY284" fmla="*/ 3522664 h 6096000"/>
              <a:gd name="connsiteX285" fmla="*/ 1424832 w 6172200"/>
              <a:gd name="connsiteY285" fmla="*/ 3494089 h 6096000"/>
              <a:gd name="connsiteX286" fmla="*/ 1450232 w 6172200"/>
              <a:gd name="connsiteY286" fmla="*/ 3468689 h 6096000"/>
              <a:gd name="connsiteX287" fmla="*/ 1480395 w 6172200"/>
              <a:gd name="connsiteY287" fmla="*/ 3449639 h 6096000"/>
              <a:gd name="connsiteX288" fmla="*/ 1515320 w 6172200"/>
              <a:gd name="connsiteY288" fmla="*/ 3438526 h 6096000"/>
              <a:gd name="connsiteX289" fmla="*/ 1551832 w 6172200"/>
              <a:gd name="connsiteY289" fmla="*/ 3433764 h 6096000"/>
              <a:gd name="connsiteX290" fmla="*/ 1591520 w 6172200"/>
              <a:gd name="connsiteY290" fmla="*/ 3438526 h 6096000"/>
              <a:gd name="connsiteX291" fmla="*/ 1624858 w 6172200"/>
              <a:gd name="connsiteY291" fmla="*/ 3449639 h 6096000"/>
              <a:gd name="connsiteX292" fmla="*/ 1655020 w 6172200"/>
              <a:gd name="connsiteY292" fmla="*/ 3468689 h 6096000"/>
              <a:gd name="connsiteX293" fmla="*/ 1682008 w 6172200"/>
              <a:gd name="connsiteY293" fmla="*/ 3494089 h 6096000"/>
              <a:gd name="connsiteX294" fmla="*/ 1701058 w 6172200"/>
              <a:gd name="connsiteY294" fmla="*/ 3522664 h 6096000"/>
              <a:gd name="connsiteX295" fmla="*/ 1712170 w 6172200"/>
              <a:gd name="connsiteY295" fmla="*/ 3556001 h 6096000"/>
              <a:gd name="connsiteX296" fmla="*/ 1716933 w 6172200"/>
              <a:gd name="connsiteY296" fmla="*/ 3594101 h 6096000"/>
              <a:gd name="connsiteX297" fmla="*/ 1715345 w 6172200"/>
              <a:gd name="connsiteY297" fmla="*/ 3611564 h 6096000"/>
              <a:gd name="connsiteX298" fmla="*/ 1710583 w 6172200"/>
              <a:gd name="connsiteY298" fmla="*/ 3633789 h 6096000"/>
              <a:gd name="connsiteX299" fmla="*/ 1704233 w 6172200"/>
              <a:gd name="connsiteY299" fmla="*/ 3656014 h 6096000"/>
              <a:gd name="connsiteX300" fmla="*/ 1696295 w 6172200"/>
              <a:gd name="connsiteY300" fmla="*/ 3678239 h 6096000"/>
              <a:gd name="connsiteX301" fmla="*/ 1689945 w 6172200"/>
              <a:gd name="connsiteY301" fmla="*/ 3698876 h 6096000"/>
              <a:gd name="connsiteX302" fmla="*/ 1683595 w 6172200"/>
              <a:gd name="connsiteY302" fmla="*/ 3714751 h 6096000"/>
              <a:gd name="connsiteX303" fmla="*/ 1678833 w 6172200"/>
              <a:gd name="connsiteY303" fmla="*/ 3724276 h 6096000"/>
              <a:gd name="connsiteX304" fmla="*/ 1677245 w 6172200"/>
              <a:gd name="connsiteY304" fmla="*/ 3729039 h 6096000"/>
              <a:gd name="connsiteX305" fmla="*/ 1669308 w 6172200"/>
              <a:gd name="connsiteY305" fmla="*/ 3754439 h 6096000"/>
              <a:gd name="connsiteX306" fmla="*/ 1669308 w 6172200"/>
              <a:gd name="connsiteY306" fmla="*/ 3779839 h 6096000"/>
              <a:gd name="connsiteX307" fmla="*/ 1677245 w 6172200"/>
              <a:gd name="connsiteY307" fmla="*/ 3800476 h 6096000"/>
              <a:gd name="connsiteX308" fmla="*/ 1693120 w 6172200"/>
              <a:gd name="connsiteY308" fmla="*/ 3816351 h 6096000"/>
              <a:gd name="connsiteX309" fmla="*/ 1715345 w 6172200"/>
              <a:gd name="connsiteY309" fmla="*/ 3825876 h 6096000"/>
              <a:gd name="connsiteX310" fmla="*/ 1743920 w 6172200"/>
              <a:gd name="connsiteY310" fmla="*/ 3829051 h 6096000"/>
              <a:gd name="connsiteX311" fmla="*/ 2188420 w 6172200"/>
              <a:gd name="connsiteY311" fmla="*/ 3829051 h 6096000"/>
              <a:gd name="connsiteX312" fmla="*/ 2202708 w 6172200"/>
              <a:gd name="connsiteY312" fmla="*/ 3830639 h 6096000"/>
              <a:gd name="connsiteX313" fmla="*/ 2213820 w 6172200"/>
              <a:gd name="connsiteY313" fmla="*/ 3832226 h 6096000"/>
              <a:gd name="connsiteX314" fmla="*/ 2302720 w 6172200"/>
              <a:gd name="connsiteY314" fmla="*/ 3832226 h 6096000"/>
              <a:gd name="connsiteX315" fmla="*/ 2302720 w 6172200"/>
              <a:gd name="connsiteY315" fmla="*/ 3290889 h 6096000"/>
              <a:gd name="connsiteX316" fmla="*/ 2299545 w 6172200"/>
              <a:gd name="connsiteY316" fmla="*/ 3268664 h 6096000"/>
              <a:gd name="connsiteX317" fmla="*/ 2291608 w 6172200"/>
              <a:gd name="connsiteY317" fmla="*/ 3251201 h 6096000"/>
              <a:gd name="connsiteX318" fmla="*/ 2275733 w 6172200"/>
              <a:gd name="connsiteY318" fmla="*/ 3238501 h 6096000"/>
              <a:gd name="connsiteX319" fmla="*/ 2258270 w 6172200"/>
              <a:gd name="connsiteY319" fmla="*/ 3232151 h 6096000"/>
              <a:gd name="connsiteX320" fmla="*/ 2237633 w 6172200"/>
              <a:gd name="connsiteY320" fmla="*/ 3230564 h 6096000"/>
              <a:gd name="connsiteX321" fmla="*/ 2213820 w 6172200"/>
              <a:gd name="connsiteY321" fmla="*/ 3233739 h 6096000"/>
              <a:gd name="connsiteX322" fmla="*/ 2188420 w 6172200"/>
              <a:gd name="connsiteY322" fmla="*/ 3241676 h 6096000"/>
              <a:gd name="connsiteX323" fmla="*/ 2185245 w 6172200"/>
              <a:gd name="connsiteY323" fmla="*/ 3243264 h 6096000"/>
              <a:gd name="connsiteX324" fmla="*/ 2175720 w 6172200"/>
              <a:gd name="connsiteY324" fmla="*/ 3246439 h 6096000"/>
              <a:gd name="connsiteX325" fmla="*/ 2159845 w 6172200"/>
              <a:gd name="connsiteY325" fmla="*/ 3249614 h 6096000"/>
              <a:gd name="connsiteX326" fmla="*/ 2142383 w 6172200"/>
              <a:gd name="connsiteY326" fmla="*/ 3254376 h 6096000"/>
              <a:gd name="connsiteX327" fmla="*/ 2120158 w 6172200"/>
              <a:gd name="connsiteY327" fmla="*/ 3257551 h 6096000"/>
              <a:gd name="connsiteX328" fmla="*/ 2097933 w 6172200"/>
              <a:gd name="connsiteY328" fmla="*/ 3262314 h 6096000"/>
              <a:gd name="connsiteX329" fmla="*/ 2077295 w 6172200"/>
              <a:gd name="connsiteY329" fmla="*/ 3263901 h 6096000"/>
              <a:gd name="connsiteX330" fmla="*/ 2058245 w 6172200"/>
              <a:gd name="connsiteY330" fmla="*/ 3265489 h 6096000"/>
              <a:gd name="connsiteX331" fmla="*/ 2020145 w 6172200"/>
              <a:gd name="connsiteY331" fmla="*/ 3260726 h 6096000"/>
              <a:gd name="connsiteX332" fmla="*/ 1985220 w 6172200"/>
              <a:gd name="connsiteY332" fmla="*/ 3249614 h 6096000"/>
              <a:gd name="connsiteX333" fmla="*/ 1955058 w 6172200"/>
              <a:gd name="connsiteY333" fmla="*/ 3230564 h 6096000"/>
              <a:gd name="connsiteX334" fmla="*/ 1929658 w 6172200"/>
              <a:gd name="connsiteY334" fmla="*/ 3205164 h 6096000"/>
              <a:gd name="connsiteX335" fmla="*/ 1910608 w 6172200"/>
              <a:gd name="connsiteY335" fmla="*/ 3176589 h 6096000"/>
              <a:gd name="connsiteX336" fmla="*/ 1897908 w 6172200"/>
              <a:gd name="connsiteY336" fmla="*/ 3143251 h 6096000"/>
              <a:gd name="connsiteX337" fmla="*/ 1893145 w 6172200"/>
              <a:gd name="connsiteY337" fmla="*/ 3106738 h 6096000"/>
              <a:gd name="connsiteX338" fmla="*/ 1897908 w 6172200"/>
              <a:gd name="connsiteY338" fmla="*/ 3070226 h 6096000"/>
              <a:gd name="connsiteX339" fmla="*/ 1910608 w 6172200"/>
              <a:gd name="connsiteY339" fmla="*/ 3036888 h 6096000"/>
              <a:gd name="connsiteX340" fmla="*/ 1929658 w 6172200"/>
              <a:gd name="connsiteY340" fmla="*/ 3006726 h 6096000"/>
              <a:gd name="connsiteX341" fmla="*/ 1955058 w 6172200"/>
              <a:gd name="connsiteY341" fmla="*/ 2982913 h 6096000"/>
              <a:gd name="connsiteX342" fmla="*/ 1985220 w 6172200"/>
              <a:gd name="connsiteY342" fmla="*/ 2963863 h 6096000"/>
              <a:gd name="connsiteX343" fmla="*/ 2020145 w 6172200"/>
              <a:gd name="connsiteY343" fmla="*/ 2952751 h 6096000"/>
              <a:gd name="connsiteX344" fmla="*/ 2058245 w 6172200"/>
              <a:gd name="connsiteY344" fmla="*/ 2947988 h 6096000"/>
              <a:gd name="connsiteX345" fmla="*/ 2077295 w 6172200"/>
              <a:gd name="connsiteY345" fmla="*/ 2949576 h 6096000"/>
              <a:gd name="connsiteX346" fmla="*/ 2099520 w 6172200"/>
              <a:gd name="connsiteY346" fmla="*/ 2954338 h 6096000"/>
              <a:gd name="connsiteX347" fmla="*/ 2123333 w 6172200"/>
              <a:gd name="connsiteY347" fmla="*/ 2960688 h 6096000"/>
              <a:gd name="connsiteX348" fmla="*/ 2145558 w 6172200"/>
              <a:gd name="connsiteY348" fmla="*/ 2968626 h 6096000"/>
              <a:gd name="connsiteX349" fmla="*/ 2166195 w 6172200"/>
              <a:gd name="connsiteY349" fmla="*/ 2974976 h 6096000"/>
              <a:gd name="connsiteX350" fmla="*/ 2183658 w 6172200"/>
              <a:gd name="connsiteY350" fmla="*/ 2981326 h 6096000"/>
              <a:gd name="connsiteX351" fmla="*/ 2194770 w 6172200"/>
              <a:gd name="connsiteY351" fmla="*/ 2986089 h 6096000"/>
              <a:gd name="connsiteX352" fmla="*/ 2197945 w 6172200"/>
              <a:gd name="connsiteY352" fmla="*/ 2987676 h 6096000"/>
              <a:gd name="connsiteX353" fmla="*/ 2226520 w 6172200"/>
              <a:gd name="connsiteY353" fmla="*/ 2995613 h 6096000"/>
              <a:gd name="connsiteX354" fmla="*/ 2251920 w 6172200"/>
              <a:gd name="connsiteY354" fmla="*/ 2994026 h 6096000"/>
              <a:gd name="connsiteX355" fmla="*/ 2272558 w 6172200"/>
              <a:gd name="connsiteY355" fmla="*/ 2986089 h 6096000"/>
              <a:gd name="connsiteX356" fmla="*/ 2290020 w 6172200"/>
              <a:gd name="connsiteY356" fmla="*/ 2971801 h 6096000"/>
              <a:gd name="connsiteX357" fmla="*/ 2299545 w 6172200"/>
              <a:gd name="connsiteY357" fmla="*/ 2949576 h 6096000"/>
              <a:gd name="connsiteX358" fmla="*/ 2302720 w 6172200"/>
              <a:gd name="connsiteY358" fmla="*/ 2921001 h 6096000"/>
              <a:gd name="connsiteX359" fmla="*/ 2302720 w 6172200"/>
              <a:gd name="connsiteY359" fmla="*/ 2381251 h 6096000"/>
              <a:gd name="connsiteX360" fmla="*/ 1743920 w 6172200"/>
              <a:gd name="connsiteY360" fmla="*/ 2381251 h 6096000"/>
              <a:gd name="connsiteX361" fmla="*/ 1715345 w 6172200"/>
              <a:gd name="connsiteY361" fmla="*/ 2376488 h 6096000"/>
              <a:gd name="connsiteX362" fmla="*/ 1693120 w 6172200"/>
              <a:gd name="connsiteY362" fmla="*/ 2366963 h 6096000"/>
              <a:gd name="connsiteX363" fmla="*/ 1677245 w 6172200"/>
              <a:gd name="connsiteY363" fmla="*/ 2351088 h 6096000"/>
              <a:gd name="connsiteX364" fmla="*/ 1669308 w 6172200"/>
              <a:gd name="connsiteY364" fmla="*/ 2332038 h 6096000"/>
              <a:gd name="connsiteX365" fmla="*/ 1669308 w 6172200"/>
              <a:gd name="connsiteY365" fmla="*/ 2308226 h 6096000"/>
              <a:gd name="connsiteX366" fmla="*/ 1677245 w 6172200"/>
              <a:gd name="connsiteY366" fmla="*/ 2279651 h 6096000"/>
              <a:gd name="connsiteX367" fmla="*/ 1678833 w 6172200"/>
              <a:gd name="connsiteY367" fmla="*/ 2276476 h 6096000"/>
              <a:gd name="connsiteX368" fmla="*/ 1683595 w 6172200"/>
              <a:gd name="connsiteY368" fmla="*/ 2265363 h 6096000"/>
              <a:gd name="connsiteX369" fmla="*/ 1689945 w 6172200"/>
              <a:gd name="connsiteY369" fmla="*/ 2249488 h 6096000"/>
              <a:gd name="connsiteX370" fmla="*/ 1696295 w 6172200"/>
              <a:gd name="connsiteY370" fmla="*/ 2230438 h 6096000"/>
              <a:gd name="connsiteX371" fmla="*/ 1704233 w 6172200"/>
              <a:gd name="connsiteY371" fmla="*/ 2206626 h 6096000"/>
              <a:gd name="connsiteX372" fmla="*/ 1710583 w 6172200"/>
              <a:gd name="connsiteY372" fmla="*/ 2184401 h 6096000"/>
              <a:gd name="connsiteX373" fmla="*/ 1715345 w 6172200"/>
              <a:gd name="connsiteY373" fmla="*/ 2163763 h 6096000"/>
              <a:gd name="connsiteX374" fmla="*/ 1716933 w 6172200"/>
              <a:gd name="connsiteY374" fmla="*/ 2144713 h 6096000"/>
              <a:gd name="connsiteX375" fmla="*/ 1712170 w 6172200"/>
              <a:gd name="connsiteY375" fmla="*/ 2106613 h 6096000"/>
              <a:gd name="connsiteX376" fmla="*/ 1701058 w 6172200"/>
              <a:gd name="connsiteY376" fmla="*/ 2074863 h 6096000"/>
              <a:gd name="connsiteX377" fmla="*/ 1682008 w 6172200"/>
              <a:gd name="connsiteY377" fmla="*/ 2044701 h 6096000"/>
              <a:gd name="connsiteX378" fmla="*/ 1655020 w 6172200"/>
              <a:gd name="connsiteY378" fmla="*/ 2019301 h 6096000"/>
              <a:gd name="connsiteX379" fmla="*/ 1624858 w 6172200"/>
              <a:gd name="connsiteY379" fmla="*/ 2001838 h 6096000"/>
              <a:gd name="connsiteX380" fmla="*/ 1591520 w 6172200"/>
              <a:gd name="connsiteY380" fmla="*/ 1989138 h 6096000"/>
              <a:gd name="connsiteX381" fmla="*/ 1551832 w 6172200"/>
              <a:gd name="connsiteY381" fmla="*/ 1985963 h 6096000"/>
              <a:gd name="connsiteX382" fmla="*/ 3053607 w 6172200"/>
              <a:gd name="connsiteY382" fmla="*/ 533400 h 6096000"/>
              <a:gd name="connsiteX383" fmla="*/ 3020270 w 6172200"/>
              <a:gd name="connsiteY383" fmla="*/ 536575 h 6096000"/>
              <a:gd name="connsiteX384" fmla="*/ 2988520 w 6172200"/>
              <a:gd name="connsiteY384" fmla="*/ 546100 h 6096000"/>
              <a:gd name="connsiteX385" fmla="*/ 2961532 w 6172200"/>
              <a:gd name="connsiteY385" fmla="*/ 560388 h 6096000"/>
              <a:gd name="connsiteX386" fmla="*/ 2937720 w 6172200"/>
              <a:gd name="connsiteY386" fmla="*/ 581025 h 6096000"/>
              <a:gd name="connsiteX387" fmla="*/ 2918670 w 6172200"/>
              <a:gd name="connsiteY387" fmla="*/ 603250 h 6096000"/>
              <a:gd name="connsiteX388" fmla="*/ 2913907 w 6172200"/>
              <a:gd name="connsiteY388" fmla="*/ 609600 h 6096000"/>
              <a:gd name="connsiteX389" fmla="*/ 2899620 w 6172200"/>
              <a:gd name="connsiteY389" fmla="*/ 635000 h 6096000"/>
              <a:gd name="connsiteX390" fmla="*/ 2891682 w 6172200"/>
              <a:gd name="connsiteY390" fmla="*/ 661988 h 6096000"/>
              <a:gd name="connsiteX391" fmla="*/ 2888507 w 6172200"/>
              <a:gd name="connsiteY391" fmla="*/ 692151 h 6096000"/>
              <a:gd name="connsiteX392" fmla="*/ 2890095 w 6172200"/>
              <a:gd name="connsiteY392" fmla="*/ 709613 h 6096000"/>
              <a:gd name="connsiteX393" fmla="*/ 2894857 w 6172200"/>
              <a:gd name="connsiteY393" fmla="*/ 730250 h 6096000"/>
              <a:gd name="connsiteX394" fmla="*/ 2901207 w 6172200"/>
              <a:gd name="connsiteY394" fmla="*/ 752475 h 6096000"/>
              <a:gd name="connsiteX395" fmla="*/ 2907557 w 6172200"/>
              <a:gd name="connsiteY395" fmla="*/ 774700 h 6096000"/>
              <a:gd name="connsiteX396" fmla="*/ 2917082 w 6172200"/>
              <a:gd name="connsiteY396" fmla="*/ 793751 h 6096000"/>
              <a:gd name="connsiteX397" fmla="*/ 2923432 w 6172200"/>
              <a:gd name="connsiteY397" fmla="*/ 809626 h 6096000"/>
              <a:gd name="connsiteX398" fmla="*/ 2928195 w 6172200"/>
              <a:gd name="connsiteY398" fmla="*/ 820738 h 6096000"/>
              <a:gd name="connsiteX399" fmla="*/ 2929782 w 6172200"/>
              <a:gd name="connsiteY399" fmla="*/ 827088 h 6096000"/>
              <a:gd name="connsiteX400" fmla="*/ 2931370 w 6172200"/>
              <a:gd name="connsiteY400" fmla="*/ 828676 h 6096000"/>
              <a:gd name="connsiteX401" fmla="*/ 2939307 w 6172200"/>
              <a:gd name="connsiteY401" fmla="*/ 855663 h 6096000"/>
              <a:gd name="connsiteX402" fmla="*/ 2937720 w 6172200"/>
              <a:gd name="connsiteY402" fmla="*/ 879476 h 6096000"/>
              <a:gd name="connsiteX403" fmla="*/ 2929782 w 6172200"/>
              <a:gd name="connsiteY403" fmla="*/ 900113 h 6096000"/>
              <a:gd name="connsiteX404" fmla="*/ 2913907 w 6172200"/>
              <a:gd name="connsiteY404" fmla="*/ 914401 h 6096000"/>
              <a:gd name="connsiteX405" fmla="*/ 2890095 w 6172200"/>
              <a:gd name="connsiteY405" fmla="*/ 925513 h 6096000"/>
              <a:gd name="connsiteX406" fmla="*/ 2863107 w 6172200"/>
              <a:gd name="connsiteY406" fmla="*/ 928688 h 6096000"/>
              <a:gd name="connsiteX407" fmla="*/ 2417020 w 6172200"/>
              <a:gd name="connsiteY407" fmla="*/ 928688 h 6096000"/>
              <a:gd name="connsiteX408" fmla="*/ 2304307 w 6172200"/>
              <a:gd name="connsiteY408" fmla="*/ 928688 h 6096000"/>
              <a:gd name="connsiteX409" fmla="*/ 2304307 w 6172200"/>
              <a:gd name="connsiteY409" fmla="*/ 1016001 h 6096000"/>
              <a:gd name="connsiteX410" fmla="*/ 2305895 w 6172200"/>
              <a:gd name="connsiteY410" fmla="*/ 1027113 h 6096000"/>
              <a:gd name="connsiteX411" fmla="*/ 2305895 w 6172200"/>
              <a:gd name="connsiteY411" fmla="*/ 1039813 h 6096000"/>
              <a:gd name="connsiteX412" fmla="*/ 2305895 w 6172200"/>
              <a:gd name="connsiteY412" fmla="*/ 1470025 h 6096000"/>
              <a:gd name="connsiteX413" fmla="*/ 2309070 w 6172200"/>
              <a:gd name="connsiteY413" fmla="*/ 1493838 h 6096000"/>
              <a:gd name="connsiteX414" fmla="*/ 2317007 w 6172200"/>
              <a:gd name="connsiteY414" fmla="*/ 1514475 h 6096000"/>
              <a:gd name="connsiteX415" fmla="*/ 2328120 w 6172200"/>
              <a:gd name="connsiteY415" fmla="*/ 1528763 h 6096000"/>
              <a:gd name="connsiteX416" fmla="*/ 2343995 w 6172200"/>
              <a:gd name="connsiteY416" fmla="*/ 1538288 h 6096000"/>
              <a:gd name="connsiteX417" fmla="*/ 2363045 w 6172200"/>
              <a:gd name="connsiteY417" fmla="*/ 1543050 h 6096000"/>
              <a:gd name="connsiteX418" fmla="*/ 2386857 w 6172200"/>
              <a:gd name="connsiteY418" fmla="*/ 1543050 h 6096000"/>
              <a:gd name="connsiteX419" fmla="*/ 2410670 w 6172200"/>
              <a:gd name="connsiteY419" fmla="*/ 1535113 h 6096000"/>
              <a:gd name="connsiteX420" fmla="*/ 2413845 w 6172200"/>
              <a:gd name="connsiteY420" fmla="*/ 1533526 h 6096000"/>
              <a:gd name="connsiteX421" fmla="*/ 2424957 w 6172200"/>
              <a:gd name="connsiteY421" fmla="*/ 1530351 h 6096000"/>
              <a:gd name="connsiteX422" fmla="*/ 2442420 w 6172200"/>
              <a:gd name="connsiteY422" fmla="*/ 1524001 h 6096000"/>
              <a:gd name="connsiteX423" fmla="*/ 2461470 w 6172200"/>
              <a:gd name="connsiteY423" fmla="*/ 1516063 h 6096000"/>
              <a:gd name="connsiteX424" fmla="*/ 2485282 w 6172200"/>
              <a:gd name="connsiteY424" fmla="*/ 1509713 h 6096000"/>
              <a:gd name="connsiteX425" fmla="*/ 2509095 w 6172200"/>
              <a:gd name="connsiteY425" fmla="*/ 1503363 h 6096000"/>
              <a:gd name="connsiteX426" fmla="*/ 2531320 w 6172200"/>
              <a:gd name="connsiteY426" fmla="*/ 1498601 h 6096000"/>
              <a:gd name="connsiteX427" fmla="*/ 2550370 w 6172200"/>
              <a:gd name="connsiteY427" fmla="*/ 1497013 h 6096000"/>
              <a:gd name="connsiteX428" fmla="*/ 2588470 w 6172200"/>
              <a:gd name="connsiteY428" fmla="*/ 1500188 h 6096000"/>
              <a:gd name="connsiteX429" fmla="*/ 2621807 w 6172200"/>
              <a:gd name="connsiteY429" fmla="*/ 1512888 h 6096000"/>
              <a:gd name="connsiteX430" fmla="*/ 2653557 w 6172200"/>
              <a:gd name="connsiteY430" fmla="*/ 1530351 h 6096000"/>
              <a:gd name="connsiteX431" fmla="*/ 2678957 w 6172200"/>
              <a:gd name="connsiteY431" fmla="*/ 1555750 h 6096000"/>
              <a:gd name="connsiteX432" fmla="*/ 2698007 w 6172200"/>
              <a:gd name="connsiteY432" fmla="*/ 1585913 h 6096000"/>
              <a:gd name="connsiteX433" fmla="*/ 2710707 w 6172200"/>
              <a:gd name="connsiteY433" fmla="*/ 1617663 h 6096000"/>
              <a:gd name="connsiteX434" fmla="*/ 2713882 w 6172200"/>
              <a:gd name="connsiteY434" fmla="*/ 1654176 h 6096000"/>
              <a:gd name="connsiteX435" fmla="*/ 2710707 w 6172200"/>
              <a:gd name="connsiteY435" fmla="*/ 1692276 h 6096000"/>
              <a:gd name="connsiteX436" fmla="*/ 2698007 w 6172200"/>
              <a:gd name="connsiteY436" fmla="*/ 1724026 h 6096000"/>
              <a:gd name="connsiteX437" fmla="*/ 2678957 w 6172200"/>
              <a:gd name="connsiteY437" fmla="*/ 1754188 h 6096000"/>
              <a:gd name="connsiteX438" fmla="*/ 2653557 w 6172200"/>
              <a:gd name="connsiteY438" fmla="*/ 1779588 h 6096000"/>
              <a:gd name="connsiteX439" fmla="*/ 2621807 w 6172200"/>
              <a:gd name="connsiteY439" fmla="*/ 1797051 h 6096000"/>
              <a:gd name="connsiteX440" fmla="*/ 2588470 w 6172200"/>
              <a:gd name="connsiteY440" fmla="*/ 1809751 h 6096000"/>
              <a:gd name="connsiteX441" fmla="*/ 2550370 w 6172200"/>
              <a:gd name="connsiteY441" fmla="*/ 1812926 h 6096000"/>
              <a:gd name="connsiteX442" fmla="*/ 2531320 w 6172200"/>
              <a:gd name="connsiteY442" fmla="*/ 1811338 h 6096000"/>
              <a:gd name="connsiteX443" fmla="*/ 2509095 w 6172200"/>
              <a:gd name="connsiteY443" fmla="*/ 1806576 h 6096000"/>
              <a:gd name="connsiteX444" fmla="*/ 2485282 w 6172200"/>
              <a:gd name="connsiteY444" fmla="*/ 1801813 h 6096000"/>
              <a:gd name="connsiteX445" fmla="*/ 2461470 w 6172200"/>
              <a:gd name="connsiteY445" fmla="*/ 1793876 h 6096000"/>
              <a:gd name="connsiteX446" fmla="*/ 2442420 w 6172200"/>
              <a:gd name="connsiteY446" fmla="*/ 1785939 h 6096000"/>
              <a:gd name="connsiteX447" fmla="*/ 2424957 w 6172200"/>
              <a:gd name="connsiteY447" fmla="*/ 1781176 h 6096000"/>
              <a:gd name="connsiteX448" fmla="*/ 2413845 w 6172200"/>
              <a:gd name="connsiteY448" fmla="*/ 1776413 h 6096000"/>
              <a:gd name="connsiteX449" fmla="*/ 2410670 w 6172200"/>
              <a:gd name="connsiteY449" fmla="*/ 1774826 h 6096000"/>
              <a:gd name="connsiteX450" fmla="*/ 2386857 w 6172200"/>
              <a:gd name="connsiteY450" fmla="*/ 1766888 h 6096000"/>
              <a:gd name="connsiteX451" fmla="*/ 2363045 w 6172200"/>
              <a:gd name="connsiteY451" fmla="*/ 1766888 h 6096000"/>
              <a:gd name="connsiteX452" fmla="*/ 2343995 w 6172200"/>
              <a:gd name="connsiteY452" fmla="*/ 1771651 h 6096000"/>
              <a:gd name="connsiteX453" fmla="*/ 2328120 w 6172200"/>
              <a:gd name="connsiteY453" fmla="*/ 1781176 h 6096000"/>
              <a:gd name="connsiteX454" fmla="*/ 2317007 w 6172200"/>
              <a:gd name="connsiteY454" fmla="*/ 1795463 h 6096000"/>
              <a:gd name="connsiteX455" fmla="*/ 2309070 w 6172200"/>
              <a:gd name="connsiteY455" fmla="*/ 1816101 h 6096000"/>
              <a:gd name="connsiteX456" fmla="*/ 2305895 w 6172200"/>
              <a:gd name="connsiteY456" fmla="*/ 1838326 h 6096000"/>
              <a:gd name="connsiteX457" fmla="*/ 2305895 w 6172200"/>
              <a:gd name="connsiteY457" fmla="*/ 2270126 h 6096000"/>
              <a:gd name="connsiteX458" fmla="*/ 2305895 w 6172200"/>
              <a:gd name="connsiteY458" fmla="*/ 2281238 h 6096000"/>
              <a:gd name="connsiteX459" fmla="*/ 2304307 w 6172200"/>
              <a:gd name="connsiteY459" fmla="*/ 2292351 h 6096000"/>
              <a:gd name="connsiteX460" fmla="*/ 2304307 w 6172200"/>
              <a:gd name="connsiteY460" fmla="*/ 2379663 h 6096000"/>
              <a:gd name="connsiteX461" fmla="*/ 2863107 w 6172200"/>
              <a:gd name="connsiteY461" fmla="*/ 2379663 h 6096000"/>
              <a:gd name="connsiteX462" fmla="*/ 2890095 w 6172200"/>
              <a:gd name="connsiteY462" fmla="*/ 2376488 h 6096000"/>
              <a:gd name="connsiteX463" fmla="*/ 2913907 w 6172200"/>
              <a:gd name="connsiteY463" fmla="*/ 2366963 h 6096000"/>
              <a:gd name="connsiteX464" fmla="*/ 2929782 w 6172200"/>
              <a:gd name="connsiteY464" fmla="*/ 2351088 h 6096000"/>
              <a:gd name="connsiteX465" fmla="*/ 2937720 w 6172200"/>
              <a:gd name="connsiteY465" fmla="*/ 2330451 h 6096000"/>
              <a:gd name="connsiteX466" fmla="*/ 2939307 w 6172200"/>
              <a:gd name="connsiteY466" fmla="*/ 2306638 h 6096000"/>
              <a:gd name="connsiteX467" fmla="*/ 2931370 w 6172200"/>
              <a:gd name="connsiteY467" fmla="*/ 2279651 h 6096000"/>
              <a:gd name="connsiteX468" fmla="*/ 2929782 w 6172200"/>
              <a:gd name="connsiteY468" fmla="*/ 2274888 h 6096000"/>
              <a:gd name="connsiteX469" fmla="*/ 2925020 w 6172200"/>
              <a:gd name="connsiteY469" fmla="*/ 2265363 h 6096000"/>
              <a:gd name="connsiteX470" fmla="*/ 2918670 w 6172200"/>
              <a:gd name="connsiteY470" fmla="*/ 2249488 h 6096000"/>
              <a:gd name="connsiteX471" fmla="*/ 2909145 w 6172200"/>
              <a:gd name="connsiteY471" fmla="*/ 2228851 h 6096000"/>
              <a:gd name="connsiteX472" fmla="*/ 2901207 w 6172200"/>
              <a:gd name="connsiteY472" fmla="*/ 2206626 h 6096000"/>
              <a:gd name="connsiteX473" fmla="*/ 2894857 w 6172200"/>
              <a:gd name="connsiteY473" fmla="*/ 2184401 h 6096000"/>
              <a:gd name="connsiteX474" fmla="*/ 2890095 w 6172200"/>
              <a:gd name="connsiteY474" fmla="*/ 2162176 h 6096000"/>
              <a:gd name="connsiteX475" fmla="*/ 2888507 w 6172200"/>
              <a:gd name="connsiteY475" fmla="*/ 2143126 h 6096000"/>
              <a:gd name="connsiteX476" fmla="*/ 2893270 w 6172200"/>
              <a:gd name="connsiteY476" fmla="*/ 2106613 h 6096000"/>
              <a:gd name="connsiteX477" fmla="*/ 2904382 w 6172200"/>
              <a:gd name="connsiteY477" fmla="*/ 2073276 h 6096000"/>
              <a:gd name="connsiteX478" fmla="*/ 2925020 w 6172200"/>
              <a:gd name="connsiteY478" fmla="*/ 2044701 h 6096000"/>
              <a:gd name="connsiteX479" fmla="*/ 2950420 w 6172200"/>
              <a:gd name="connsiteY479" fmla="*/ 2019301 h 6096000"/>
              <a:gd name="connsiteX480" fmla="*/ 2980582 w 6172200"/>
              <a:gd name="connsiteY480" fmla="*/ 2000251 h 6096000"/>
              <a:gd name="connsiteX481" fmla="*/ 3015507 w 6172200"/>
              <a:gd name="connsiteY481" fmla="*/ 1989138 h 6096000"/>
              <a:gd name="connsiteX482" fmla="*/ 3053607 w 6172200"/>
              <a:gd name="connsiteY482" fmla="*/ 1984376 h 6096000"/>
              <a:gd name="connsiteX483" fmla="*/ 3091707 w 6172200"/>
              <a:gd name="connsiteY483" fmla="*/ 1989138 h 6096000"/>
              <a:gd name="connsiteX484" fmla="*/ 3125045 w 6172200"/>
              <a:gd name="connsiteY484" fmla="*/ 2000251 h 6096000"/>
              <a:gd name="connsiteX485" fmla="*/ 3155207 w 6172200"/>
              <a:gd name="connsiteY485" fmla="*/ 2019301 h 6096000"/>
              <a:gd name="connsiteX486" fmla="*/ 3182195 w 6172200"/>
              <a:gd name="connsiteY486" fmla="*/ 2044701 h 6096000"/>
              <a:gd name="connsiteX487" fmla="*/ 3201245 w 6172200"/>
              <a:gd name="connsiteY487" fmla="*/ 2073276 h 6096000"/>
              <a:gd name="connsiteX488" fmla="*/ 3213945 w 6172200"/>
              <a:gd name="connsiteY488" fmla="*/ 2106613 h 6096000"/>
              <a:gd name="connsiteX489" fmla="*/ 3217120 w 6172200"/>
              <a:gd name="connsiteY489" fmla="*/ 2143126 h 6096000"/>
              <a:gd name="connsiteX490" fmla="*/ 3215532 w 6172200"/>
              <a:gd name="connsiteY490" fmla="*/ 2162176 h 6096000"/>
              <a:gd name="connsiteX491" fmla="*/ 3210770 w 6172200"/>
              <a:gd name="connsiteY491" fmla="*/ 2184401 h 6096000"/>
              <a:gd name="connsiteX492" fmla="*/ 3204420 w 6172200"/>
              <a:gd name="connsiteY492" fmla="*/ 2206626 h 6096000"/>
              <a:gd name="connsiteX493" fmla="*/ 3198070 w 6172200"/>
              <a:gd name="connsiteY493" fmla="*/ 2228851 h 6096000"/>
              <a:gd name="connsiteX494" fmla="*/ 3190132 w 6172200"/>
              <a:gd name="connsiteY494" fmla="*/ 2249488 h 6096000"/>
              <a:gd name="connsiteX495" fmla="*/ 3183782 w 6172200"/>
              <a:gd name="connsiteY495" fmla="*/ 2265363 h 6096000"/>
              <a:gd name="connsiteX496" fmla="*/ 3179020 w 6172200"/>
              <a:gd name="connsiteY496" fmla="*/ 2274888 h 6096000"/>
              <a:gd name="connsiteX497" fmla="*/ 3175845 w 6172200"/>
              <a:gd name="connsiteY497" fmla="*/ 2279651 h 6096000"/>
              <a:gd name="connsiteX498" fmla="*/ 3167907 w 6172200"/>
              <a:gd name="connsiteY498" fmla="*/ 2306638 h 6096000"/>
              <a:gd name="connsiteX499" fmla="*/ 3167907 w 6172200"/>
              <a:gd name="connsiteY499" fmla="*/ 2330451 h 6096000"/>
              <a:gd name="connsiteX500" fmla="*/ 3179020 w 6172200"/>
              <a:gd name="connsiteY500" fmla="*/ 2351088 h 6096000"/>
              <a:gd name="connsiteX501" fmla="*/ 3193307 w 6172200"/>
              <a:gd name="connsiteY501" fmla="*/ 2366963 h 6096000"/>
              <a:gd name="connsiteX502" fmla="*/ 3215532 w 6172200"/>
              <a:gd name="connsiteY502" fmla="*/ 2376488 h 6096000"/>
              <a:gd name="connsiteX503" fmla="*/ 3244107 w 6172200"/>
              <a:gd name="connsiteY503" fmla="*/ 2379663 h 6096000"/>
              <a:gd name="connsiteX504" fmla="*/ 3801320 w 6172200"/>
              <a:gd name="connsiteY504" fmla="*/ 2379663 h 6096000"/>
              <a:gd name="connsiteX505" fmla="*/ 3804495 w 6172200"/>
              <a:gd name="connsiteY505" fmla="*/ 2462213 h 6096000"/>
              <a:gd name="connsiteX506" fmla="*/ 3804495 w 6172200"/>
              <a:gd name="connsiteY506" fmla="*/ 2470151 h 6096000"/>
              <a:gd name="connsiteX507" fmla="*/ 3804495 w 6172200"/>
              <a:gd name="connsiteY507" fmla="*/ 2481263 h 6096000"/>
              <a:gd name="connsiteX508" fmla="*/ 3804495 w 6172200"/>
              <a:gd name="connsiteY508" fmla="*/ 2490788 h 6096000"/>
              <a:gd name="connsiteX509" fmla="*/ 3801320 w 6172200"/>
              <a:gd name="connsiteY509" fmla="*/ 2921001 h 6096000"/>
              <a:gd name="connsiteX510" fmla="*/ 3802907 w 6172200"/>
              <a:gd name="connsiteY510" fmla="*/ 2946401 h 6096000"/>
              <a:gd name="connsiteX511" fmla="*/ 3810845 w 6172200"/>
              <a:gd name="connsiteY511" fmla="*/ 2965451 h 6096000"/>
              <a:gd name="connsiteX512" fmla="*/ 3823545 w 6172200"/>
              <a:gd name="connsiteY512" fmla="*/ 2979738 h 6096000"/>
              <a:gd name="connsiteX513" fmla="*/ 3839420 w 6172200"/>
              <a:gd name="connsiteY513" fmla="*/ 2990851 h 6096000"/>
              <a:gd name="connsiteX514" fmla="*/ 3858470 w 6172200"/>
              <a:gd name="connsiteY514" fmla="*/ 2995613 h 6096000"/>
              <a:gd name="connsiteX515" fmla="*/ 3879107 w 6172200"/>
              <a:gd name="connsiteY515" fmla="*/ 2994026 h 6096000"/>
              <a:gd name="connsiteX516" fmla="*/ 3904507 w 6172200"/>
              <a:gd name="connsiteY516" fmla="*/ 2987676 h 6096000"/>
              <a:gd name="connsiteX517" fmla="*/ 3909270 w 6172200"/>
              <a:gd name="connsiteY517" fmla="*/ 2986089 h 6096000"/>
              <a:gd name="connsiteX518" fmla="*/ 3920382 w 6172200"/>
              <a:gd name="connsiteY518" fmla="*/ 2981326 h 6096000"/>
              <a:gd name="connsiteX519" fmla="*/ 3936257 w 6172200"/>
              <a:gd name="connsiteY519" fmla="*/ 2974976 h 6096000"/>
              <a:gd name="connsiteX520" fmla="*/ 3956895 w 6172200"/>
              <a:gd name="connsiteY520" fmla="*/ 2967038 h 6096000"/>
              <a:gd name="connsiteX521" fmla="*/ 3980707 w 6172200"/>
              <a:gd name="connsiteY521" fmla="*/ 2960688 h 6096000"/>
              <a:gd name="connsiteX522" fmla="*/ 4002932 w 6172200"/>
              <a:gd name="connsiteY522" fmla="*/ 2954338 h 6096000"/>
              <a:gd name="connsiteX523" fmla="*/ 4025157 w 6172200"/>
              <a:gd name="connsiteY523" fmla="*/ 2949576 h 6096000"/>
              <a:gd name="connsiteX524" fmla="*/ 4044207 w 6172200"/>
              <a:gd name="connsiteY524" fmla="*/ 2947988 h 6096000"/>
              <a:gd name="connsiteX525" fmla="*/ 4083895 w 6172200"/>
              <a:gd name="connsiteY525" fmla="*/ 2952751 h 6096000"/>
              <a:gd name="connsiteX526" fmla="*/ 4117232 w 6172200"/>
              <a:gd name="connsiteY526" fmla="*/ 2963863 h 6096000"/>
              <a:gd name="connsiteX527" fmla="*/ 4147395 w 6172200"/>
              <a:gd name="connsiteY527" fmla="*/ 2982913 h 6096000"/>
              <a:gd name="connsiteX528" fmla="*/ 4174382 w 6172200"/>
              <a:gd name="connsiteY528" fmla="*/ 3006726 h 6096000"/>
              <a:gd name="connsiteX529" fmla="*/ 4191845 w 6172200"/>
              <a:gd name="connsiteY529" fmla="*/ 3036888 h 6096000"/>
              <a:gd name="connsiteX530" fmla="*/ 4204545 w 6172200"/>
              <a:gd name="connsiteY530" fmla="*/ 3070226 h 6096000"/>
              <a:gd name="connsiteX531" fmla="*/ 4209307 w 6172200"/>
              <a:gd name="connsiteY531" fmla="*/ 3105151 h 6096000"/>
              <a:gd name="connsiteX532" fmla="*/ 4204545 w 6172200"/>
              <a:gd name="connsiteY532" fmla="*/ 3143251 h 6096000"/>
              <a:gd name="connsiteX533" fmla="*/ 4191845 w 6172200"/>
              <a:gd name="connsiteY533" fmla="*/ 3176588 h 6096000"/>
              <a:gd name="connsiteX534" fmla="*/ 4174382 w 6172200"/>
              <a:gd name="connsiteY534" fmla="*/ 3205163 h 6096000"/>
              <a:gd name="connsiteX535" fmla="*/ 4147395 w 6172200"/>
              <a:gd name="connsiteY535" fmla="*/ 3230563 h 6096000"/>
              <a:gd name="connsiteX536" fmla="*/ 4117232 w 6172200"/>
              <a:gd name="connsiteY536" fmla="*/ 3249613 h 6096000"/>
              <a:gd name="connsiteX537" fmla="*/ 4083895 w 6172200"/>
              <a:gd name="connsiteY537" fmla="*/ 3260726 h 6096000"/>
              <a:gd name="connsiteX538" fmla="*/ 4044207 w 6172200"/>
              <a:gd name="connsiteY538" fmla="*/ 3265488 h 6096000"/>
              <a:gd name="connsiteX539" fmla="*/ 4025157 w 6172200"/>
              <a:gd name="connsiteY539" fmla="*/ 3263901 h 6096000"/>
              <a:gd name="connsiteX540" fmla="*/ 4002932 w 6172200"/>
              <a:gd name="connsiteY540" fmla="*/ 3259138 h 6096000"/>
              <a:gd name="connsiteX541" fmla="*/ 3980707 w 6172200"/>
              <a:gd name="connsiteY541" fmla="*/ 3252788 h 6096000"/>
              <a:gd name="connsiteX542" fmla="*/ 3956895 w 6172200"/>
              <a:gd name="connsiteY542" fmla="*/ 3244851 h 6096000"/>
              <a:gd name="connsiteX543" fmla="*/ 3936257 w 6172200"/>
              <a:gd name="connsiteY543" fmla="*/ 3238501 h 6096000"/>
              <a:gd name="connsiteX544" fmla="*/ 3920382 w 6172200"/>
              <a:gd name="connsiteY544" fmla="*/ 3232151 h 6096000"/>
              <a:gd name="connsiteX545" fmla="*/ 3909270 w 6172200"/>
              <a:gd name="connsiteY545" fmla="*/ 3227388 h 6096000"/>
              <a:gd name="connsiteX546" fmla="*/ 3904507 w 6172200"/>
              <a:gd name="connsiteY546" fmla="*/ 3225801 h 6096000"/>
              <a:gd name="connsiteX547" fmla="*/ 3879107 w 6172200"/>
              <a:gd name="connsiteY547" fmla="*/ 3219451 h 6096000"/>
              <a:gd name="connsiteX548" fmla="*/ 3858470 w 6172200"/>
              <a:gd name="connsiteY548" fmla="*/ 3217863 h 6096000"/>
              <a:gd name="connsiteX549" fmla="*/ 3839420 w 6172200"/>
              <a:gd name="connsiteY549" fmla="*/ 3222626 h 6096000"/>
              <a:gd name="connsiteX550" fmla="*/ 3823545 w 6172200"/>
              <a:gd name="connsiteY550" fmla="*/ 3232151 h 6096000"/>
              <a:gd name="connsiteX551" fmla="*/ 3810845 w 6172200"/>
              <a:gd name="connsiteY551" fmla="*/ 3248026 h 6096000"/>
              <a:gd name="connsiteX552" fmla="*/ 3802907 w 6172200"/>
              <a:gd name="connsiteY552" fmla="*/ 3267076 h 6096000"/>
              <a:gd name="connsiteX553" fmla="*/ 3801320 w 6172200"/>
              <a:gd name="connsiteY553" fmla="*/ 3290888 h 6096000"/>
              <a:gd name="connsiteX554" fmla="*/ 3801320 w 6172200"/>
              <a:gd name="connsiteY554" fmla="*/ 3721101 h 6096000"/>
              <a:gd name="connsiteX555" fmla="*/ 3798145 w 6172200"/>
              <a:gd name="connsiteY555" fmla="*/ 3733801 h 6096000"/>
              <a:gd name="connsiteX556" fmla="*/ 3796557 w 6172200"/>
              <a:gd name="connsiteY556" fmla="*/ 3744913 h 6096000"/>
              <a:gd name="connsiteX557" fmla="*/ 3796557 w 6172200"/>
              <a:gd name="connsiteY557" fmla="*/ 3830638 h 6096000"/>
              <a:gd name="connsiteX558" fmla="*/ 4356945 w 6172200"/>
              <a:gd name="connsiteY558" fmla="*/ 3830638 h 6096000"/>
              <a:gd name="connsiteX559" fmla="*/ 4385520 w 6172200"/>
              <a:gd name="connsiteY559" fmla="*/ 3835401 h 6096000"/>
              <a:gd name="connsiteX560" fmla="*/ 4407745 w 6172200"/>
              <a:gd name="connsiteY560" fmla="*/ 3844926 h 6096000"/>
              <a:gd name="connsiteX561" fmla="*/ 4423620 w 6172200"/>
              <a:gd name="connsiteY561" fmla="*/ 3862388 h 6096000"/>
              <a:gd name="connsiteX562" fmla="*/ 4433145 w 6172200"/>
              <a:gd name="connsiteY562" fmla="*/ 3881438 h 6096000"/>
              <a:gd name="connsiteX563" fmla="*/ 4433145 w 6172200"/>
              <a:gd name="connsiteY563" fmla="*/ 3905251 h 6096000"/>
              <a:gd name="connsiteX564" fmla="*/ 4425207 w 6172200"/>
              <a:gd name="connsiteY564" fmla="*/ 3930651 h 6096000"/>
              <a:gd name="connsiteX565" fmla="*/ 4425207 w 6172200"/>
              <a:gd name="connsiteY565" fmla="*/ 3932238 h 6096000"/>
              <a:gd name="connsiteX566" fmla="*/ 4420445 w 6172200"/>
              <a:gd name="connsiteY566" fmla="*/ 3940176 h 6096000"/>
              <a:gd name="connsiteX567" fmla="*/ 4415682 w 6172200"/>
              <a:gd name="connsiteY567" fmla="*/ 3951288 h 6096000"/>
              <a:gd name="connsiteX568" fmla="*/ 4409332 w 6172200"/>
              <a:gd name="connsiteY568" fmla="*/ 3967163 h 6096000"/>
              <a:gd name="connsiteX569" fmla="*/ 4402982 w 6172200"/>
              <a:gd name="connsiteY569" fmla="*/ 3987801 h 6096000"/>
              <a:gd name="connsiteX570" fmla="*/ 4395045 w 6172200"/>
              <a:gd name="connsiteY570" fmla="*/ 4008438 h 6096000"/>
              <a:gd name="connsiteX571" fmla="*/ 4388695 w 6172200"/>
              <a:gd name="connsiteY571" fmla="*/ 4030663 h 6096000"/>
              <a:gd name="connsiteX572" fmla="*/ 4385520 w 6172200"/>
              <a:gd name="connsiteY572" fmla="*/ 4051301 h 6096000"/>
              <a:gd name="connsiteX573" fmla="*/ 4383932 w 6172200"/>
              <a:gd name="connsiteY573" fmla="*/ 4068763 h 6096000"/>
              <a:gd name="connsiteX574" fmla="*/ 4385520 w 6172200"/>
              <a:gd name="connsiteY574" fmla="*/ 4097338 h 6096000"/>
              <a:gd name="connsiteX575" fmla="*/ 4393457 w 6172200"/>
              <a:gd name="connsiteY575" fmla="*/ 4125913 h 6096000"/>
              <a:gd name="connsiteX576" fmla="*/ 4406157 w 6172200"/>
              <a:gd name="connsiteY576" fmla="*/ 4151313 h 6096000"/>
              <a:gd name="connsiteX577" fmla="*/ 4410920 w 6172200"/>
              <a:gd name="connsiteY577" fmla="*/ 4157663 h 6096000"/>
              <a:gd name="connsiteX578" fmla="*/ 4431557 w 6172200"/>
              <a:gd name="connsiteY578" fmla="*/ 4181476 h 6096000"/>
              <a:gd name="connsiteX579" fmla="*/ 4455370 w 6172200"/>
              <a:gd name="connsiteY579" fmla="*/ 4200526 h 6096000"/>
              <a:gd name="connsiteX580" fmla="*/ 4483945 w 6172200"/>
              <a:gd name="connsiteY580" fmla="*/ 4216401 h 6096000"/>
              <a:gd name="connsiteX581" fmla="*/ 4515695 w 6172200"/>
              <a:gd name="connsiteY581" fmla="*/ 4224338 h 6096000"/>
              <a:gd name="connsiteX582" fmla="*/ 4547445 w 6172200"/>
              <a:gd name="connsiteY582" fmla="*/ 4227513 h 6096000"/>
              <a:gd name="connsiteX583" fmla="*/ 4580782 w 6172200"/>
              <a:gd name="connsiteY583" fmla="*/ 4224338 h 6096000"/>
              <a:gd name="connsiteX584" fmla="*/ 4612532 w 6172200"/>
              <a:gd name="connsiteY584" fmla="*/ 4216401 h 6096000"/>
              <a:gd name="connsiteX585" fmla="*/ 4639520 w 6172200"/>
              <a:gd name="connsiteY585" fmla="*/ 4200526 h 6096000"/>
              <a:gd name="connsiteX586" fmla="*/ 4663332 w 6172200"/>
              <a:gd name="connsiteY586" fmla="*/ 4181476 h 6096000"/>
              <a:gd name="connsiteX587" fmla="*/ 4682382 w 6172200"/>
              <a:gd name="connsiteY587" fmla="*/ 4157663 h 6096000"/>
              <a:gd name="connsiteX588" fmla="*/ 4687145 w 6172200"/>
              <a:gd name="connsiteY588" fmla="*/ 4151313 h 6096000"/>
              <a:gd name="connsiteX589" fmla="*/ 4701432 w 6172200"/>
              <a:gd name="connsiteY589" fmla="*/ 4125913 h 6096000"/>
              <a:gd name="connsiteX590" fmla="*/ 4709370 w 6172200"/>
              <a:gd name="connsiteY590" fmla="*/ 4097338 h 6096000"/>
              <a:gd name="connsiteX591" fmla="*/ 4712545 w 6172200"/>
              <a:gd name="connsiteY591" fmla="*/ 4068763 h 6096000"/>
              <a:gd name="connsiteX592" fmla="*/ 4710957 w 6172200"/>
              <a:gd name="connsiteY592" fmla="*/ 4051301 h 6096000"/>
              <a:gd name="connsiteX593" fmla="*/ 4706195 w 6172200"/>
              <a:gd name="connsiteY593" fmla="*/ 4030663 h 6096000"/>
              <a:gd name="connsiteX594" fmla="*/ 4699845 w 6172200"/>
              <a:gd name="connsiteY594" fmla="*/ 4008438 h 6096000"/>
              <a:gd name="connsiteX595" fmla="*/ 4693495 w 6172200"/>
              <a:gd name="connsiteY595" fmla="*/ 3987801 h 6096000"/>
              <a:gd name="connsiteX596" fmla="*/ 4683970 w 6172200"/>
              <a:gd name="connsiteY596" fmla="*/ 3967163 h 6096000"/>
              <a:gd name="connsiteX597" fmla="*/ 4677620 w 6172200"/>
              <a:gd name="connsiteY597" fmla="*/ 3951288 h 6096000"/>
              <a:gd name="connsiteX598" fmla="*/ 4672857 w 6172200"/>
              <a:gd name="connsiteY598" fmla="*/ 3940176 h 6096000"/>
              <a:gd name="connsiteX599" fmla="*/ 4669682 w 6172200"/>
              <a:gd name="connsiteY599" fmla="*/ 3932238 h 6096000"/>
              <a:gd name="connsiteX600" fmla="*/ 4669682 w 6172200"/>
              <a:gd name="connsiteY600" fmla="*/ 3930651 h 6096000"/>
              <a:gd name="connsiteX601" fmla="*/ 4661745 w 6172200"/>
              <a:gd name="connsiteY601" fmla="*/ 3905251 h 6096000"/>
              <a:gd name="connsiteX602" fmla="*/ 4663332 w 6172200"/>
              <a:gd name="connsiteY602" fmla="*/ 3881438 h 6096000"/>
              <a:gd name="connsiteX603" fmla="*/ 4671270 w 6172200"/>
              <a:gd name="connsiteY603" fmla="*/ 3862388 h 6096000"/>
              <a:gd name="connsiteX604" fmla="*/ 4687145 w 6172200"/>
              <a:gd name="connsiteY604" fmla="*/ 3844926 h 6096000"/>
              <a:gd name="connsiteX605" fmla="*/ 4710957 w 6172200"/>
              <a:gd name="connsiteY605" fmla="*/ 3835401 h 6096000"/>
              <a:gd name="connsiteX606" fmla="*/ 4737945 w 6172200"/>
              <a:gd name="connsiteY606" fmla="*/ 3830638 h 6096000"/>
              <a:gd name="connsiteX607" fmla="*/ 5296745 w 6172200"/>
              <a:gd name="connsiteY607" fmla="*/ 3830638 h 6096000"/>
              <a:gd name="connsiteX608" fmla="*/ 5296745 w 6172200"/>
              <a:gd name="connsiteY608" fmla="*/ 3290888 h 6096000"/>
              <a:gd name="connsiteX609" fmla="*/ 5299920 w 6172200"/>
              <a:gd name="connsiteY609" fmla="*/ 3267076 h 6096000"/>
              <a:gd name="connsiteX610" fmla="*/ 5307858 w 6172200"/>
              <a:gd name="connsiteY610" fmla="*/ 3248026 h 6096000"/>
              <a:gd name="connsiteX611" fmla="*/ 5320558 w 6172200"/>
              <a:gd name="connsiteY611" fmla="*/ 3232151 h 6096000"/>
              <a:gd name="connsiteX612" fmla="*/ 5336433 w 6172200"/>
              <a:gd name="connsiteY612" fmla="*/ 3222626 h 6096000"/>
              <a:gd name="connsiteX613" fmla="*/ 5355483 w 6172200"/>
              <a:gd name="connsiteY613" fmla="*/ 3217863 h 6096000"/>
              <a:gd name="connsiteX614" fmla="*/ 5377708 w 6172200"/>
              <a:gd name="connsiteY614" fmla="*/ 3219451 h 6096000"/>
              <a:gd name="connsiteX615" fmla="*/ 5403108 w 6172200"/>
              <a:gd name="connsiteY615" fmla="*/ 3225801 h 6096000"/>
              <a:gd name="connsiteX616" fmla="*/ 5406283 w 6172200"/>
              <a:gd name="connsiteY616" fmla="*/ 3227388 h 6096000"/>
              <a:gd name="connsiteX617" fmla="*/ 5417395 w 6172200"/>
              <a:gd name="connsiteY617" fmla="*/ 3232151 h 6096000"/>
              <a:gd name="connsiteX618" fmla="*/ 5433270 w 6172200"/>
              <a:gd name="connsiteY618" fmla="*/ 3238501 h 6096000"/>
              <a:gd name="connsiteX619" fmla="*/ 5453907 w 6172200"/>
              <a:gd name="connsiteY619" fmla="*/ 3244851 h 6096000"/>
              <a:gd name="connsiteX620" fmla="*/ 5476132 w 6172200"/>
              <a:gd name="connsiteY620" fmla="*/ 3252788 h 6096000"/>
              <a:gd name="connsiteX621" fmla="*/ 5501532 w 6172200"/>
              <a:gd name="connsiteY621" fmla="*/ 3259138 h 6096000"/>
              <a:gd name="connsiteX622" fmla="*/ 5523758 w 6172200"/>
              <a:gd name="connsiteY622" fmla="*/ 3263901 h 6096000"/>
              <a:gd name="connsiteX623" fmla="*/ 5542808 w 6172200"/>
              <a:gd name="connsiteY623" fmla="*/ 3265488 h 6096000"/>
              <a:gd name="connsiteX624" fmla="*/ 5580908 w 6172200"/>
              <a:gd name="connsiteY624" fmla="*/ 3260726 h 6096000"/>
              <a:gd name="connsiteX625" fmla="*/ 5614245 w 6172200"/>
              <a:gd name="connsiteY625" fmla="*/ 3249613 h 6096000"/>
              <a:gd name="connsiteX626" fmla="*/ 5644408 w 6172200"/>
              <a:gd name="connsiteY626" fmla="*/ 3230563 h 6096000"/>
              <a:gd name="connsiteX627" fmla="*/ 5671395 w 6172200"/>
              <a:gd name="connsiteY627" fmla="*/ 3205163 h 6096000"/>
              <a:gd name="connsiteX628" fmla="*/ 5690445 w 6172200"/>
              <a:gd name="connsiteY628" fmla="*/ 3176588 h 6096000"/>
              <a:gd name="connsiteX629" fmla="*/ 5703145 w 6172200"/>
              <a:gd name="connsiteY629" fmla="*/ 3143251 h 6096000"/>
              <a:gd name="connsiteX630" fmla="*/ 5706320 w 6172200"/>
              <a:gd name="connsiteY630" fmla="*/ 3105151 h 6096000"/>
              <a:gd name="connsiteX631" fmla="*/ 5703145 w 6172200"/>
              <a:gd name="connsiteY631" fmla="*/ 3070226 h 6096000"/>
              <a:gd name="connsiteX632" fmla="*/ 5690445 w 6172200"/>
              <a:gd name="connsiteY632" fmla="*/ 3036888 h 6096000"/>
              <a:gd name="connsiteX633" fmla="*/ 5671395 w 6172200"/>
              <a:gd name="connsiteY633" fmla="*/ 3006726 h 6096000"/>
              <a:gd name="connsiteX634" fmla="*/ 5644408 w 6172200"/>
              <a:gd name="connsiteY634" fmla="*/ 2982913 h 6096000"/>
              <a:gd name="connsiteX635" fmla="*/ 5614245 w 6172200"/>
              <a:gd name="connsiteY635" fmla="*/ 2963863 h 6096000"/>
              <a:gd name="connsiteX636" fmla="*/ 5580908 w 6172200"/>
              <a:gd name="connsiteY636" fmla="*/ 2952751 h 6096000"/>
              <a:gd name="connsiteX637" fmla="*/ 5542808 w 6172200"/>
              <a:gd name="connsiteY637" fmla="*/ 2947988 h 6096000"/>
              <a:gd name="connsiteX638" fmla="*/ 5523758 w 6172200"/>
              <a:gd name="connsiteY638" fmla="*/ 2949576 h 6096000"/>
              <a:gd name="connsiteX639" fmla="*/ 5501532 w 6172200"/>
              <a:gd name="connsiteY639" fmla="*/ 2954338 h 6096000"/>
              <a:gd name="connsiteX640" fmla="*/ 5476132 w 6172200"/>
              <a:gd name="connsiteY640" fmla="*/ 2960688 h 6096000"/>
              <a:gd name="connsiteX641" fmla="*/ 5453907 w 6172200"/>
              <a:gd name="connsiteY641" fmla="*/ 2967038 h 6096000"/>
              <a:gd name="connsiteX642" fmla="*/ 5433270 w 6172200"/>
              <a:gd name="connsiteY642" fmla="*/ 2974976 h 6096000"/>
              <a:gd name="connsiteX643" fmla="*/ 5417395 w 6172200"/>
              <a:gd name="connsiteY643" fmla="*/ 2981326 h 6096000"/>
              <a:gd name="connsiteX644" fmla="*/ 5406283 w 6172200"/>
              <a:gd name="connsiteY644" fmla="*/ 2986089 h 6096000"/>
              <a:gd name="connsiteX645" fmla="*/ 5403108 w 6172200"/>
              <a:gd name="connsiteY645" fmla="*/ 2987676 h 6096000"/>
              <a:gd name="connsiteX646" fmla="*/ 5377708 w 6172200"/>
              <a:gd name="connsiteY646" fmla="*/ 2994026 h 6096000"/>
              <a:gd name="connsiteX647" fmla="*/ 5355483 w 6172200"/>
              <a:gd name="connsiteY647" fmla="*/ 2995613 h 6096000"/>
              <a:gd name="connsiteX648" fmla="*/ 5336433 w 6172200"/>
              <a:gd name="connsiteY648" fmla="*/ 2990851 h 6096000"/>
              <a:gd name="connsiteX649" fmla="*/ 5320558 w 6172200"/>
              <a:gd name="connsiteY649" fmla="*/ 2979738 h 6096000"/>
              <a:gd name="connsiteX650" fmla="*/ 5307858 w 6172200"/>
              <a:gd name="connsiteY650" fmla="*/ 2965451 h 6096000"/>
              <a:gd name="connsiteX651" fmla="*/ 5299920 w 6172200"/>
              <a:gd name="connsiteY651" fmla="*/ 2946401 h 6096000"/>
              <a:gd name="connsiteX652" fmla="*/ 5296745 w 6172200"/>
              <a:gd name="connsiteY652" fmla="*/ 2921001 h 6096000"/>
              <a:gd name="connsiteX653" fmla="*/ 5296745 w 6172200"/>
              <a:gd name="connsiteY653" fmla="*/ 2379663 h 6096000"/>
              <a:gd name="connsiteX654" fmla="*/ 4737945 w 6172200"/>
              <a:gd name="connsiteY654" fmla="*/ 2379663 h 6096000"/>
              <a:gd name="connsiteX655" fmla="*/ 4710957 w 6172200"/>
              <a:gd name="connsiteY655" fmla="*/ 2382838 h 6096000"/>
              <a:gd name="connsiteX656" fmla="*/ 4687145 w 6172200"/>
              <a:gd name="connsiteY656" fmla="*/ 2395538 h 6096000"/>
              <a:gd name="connsiteX657" fmla="*/ 4671270 w 6172200"/>
              <a:gd name="connsiteY657" fmla="*/ 2409826 h 6096000"/>
              <a:gd name="connsiteX658" fmla="*/ 4663332 w 6172200"/>
              <a:gd name="connsiteY658" fmla="*/ 2430463 h 6096000"/>
              <a:gd name="connsiteX659" fmla="*/ 4661745 w 6172200"/>
              <a:gd name="connsiteY659" fmla="*/ 2454276 h 6096000"/>
              <a:gd name="connsiteX660" fmla="*/ 4669682 w 6172200"/>
              <a:gd name="connsiteY660" fmla="*/ 2479676 h 6096000"/>
              <a:gd name="connsiteX661" fmla="*/ 4671270 w 6172200"/>
              <a:gd name="connsiteY661" fmla="*/ 2484438 h 6096000"/>
              <a:gd name="connsiteX662" fmla="*/ 4676032 w 6172200"/>
              <a:gd name="connsiteY662" fmla="*/ 2497138 h 6096000"/>
              <a:gd name="connsiteX663" fmla="*/ 4682382 w 6172200"/>
              <a:gd name="connsiteY663" fmla="*/ 2513013 h 6096000"/>
              <a:gd name="connsiteX664" fmla="*/ 4691907 w 6172200"/>
              <a:gd name="connsiteY664" fmla="*/ 2532063 h 6096000"/>
              <a:gd name="connsiteX665" fmla="*/ 4699845 w 6172200"/>
              <a:gd name="connsiteY665" fmla="*/ 2554288 h 6096000"/>
              <a:gd name="connsiteX666" fmla="*/ 4706195 w 6172200"/>
              <a:gd name="connsiteY666" fmla="*/ 2578101 h 6096000"/>
              <a:gd name="connsiteX667" fmla="*/ 4710957 w 6172200"/>
              <a:gd name="connsiteY667" fmla="*/ 2598738 h 6096000"/>
              <a:gd name="connsiteX668" fmla="*/ 4712545 w 6172200"/>
              <a:gd name="connsiteY668" fmla="*/ 2617789 h 6096000"/>
              <a:gd name="connsiteX669" fmla="*/ 4707782 w 6172200"/>
              <a:gd name="connsiteY669" fmla="*/ 2652713 h 6096000"/>
              <a:gd name="connsiteX670" fmla="*/ 4695082 w 6172200"/>
              <a:gd name="connsiteY670" fmla="*/ 2687638 h 6096000"/>
              <a:gd name="connsiteX671" fmla="*/ 4674445 w 6172200"/>
              <a:gd name="connsiteY671" fmla="*/ 2716213 h 6096000"/>
              <a:gd name="connsiteX672" fmla="*/ 4650632 w 6172200"/>
              <a:gd name="connsiteY672" fmla="*/ 2741613 h 6096000"/>
              <a:gd name="connsiteX673" fmla="*/ 4620470 w 6172200"/>
              <a:gd name="connsiteY673" fmla="*/ 2760663 h 6096000"/>
              <a:gd name="connsiteX674" fmla="*/ 4583957 w 6172200"/>
              <a:gd name="connsiteY674" fmla="*/ 2773363 h 6096000"/>
              <a:gd name="connsiteX675" fmla="*/ 4547445 w 6172200"/>
              <a:gd name="connsiteY675" fmla="*/ 2776538 h 6096000"/>
              <a:gd name="connsiteX676" fmla="*/ 4509345 w 6172200"/>
              <a:gd name="connsiteY676" fmla="*/ 2773363 h 6096000"/>
              <a:gd name="connsiteX677" fmla="*/ 4476007 w 6172200"/>
              <a:gd name="connsiteY677" fmla="*/ 2760663 h 6096000"/>
              <a:gd name="connsiteX678" fmla="*/ 4445845 w 6172200"/>
              <a:gd name="connsiteY678" fmla="*/ 2741613 h 6096000"/>
              <a:gd name="connsiteX679" fmla="*/ 4418857 w 6172200"/>
              <a:gd name="connsiteY679" fmla="*/ 2716213 h 6096000"/>
              <a:gd name="connsiteX680" fmla="*/ 4399807 w 6172200"/>
              <a:gd name="connsiteY680" fmla="*/ 2687638 h 6096000"/>
              <a:gd name="connsiteX681" fmla="*/ 4387107 w 6172200"/>
              <a:gd name="connsiteY681" fmla="*/ 2652713 h 6096000"/>
              <a:gd name="connsiteX682" fmla="*/ 4383932 w 6172200"/>
              <a:gd name="connsiteY682" fmla="*/ 2617789 h 6096000"/>
              <a:gd name="connsiteX683" fmla="*/ 4385520 w 6172200"/>
              <a:gd name="connsiteY683" fmla="*/ 2598738 h 6096000"/>
              <a:gd name="connsiteX684" fmla="*/ 4390282 w 6172200"/>
              <a:gd name="connsiteY684" fmla="*/ 2578101 h 6096000"/>
              <a:gd name="connsiteX685" fmla="*/ 4396632 w 6172200"/>
              <a:gd name="connsiteY685" fmla="*/ 2554288 h 6096000"/>
              <a:gd name="connsiteX686" fmla="*/ 4402982 w 6172200"/>
              <a:gd name="connsiteY686" fmla="*/ 2532063 h 6096000"/>
              <a:gd name="connsiteX687" fmla="*/ 4410920 w 6172200"/>
              <a:gd name="connsiteY687" fmla="*/ 2513013 h 6096000"/>
              <a:gd name="connsiteX688" fmla="*/ 4417270 w 6172200"/>
              <a:gd name="connsiteY688" fmla="*/ 2497138 h 6096000"/>
              <a:gd name="connsiteX689" fmla="*/ 4423620 w 6172200"/>
              <a:gd name="connsiteY689" fmla="*/ 2484438 h 6096000"/>
              <a:gd name="connsiteX690" fmla="*/ 4425207 w 6172200"/>
              <a:gd name="connsiteY690" fmla="*/ 2479676 h 6096000"/>
              <a:gd name="connsiteX691" fmla="*/ 4433145 w 6172200"/>
              <a:gd name="connsiteY691" fmla="*/ 2454276 h 6096000"/>
              <a:gd name="connsiteX692" fmla="*/ 4433145 w 6172200"/>
              <a:gd name="connsiteY692" fmla="*/ 2430463 h 6096000"/>
              <a:gd name="connsiteX693" fmla="*/ 4423620 w 6172200"/>
              <a:gd name="connsiteY693" fmla="*/ 2409826 h 6096000"/>
              <a:gd name="connsiteX694" fmla="*/ 4407745 w 6172200"/>
              <a:gd name="connsiteY694" fmla="*/ 2395538 h 6096000"/>
              <a:gd name="connsiteX695" fmla="*/ 4385520 w 6172200"/>
              <a:gd name="connsiteY695" fmla="*/ 2382838 h 6096000"/>
              <a:gd name="connsiteX696" fmla="*/ 4356945 w 6172200"/>
              <a:gd name="connsiteY696" fmla="*/ 2379663 h 6096000"/>
              <a:gd name="connsiteX697" fmla="*/ 3804495 w 6172200"/>
              <a:gd name="connsiteY697" fmla="*/ 2379663 h 6096000"/>
              <a:gd name="connsiteX698" fmla="*/ 3804495 w 6172200"/>
              <a:gd name="connsiteY698" fmla="*/ 1838326 h 6096000"/>
              <a:gd name="connsiteX699" fmla="*/ 3806082 w 6172200"/>
              <a:gd name="connsiteY699" fmla="*/ 1816101 h 6096000"/>
              <a:gd name="connsiteX700" fmla="*/ 3814020 w 6172200"/>
              <a:gd name="connsiteY700" fmla="*/ 1795463 h 6096000"/>
              <a:gd name="connsiteX701" fmla="*/ 3826720 w 6172200"/>
              <a:gd name="connsiteY701" fmla="*/ 1781176 h 6096000"/>
              <a:gd name="connsiteX702" fmla="*/ 3842595 w 6172200"/>
              <a:gd name="connsiteY702" fmla="*/ 1771651 h 6096000"/>
              <a:gd name="connsiteX703" fmla="*/ 3861645 w 6172200"/>
              <a:gd name="connsiteY703" fmla="*/ 1766888 h 6096000"/>
              <a:gd name="connsiteX704" fmla="*/ 3882282 w 6172200"/>
              <a:gd name="connsiteY704" fmla="*/ 1766888 h 6096000"/>
              <a:gd name="connsiteX705" fmla="*/ 3907682 w 6172200"/>
              <a:gd name="connsiteY705" fmla="*/ 1774826 h 6096000"/>
              <a:gd name="connsiteX706" fmla="*/ 3912445 w 6172200"/>
              <a:gd name="connsiteY706" fmla="*/ 1776413 h 6096000"/>
              <a:gd name="connsiteX707" fmla="*/ 3923557 w 6172200"/>
              <a:gd name="connsiteY707" fmla="*/ 1781176 h 6096000"/>
              <a:gd name="connsiteX708" fmla="*/ 3939432 w 6172200"/>
              <a:gd name="connsiteY708" fmla="*/ 1785939 h 6096000"/>
              <a:gd name="connsiteX709" fmla="*/ 3960070 w 6172200"/>
              <a:gd name="connsiteY709" fmla="*/ 1793876 h 6096000"/>
              <a:gd name="connsiteX710" fmla="*/ 3983882 w 6172200"/>
              <a:gd name="connsiteY710" fmla="*/ 1801813 h 6096000"/>
              <a:gd name="connsiteX711" fmla="*/ 4006107 w 6172200"/>
              <a:gd name="connsiteY711" fmla="*/ 1806576 h 6096000"/>
              <a:gd name="connsiteX712" fmla="*/ 4028332 w 6172200"/>
              <a:gd name="connsiteY712" fmla="*/ 1811338 h 6096000"/>
              <a:gd name="connsiteX713" fmla="*/ 4047382 w 6172200"/>
              <a:gd name="connsiteY713" fmla="*/ 1812926 h 6096000"/>
              <a:gd name="connsiteX714" fmla="*/ 4087070 w 6172200"/>
              <a:gd name="connsiteY714" fmla="*/ 1809751 h 6096000"/>
              <a:gd name="connsiteX715" fmla="*/ 4120407 w 6172200"/>
              <a:gd name="connsiteY715" fmla="*/ 1797051 h 6096000"/>
              <a:gd name="connsiteX716" fmla="*/ 4150570 w 6172200"/>
              <a:gd name="connsiteY716" fmla="*/ 1779588 h 6096000"/>
              <a:gd name="connsiteX717" fmla="*/ 4177557 w 6172200"/>
              <a:gd name="connsiteY717" fmla="*/ 1754188 h 6096000"/>
              <a:gd name="connsiteX718" fmla="*/ 4196607 w 6172200"/>
              <a:gd name="connsiteY718" fmla="*/ 1724026 h 6096000"/>
              <a:gd name="connsiteX719" fmla="*/ 4207720 w 6172200"/>
              <a:gd name="connsiteY719" fmla="*/ 1692276 h 6096000"/>
              <a:gd name="connsiteX720" fmla="*/ 4212482 w 6172200"/>
              <a:gd name="connsiteY720" fmla="*/ 1654176 h 6096000"/>
              <a:gd name="connsiteX721" fmla="*/ 4207720 w 6172200"/>
              <a:gd name="connsiteY721" fmla="*/ 1617663 h 6096000"/>
              <a:gd name="connsiteX722" fmla="*/ 4196607 w 6172200"/>
              <a:gd name="connsiteY722" fmla="*/ 1585913 h 6096000"/>
              <a:gd name="connsiteX723" fmla="*/ 4177557 w 6172200"/>
              <a:gd name="connsiteY723" fmla="*/ 1555750 h 6096000"/>
              <a:gd name="connsiteX724" fmla="*/ 4150570 w 6172200"/>
              <a:gd name="connsiteY724" fmla="*/ 1530351 h 6096000"/>
              <a:gd name="connsiteX725" fmla="*/ 4120407 w 6172200"/>
              <a:gd name="connsiteY725" fmla="*/ 1512888 h 6096000"/>
              <a:gd name="connsiteX726" fmla="*/ 4087070 w 6172200"/>
              <a:gd name="connsiteY726" fmla="*/ 1500188 h 6096000"/>
              <a:gd name="connsiteX727" fmla="*/ 4047382 w 6172200"/>
              <a:gd name="connsiteY727" fmla="*/ 1497013 h 6096000"/>
              <a:gd name="connsiteX728" fmla="*/ 4028332 w 6172200"/>
              <a:gd name="connsiteY728" fmla="*/ 1498601 h 6096000"/>
              <a:gd name="connsiteX729" fmla="*/ 4006107 w 6172200"/>
              <a:gd name="connsiteY729" fmla="*/ 1503363 h 6096000"/>
              <a:gd name="connsiteX730" fmla="*/ 3983882 w 6172200"/>
              <a:gd name="connsiteY730" fmla="*/ 1509713 h 6096000"/>
              <a:gd name="connsiteX731" fmla="*/ 3960070 w 6172200"/>
              <a:gd name="connsiteY731" fmla="*/ 1516063 h 6096000"/>
              <a:gd name="connsiteX732" fmla="*/ 3939432 w 6172200"/>
              <a:gd name="connsiteY732" fmla="*/ 1524001 h 6096000"/>
              <a:gd name="connsiteX733" fmla="*/ 3923557 w 6172200"/>
              <a:gd name="connsiteY733" fmla="*/ 1530351 h 6096000"/>
              <a:gd name="connsiteX734" fmla="*/ 3912445 w 6172200"/>
              <a:gd name="connsiteY734" fmla="*/ 1533526 h 6096000"/>
              <a:gd name="connsiteX735" fmla="*/ 3907682 w 6172200"/>
              <a:gd name="connsiteY735" fmla="*/ 1535113 h 6096000"/>
              <a:gd name="connsiteX736" fmla="*/ 3882282 w 6172200"/>
              <a:gd name="connsiteY736" fmla="*/ 1543050 h 6096000"/>
              <a:gd name="connsiteX737" fmla="*/ 3861645 w 6172200"/>
              <a:gd name="connsiteY737" fmla="*/ 1543050 h 6096000"/>
              <a:gd name="connsiteX738" fmla="*/ 3842595 w 6172200"/>
              <a:gd name="connsiteY738" fmla="*/ 1538288 h 6096000"/>
              <a:gd name="connsiteX739" fmla="*/ 3826720 w 6172200"/>
              <a:gd name="connsiteY739" fmla="*/ 1528763 h 6096000"/>
              <a:gd name="connsiteX740" fmla="*/ 3814020 w 6172200"/>
              <a:gd name="connsiteY740" fmla="*/ 1514475 h 6096000"/>
              <a:gd name="connsiteX741" fmla="*/ 3806082 w 6172200"/>
              <a:gd name="connsiteY741" fmla="*/ 1493838 h 6096000"/>
              <a:gd name="connsiteX742" fmla="*/ 3804495 w 6172200"/>
              <a:gd name="connsiteY742" fmla="*/ 1470025 h 6096000"/>
              <a:gd name="connsiteX743" fmla="*/ 3804495 w 6172200"/>
              <a:gd name="connsiteY743" fmla="*/ 928688 h 6096000"/>
              <a:gd name="connsiteX744" fmla="*/ 3690195 w 6172200"/>
              <a:gd name="connsiteY744" fmla="*/ 928688 h 6096000"/>
              <a:gd name="connsiteX745" fmla="*/ 3688607 w 6172200"/>
              <a:gd name="connsiteY745" fmla="*/ 928688 h 6096000"/>
              <a:gd name="connsiteX746" fmla="*/ 3244107 w 6172200"/>
              <a:gd name="connsiteY746" fmla="*/ 928688 h 6096000"/>
              <a:gd name="connsiteX747" fmla="*/ 3215532 w 6172200"/>
              <a:gd name="connsiteY747" fmla="*/ 925513 h 6096000"/>
              <a:gd name="connsiteX748" fmla="*/ 3193307 w 6172200"/>
              <a:gd name="connsiteY748" fmla="*/ 914401 h 6096000"/>
              <a:gd name="connsiteX749" fmla="*/ 3179020 w 6172200"/>
              <a:gd name="connsiteY749" fmla="*/ 900113 h 6096000"/>
              <a:gd name="connsiteX750" fmla="*/ 3167907 w 6172200"/>
              <a:gd name="connsiteY750" fmla="*/ 879476 h 6096000"/>
              <a:gd name="connsiteX751" fmla="*/ 3167907 w 6172200"/>
              <a:gd name="connsiteY751" fmla="*/ 855663 h 6096000"/>
              <a:gd name="connsiteX752" fmla="*/ 3175845 w 6172200"/>
              <a:gd name="connsiteY752" fmla="*/ 828676 h 6096000"/>
              <a:gd name="connsiteX753" fmla="*/ 3175845 w 6172200"/>
              <a:gd name="connsiteY753" fmla="*/ 827088 h 6096000"/>
              <a:gd name="connsiteX754" fmla="*/ 3180607 w 6172200"/>
              <a:gd name="connsiteY754" fmla="*/ 820738 h 6096000"/>
              <a:gd name="connsiteX755" fmla="*/ 3185370 w 6172200"/>
              <a:gd name="connsiteY755" fmla="*/ 809626 h 6096000"/>
              <a:gd name="connsiteX756" fmla="*/ 3191720 w 6172200"/>
              <a:gd name="connsiteY756" fmla="*/ 793751 h 6096000"/>
              <a:gd name="connsiteX757" fmla="*/ 3198070 w 6172200"/>
              <a:gd name="connsiteY757" fmla="*/ 774700 h 6096000"/>
              <a:gd name="connsiteX758" fmla="*/ 3206007 w 6172200"/>
              <a:gd name="connsiteY758" fmla="*/ 752475 h 6096000"/>
              <a:gd name="connsiteX759" fmla="*/ 3212357 w 6172200"/>
              <a:gd name="connsiteY759" fmla="*/ 730250 h 6096000"/>
              <a:gd name="connsiteX760" fmla="*/ 3215532 w 6172200"/>
              <a:gd name="connsiteY760" fmla="*/ 709613 h 6096000"/>
              <a:gd name="connsiteX761" fmla="*/ 3217120 w 6172200"/>
              <a:gd name="connsiteY761" fmla="*/ 692151 h 6096000"/>
              <a:gd name="connsiteX762" fmla="*/ 3215532 w 6172200"/>
              <a:gd name="connsiteY762" fmla="*/ 661988 h 6096000"/>
              <a:gd name="connsiteX763" fmla="*/ 3207595 w 6172200"/>
              <a:gd name="connsiteY763" fmla="*/ 635000 h 6096000"/>
              <a:gd name="connsiteX764" fmla="*/ 3194895 w 6172200"/>
              <a:gd name="connsiteY764" fmla="*/ 609600 h 6096000"/>
              <a:gd name="connsiteX765" fmla="*/ 3190132 w 6172200"/>
              <a:gd name="connsiteY765" fmla="*/ 603250 h 6096000"/>
              <a:gd name="connsiteX766" fmla="*/ 3169495 w 6172200"/>
              <a:gd name="connsiteY766" fmla="*/ 581025 h 6096000"/>
              <a:gd name="connsiteX767" fmla="*/ 3145682 w 6172200"/>
              <a:gd name="connsiteY767" fmla="*/ 560388 h 6096000"/>
              <a:gd name="connsiteX768" fmla="*/ 3117107 w 6172200"/>
              <a:gd name="connsiteY768" fmla="*/ 546100 h 6096000"/>
              <a:gd name="connsiteX769" fmla="*/ 3085357 w 6172200"/>
              <a:gd name="connsiteY769" fmla="*/ 536575 h 6096000"/>
              <a:gd name="connsiteX770" fmla="*/ 3053607 w 6172200"/>
              <a:gd name="connsiteY770" fmla="*/ 533400 h 6096000"/>
              <a:gd name="connsiteX771" fmla="*/ 0 w 6172200"/>
              <a:gd name="connsiteY771" fmla="*/ 0 h 6096000"/>
              <a:gd name="connsiteX772" fmla="*/ 6172200 w 6172200"/>
              <a:gd name="connsiteY772" fmla="*/ 384313 h 6096000"/>
              <a:gd name="connsiteX773" fmla="*/ 6172200 w 6172200"/>
              <a:gd name="connsiteY773" fmla="*/ 6096000 h 6096000"/>
              <a:gd name="connsiteX774" fmla="*/ 0 w 6172200"/>
              <a:gd name="connsiteY774" fmla="*/ 6096000 h 6096000"/>
              <a:gd name="connsiteX775" fmla="*/ 0 w 6172200"/>
              <a:gd name="connsiteY775" fmla="*/ 0 h 6096000"/>
              <a:gd name="connsiteX0" fmla="*/ 2313832 w 6172200"/>
              <a:gd name="connsiteY0" fmla="*/ 3528461 h 5777948"/>
              <a:gd name="connsiteX1" fmla="*/ 2313832 w 6172200"/>
              <a:gd name="connsiteY1" fmla="*/ 4068211 h 5777948"/>
              <a:gd name="connsiteX2" fmla="*/ 2310657 w 6172200"/>
              <a:gd name="connsiteY2" fmla="*/ 4096786 h 5777948"/>
              <a:gd name="connsiteX3" fmla="*/ 2299545 w 6172200"/>
              <a:gd name="connsiteY3" fmla="*/ 4119011 h 5777948"/>
              <a:gd name="connsiteX4" fmla="*/ 2282082 w 6172200"/>
              <a:gd name="connsiteY4" fmla="*/ 4133299 h 5777948"/>
              <a:gd name="connsiteX5" fmla="*/ 2261445 w 6172200"/>
              <a:gd name="connsiteY5" fmla="*/ 4141236 h 5777948"/>
              <a:gd name="connsiteX6" fmla="*/ 2237632 w 6172200"/>
              <a:gd name="connsiteY6" fmla="*/ 4142824 h 5777948"/>
              <a:gd name="connsiteX7" fmla="*/ 2210645 w 6172200"/>
              <a:gd name="connsiteY7" fmla="*/ 4134886 h 5777948"/>
              <a:gd name="connsiteX8" fmla="*/ 2205882 w 6172200"/>
              <a:gd name="connsiteY8" fmla="*/ 4133299 h 5777948"/>
              <a:gd name="connsiteX9" fmla="*/ 2193182 w 6172200"/>
              <a:gd name="connsiteY9" fmla="*/ 4128536 h 5777948"/>
              <a:gd name="connsiteX10" fmla="*/ 2177307 w 6172200"/>
              <a:gd name="connsiteY10" fmla="*/ 4122186 h 5777948"/>
              <a:gd name="connsiteX11" fmla="*/ 2156670 w 6172200"/>
              <a:gd name="connsiteY11" fmla="*/ 4115836 h 5777948"/>
              <a:gd name="connsiteX12" fmla="*/ 2134445 w 6172200"/>
              <a:gd name="connsiteY12" fmla="*/ 4107899 h 5777948"/>
              <a:gd name="connsiteX13" fmla="*/ 2112220 w 6172200"/>
              <a:gd name="connsiteY13" fmla="*/ 4101549 h 5777948"/>
              <a:gd name="connsiteX14" fmla="*/ 2088407 w 6172200"/>
              <a:gd name="connsiteY14" fmla="*/ 4096786 h 5777948"/>
              <a:gd name="connsiteX15" fmla="*/ 2069357 w 6172200"/>
              <a:gd name="connsiteY15" fmla="*/ 4095199 h 5777948"/>
              <a:gd name="connsiteX16" fmla="*/ 2032845 w 6172200"/>
              <a:gd name="connsiteY16" fmla="*/ 4099961 h 5777948"/>
              <a:gd name="connsiteX17" fmla="*/ 1996332 w 6172200"/>
              <a:gd name="connsiteY17" fmla="*/ 4111074 h 5777948"/>
              <a:gd name="connsiteX18" fmla="*/ 1966170 w 6172200"/>
              <a:gd name="connsiteY18" fmla="*/ 4130124 h 5777948"/>
              <a:gd name="connsiteX19" fmla="*/ 1942357 w 6172200"/>
              <a:gd name="connsiteY19" fmla="*/ 4153936 h 5777948"/>
              <a:gd name="connsiteX20" fmla="*/ 1921720 w 6172200"/>
              <a:gd name="connsiteY20" fmla="*/ 4184099 h 5777948"/>
              <a:gd name="connsiteX21" fmla="*/ 1909020 w 6172200"/>
              <a:gd name="connsiteY21" fmla="*/ 4217436 h 5777948"/>
              <a:gd name="connsiteX22" fmla="*/ 1904257 w 6172200"/>
              <a:gd name="connsiteY22" fmla="*/ 4252361 h 5777948"/>
              <a:gd name="connsiteX23" fmla="*/ 1909020 w 6172200"/>
              <a:gd name="connsiteY23" fmla="*/ 4290461 h 5777948"/>
              <a:gd name="connsiteX24" fmla="*/ 1921720 w 6172200"/>
              <a:gd name="connsiteY24" fmla="*/ 4323799 h 5777948"/>
              <a:gd name="connsiteX25" fmla="*/ 1942357 w 6172200"/>
              <a:gd name="connsiteY25" fmla="*/ 4353961 h 5777948"/>
              <a:gd name="connsiteX26" fmla="*/ 1966170 w 6172200"/>
              <a:gd name="connsiteY26" fmla="*/ 4377774 h 5777948"/>
              <a:gd name="connsiteX27" fmla="*/ 1996332 w 6172200"/>
              <a:gd name="connsiteY27" fmla="*/ 4396824 h 5777948"/>
              <a:gd name="connsiteX28" fmla="*/ 2032845 w 6172200"/>
              <a:gd name="connsiteY28" fmla="*/ 4407936 h 5777948"/>
              <a:gd name="connsiteX29" fmla="*/ 2069357 w 6172200"/>
              <a:gd name="connsiteY29" fmla="*/ 4412699 h 5777948"/>
              <a:gd name="connsiteX30" fmla="*/ 2088407 w 6172200"/>
              <a:gd name="connsiteY30" fmla="*/ 4411111 h 5777948"/>
              <a:gd name="connsiteX31" fmla="*/ 2112220 w 6172200"/>
              <a:gd name="connsiteY31" fmla="*/ 4406349 h 5777948"/>
              <a:gd name="connsiteX32" fmla="*/ 2134445 w 6172200"/>
              <a:gd name="connsiteY32" fmla="*/ 4399999 h 5777948"/>
              <a:gd name="connsiteX33" fmla="*/ 2156670 w 6172200"/>
              <a:gd name="connsiteY33" fmla="*/ 4392061 h 5777948"/>
              <a:gd name="connsiteX34" fmla="*/ 2177307 w 6172200"/>
              <a:gd name="connsiteY34" fmla="*/ 4385711 h 5777948"/>
              <a:gd name="connsiteX35" fmla="*/ 2193182 w 6172200"/>
              <a:gd name="connsiteY35" fmla="*/ 4379361 h 5777948"/>
              <a:gd name="connsiteX36" fmla="*/ 2205882 w 6172200"/>
              <a:gd name="connsiteY36" fmla="*/ 4374599 h 5777948"/>
              <a:gd name="connsiteX37" fmla="*/ 2210645 w 6172200"/>
              <a:gd name="connsiteY37" fmla="*/ 4373011 h 5777948"/>
              <a:gd name="connsiteX38" fmla="*/ 2234457 w 6172200"/>
              <a:gd name="connsiteY38" fmla="*/ 4366661 h 5777948"/>
              <a:gd name="connsiteX39" fmla="*/ 2255095 w 6172200"/>
              <a:gd name="connsiteY39" fmla="*/ 4365074 h 5777948"/>
              <a:gd name="connsiteX40" fmla="*/ 2274145 w 6172200"/>
              <a:gd name="connsiteY40" fmla="*/ 4369836 h 5777948"/>
              <a:gd name="connsiteX41" fmla="*/ 2291607 w 6172200"/>
              <a:gd name="connsiteY41" fmla="*/ 4379361 h 5777948"/>
              <a:gd name="connsiteX42" fmla="*/ 2304307 w 6172200"/>
              <a:gd name="connsiteY42" fmla="*/ 4395236 h 5777948"/>
              <a:gd name="connsiteX43" fmla="*/ 2310657 w 6172200"/>
              <a:gd name="connsiteY43" fmla="*/ 4414286 h 5777948"/>
              <a:gd name="connsiteX44" fmla="*/ 2313832 w 6172200"/>
              <a:gd name="connsiteY44" fmla="*/ 4439686 h 5777948"/>
              <a:gd name="connsiteX45" fmla="*/ 2313832 w 6172200"/>
              <a:gd name="connsiteY45" fmla="*/ 4977849 h 5777948"/>
              <a:gd name="connsiteX46" fmla="*/ 2426545 w 6172200"/>
              <a:gd name="connsiteY46" fmla="*/ 4977849 h 5777948"/>
              <a:gd name="connsiteX47" fmla="*/ 2871045 w 6172200"/>
              <a:gd name="connsiteY47" fmla="*/ 4977849 h 5777948"/>
              <a:gd name="connsiteX48" fmla="*/ 2899620 w 6172200"/>
              <a:gd name="connsiteY48" fmla="*/ 4981024 h 5777948"/>
              <a:gd name="connsiteX49" fmla="*/ 2923432 w 6172200"/>
              <a:gd name="connsiteY49" fmla="*/ 4992136 h 5777948"/>
              <a:gd name="connsiteX50" fmla="*/ 2939307 w 6172200"/>
              <a:gd name="connsiteY50" fmla="*/ 5008011 h 5777948"/>
              <a:gd name="connsiteX51" fmla="*/ 2947245 w 6172200"/>
              <a:gd name="connsiteY51" fmla="*/ 5028649 h 5777948"/>
              <a:gd name="connsiteX52" fmla="*/ 2947245 w 6172200"/>
              <a:gd name="connsiteY52" fmla="*/ 5050874 h 5777948"/>
              <a:gd name="connsiteX53" fmla="*/ 2940895 w 6172200"/>
              <a:gd name="connsiteY53" fmla="*/ 5079449 h 5777948"/>
              <a:gd name="connsiteX54" fmla="*/ 2939307 w 6172200"/>
              <a:gd name="connsiteY54" fmla="*/ 5079449 h 5777948"/>
              <a:gd name="connsiteX55" fmla="*/ 2937720 w 6172200"/>
              <a:gd name="connsiteY55" fmla="*/ 5085799 h 5777948"/>
              <a:gd name="connsiteX56" fmla="*/ 2932957 w 6172200"/>
              <a:gd name="connsiteY56" fmla="*/ 5098499 h 5777948"/>
              <a:gd name="connsiteX57" fmla="*/ 2925020 w 6172200"/>
              <a:gd name="connsiteY57" fmla="*/ 5114374 h 5777948"/>
              <a:gd name="connsiteX58" fmla="*/ 2918670 w 6172200"/>
              <a:gd name="connsiteY58" fmla="*/ 5133424 h 5777948"/>
              <a:gd name="connsiteX59" fmla="*/ 2912320 w 6172200"/>
              <a:gd name="connsiteY59" fmla="*/ 5154061 h 5777948"/>
              <a:gd name="connsiteX60" fmla="*/ 2904382 w 6172200"/>
              <a:gd name="connsiteY60" fmla="*/ 5176286 h 5777948"/>
              <a:gd name="connsiteX61" fmla="*/ 2899620 w 6172200"/>
              <a:gd name="connsiteY61" fmla="*/ 5196924 h 5777948"/>
              <a:gd name="connsiteX62" fmla="*/ 2898032 w 6172200"/>
              <a:gd name="connsiteY62" fmla="*/ 5214386 h 5777948"/>
              <a:gd name="connsiteX63" fmla="*/ 2901207 w 6172200"/>
              <a:gd name="connsiteY63" fmla="*/ 5242961 h 5777948"/>
              <a:gd name="connsiteX64" fmla="*/ 2909145 w 6172200"/>
              <a:gd name="connsiteY64" fmla="*/ 5273124 h 5777948"/>
              <a:gd name="connsiteX65" fmla="*/ 2923432 w 6172200"/>
              <a:gd name="connsiteY65" fmla="*/ 5296936 h 5777948"/>
              <a:gd name="connsiteX66" fmla="*/ 2926607 w 6172200"/>
              <a:gd name="connsiteY66" fmla="*/ 5303286 h 5777948"/>
              <a:gd name="connsiteX67" fmla="*/ 2947245 w 6172200"/>
              <a:gd name="connsiteY67" fmla="*/ 5327099 h 5777948"/>
              <a:gd name="connsiteX68" fmla="*/ 2971057 w 6172200"/>
              <a:gd name="connsiteY68" fmla="*/ 5347736 h 5777948"/>
              <a:gd name="connsiteX69" fmla="*/ 2998045 w 6172200"/>
              <a:gd name="connsiteY69" fmla="*/ 5362024 h 5777948"/>
              <a:gd name="connsiteX70" fmla="*/ 3029795 w 6172200"/>
              <a:gd name="connsiteY70" fmla="*/ 5369961 h 5777948"/>
              <a:gd name="connsiteX71" fmla="*/ 3061545 w 6172200"/>
              <a:gd name="connsiteY71" fmla="*/ 5373136 h 5777948"/>
              <a:gd name="connsiteX72" fmla="*/ 3096470 w 6172200"/>
              <a:gd name="connsiteY72" fmla="*/ 5369961 h 5777948"/>
              <a:gd name="connsiteX73" fmla="*/ 3126632 w 6172200"/>
              <a:gd name="connsiteY73" fmla="*/ 5362024 h 5777948"/>
              <a:gd name="connsiteX74" fmla="*/ 3153620 w 6172200"/>
              <a:gd name="connsiteY74" fmla="*/ 5347736 h 5777948"/>
              <a:gd name="connsiteX75" fmla="*/ 3179020 w 6172200"/>
              <a:gd name="connsiteY75" fmla="*/ 5327099 h 5777948"/>
              <a:gd name="connsiteX76" fmla="*/ 3198070 w 6172200"/>
              <a:gd name="connsiteY76" fmla="*/ 5303286 h 5777948"/>
              <a:gd name="connsiteX77" fmla="*/ 3202832 w 6172200"/>
              <a:gd name="connsiteY77" fmla="*/ 5296936 h 5777948"/>
              <a:gd name="connsiteX78" fmla="*/ 3215532 w 6172200"/>
              <a:gd name="connsiteY78" fmla="*/ 5273124 h 5777948"/>
              <a:gd name="connsiteX79" fmla="*/ 3223470 w 6172200"/>
              <a:gd name="connsiteY79" fmla="*/ 5242961 h 5777948"/>
              <a:gd name="connsiteX80" fmla="*/ 3226645 w 6172200"/>
              <a:gd name="connsiteY80" fmla="*/ 5214386 h 5777948"/>
              <a:gd name="connsiteX81" fmla="*/ 3225057 w 6172200"/>
              <a:gd name="connsiteY81" fmla="*/ 5196924 h 5777948"/>
              <a:gd name="connsiteX82" fmla="*/ 3220295 w 6172200"/>
              <a:gd name="connsiteY82" fmla="*/ 5176286 h 5777948"/>
              <a:gd name="connsiteX83" fmla="*/ 3213945 w 6172200"/>
              <a:gd name="connsiteY83" fmla="*/ 5154061 h 5777948"/>
              <a:gd name="connsiteX84" fmla="*/ 3207595 w 6172200"/>
              <a:gd name="connsiteY84" fmla="*/ 5133424 h 5777948"/>
              <a:gd name="connsiteX85" fmla="*/ 3199657 w 6172200"/>
              <a:gd name="connsiteY85" fmla="*/ 5114374 h 5777948"/>
              <a:gd name="connsiteX86" fmla="*/ 3193307 w 6172200"/>
              <a:gd name="connsiteY86" fmla="*/ 5098499 h 5777948"/>
              <a:gd name="connsiteX87" fmla="*/ 3188545 w 6172200"/>
              <a:gd name="connsiteY87" fmla="*/ 5085799 h 5777948"/>
              <a:gd name="connsiteX88" fmla="*/ 3186957 w 6172200"/>
              <a:gd name="connsiteY88" fmla="*/ 5079449 h 5777948"/>
              <a:gd name="connsiteX89" fmla="*/ 3185370 w 6172200"/>
              <a:gd name="connsiteY89" fmla="*/ 5079449 h 5777948"/>
              <a:gd name="connsiteX90" fmla="*/ 3175845 w 6172200"/>
              <a:gd name="connsiteY90" fmla="*/ 5050874 h 5777948"/>
              <a:gd name="connsiteX91" fmla="*/ 3179020 w 6172200"/>
              <a:gd name="connsiteY91" fmla="*/ 5028649 h 5777948"/>
              <a:gd name="connsiteX92" fmla="*/ 3186957 w 6172200"/>
              <a:gd name="connsiteY92" fmla="*/ 5008011 h 5777948"/>
              <a:gd name="connsiteX93" fmla="*/ 3202832 w 6172200"/>
              <a:gd name="connsiteY93" fmla="*/ 4992136 h 5777948"/>
              <a:gd name="connsiteX94" fmla="*/ 3225057 w 6172200"/>
              <a:gd name="connsiteY94" fmla="*/ 4981024 h 5777948"/>
              <a:gd name="connsiteX95" fmla="*/ 3252045 w 6172200"/>
              <a:gd name="connsiteY95" fmla="*/ 4977849 h 5777948"/>
              <a:gd name="connsiteX96" fmla="*/ 3696545 w 6172200"/>
              <a:gd name="connsiteY96" fmla="*/ 4977849 h 5777948"/>
              <a:gd name="connsiteX97" fmla="*/ 3698132 w 6172200"/>
              <a:gd name="connsiteY97" fmla="*/ 4977849 h 5777948"/>
              <a:gd name="connsiteX98" fmla="*/ 3812432 w 6172200"/>
              <a:gd name="connsiteY98" fmla="*/ 4977849 h 5777948"/>
              <a:gd name="connsiteX99" fmla="*/ 3812432 w 6172200"/>
              <a:gd name="connsiteY99" fmla="*/ 4892124 h 5777948"/>
              <a:gd name="connsiteX100" fmla="*/ 3810845 w 6172200"/>
              <a:gd name="connsiteY100" fmla="*/ 4879424 h 5777948"/>
              <a:gd name="connsiteX101" fmla="*/ 3809257 w 6172200"/>
              <a:gd name="connsiteY101" fmla="*/ 4868311 h 5777948"/>
              <a:gd name="connsiteX102" fmla="*/ 3809257 w 6172200"/>
              <a:gd name="connsiteY102" fmla="*/ 4439686 h 5777948"/>
              <a:gd name="connsiteX103" fmla="*/ 3806082 w 6172200"/>
              <a:gd name="connsiteY103" fmla="*/ 4414286 h 5777948"/>
              <a:gd name="connsiteX104" fmla="*/ 3798145 w 6172200"/>
              <a:gd name="connsiteY104" fmla="*/ 4395236 h 5777948"/>
              <a:gd name="connsiteX105" fmla="*/ 3785445 w 6172200"/>
              <a:gd name="connsiteY105" fmla="*/ 4379361 h 5777948"/>
              <a:gd name="connsiteX106" fmla="*/ 3769570 w 6172200"/>
              <a:gd name="connsiteY106" fmla="*/ 4369836 h 5777948"/>
              <a:gd name="connsiteX107" fmla="*/ 3750520 w 6172200"/>
              <a:gd name="connsiteY107" fmla="*/ 4365074 h 5777948"/>
              <a:gd name="connsiteX108" fmla="*/ 3729882 w 6172200"/>
              <a:gd name="connsiteY108" fmla="*/ 4366661 h 5777948"/>
              <a:gd name="connsiteX109" fmla="*/ 3704482 w 6172200"/>
              <a:gd name="connsiteY109" fmla="*/ 4373011 h 5777948"/>
              <a:gd name="connsiteX110" fmla="*/ 3699720 w 6172200"/>
              <a:gd name="connsiteY110" fmla="*/ 4374599 h 5777948"/>
              <a:gd name="connsiteX111" fmla="*/ 3688607 w 6172200"/>
              <a:gd name="connsiteY111" fmla="*/ 4379361 h 5777948"/>
              <a:gd name="connsiteX112" fmla="*/ 3672732 w 6172200"/>
              <a:gd name="connsiteY112" fmla="*/ 4385711 h 5777948"/>
              <a:gd name="connsiteX113" fmla="*/ 3652095 w 6172200"/>
              <a:gd name="connsiteY113" fmla="*/ 4392061 h 5777948"/>
              <a:gd name="connsiteX114" fmla="*/ 3629870 w 6172200"/>
              <a:gd name="connsiteY114" fmla="*/ 4399999 h 5777948"/>
              <a:gd name="connsiteX115" fmla="*/ 3606057 w 6172200"/>
              <a:gd name="connsiteY115" fmla="*/ 4406349 h 5777948"/>
              <a:gd name="connsiteX116" fmla="*/ 3583832 w 6172200"/>
              <a:gd name="connsiteY116" fmla="*/ 4411111 h 5777948"/>
              <a:gd name="connsiteX117" fmla="*/ 3564782 w 6172200"/>
              <a:gd name="connsiteY117" fmla="*/ 4412699 h 5777948"/>
              <a:gd name="connsiteX118" fmla="*/ 3526682 w 6172200"/>
              <a:gd name="connsiteY118" fmla="*/ 4407936 h 5777948"/>
              <a:gd name="connsiteX119" fmla="*/ 3491757 w 6172200"/>
              <a:gd name="connsiteY119" fmla="*/ 4396824 h 5777948"/>
              <a:gd name="connsiteX120" fmla="*/ 3461595 w 6172200"/>
              <a:gd name="connsiteY120" fmla="*/ 4377774 h 5777948"/>
              <a:gd name="connsiteX121" fmla="*/ 3436195 w 6172200"/>
              <a:gd name="connsiteY121" fmla="*/ 4353961 h 5777948"/>
              <a:gd name="connsiteX122" fmla="*/ 3417145 w 6172200"/>
              <a:gd name="connsiteY122" fmla="*/ 4323799 h 5777948"/>
              <a:gd name="connsiteX123" fmla="*/ 3404445 w 6172200"/>
              <a:gd name="connsiteY123" fmla="*/ 4290461 h 5777948"/>
              <a:gd name="connsiteX124" fmla="*/ 3399682 w 6172200"/>
              <a:gd name="connsiteY124" fmla="*/ 4252361 h 5777948"/>
              <a:gd name="connsiteX125" fmla="*/ 3404445 w 6172200"/>
              <a:gd name="connsiteY125" fmla="*/ 4217436 h 5777948"/>
              <a:gd name="connsiteX126" fmla="*/ 3417145 w 6172200"/>
              <a:gd name="connsiteY126" fmla="*/ 4184099 h 5777948"/>
              <a:gd name="connsiteX127" fmla="*/ 3436195 w 6172200"/>
              <a:gd name="connsiteY127" fmla="*/ 4153936 h 5777948"/>
              <a:gd name="connsiteX128" fmla="*/ 3461595 w 6172200"/>
              <a:gd name="connsiteY128" fmla="*/ 4130124 h 5777948"/>
              <a:gd name="connsiteX129" fmla="*/ 3491757 w 6172200"/>
              <a:gd name="connsiteY129" fmla="*/ 4111074 h 5777948"/>
              <a:gd name="connsiteX130" fmla="*/ 3526682 w 6172200"/>
              <a:gd name="connsiteY130" fmla="*/ 4099961 h 5777948"/>
              <a:gd name="connsiteX131" fmla="*/ 3564782 w 6172200"/>
              <a:gd name="connsiteY131" fmla="*/ 4095199 h 5777948"/>
              <a:gd name="connsiteX132" fmla="*/ 3583832 w 6172200"/>
              <a:gd name="connsiteY132" fmla="*/ 4096786 h 5777948"/>
              <a:gd name="connsiteX133" fmla="*/ 3606057 w 6172200"/>
              <a:gd name="connsiteY133" fmla="*/ 4101549 h 5777948"/>
              <a:gd name="connsiteX134" fmla="*/ 3629870 w 6172200"/>
              <a:gd name="connsiteY134" fmla="*/ 4107899 h 5777948"/>
              <a:gd name="connsiteX135" fmla="*/ 3652095 w 6172200"/>
              <a:gd name="connsiteY135" fmla="*/ 4115836 h 5777948"/>
              <a:gd name="connsiteX136" fmla="*/ 3672732 w 6172200"/>
              <a:gd name="connsiteY136" fmla="*/ 4122186 h 5777948"/>
              <a:gd name="connsiteX137" fmla="*/ 3688607 w 6172200"/>
              <a:gd name="connsiteY137" fmla="*/ 4128536 h 5777948"/>
              <a:gd name="connsiteX138" fmla="*/ 3699720 w 6172200"/>
              <a:gd name="connsiteY138" fmla="*/ 4133299 h 5777948"/>
              <a:gd name="connsiteX139" fmla="*/ 3704482 w 6172200"/>
              <a:gd name="connsiteY139" fmla="*/ 4134886 h 5777948"/>
              <a:gd name="connsiteX140" fmla="*/ 3733057 w 6172200"/>
              <a:gd name="connsiteY140" fmla="*/ 4142824 h 5777948"/>
              <a:gd name="connsiteX141" fmla="*/ 3756870 w 6172200"/>
              <a:gd name="connsiteY141" fmla="*/ 4141236 h 5777948"/>
              <a:gd name="connsiteX142" fmla="*/ 3777507 w 6172200"/>
              <a:gd name="connsiteY142" fmla="*/ 4133299 h 5777948"/>
              <a:gd name="connsiteX143" fmla="*/ 3793382 w 6172200"/>
              <a:gd name="connsiteY143" fmla="*/ 4119011 h 5777948"/>
              <a:gd name="connsiteX144" fmla="*/ 3806082 w 6172200"/>
              <a:gd name="connsiteY144" fmla="*/ 4096786 h 5777948"/>
              <a:gd name="connsiteX145" fmla="*/ 3809257 w 6172200"/>
              <a:gd name="connsiteY145" fmla="*/ 4068211 h 5777948"/>
              <a:gd name="connsiteX146" fmla="*/ 3809257 w 6172200"/>
              <a:gd name="connsiteY146" fmla="*/ 3639586 h 5777948"/>
              <a:gd name="connsiteX147" fmla="*/ 3810845 w 6172200"/>
              <a:gd name="connsiteY147" fmla="*/ 3628474 h 5777948"/>
              <a:gd name="connsiteX148" fmla="*/ 3812432 w 6172200"/>
              <a:gd name="connsiteY148" fmla="*/ 3615774 h 5777948"/>
              <a:gd name="connsiteX149" fmla="*/ 3812432 w 6172200"/>
              <a:gd name="connsiteY149" fmla="*/ 3528461 h 5777948"/>
              <a:gd name="connsiteX150" fmla="*/ 3252045 w 6172200"/>
              <a:gd name="connsiteY150" fmla="*/ 3528461 h 5777948"/>
              <a:gd name="connsiteX151" fmla="*/ 3225057 w 6172200"/>
              <a:gd name="connsiteY151" fmla="*/ 3533224 h 5777948"/>
              <a:gd name="connsiteX152" fmla="*/ 3202832 w 6172200"/>
              <a:gd name="connsiteY152" fmla="*/ 3544336 h 5777948"/>
              <a:gd name="connsiteX153" fmla="*/ 3186957 w 6172200"/>
              <a:gd name="connsiteY153" fmla="*/ 3558624 h 5777948"/>
              <a:gd name="connsiteX154" fmla="*/ 3179020 w 6172200"/>
              <a:gd name="connsiteY154" fmla="*/ 3579261 h 5777948"/>
              <a:gd name="connsiteX155" fmla="*/ 3175845 w 6172200"/>
              <a:gd name="connsiteY155" fmla="*/ 3603074 h 5777948"/>
              <a:gd name="connsiteX156" fmla="*/ 3185370 w 6172200"/>
              <a:gd name="connsiteY156" fmla="*/ 3630061 h 5777948"/>
              <a:gd name="connsiteX157" fmla="*/ 3186957 w 6172200"/>
              <a:gd name="connsiteY157" fmla="*/ 3634824 h 5777948"/>
              <a:gd name="connsiteX158" fmla="*/ 3191720 w 6172200"/>
              <a:gd name="connsiteY158" fmla="*/ 3644349 h 5777948"/>
              <a:gd name="connsiteX159" fmla="*/ 3198070 w 6172200"/>
              <a:gd name="connsiteY159" fmla="*/ 3660224 h 5777948"/>
              <a:gd name="connsiteX160" fmla="*/ 3206007 w 6172200"/>
              <a:gd name="connsiteY160" fmla="*/ 3680861 h 5777948"/>
              <a:gd name="connsiteX161" fmla="*/ 3213945 w 6172200"/>
              <a:gd name="connsiteY161" fmla="*/ 3701499 h 5777948"/>
              <a:gd name="connsiteX162" fmla="*/ 3220295 w 6172200"/>
              <a:gd name="connsiteY162" fmla="*/ 3725311 h 5777948"/>
              <a:gd name="connsiteX163" fmla="*/ 3225057 w 6172200"/>
              <a:gd name="connsiteY163" fmla="*/ 3747536 h 5777948"/>
              <a:gd name="connsiteX164" fmla="*/ 3226645 w 6172200"/>
              <a:gd name="connsiteY164" fmla="*/ 3764999 h 5777948"/>
              <a:gd name="connsiteX165" fmla="*/ 3221882 w 6172200"/>
              <a:gd name="connsiteY165" fmla="*/ 3803099 h 5777948"/>
              <a:gd name="connsiteX166" fmla="*/ 3209182 w 6172200"/>
              <a:gd name="connsiteY166" fmla="*/ 3836436 h 5777948"/>
              <a:gd name="connsiteX167" fmla="*/ 3191720 w 6172200"/>
              <a:gd name="connsiteY167" fmla="*/ 3865011 h 5777948"/>
              <a:gd name="connsiteX168" fmla="*/ 3164732 w 6172200"/>
              <a:gd name="connsiteY168" fmla="*/ 3888824 h 5777948"/>
              <a:gd name="connsiteX169" fmla="*/ 3134570 w 6172200"/>
              <a:gd name="connsiteY169" fmla="*/ 3909461 h 5777948"/>
              <a:gd name="connsiteX170" fmla="*/ 3101232 w 6172200"/>
              <a:gd name="connsiteY170" fmla="*/ 3920574 h 5777948"/>
              <a:gd name="connsiteX171" fmla="*/ 3061545 w 6172200"/>
              <a:gd name="connsiteY171" fmla="*/ 3925336 h 5777948"/>
              <a:gd name="connsiteX172" fmla="*/ 3025032 w 6172200"/>
              <a:gd name="connsiteY172" fmla="*/ 3920574 h 5777948"/>
              <a:gd name="connsiteX173" fmla="*/ 2990107 w 6172200"/>
              <a:gd name="connsiteY173" fmla="*/ 3909461 h 5777948"/>
              <a:gd name="connsiteX174" fmla="*/ 2959945 w 6172200"/>
              <a:gd name="connsiteY174" fmla="*/ 3888824 h 5777948"/>
              <a:gd name="connsiteX175" fmla="*/ 2934545 w 6172200"/>
              <a:gd name="connsiteY175" fmla="*/ 3865011 h 5777948"/>
              <a:gd name="connsiteX176" fmla="*/ 2915495 w 6172200"/>
              <a:gd name="connsiteY176" fmla="*/ 3836436 h 5777948"/>
              <a:gd name="connsiteX177" fmla="*/ 2902795 w 6172200"/>
              <a:gd name="connsiteY177" fmla="*/ 3803099 h 5777948"/>
              <a:gd name="connsiteX178" fmla="*/ 2898032 w 6172200"/>
              <a:gd name="connsiteY178" fmla="*/ 3764999 h 5777948"/>
              <a:gd name="connsiteX179" fmla="*/ 2899620 w 6172200"/>
              <a:gd name="connsiteY179" fmla="*/ 3747536 h 5777948"/>
              <a:gd name="connsiteX180" fmla="*/ 2904382 w 6172200"/>
              <a:gd name="connsiteY180" fmla="*/ 3725311 h 5777948"/>
              <a:gd name="connsiteX181" fmla="*/ 2912320 w 6172200"/>
              <a:gd name="connsiteY181" fmla="*/ 3701499 h 5777948"/>
              <a:gd name="connsiteX182" fmla="*/ 2920257 w 6172200"/>
              <a:gd name="connsiteY182" fmla="*/ 3680861 h 5777948"/>
              <a:gd name="connsiteX183" fmla="*/ 2926607 w 6172200"/>
              <a:gd name="connsiteY183" fmla="*/ 3660224 h 5777948"/>
              <a:gd name="connsiteX184" fmla="*/ 2932957 w 6172200"/>
              <a:gd name="connsiteY184" fmla="*/ 3644349 h 5777948"/>
              <a:gd name="connsiteX185" fmla="*/ 2937720 w 6172200"/>
              <a:gd name="connsiteY185" fmla="*/ 3634824 h 5777948"/>
              <a:gd name="connsiteX186" fmla="*/ 2939307 w 6172200"/>
              <a:gd name="connsiteY186" fmla="*/ 3630061 h 5777948"/>
              <a:gd name="connsiteX187" fmla="*/ 2947245 w 6172200"/>
              <a:gd name="connsiteY187" fmla="*/ 3603074 h 5777948"/>
              <a:gd name="connsiteX188" fmla="*/ 2947245 w 6172200"/>
              <a:gd name="connsiteY188" fmla="*/ 3579261 h 5777948"/>
              <a:gd name="connsiteX189" fmla="*/ 2939307 w 6172200"/>
              <a:gd name="connsiteY189" fmla="*/ 3558624 h 5777948"/>
              <a:gd name="connsiteX190" fmla="*/ 2923432 w 6172200"/>
              <a:gd name="connsiteY190" fmla="*/ 3544336 h 5777948"/>
              <a:gd name="connsiteX191" fmla="*/ 2899620 w 6172200"/>
              <a:gd name="connsiteY191" fmla="*/ 3533224 h 5777948"/>
              <a:gd name="connsiteX192" fmla="*/ 2872632 w 6172200"/>
              <a:gd name="connsiteY192" fmla="*/ 3528461 h 5777948"/>
              <a:gd name="connsiteX193" fmla="*/ 2313832 w 6172200"/>
              <a:gd name="connsiteY193" fmla="*/ 3528461 h 5777948"/>
              <a:gd name="connsiteX194" fmla="*/ 1551832 w 6172200"/>
              <a:gd name="connsiteY194" fmla="*/ 1667911 h 5777948"/>
              <a:gd name="connsiteX195" fmla="*/ 1515320 w 6172200"/>
              <a:gd name="connsiteY195" fmla="*/ 1671086 h 5777948"/>
              <a:gd name="connsiteX196" fmla="*/ 1480395 w 6172200"/>
              <a:gd name="connsiteY196" fmla="*/ 1683786 h 5777948"/>
              <a:gd name="connsiteX197" fmla="*/ 1450232 w 6172200"/>
              <a:gd name="connsiteY197" fmla="*/ 1701249 h 5777948"/>
              <a:gd name="connsiteX198" fmla="*/ 1424832 w 6172200"/>
              <a:gd name="connsiteY198" fmla="*/ 1726649 h 5777948"/>
              <a:gd name="connsiteX199" fmla="*/ 1405782 w 6172200"/>
              <a:gd name="connsiteY199" fmla="*/ 1756811 h 5777948"/>
              <a:gd name="connsiteX200" fmla="*/ 1393082 w 6172200"/>
              <a:gd name="connsiteY200" fmla="*/ 1788561 h 5777948"/>
              <a:gd name="connsiteX201" fmla="*/ 1388320 w 6172200"/>
              <a:gd name="connsiteY201" fmla="*/ 1826661 h 5777948"/>
              <a:gd name="connsiteX202" fmla="*/ 1389907 w 6172200"/>
              <a:gd name="connsiteY202" fmla="*/ 1845711 h 5777948"/>
              <a:gd name="connsiteX203" fmla="*/ 1394670 w 6172200"/>
              <a:gd name="connsiteY203" fmla="*/ 1866349 h 5777948"/>
              <a:gd name="connsiteX204" fmla="*/ 1402607 w 6172200"/>
              <a:gd name="connsiteY204" fmla="*/ 1888574 h 5777948"/>
              <a:gd name="connsiteX205" fmla="*/ 1410545 w 6172200"/>
              <a:gd name="connsiteY205" fmla="*/ 1912386 h 5777948"/>
              <a:gd name="connsiteX206" fmla="*/ 1416895 w 6172200"/>
              <a:gd name="connsiteY206" fmla="*/ 1931436 h 5777948"/>
              <a:gd name="connsiteX207" fmla="*/ 1423245 w 6172200"/>
              <a:gd name="connsiteY207" fmla="*/ 1947311 h 5777948"/>
              <a:gd name="connsiteX208" fmla="*/ 1428007 w 6172200"/>
              <a:gd name="connsiteY208" fmla="*/ 1958424 h 5777948"/>
              <a:gd name="connsiteX209" fmla="*/ 1429595 w 6172200"/>
              <a:gd name="connsiteY209" fmla="*/ 1961599 h 5777948"/>
              <a:gd name="connsiteX210" fmla="*/ 1437532 w 6172200"/>
              <a:gd name="connsiteY210" fmla="*/ 1990174 h 5777948"/>
              <a:gd name="connsiteX211" fmla="*/ 1437532 w 6172200"/>
              <a:gd name="connsiteY211" fmla="*/ 2013986 h 5777948"/>
              <a:gd name="connsiteX212" fmla="*/ 1429595 w 6172200"/>
              <a:gd name="connsiteY212" fmla="*/ 2033036 h 5777948"/>
              <a:gd name="connsiteX213" fmla="*/ 1413720 w 6172200"/>
              <a:gd name="connsiteY213" fmla="*/ 2048911 h 5777948"/>
              <a:gd name="connsiteX214" fmla="*/ 1389907 w 6172200"/>
              <a:gd name="connsiteY214" fmla="*/ 2058436 h 5777948"/>
              <a:gd name="connsiteX215" fmla="*/ 1361332 w 6172200"/>
              <a:gd name="connsiteY215" fmla="*/ 2063199 h 5777948"/>
              <a:gd name="connsiteX216" fmla="*/ 802532 w 6172200"/>
              <a:gd name="connsiteY216" fmla="*/ 2063199 h 5777948"/>
              <a:gd name="connsiteX217" fmla="*/ 802532 w 6172200"/>
              <a:gd name="connsiteY217" fmla="*/ 2602949 h 5777948"/>
              <a:gd name="connsiteX218" fmla="*/ 799357 w 6172200"/>
              <a:gd name="connsiteY218" fmla="*/ 2631524 h 5777948"/>
              <a:gd name="connsiteX219" fmla="*/ 789832 w 6172200"/>
              <a:gd name="connsiteY219" fmla="*/ 2653749 h 5777948"/>
              <a:gd name="connsiteX220" fmla="*/ 772370 w 6172200"/>
              <a:gd name="connsiteY220" fmla="*/ 2668037 h 5777948"/>
              <a:gd name="connsiteX221" fmla="*/ 751732 w 6172200"/>
              <a:gd name="connsiteY221" fmla="*/ 2675974 h 5777948"/>
              <a:gd name="connsiteX222" fmla="*/ 726332 w 6172200"/>
              <a:gd name="connsiteY222" fmla="*/ 2677561 h 5777948"/>
              <a:gd name="connsiteX223" fmla="*/ 699345 w 6172200"/>
              <a:gd name="connsiteY223" fmla="*/ 2669624 h 5777948"/>
              <a:gd name="connsiteX224" fmla="*/ 692995 w 6172200"/>
              <a:gd name="connsiteY224" fmla="*/ 2666449 h 5777948"/>
              <a:gd name="connsiteX225" fmla="*/ 678707 w 6172200"/>
              <a:gd name="connsiteY225" fmla="*/ 2661686 h 5777948"/>
              <a:gd name="connsiteX226" fmla="*/ 662832 w 6172200"/>
              <a:gd name="connsiteY226" fmla="*/ 2655336 h 5777948"/>
              <a:gd name="connsiteX227" fmla="*/ 642195 w 6172200"/>
              <a:gd name="connsiteY227" fmla="*/ 2648986 h 5777948"/>
              <a:gd name="connsiteX228" fmla="*/ 619970 w 6172200"/>
              <a:gd name="connsiteY228" fmla="*/ 2642636 h 5777948"/>
              <a:gd name="connsiteX229" fmla="*/ 597745 w 6172200"/>
              <a:gd name="connsiteY229" fmla="*/ 2636286 h 5777948"/>
              <a:gd name="connsiteX230" fmla="*/ 577107 w 6172200"/>
              <a:gd name="connsiteY230" fmla="*/ 2631524 h 5777948"/>
              <a:gd name="connsiteX231" fmla="*/ 558057 w 6172200"/>
              <a:gd name="connsiteY231" fmla="*/ 2629936 h 5777948"/>
              <a:gd name="connsiteX232" fmla="*/ 527895 w 6172200"/>
              <a:gd name="connsiteY232" fmla="*/ 2633111 h 5777948"/>
              <a:gd name="connsiteX233" fmla="*/ 497732 w 6172200"/>
              <a:gd name="connsiteY233" fmla="*/ 2641049 h 5777948"/>
              <a:gd name="connsiteX234" fmla="*/ 472332 w 6172200"/>
              <a:gd name="connsiteY234" fmla="*/ 2653749 h 5777948"/>
              <a:gd name="connsiteX235" fmla="*/ 465982 w 6172200"/>
              <a:gd name="connsiteY235" fmla="*/ 2656924 h 5777948"/>
              <a:gd name="connsiteX236" fmla="*/ 442170 w 6172200"/>
              <a:gd name="connsiteY236" fmla="*/ 2675974 h 5777948"/>
              <a:gd name="connsiteX237" fmla="*/ 423120 w 6172200"/>
              <a:gd name="connsiteY237" fmla="*/ 2699786 h 5777948"/>
              <a:gd name="connsiteX238" fmla="*/ 405657 w 6172200"/>
              <a:gd name="connsiteY238" fmla="*/ 2726774 h 5777948"/>
              <a:gd name="connsiteX239" fmla="*/ 396132 w 6172200"/>
              <a:gd name="connsiteY239" fmla="*/ 2756936 h 5777948"/>
              <a:gd name="connsiteX240" fmla="*/ 392957 w 6172200"/>
              <a:gd name="connsiteY240" fmla="*/ 2788686 h 5777948"/>
              <a:gd name="connsiteX241" fmla="*/ 396132 w 6172200"/>
              <a:gd name="connsiteY241" fmla="*/ 2820436 h 5777948"/>
              <a:gd name="connsiteX242" fmla="*/ 405657 w 6172200"/>
              <a:gd name="connsiteY242" fmla="*/ 2850599 h 5777948"/>
              <a:gd name="connsiteX243" fmla="*/ 423120 w 6172200"/>
              <a:gd name="connsiteY243" fmla="*/ 2877587 h 5777948"/>
              <a:gd name="connsiteX244" fmla="*/ 442170 w 6172200"/>
              <a:gd name="connsiteY244" fmla="*/ 2901399 h 5777948"/>
              <a:gd name="connsiteX245" fmla="*/ 465982 w 6172200"/>
              <a:gd name="connsiteY245" fmla="*/ 2920449 h 5777948"/>
              <a:gd name="connsiteX246" fmla="*/ 472332 w 6172200"/>
              <a:gd name="connsiteY246" fmla="*/ 2925212 h 5777948"/>
              <a:gd name="connsiteX247" fmla="*/ 497732 w 6172200"/>
              <a:gd name="connsiteY247" fmla="*/ 2936324 h 5777948"/>
              <a:gd name="connsiteX248" fmla="*/ 527895 w 6172200"/>
              <a:gd name="connsiteY248" fmla="*/ 2944262 h 5777948"/>
              <a:gd name="connsiteX249" fmla="*/ 558057 w 6172200"/>
              <a:gd name="connsiteY249" fmla="*/ 2947437 h 5777948"/>
              <a:gd name="connsiteX250" fmla="*/ 577107 w 6172200"/>
              <a:gd name="connsiteY250" fmla="*/ 2945849 h 5777948"/>
              <a:gd name="connsiteX251" fmla="*/ 597745 w 6172200"/>
              <a:gd name="connsiteY251" fmla="*/ 2941087 h 5777948"/>
              <a:gd name="connsiteX252" fmla="*/ 619970 w 6172200"/>
              <a:gd name="connsiteY252" fmla="*/ 2936324 h 5777948"/>
              <a:gd name="connsiteX253" fmla="*/ 642195 w 6172200"/>
              <a:gd name="connsiteY253" fmla="*/ 2928387 h 5777948"/>
              <a:gd name="connsiteX254" fmla="*/ 662832 w 6172200"/>
              <a:gd name="connsiteY254" fmla="*/ 2922037 h 5777948"/>
              <a:gd name="connsiteX255" fmla="*/ 678707 w 6172200"/>
              <a:gd name="connsiteY255" fmla="*/ 2915687 h 5777948"/>
              <a:gd name="connsiteX256" fmla="*/ 692995 w 6172200"/>
              <a:gd name="connsiteY256" fmla="*/ 2910924 h 5777948"/>
              <a:gd name="connsiteX257" fmla="*/ 699345 w 6172200"/>
              <a:gd name="connsiteY257" fmla="*/ 2907749 h 5777948"/>
              <a:gd name="connsiteX258" fmla="*/ 726332 w 6172200"/>
              <a:gd name="connsiteY258" fmla="*/ 2899812 h 5777948"/>
              <a:gd name="connsiteX259" fmla="*/ 751732 w 6172200"/>
              <a:gd name="connsiteY259" fmla="*/ 2901399 h 5777948"/>
              <a:gd name="connsiteX260" fmla="*/ 772370 w 6172200"/>
              <a:gd name="connsiteY260" fmla="*/ 2909337 h 5777948"/>
              <a:gd name="connsiteX261" fmla="*/ 789832 w 6172200"/>
              <a:gd name="connsiteY261" fmla="*/ 2925212 h 5777948"/>
              <a:gd name="connsiteX262" fmla="*/ 799357 w 6172200"/>
              <a:gd name="connsiteY262" fmla="*/ 2945849 h 5777948"/>
              <a:gd name="connsiteX263" fmla="*/ 802532 w 6172200"/>
              <a:gd name="connsiteY263" fmla="*/ 2972837 h 5777948"/>
              <a:gd name="connsiteX264" fmla="*/ 802532 w 6172200"/>
              <a:gd name="connsiteY264" fmla="*/ 3514174 h 5777948"/>
              <a:gd name="connsiteX265" fmla="*/ 893020 w 6172200"/>
              <a:gd name="connsiteY265" fmla="*/ 3514174 h 5777948"/>
              <a:gd name="connsiteX266" fmla="*/ 904132 w 6172200"/>
              <a:gd name="connsiteY266" fmla="*/ 3512587 h 5777948"/>
              <a:gd name="connsiteX267" fmla="*/ 916832 w 6172200"/>
              <a:gd name="connsiteY267" fmla="*/ 3510999 h 5777948"/>
              <a:gd name="connsiteX268" fmla="*/ 1361332 w 6172200"/>
              <a:gd name="connsiteY268" fmla="*/ 3510999 h 5777948"/>
              <a:gd name="connsiteX269" fmla="*/ 1389907 w 6172200"/>
              <a:gd name="connsiteY269" fmla="*/ 3507824 h 5777948"/>
              <a:gd name="connsiteX270" fmla="*/ 1413720 w 6172200"/>
              <a:gd name="connsiteY270" fmla="*/ 3498299 h 5777948"/>
              <a:gd name="connsiteX271" fmla="*/ 1429595 w 6172200"/>
              <a:gd name="connsiteY271" fmla="*/ 3482424 h 5777948"/>
              <a:gd name="connsiteX272" fmla="*/ 1437532 w 6172200"/>
              <a:gd name="connsiteY272" fmla="*/ 3461787 h 5777948"/>
              <a:gd name="connsiteX273" fmla="*/ 1437532 w 6172200"/>
              <a:gd name="connsiteY273" fmla="*/ 3436387 h 5777948"/>
              <a:gd name="connsiteX274" fmla="*/ 1429595 w 6172200"/>
              <a:gd name="connsiteY274" fmla="*/ 3410987 h 5777948"/>
              <a:gd name="connsiteX275" fmla="*/ 1428007 w 6172200"/>
              <a:gd name="connsiteY275" fmla="*/ 3406224 h 5777948"/>
              <a:gd name="connsiteX276" fmla="*/ 1423245 w 6172200"/>
              <a:gd name="connsiteY276" fmla="*/ 3396699 h 5777948"/>
              <a:gd name="connsiteX277" fmla="*/ 1416895 w 6172200"/>
              <a:gd name="connsiteY277" fmla="*/ 3380824 h 5777948"/>
              <a:gd name="connsiteX278" fmla="*/ 1410545 w 6172200"/>
              <a:gd name="connsiteY278" fmla="*/ 3360187 h 5777948"/>
              <a:gd name="connsiteX279" fmla="*/ 1402607 w 6172200"/>
              <a:gd name="connsiteY279" fmla="*/ 3337962 h 5777948"/>
              <a:gd name="connsiteX280" fmla="*/ 1394670 w 6172200"/>
              <a:gd name="connsiteY280" fmla="*/ 3315737 h 5777948"/>
              <a:gd name="connsiteX281" fmla="*/ 1389907 w 6172200"/>
              <a:gd name="connsiteY281" fmla="*/ 3293512 h 5777948"/>
              <a:gd name="connsiteX282" fmla="*/ 1388320 w 6172200"/>
              <a:gd name="connsiteY282" fmla="*/ 3276049 h 5777948"/>
              <a:gd name="connsiteX283" fmla="*/ 1393082 w 6172200"/>
              <a:gd name="connsiteY283" fmla="*/ 3237949 h 5777948"/>
              <a:gd name="connsiteX284" fmla="*/ 1405782 w 6172200"/>
              <a:gd name="connsiteY284" fmla="*/ 3204612 h 5777948"/>
              <a:gd name="connsiteX285" fmla="*/ 1424832 w 6172200"/>
              <a:gd name="connsiteY285" fmla="*/ 3176037 h 5777948"/>
              <a:gd name="connsiteX286" fmla="*/ 1450232 w 6172200"/>
              <a:gd name="connsiteY286" fmla="*/ 3150637 h 5777948"/>
              <a:gd name="connsiteX287" fmla="*/ 1480395 w 6172200"/>
              <a:gd name="connsiteY287" fmla="*/ 3131587 h 5777948"/>
              <a:gd name="connsiteX288" fmla="*/ 1515320 w 6172200"/>
              <a:gd name="connsiteY288" fmla="*/ 3120474 h 5777948"/>
              <a:gd name="connsiteX289" fmla="*/ 1551832 w 6172200"/>
              <a:gd name="connsiteY289" fmla="*/ 3115712 h 5777948"/>
              <a:gd name="connsiteX290" fmla="*/ 1591520 w 6172200"/>
              <a:gd name="connsiteY290" fmla="*/ 3120474 h 5777948"/>
              <a:gd name="connsiteX291" fmla="*/ 1624858 w 6172200"/>
              <a:gd name="connsiteY291" fmla="*/ 3131587 h 5777948"/>
              <a:gd name="connsiteX292" fmla="*/ 1655020 w 6172200"/>
              <a:gd name="connsiteY292" fmla="*/ 3150637 h 5777948"/>
              <a:gd name="connsiteX293" fmla="*/ 1682008 w 6172200"/>
              <a:gd name="connsiteY293" fmla="*/ 3176037 h 5777948"/>
              <a:gd name="connsiteX294" fmla="*/ 1701058 w 6172200"/>
              <a:gd name="connsiteY294" fmla="*/ 3204612 h 5777948"/>
              <a:gd name="connsiteX295" fmla="*/ 1712170 w 6172200"/>
              <a:gd name="connsiteY295" fmla="*/ 3237949 h 5777948"/>
              <a:gd name="connsiteX296" fmla="*/ 1716933 w 6172200"/>
              <a:gd name="connsiteY296" fmla="*/ 3276049 h 5777948"/>
              <a:gd name="connsiteX297" fmla="*/ 1715345 w 6172200"/>
              <a:gd name="connsiteY297" fmla="*/ 3293512 h 5777948"/>
              <a:gd name="connsiteX298" fmla="*/ 1710583 w 6172200"/>
              <a:gd name="connsiteY298" fmla="*/ 3315737 h 5777948"/>
              <a:gd name="connsiteX299" fmla="*/ 1704233 w 6172200"/>
              <a:gd name="connsiteY299" fmla="*/ 3337962 h 5777948"/>
              <a:gd name="connsiteX300" fmla="*/ 1696295 w 6172200"/>
              <a:gd name="connsiteY300" fmla="*/ 3360187 h 5777948"/>
              <a:gd name="connsiteX301" fmla="*/ 1689945 w 6172200"/>
              <a:gd name="connsiteY301" fmla="*/ 3380824 h 5777948"/>
              <a:gd name="connsiteX302" fmla="*/ 1683595 w 6172200"/>
              <a:gd name="connsiteY302" fmla="*/ 3396699 h 5777948"/>
              <a:gd name="connsiteX303" fmla="*/ 1678833 w 6172200"/>
              <a:gd name="connsiteY303" fmla="*/ 3406224 h 5777948"/>
              <a:gd name="connsiteX304" fmla="*/ 1677245 w 6172200"/>
              <a:gd name="connsiteY304" fmla="*/ 3410987 h 5777948"/>
              <a:gd name="connsiteX305" fmla="*/ 1669308 w 6172200"/>
              <a:gd name="connsiteY305" fmla="*/ 3436387 h 5777948"/>
              <a:gd name="connsiteX306" fmla="*/ 1669308 w 6172200"/>
              <a:gd name="connsiteY306" fmla="*/ 3461787 h 5777948"/>
              <a:gd name="connsiteX307" fmla="*/ 1677245 w 6172200"/>
              <a:gd name="connsiteY307" fmla="*/ 3482424 h 5777948"/>
              <a:gd name="connsiteX308" fmla="*/ 1693120 w 6172200"/>
              <a:gd name="connsiteY308" fmla="*/ 3498299 h 5777948"/>
              <a:gd name="connsiteX309" fmla="*/ 1715345 w 6172200"/>
              <a:gd name="connsiteY309" fmla="*/ 3507824 h 5777948"/>
              <a:gd name="connsiteX310" fmla="*/ 1743920 w 6172200"/>
              <a:gd name="connsiteY310" fmla="*/ 3510999 h 5777948"/>
              <a:gd name="connsiteX311" fmla="*/ 2188420 w 6172200"/>
              <a:gd name="connsiteY311" fmla="*/ 3510999 h 5777948"/>
              <a:gd name="connsiteX312" fmla="*/ 2202708 w 6172200"/>
              <a:gd name="connsiteY312" fmla="*/ 3512587 h 5777948"/>
              <a:gd name="connsiteX313" fmla="*/ 2213820 w 6172200"/>
              <a:gd name="connsiteY313" fmla="*/ 3514174 h 5777948"/>
              <a:gd name="connsiteX314" fmla="*/ 2302720 w 6172200"/>
              <a:gd name="connsiteY314" fmla="*/ 3514174 h 5777948"/>
              <a:gd name="connsiteX315" fmla="*/ 2302720 w 6172200"/>
              <a:gd name="connsiteY315" fmla="*/ 2972837 h 5777948"/>
              <a:gd name="connsiteX316" fmla="*/ 2299545 w 6172200"/>
              <a:gd name="connsiteY316" fmla="*/ 2950612 h 5777948"/>
              <a:gd name="connsiteX317" fmla="*/ 2291608 w 6172200"/>
              <a:gd name="connsiteY317" fmla="*/ 2933149 h 5777948"/>
              <a:gd name="connsiteX318" fmla="*/ 2275733 w 6172200"/>
              <a:gd name="connsiteY318" fmla="*/ 2920449 h 5777948"/>
              <a:gd name="connsiteX319" fmla="*/ 2258270 w 6172200"/>
              <a:gd name="connsiteY319" fmla="*/ 2914099 h 5777948"/>
              <a:gd name="connsiteX320" fmla="*/ 2237633 w 6172200"/>
              <a:gd name="connsiteY320" fmla="*/ 2912512 h 5777948"/>
              <a:gd name="connsiteX321" fmla="*/ 2213820 w 6172200"/>
              <a:gd name="connsiteY321" fmla="*/ 2915687 h 5777948"/>
              <a:gd name="connsiteX322" fmla="*/ 2188420 w 6172200"/>
              <a:gd name="connsiteY322" fmla="*/ 2923624 h 5777948"/>
              <a:gd name="connsiteX323" fmla="*/ 2185245 w 6172200"/>
              <a:gd name="connsiteY323" fmla="*/ 2925212 h 5777948"/>
              <a:gd name="connsiteX324" fmla="*/ 2175720 w 6172200"/>
              <a:gd name="connsiteY324" fmla="*/ 2928387 h 5777948"/>
              <a:gd name="connsiteX325" fmla="*/ 2159845 w 6172200"/>
              <a:gd name="connsiteY325" fmla="*/ 2931562 h 5777948"/>
              <a:gd name="connsiteX326" fmla="*/ 2142383 w 6172200"/>
              <a:gd name="connsiteY326" fmla="*/ 2936324 h 5777948"/>
              <a:gd name="connsiteX327" fmla="*/ 2120158 w 6172200"/>
              <a:gd name="connsiteY327" fmla="*/ 2939499 h 5777948"/>
              <a:gd name="connsiteX328" fmla="*/ 2097933 w 6172200"/>
              <a:gd name="connsiteY328" fmla="*/ 2944262 h 5777948"/>
              <a:gd name="connsiteX329" fmla="*/ 2077295 w 6172200"/>
              <a:gd name="connsiteY329" fmla="*/ 2945849 h 5777948"/>
              <a:gd name="connsiteX330" fmla="*/ 2058245 w 6172200"/>
              <a:gd name="connsiteY330" fmla="*/ 2947437 h 5777948"/>
              <a:gd name="connsiteX331" fmla="*/ 2020145 w 6172200"/>
              <a:gd name="connsiteY331" fmla="*/ 2942674 h 5777948"/>
              <a:gd name="connsiteX332" fmla="*/ 1985220 w 6172200"/>
              <a:gd name="connsiteY332" fmla="*/ 2931562 h 5777948"/>
              <a:gd name="connsiteX333" fmla="*/ 1955058 w 6172200"/>
              <a:gd name="connsiteY333" fmla="*/ 2912512 h 5777948"/>
              <a:gd name="connsiteX334" fmla="*/ 1929658 w 6172200"/>
              <a:gd name="connsiteY334" fmla="*/ 2887112 h 5777948"/>
              <a:gd name="connsiteX335" fmla="*/ 1910608 w 6172200"/>
              <a:gd name="connsiteY335" fmla="*/ 2858537 h 5777948"/>
              <a:gd name="connsiteX336" fmla="*/ 1897908 w 6172200"/>
              <a:gd name="connsiteY336" fmla="*/ 2825199 h 5777948"/>
              <a:gd name="connsiteX337" fmla="*/ 1893145 w 6172200"/>
              <a:gd name="connsiteY337" fmla="*/ 2788686 h 5777948"/>
              <a:gd name="connsiteX338" fmla="*/ 1897908 w 6172200"/>
              <a:gd name="connsiteY338" fmla="*/ 2752174 h 5777948"/>
              <a:gd name="connsiteX339" fmla="*/ 1910608 w 6172200"/>
              <a:gd name="connsiteY339" fmla="*/ 2718836 h 5777948"/>
              <a:gd name="connsiteX340" fmla="*/ 1929658 w 6172200"/>
              <a:gd name="connsiteY340" fmla="*/ 2688674 h 5777948"/>
              <a:gd name="connsiteX341" fmla="*/ 1955058 w 6172200"/>
              <a:gd name="connsiteY341" fmla="*/ 2664861 h 5777948"/>
              <a:gd name="connsiteX342" fmla="*/ 1985220 w 6172200"/>
              <a:gd name="connsiteY342" fmla="*/ 2645811 h 5777948"/>
              <a:gd name="connsiteX343" fmla="*/ 2020145 w 6172200"/>
              <a:gd name="connsiteY343" fmla="*/ 2634699 h 5777948"/>
              <a:gd name="connsiteX344" fmla="*/ 2058245 w 6172200"/>
              <a:gd name="connsiteY344" fmla="*/ 2629936 h 5777948"/>
              <a:gd name="connsiteX345" fmla="*/ 2077295 w 6172200"/>
              <a:gd name="connsiteY345" fmla="*/ 2631524 h 5777948"/>
              <a:gd name="connsiteX346" fmla="*/ 2099520 w 6172200"/>
              <a:gd name="connsiteY346" fmla="*/ 2636286 h 5777948"/>
              <a:gd name="connsiteX347" fmla="*/ 2123333 w 6172200"/>
              <a:gd name="connsiteY347" fmla="*/ 2642636 h 5777948"/>
              <a:gd name="connsiteX348" fmla="*/ 2145558 w 6172200"/>
              <a:gd name="connsiteY348" fmla="*/ 2650574 h 5777948"/>
              <a:gd name="connsiteX349" fmla="*/ 2166195 w 6172200"/>
              <a:gd name="connsiteY349" fmla="*/ 2656924 h 5777948"/>
              <a:gd name="connsiteX350" fmla="*/ 2183658 w 6172200"/>
              <a:gd name="connsiteY350" fmla="*/ 2663274 h 5777948"/>
              <a:gd name="connsiteX351" fmla="*/ 2194770 w 6172200"/>
              <a:gd name="connsiteY351" fmla="*/ 2668037 h 5777948"/>
              <a:gd name="connsiteX352" fmla="*/ 2197945 w 6172200"/>
              <a:gd name="connsiteY352" fmla="*/ 2669624 h 5777948"/>
              <a:gd name="connsiteX353" fmla="*/ 2226520 w 6172200"/>
              <a:gd name="connsiteY353" fmla="*/ 2677561 h 5777948"/>
              <a:gd name="connsiteX354" fmla="*/ 2251920 w 6172200"/>
              <a:gd name="connsiteY354" fmla="*/ 2675974 h 5777948"/>
              <a:gd name="connsiteX355" fmla="*/ 2272558 w 6172200"/>
              <a:gd name="connsiteY355" fmla="*/ 2668037 h 5777948"/>
              <a:gd name="connsiteX356" fmla="*/ 2290020 w 6172200"/>
              <a:gd name="connsiteY356" fmla="*/ 2653749 h 5777948"/>
              <a:gd name="connsiteX357" fmla="*/ 2299545 w 6172200"/>
              <a:gd name="connsiteY357" fmla="*/ 2631524 h 5777948"/>
              <a:gd name="connsiteX358" fmla="*/ 2302720 w 6172200"/>
              <a:gd name="connsiteY358" fmla="*/ 2602949 h 5777948"/>
              <a:gd name="connsiteX359" fmla="*/ 2302720 w 6172200"/>
              <a:gd name="connsiteY359" fmla="*/ 2063199 h 5777948"/>
              <a:gd name="connsiteX360" fmla="*/ 1743920 w 6172200"/>
              <a:gd name="connsiteY360" fmla="*/ 2063199 h 5777948"/>
              <a:gd name="connsiteX361" fmla="*/ 1715345 w 6172200"/>
              <a:gd name="connsiteY361" fmla="*/ 2058436 h 5777948"/>
              <a:gd name="connsiteX362" fmla="*/ 1693120 w 6172200"/>
              <a:gd name="connsiteY362" fmla="*/ 2048911 h 5777948"/>
              <a:gd name="connsiteX363" fmla="*/ 1677245 w 6172200"/>
              <a:gd name="connsiteY363" fmla="*/ 2033036 h 5777948"/>
              <a:gd name="connsiteX364" fmla="*/ 1669308 w 6172200"/>
              <a:gd name="connsiteY364" fmla="*/ 2013986 h 5777948"/>
              <a:gd name="connsiteX365" fmla="*/ 1669308 w 6172200"/>
              <a:gd name="connsiteY365" fmla="*/ 1990174 h 5777948"/>
              <a:gd name="connsiteX366" fmla="*/ 1677245 w 6172200"/>
              <a:gd name="connsiteY366" fmla="*/ 1961599 h 5777948"/>
              <a:gd name="connsiteX367" fmla="*/ 1678833 w 6172200"/>
              <a:gd name="connsiteY367" fmla="*/ 1958424 h 5777948"/>
              <a:gd name="connsiteX368" fmla="*/ 1683595 w 6172200"/>
              <a:gd name="connsiteY368" fmla="*/ 1947311 h 5777948"/>
              <a:gd name="connsiteX369" fmla="*/ 1689945 w 6172200"/>
              <a:gd name="connsiteY369" fmla="*/ 1931436 h 5777948"/>
              <a:gd name="connsiteX370" fmla="*/ 1696295 w 6172200"/>
              <a:gd name="connsiteY370" fmla="*/ 1912386 h 5777948"/>
              <a:gd name="connsiteX371" fmla="*/ 1704233 w 6172200"/>
              <a:gd name="connsiteY371" fmla="*/ 1888574 h 5777948"/>
              <a:gd name="connsiteX372" fmla="*/ 1710583 w 6172200"/>
              <a:gd name="connsiteY372" fmla="*/ 1866349 h 5777948"/>
              <a:gd name="connsiteX373" fmla="*/ 1715345 w 6172200"/>
              <a:gd name="connsiteY373" fmla="*/ 1845711 h 5777948"/>
              <a:gd name="connsiteX374" fmla="*/ 1716933 w 6172200"/>
              <a:gd name="connsiteY374" fmla="*/ 1826661 h 5777948"/>
              <a:gd name="connsiteX375" fmla="*/ 1712170 w 6172200"/>
              <a:gd name="connsiteY375" fmla="*/ 1788561 h 5777948"/>
              <a:gd name="connsiteX376" fmla="*/ 1701058 w 6172200"/>
              <a:gd name="connsiteY376" fmla="*/ 1756811 h 5777948"/>
              <a:gd name="connsiteX377" fmla="*/ 1682008 w 6172200"/>
              <a:gd name="connsiteY377" fmla="*/ 1726649 h 5777948"/>
              <a:gd name="connsiteX378" fmla="*/ 1655020 w 6172200"/>
              <a:gd name="connsiteY378" fmla="*/ 1701249 h 5777948"/>
              <a:gd name="connsiteX379" fmla="*/ 1624858 w 6172200"/>
              <a:gd name="connsiteY379" fmla="*/ 1683786 h 5777948"/>
              <a:gd name="connsiteX380" fmla="*/ 1591520 w 6172200"/>
              <a:gd name="connsiteY380" fmla="*/ 1671086 h 5777948"/>
              <a:gd name="connsiteX381" fmla="*/ 1551832 w 6172200"/>
              <a:gd name="connsiteY381" fmla="*/ 1667911 h 5777948"/>
              <a:gd name="connsiteX382" fmla="*/ 3053607 w 6172200"/>
              <a:gd name="connsiteY382" fmla="*/ 215348 h 5777948"/>
              <a:gd name="connsiteX383" fmla="*/ 3020270 w 6172200"/>
              <a:gd name="connsiteY383" fmla="*/ 218523 h 5777948"/>
              <a:gd name="connsiteX384" fmla="*/ 2988520 w 6172200"/>
              <a:gd name="connsiteY384" fmla="*/ 228048 h 5777948"/>
              <a:gd name="connsiteX385" fmla="*/ 2961532 w 6172200"/>
              <a:gd name="connsiteY385" fmla="*/ 242336 h 5777948"/>
              <a:gd name="connsiteX386" fmla="*/ 2937720 w 6172200"/>
              <a:gd name="connsiteY386" fmla="*/ 262973 h 5777948"/>
              <a:gd name="connsiteX387" fmla="*/ 2918670 w 6172200"/>
              <a:gd name="connsiteY387" fmla="*/ 285198 h 5777948"/>
              <a:gd name="connsiteX388" fmla="*/ 2913907 w 6172200"/>
              <a:gd name="connsiteY388" fmla="*/ 291548 h 5777948"/>
              <a:gd name="connsiteX389" fmla="*/ 2899620 w 6172200"/>
              <a:gd name="connsiteY389" fmla="*/ 316948 h 5777948"/>
              <a:gd name="connsiteX390" fmla="*/ 2891682 w 6172200"/>
              <a:gd name="connsiteY390" fmla="*/ 343936 h 5777948"/>
              <a:gd name="connsiteX391" fmla="*/ 2888507 w 6172200"/>
              <a:gd name="connsiteY391" fmla="*/ 374099 h 5777948"/>
              <a:gd name="connsiteX392" fmla="*/ 2890095 w 6172200"/>
              <a:gd name="connsiteY392" fmla="*/ 391561 h 5777948"/>
              <a:gd name="connsiteX393" fmla="*/ 2894857 w 6172200"/>
              <a:gd name="connsiteY393" fmla="*/ 412198 h 5777948"/>
              <a:gd name="connsiteX394" fmla="*/ 2901207 w 6172200"/>
              <a:gd name="connsiteY394" fmla="*/ 434423 h 5777948"/>
              <a:gd name="connsiteX395" fmla="*/ 2907557 w 6172200"/>
              <a:gd name="connsiteY395" fmla="*/ 456648 h 5777948"/>
              <a:gd name="connsiteX396" fmla="*/ 2917082 w 6172200"/>
              <a:gd name="connsiteY396" fmla="*/ 475699 h 5777948"/>
              <a:gd name="connsiteX397" fmla="*/ 2923432 w 6172200"/>
              <a:gd name="connsiteY397" fmla="*/ 491574 h 5777948"/>
              <a:gd name="connsiteX398" fmla="*/ 2928195 w 6172200"/>
              <a:gd name="connsiteY398" fmla="*/ 502686 h 5777948"/>
              <a:gd name="connsiteX399" fmla="*/ 2929782 w 6172200"/>
              <a:gd name="connsiteY399" fmla="*/ 509036 h 5777948"/>
              <a:gd name="connsiteX400" fmla="*/ 2931370 w 6172200"/>
              <a:gd name="connsiteY400" fmla="*/ 510624 h 5777948"/>
              <a:gd name="connsiteX401" fmla="*/ 2939307 w 6172200"/>
              <a:gd name="connsiteY401" fmla="*/ 537611 h 5777948"/>
              <a:gd name="connsiteX402" fmla="*/ 2937720 w 6172200"/>
              <a:gd name="connsiteY402" fmla="*/ 561424 h 5777948"/>
              <a:gd name="connsiteX403" fmla="*/ 2929782 w 6172200"/>
              <a:gd name="connsiteY403" fmla="*/ 582061 h 5777948"/>
              <a:gd name="connsiteX404" fmla="*/ 2913907 w 6172200"/>
              <a:gd name="connsiteY404" fmla="*/ 596349 h 5777948"/>
              <a:gd name="connsiteX405" fmla="*/ 2890095 w 6172200"/>
              <a:gd name="connsiteY405" fmla="*/ 607461 h 5777948"/>
              <a:gd name="connsiteX406" fmla="*/ 2863107 w 6172200"/>
              <a:gd name="connsiteY406" fmla="*/ 610636 h 5777948"/>
              <a:gd name="connsiteX407" fmla="*/ 2417020 w 6172200"/>
              <a:gd name="connsiteY407" fmla="*/ 610636 h 5777948"/>
              <a:gd name="connsiteX408" fmla="*/ 2304307 w 6172200"/>
              <a:gd name="connsiteY408" fmla="*/ 610636 h 5777948"/>
              <a:gd name="connsiteX409" fmla="*/ 2304307 w 6172200"/>
              <a:gd name="connsiteY409" fmla="*/ 697949 h 5777948"/>
              <a:gd name="connsiteX410" fmla="*/ 2305895 w 6172200"/>
              <a:gd name="connsiteY410" fmla="*/ 709061 h 5777948"/>
              <a:gd name="connsiteX411" fmla="*/ 2305895 w 6172200"/>
              <a:gd name="connsiteY411" fmla="*/ 721761 h 5777948"/>
              <a:gd name="connsiteX412" fmla="*/ 2305895 w 6172200"/>
              <a:gd name="connsiteY412" fmla="*/ 1151973 h 5777948"/>
              <a:gd name="connsiteX413" fmla="*/ 2309070 w 6172200"/>
              <a:gd name="connsiteY413" fmla="*/ 1175786 h 5777948"/>
              <a:gd name="connsiteX414" fmla="*/ 2317007 w 6172200"/>
              <a:gd name="connsiteY414" fmla="*/ 1196423 h 5777948"/>
              <a:gd name="connsiteX415" fmla="*/ 2328120 w 6172200"/>
              <a:gd name="connsiteY415" fmla="*/ 1210711 h 5777948"/>
              <a:gd name="connsiteX416" fmla="*/ 2343995 w 6172200"/>
              <a:gd name="connsiteY416" fmla="*/ 1220236 h 5777948"/>
              <a:gd name="connsiteX417" fmla="*/ 2363045 w 6172200"/>
              <a:gd name="connsiteY417" fmla="*/ 1224998 h 5777948"/>
              <a:gd name="connsiteX418" fmla="*/ 2386857 w 6172200"/>
              <a:gd name="connsiteY418" fmla="*/ 1224998 h 5777948"/>
              <a:gd name="connsiteX419" fmla="*/ 2410670 w 6172200"/>
              <a:gd name="connsiteY419" fmla="*/ 1217061 h 5777948"/>
              <a:gd name="connsiteX420" fmla="*/ 2413845 w 6172200"/>
              <a:gd name="connsiteY420" fmla="*/ 1215474 h 5777948"/>
              <a:gd name="connsiteX421" fmla="*/ 2424957 w 6172200"/>
              <a:gd name="connsiteY421" fmla="*/ 1212299 h 5777948"/>
              <a:gd name="connsiteX422" fmla="*/ 2442420 w 6172200"/>
              <a:gd name="connsiteY422" fmla="*/ 1205949 h 5777948"/>
              <a:gd name="connsiteX423" fmla="*/ 2461470 w 6172200"/>
              <a:gd name="connsiteY423" fmla="*/ 1198011 h 5777948"/>
              <a:gd name="connsiteX424" fmla="*/ 2485282 w 6172200"/>
              <a:gd name="connsiteY424" fmla="*/ 1191661 h 5777948"/>
              <a:gd name="connsiteX425" fmla="*/ 2509095 w 6172200"/>
              <a:gd name="connsiteY425" fmla="*/ 1185311 h 5777948"/>
              <a:gd name="connsiteX426" fmla="*/ 2531320 w 6172200"/>
              <a:gd name="connsiteY426" fmla="*/ 1180549 h 5777948"/>
              <a:gd name="connsiteX427" fmla="*/ 2550370 w 6172200"/>
              <a:gd name="connsiteY427" fmla="*/ 1178961 h 5777948"/>
              <a:gd name="connsiteX428" fmla="*/ 2588470 w 6172200"/>
              <a:gd name="connsiteY428" fmla="*/ 1182136 h 5777948"/>
              <a:gd name="connsiteX429" fmla="*/ 2621807 w 6172200"/>
              <a:gd name="connsiteY429" fmla="*/ 1194836 h 5777948"/>
              <a:gd name="connsiteX430" fmla="*/ 2653557 w 6172200"/>
              <a:gd name="connsiteY430" fmla="*/ 1212299 h 5777948"/>
              <a:gd name="connsiteX431" fmla="*/ 2678957 w 6172200"/>
              <a:gd name="connsiteY431" fmla="*/ 1237698 h 5777948"/>
              <a:gd name="connsiteX432" fmla="*/ 2698007 w 6172200"/>
              <a:gd name="connsiteY432" fmla="*/ 1267861 h 5777948"/>
              <a:gd name="connsiteX433" fmla="*/ 2710707 w 6172200"/>
              <a:gd name="connsiteY433" fmla="*/ 1299611 h 5777948"/>
              <a:gd name="connsiteX434" fmla="*/ 2713882 w 6172200"/>
              <a:gd name="connsiteY434" fmla="*/ 1336124 h 5777948"/>
              <a:gd name="connsiteX435" fmla="*/ 2710707 w 6172200"/>
              <a:gd name="connsiteY435" fmla="*/ 1374224 h 5777948"/>
              <a:gd name="connsiteX436" fmla="*/ 2698007 w 6172200"/>
              <a:gd name="connsiteY436" fmla="*/ 1405974 h 5777948"/>
              <a:gd name="connsiteX437" fmla="*/ 2678957 w 6172200"/>
              <a:gd name="connsiteY437" fmla="*/ 1436136 h 5777948"/>
              <a:gd name="connsiteX438" fmla="*/ 2653557 w 6172200"/>
              <a:gd name="connsiteY438" fmla="*/ 1461536 h 5777948"/>
              <a:gd name="connsiteX439" fmla="*/ 2621807 w 6172200"/>
              <a:gd name="connsiteY439" fmla="*/ 1478999 h 5777948"/>
              <a:gd name="connsiteX440" fmla="*/ 2588470 w 6172200"/>
              <a:gd name="connsiteY440" fmla="*/ 1491699 h 5777948"/>
              <a:gd name="connsiteX441" fmla="*/ 2550370 w 6172200"/>
              <a:gd name="connsiteY441" fmla="*/ 1494874 h 5777948"/>
              <a:gd name="connsiteX442" fmla="*/ 2531320 w 6172200"/>
              <a:gd name="connsiteY442" fmla="*/ 1493286 h 5777948"/>
              <a:gd name="connsiteX443" fmla="*/ 2509095 w 6172200"/>
              <a:gd name="connsiteY443" fmla="*/ 1488524 h 5777948"/>
              <a:gd name="connsiteX444" fmla="*/ 2485282 w 6172200"/>
              <a:gd name="connsiteY444" fmla="*/ 1483761 h 5777948"/>
              <a:gd name="connsiteX445" fmla="*/ 2461470 w 6172200"/>
              <a:gd name="connsiteY445" fmla="*/ 1475824 h 5777948"/>
              <a:gd name="connsiteX446" fmla="*/ 2442420 w 6172200"/>
              <a:gd name="connsiteY446" fmla="*/ 1467887 h 5777948"/>
              <a:gd name="connsiteX447" fmla="*/ 2424957 w 6172200"/>
              <a:gd name="connsiteY447" fmla="*/ 1463124 h 5777948"/>
              <a:gd name="connsiteX448" fmla="*/ 2413845 w 6172200"/>
              <a:gd name="connsiteY448" fmla="*/ 1458361 h 5777948"/>
              <a:gd name="connsiteX449" fmla="*/ 2410670 w 6172200"/>
              <a:gd name="connsiteY449" fmla="*/ 1456774 h 5777948"/>
              <a:gd name="connsiteX450" fmla="*/ 2386857 w 6172200"/>
              <a:gd name="connsiteY450" fmla="*/ 1448836 h 5777948"/>
              <a:gd name="connsiteX451" fmla="*/ 2363045 w 6172200"/>
              <a:gd name="connsiteY451" fmla="*/ 1448836 h 5777948"/>
              <a:gd name="connsiteX452" fmla="*/ 2343995 w 6172200"/>
              <a:gd name="connsiteY452" fmla="*/ 1453599 h 5777948"/>
              <a:gd name="connsiteX453" fmla="*/ 2328120 w 6172200"/>
              <a:gd name="connsiteY453" fmla="*/ 1463124 h 5777948"/>
              <a:gd name="connsiteX454" fmla="*/ 2317007 w 6172200"/>
              <a:gd name="connsiteY454" fmla="*/ 1477411 h 5777948"/>
              <a:gd name="connsiteX455" fmla="*/ 2309070 w 6172200"/>
              <a:gd name="connsiteY455" fmla="*/ 1498049 h 5777948"/>
              <a:gd name="connsiteX456" fmla="*/ 2305895 w 6172200"/>
              <a:gd name="connsiteY456" fmla="*/ 1520274 h 5777948"/>
              <a:gd name="connsiteX457" fmla="*/ 2305895 w 6172200"/>
              <a:gd name="connsiteY457" fmla="*/ 1952074 h 5777948"/>
              <a:gd name="connsiteX458" fmla="*/ 2305895 w 6172200"/>
              <a:gd name="connsiteY458" fmla="*/ 1963186 h 5777948"/>
              <a:gd name="connsiteX459" fmla="*/ 2304307 w 6172200"/>
              <a:gd name="connsiteY459" fmla="*/ 1974299 h 5777948"/>
              <a:gd name="connsiteX460" fmla="*/ 2304307 w 6172200"/>
              <a:gd name="connsiteY460" fmla="*/ 2061611 h 5777948"/>
              <a:gd name="connsiteX461" fmla="*/ 2863107 w 6172200"/>
              <a:gd name="connsiteY461" fmla="*/ 2061611 h 5777948"/>
              <a:gd name="connsiteX462" fmla="*/ 2890095 w 6172200"/>
              <a:gd name="connsiteY462" fmla="*/ 2058436 h 5777948"/>
              <a:gd name="connsiteX463" fmla="*/ 2913907 w 6172200"/>
              <a:gd name="connsiteY463" fmla="*/ 2048911 h 5777948"/>
              <a:gd name="connsiteX464" fmla="*/ 2929782 w 6172200"/>
              <a:gd name="connsiteY464" fmla="*/ 2033036 h 5777948"/>
              <a:gd name="connsiteX465" fmla="*/ 2937720 w 6172200"/>
              <a:gd name="connsiteY465" fmla="*/ 2012399 h 5777948"/>
              <a:gd name="connsiteX466" fmla="*/ 2939307 w 6172200"/>
              <a:gd name="connsiteY466" fmla="*/ 1988586 h 5777948"/>
              <a:gd name="connsiteX467" fmla="*/ 2931370 w 6172200"/>
              <a:gd name="connsiteY467" fmla="*/ 1961599 h 5777948"/>
              <a:gd name="connsiteX468" fmla="*/ 2929782 w 6172200"/>
              <a:gd name="connsiteY468" fmla="*/ 1956836 h 5777948"/>
              <a:gd name="connsiteX469" fmla="*/ 2925020 w 6172200"/>
              <a:gd name="connsiteY469" fmla="*/ 1947311 h 5777948"/>
              <a:gd name="connsiteX470" fmla="*/ 2918670 w 6172200"/>
              <a:gd name="connsiteY470" fmla="*/ 1931436 h 5777948"/>
              <a:gd name="connsiteX471" fmla="*/ 2909145 w 6172200"/>
              <a:gd name="connsiteY471" fmla="*/ 1910799 h 5777948"/>
              <a:gd name="connsiteX472" fmla="*/ 2901207 w 6172200"/>
              <a:gd name="connsiteY472" fmla="*/ 1888574 h 5777948"/>
              <a:gd name="connsiteX473" fmla="*/ 2894857 w 6172200"/>
              <a:gd name="connsiteY473" fmla="*/ 1866349 h 5777948"/>
              <a:gd name="connsiteX474" fmla="*/ 2890095 w 6172200"/>
              <a:gd name="connsiteY474" fmla="*/ 1844124 h 5777948"/>
              <a:gd name="connsiteX475" fmla="*/ 2888507 w 6172200"/>
              <a:gd name="connsiteY475" fmla="*/ 1825074 h 5777948"/>
              <a:gd name="connsiteX476" fmla="*/ 2893270 w 6172200"/>
              <a:gd name="connsiteY476" fmla="*/ 1788561 h 5777948"/>
              <a:gd name="connsiteX477" fmla="*/ 2904382 w 6172200"/>
              <a:gd name="connsiteY477" fmla="*/ 1755224 h 5777948"/>
              <a:gd name="connsiteX478" fmla="*/ 2925020 w 6172200"/>
              <a:gd name="connsiteY478" fmla="*/ 1726649 h 5777948"/>
              <a:gd name="connsiteX479" fmla="*/ 2950420 w 6172200"/>
              <a:gd name="connsiteY479" fmla="*/ 1701249 h 5777948"/>
              <a:gd name="connsiteX480" fmla="*/ 2980582 w 6172200"/>
              <a:gd name="connsiteY480" fmla="*/ 1682199 h 5777948"/>
              <a:gd name="connsiteX481" fmla="*/ 3015507 w 6172200"/>
              <a:gd name="connsiteY481" fmla="*/ 1671086 h 5777948"/>
              <a:gd name="connsiteX482" fmla="*/ 3053607 w 6172200"/>
              <a:gd name="connsiteY482" fmla="*/ 1666324 h 5777948"/>
              <a:gd name="connsiteX483" fmla="*/ 3091707 w 6172200"/>
              <a:gd name="connsiteY483" fmla="*/ 1671086 h 5777948"/>
              <a:gd name="connsiteX484" fmla="*/ 3125045 w 6172200"/>
              <a:gd name="connsiteY484" fmla="*/ 1682199 h 5777948"/>
              <a:gd name="connsiteX485" fmla="*/ 3155207 w 6172200"/>
              <a:gd name="connsiteY485" fmla="*/ 1701249 h 5777948"/>
              <a:gd name="connsiteX486" fmla="*/ 3182195 w 6172200"/>
              <a:gd name="connsiteY486" fmla="*/ 1726649 h 5777948"/>
              <a:gd name="connsiteX487" fmla="*/ 3201245 w 6172200"/>
              <a:gd name="connsiteY487" fmla="*/ 1755224 h 5777948"/>
              <a:gd name="connsiteX488" fmla="*/ 3213945 w 6172200"/>
              <a:gd name="connsiteY488" fmla="*/ 1788561 h 5777948"/>
              <a:gd name="connsiteX489" fmla="*/ 3217120 w 6172200"/>
              <a:gd name="connsiteY489" fmla="*/ 1825074 h 5777948"/>
              <a:gd name="connsiteX490" fmla="*/ 3215532 w 6172200"/>
              <a:gd name="connsiteY490" fmla="*/ 1844124 h 5777948"/>
              <a:gd name="connsiteX491" fmla="*/ 3210770 w 6172200"/>
              <a:gd name="connsiteY491" fmla="*/ 1866349 h 5777948"/>
              <a:gd name="connsiteX492" fmla="*/ 3204420 w 6172200"/>
              <a:gd name="connsiteY492" fmla="*/ 1888574 h 5777948"/>
              <a:gd name="connsiteX493" fmla="*/ 3198070 w 6172200"/>
              <a:gd name="connsiteY493" fmla="*/ 1910799 h 5777948"/>
              <a:gd name="connsiteX494" fmla="*/ 3190132 w 6172200"/>
              <a:gd name="connsiteY494" fmla="*/ 1931436 h 5777948"/>
              <a:gd name="connsiteX495" fmla="*/ 3183782 w 6172200"/>
              <a:gd name="connsiteY495" fmla="*/ 1947311 h 5777948"/>
              <a:gd name="connsiteX496" fmla="*/ 3179020 w 6172200"/>
              <a:gd name="connsiteY496" fmla="*/ 1956836 h 5777948"/>
              <a:gd name="connsiteX497" fmla="*/ 3175845 w 6172200"/>
              <a:gd name="connsiteY497" fmla="*/ 1961599 h 5777948"/>
              <a:gd name="connsiteX498" fmla="*/ 3167907 w 6172200"/>
              <a:gd name="connsiteY498" fmla="*/ 1988586 h 5777948"/>
              <a:gd name="connsiteX499" fmla="*/ 3167907 w 6172200"/>
              <a:gd name="connsiteY499" fmla="*/ 2012399 h 5777948"/>
              <a:gd name="connsiteX500" fmla="*/ 3179020 w 6172200"/>
              <a:gd name="connsiteY500" fmla="*/ 2033036 h 5777948"/>
              <a:gd name="connsiteX501" fmla="*/ 3193307 w 6172200"/>
              <a:gd name="connsiteY501" fmla="*/ 2048911 h 5777948"/>
              <a:gd name="connsiteX502" fmla="*/ 3215532 w 6172200"/>
              <a:gd name="connsiteY502" fmla="*/ 2058436 h 5777948"/>
              <a:gd name="connsiteX503" fmla="*/ 3244107 w 6172200"/>
              <a:gd name="connsiteY503" fmla="*/ 2061611 h 5777948"/>
              <a:gd name="connsiteX504" fmla="*/ 3801320 w 6172200"/>
              <a:gd name="connsiteY504" fmla="*/ 2061611 h 5777948"/>
              <a:gd name="connsiteX505" fmla="*/ 3804495 w 6172200"/>
              <a:gd name="connsiteY505" fmla="*/ 2144161 h 5777948"/>
              <a:gd name="connsiteX506" fmla="*/ 3804495 w 6172200"/>
              <a:gd name="connsiteY506" fmla="*/ 2152099 h 5777948"/>
              <a:gd name="connsiteX507" fmla="*/ 3804495 w 6172200"/>
              <a:gd name="connsiteY507" fmla="*/ 2163211 h 5777948"/>
              <a:gd name="connsiteX508" fmla="*/ 3804495 w 6172200"/>
              <a:gd name="connsiteY508" fmla="*/ 2172736 h 5777948"/>
              <a:gd name="connsiteX509" fmla="*/ 3801320 w 6172200"/>
              <a:gd name="connsiteY509" fmla="*/ 2602949 h 5777948"/>
              <a:gd name="connsiteX510" fmla="*/ 3802907 w 6172200"/>
              <a:gd name="connsiteY510" fmla="*/ 2628349 h 5777948"/>
              <a:gd name="connsiteX511" fmla="*/ 3810845 w 6172200"/>
              <a:gd name="connsiteY511" fmla="*/ 2647399 h 5777948"/>
              <a:gd name="connsiteX512" fmla="*/ 3823545 w 6172200"/>
              <a:gd name="connsiteY512" fmla="*/ 2661686 h 5777948"/>
              <a:gd name="connsiteX513" fmla="*/ 3839420 w 6172200"/>
              <a:gd name="connsiteY513" fmla="*/ 2672799 h 5777948"/>
              <a:gd name="connsiteX514" fmla="*/ 3858470 w 6172200"/>
              <a:gd name="connsiteY514" fmla="*/ 2677561 h 5777948"/>
              <a:gd name="connsiteX515" fmla="*/ 3879107 w 6172200"/>
              <a:gd name="connsiteY515" fmla="*/ 2675974 h 5777948"/>
              <a:gd name="connsiteX516" fmla="*/ 3904507 w 6172200"/>
              <a:gd name="connsiteY516" fmla="*/ 2669624 h 5777948"/>
              <a:gd name="connsiteX517" fmla="*/ 3909270 w 6172200"/>
              <a:gd name="connsiteY517" fmla="*/ 2668037 h 5777948"/>
              <a:gd name="connsiteX518" fmla="*/ 3920382 w 6172200"/>
              <a:gd name="connsiteY518" fmla="*/ 2663274 h 5777948"/>
              <a:gd name="connsiteX519" fmla="*/ 3936257 w 6172200"/>
              <a:gd name="connsiteY519" fmla="*/ 2656924 h 5777948"/>
              <a:gd name="connsiteX520" fmla="*/ 3956895 w 6172200"/>
              <a:gd name="connsiteY520" fmla="*/ 2648986 h 5777948"/>
              <a:gd name="connsiteX521" fmla="*/ 3980707 w 6172200"/>
              <a:gd name="connsiteY521" fmla="*/ 2642636 h 5777948"/>
              <a:gd name="connsiteX522" fmla="*/ 4002932 w 6172200"/>
              <a:gd name="connsiteY522" fmla="*/ 2636286 h 5777948"/>
              <a:gd name="connsiteX523" fmla="*/ 4025157 w 6172200"/>
              <a:gd name="connsiteY523" fmla="*/ 2631524 h 5777948"/>
              <a:gd name="connsiteX524" fmla="*/ 4044207 w 6172200"/>
              <a:gd name="connsiteY524" fmla="*/ 2629936 h 5777948"/>
              <a:gd name="connsiteX525" fmla="*/ 4083895 w 6172200"/>
              <a:gd name="connsiteY525" fmla="*/ 2634699 h 5777948"/>
              <a:gd name="connsiteX526" fmla="*/ 4117232 w 6172200"/>
              <a:gd name="connsiteY526" fmla="*/ 2645811 h 5777948"/>
              <a:gd name="connsiteX527" fmla="*/ 4147395 w 6172200"/>
              <a:gd name="connsiteY527" fmla="*/ 2664861 h 5777948"/>
              <a:gd name="connsiteX528" fmla="*/ 4174382 w 6172200"/>
              <a:gd name="connsiteY528" fmla="*/ 2688674 h 5777948"/>
              <a:gd name="connsiteX529" fmla="*/ 4191845 w 6172200"/>
              <a:gd name="connsiteY529" fmla="*/ 2718836 h 5777948"/>
              <a:gd name="connsiteX530" fmla="*/ 4204545 w 6172200"/>
              <a:gd name="connsiteY530" fmla="*/ 2752174 h 5777948"/>
              <a:gd name="connsiteX531" fmla="*/ 4209307 w 6172200"/>
              <a:gd name="connsiteY531" fmla="*/ 2787099 h 5777948"/>
              <a:gd name="connsiteX532" fmla="*/ 4204545 w 6172200"/>
              <a:gd name="connsiteY532" fmla="*/ 2825199 h 5777948"/>
              <a:gd name="connsiteX533" fmla="*/ 4191845 w 6172200"/>
              <a:gd name="connsiteY533" fmla="*/ 2858536 h 5777948"/>
              <a:gd name="connsiteX534" fmla="*/ 4174382 w 6172200"/>
              <a:gd name="connsiteY534" fmla="*/ 2887111 h 5777948"/>
              <a:gd name="connsiteX535" fmla="*/ 4147395 w 6172200"/>
              <a:gd name="connsiteY535" fmla="*/ 2912511 h 5777948"/>
              <a:gd name="connsiteX536" fmla="*/ 4117232 w 6172200"/>
              <a:gd name="connsiteY536" fmla="*/ 2931561 h 5777948"/>
              <a:gd name="connsiteX537" fmla="*/ 4083895 w 6172200"/>
              <a:gd name="connsiteY537" fmla="*/ 2942674 h 5777948"/>
              <a:gd name="connsiteX538" fmla="*/ 4044207 w 6172200"/>
              <a:gd name="connsiteY538" fmla="*/ 2947436 h 5777948"/>
              <a:gd name="connsiteX539" fmla="*/ 4025157 w 6172200"/>
              <a:gd name="connsiteY539" fmla="*/ 2945849 h 5777948"/>
              <a:gd name="connsiteX540" fmla="*/ 4002932 w 6172200"/>
              <a:gd name="connsiteY540" fmla="*/ 2941086 h 5777948"/>
              <a:gd name="connsiteX541" fmla="*/ 3980707 w 6172200"/>
              <a:gd name="connsiteY541" fmla="*/ 2934736 h 5777948"/>
              <a:gd name="connsiteX542" fmla="*/ 3956895 w 6172200"/>
              <a:gd name="connsiteY542" fmla="*/ 2926799 h 5777948"/>
              <a:gd name="connsiteX543" fmla="*/ 3936257 w 6172200"/>
              <a:gd name="connsiteY543" fmla="*/ 2920449 h 5777948"/>
              <a:gd name="connsiteX544" fmla="*/ 3920382 w 6172200"/>
              <a:gd name="connsiteY544" fmla="*/ 2914099 h 5777948"/>
              <a:gd name="connsiteX545" fmla="*/ 3909270 w 6172200"/>
              <a:gd name="connsiteY545" fmla="*/ 2909336 h 5777948"/>
              <a:gd name="connsiteX546" fmla="*/ 3904507 w 6172200"/>
              <a:gd name="connsiteY546" fmla="*/ 2907749 h 5777948"/>
              <a:gd name="connsiteX547" fmla="*/ 3879107 w 6172200"/>
              <a:gd name="connsiteY547" fmla="*/ 2901399 h 5777948"/>
              <a:gd name="connsiteX548" fmla="*/ 3858470 w 6172200"/>
              <a:gd name="connsiteY548" fmla="*/ 2899811 h 5777948"/>
              <a:gd name="connsiteX549" fmla="*/ 3839420 w 6172200"/>
              <a:gd name="connsiteY549" fmla="*/ 2904574 h 5777948"/>
              <a:gd name="connsiteX550" fmla="*/ 3823545 w 6172200"/>
              <a:gd name="connsiteY550" fmla="*/ 2914099 h 5777948"/>
              <a:gd name="connsiteX551" fmla="*/ 3810845 w 6172200"/>
              <a:gd name="connsiteY551" fmla="*/ 2929974 h 5777948"/>
              <a:gd name="connsiteX552" fmla="*/ 3802907 w 6172200"/>
              <a:gd name="connsiteY552" fmla="*/ 2949024 h 5777948"/>
              <a:gd name="connsiteX553" fmla="*/ 3801320 w 6172200"/>
              <a:gd name="connsiteY553" fmla="*/ 2972836 h 5777948"/>
              <a:gd name="connsiteX554" fmla="*/ 3801320 w 6172200"/>
              <a:gd name="connsiteY554" fmla="*/ 3403049 h 5777948"/>
              <a:gd name="connsiteX555" fmla="*/ 3798145 w 6172200"/>
              <a:gd name="connsiteY555" fmla="*/ 3415749 h 5777948"/>
              <a:gd name="connsiteX556" fmla="*/ 3796557 w 6172200"/>
              <a:gd name="connsiteY556" fmla="*/ 3426861 h 5777948"/>
              <a:gd name="connsiteX557" fmla="*/ 3796557 w 6172200"/>
              <a:gd name="connsiteY557" fmla="*/ 3512586 h 5777948"/>
              <a:gd name="connsiteX558" fmla="*/ 4356945 w 6172200"/>
              <a:gd name="connsiteY558" fmla="*/ 3512586 h 5777948"/>
              <a:gd name="connsiteX559" fmla="*/ 4385520 w 6172200"/>
              <a:gd name="connsiteY559" fmla="*/ 3517349 h 5777948"/>
              <a:gd name="connsiteX560" fmla="*/ 4407745 w 6172200"/>
              <a:gd name="connsiteY560" fmla="*/ 3526874 h 5777948"/>
              <a:gd name="connsiteX561" fmla="*/ 4423620 w 6172200"/>
              <a:gd name="connsiteY561" fmla="*/ 3544336 h 5777948"/>
              <a:gd name="connsiteX562" fmla="*/ 4433145 w 6172200"/>
              <a:gd name="connsiteY562" fmla="*/ 3563386 h 5777948"/>
              <a:gd name="connsiteX563" fmla="*/ 4433145 w 6172200"/>
              <a:gd name="connsiteY563" fmla="*/ 3587199 h 5777948"/>
              <a:gd name="connsiteX564" fmla="*/ 4425207 w 6172200"/>
              <a:gd name="connsiteY564" fmla="*/ 3612599 h 5777948"/>
              <a:gd name="connsiteX565" fmla="*/ 4425207 w 6172200"/>
              <a:gd name="connsiteY565" fmla="*/ 3614186 h 5777948"/>
              <a:gd name="connsiteX566" fmla="*/ 4420445 w 6172200"/>
              <a:gd name="connsiteY566" fmla="*/ 3622124 h 5777948"/>
              <a:gd name="connsiteX567" fmla="*/ 4415682 w 6172200"/>
              <a:gd name="connsiteY567" fmla="*/ 3633236 h 5777948"/>
              <a:gd name="connsiteX568" fmla="*/ 4409332 w 6172200"/>
              <a:gd name="connsiteY568" fmla="*/ 3649111 h 5777948"/>
              <a:gd name="connsiteX569" fmla="*/ 4402982 w 6172200"/>
              <a:gd name="connsiteY569" fmla="*/ 3669749 h 5777948"/>
              <a:gd name="connsiteX570" fmla="*/ 4395045 w 6172200"/>
              <a:gd name="connsiteY570" fmla="*/ 3690386 h 5777948"/>
              <a:gd name="connsiteX571" fmla="*/ 4388695 w 6172200"/>
              <a:gd name="connsiteY571" fmla="*/ 3712611 h 5777948"/>
              <a:gd name="connsiteX572" fmla="*/ 4385520 w 6172200"/>
              <a:gd name="connsiteY572" fmla="*/ 3733249 h 5777948"/>
              <a:gd name="connsiteX573" fmla="*/ 4383932 w 6172200"/>
              <a:gd name="connsiteY573" fmla="*/ 3750711 h 5777948"/>
              <a:gd name="connsiteX574" fmla="*/ 4385520 w 6172200"/>
              <a:gd name="connsiteY574" fmla="*/ 3779286 h 5777948"/>
              <a:gd name="connsiteX575" fmla="*/ 4393457 w 6172200"/>
              <a:gd name="connsiteY575" fmla="*/ 3807861 h 5777948"/>
              <a:gd name="connsiteX576" fmla="*/ 4406157 w 6172200"/>
              <a:gd name="connsiteY576" fmla="*/ 3833261 h 5777948"/>
              <a:gd name="connsiteX577" fmla="*/ 4410920 w 6172200"/>
              <a:gd name="connsiteY577" fmla="*/ 3839611 h 5777948"/>
              <a:gd name="connsiteX578" fmla="*/ 4431557 w 6172200"/>
              <a:gd name="connsiteY578" fmla="*/ 3863424 h 5777948"/>
              <a:gd name="connsiteX579" fmla="*/ 4455370 w 6172200"/>
              <a:gd name="connsiteY579" fmla="*/ 3882474 h 5777948"/>
              <a:gd name="connsiteX580" fmla="*/ 4483945 w 6172200"/>
              <a:gd name="connsiteY580" fmla="*/ 3898349 h 5777948"/>
              <a:gd name="connsiteX581" fmla="*/ 4515695 w 6172200"/>
              <a:gd name="connsiteY581" fmla="*/ 3906286 h 5777948"/>
              <a:gd name="connsiteX582" fmla="*/ 4547445 w 6172200"/>
              <a:gd name="connsiteY582" fmla="*/ 3909461 h 5777948"/>
              <a:gd name="connsiteX583" fmla="*/ 4580782 w 6172200"/>
              <a:gd name="connsiteY583" fmla="*/ 3906286 h 5777948"/>
              <a:gd name="connsiteX584" fmla="*/ 4612532 w 6172200"/>
              <a:gd name="connsiteY584" fmla="*/ 3898349 h 5777948"/>
              <a:gd name="connsiteX585" fmla="*/ 4639520 w 6172200"/>
              <a:gd name="connsiteY585" fmla="*/ 3882474 h 5777948"/>
              <a:gd name="connsiteX586" fmla="*/ 4663332 w 6172200"/>
              <a:gd name="connsiteY586" fmla="*/ 3863424 h 5777948"/>
              <a:gd name="connsiteX587" fmla="*/ 4682382 w 6172200"/>
              <a:gd name="connsiteY587" fmla="*/ 3839611 h 5777948"/>
              <a:gd name="connsiteX588" fmla="*/ 4687145 w 6172200"/>
              <a:gd name="connsiteY588" fmla="*/ 3833261 h 5777948"/>
              <a:gd name="connsiteX589" fmla="*/ 4701432 w 6172200"/>
              <a:gd name="connsiteY589" fmla="*/ 3807861 h 5777948"/>
              <a:gd name="connsiteX590" fmla="*/ 4709370 w 6172200"/>
              <a:gd name="connsiteY590" fmla="*/ 3779286 h 5777948"/>
              <a:gd name="connsiteX591" fmla="*/ 4712545 w 6172200"/>
              <a:gd name="connsiteY591" fmla="*/ 3750711 h 5777948"/>
              <a:gd name="connsiteX592" fmla="*/ 4710957 w 6172200"/>
              <a:gd name="connsiteY592" fmla="*/ 3733249 h 5777948"/>
              <a:gd name="connsiteX593" fmla="*/ 4706195 w 6172200"/>
              <a:gd name="connsiteY593" fmla="*/ 3712611 h 5777948"/>
              <a:gd name="connsiteX594" fmla="*/ 4699845 w 6172200"/>
              <a:gd name="connsiteY594" fmla="*/ 3690386 h 5777948"/>
              <a:gd name="connsiteX595" fmla="*/ 4693495 w 6172200"/>
              <a:gd name="connsiteY595" fmla="*/ 3669749 h 5777948"/>
              <a:gd name="connsiteX596" fmla="*/ 4683970 w 6172200"/>
              <a:gd name="connsiteY596" fmla="*/ 3649111 h 5777948"/>
              <a:gd name="connsiteX597" fmla="*/ 4677620 w 6172200"/>
              <a:gd name="connsiteY597" fmla="*/ 3633236 h 5777948"/>
              <a:gd name="connsiteX598" fmla="*/ 4672857 w 6172200"/>
              <a:gd name="connsiteY598" fmla="*/ 3622124 h 5777948"/>
              <a:gd name="connsiteX599" fmla="*/ 4669682 w 6172200"/>
              <a:gd name="connsiteY599" fmla="*/ 3614186 h 5777948"/>
              <a:gd name="connsiteX600" fmla="*/ 4669682 w 6172200"/>
              <a:gd name="connsiteY600" fmla="*/ 3612599 h 5777948"/>
              <a:gd name="connsiteX601" fmla="*/ 4661745 w 6172200"/>
              <a:gd name="connsiteY601" fmla="*/ 3587199 h 5777948"/>
              <a:gd name="connsiteX602" fmla="*/ 4663332 w 6172200"/>
              <a:gd name="connsiteY602" fmla="*/ 3563386 h 5777948"/>
              <a:gd name="connsiteX603" fmla="*/ 4671270 w 6172200"/>
              <a:gd name="connsiteY603" fmla="*/ 3544336 h 5777948"/>
              <a:gd name="connsiteX604" fmla="*/ 4687145 w 6172200"/>
              <a:gd name="connsiteY604" fmla="*/ 3526874 h 5777948"/>
              <a:gd name="connsiteX605" fmla="*/ 4710957 w 6172200"/>
              <a:gd name="connsiteY605" fmla="*/ 3517349 h 5777948"/>
              <a:gd name="connsiteX606" fmla="*/ 4737945 w 6172200"/>
              <a:gd name="connsiteY606" fmla="*/ 3512586 h 5777948"/>
              <a:gd name="connsiteX607" fmla="*/ 5296745 w 6172200"/>
              <a:gd name="connsiteY607" fmla="*/ 3512586 h 5777948"/>
              <a:gd name="connsiteX608" fmla="*/ 5296745 w 6172200"/>
              <a:gd name="connsiteY608" fmla="*/ 2972836 h 5777948"/>
              <a:gd name="connsiteX609" fmla="*/ 5299920 w 6172200"/>
              <a:gd name="connsiteY609" fmla="*/ 2949024 h 5777948"/>
              <a:gd name="connsiteX610" fmla="*/ 5307858 w 6172200"/>
              <a:gd name="connsiteY610" fmla="*/ 2929974 h 5777948"/>
              <a:gd name="connsiteX611" fmla="*/ 5320558 w 6172200"/>
              <a:gd name="connsiteY611" fmla="*/ 2914099 h 5777948"/>
              <a:gd name="connsiteX612" fmla="*/ 5336433 w 6172200"/>
              <a:gd name="connsiteY612" fmla="*/ 2904574 h 5777948"/>
              <a:gd name="connsiteX613" fmla="*/ 5355483 w 6172200"/>
              <a:gd name="connsiteY613" fmla="*/ 2899811 h 5777948"/>
              <a:gd name="connsiteX614" fmla="*/ 5377708 w 6172200"/>
              <a:gd name="connsiteY614" fmla="*/ 2901399 h 5777948"/>
              <a:gd name="connsiteX615" fmla="*/ 5403108 w 6172200"/>
              <a:gd name="connsiteY615" fmla="*/ 2907749 h 5777948"/>
              <a:gd name="connsiteX616" fmla="*/ 5406283 w 6172200"/>
              <a:gd name="connsiteY616" fmla="*/ 2909336 h 5777948"/>
              <a:gd name="connsiteX617" fmla="*/ 5417395 w 6172200"/>
              <a:gd name="connsiteY617" fmla="*/ 2914099 h 5777948"/>
              <a:gd name="connsiteX618" fmla="*/ 5433270 w 6172200"/>
              <a:gd name="connsiteY618" fmla="*/ 2920449 h 5777948"/>
              <a:gd name="connsiteX619" fmla="*/ 5453907 w 6172200"/>
              <a:gd name="connsiteY619" fmla="*/ 2926799 h 5777948"/>
              <a:gd name="connsiteX620" fmla="*/ 5476132 w 6172200"/>
              <a:gd name="connsiteY620" fmla="*/ 2934736 h 5777948"/>
              <a:gd name="connsiteX621" fmla="*/ 5501532 w 6172200"/>
              <a:gd name="connsiteY621" fmla="*/ 2941086 h 5777948"/>
              <a:gd name="connsiteX622" fmla="*/ 5523758 w 6172200"/>
              <a:gd name="connsiteY622" fmla="*/ 2945849 h 5777948"/>
              <a:gd name="connsiteX623" fmla="*/ 5542808 w 6172200"/>
              <a:gd name="connsiteY623" fmla="*/ 2947436 h 5777948"/>
              <a:gd name="connsiteX624" fmla="*/ 5580908 w 6172200"/>
              <a:gd name="connsiteY624" fmla="*/ 2942674 h 5777948"/>
              <a:gd name="connsiteX625" fmla="*/ 5614245 w 6172200"/>
              <a:gd name="connsiteY625" fmla="*/ 2931561 h 5777948"/>
              <a:gd name="connsiteX626" fmla="*/ 5644408 w 6172200"/>
              <a:gd name="connsiteY626" fmla="*/ 2912511 h 5777948"/>
              <a:gd name="connsiteX627" fmla="*/ 5671395 w 6172200"/>
              <a:gd name="connsiteY627" fmla="*/ 2887111 h 5777948"/>
              <a:gd name="connsiteX628" fmla="*/ 5690445 w 6172200"/>
              <a:gd name="connsiteY628" fmla="*/ 2858536 h 5777948"/>
              <a:gd name="connsiteX629" fmla="*/ 5703145 w 6172200"/>
              <a:gd name="connsiteY629" fmla="*/ 2825199 h 5777948"/>
              <a:gd name="connsiteX630" fmla="*/ 5706320 w 6172200"/>
              <a:gd name="connsiteY630" fmla="*/ 2787099 h 5777948"/>
              <a:gd name="connsiteX631" fmla="*/ 5703145 w 6172200"/>
              <a:gd name="connsiteY631" fmla="*/ 2752174 h 5777948"/>
              <a:gd name="connsiteX632" fmla="*/ 5690445 w 6172200"/>
              <a:gd name="connsiteY632" fmla="*/ 2718836 h 5777948"/>
              <a:gd name="connsiteX633" fmla="*/ 5671395 w 6172200"/>
              <a:gd name="connsiteY633" fmla="*/ 2688674 h 5777948"/>
              <a:gd name="connsiteX634" fmla="*/ 5644408 w 6172200"/>
              <a:gd name="connsiteY634" fmla="*/ 2664861 h 5777948"/>
              <a:gd name="connsiteX635" fmla="*/ 5614245 w 6172200"/>
              <a:gd name="connsiteY635" fmla="*/ 2645811 h 5777948"/>
              <a:gd name="connsiteX636" fmla="*/ 5580908 w 6172200"/>
              <a:gd name="connsiteY636" fmla="*/ 2634699 h 5777948"/>
              <a:gd name="connsiteX637" fmla="*/ 5542808 w 6172200"/>
              <a:gd name="connsiteY637" fmla="*/ 2629936 h 5777948"/>
              <a:gd name="connsiteX638" fmla="*/ 5523758 w 6172200"/>
              <a:gd name="connsiteY638" fmla="*/ 2631524 h 5777948"/>
              <a:gd name="connsiteX639" fmla="*/ 5501532 w 6172200"/>
              <a:gd name="connsiteY639" fmla="*/ 2636286 h 5777948"/>
              <a:gd name="connsiteX640" fmla="*/ 5476132 w 6172200"/>
              <a:gd name="connsiteY640" fmla="*/ 2642636 h 5777948"/>
              <a:gd name="connsiteX641" fmla="*/ 5453907 w 6172200"/>
              <a:gd name="connsiteY641" fmla="*/ 2648986 h 5777948"/>
              <a:gd name="connsiteX642" fmla="*/ 5433270 w 6172200"/>
              <a:gd name="connsiteY642" fmla="*/ 2656924 h 5777948"/>
              <a:gd name="connsiteX643" fmla="*/ 5417395 w 6172200"/>
              <a:gd name="connsiteY643" fmla="*/ 2663274 h 5777948"/>
              <a:gd name="connsiteX644" fmla="*/ 5406283 w 6172200"/>
              <a:gd name="connsiteY644" fmla="*/ 2668037 h 5777948"/>
              <a:gd name="connsiteX645" fmla="*/ 5403108 w 6172200"/>
              <a:gd name="connsiteY645" fmla="*/ 2669624 h 5777948"/>
              <a:gd name="connsiteX646" fmla="*/ 5377708 w 6172200"/>
              <a:gd name="connsiteY646" fmla="*/ 2675974 h 5777948"/>
              <a:gd name="connsiteX647" fmla="*/ 5355483 w 6172200"/>
              <a:gd name="connsiteY647" fmla="*/ 2677561 h 5777948"/>
              <a:gd name="connsiteX648" fmla="*/ 5336433 w 6172200"/>
              <a:gd name="connsiteY648" fmla="*/ 2672799 h 5777948"/>
              <a:gd name="connsiteX649" fmla="*/ 5320558 w 6172200"/>
              <a:gd name="connsiteY649" fmla="*/ 2661686 h 5777948"/>
              <a:gd name="connsiteX650" fmla="*/ 5307858 w 6172200"/>
              <a:gd name="connsiteY650" fmla="*/ 2647399 h 5777948"/>
              <a:gd name="connsiteX651" fmla="*/ 5299920 w 6172200"/>
              <a:gd name="connsiteY651" fmla="*/ 2628349 h 5777948"/>
              <a:gd name="connsiteX652" fmla="*/ 5296745 w 6172200"/>
              <a:gd name="connsiteY652" fmla="*/ 2602949 h 5777948"/>
              <a:gd name="connsiteX653" fmla="*/ 5296745 w 6172200"/>
              <a:gd name="connsiteY653" fmla="*/ 2061611 h 5777948"/>
              <a:gd name="connsiteX654" fmla="*/ 4737945 w 6172200"/>
              <a:gd name="connsiteY654" fmla="*/ 2061611 h 5777948"/>
              <a:gd name="connsiteX655" fmla="*/ 4710957 w 6172200"/>
              <a:gd name="connsiteY655" fmla="*/ 2064786 h 5777948"/>
              <a:gd name="connsiteX656" fmla="*/ 4687145 w 6172200"/>
              <a:gd name="connsiteY656" fmla="*/ 2077486 h 5777948"/>
              <a:gd name="connsiteX657" fmla="*/ 4671270 w 6172200"/>
              <a:gd name="connsiteY657" fmla="*/ 2091774 h 5777948"/>
              <a:gd name="connsiteX658" fmla="*/ 4663332 w 6172200"/>
              <a:gd name="connsiteY658" fmla="*/ 2112411 h 5777948"/>
              <a:gd name="connsiteX659" fmla="*/ 4661745 w 6172200"/>
              <a:gd name="connsiteY659" fmla="*/ 2136224 h 5777948"/>
              <a:gd name="connsiteX660" fmla="*/ 4669682 w 6172200"/>
              <a:gd name="connsiteY660" fmla="*/ 2161624 h 5777948"/>
              <a:gd name="connsiteX661" fmla="*/ 4671270 w 6172200"/>
              <a:gd name="connsiteY661" fmla="*/ 2166386 h 5777948"/>
              <a:gd name="connsiteX662" fmla="*/ 4676032 w 6172200"/>
              <a:gd name="connsiteY662" fmla="*/ 2179086 h 5777948"/>
              <a:gd name="connsiteX663" fmla="*/ 4682382 w 6172200"/>
              <a:gd name="connsiteY663" fmla="*/ 2194961 h 5777948"/>
              <a:gd name="connsiteX664" fmla="*/ 4691907 w 6172200"/>
              <a:gd name="connsiteY664" fmla="*/ 2214011 h 5777948"/>
              <a:gd name="connsiteX665" fmla="*/ 4699845 w 6172200"/>
              <a:gd name="connsiteY665" fmla="*/ 2236236 h 5777948"/>
              <a:gd name="connsiteX666" fmla="*/ 4706195 w 6172200"/>
              <a:gd name="connsiteY666" fmla="*/ 2260049 h 5777948"/>
              <a:gd name="connsiteX667" fmla="*/ 4710957 w 6172200"/>
              <a:gd name="connsiteY667" fmla="*/ 2280686 h 5777948"/>
              <a:gd name="connsiteX668" fmla="*/ 4712545 w 6172200"/>
              <a:gd name="connsiteY668" fmla="*/ 2299737 h 5777948"/>
              <a:gd name="connsiteX669" fmla="*/ 4707782 w 6172200"/>
              <a:gd name="connsiteY669" fmla="*/ 2334661 h 5777948"/>
              <a:gd name="connsiteX670" fmla="*/ 4695082 w 6172200"/>
              <a:gd name="connsiteY670" fmla="*/ 2369586 h 5777948"/>
              <a:gd name="connsiteX671" fmla="*/ 4674445 w 6172200"/>
              <a:gd name="connsiteY671" fmla="*/ 2398161 h 5777948"/>
              <a:gd name="connsiteX672" fmla="*/ 4650632 w 6172200"/>
              <a:gd name="connsiteY672" fmla="*/ 2423561 h 5777948"/>
              <a:gd name="connsiteX673" fmla="*/ 4620470 w 6172200"/>
              <a:gd name="connsiteY673" fmla="*/ 2442611 h 5777948"/>
              <a:gd name="connsiteX674" fmla="*/ 4583957 w 6172200"/>
              <a:gd name="connsiteY674" fmla="*/ 2455311 h 5777948"/>
              <a:gd name="connsiteX675" fmla="*/ 4547445 w 6172200"/>
              <a:gd name="connsiteY675" fmla="*/ 2458486 h 5777948"/>
              <a:gd name="connsiteX676" fmla="*/ 4509345 w 6172200"/>
              <a:gd name="connsiteY676" fmla="*/ 2455311 h 5777948"/>
              <a:gd name="connsiteX677" fmla="*/ 4476007 w 6172200"/>
              <a:gd name="connsiteY677" fmla="*/ 2442611 h 5777948"/>
              <a:gd name="connsiteX678" fmla="*/ 4445845 w 6172200"/>
              <a:gd name="connsiteY678" fmla="*/ 2423561 h 5777948"/>
              <a:gd name="connsiteX679" fmla="*/ 4418857 w 6172200"/>
              <a:gd name="connsiteY679" fmla="*/ 2398161 h 5777948"/>
              <a:gd name="connsiteX680" fmla="*/ 4399807 w 6172200"/>
              <a:gd name="connsiteY680" fmla="*/ 2369586 h 5777948"/>
              <a:gd name="connsiteX681" fmla="*/ 4387107 w 6172200"/>
              <a:gd name="connsiteY681" fmla="*/ 2334661 h 5777948"/>
              <a:gd name="connsiteX682" fmla="*/ 4383932 w 6172200"/>
              <a:gd name="connsiteY682" fmla="*/ 2299737 h 5777948"/>
              <a:gd name="connsiteX683" fmla="*/ 4385520 w 6172200"/>
              <a:gd name="connsiteY683" fmla="*/ 2280686 h 5777948"/>
              <a:gd name="connsiteX684" fmla="*/ 4390282 w 6172200"/>
              <a:gd name="connsiteY684" fmla="*/ 2260049 h 5777948"/>
              <a:gd name="connsiteX685" fmla="*/ 4396632 w 6172200"/>
              <a:gd name="connsiteY685" fmla="*/ 2236236 h 5777948"/>
              <a:gd name="connsiteX686" fmla="*/ 4402982 w 6172200"/>
              <a:gd name="connsiteY686" fmla="*/ 2214011 h 5777948"/>
              <a:gd name="connsiteX687" fmla="*/ 4410920 w 6172200"/>
              <a:gd name="connsiteY687" fmla="*/ 2194961 h 5777948"/>
              <a:gd name="connsiteX688" fmla="*/ 4417270 w 6172200"/>
              <a:gd name="connsiteY688" fmla="*/ 2179086 h 5777948"/>
              <a:gd name="connsiteX689" fmla="*/ 4423620 w 6172200"/>
              <a:gd name="connsiteY689" fmla="*/ 2166386 h 5777948"/>
              <a:gd name="connsiteX690" fmla="*/ 4425207 w 6172200"/>
              <a:gd name="connsiteY690" fmla="*/ 2161624 h 5777948"/>
              <a:gd name="connsiteX691" fmla="*/ 4433145 w 6172200"/>
              <a:gd name="connsiteY691" fmla="*/ 2136224 h 5777948"/>
              <a:gd name="connsiteX692" fmla="*/ 4433145 w 6172200"/>
              <a:gd name="connsiteY692" fmla="*/ 2112411 h 5777948"/>
              <a:gd name="connsiteX693" fmla="*/ 4423620 w 6172200"/>
              <a:gd name="connsiteY693" fmla="*/ 2091774 h 5777948"/>
              <a:gd name="connsiteX694" fmla="*/ 4407745 w 6172200"/>
              <a:gd name="connsiteY694" fmla="*/ 2077486 h 5777948"/>
              <a:gd name="connsiteX695" fmla="*/ 4385520 w 6172200"/>
              <a:gd name="connsiteY695" fmla="*/ 2064786 h 5777948"/>
              <a:gd name="connsiteX696" fmla="*/ 4356945 w 6172200"/>
              <a:gd name="connsiteY696" fmla="*/ 2061611 h 5777948"/>
              <a:gd name="connsiteX697" fmla="*/ 3804495 w 6172200"/>
              <a:gd name="connsiteY697" fmla="*/ 2061611 h 5777948"/>
              <a:gd name="connsiteX698" fmla="*/ 3804495 w 6172200"/>
              <a:gd name="connsiteY698" fmla="*/ 1520274 h 5777948"/>
              <a:gd name="connsiteX699" fmla="*/ 3806082 w 6172200"/>
              <a:gd name="connsiteY699" fmla="*/ 1498049 h 5777948"/>
              <a:gd name="connsiteX700" fmla="*/ 3814020 w 6172200"/>
              <a:gd name="connsiteY700" fmla="*/ 1477411 h 5777948"/>
              <a:gd name="connsiteX701" fmla="*/ 3826720 w 6172200"/>
              <a:gd name="connsiteY701" fmla="*/ 1463124 h 5777948"/>
              <a:gd name="connsiteX702" fmla="*/ 3842595 w 6172200"/>
              <a:gd name="connsiteY702" fmla="*/ 1453599 h 5777948"/>
              <a:gd name="connsiteX703" fmla="*/ 3861645 w 6172200"/>
              <a:gd name="connsiteY703" fmla="*/ 1448836 h 5777948"/>
              <a:gd name="connsiteX704" fmla="*/ 3882282 w 6172200"/>
              <a:gd name="connsiteY704" fmla="*/ 1448836 h 5777948"/>
              <a:gd name="connsiteX705" fmla="*/ 3907682 w 6172200"/>
              <a:gd name="connsiteY705" fmla="*/ 1456774 h 5777948"/>
              <a:gd name="connsiteX706" fmla="*/ 3912445 w 6172200"/>
              <a:gd name="connsiteY706" fmla="*/ 1458361 h 5777948"/>
              <a:gd name="connsiteX707" fmla="*/ 3923557 w 6172200"/>
              <a:gd name="connsiteY707" fmla="*/ 1463124 h 5777948"/>
              <a:gd name="connsiteX708" fmla="*/ 3939432 w 6172200"/>
              <a:gd name="connsiteY708" fmla="*/ 1467887 h 5777948"/>
              <a:gd name="connsiteX709" fmla="*/ 3960070 w 6172200"/>
              <a:gd name="connsiteY709" fmla="*/ 1475824 h 5777948"/>
              <a:gd name="connsiteX710" fmla="*/ 3983882 w 6172200"/>
              <a:gd name="connsiteY710" fmla="*/ 1483761 h 5777948"/>
              <a:gd name="connsiteX711" fmla="*/ 4006107 w 6172200"/>
              <a:gd name="connsiteY711" fmla="*/ 1488524 h 5777948"/>
              <a:gd name="connsiteX712" fmla="*/ 4028332 w 6172200"/>
              <a:gd name="connsiteY712" fmla="*/ 1493286 h 5777948"/>
              <a:gd name="connsiteX713" fmla="*/ 4047382 w 6172200"/>
              <a:gd name="connsiteY713" fmla="*/ 1494874 h 5777948"/>
              <a:gd name="connsiteX714" fmla="*/ 4087070 w 6172200"/>
              <a:gd name="connsiteY714" fmla="*/ 1491699 h 5777948"/>
              <a:gd name="connsiteX715" fmla="*/ 4120407 w 6172200"/>
              <a:gd name="connsiteY715" fmla="*/ 1478999 h 5777948"/>
              <a:gd name="connsiteX716" fmla="*/ 4150570 w 6172200"/>
              <a:gd name="connsiteY716" fmla="*/ 1461536 h 5777948"/>
              <a:gd name="connsiteX717" fmla="*/ 4177557 w 6172200"/>
              <a:gd name="connsiteY717" fmla="*/ 1436136 h 5777948"/>
              <a:gd name="connsiteX718" fmla="*/ 4196607 w 6172200"/>
              <a:gd name="connsiteY718" fmla="*/ 1405974 h 5777948"/>
              <a:gd name="connsiteX719" fmla="*/ 4207720 w 6172200"/>
              <a:gd name="connsiteY719" fmla="*/ 1374224 h 5777948"/>
              <a:gd name="connsiteX720" fmla="*/ 4212482 w 6172200"/>
              <a:gd name="connsiteY720" fmla="*/ 1336124 h 5777948"/>
              <a:gd name="connsiteX721" fmla="*/ 4207720 w 6172200"/>
              <a:gd name="connsiteY721" fmla="*/ 1299611 h 5777948"/>
              <a:gd name="connsiteX722" fmla="*/ 4196607 w 6172200"/>
              <a:gd name="connsiteY722" fmla="*/ 1267861 h 5777948"/>
              <a:gd name="connsiteX723" fmla="*/ 4177557 w 6172200"/>
              <a:gd name="connsiteY723" fmla="*/ 1237698 h 5777948"/>
              <a:gd name="connsiteX724" fmla="*/ 4150570 w 6172200"/>
              <a:gd name="connsiteY724" fmla="*/ 1212299 h 5777948"/>
              <a:gd name="connsiteX725" fmla="*/ 4120407 w 6172200"/>
              <a:gd name="connsiteY725" fmla="*/ 1194836 h 5777948"/>
              <a:gd name="connsiteX726" fmla="*/ 4087070 w 6172200"/>
              <a:gd name="connsiteY726" fmla="*/ 1182136 h 5777948"/>
              <a:gd name="connsiteX727" fmla="*/ 4047382 w 6172200"/>
              <a:gd name="connsiteY727" fmla="*/ 1178961 h 5777948"/>
              <a:gd name="connsiteX728" fmla="*/ 4028332 w 6172200"/>
              <a:gd name="connsiteY728" fmla="*/ 1180549 h 5777948"/>
              <a:gd name="connsiteX729" fmla="*/ 4006107 w 6172200"/>
              <a:gd name="connsiteY729" fmla="*/ 1185311 h 5777948"/>
              <a:gd name="connsiteX730" fmla="*/ 3983882 w 6172200"/>
              <a:gd name="connsiteY730" fmla="*/ 1191661 h 5777948"/>
              <a:gd name="connsiteX731" fmla="*/ 3960070 w 6172200"/>
              <a:gd name="connsiteY731" fmla="*/ 1198011 h 5777948"/>
              <a:gd name="connsiteX732" fmla="*/ 3939432 w 6172200"/>
              <a:gd name="connsiteY732" fmla="*/ 1205949 h 5777948"/>
              <a:gd name="connsiteX733" fmla="*/ 3923557 w 6172200"/>
              <a:gd name="connsiteY733" fmla="*/ 1212299 h 5777948"/>
              <a:gd name="connsiteX734" fmla="*/ 3912445 w 6172200"/>
              <a:gd name="connsiteY734" fmla="*/ 1215474 h 5777948"/>
              <a:gd name="connsiteX735" fmla="*/ 3907682 w 6172200"/>
              <a:gd name="connsiteY735" fmla="*/ 1217061 h 5777948"/>
              <a:gd name="connsiteX736" fmla="*/ 3882282 w 6172200"/>
              <a:gd name="connsiteY736" fmla="*/ 1224998 h 5777948"/>
              <a:gd name="connsiteX737" fmla="*/ 3861645 w 6172200"/>
              <a:gd name="connsiteY737" fmla="*/ 1224998 h 5777948"/>
              <a:gd name="connsiteX738" fmla="*/ 3842595 w 6172200"/>
              <a:gd name="connsiteY738" fmla="*/ 1220236 h 5777948"/>
              <a:gd name="connsiteX739" fmla="*/ 3826720 w 6172200"/>
              <a:gd name="connsiteY739" fmla="*/ 1210711 h 5777948"/>
              <a:gd name="connsiteX740" fmla="*/ 3814020 w 6172200"/>
              <a:gd name="connsiteY740" fmla="*/ 1196423 h 5777948"/>
              <a:gd name="connsiteX741" fmla="*/ 3806082 w 6172200"/>
              <a:gd name="connsiteY741" fmla="*/ 1175786 h 5777948"/>
              <a:gd name="connsiteX742" fmla="*/ 3804495 w 6172200"/>
              <a:gd name="connsiteY742" fmla="*/ 1151973 h 5777948"/>
              <a:gd name="connsiteX743" fmla="*/ 3804495 w 6172200"/>
              <a:gd name="connsiteY743" fmla="*/ 610636 h 5777948"/>
              <a:gd name="connsiteX744" fmla="*/ 3690195 w 6172200"/>
              <a:gd name="connsiteY744" fmla="*/ 610636 h 5777948"/>
              <a:gd name="connsiteX745" fmla="*/ 3688607 w 6172200"/>
              <a:gd name="connsiteY745" fmla="*/ 610636 h 5777948"/>
              <a:gd name="connsiteX746" fmla="*/ 3244107 w 6172200"/>
              <a:gd name="connsiteY746" fmla="*/ 610636 h 5777948"/>
              <a:gd name="connsiteX747" fmla="*/ 3215532 w 6172200"/>
              <a:gd name="connsiteY747" fmla="*/ 607461 h 5777948"/>
              <a:gd name="connsiteX748" fmla="*/ 3193307 w 6172200"/>
              <a:gd name="connsiteY748" fmla="*/ 596349 h 5777948"/>
              <a:gd name="connsiteX749" fmla="*/ 3179020 w 6172200"/>
              <a:gd name="connsiteY749" fmla="*/ 582061 h 5777948"/>
              <a:gd name="connsiteX750" fmla="*/ 3167907 w 6172200"/>
              <a:gd name="connsiteY750" fmla="*/ 561424 h 5777948"/>
              <a:gd name="connsiteX751" fmla="*/ 3167907 w 6172200"/>
              <a:gd name="connsiteY751" fmla="*/ 537611 h 5777948"/>
              <a:gd name="connsiteX752" fmla="*/ 3175845 w 6172200"/>
              <a:gd name="connsiteY752" fmla="*/ 510624 h 5777948"/>
              <a:gd name="connsiteX753" fmla="*/ 3175845 w 6172200"/>
              <a:gd name="connsiteY753" fmla="*/ 509036 h 5777948"/>
              <a:gd name="connsiteX754" fmla="*/ 3180607 w 6172200"/>
              <a:gd name="connsiteY754" fmla="*/ 502686 h 5777948"/>
              <a:gd name="connsiteX755" fmla="*/ 3185370 w 6172200"/>
              <a:gd name="connsiteY755" fmla="*/ 491574 h 5777948"/>
              <a:gd name="connsiteX756" fmla="*/ 3191720 w 6172200"/>
              <a:gd name="connsiteY756" fmla="*/ 475699 h 5777948"/>
              <a:gd name="connsiteX757" fmla="*/ 3198070 w 6172200"/>
              <a:gd name="connsiteY757" fmla="*/ 456648 h 5777948"/>
              <a:gd name="connsiteX758" fmla="*/ 3206007 w 6172200"/>
              <a:gd name="connsiteY758" fmla="*/ 434423 h 5777948"/>
              <a:gd name="connsiteX759" fmla="*/ 3212357 w 6172200"/>
              <a:gd name="connsiteY759" fmla="*/ 412198 h 5777948"/>
              <a:gd name="connsiteX760" fmla="*/ 3215532 w 6172200"/>
              <a:gd name="connsiteY760" fmla="*/ 391561 h 5777948"/>
              <a:gd name="connsiteX761" fmla="*/ 3217120 w 6172200"/>
              <a:gd name="connsiteY761" fmla="*/ 374099 h 5777948"/>
              <a:gd name="connsiteX762" fmla="*/ 3215532 w 6172200"/>
              <a:gd name="connsiteY762" fmla="*/ 343936 h 5777948"/>
              <a:gd name="connsiteX763" fmla="*/ 3207595 w 6172200"/>
              <a:gd name="connsiteY763" fmla="*/ 316948 h 5777948"/>
              <a:gd name="connsiteX764" fmla="*/ 3194895 w 6172200"/>
              <a:gd name="connsiteY764" fmla="*/ 291548 h 5777948"/>
              <a:gd name="connsiteX765" fmla="*/ 3190132 w 6172200"/>
              <a:gd name="connsiteY765" fmla="*/ 285198 h 5777948"/>
              <a:gd name="connsiteX766" fmla="*/ 3169495 w 6172200"/>
              <a:gd name="connsiteY766" fmla="*/ 262973 h 5777948"/>
              <a:gd name="connsiteX767" fmla="*/ 3145682 w 6172200"/>
              <a:gd name="connsiteY767" fmla="*/ 242336 h 5777948"/>
              <a:gd name="connsiteX768" fmla="*/ 3117107 w 6172200"/>
              <a:gd name="connsiteY768" fmla="*/ 228048 h 5777948"/>
              <a:gd name="connsiteX769" fmla="*/ 3085357 w 6172200"/>
              <a:gd name="connsiteY769" fmla="*/ 218523 h 5777948"/>
              <a:gd name="connsiteX770" fmla="*/ 3053607 w 6172200"/>
              <a:gd name="connsiteY770" fmla="*/ 215348 h 5777948"/>
              <a:gd name="connsiteX771" fmla="*/ 0 w 6172200"/>
              <a:gd name="connsiteY771" fmla="*/ 0 h 5777948"/>
              <a:gd name="connsiteX772" fmla="*/ 6172200 w 6172200"/>
              <a:gd name="connsiteY772" fmla="*/ 66261 h 5777948"/>
              <a:gd name="connsiteX773" fmla="*/ 6172200 w 6172200"/>
              <a:gd name="connsiteY773" fmla="*/ 5777948 h 5777948"/>
              <a:gd name="connsiteX774" fmla="*/ 0 w 6172200"/>
              <a:gd name="connsiteY774" fmla="*/ 5777948 h 5777948"/>
              <a:gd name="connsiteX775" fmla="*/ 0 w 6172200"/>
              <a:gd name="connsiteY775" fmla="*/ 0 h 5777948"/>
              <a:gd name="connsiteX0" fmla="*/ 2313832 w 6172200"/>
              <a:gd name="connsiteY0" fmla="*/ 3515208 h 5764695"/>
              <a:gd name="connsiteX1" fmla="*/ 2313832 w 6172200"/>
              <a:gd name="connsiteY1" fmla="*/ 4054958 h 5764695"/>
              <a:gd name="connsiteX2" fmla="*/ 2310657 w 6172200"/>
              <a:gd name="connsiteY2" fmla="*/ 4083533 h 5764695"/>
              <a:gd name="connsiteX3" fmla="*/ 2299545 w 6172200"/>
              <a:gd name="connsiteY3" fmla="*/ 4105758 h 5764695"/>
              <a:gd name="connsiteX4" fmla="*/ 2282082 w 6172200"/>
              <a:gd name="connsiteY4" fmla="*/ 4120046 h 5764695"/>
              <a:gd name="connsiteX5" fmla="*/ 2261445 w 6172200"/>
              <a:gd name="connsiteY5" fmla="*/ 4127983 h 5764695"/>
              <a:gd name="connsiteX6" fmla="*/ 2237632 w 6172200"/>
              <a:gd name="connsiteY6" fmla="*/ 4129571 h 5764695"/>
              <a:gd name="connsiteX7" fmla="*/ 2210645 w 6172200"/>
              <a:gd name="connsiteY7" fmla="*/ 4121633 h 5764695"/>
              <a:gd name="connsiteX8" fmla="*/ 2205882 w 6172200"/>
              <a:gd name="connsiteY8" fmla="*/ 4120046 h 5764695"/>
              <a:gd name="connsiteX9" fmla="*/ 2193182 w 6172200"/>
              <a:gd name="connsiteY9" fmla="*/ 4115283 h 5764695"/>
              <a:gd name="connsiteX10" fmla="*/ 2177307 w 6172200"/>
              <a:gd name="connsiteY10" fmla="*/ 4108933 h 5764695"/>
              <a:gd name="connsiteX11" fmla="*/ 2156670 w 6172200"/>
              <a:gd name="connsiteY11" fmla="*/ 4102583 h 5764695"/>
              <a:gd name="connsiteX12" fmla="*/ 2134445 w 6172200"/>
              <a:gd name="connsiteY12" fmla="*/ 4094646 h 5764695"/>
              <a:gd name="connsiteX13" fmla="*/ 2112220 w 6172200"/>
              <a:gd name="connsiteY13" fmla="*/ 4088296 h 5764695"/>
              <a:gd name="connsiteX14" fmla="*/ 2088407 w 6172200"/>
              <a:gd name="connsiteY14" fmla="*/ 4083533 h 5764695"/>
              <a:gd name="connsiteX15" fmla="*/ 2069357 w 6172200"/>
              <a:gd name="connsiteY15" fmla="*/ 4081946 h 5764695"/>
              <a:gd name="connsiteX16" fmla="*/ 2032845 w 6172200"/>
              <a:gd name="connsiteY16" fmla="*/ 4086708 h 5764695"/>
              <a:gd name="connsiteX17" fmla="*/ 1996332 w 6172200"/>
              <a:gd name="connsiteY17" fmla="*/ 4097821 h 5764695"/>
              <a:gd name="connsiteX18" fmla="*/ 1966170 w 6172200"/>
              <a:gd name="connsiteY18" fmla="*/ 4116871 h 5764695"/>
              <a:gd name="connsiteX19" fmla="*/ 1942357 w 6172200"/>
              <a:gd name="connsiteY19" fmla="*/ 4140683 h 5764695"/>
              <a:gd name="connsiteX20" fmla="*/ 1921720 w 6172200"/>
              <a:gd name="connsiteY20" fmla="*/ 4170846 h 5764695"/>
              <a:gd name="connsiteX21" fmla="*/ 1909020 w 6172200"/>
              <a:gd name="connsiteY21" fmla="*/ 4204183 h 5764695"/>
              <a:gd name="connsiteX22" fmla="*/ 1904257 w 6172200"/>
              <a:gd name="connsiteY22" fmla="*/ 4239108 h 5764695"/>
              <a:gd name="connsiteX23" fmla="*/ 1909020 w 6172200"/>
              <a:gd name="connsiteY23" fmla="*/ 4277208 h 5764695"/>
              <a:gd name="connsiteX24" fmla="*/ 1921720 w 6172200"/>
              <a:gd name="connsiteY24" fmla="*/ 4310546 h 5764695"/>
              <a:gd name="connsiteX25" fmla="*/ 1942357 w 6172200"/>
              <a:gd name="connsiteY25" fmla="*/ 4340708 h 5764695"/>
              <a:gd name="connsiteX26" fmla="*/ 1966170 w 6172200"/>
              <a:gd name="connsiteY26" fmla="*/ 4364521 h 5764695"/>
              <a:gd name="connsiteX27" fmla="*/ 1996332 w 6172200"/>
              <a:gd name="connsiteY27" fmla="*/ 4383571 h 5764695"/>
              <a:gd name="connsiteX28" fmla="*/ 2032845 w 6172200"/>
              <a:gd name="connsiteY28" fmla="*/ 4394683 h 5764695"/>
              <a:gd name="connsiteX29" fmla="*/ 2069357 w 6172200"/>
              <a:gd name="connsiteY29" fmla="*/ 4399446 h 5764695"/>
              <a:gd name="connsiteX30" fmla="*/ 2088407 w 6172200"/>
              <a:gd name="connsiteY30" fmla="*/ 4397858 h 5764695"/>
              <a:gd name="connsiteX31" fmla="*/ 2112220 w 6172200"/>
              <a:gd name="connsiteY31" fmla="*/ 4393096 h 5764695"/>
              <a:gd name="connsiteX32" fmla="*/ 2134445 w 6172200"/>
              <a:gd name="connsiteY32" fmla="*/ 4386746 h 5764695"/>
              <a:gd name="connsiteX33" fmla="*/ 2156670 w 6172200"/>
              <a:gd name="connsiteY33" fmla="*/ 4378808 h 5764695"/>
              <a:gd name="connsiteX34" fmla="*/ 2177307 w 6172200"/>
              <a:gd name="connsiteY34" fmla="*/ 4372458 h 5764695"/>
              <a:gd name="connsiteX35" fmla="*/ 2193182 w 6172200"/>
              <a:gd name="connsiteY35" fmla="*/ 4366108 h 5764695"/>
              <a:gd name="connsiteX36" fmla="*/ 2205882 w 6172200"/>
              <a:gd name="connsiteY36" fmla="*/ 4361346 h 5764695"/>
              <a:gd name="connsiteX37" fmla="*/ 2210645 w 6172200"/>
              <a:gd name="connsiteY37" fmla="*/ 4359758 h 5764695"/>
              <a:gd name="connsiteX38" fmla="*/ 2234457 w 6172200"/>
              <a:gd name="connsiteY38" fmla="*/ 4353408 h 5764695"/>
              <a:gd name="connsiteX39" fmla="*/ 2255095 w 6172200"/>
              <a:gd name="connsiteY39" fmla="*/ 4351821 h 5764695"/>
              <a:gd name="connsiteX40" fmla="*/ 2274145 w 6172200"/>
              <a:gd name="connsiteY40" fmla="*/ 4356583 h 5764695"/>
              <a:gd name="connsiteX41" fmla="*/ 2291607 w 6172200"/>
              <a:gd name="connsiteY41" fmla="*/ 4366108 h 5764695"/>
              <a:gd name="connsiteX42" fmla="*/ 2304307 w 6172200"/>
              <a:gd name="connsiteY42" fmla="*/ 4381983 h 5764695"/>
              <a:gd name="connsiteX43" fmla="*/ 2310657 w 6172200"/>
              <a:gd name="connsiteY43" fmla="*/ 4401033 h 5764695"/>
              <a:gd name="connsiteX44" fmla="*/ 2313832 w 6172200"/>
              <a:gd name="connsiteY44" fmla="*/ 4426433 h 5764695"/>
              <a:gd name="connsiteX45" fmla="*/ 2313832 w 6172200"/>
              <a:gd name="connsiteY45" fmla="*/ 4964596 h 5764695"/>
              <a:gd name="connsiteX46" fmla="*/ 2426545 w 6172200"/>
              <a:gd name="connsiteY46" fmla="*/ 4964596 h 5764695"/>
              <a:gd name="connsiteX47" fmla="*/ 2871045 w 6172200"/>
              <a:gd name="connsiteY47" fmla="*/ 4964596 h 5764695"/>
              <a:gd name="connsiteX48" fmla="*/ 2899620 w 6172200"/>
              <a:gd name="connsiteY48" fmla="*/ 4967771 h 5764695"/>
              <a:gd name="connsiteX49" fmla="*/ 2923432 w 6172200"/>
              <a:gd name="connsiteY49" fmla="*/ 4978883 h 5764695"/>
              <a:gd name="connsiteX50" fmla="*/ 2939307 w 6172200"/>
              <a:gd name="connsiteY50" fmla="*/ 4994758 h 5764695"/>
              <a:gd name="connsiteX51" fmla="*/ 2947245 w 6172200"/>
              <a:gd name="connsiteY51" fmla="*/ 5015396 h 5764695"/>
              <a:gd name="connsiteX52" fmla="*/ 2947245 w 6172200"/>
              <a:gd name="connsiteY52" fmla="*/ 5037621 h 5764695"/>
              <a:gd name="connsiteX53" fmla="*/ 2940895 w 6172200"/>
              <a:gd name="connsiteY53" fmla="*/ 5066196 h 5764695"/>
              <a:gd name="connsiteX54" fmla="*/ 2939307 w 6172200"/>
              <a:gd name="connsiteY54" fmla="*/ 5066196 h 5764695"/>
              <a:gd name="connsiteX55" fmla="*/ 2937720 w 6172200"/>
              <a:gd name="connsiteY55" fmla="*/ 5072546 h 5764695"/>
              <a:gd name="connsiteX56" fmla="*/ 2932957 w 6172200"/>
              <a:gd name="connsiteY56" fmla="*/ 5085246 h 5764695"/>
              <a:gd name="connsiteX57" fmla="*/ 2925020 w 6172200"/>
              <a:gd name="connsiteY57" fmla="*/ 5101121 h 5764695"/>
              <a:gd name="connsiteX58" fmla="*/ 2918670 w 6172200"/>
              <a:gd name="connsiteY58" fmla="*/ 5120171 h 5764695"/>
              <a:gd name="connsiteX59" fmla="*/ 2912320 w 6172200"/>
              <a:gd name="connsiteY59" fmla="*/ 5140808 h 5764695"/>
              <a:gd name="connsiteX60" fmla="*/ 2904382 w 6172200"/>
              <a:gd name="connsiteY60" fmla="*/ 5163033 h 5764695"/>
              <a:gd name="connsiteX61" fmla="*/ 2899620 w 6172200"/>
              <a:gd name="connsiteY61" fmla="*/ 5183671 h 5764695"/>
              <a:gd name="connsiteX62" fmla="*/ 2898032 w 6172200"/>
              <a:gd name="connsiteY62" fmla="*/ 5201133 h 5764695"/>
              <a:gd name="connsiteX63" fmla="*/ 2901207 w 6172200"/>
              <a:gd name="connsiteY63" fmla="*/ 5229708 h 5764695"/>
              <a:gd name="connsiteX64" fmla="*/ 2909145 w 6172200"/>
              <a:gd name="connsiteY64" fmla="*/ 5259871 h 5764695"/>
              <a:gd name="connsiteX65" fmla="*/ 2923432 w 6172200"/>
              <a:gd name="connsiteY65" fmla="*/ 5283683 h 5764695"/>
              <a:gd name="connsiteX66" fmla="*/ 2926607 w 6172200"/>
              <a:gd name="connsiteY66" fmla="*/ 5290033 h 5764695"/>
              <a:gd name="connsiteX67" fmla="*/ 2947245 w 6172200"/>
              <a:gd name="connsiteY67" fmla="*/ 5313846 h 5764695"/>
              <a:gd name="connsiteX68" fmla="*/ 2971057 w 6172200"/>
              <a:gd name="connsiteY68" fmla="*/ 5334483 h 5764695"/>
              <a:gd name="connsiteX69" fmla="*/ 2998045 w 6172200"/>
              <a:gd name="connsiteY69" fmla="*/ 5348771 h 5764695"/>
              <a:gd name="connsiteX70" fmla="*/ 3029795 w 6172200"/>
              <a:gd name="connsiteY70" fmla="*/ 5356708 h 5764695"/>
              <a:gd name="connsiteX71" fmla="*/ 3061545 w 6172200"/>
              <a:gd name="connsiteY71" fmla="*/ 5359883 h 5764695"/>
              <a:gd name="connsiteX72" fmla="*/ 3096470 w 6172200"/>
              <a:gd name="connsiteY72" fmla="*/ 5356708 h 5764695"/>
              <a:gd name="connsiteX73" fmla="*/ 3126632 w 6172200"/>
              <a:gd name="connsiteY73" fmla="*/ 5348771 h 5764695"/>
              <a:gd name="connsiteX74" fmla="*/ 3153620 w 6172200"/>
              <a:gd name="connsiteY74" fmla="*/ 5334483 h 5764695"/>
              <a:gd name="connsiteX75" fmla="*/ 3179020 w 6172200"/>
              <a:gd name="connsiteY75" fmla="*/ 5313846 h 5764695"/>
              <a:gd name="connsiteX76" fmla="*/ 3198070 w 6172200"/>
              <a:gd name="connsiteY76" fmla="*/ 5290033 h 5764695"/>
              <a:gd name="connsiteX77" fmla="*/ 3202832 w 6172200"/>
              <a:gd name="connsiteY77" fmla="*/ 5283683 h 5764695"/>
              <a:gd name="connsiteX78" fmla="*/ 3215532 w 6172200"/>
              <a:gd name="connsiteY78" fmla="*/ 5259871 h 5764695"/>
              <a:gd name="connsiteX79" fmla="*/ 3223470 w 6172200"/>
              <a:gd name="connsiteY79" fmla="*/ 5229708 h 5764695"/>
              <a:gd name="connsiteX80" fmla="*/ 3226645 w 6172200"/>
              <a:gd name="connsiteY80" fmla="*/ 5201133 h 5764695"/>
              <a:gd name="connsiteX81" fmla="*/ 3225057 w 6172200"/>
              <a:gd name="connsiteY81" fmla="*/ 5183671 h 5764695"/>
              <a:gd name="connsiteX82" fmla="*/ 3220295 w 6172200"/>
              <a:gd name="connsiteY82" fmla="*/ 5163033 h 5764695"/>
              <a:gd name="connsiteX83" fmla="*/ 3213945 w 6172200"/>
              <a:gd name="connsiteY83" fmla="*/ 5140808 h 5764695"/>
              <a:gd name="connsiteX84" fmla="*/ 3207595 w 6172200"/>
              <a:gd name="connsiteY84" fmla="*/ 5120171 h 5764695"/>
              <a:gd name="connsiteX85" fmla="*/ 3199657 w 6172200"/>
              <a:gd name="connsiteY85" fmla="*/ 5101121 h 5764695"/>
              <a:gd name="connsiteX86" fmla="*/ 3193307 w 6172200"/>
              <a:gd name="connsiteY86" fmla="*/ 5085246 h 5764695"/>
              <a:gd name="connsiteX87" fmla="*/ 3188545 w 6172200"/>
              <a:gd name="connsiteY87" fmla="*/ 5072546 h 5764695"/>
              <a:gd name="connsiteX88" fmla="*/ 3186957 w 6172200"/>
              <a:gd name="connsiteY88" fmla="*/ 5066196 h 5764695"/>
              <a:gd name="connsiteX89" fmla="*/ 3185370 w 6172200"/>
              <a:gd name="connsiteY89" fmla="*/ 5066196 h 5764695"/>
              <a:gd name="connsiteX90" fmla="*/ 3175845 w 6172200"/>
              <a:gd name="connsiteY90" fmla="*/ 5037621 h 5764695"/>
              <a:gd name="connsiteX91" fmla="*/ 3179020 w 6172200"/>
              <a:gd name="connsiteY91" fmla="*/ 5015396 h 5764695"/>
              <a:gd name="connsiteX92" fmla="*/ 3186957 w 6172200"/>
              <a:gd name="connsiteY92" fmla="*/ 4994758 h 5764695"/>
              <a:gd name="connsiteX93" fmla="*/ 3202832 w 6172200"/>
              <a:gd name="connsiteY93" fmla="*/ 4978883 h 5764695"/>
              <a:gd name="connsiteX94" fmla="*/ 3225057 w 6172200"/>
              <a:gd name="connsiteY94" fmla="*/ 4967771 h 5764695"/>
              <a:gd name="connsiteX95" fmla="*/ 3252045 w 6172200"/>
              <a:gd name="connsiteY95" fmla="*/ 4964596 h 5764695"/>
              <a:gd name="connsiteX96" fmla="*/ 3696545 w 6172200"/>
              <a:gd name="connsiteY96" fmla="*/ 4964596 h 5764695"/>
              <a:gd name="connsiteX97" fmla="*/ 3698132 w 6172200"/>
              <a:gd name="connsiteY97" fmla="*/ 4964596 h 5764695"/>
              <a:gd name="connsiteX98" fmla="*/ 3812432 w 6172200"/>
              <a:gd name="connsiteY98" fmla="*/ 4964596 h 5764695"/>
              <a:gd name="connsiteX99" fmla="*/ 3812432 w 6172200"/>
              <a:gd name="connsiteY99" fmla="*/ 4878871 h 5764695"/>
              <a:gd name="connsiteX100" fmla="*/ 3810845 w 6172200"/>
              <a:gd name="connsiteY100" fmla="*/ 4866171 h 5764695"/>
              <a:gd name="connsiteX101" fmla="*/ 3809257 w 6172200"/>
              <a:gd name="connsiteY101" fmla="*/ 4855058 h 5764695"/>
              <a:gd name="connsiteX102" fmla="*/ 3809257 w 6172200"/>
              <a:gd name="connsiteY102" fmla="*/ 4426433 h 5764695"/>
              <a:gd name="connsiteX103" fmla="*/ 3806082 w 6172200"/>
              <a:gd name="connsiteY103" fmla="*/ 4401033 h 5764695"/>
              <a:gd name="connsiteX104" fmla="*/ 3798145 w 6172200"/>
              <a:gd name="connsiteY104" fmla="*/ 4381983 h 5764695"/>
              <a:gd name="connsiteX105" fmla="*/ 3785445 w 6172200"/>
              <a:gd name="connsiteY105" fmla="*/ 4366108 h 5764695"/>
              <a:gd name="connsiteX106" fmla="*/ 3769570 w 6172200"/>
              <a:gd name="connsiteY106" fmla="*/ 4356583 h 5764695"/>
              <a:gd name="connsiteX107" fmla="*/ 3750520 w 6172200"/>
              <a:gd name="connsiteY107" fmla="*/ 4351821 h 5764695"/>
              <a:gd name="connsiteX108" fmla="*/ 3729882 w 6172200"/>
              <a:gd name="connsiteY108" fmla="*/ 4353408 h 5764695"/>
              <a:gd name="connsiteX109" fmla="*/ 3704482 w 6172200"/>
              <a:gd name="connsiteY109" fmla="*/ 4359758 h 5764695"/>
              <a:gd name="connsiteX110" fmla="*/ 3699720 w 6172200"/>
              <a:gd name="connsiteY110" fmla="*/ 4361346 h 5764695"/>
              <a:gd name="connsiteX111" fmla="*/ 3688607 w 6172200"/>
              <a:gd name="connsiteY111" fmla="*/ 4366108 h 5764695"/>
              <a:gd name="connsiteX112" fmla="*/ 3672732 w 6172200"/>
              <a:gd name="connsiteY112" fmla="*/ 4372458 h 5764695"/>
              <a:gd name="connsiteX113" fmla="*/ 3652095 w 6172200"/>
              <a:gd name="connsiteY113" fmla="*/ 4378808 h 5764695"/>
              <a:gd name="connsiteX114" fmla="*/ 3629870 w 6172200"/>
              <a:gd name="connsiteY114" fmla="*/ 4386746 h 5764695"/>
              <a:gd name="connsiteX115" fmla="*/ 3606057 w 6172200"/>
              <a:gd name="connsiteY115" fmla="*/ 4393096 h 5764695"/>
              <a:gd name="connsiteX116" fmla="*/ 3583832 w 6172200"/>
              <a:gd name="connsiteY116" fmla="*/ 4397858 h 5764695"/>
              <a:gd name="connsiteX117" fmla="*/ 3564782 w 6172200"/>
              <a:gd name="connsiteY117" fmla="*/ 4399446 h 5764695"/>
              <a:gd name="connsiteX118" fmla="*/ 3526682 w 6172200"/>
              <a:gd name="connsiteY118" fmla="*/ 4394683 h 5764695"/>
              <a:gd name="connsiteX119" fmla="*/ 3491757 w 6172200"/>
              <a:gd name="connsiteY119" fmla="*/ 4383571 h 5764695"/>
              <a:gd name="connsiteX120" fmla="*/ 3461595 w 6172200"/>
              <a:gd name="connsiteY120" fmla="*/ 4364521 h 5764695"/>
              <a:gd name="connsiteX121" fmla="*/ 3436195 w 6172200"/>
              <a:gd name="connsiteY121" fmla="*/ 4340708 h 5764695"/>
              <a:gd name="connsiteX122" fmla="*/ 3417145 w 6172200"/>
              <a:gd name="connsiteY122" fmla="*/ 4310546 h 5764695"/>
              <a:gd name="connsiteX123" fmla="*/ 3404445 w 6172200"/>
              <a:gd name="connsiteY123" fmla="*/ 4277208 h 5764695"/>
              <a:gd name="connsiteX124" fmla="*/ 3399682 w 6172200"/>
              <a:gd name="connsiteY124" fmla="*/ 4239108 h 5764695"/>
              <a:gd name="connsiteX125" fmla="*/ 3404445 w 6172200"/>
              <a:gd name="connsiteY125" fmla="*/ 4204183 h 5764695"/>
              <a:gd name="connsiteX126" fmla="*/ 3417145 w 6172200"/>
              <a:gd name="connsiteY126" fmla="*/ 4170846 h 5764695"/>
              <a:gd name="connsiteX127" fmla="*/ 3436195 w 6172200"/>
              <a:gd name="connsiteY127" fmla="*/ 4140683 h 5764695"/>
              <a:gd name="connsiteX128" fmla="*/ 3461595 w 6172200"/>
              <a:gd name="connsiteY128" fmla="*/ 4116871 h 5764695"/>
              <a:gd name="connsiteX129" fmla="*/ 3491757 w 6172200"/>
              <a:gd name="connsiteY129" fmla="*/ 4097821 h 5764695"/>
              <a:gd name="connsiteX130" fmla="*/ 3526682 w 6172200"/>
              <a:gd name="connsiteY130" fmla="*/ 4086708 h 5764695"/>
              <a:gd name="connsiteX131" fmla="*/ 3564782 w 6172200"/>
              <a:gd name="connsiteY131" fmla="*/ 4081946 h 5764695"/>
              <a:gd name="connsiteX132" fmla="*/ 3583832 w 6172200"/>
              <a:gd name="connsiteY132" fmla="*/ 4083533 h 5764695"/>
              <a:gd name="connsiteX133" fmla="*/ 3606057 w 6172200"/>
              <a:gd name="connsiteY133" fmla="*/ 4088296 h 5764695"/>
              <a:gd name="connsiteX134" fmla="*/ 3629870 w 6172200"/>
              <a:gd name="connsiteY134" fmla="*/ 4094646 h 5764695"/>
              <a:gd name="connsiteX135" fmla="*/ 3652095 w 6172200"/>
              <a:gd name="connsiteY135" fmla="*/ 4102583 h 5764695"/>
              <a:gd name="connsiteX136" fmla="*/ 3672732 w 6172200"/>
              <a:gd name="connsiteY136" fmla="*/ 4108933 h 5764695"/>
              <a:gd name="connsiteX137" fmla="*/ 3688607 w 6172200"/>
              <a:gd name="connsiteY137" fmla="*/ 4115283 h 5764695"/>
              <a:gd name="connsiteX138" fmla="*/ 3699720 w 6172200"/>
              <a:gd name="connsiteY138" fmla="*/ 4120046 h 5764695"/>
              <a:gd name="connsiteX139" fmla="*/ 3704482 w 6172200"/>
              <a:gd name="connsiteY139" fmla="*/ 4121633 h 5764695"/>
              <a:gd name="connsiteX140" fmla="*/ 3733057 w 6172200"/>
              <a:gd name="connsiteY140" fmla="*/ 4129571 h 5764695"/>
              <a:gd name="connsiteX141" fmla="*/ 3756870 w 6172200"/>
              <a:gd name="connsiteY141" fmla="*/ 4127983 h 5764695"/>
              <a:gd name="connsiteX142" fmla="*/ 3777507 w 6172200"/>
              <a:gd name="connsiteY142" fmla="*/ 4120046 h 5764695"/>
              <a:gd name="connsiteX143" fmla="*/ 3793382 w 6172200"/>
              <a:gd name="connsiteY143" fmla="*/ 4105758 h 5764695"/>
              <a:gd name="connsiteX144" fmla="*/ 3806082 w 6172200"/>
              <a:gd name="connsiteY144" fmla="*/ 4083533 h 5764695"/>
              <a:gd name="connsiteX145" fmla="*/ 3809257 w 6172200"/>
              <a:gd name="connsiteY145" fmla="*/ 4054958 h 5764695"/>
              <a:gd name="connsiteX146" fmla="*/ 3809257 w 6172200"/>
              <a:gd name="connsiteY146" fmla="*/ 3626333 h 5764695"/>
              <a:gd name="connsiteX147" fmla="*/ 3810845 w 6172200"/>
              <a:gd name="connsiteY147" fmla="*/ 3615221 h 5764695"/>
              <a:gd name="connsiteX148" fmla="*/ 3812432 w 6172200"/>
              <a:gd name="connsiteY148" fmla="*/ 3602521 h 5764695"/>
              <a:gd name="connsiteX149" fmla="*/ 3812432 w 6172200"/>
              <a:gd name="connsiteY149" fmla="*/ 3515208 h 5764695"/>
              <a:gd name="connsiteX150" fmla="*/ 3252045 w 6172200"/>
              <a:gd name="connsiteY150" fmla="*/ 3515208 h 5764695"/>
              <a:gd name="connsiteX151" fmla="*/ 3225057 w 6172200"/>
              <a:gd name="connsiteY151" fmla="*/ 3519971 h 5764695"/>
              <a:gd name="connsiteX152" fmla="*/ 3202832 w 6172200"/>
              <a:gd name="connsiteY152" fmla="*/ 3531083 h 5764695"/>
              <a:gd name="connsiteX153" fmla="*/ 3186957 w 6172200"/>
              <a:gd name="connsiteY153" fmla="*/ 3545371 h 5764695"/>
              <a:gd name="connsiteX154" fmla="*/ 3179020 w 6172200"/>
              <a:gd name="connsiteY154" fmla="*/ 3566008 h 5764695"/>
              <a:gd name="connsiteX155" fmla="*/ 3175845 w 6172200"/>
              <a:gd name="connsiteY155" fmla="*/ 3589821 h 5764695"/>
              <a:gd name="connsiteX156" fmla="*/ 3185370 w 6172200"/>
              <a:gd name="connsiteY156" fmla="*/ 3616808 h 5764695"/>
              <a:gd name="connsiteX157" fmla="*/ 3186957 w 6172200"/>
              <a:gd name="connsiteY157" fmla="*/ 3621571 h 5764695"/>
              <a:gd name="connsiteX158" fmla="*/ 3191720 w 6172200"/>
              <a:gd name="connsiteY158" fmla="*/ 3631096 h 5764695"/>
              <a:gd name="connsiteX159" fmla="*/ 3198070 w 6172200"/>
              <a:gd name="connsiteY159" fmla="*/ 3646971 h 5764695"/>
              <a:gd name="connsiteX160" fmla="*/ 3206007 w 6172200"/>
              <a:gd name="connsiteY160" fmla="*/ 3667608 h 5764695"/>
              <a:gd name="connsiteX161" fmla="*/ 3213945 w 6172200"/>
              <a:gd name="connsiteY161" fmla="*/ 3688246 h 5764695"/>
              <a:gd name="connsiteX162" fmla="*/ 3220295 w 6172200"/>
              <a:gd name="connsiteY162" fmla="*/ 3712058 h 5764695"/>
              <a:gd name="connsiteX163" fmla="*/ 3225057 w 6172200"/>
              <a:gd name="connsiteY163" fmla="*/ 3734283 h 5764695"/>
              <a:gd name="connsiteX164" fmla="*/ 3226645 w 6172200"/>
              <a:gd name="connsiteY164" fmla="*/ 3751746 h 5764695"/>
              <a:gd name="connsiteX165" fmla="*/ 3221882 w 6172200"/>
              <a:gd name="connsiteY165" fmla="*/ 3789846 h 5764695"/>
              <a:gd name="connsiteX166" fmla="*/ 3209182 w 6172200"/>
              <a:gd name="connsiteY166" fmla="*/ 3823183 h 5764695"/>
              <a:gd name="connsiteX167" fmla="*/ 3191720 w 6172200"/>
              <a:gd name="connsiteY167" fmla="*/ 3851758 h 5764695"/>
              <a:gd name="connsiteX168" fmla="*/ 3164732 w 6172200"/>
              <a:gd name="connsiteY168" fmla="*/ 3875571 h 5764695"/>
              <a:gd name="connsiteX169" fmla="*/ 3134570 w 6172200"/>
              <a:gd name="connsiteY169" fmla="*/ 3896208 h 5764695"/>
              <a:gd name="connsiteX170" fmla="*/ 3101232 w 6172200"/>
              <a:gd name="connsiteY170" fmla="*/ 3907321 h 5764695"/>
              <a:gd name="connsiteX171" fmla="*/ 3061545 w 6172200"/>
              <a:gd name="connsiteY171" fmla="*/ 3912083 h 5764695"/>
              <a:gd name="connsiteX172" fmla="*/ 3025032 w 6172200"/>
              <a:gd name="connsiteY172" fmla="*/ 3907321 h 5764695"/>
              <a:gd name="connsiteX173" fmla="*/ 2990107 w 6172200"/>
              <a:gd name="connsiteY173" fmla="*/ 3896208 h 5764695"/>
              <a:gd name="connsiteX174" fmla="*/ 2959945 w 6172200"/>
              <a:gd name="connsiteY174" fmla="*/ 3875571 h 5764695"/>
              <a:gd name="connsiteX175" fmla="*/ 2934545 w 6172200"/>
              <a:gd name="connsiteY175" fmla="*/ 3851758 h 5764695"/>
              <a:gd name="connsiteX176" fmla="*/ 2915495 w 6172200"/>
              <a:gd name="connsiteY176" fmla="*/ 3823183 h 5764695"/>
              <a:gd name="connsiteX177" fmla="*/ 2902795 w 6172200"/>
              <a:gd name="connsiteY177" fmla="*/ 3789846 h 5764695"/>
              <a:gd name="connsiteX178" fmla="*/ 2898032 w 6172200"/>
              <a:gd name="connsiteY178" fmla="*/ 3751746 h 5764695"/>
              <a:gd name="connsiteX179" fmla="*/ 2899620 w 6172200"/>
              <a:gd name="connsiteY179" fmla="*/ 3734283 h 5764695"/>
              <a:gd name="connsiteX180" fmla="*/ 2904382 w 6172200"/>
              <a:gd name="connsiteY180" fmla="*/ 3712058 h 5764695"/>
              <a:gd name="connsiteX181" fmla="*/ 2912320 w 6172200"/>
              <a:gd name="connsiteY181" fmla="*/ 3688246 h 5764695"/>
              <a:gd name="connsiteX182" fmla="*/ 2920257 w 6172200"/>
              <a:gd name="connsiteY182" fmla="*/ 3667608 h 5764695"/>
              <a:gd name="connsiteX183" fmla="*/ 2926607 w 6172200"/>
              <a:gd name="connsiteY183" fmla="*/ 3646971 h 5764695"/>
              <a:gd name="connsiteX184" fmla="*/ 2932957 w 6172200"/>
              <a:gd name="connsiteY184" fmla="*/ 3631096 h 5764695"/>
              <a:gd name="connsiteX185" fmla="*/ 2937720 w 6172200"/>
              <a:gd name="connsiteY185" fmla="*/ 3621571 h 5764695"/>
              <a:gd name="connsiteX186" fmla="*/ 2939307 w 6172200"/>
              <a:gd name="connsiteY186" fmla="*/ 3616808 h 5764695"/>
              <a:gd name="connsiteX187" fmla="*/ 2947245 w 6172200"/>
              <a:gd name="connsiteY187" fmla="*/ 3589821 h 5764695"/>
              <a:gd name="connsiteX188" fmla="*/ 2947245 w 6172200"/>
              <a:gd name="connsiteY188" fmla="*/ 3566008 h 5764695"/>
              <a:gd name="connsiteX189" fmla="*/ 2939307 w 6172200"/>
              <a:gd name="connsiteY189" fmla="*/ 3545371 h 5764695"/>
              <a:gd name="connsiteX190" fmla="*/ 2923432 w 6172200"/>
              <a:gd name="connsiteY190" fmla="*/ 3531083 h 5764695"/>
              <a:gd name="connsiteX191" fmla="*/ 2899620 w 6172200"/>
              <a:gd name="connsiteY191" fmla="*/ 3519971 h 5764695"/>
              <a:gd name="connsiteX192" fmla="*/ 2872632 w 6172200"/>
              <a:gd name="connsiteY192" fmla="*/ 3515208 h 5764695"/>
              <a:gd name="connsiteX193" fmla="*/ 2313832 w 6172200"/>
              <a:gd name="connsiteY193" fmla="*/ 3515208 h 5764695"/>
              <a:gd name="connsiteX194" fmla="*/ 1551832 w 6172200"/>
              <a:gd name="connsiteY194" fmla="*/ 1654658 h 5764695"/>
              <a:gd name="connsiteX195" fmla="*/ 1515320 w 6172200"/>
              <a:gd name="connsiteY195" fmla="*/ 1657833 h 5764695"/>
              <a:gd name="connsiteX196" fmla="*/ 1480395 w 6172200"/>
              <a:gd name="connsiteY196" fmla="*/ 1670533 h 5764695"/>
              <a:gd name="connsiteX197" fmla="*/ 1450232 w 6172200"/>
              <a:gd name="connsiteY197" fmla="*/ 1687996 h 5764695"/>
              <a:gd name="connsiteX198" fmla="*/ 1424832 w 6172200"/>
              <a:gd name="connsiteY198" fmla="*/ 1713396 h 5764695"/>
              <a:gd name="connsiteX199" fmla="*/ 1405782 w 6172200"/>
              <a:gd name="connsiteY199" fmla="*/ 1743558 h 5764695"/>
              <a:gd name="connsiteX200" fmla="*/ 1393082 w 6172200"/>
              <a:gd name="connsiteY200" fmla="*/ 1775308 h 5764695"/>
              <a:gd name="connsiteX201" fmla="*/ 1388320 w 6172200"/>
              <a:gd name="connsiteY201" fmla="*/ 1813408 h 5764695"/>
              <a:gd name="connsiteX202" fmla="*/ 1389907 w 6172200"/>
              <a:gd name="connsiteY202" fmla="*/ 1832458 h 5764695"/>
              <a:gd name="connsiteX203" fmla="*/ 1394670 w 6172200"/>
              <a:gd name="connsiteY203" fmla="*/ 1853096 h 5764695"/>
              <a:gd name="connsiteX204" fmla="*/ 1402607 w 6172200"/>
              <a:gd name="connsiteY204" fmla="*/ 1875321 h 5764695"/>
              <a:gd name="connsiteX205" fmla="*/ 1410545 w 6172200"/>
              <a:gd name="connsiteY205" fmla="*/ 1899133 h 5764695"/>
              <a:gd name="connsiteX206" fmla="*/ 1416895 w 6172200"/>
              <a:gd name="connsiteY206" fmla="*/ 1918183 h 5764695"/>
              <a:gd name="connsiteX207" fmla="*/ 1423245 w 6172200"/>
              <a:gd name="connsiteY207" fmla="*/ 1934058 h 5764695"/>
              <a:gd name="connsiteX208" fmla="*/ 1428007 w 6172200"/>
              <a:gd name="connsiteY208" fmla="*/ 1945171 h 5764695"/>
              <a:gd name="connsiteX209" fmla="*/ 1429595 w 6172200"/>
              <a:gd name="connsiteY209" fmla="*/ 1948346 h 5764695"/>
              <a:gd name="connsiteX210" fmla="*/ 1437532 w 6172200"/>
              <a:gd name="connsiteY210" fmla="*/ 1976921 h 5764695"/>
              <a:gd name="connsiteX211" fmla="*/ 1437532 w 6172200"/>
              <a:gd name="connsiteY211" fmla="*/ 2000733 h 5764695"/>
              <a:gd name="connsiteX212" fmla="*/ 1429595 w 6172200"/>
              <a:gd name="connsiteY212" fmla="*/ 2019783 h 5764695"/>
              <a:gd name="connsiteX213" fmla="*/ 1413720 w 6172200"/>
              <a:gd name="connsiteY213" fmla="*/ 2035658 h 5764695"/>
              <a:gd name="connsiteX214" fmla="*/ 1389907 w 6172200"/>
              <a:gd name="connsiteY214" fmla="*/ 2045183 h 5764695"/>
              <a:gd name="connsiteX215" fmla="*/ 1361332 w 6172200"/>
              <a:gd name="connsiteY215" fmla="*/ 2049946 h 5764695"/>
              <a:gd name="connsiteX216" fmla="*/ 802532 w 6172200"/>
              <a:gd name="connsiteY216" fmla="*/ 2049946 h 5764695"/>
              <a:gd name="connsiteX217" fmla="*/ 802532 w 6172200"/>
              <a:gd name="connsiteY217" fmla="*/ 2589696 h 5764695"/>
              <a:gd name="connsiteX218" fmla="*/ 799357 w 6172200"/>
              <a:gd name="connsiteY218" fmla="*/ 2618271 h 5764695"/>
              <a:gd name="connsiteX219" fmla="*/ 789832 w 6172200"/>
              <a:gd name="connsiteY219" fmla="*/ 2640496 h 5764695"/>
              <a:gd name="connsiteX220" fmla="*/ 772370 w 6172200"/>
              <a:gd name="connsiteY220" fmla="*/ 2654784 h 5764695"/>
              <a:gd name="connsiteX221" fmla="*/ 751732 w 6172200"/>
              <a:gd name="connsiteY221" fmla="*/ 2662721 h 5764695"/>
              <a:gd name="connsiteX222" fmla="*/ 726332 w 6172200"/>
              <a:gd name="connsiteY222" fmla="*/ 2664308 h 5764695"/>
              <a:gd name="connsiteX223" fmla="*/ 699345 w 6172200"/>
              <a:gd name="connsiteY223" fmla="*/ 2656371 h 5764695"/>
              <a:gd name="connsiteX224" fmla="*/ 692995 w 6172200"/>
              <a:gd name="connsiteY224" fmla="*/ 2653196 h 5764695"/>
              <a:gd name="connsiteX225" fmla="*/ 678707 w 6172200"/>
              <a:gd name="connsiteY225" fmla="*/ 2648433 h 5764695"/>
              <a:gd name="connsiteX226" fmla="*/ 662832 w 6172200"/>
              <a:gd name="connsiteY226" fmla="*/ 2642083 h 5764695"/>
              <a:gd name="connsiteX227" fmla="*/ 642195 w 6172200"/>
              <a:gd name="connsiteY227" fmla="*/ 2635733 h 5764695"/>
              <a:gd name="connsiteX228" fmla="*/ 619970 w 6172200"/>
              <a:gd name="connsiteY228" fmla="*/ 2629383 h 5764695"/>
              <a:gd name="connsiteX229" fmla="*/ 597745 w 6172200"/>
              <a:gd name="connsiteY229" fmla="*/ 2623033 h 5764695"/>
              <a:gd name="connsiteX230" fmla="*/ 577107 w 6172200"/>
              <a:gd name="connsiteY230" fmla="*/ 2618271 h 5764695"/>
              <a:gd name="connsiteX231" fmla="*/ 558057 w 6172200"/>
              <a:gd name="connsiteY231" fmla="*/ 2616683 h 5764695"/>
              <a:gd name="connsiteX232" fmla="*/ 527895 w 6172200"/>
              <a:gd name="connsiteY232" fmla="*/ 2619858 h 5764695"/>
              <a:gd name="connsiteX233" fmla="*/ 497732 w 6172200"/>
              <a:gd name="connsiteY233" fmla="*/ 2627796 h 5764695"/>
              <a:gd name="connsiteX234" fmla="*/ 472332 w 6172200"/>
              <a:gd name="connsiteY234" fmla="*/ 2640496 h 5764695"/>
              <a:gd name="connsiteX235" fmla="*/ 465982 w 6172200"/>
              <a:gd name="connsiteY235" fmla="*/ 2643671 h 5764695"/>
              <a:gd name="connsiteX236" fmla="*/ 442170 w 6172200"/>
              <a:gd name="connsiteY236" fmla="*/ 2662721 h 5764695"/>
              <a:gd name="connsiteX237" fmla="*/ 423120 w 6172200"/>
              <a:gd name="connsiteY237" fmla="*/ 2686533 h 5764695"/>
              <a:gd name="connsiteX238" fmla="*/ 405657 w 6172200"/>
              <a:gd name="connsiteY238" fmla="*/ 2713521 h 5764695"/>
              <a:gd name="connsiteX239" fmla="*/ 396132 w 6172200"/>
              <a:gd name="connsiteY239" fmla="*/ 2743683 h 5764695"/>
              <a:gd name="connsiteX240" fmla="*/ 392957 w 6172200"/>
              <a:gd name="connsiteY240" fmla="*/ 2775433 h 5764695"/>
              <a:gd name="connsiteX241" fmla="*/ 396132 w 6172200"/>
              <a:gd name="connsiteY241" fmla="*/ 2807183 h 5764695"/>
              <a:gd name="connsiteX242" fmla="*/ 405657 w 6172200"/>
              <a:gd name="connsiteY242" fmla="*/ 2837346 h 5764695"/>
              <a:gd name="connsiteX243" fmla="*/ 423120 w 6172200"/>
              <a:gd name="connsiteY243" fmla="*/ 2864334 h 5764695"/>
              <a:gd name="connsiteX244" fmla="*/ 442170 w 6172200"/>
              <a:gd name="connsiteY244" fmla="*/ 2888146 h 5764695"/>
              <a:gd name="connsiteX245" fmla="*/ 465982 w 6172200"/>
              <a:gd name="connsiteY245" fmla="*/ 2907196 h 5764695"/>
              <a:gd name="connsiteX246" fmla="*/ 472332 w 6172200"/>
              <a:gd name="connsiteY246" fmla="*/ 2911959 h 5764695"/>
              <a:gd name="connsiteX247" fmla="*/ 497732 w 6172200"/>
              <a:gd name="connsiteY247" fmla="*/ 2923071 h 5764695"/>
              <a:gd name="connsiteX248" fmla="*/ 527895 w 6172200"/>
              <a:gd name="connsiteY248" fmla="*/ 2931009 h 5764695"/>
              <a:gd name="connsiteX249" fmla="*/ 558057 w 6172200"/>
              <a:gd name="connsiteY249" fmla="*/ 2934184 h 5764695"/>
              <a:gd name="connsiteX250" fmla="*/ 577107 w 6172200"/>
              <a:gd name="connsiteY250" fmla="*/ 2932596 h 5764695"/>
              <a:gd name="connsiteX251" fmla="*/ 597745 w 6172200"/>
              <a:gd name="connsiteY251" fmla="*/ 2927834 h 5764695"/>
              <a:gd name="connsiteX252" fmla="*/ 619970 w 6172200"/>
              <a:gd name="connsiteY252" fmla="*/ 2923071 h 5764695"/>
              <a:gd name="connsiteX253" fmla="*/ 642195 w 6172200"/>
              <a:gd name="connsiteY253" fmla="*/ 2915134 h 5764695"/>
              <a:gd name="connsiteX254" fmla="*/ 662832 w 6172200"/>
              <a:gd name="connsiteY254" fmla="*/ 2908784 h 5764695"/>
              <a:gd name="connsiteX255" fmla="*/ 678707 w 6172200"/>
              <a:gd name="connsiteY255" fmla="*/ 2902434 h 5764695"/>
              <a:gd name="connsiteX256" fmla="*/ 692995 w 6172200"/>
              <a:gd name="connsiteY256" fmla="*/ 2897671 h 5764695"/>
              <a:gd name="connsiteX257" fmla="*/ 699345 w 6172200"/>
              <a:gd name="connsiteY257" fmla="*/ 2894496 h 5764695"/>
              <a:gd name="connsiteX258" fmla="*/ 726332 w 6172200"/>
              <a:gd name="connsiteY258" fmla="*/ 2886559 h 5764695"/>
              <a:gd name="connsiteX259" fmla="*/ 751732 w 6172200"/>
              <a:gd name="connsiteY259" fmla="*/ 2888146 h 5764695"/>
              <a:gd name="connsiteX260" fmla="*/ 772370 w 6172200"/>
              <a:gd name="connsiteY260" fmla="*/ 2896084 h 5764695"/>
              <a:gd name="connsiteX261" fmla="*/ 789832 w 6172200"/>
              <a:gd name="connsiteY261" fmla="*/ 2911959 h 5764695"/>
              <a:gd name="connsiteX262" fmla="*/ 799357 w 6172200"/>
              <a:gd name="connsiteY262" fmla="*/ 2932596 h 5764695"/>
              <a:gd name="connsiteX263" fmla="*/ 802532 w 6172200"/>
              <a:gd name="connsiteY263" fmla="*/ 2959584 h 5764695"/>
              <a:gd name="connsiteX264" fmla="*/ 802532 w 6172200"/>
              <a:gd name="connsiteY264" fmla="*/ 3500921 h 5764695"/>
              <a:gd name="connsiteX265" fmla="*/ 893020 w 6172200"/>
              <a:gd name="connsiteY265" fmla="*/ 3500921 h 5764695"/>
              <a:gd name="connsiteX266" fmla="*/ 904132 w 6172200"/>
              <a:gd name="connsiteY266" fmla="*/ 3499334 h 5764695"/>
              <a:gd name="connsiteX267" fmla="*/ 916832 w 6172200"/>
              <a:gd name="connsiteY267" fmla="*/ 3497746 h 5764695"/>
              <a:gd name="connsiteX268" fmla="*/ 1361332 w 6172200"/>
              <a:gd name="connsiteY268" fmla="*/ 3497746 h 5764695"/>
              <a:gd name="connsiteX269" fmla="*/ 1389907 w 6172200"/>
              <a:gd name="connsiteY269" fmla="*/ 3494571 h 5764695"/>
              <a:gd name="connsiteX270" fmla="*/ 1413720 w 6172200"/>
              <a:gd name="connsiteY270" fmla="*/ 3485046 h 5764695"/>
              <a:gd name="connsiteX271" fmla="*/ 1429595 w 6172200"/>
              <a:gd name="connsiteY271" fmla="*/ 3469171 h 5764695"/>
              <a:gd name="connsiteX272" fmla="*/ 1437532 w 6172200"/>
              <a:gd name="connsiteY272" fmla="*/ 3448534 h 5764695"/>
              <a:gd name="connsiteX273" fmla="*/ 1437532 w 6172200"/>
              <a:gd name="connsiteY273" fmla="*/ 3423134 h 5764695"/>
              <a:gd name="connsiteX274" fmla="*/ 1429595 w 6172200"/>
              <a:gd name="connsiteY274" fmla="*/ 3397734 h 5764695"/>
              <a:gd name="connsiteX275" fmla="*/ 1428007 w 6172200"/>
              <a:gd name="connsiteY275" fmla="*/ 3392971 h 5764695"/>
              <a:gd name="connsiteX276" fmla="*/ 1423245 w 6172200"/>
              <a:gd name="connsiteY276" fmla="*/ 3383446 h 5764695"/>
              <a:gd name="connsiteX277" fmla="*/ 1416895 w 6172200"/>
              <a:gd name="connsiteY277" fmla="*/ 3367571 h 5764695"/>
              <a:gd name="connsiteX278" fmla="*/ 1410545 w 6172200"/>
              <a:gd name="connsiteY278" fmla="*/ 3346934 h 5764695"/>
              <a:gd name="connsiteX279" fmla="*/ 1402607 w 6172200"/>
              <a:gd name="connsiteY279" fmla="*/ 3324709 h 5764695"/>
              <a:gd name="connsiteX280" fmla="*/ 1394670 w 6172200"/>
              <a:gd name="connsiteY280" fmla="*/ 3302484 h 5764695"/>
              <a:gd name="connsiteX281" fmla="*/ 1389907 w 6172200"/>
              <a:gd name="connsiteY281" fmla="*/ 3280259 h 5764695"/>
              <a:gd name="connsiteX282" fmla="*/ 1388320 w 6172200"/>
              <a:gd name="connsiteY282" fmla="*/ 3262796 h 5764695"/>
              <a:gd name="connsiteX283" fmla="*/ 1393082 w 6172200"/>
              <a:gd name="connsiteY283" fmla="*/ 3224696 h 5764695"/>
              <a:gd name="connsiteX284" fmla="*/ 1405782 w 6172200"/>
              <a:gd name="connsiteY284" fmla="*/ 3191359 h 5764695"/>
              <a:gd name="connsiteX285" fmla="*/ 1424832 w 6172200"/>
              <a:gd name="connsiteY285" fmla="*/ 3162784 h 5764695"/>
              <a:gd name="connsiteX286" fmla="*/ 1450232 w 6172200"/>
              <a:gd name="connsiteY286" fmla="*/ 3137384 h 5764695"/>
              <a:gd name="connsiteX287" fmla="*/ 1480395 w 6172200"/>
              <a:gd name="connsiteY287" fmla="*/ 3118334 h 5764695"/>
              <a:gd name="connsiteX288" fmla="*/ 1515320 w 6172200"/>
              <a:gd name="connsiteY288" fmla="*/ 3107221 h 5764695"/>
              <a:gd name="connsiteX289" fmla="*/ 1551832 w 6172200"/>
              <a:gd name="connsiteY289" fmla="*/ 3102459 h 5764695"/>
              <a:gd name="connsiteX290" fmla="*/ 1591520 w 6172200"/>
              <a:gd name="connsiteY290" fmla="*/ 3107221 h 5764695"/>
              <a:gd name="connsiteX291" fmla="*/ 1624858 w 6172200"/>
              <a:gd name="connsiteY291" fmla="*/ 3118334 h 5764695"/>
              <a:gd name="connsiteX292" fmla="*/ 1655020 w 6172200"/>
              <a:gd name="connsiteY292" fmla="*/ 3137384 h 5764695"/>
              <a:gd name="connsiteX293" fmla="*/ 1682008 w 6172200"/>
              <a:gd name="connsiteY293" fmla="*/ 3162784 h 5764695"/>
              <a:gd name="connsiteX294" fmla="*/ 1701058 w 6172200"/>
              <a:gd name="connsiteY294" fmla="*/ 3191359 h 5764695"/>
              <a:gd name="connsiteX295" fmla="*/ 1712170 w 6172200"/>
              <a:gd name="connsiteY295" fmla="*/ 3224696 h 5764695"/>
              <a:gd name="connsiteX296" fmla="*/ 1716933 w 6172200"/>
              <a:gd name="connsiteY296" fmla="*/ 3262796 h 5764695"/>
              <a:gd name="connsiteX297" fmla="*/ 1715345 w 6172200"/>
              <a:gd name="connsiteY297" fmla="*/ 3280259 h 5764695"/>
              <a:gd name="connsiteX298" fmla="*/ 1710583 w 6172200"/>
              <a:gd name="connsiteY298" fmla="*/ 3302484 h 5764695"/>
              <a:gd name="connsiteX299" fmla="*/ 1704233 w 6172200"/>
              <a:gd name="connsiteY299" fmla="*/ 3324709 h 5764695"/>
              <a:gd name="connsiteX300" fmla="*/ 1696295 w 6172200"/>
              <a:gd name="connsiteY300" fmla="*/ 3346934 h 5764695"/>
              <a:gd name="connsiteX301" fmla="*/ 1689945 w 6172200"/>
              <a:gd name="connsiteY301" fmla="*/ 3367571 h 5764695"/>
              <a:gd name="connsiteX302" fmla="*/ 1683595 w 6172200"/>
              <a:gd name="connsiteY302" fmla="*/ 3383446 h 5764695"/>
              <a:gd name="connsiteX303" fmla="*/ 1678833 w 6172200"/>
              <a:gd name="connsiteY303" fmla="*/ 3392971 h 5764695"/>
              <a:gd name="connsiteX304" fmla="*/ 1677245 w 6172200"/>
              <a:gd name="connsiteY304" fmla="*/ 3397734 h 5764695"/>
              <a:gd name="connsiteX305" fmla="*/ 1669308 w 6172200"/>
              <a:gd name="connsiteY305" fmla="*/ 3423134 h 5764695"/>
              <a:gd name="connsiteX306" fmla="*/ 1669308 w 6172200"/>
              <a:gd name="connsiteY306" fmla="*/ 3448534 h 5764695"/>
              <a:gd name="connsiteX307" fmla="*/ 1677245 w 6172200"/>
              <a:gd name="connsiteY307" fmla="*/ 3469171 h 5764695"/>
              <a:gd name="connsiteX308" fmla="*/ 1693120 w 6172200"/>
              <a:gd name="connsiteY308" fmla="*/ 3485046 h 5764695"/>
              <a:gd name="connsiteX309" fmla="*/ 1715345 w 6172200"/>
              <a:gd name="connsiteY309" fmla="*/ 3494571 h 5764695"/>
              <a:gd name="connsiteX310" fmla="*/ 1743920 w 6172200"/>
              <a:gd name="connsiteY310" fmla="*/ 3497746 h 5764695"/>
              <a:gd name="connsiteX311" fmla="*/ 2188420 w 6172200"/>
              <a:gd name="connsiteY311" fmla="*/ 3497746 h 5764695"/>
              <a:gd name="connsiteX312" fmla="*/ 2202708 w 6172200"/>
              <a:gd name="connsiteY312" fmla="*/ 3499334 h 5764695"/>
              <a:gd name="connsiteX313" fmla="*/ 2213820 w 6172200"/>
              <a:gd name="connsiteY313" fmla="*/ 3500921 h 5764695"/>
              <a:gd name="connsiteX314" fmla="*/ 2302720 w 6172200"/>
              <a:gd name="connsiteY314" fmla="*/ 3500921 h 5764695"/>
              <a:gd name="connsiteX315" fmla="*/ 2302720 w 6172200"/>
              <a:gd name="connsiteY315" fmla="*/ 2959584 h 5764695"/>
              <a:gd name="connsiteX316" fmla="*/ 2299545 w 6172200"/>
              <a:gd name="connsiteY316" fmla="*/ 2937359 h 5764695"/>
              <a:gd name="connsiteX317" fmla="*/ 2291608 w 6172200"/>
              <a:gd name="connsiteY317" fmla="*/ 2919896 h 5764695"/>
              <a:gd name="connsiteX318" fmla="*/ 2275733 w 6172200"/>
              <a:gd name="connsiteY318" fmla="*/ 2907196 h 5764695"/>
              <a:gd name="connsiteX319" fmla="*/ 2258270 w 6172200"/>
              <a:gd name="connsiteY319" fmla="*/ 2900846 h 5764695"/>
              <a:gd name="connsiteX320" fmla="*/ 2237633 w 6172200"/>
              <a:gd name="connsiteY320" fmla="*/ 2899259 h 5764695"/>
              <a:gd name="connsiteX321" fmla="*/ 2213820 w 6172200"/>
              <a:gd name="connsiteY321" fmla="*/ 2902434 h 5764695"/>
              <a:gd name="connsiteX322" fmla="*/ 2188420 w 6172200"/>
              <a:gd name="connsiteY322" fmla="*/ 2910371 h 5764695"/>
              <a:gd name="connsiteX323" fmla="*/ 2185245 w 6172200"/>
              <a:gd name="connsiteY323" fmla="*/ 2911959 h 5764695"/>
              <a:gd name="connsiteX324" fmla="*/ 2175720 w 6172200"/>
              <a:gd name="connsiteY324" fmla="*/ 2915134 h 5764695"/>
              <a:gd name="connsiteX325" fmla="*/ 2159845 w 6172200"/>
              <a:gd name="connsiteY325" fmla="*/ 2918309 h 5764695"/>
              <a:gd name="connsiteX326" fmla="*/ 2142383 w 6172200"/>
              <a:gd name="connsiteY326" fmla="*/ 2923071 h 5764695"/>
              <a:gd name="connsiteX327" fmla="*/ 2120158 w 6172200"/>
              <a:gd name="connsiteY327" fmla="*/ 2926246 h 5764695"/>
              <a:gd name="connsiteX328" fmla="*/ 2097933 w 6172200"/>
              <a:gd name="connsiteY328" fmla="*/ 2931009 h 5764695"/>
              <a:gd name="connsiteX329" fmla="*/ 2077295 w 6172200"/>
              <a:gd name="connsiteY329" fmla="*/ 2932596 h 5764695"/>
              <a:gd name="connsiteX330" fmla="*/ 2058245 w 6172200"/>
              <a:gd name="connsiteY330" fmla="*/ 2934184 h 5764695"/>
              <a:gd name="connsiteX331" fmla="*/ 2020145 w 6172200"/>
              <a:gd name="connsiteY331" fmla="*/ 2929421 h 5764695"/>
              <a:gd name="connsiteX332" fmla="*/ 1985220 w 6172200"/>
              <a:gd name="connsiteY332" fmla="*/ 2918309 h 5764695"/>
              <a:gd name="connsiteX333" fmla="*/ 1955058 w 6172200"/>
              <a:gd name="connsiteY333" fmla="*/ 2899259 h 5764695"/>
              <a:gd name="connsiteX334" fmla="*/ 1929658 w 6172200"/>
              <a:gd name="connsiteY334" fmla="*/ 2873859 h 5764695"/>
              <a:gd name="connsiteX335" fmla="*/ 1910608 w 6172200"/>
              <a:gd name="connsiteY335" fmla="*/ 2845284 h 5764695"/>
              <a:gd name="connsiteX336" fmla="*/ 1897908 w 6172200"/>
              <a:gd name="connsiteY336" fmla="*/ 2811946 h 5764695"/>
              <a:gd name="connsiteX337" fmla="*/ 1893145 w 6172200"/>
              <a:gd name="connsiteY337" fmla="*/ 2775433 h 5764695"/>
              <a:gd name="connsiteX338" fmla="*/ 1897908 w 6172200"/>
              <a:gd name="connsiteY338" fmla="*/ 2738921 h 5764695"/>
              <a:gd name="connsiteX339" fmla="*/ 1910608 w 6172200"/>
              <a:gd name="connsiteY339" fmla="*/ 2705583 h 5764695"/>
              <a:gd name="connsiteX340" fmla="*/ 1929658 w 6172200"/>
              <a:gd name="connsiteY340" fmla="*/ 2675421 h 5764695"/>
              <a:gd name="connsiteX341" fmla="*/ 1955058 w 6172200"/>
              <a:gd name="connsiteY341" fmla="*/ 2651608 h 5764695"/>
              <a:gd name="connsiteX342" fmla="*/ 1985220 w 6172200"/>
              <a:gd name="connsiteY342" fmla="*/ 2632558 h 5764695"/>
              <a:gd name="connsiteX343" fmla="*/ 2020145 w 6172200"/>
              <a:gd name="connsiteY343" fmla="*/ 2621446 h 5764695"/>
              <a:gd name="connsiteX344" fmla="*/ 2058245 w 6172200"/>
              <a:gd name="connsiteY344" fmla="*/ 2616683 h 5764695"/>
              <a:gd name="connsiteX345" fmla="*/ 2077295 w 6172200"/>
              <a:gd name="connsiteY345" fmla="*/ 2618271 h 5764695"/>
              <a:gd name="connsiteX346" fmla="*/ 2099520 w 6172200"/>
              <a:gd name="connsiteY346" fmla="*/ 2623033 h 5764695"/>
              <a:gd name="connsiteX347" fmla="*/ 2123333 w 6172200"/>
              <a:gd name="connsiteY347" fmla="*/ 2629383 h 5764695"/>
              <a:gd name="connsiteX348" fmla="*/ 2145558 w 6172200"/>
              <a:gd name="connsiteY348" fmla="*/ 2637321 h 5764695"/>
              <a:gd name="connsiteX349" fmla="*/ 2166195 w 6172200"/>
              <a:gd name="connsiteY349" fmla="*/ 2643671 h 5764695"/>
              <a:gd name="connsiteX350" fmla="*/ 2183658 w 6172200"/>
              <a:gd name="connsiteY350" fmla="*/ 2650021 h 5764695"/>
              <a:gd name="connsiteX351" fmla="*/ 2194770 w 6172200"/>
              <a:gd name="connsiteY351" fmla="*/ 2654784 h 5764695"/>
              <a:gd name="connsiteX352" fmla="*/ 2197945 w 6172200"/>
              <a:gd name="connsiteY352" fmla="*/ 2656371 h 5764695"/>
              <a:gd name="connsiteX353" fmla="*/ 2226520 w 6172200"/>
              <a:gd name="connsiteY353" fmla="*/ 2664308 h 5764695"/>
              <a:gd name="connsiteX354" fmla="*/ 2251920 w 6172200"/>
              <a:gd name="connsiteY354" fmla="*/ 2662721 h 5764695"/>
              <a:gd name="connsiteX355" fmla="*/ 2272558 w 6172200"/>
              <a:gd name="connsiteY355" fmla="*/ 2654784 h 5764695"/>
              <a:gd name="connsiteX356" fmla="*/ 2290020 w 6172200"/>
              <a:gd name="connsiteY356" fmla="*/ 2640496 h 5764695"/>
              <a:gd name="connsiteX357" fmla="*/ 2299545 w 6172200"/>
              <a:gd name="connsiteY357" fmla="*/ 2618271 h 5764695"/>
              <a:gd name="connsiteX358" fmla="*/ 2302720 w 6172200"/>
              <a:gd name="connsiteY358" fmla="*/ 2589696 h 5764695"/>
              <a:gd name="connsiteX359" fmla="*/ 2302720 w 6172200"/>
              <a:gd name="connsiteY359" fmla="*/ 2049946 h 5764695"/>
              <a:gd name="connsiteX360" fmla="*/ 1743920 w 6172200"/>
              <a:gd name="connsiteY360" fmla="*/ 2049946 h 5764695"/>
              <a:gd name="connsiteX361" fmla="*/ 1715345 w 6172200"/>
              <a:gd name="connsiteY361" fmla="*/ 2045183 h 5764695"/>
              <a:gd name="connsiteX362" fmla="*/ 1693120 w 6172200"/>
              <a:gd name="connsiteY362" fmla="*/ 2035658 h 5764695"/>
              <a:gd name="connsiteX363" fmla="*/ 1677245 w 6172200"/>
              <a:gd name="connsiteY363" fmla="*/ 2019783 h 5764695"/>
              <a:gd name="connsiteX364" fmla="*/ 1669308 w 6172200"/>
              <a:gd name="connsiteY364" fmla="*/ 2000733 h 5764695"/>
              <a:gd name="connsiteX365" fmla="*/ 1669308 w 6172200"/>
              <a:gd name="connsiteY365" fmla="*/ 1976921 h 5764695"/>
              <a:gd name="connsiteX366" fmla="*/ 1677245 w 6172200"/>
              <a:gd name="connsiteY366" fmla="*/ 1948346 h 5764695"/>
              <a:gd name="connsiteX367" fmla="*/ 1678833 w 6172200"/>
              <a:gd name="connsiteY367" fmla="*/ 1945171 h 5764695"/>
              <a:gd name="connsiteX368" fmla="*/ 1683595 w 6172200"/>
              <a:gd name="connsiteY368" fmla="*/ 1934058 h 5764695"/>
              <a:gd name="connsiteX369" fmla="*/ 1689945 w 6172200"/>
              <a:gd name="connsiteY369" fmla="*/ 1918183 h 5764695"/>
              <a:gd name="connsiteX370" fmla="*/ 1696295 w 6172200"/>
              <a:gd name="connsiteY370" fmla="*/ 1899133 h 5764695"/>
              <a:gd name="connsiteX371" fmla="*/ 1704233 w 6172200"/>
              <a:gd name="connsiteY371" fmla="*/ 1875321 h 5764695"/>
              <a:gd name="connsiteX372" fmla="*/ 1710583 w 6172200"/>
              <a:gd name="connsiteY372" fmla="*/ 1853096 h 5764695"/>
              <a:gd name="connsiteX373" fmla="*/ 1715345 w 6172200"/>
              <a:gd name="connsiteY373" fmla="*/ 1832458 h 5764695"/>
              <a:gd name="connsiteX374" fmla="*/ 1716933 w 6172200"/>
              <a:gd name="connsiteY374" fmla="*/ 1813408 h 5764695"/>
              <a:gd name="connsiteX375" fmla="*/ 1712170 w 6172200"/>
              <a:gd name="connsiteY375" fmla="*/ 1775308 h 5764695"/>
              <a:gd name="connsiteX376" fmla="*/ 1701058 w 6172200"/>
              <a:gd name="connsiteY376" fmla="*/ 1743558 h 5764695"/>
              <a:gd name="connsiteX377" fmla="*/ 1682008 w 6172200"/>
              <a:gd name="connsiteY377" fmla="*/ 1713396 h 5764695"/>
              <a:gd name="connsiteX378" fmla="*/ 1655020 w 6172200"/>
              <a:gd name="connsiteY378" fmla="*/ 1687996 h 5764695"/>
              <a:gd name="connsiteX379" fmla="*/ 1624858 w 6172200"/>
              <a:gd name="connsiteY379" fmla="*/ 1670533 h 5764695"/>
              <a:gd name="connsiteX380" fmla="*/ 1591520 w 6172200"/>
              <a:gd name="connsiteY380" fmla="*/ 1657833 h 5764695"/>
              <a:gd name="connsiteX381" fmla="*/ 1551832 w 6172200"/>
              <a:gd name="connsiteY381" fmla="*/ 1654658 h 5764695"/>
              <a:gd name="connsiteX382" fmla="*/ 3053607 w 6172200"/>
              <a:gd name="connsiteY382" fmla="*/ 202095 h 5764695"/>
              <a:gd name="connsiteX383" fmla="*/ 3020270 w 6172200"/>
              <a:gd name="connsiteY383" fmla="*/ 205270 h 5764695"/>
              <a:gd name="connsiteX384" fmla="*/ 2988520 w 6172200"/>
              <a:gd name="connsiteY384" fmla="*/ 214795 h 5764695"/>
              <a:gd name="connsiteX385" fmla="*/ 2961532 w 6172200"/>
              <a:gd name="connsiteY385" fmla="*/ 229083 h 5764695"/>
              <a:gd name="connsiteX386" fmla="*/ 2937720 w 6172200"/>
              <a:gd name="connsiteY386" fmla="*/ 249720 h 5764695"/>
              <a:gd name="connsiteX387" fmla="*/ 2918670 w 6172200"/>
              <a:gd name="connsiteY387" fmla="*/ 271945 h 5764695"/>
              <a:gd name="connsiteX388" fmla="*/ 2913907 w 6172200"/>
              <a:gd name="connsiteY388" fmla="*/ 278295 h 5764695"/>
              <a:gd name="connsiteX389" fmla="*/ 2899620 w 6172200"/>
              <a:gd name="connsiteY389" fmla="*/ 303695 h 5764695"/>
              <a:gd name="connsiteX390" fmla="*/ 2891682 w 6172200"/>
              <a:gd name="connsiteY390" fmla="*/ 330683 h 5764695"/>
              <a:gd name="connsiteX391" fmla="*/ 2888507 w 6172200"/>
              <a:gd name="connsiteY391" fmla="*/ 360846 h 5764695"/>
              <a:gd name="connsiteX392" fmla="*/ 2890095 w 6172200"/>
              <a:gd name="connsiteY392" fmla="*/ 378308 h 5764695"/>
              <a:gd name="connsiteX393" fmla="*/ 2894857 w 6172200"/>
              <a:gd name="connsiteY393" fmla="*/ 398945 h 5764695"/>
              <a:gd name="connsiteX394" fmla="*/ 2901207 w 6172200"/>
              <a:gd name="connsiteY394" fmla="*/ 421170 h 5764695"/>
              <a:gd name="connsiteX395" fmla="*/ 2907557 w 6172200"/>
              <a:gd name="connsiteY395" fmla="*/ 443395 h 5764695"/>
              <a:gd name="connsiteX396" fmla="*/ 2917082 w 6172200"/>
              <a:gd name="connsiteY396" fmla="*/ 462446 h 5764695"/>
              <a:gd name="connsiteX397" fmla="*/ 2923432 w 6172200"/>
              <a:gd name="connsiteY397" fmla="*/ 478321 h 5764695"/>
              <a:gd name="connsiteX398" fmla="*/ 2928195 w 6172200"/>
              <a:gd name="connsiteY398" fmla="*/ 489433 h 5764695"/>
              <a:gd name="connsiteX399" fmla="*/ 2929782 w 6172200"/>
              <a:gd name="connsiteY399" fmla="*/ 495783 h 5764695"/>
              <a:gd name="connsiteX400" fmla="*/ 2931370 w 6172200"/>
              <a:gd name="connsiteY400" fmla="*/ 497371 h 5764695"/>
              <a:gd name="connsiteX401" fmla="*/ 2939307 w 6172200"/>
              <a:gd name="connsiteY401" fmla="*/ 524358 h 5764695"/>
              <a:gd name="connsiteX402" fmla="*/ 2937720 w 6172200"/>
              <a:gd name="connsiteY402" fmla="*/ 548171 h 5764695"/>
              <a:gd name="connsiteX403" fmla="*/ 2929782 w 6172200"/>
              <a:gd name="connsiteY403" fmla="*/ 568808 h 5764695"/>
              <a:gd name="connsiteX404" fmla="*/ 2913907 w 6172200"/>
              <a:gd name="connsiteY404" fmla="*/ 583096 h 5764695"/>
              <a:gd name="connsiteX405" fmla="*/ 2890095 w 6172200"/>
              <a:gd name="connsiteY405" fmla="*/ 594208 h 5764695"/>
              <a:gd name="connsiteX406" fmla="*/ 2863107 w 6172200"/>
              <a:gd name="connsiteY406" fmla="*/ 597383 h 5764695"/>
              <a:gd name="connsiteX407" fmla="*/ 2417020 w 6172200"/>
              <a:gd name="connsiteY407" fmla="*/ 597383 h 5764695"/>
              <a:gd name="connsiteX408" fmla="*/ 2304307 w 6172200"/>
              <a:gd name="connsiteY408" fmla="*/ 597383 h 5764695"/>
              <a:gd name="connsiteX409" fmla="*/ 2304307 w 6172200"/>
              <a:gd name="connsiteY409" fmla="*/ 684696 h 5764695"/>
              <a:gd name="connsiteX410" fmla="*/ 2305895 w 6172200"/>
              <a:gd name="connsiteY410" fmla="*/ 695808 h 5764695"/>
              <a:gd name="connsiteX411" fmla="*/ 2305895 w 6172200"/>
              <a:gd name="connsiteY411" fmla="*/ 708508 h 5764695"/>
              <a:gd name="connsiteX412" fmla="*/ 2305895 w 6172200"/>
              <a:gd name="connsiteY412" fmla="*/ 1138720 h 5764695"/>
              <a:gd name="connsiteX413" fmla="*/ 2309070 w 6172200"/>
              <a:gd name="connsiteY413" fmla="*/ 1162533 h 5764695"/>
              <a:gd name="connsiteX414" fmla="*/ 2317007 w 6172200"/>
              <a:gd name="connsiteY414" fmla="*/ 1183170 h 5764695"/>
              <a:gd name="connsiteX415" fmla="*/ 2328120 w 6172200"/>
              <a:gd name="connsiteY415" fmla="*/ 1197458 h 5764695"/>
              <a:gd name="connsiteX416" fmla="*/ 2343995 w 6172200"/>
              <a:gd name="connsiteY416" fmla="*/ 1206983 h 5764695"/>
              <a:gd name="connsiteX417" fmla="*/ 2363045 w 6172200"/>
              <a:gd name="connsiteY417" fmla="*/ 1211745 h 5764695"/>
              <a:gd name="connsiteX418" fmla="*/ 2386857 w 6172200"/>
              <a:gd name="connsiteY418" fmla="*/ 1211745 h 5764695"/>
              <a:gd name="connsiteX419" fmla="*/ 2410670 w 6172200"/>
              <a:gd name="connsiteY419" fmla="*/ 1203808 h 5764695"/>
              <a:gd name="connsiteX420" fmla="*/ 2413845 w 6172200"/>
              <a:gd name="connsiteY420" fmla="*/ 1202221 h 5764695"/>
              <a:gd name="connsiteX421" fmla="*/ 2424957 w 6172200"/>
              <a:gd name="connsiteY421" fmla="*/ 1199046 h 5764695"/>
              <a:gd name="connsiteX422" fmla="*/ 2442420 w 6172200"/>
              <a:gd name="connsiteY422" fmla="*/ 1192696 h 5764695"/>
              <a:gd name="connsiteX423" fmla="*/ 2461470 w 6172200"/>
              <a:gd name="connsiteY423" fmla="*/ 1184758 h 5764695"/>
              <a:gd name="connsiteX424" fmla="*/ 2485282 w 6172200"/>
              <a:gd name="connsiteY424" fmla="*/ 1178408 h 5764695"/>
              <a:gd name="connsiteX425" fmla="*/ 2509095 w 6172200"/>
              <a:gd name="connsiteY425" fmla="*/ 1172058 h 5764695"/>
              <a:gd name="connsiteX426" fmla="*/ 2531320 w 6172200"/>
              <a:gd name="connsiteY426" fmla="*/ 1167296 h 5764695"/>
              <a:gd name="connsiteX427" fmla="*/ 2550370 w 6172200"/>
              <a:gd name="connsiteY427" fmla="*/ 1165708 h 5764695"/>
              <a:gd name="connsiteX428" fmla="*/ 2588470 w 6172200"/>
              <a:gd name="connsiteY428" fmla="*/ 1168883 h 5764695"/>
              <a:gd name="connsiteX429" fmla="*/ 2621807 w 6172200"/>
              <a:gd name="connsiteY429" fmla="*/ 1181583 h 5764695"/>
              <a:gd name="connsiteX430" fmla="*/ 2653557 w 6172200"/>
              <a:gd name="connsiteY430" fmla="*/ 1199046 h 5764695"/>
              <a:gd name="connsiteX431" fmla="*/ 2678957 w 6172200"/>
              <a:gd name="connsiteY431" fmla="*/ 1224445 h 5764695"/>
              <a:gd name="connsiteX432" fmla="*/ 2698007 w 6172200"/>
              <a:gd name="connsiteY432" fmla="*/ 1254608 h 5764695"/>
              <a:gd name="connsiteX433" fmla="*/ 2710707 w 6172200"/>
              <a:gd name="connsiteY433" fmla="*/ 1286358 h 5764695"/>
              <a:gd name="connsiteX434" fmla="*/ 2713882 w 6172200"/>
              <a:gd name="connsiteY434" fmla="*/ 1322871 h 5764695"/>
              <a:gd name="connsiteX435" fmla="*/ 2710707 w 6172200"/>
              <a:gd name="connsiteY435" fmla="*/ 1360971 h 5764695"/>
              <a:gd name="connsiteX436" fmla="*/ 2698007 w 6172200"/>
              <a:gd name="connsiteY436" fmla="*/ 1392721 h 5764695"/>
              <a:gd name="connsiteX437" fmla="*/ 2678957 w 6172200"/>
              <a:gd name="connsiteY437" fmla="*/ 1422883 h 5764695"/>
              <a:gd name="connsiteX438" fmla="*/ 2653557 w 6172200"/>
              <a:gd name="connsiteY438" fmla="*/ 1448283 h 5764695"/>
              <a:gd name="connsiteX439" fmla="*/ 2621807 w 6172200"/>
              <a:gd name="connsiteY439" fmla="*/ 1465746 h 5764695"/>
              <a:gd name="connsiteX440" fmla="*/ 2588470 w 6172200"/>
              <a:gd name="connsiteY440" fmla="*/ 1478446 h 5764695"/>
              <a:gd name="connsiteX441" fmla="*/ 2550370 w 6172200"/>
              <a:gd name="connsiteY441" fmla="*/ 1481621 h 5764695"/>
              <a:gd name="connsiteX442" fmla="*/ 2531320 w 6172200"/>
              <a:gd name="connsiteY442" fmla="*/ 1480033 h 5764695"/>
              <a:gd name="connsiteX443" fmla="*/ 2509095 w 6172200"/>
              <a:gd name="connsiteY443" fmla="*/ 1475271 h 5764695"/>
              <a:gd name="connsiteX444" fmla="*/ 2485282 w 6172200"/>
              <a:gd name="connsiteY444" fmla="*/ 1470508 h 5764695"/>
              <a:gd name="connsiteX445" fmla="*/ 2461470 w 6172200"/>
              <a:gd name="connsiteY445" fmla="*/ 1462571 h 5764695"/>
              <a:gd name="connsiteX446" fmla="*/ 2442420 w 6172200"/>
              <a:gd name="connsiteY446" fmla="*/ 1454634 h 5764695"/>
              <a:gd name="connsiteX447" fmla="*/ 2424957 w 6172200"/>
              <a:gd name="connsiteY447" fmla="*/ 1449871 h 5764695"/>
              <a:gd name="connsiteX448" fmla="*/ 2413845 w 6172200"/>
              <a:gd name="connsiteY448" fmla="*/ 1445108 h 5764695"/>
              <a:gd name="connsiteX449" fmla="*/ 2410670 w 6172200"/>
              <a:gd name="connsiteY449" fmla="*/ 1443521 h 5764695"/>
              <a:gd name="connsiteX450" fmla="*/ 2386857 w 6172200"/>
              <a:gd name="connsiteY450" fmla="*/ 1435583 h 5764695"/>
              <a:gd name="connsiteX451" fmla="*/ 2363045 w 6172200"/>
              <a:gd name="connsiteY451" fmla="*/ 1435583 h 5764695"/>
              <a:gd name="connsiteX452" fmla="*/ 2343995 w 6172200"/>
              <a:gd name="connsiteY452" fmla="*/ 1440346 h 5764695"/>
              <a:gd name="connsiteX453" fmla="*/ 2328120 w 6172200"/>
              <a:gd name="connsiteY453" fmla="*/ 1449871 h 5764695"/>
              <a:gd name="connsiteX454" fmla="*/ 2317007 w 6172200"/>
              <a:gd name="connsiteY454" fmla="*/ 1464158 h 5764695"/>
              <a:gd name="connsiteX455" fmla="*/ 2309070 w 6172200"/>
              <a:gd name="connsiteY455" fmla="*/ 1484796 h 5764695"/>
              <a:gd name="connsiteX456" fmla="*/ 2305895 w 6172200"/>
              <a:gd name="connsiteY456" fmla="*/ 1507021 h 5764695"/>
              <a:gd name="connsiteX457" fmla="*/ 2305895 w 6172200"/>
              <a:gd name="connsiteY457" fmla="*/ 1938821 h 5764695"/>
              <a:gd name="connsiteX458" fmla="*/ 2305895 w 6172200"/>
              <a:gd name="connsiteY458" fmla="*/ 1949933 h 5764695"/>
              <a:gd name="connsiteX459" fmla="*/ 2304307 w 6172200"/>
              <a:gd name="connsiteY459" fmla="*/ 1961046 h 5764695"/>
              <a:gd name="connsiteX460" fmla="*/ 2304307 w 6172200"/>
              <a:gd name="connsiteY460" fmla="*/ 2048358 h 5764695"/>
              <a:gd name="connsiteX461" fmla="*/ 2863107 w 6172200"/>
              <a:gd name="connsiteY461" fmla="*/ 2048358 h 5764695"/>
              <a:gd name="connsiteX462" fmla="*/ 2890095 w 6172200"/>
              <a:gd name="connsiteY462" fmla="*/ 2045183 h 5764695"/>
              <a:gd name="connsiteX463" fmla="*/ 2913907 w 6172200"/>
              <a:gd name="connsiteY463" fmla="*/ 2035658 h 5764695"/>
              <a:gd name="connsiteX464" fmla="*/ 2929782 w 6172200"/>
              <a:gd name="connsiteY464" fmla="*/ 2019783 h 5764695"/>
              <a:gd name="connsiteX465" fmla="*/ 2937720 w 6172200"/>
              <a:gd name="connsiteY465" fmla="*/ 1999146 h 5764695"/>
              <a:gd name="connsiteX466" fmla="*/ 2939307 w 6172200"/>
              <a:gd name="connsiteY466" fmla="*/ 1975333 h 5764695"/>
              <a:gd name="connsiteX467" fmla="*/ 2931370 w 6172200"/>
              <a:gd name="connsiteY467" fmla="*/ 1948346 h 5764695"/>
              <a:gd name="connsiteX468" fmla="*/ 2929782 w 6172200"/>
              <a:gd name="connsiteY468" fmla="*/ 1943583 h 5764695"/>
              <a:gd name="connsiteX469" fmla="*/ 2925020 w 6172200"/>
              <a:gd name="connsiteY469" fmla="*/ 1934058 h 5764695"/>
              <a:gd name="connsiteX470" fmla="*/ 2918670 w 6172200"/>
              <a:gd name="connsiteY470" fmla="*/ 1918183 h 5764695"/>
              <a:gd name="connsiteX471" fmla="*/ 2909145 w 6172200"/>
              <a:gd name="connsiteY471" fmla="*/ 1897546 h 5764695"/>
              <a:gd name="connsiteX472" fmla="*/ 2901207 w 6172200"/>
              <a:gd name="connsiteY472" fmla="*/ 1875321 h 5764695"/>
              <a:gd name="connsiteX473" fmla="*/ 2894857 w 6172200"/>
              <a:gd name="connsiteY473" fmla="*/ 1853096 h 5764695"/>
              <a:gd name="connsiteX474" fmla="*/ 2890095 w 6172200"/>
              <a:gd name="connsiteY474" fmla="*/ 1830871 h 5764695"/>
              <a:gd name="connsiteX475" fmla="*/ 2888507 w 6172200"/>
              <a:gd name="connsiteY475" fmla="*/ 1811821 h 5764695"/>
              <a:gd name="connsiteX476" fmla="*/ 2893270 w 6172200"/>
              <a:gd name="connsiteY476" fmla="*/ 1775308 h 5764695"/>
              <a:gd name="connsiteX477" fmla="*/ 2904382 w 6172200"/>
              <a:gd name="connsiteY477" fmla="*/ 1741971 h 5764695"/>
              <a:gd name="connsiteX478" fmla="*/ 2925020 w 6172200"/>
              <a:gd name="connsiteY478" fmla="*/ 1713396 h 5764695"/>
              <a:gd name="connsiteX479" fmla="*/ 2950420 w 6172200"/>
              <a:gd name="connsiteY479" fmla="*/ 1687996 h 5764695"/>
              <a:gd name="connsiteX480" fmla="*/ 2980582 w 6172200"/>
              <a:gd name="connsiteY480" fmla="*/ 1668946 h 5764695"/>
              <a:gd name="connsiteX481" fmla="*/ 3015507 w 6172200"/>
              <a:gd name="connsiteY481" fmla="*/ 1657833 h 5764695"/>
              <a:gd name="connsiteX482" fmla="*/ 3053607 w 6172200"/>
              <a:gd name="connsiteY482" fmla="*/ 1653071 h 5764695"/>
              <a:gd name="connsiteX483" fmla="*/ 3091707 w 6172200"/>
              <a:gd name="connsiteY483" fmla="*/ 1657833 h 5764695"/>
              <a:gd name="connsiteX484" fmla="*/ 3125045 w 6172200"/>
              <a:gd name="connsiteY484" fmla="*/ 1668946 h 5764695"/>
              <a:gd name="connsiteX485" fmla="*/ 3155207 w 6172200"/>
              <a:gd name="connsiteY485" fmla="*/ 1687996 h 5764695"/>
              <a:gd name="connsiteX486" fmla="*/ 3182195 w 6172200"/>
              <a:gd name="connsiteY486" fmla="*/ 1713396 h 5764695"/>
              <a:gd name="connsiteX487" fmla="*/ 3201245 w 6172200"/>
              <a:gd name="connsiteY487" fmla="*/ 1741971 h 5764695"/>
              <a:gd name="connsiteX488" fmla="*/ 3213945 w 6172200"/>
              <a:gd name="connsiteY488" fmla="*/ 1775308 h 5764695"/>
              <a:gd name="connsiteX489" fmla="*/ 3217120 w 6172200"/>
              <a:gd name="connsiteY489" fmla="*/ 1811821 h 5764695"/>
              <a:gd name="connsiteX490" fmla="*/ 3215532 w 6172200"/>
              <a:gd name="connsiteY490" fmla="*/ 1830871 h 5764695"/>
              <a:gd name="connsiteX491" fmla="*/ 3210770 w 6172200"/>
              <a:gd name="connsiteY491" fmla="*/ 1853096 h 5764695"/>
              <a:gd name="connsiteX492" fmla="*/ 3204420 w 6172200"/>
              <a:gd name="connsiteY492" fmla="*/ 1875321 h 5764695"/>
              <a:gd name="connsiteX493" fmla="*/ 3198070 w 6172200"/>
              <a:gd name="connsiteY493" fmla="*/ 1897546 h 5764695"/>
              <a:gd name="connsiteX494" fmla="*/ 3190132 w 6172200"/>
              <a:gd name="connsiteY494" fmla="*/ 1918183 h 5764695"/>
              <a:gd name="connsiteX495" fmla="*/ 3183782 w 6172200"/>
              <a:gd name="connsiteY495" fmla="*/ 1934058 h 5764695"/>
              <a:gd name="connsiteX496" fmla="*/ 3179020 w 6172200"/>
              <a:gd name="connsiteY496" fmla="*/ 1943583 h 5764695"/>
              <a:gd name="connsiteX497" fmla="*/ 3175845 w 6172200"/>
              <a:gd name="connsiteY497" fmla="*/ 1948346 h 5764695"/>
              <a:gd name="connsiteX498" fmla="*/ 3167907 w 6172200"/>
              <a:gd name="connsiteY498" fmla="*/ 1975333 h 5764695"/>
              <a:gd name="connsiteX499" fmla="*/ 3167907 w 6172200"/>
              <a:gd name="connsiteY499" fmla="*/ 1999146 h 5764695"/>
              <a:gd name="connsiteX500" fmla="*/ 3179020 w 6172200"/>
              <a:gd name="connsiteY500" fmla="*/ 2019783 h 5764695"/>
              <a:gd name="connsiteX501" fmla="*/ 3193307 w 6172200"/>
              <a:gd name="connsiteY501" fmla="*/ 2035658 h 5764695"/>
              <a:gd name="connsiteX502" fmla="*/ 3215532 w 6172200"/>
              <a:gd name="connsiteY502" fmla="*/ 2045183 h 5764695"/>
              <a:gd name="connsiteX503" fmla="*/ 3244107 w 6172200"/>
              <a:gd name="connsiteY503" fmla="*/ 2048358 h 5764695"/>
              <a:gd name="connsiteX504" fmla="*/ 3801320 w 6172200"/>
              <a:gd name="connsiteY504" fmla="*/ 2048358 h 5764695"/>
              <a:gd name="connsiteX505" fmla="*/ 3804495 w 6172200"/>
              <a:gd name="connsiteY505" fmla="*/ 2130908 h 5764695"/>
              <a:gd name="connsiteX506" fmla="*/ 3804495 w 6172200"/>
              <a:gd name="connsiteY506" fmla="*/ 2138846 h 5764695"/>
              <a:gd name="connsiteX507" fmla="*/ 3804495 w 6172200"/>
              <a:gd name="connsiteY507" fmla="*/ 2149958 h 5764695"/>
              <a:gd name="connsiteX508" fmla="*/ 3804495 w 6172200"/>
              <a:gd name="connsiteY508" fmla="*/ 2159483 h 5764695"/>
              <a:gd name="connsiteX509" fmla="*/ 3801320 w 6172200"/>
              <a:gd name="connsiteY509" fmla="*/ 2589696 h 5764695"/>
              <a:gd name="connsiteX510" fmla="*/ 3802907 w 6172200"/>
              <a:gd name="connsiteY510" fmla="*/ 2615096 h 5764695"/>
              <a:gd name="connsiteX511" fmla="*/ 3810845 w 6172200"/>
              <a:gd name="connsiteY511" fmla="*/ 2634146 h 5764695"/>
              <a:gd name="connsiteX512" fmla="*/ 3823545 w 6172200"/>
              <a:gd name="connsiteY512" fmla="*/ 2648433 h 5764695"/>
              <a:gd name="connsiteX513" fmla="*/ 3839420 w 6172200"/>
              <a:gd name="connsiteY513" fmla="*/ 2659546 h 5764695"/>
              <a:gd name="connsiteX514" fmla="*/ 3858470 w 6172200"/>
              <a:gd name="connsiteY514" fmla="*/ 2664308 h 5764695"/>
              <a:gd name="connsiteX515" fmla="*/ 3879107 w 6172200"/>
              <a:gd name="connsiteY515" fmla="*/ 2662721 h 5764695"/>
              <a:gd name="connsiteX516" fmla="*/ 3904507 w 6172200"/>
              <a:gd name="connsiteY516" fmla="*/ 2656371 h 5764695"/>
              <a:gd name="connsiteX517" fmla="*/ 3909270 w 6172200"/>
              <a:gd name="connsiteY517" fmla="*/ 2654784 h 5764695"/>
              <a:gd name="connsiteX518" fmla="*/ 3920382 w 6172200"/>
              <a:gd name="connsiteY518" fmla="*/ 2650021 h 5764695"/>
              <a:gd name="connsiteX519" fmla="*/ 3936257 w 6172200"/>
              <a:gd name="connsiteY519" fmla="*/ 2643671 h 5764695"/>
              <a:gd name="connsiteX520" fmla="*/ 3956895 w 6172200"/>
              <a:gd name="connsiteY520" fmla="*/ 2635733 h 5764695"/>
              <a:gd name="connsiteX521" fmla="*/ 3980707 w 6172200"/>
              <a:gd name="connsiteY521" fmla="*/ 2629383 h 5764695"/>
              <a:gd name="connsiteX522" fmla="*/ 4002932 w 6172200"/>
              <a:gd name="connsiteY522" fmla="*/ 2623033 h 5764695"/>
              <a:gd name="connsiteX523" fmla="*/ 4025157 w 6172200"/>
              <a:gd name="connsiteY523" fmla="*/ 2618271 h 5764695"/>
              <a:gd name="connsiteX524" fmla="*/ 4044207 w 6172200"/>
              <a:gd name="connsiteY524" fmla="*/ 2616683 h 5764695"/>
              <a:gd name="connsiteX525" fmla="*/ 4083895 w 6172200"/>
              <a:gd name="connsiteY525" fmla="*/ 2621446 h 5764695"/>
              <a:gd name="connsiteX526" fmla="*/ 4117232 w 6172200"/>
              <a:gd name="connsiteY526" fmla="*/ 2632558 h 5764695"/>
              <a:gd name="connsiteX527" fmla="*/ 4147395 w 6172200"/>
              <a:gd name="connsiteY527" fmla="*/ 2651608 h 5764695"/>
              <a:gd name="connsiteX528" fmla="*/ 4174382 w 6172200"/>
              <a:gd name="connsiteY528" fmla="*/ 2675421 h 5764695"/>
              <a:gd name="connsiteX529" fmla="*/ 4191845 w 6172200"/>
              <a:gd name="connsiteY529" fmla="*/ 2705583 h 5764695"/>
              <a:gd name="connsiteX530" fmla="*/ 4204545 w 6172200"/>
              <a:gd name="connsiteY530" fmla="*/ 2738921 h 5764695"/>
              <a:gd name="connsiteX531" fmla="*/ 4209307 w 6172200"/>
              <a:gd name="connsiteY531" fmla="*/ 2773846 h 5764695"/>
              <a:gd name="connsiteX532" fmla="*/ 4204545 w 6172200"/>
              <a:gd name="connsiteY532" fmla="*/ 2811946 h 5764695"/>
              <a:gd name="connsiteX533" fmla="*/ 4191845 w 6172200"/>
              <a:gd name="connsiteY533" fmla="*/ 2845283 h 5764695"/>
              <a:gd name="connsiteX534" fmla="*/ 4174382 w 6172200"/>
              <a:gd name="connsiteY534" fmla="*/ 2873858 h 5764695"/>
              <a:gd name="connsiteX535" fmla="*/ 4147395 w 6172200"/>
              <a:gd name="connsiteY535" fmla="*/ 2899258 h 5764695"/>
              <a:gd name="connsiteX536" fmla="*/ 4117232 w 6172200"/>
              <a:gd name="connsiteY536" fmla="*/ 2918308 h 5764695"/>
              <a:gd name="connsiteX537" fmla="*/ 4083895 w 6172200"/>
              <a:gd name="connsiteY537" fmla="*/ 2929421 h 5764695"/>
              <a:gd name="connsiteX538" fmla="*/ 4044207 w 6172200"/>
              <a:gd name="connsiteY538" fmla="*/ 2934183 h 5764695"/>
              <a:gd name="connsiteX539" fmla="*/ 4025157 w 6172200"/>
              <a:gd name="connsiteY539" fmla="*/ 2932596 h 5764695"/>
              <a:gd name="connsiteX540" fmla="*/ 4002932 w 6172200"/>
              <a:gd name="connsiteY540" fmla="*/ 2927833 h 5764695"/>
              <a:gd name="connsiteX541" fmla="*/ 3980707 w 6172200"/>
              <a:gd name="connsiteY541" fmla="*/ 2921483 h 5764695"/>
              <a:gd name="connsiteX542" fmla="*/ 3956895 w 6172200"/>
              <a:gd name="connsiteY542" fmla="*/ 2913546 h 5764695"/>
              <a:gd name="connsiteX543" fmla="*/ 3936257 w 6172200"/>
              <a:gd name="connsiteY543" fmla="*/ 2907196 h 5764695"/>
              <a:gd name="connsiteX544" fmla="*/ 3920382 w 6172200"/>
              <a:gd name="connsiteY544" fmla="*/ 2900846 h 5764695"/>
              <a:gd name="connsiteX545" fmla="*/ 3909270 w 6172200"/>
              <a:gd name="connsiteY545" fmla="*/ 2896083 h 5764695"/>
              <a:gd name="connsiteX546" fmla="*/ 3904507 w 6172200"/>
              <a:gd name="connsiteY546" fmla="*/ 2894496 h 5764695"/>
              <a:gd name="connsiteX547" fmla="*/ 3879107 w 6172200"/>
              <a:gd name="connsiteY547" fmla="*/ 2888146 h 5764695"/>
              <a:gd name="connsiteX548" fmla="*/ 3858470 w 6172200"/>
              <a:gd name="connsiteY548" fmla="*/ 2886558 h 5764695"/>
              <a:gd name="connsiteX549" fmla="*/ 3839420 w 6172200"/>
              <a:gd name="connsiteY549" fmla="*/ 2891321 h 5764695"/>
              <a:gd name="connsiteX550" fmla="*/ 3823545 w 6172200"/>
              <a:gd name="connsiteY550" fmla="*/ 2900846 h 5764695"/>
              <a:gd name="connsiteX551" fmla="*/ 3810845 w 6172200"/>
              <a:gd name="connsiteY551" fmla="*/ 2916721 h 5764695"/>
              <a:gd name="connsiteX552" fmla="*/ 3802907 w 6172200"/>
              <a:gd name="connsiteY552" fmla="*/ 2935771 h 5764695"/>
              <a:gd name="connsiteX553" fmla="*/ 3801320 w 6172200"/>
              <a:gd name="connsiteY553" fmla="*/ 2959583 h 5764695"/>
              <a:gd name="connsiteX554" fmla="*/ 3801320 w 6172200"/>
              <a:gd name="connsiteY554" fmla="*/ 3389796 h 5764695"/>
              <a:gd name="connsiteX555" fmla="*/ 3798145 w 6172200"/>
              <a:gd name="connsiteY555" fmla="*/ 3402496 h 5764695"/>
              <a:gd name="connsiteX556" fmla="*/ 3796557 w 6172200"/>
              <a:gd name="connsiteY556" fmla="*/ 3413608 h 5764695"/>
              <a:gd name="connsiteX557" fmla="*/ 3796557 w 6172200"/>
              <a:gd name="connsiteY557" fmla="*/ 3499333 h 5764695"/>
              <a:gd name="connsiteX558" fmla="*/ 4356945 w 6172200"/>
              <a:gd name="connsiteY558" fmla="*/ 3499333 h 5764695"/>
              <a:gd name="connsiteX559" fmla="*/ 4385520 w 6172200"/>
              <a:gd name="connsiteY559" fmla="*/ 3504096 h 5764695"/>
              <a:gd name="connsiteX560" fmla="*/ 4407745 w 6172200"/>
              <a:gd name="connsiteY560" fmla="*/ 3513621 h 5764695"/>
              <a:gd name="connsiteX561" fmla="*/ 4423620 w 6172200"/>
              <a:gd name="connsiteY561" fmla="*/ 3531083 h 5764695"/>
              <a:gd name="connsiteX562" fmla="*/ 4433145 w 6172200"/>
              <a:gd name="connsiteY562" fmla="*/ 3550133 h 5764695"/>
              <a:gd name="connsiteX563" fmla="*/ 4433145 w 6172200"/>
              <a:gd name="connsiteY563" fmla="*/ 3573946 h 5764695"/>
              <a:gd name="connsiteX564" fmla="*/ 4425207 w 6172200"/>
              <a:gd name="connsiteY564" fmla="*/ 3599346 h 5764695"/>
              <a:gd name="connsiteX565" fmla="*/ 4425207 w 6172200"/>
              <a:gd name="connsiteY565" fmla="*/ 3600933 h 5764695"/>
              <a:gd name="connsiteX566" fmla="*/ 4420445 w 6172200"/>
              <a:gd name="connsiteY566" fmla="*/ 3608871 h 5764695"/>
              <a:gd name="connsiteX567" fmla="*/ 4415682 w 6172200"/>
              <a:gd name="connsiteY567" fmla="*/ 3619983 h 5764695"/>
              <a:gd name="connsiteX568" fmla="*/ 4409332 w 6172200"/>
              <a:gd name="connsiteY568" fmla="*/ 3635858 h 5764695"/>
              <a:gd name="connsiteX569" fmla="*/ 4402982 w 6172200"/>
              <a:gd name="connsiteY569" fmla="*/ 3656496 h 5764695"/>
              <a:gd name="connsiteX570" fmla="*/ 4395045 w 6172200"/>
              <a:gd name="connsiteY570" fmla="*/ 3677133 h 5764695"/>
              <a:gd name="connsiteX571" fmla="*/ 4388695 w 6172200"/>
              <a:gd name="connsiteY571" fmla="*/ 3699358 h 5764695"/>
              <a:gd name="connsiteX572" fmla="*/ 4385520 w 6172200"/>
              <a:gd name="connsiteY572" fmla="*/ 3719996 h 5764695"/>
              <a:gd name="connsiteX573" fmla="*/ 4383932 w 6172200"/>
              <a:gd name="connsiteY573" fmla="*/ 3737458 h 5764695"/>
              <a:gd name="connsiteX574" fmla="*/ 4385520 w 6172200"/>
              <a:gd name="connsiteY574" fmla="*/ 3766033 h 5764695"/>
              <a:gd name="connsiteX575" fmla="*/ 4393457 w 6172200"/>
              <a:gd name="connsiteY575" fmla="*/ 3794608 h 5764695"/>
              <a:gd name="connsiteX576" fmla="*/ 4406157 w 6172200"/>
              <a:gd name="connsiteY576" fmla="*/ 3820008 h 5764695"/>
              <a:gd name="connsiteX577" fmla="*/ 4410920 w 6172200"/>
              <a:gd name="connsiteY577" fmla="*/ 3826358 h 5764695"/>
              <a:gd name="connsiteX578" fmla="*/ 4431557 w 6172200"/>
              <a:gd name="connsiteY578" fmla="*/ 3850171 h 5764695"/>
              <a:gd name="connsiteX579" fmla="*/ 4455370 w 6172200"/>
              <a:gd name="connsiteY579" fmla="*/ 3869221 h 5764695"/>
              <a:gd name="connsiteX580" fmla="*/ 4483945 w 6172200"/>
              <a:gd name="connsiteY580" fmla="*/ 3885096 h 5764695"/>
              <a:gd name="connsiteX581" fmla="*/ 4515695 w 6172200"/>
              <a:gd name="connsiteY581" fmla="*/ 3893033 h 5764695"/>
              <a:gd name="connsiteX582" fmla="*/ 4547445 w 6172200"/>
              <a:gd name="connsiteY582" fmla="*/ 3896208 h 5764695"/>
              <a:gd name="connsiteX583" fmla="*/ 4580782 w 6172200"/>
              <a:gd name="connsiteY583" fmla="*/ 3893033 h 5764695"/>
              <a:gd name="connsiteX584" fmla="*/ 4612532 w 6172200"/>
              <a:gd name="connsiteY584" fmla="*/ 3885096 h 5764695"/>
              <a:gd name="connsiteX585" fmla="*/ 4639520 w 6172200"/>
              <a:gd name="connsiteY585" fmla="*/ 3869221 h 5764695"/>
              <a:gd name="connsiteX586" fmla="*/ 4663332 w 6172200"/>
              <a:gd name="connsiteY586" fmla="*/ 3850171 h 5764695"/>
              <a:gd name="connsiteX587" fmla="*/ 4682382 w 6172200"/>
              <a:gd name="connsiteY587" fmla="*/ 3826358 h 5764695"/>
              <a:gd name="connsiteX588" fmla="*/ 4687145 w 6172200"/>
              <a:gd name="connsiteY588" fmla="*/ 3820008 h 5764695"/>
              <a:gd name="connsiteX589" fmla="*/ 4701432 w 6172200"/>
              <a:gd name="connsiteY589" fmla="*/ 3794608 h 5764695"/>
              <a:gd name="connsiteX590" fmla="*/ 4709370 w 6172200"/>
              <a:gd name="connsiteY590" fmla="*/ 3766033 h 5764695"/>
              <a:gd name="connsiteX591" fmla="*/ 4712545 w 6172200"/>
              <a:gd name="connsiteY591" fmla="*/ 3737458 h 5764695"/>
              <a:gd name="connsiteX592" fmla="*/ 4710957 w 6172200"/>
              <a:gd name="connsiteY592" fmla="*/ 3719996 h 5764695"/>
              <a:gd name="connsiteX593" fmla="*/ 4706195 w 6172200"/>
              <a:gd name="connsiteY593" fmla="*/ 3699358 h 5764695"/>
              <a:gd name="connsiteX594" fmla="*/ 4699845 w 6172200"/>
              <a:gd name="connsiteY594" fmla="*/ 3677133 h 5764695"/>
              <a:gd name="connsiteX595" fmla="*/ 4693495 w 6172200"/>
              <a:gd name="connsiteY595" fmla="*/ 3656496 h 5764695"/>
              <a:gd name="connsiteX596" fmla="*/ 4683970 w 6172200"/>
              <a:gd name="connsiteY596" fmla="*/ 3635858 h 5764695"/>
              <a:gd name="connsiteX597" fmla="*/ 4677620 w 6172200"/>
              <a:gd name="connsiteY597" fmla="*/ 3619983 h 5764695"/>
              <a:gd name="connsiteX598" fmla="*/ 4672857 w 6172200"/>
              <a:gd name="connsiteY598" fmla="*/ 3608871 h 5764695"/>
              <a:gd name="connsiteX599" fmla="*/ 4669682 w 6172200"/>
              <a:gd name="connsiteY599" fmla="*/ 3600933 h 5764695"/>
              <a:gd name="connsiteX600" fmla="*/ 4669682 w 6172200"/>
              <a:gd name="connsiteY600" fmla="*/ 3599346 h 5764695"/>
              <a:gd name="connsiteX601" fmla="*/ 4661745 w 6172200"/>
              <a:gd name="connsiteY601" fmla="*/ 3573946 h 5764695"/>
              <a:gd name="connsiteX602" fmla="*/ 4663332 w 6172200"/>
              <a:gd name="connsiteY602" fmla="*/ 3550133 h 5764695"/>
              <a:gd name="connsiteX603" fmla="*/ 4671270 w 6172200"/>
              <a:gd name="connsiteY603" fmla="*/ 3531083 h 5764695"/>
              <a:gd name="connsiteX604" fmla="*/ 4687145 w 6172200"/>
              <a:gd name="connsiteY604" fmla="*/ 3513621 h 5764695"/>
              <a:gd name="connsiteX605" fmla="*/ 4710957 w 6172200"/>
              <a:gd name="connsiteY605" fmla="*/ 3504096 h 5764695"/>
              <a:gd name="connsiteX606" fmla="*/ 4737945 w 6172200"/>
              <a:gd name="connsiteY606" fmla="*/ 3499333 h 5764695"/>
              <a:gd name="connsiteX607" fmla="*/ 5296745 w 6172200"/>
              <a:gd name="connsiteY607" fmla="*/ 3499333 h 5764695"/>
              <a:gd name="connsiteX608" fmla="*/ 5296745 w 6172200"/>
              <a:gd name="connsiteY608" fmla="*/ 2959583 h 5764695"/>
              <a:gd name="connsiteX609" fmla="*/ 5299920 w 6172200"/>
              <a:gd name="connsiteY609" fmla="*/ 2935771 h 5764695"/>
              <a:gd name="connsiteX610" fmla="*/ 5307858 w 6172200"/>
              <a:gd name="connsiteY610" fmla="*/ 2916721 h 5764695"/>
              <a:gd name="connsiteX611" fmla="*/ 5320558 w 6172200"/>
              <a:gd name="connsiteY611" fmla="*/ 2900846 h 5764695"/>
              <a:gd name="connsiteX612" fmla="*/ 5336433 w 6172200"/>
              <a:gd name="connsiteY612" fmla="*/ 2891321 h 5764695"/>
              <a:gd name="connsiteX613" fmla="*/ 5355483 w 6172200"/>
              <a:gd name="connsiteY613" fmla="*/ 2886558 h 5764695"/>
              <a:gd name="connsiteX614" fmla="*/ 5377708 w 6172200"/>
              <a:gd name="connsiteY614" fmla="*/ 2888146 h 5764695"/>
              <a:gd name="connsiteX615" fmla="*/ 5403108 w 6172200"/>
              <a:gd name="connsiteY615" fmla="*/ 2894496 h 5764695"/>
              <a:gd name="connsiteX616" fmla="*/ 5406283 w 6172200"/>
              <a:gd name="connsiteY616" fmla="*/ 2896083 h 5764695"/>
              <a:gd name="connsiteX617" fmla="*/ 5417395 w 6172200"/>
              <a:gd name="connsiteY617" fmla="*/ 2900846 h 5764695"/>
              <a:gd name="connsiteX618" fmla="*/ 5433270 w 6172200"/>
              <a:gd name="connsiteY618" fmla="*/ 2907196 h 5764695"/>
              <a:gd name="connsiteX619" fmla="*/ 5453907 w 6172200"/>
              <a:gd name="connsiteY619" fmla="*/ 2913546 h 5764695"/>
              <a:gd name="connsiteX620" fmla="*/ 5476132 w 6172200"/>
              <a:gd name="connsiteY620" fmla="*/ 2921483 h 5764695"/>
              <a:gd name="connsiteX621" fmla="*/ 5501532 w 6172200"/>
              <a:gd name="connsiteY621" fmla="*/ 2927833 h 5764695"/>
              <a:gd name="connsiteX622" fmla="*/ 5523758 w 6172200"/>
              <a:gd name="connsiteY622" fmla="*/ 2932596 h 5764695"/>
              <a:gd name="connsiteX623" fmla="*/ 5542808 w 6172200"/>
              <a:gd name="connsiteY623" fmla="*/ 2934183 h 5764695"/>
              <a:gd name="connsiteX624" fmla="*/ 5580908 w 6172200"/>
              <a:gd name="connsiteY624" fmla="*/ 2929421 h 5764695"/>
              <a:gd name="connsiteX625" fmla="*/ 5614245 w 6172200"/>
              <a:gd name="connsiteY625" fmla="*/ 2918308 h 5764695"/>
              <a:gd name="connsiteX626" fmla="*/ 5644408 w 6172200"/>
              <a:gd name="connsiteY626" fmla="*/ 2899258 h 5764695"/>
              <a:gd name="connsiteX627" fmla="*/ 5671395 w 6172200"/>
              <a:gd name="connsiteY627" fmla="*/ 2873858 h 5764695"/>
              <a:gd name="connsiteX628" fmla="*/ 5690445 w 6172200"/>
              <a:gd name="connsiteY628" fmla="*/ 2845283 h 5764695"/>
              <a:gd name="connsiteX629" fmla="*/ 5703145 w 6172200"/>
              <a:gd name="connsiteY629" fmla="*/ 2811946 h 5764695"/>
              <a:gd name="connsiteX630" fmla="*/ 5706320 w 6172200"/>
              <a:gd name="connsiteY630" fmla="*/ 2773846 h 5764695"/>
              <a:gd name="connsiteX631" fmla="*/ 5703145 w 6172200"/>
              <a:gd name="connsiteY631" fmla="*/ 2738921 h 5764695"/>
              <a:gd name="connsiteX632" fmla="*/ 5690445 w 6172200"/>
              <a:gd name="connsiteY632" fmla="*/ 2705583 h 5764695"/>
              <a:gd name="connsiteX633" fmla="*/ 5671395 w 6172200"/>
              <a:gd name="connsiteY633" fmla="*/ 2675421 h 5764695"/>
              <a:gd name="connsiteX634" fmla="*/ 5644408 w 6172200"/>
              <a:gd name="connsiteY634" fmla="*/ 2651608 h 5764695"/>
              <a:gd name="connsiteX635" fmla="*/ 5614245 w 6172200"/>
              <a:gd name="connsiteY635" fmla="*/ 2632558 h 5764695"/>
              <a:gd name="connsiteX636" fmla="*/ 5580908 w 6172200"/>
              <a:gd name="connsiteY636" fmla="*/ 2621446 h 5764695"/>
              <a:gd name="connsiteX637" fmla="*/ 5542808 w 6172200"/>
              <a:gd name="connsiteY637" fmla="*/ 2616683 h 5764695"/>
              <a:gd name="connsiteX638" fmla="*/ 5523758 w 6172200"/>
              <a:gd name="connsiteY638" fmla="*/ 2618271 h 5764695"/>
              <a:gd name="connsiteX639" fmla="*/ 5501532 w 6172200"/>
              <a:gd name="connsiteY639" fmla="*/ 2623033 h 5764695"/>
              <a:gd name="connsiteX640" fmla="*/ 5476132 w 6172200"/>
              <a:gd name="connsiteY640" fmla="*/ 2629383 h 5764695"/>
              <a:gd name="connsiteX641" fmla="*/ 5453907 w 6172200"/>
              <a:gd name="connsiteY641" fmla="*/ 2635733 h 5764695"/>
              <a:gd name="connsiteX642" fmla="*/ 5433270 w 6172200"/>
              <a:gd name="connsiteY642" fmla="*/ 2643671 h 5764695"/>
              <a:gd name="connsiteX643" fmla="*/ 5417395 w 6172200"/>
              <a:gd name="connsiteY643" fmla="*/ 2650021 h 5764695"/>
              <a:gd name="connsiteX644" fmla="*/ 5406283 w 6172200"/>
              <a:gd name="connsiteY644" fmla="*/ 2654784 h 5764695"/>
              <a:gd name="connsiteX645" fmla="*/ 5403108 w 6172200"/>
              <a:gd name="connsiteY645" fmla="*/ 2656371 h 5764695"/>
              <a:gd name="connsiteX646" fmla="*/ 5377708 w 6172200"/>
              <a:gd name="connsiteY646" fmla="*/ 2662721 h 5764695"/>
              <a:gd name="connsiteX647" fmla="*/ 5355483 w 6172200"/>
              <a:gd name="connsiteY647" fmla="*/ 2664308 h 5764695"/>
              <a:gd name="connsiteX648" fmla="*/ 5336433 w 6172200"/>
              <a:gd name="connsiteY648" fmla="*/ 2659546 h 5764695"/>
              <a:gd name="connsiteX649" fmla="*/ 5320558 w 6172200"/>
              <a:gd name="connsiteY649" fmla="*/ 2648433 h 5764695"/>
              <a:gd name="connsiteX650" fmla="*/ 5307858 w 6172200"/>
              <a:gd name="connsiteY650" fmla="*/ 2634146 h 5764695"/>
              <a:gd name="connsiteX651" fmla="*/ 5299920 w 6172200"/>
              <a:gd name="connsiteY651" fmla="*/ 2615096 h 5764695"/>
              <a:gd name="connsiteX652" fmla="*/ 5296745 w 6172200"/>
              <a:gd name="connsiteY652" fmla="*/ 2589696 h 5764695"/>
              <a:gd name="connsiteX653" fmla="*/ 5296745 w 6172200"/>
              <a:gd name="connsiteY653" fmla="*/ 2048358 h 5764695"/>
              <a:gd name="connsiteX654" fmla="*/ 4737945 w 6172200"/>
              <a:gd name="connsiteY654" fmla="*/ 2048358 h 5764695"/>
              <a:gd name="connsiteX655" fmla="*/ 4710957 w 6172200"/>
              <a:gd name="connsiteY655" fmla="*/ 2051533 h 5764695"/>
              <a:gd name="connsiteX656" fmla="*/ 4687145 w 6172200"/>
              <a:gd name="connsiteY656" fmla="*/ 2064233 h 5764695"/>
              <a:gd name="connsiteX657" fmla="*/ 4671270 w 6172200"/>
              <a:gd name="connsiteY657" fmla="*/ 2078521 h 5764695"/>
              <a:gd name="connsiteX658" fmla="*/ 4663332 w 6172200"/>
              <a:gd name="connsiteY658" fmla="*/ 2099158 h 5764695"/>
              <a:gd name="connsiteX659" fmla="*/ 4661745 w 6172200"/>
              <a:gd name="connsiteY659" fmla="*/ 2122971 h 5764695"/>
              <a:gd name="connsiteX660" fmla="*/ 4669682 w 6172200"/>
              <a:gd name="connsiteY660" fmla="*/ 2148371 h 5764695"/>
              <a:gd name="connsiteX661" fmla="*/ 4671270 w 6172200"/>
              <a:gd name="connsiteY661" fmla="*/ 2153133 h 5764695"/>
              <a:gd name="connsiteX662" fmla="*/ 4676032 w 6172200"/>
              <a:gd name="connsiteY662" fmla="*/ 2165833 h 5764695"/>
              <a:gd name="connsiteX663" fmla="*/ 4682382 w 6172200"/>
              <a:gd name="connsiteY663" fmla="*/ 2181708 h 5764695"/>
              <a:gd name="connsiteX664" fmla="*/ 4691907 w 6172200"/>
              <a:gd name="connsiteY664" fmla="*/ 2200758 h 5764695"/>
              <a:gd name="connsiteX665" fmla="*/ 4699845 w 6172200"/>
              <a:gd name="connsiteY665" fmla="*/ 2222983 h 5764695"/>
              <a:gd name="connsiteX666" fmla="*/ 4706195 w 6172200"/>
              <a:gd name="connsiteY666" fmla="*/ 2246796 h 5764695"/>
              <a:gd name="connsiteX667" fmla="*/ 4710957 w 6172200"/>
              <a:gd name="connsiteY667" fmla="*/ 2267433 h 5764695"/>
              <a:gd name="connsiteX668" fmla="*/ 4712545 w 6172200"/>
              <a:gd name="connsiteY668" fmla="*/ 2286484 h 5764695"/>
              <a:gd name="connsiteX669" fmla="*/ 4707782 w 6172200"/>
              <a:gd name="connsiteY669" fmla="*/ 2321408 h 5764695"/>
              <a:gd name="connsiteX670" fmla="*/ 4695082 w 6172200"/>
              <a:gd name="connsiteY670" fmla="*/ 2356333 h 5764695"/>
              <a:gd name="connsiteX671" fmla="*/ 4674445 w 6172200"/>
              <a:gd name="connsiteY671" fmla="*/ 2384908 h 5764695"/>
              <a:gd name="connsiteX672" fmla="*/ 4650632 w 6172200"/>
              <a:gd name="connsiteY672" fmla="*/ 2410308 h 5764695"/>
              <a:gd name="connsiteX673" fmla="*/ 4620470 w 6172200"/>
              <a:gd name="connsiteY673" fmla="*/ 2429358 h 5764695"/>
              <a:gd name="connsiteX674" fmla="*/ 4583957 w 6172200"/>
              <a:gd name="connsiteY674" fmla="*/ 2442058 h 5764695"/>
              <a:gd name="connsiteX675" fmla="*/ 4547445 w 6172200"/>
              <a:gd name="connsiteY675" fmla="*/ 2445233 h 5764695"/>
              <a:gd name="connsiteX676" fmla="*/ 4509345 w 6172200"/>
              <a:gd name="connsiteY676" fmla="*/ 2442058 h 5764695"/>
              <a:gd name="connsiteX677" fmla="*/ 4476007 w 6172200"/>
              <a:gd name="connsiteY677" fmla="*/ 2429358 h 5764695"/>
              <a:gd name="connsiteX678" fmla="*/ 4445845 w 6172200"/>
              <a:gd name="connsiteY678" fmla="*/ 2410308 h 5764695"/>
              <a:gd name="connsiteX679" fmla="*/ 4418857 w 6172200"/>
              <a:gd name="connsiteY679" fmla="*/ 2384908 h 5764695"/>
              <a:gd name="connsiteX680" fmla="*/ 4399807 w 6172200"/>
              <a:gd name="connsiteY680" fmla="*/ 2356333 h 5764695"/>
              <a:gd name="connsiteX681" fmla="*/ 4387107 w 6172200"/>
              <a:gd name="connsiteY681" fmla="*/ 2321408 h 5764695"/>
              <a:gd name="connsiteX682" fmla="*/ 4383932 w 6172200"/>
              <a:gd name="connsiteY682" fmla="*/ 2286484 h 5764695"/>
              <a:gd name="connsiteX683" fmla="*/ 4385520 w 6172200"/>
              <a:gd name="connsiteY683" fmla="*/ 2267433 h 5764695"/>
              <a:gd name="connsiteX684" fmla="*/ 4390282 w 6172200"/>
              <a:gd name="connsiteY684" fmla="*/ 2246796 h 5764695"/>
              <a:gd name="connsiteX685" fmla="*/ 4396632 w 6172200"/>
              <a:gd name="connsiteY685" fmla="*/ 2222983 h 5764695"/>
              <a:gd name="connsiteX686" fmla="*/ 4402982 w 6172200"/>
              <a:gd name="connsiteY686" fmla="*/ 2200758 h 5764695"/>
              <a:gd name="connsiteX687" fmla="*/ 4410920 w 6172200"/>
              <a:gd name="connsiteY687" fmla="*/ 2181708 h 5764695"/>
              <a:gd name="connsiteX688" fmla="*/ 4417270 w 6172200"/>
              <a:gd name="connsiteY688" fmla="*/ 2165833 h 5764695"/>
              <a:gd name="connsiteX689" fmla="*/ 4423620 w 6172200"/>
              <a:gd name="connsiteY689" fmla="*/ 2153133 h 5764695"/>
              <a:gd name="connsiteX690" fmla="*/ 4425207 w 6172200"/>
              <a:gd name="connsiteY690" fmla="*/ 2148371 h 5764695"/>
              <a:gd name="connsiteX691" fmla="*/ 4433145 w 6172200"/>
              <a:gd name="connsiteY691" fmla="*/ 2122971 h 5764695"/>
              <a:gd name="connsiteX692" fmla="*/ 4433145 w 6172200"/>
              <a:gd name="connsiteY692" fmla="*/ 2099158 h 5764695"/>
              <a:gd name="connsiteX693" fmla="*/ 4423620 w 6172200"/>
              <a:gd name="connsiteY693" fmla="*/ 2078521 h 5764695"/>
              <a:gd name="connsiteX694" fmla="*/ 4407745 w 6172200"/>
              <a:gd name="connsiteY694" fmla="*/ 2064233 h 5764695"/>
              <a:gd name="connsiteX695" fmla="*/ 4385520 w 6172200"/>
              <a:gd name="connsiteY695" fmla="*/ 2051533 h 5764695"/>
              <a:gd name="connsiteX696" fmla="*/ 4356945 w 6172200"/>
              <a:gd name="connsiteY696" fmla="*/ 2048358 h 5764695"/>
              <a:gd name="connsiteX697" fmla="*/ 3804495 w 6172200"/>
              <a:gd name="connsiteY697" fmla="*/ 2048358 h 5764695"/>
              <a:gd name="connsiteX698" fmla="*/ 3804495 w 6172200"/>
              <a:gd name="connsiteY698" fmla="*/ 1507021 h 5764695"/>
              <a:gd name="connsiteX699" fmla="*/ 3806082 w 6172200"/>
              <a:gd name="connsiteY699" fmla="*/ 1484796 h 5764695"/>
              <a:gd name="connsiteX700" fmla="*/ 3814020 w 6172200"/>
              <a:gd name="connsiteY700" fmla="*/ 1464158 h 5764695"/>
              <a:gd name="connsiteX701" fmla="*/ 3826720 w 6172200"/>
              <a:gd name="connsiteY701" fmla="*/ 1449871 h 5764695"/>
              <a:gd name="connsiteX702" fmla="*/ 3842595 w 6172200"/>
              <a:gd name="connsiteY702" fmla="*/ 1440346 h 5764695"/>
              <a:gd name="connsiteX703" fmla="*/ 3861645 w 6172200"/>
              <a:gd name="connsiteY703" fmla="*/ 1435583 h 5764695"/>
              <a:gd name="connsiteX704" fmla="*/ 3882282 w 6172200"/>
              <a:gd name="connsiteY704" fmla="*/ 1435583 h 5764695"/>
              <a:gd name="connsiteX705" fmla="*/ 3907682 w 6172200"/>
              <a:gd name="connsiteY705" fmla="*/ 1443521 h 5764695"/>
              <a:gd name="connsiteX706" fmla="*/ 3912445 w 6172200"/>
              <a:gd name="connsiteY706" fmla="*/ 1445108 h 5764695"/>
              <a:gd name="connsiteX707" fmla="*/ 3923557 w 6172200"/>
              <a:gd name="connsiteY707" fmla="*/ 1449871 h 5764695"/>
              <a:gd name="connsiteX708" fmla="*/ 3939432 w 6172200"/>
              <a:gd name="connsiteY708" fmla="*/ 1454634 h 5764695"/>
              <a:gd name="connsiteX709" fmla="*/ 3960070 w 6172200"/>
              <a:gd name="connsiteY709" fmla="*/ 1462571 h 5764695"/>
              <a:gd name="connsiteX710" fmla="*/ 3983882 w 6172200"/>
              <a:gd name="connsiteY710" fmla="*/ 1470508 h 5764695"/>
              <a:gd name="connsiteX711" fmla="*/ 4006107 w 6172200"/>
              <a:gd name="connsiteY711" fmla="*/ 1475271 h 5764695"/>
              <a:gd name="connsiteX712" fmla="*/ 4028332 w 6172200"/>
              <a:gd name="connsiteY712" fmla="*/ 1480033 h 5764695"/>
              <a:gd name="connsiteX713" fmla="*/ 4047382 w 6172200"/>
              <a:gd name="connsiteY713" fmla="*/ 1481621 h 5764695"/>
              <a:gd name="connsiteX714" fmla="*/ 4087070 w 6172200"/>
              <a:gd name="connsiteY714" fmla="*/ 1478446 h 5764695"/>
              <a:gd name="connsiteX715" fmla="*/ 4120407 w 6172200"/>
              <a:gd name="connsiteY715" fmla="*/ 1465746 h 5764695"/>
              <a:gd name="connsiteX716" fmla="*/ 4150570 w 6172200"/>
              <a:gd name="connsiteY716" fmla="*/ 1448283 h 5764695"/>
              <a:gd name="connsiteX717" fmla="*/ 4177557 w 6172200"/>
              <a:gd name="connsiteY717" fmla="*/ 1422883 h 5764695"/>
              <a:gd name="connsiteX718" fmla="*/ 4196607 w 6172200"/>
              <a:gd name="connsiteY718" fmla="*/ 1392721 h 5764695"/>
              <a:gd name="connsiteX719" fmla="*/ 4207720 w 6172200"/>
              <a:gd name="connsiteY719" fmla="*/ 1360971 h 5764695"/>
              <a:gd name="connsiteX720" fmla="*/ 4212482 w 6172200"/>
              <a:gd name="connsiteY720" fmla="*/ 1322871 h 5764695"/>
              <a:gd name="connsiteX721" fmla="*/ 4207720 w 6172200"/>
              <a:gd name="connsiteY721" fmla="*/ 1286358 h 5764695"/>
              <a:gd name="connsiteX722" fmla="*/ 4196607 w 6172200"/>
              <a:gd name="connsiteY722" fmla="*/ 1254608 h 5764695"/>
              <a:gd name="connsiteX723" fmla="*/ 4177557 w 6172200"/>
              <a:gd name="connsiteY723" fmla="*/ 1224445 h 5764695"/>
              <a:gd name="connsiteX724" fmla="*/ 4150570 w 6172200"/>
              <a:gd name="connsiteY724" fmla="*/ 1199046 h 5764695"/>
              <a:gd name="connsiteX725" fmla="*/ 4120407 w 6172200"/>
              <a:gd name="connsiteY725" fmla="*/ 1181583 h 5764695"/>
              <a:gd name="connsiteX726" fmla="*/ 4087070 w 6172200"/>
              <a:gd name="connsiteY726" fmla="*/ 1168883 h 5764695"/>
              <a:gd name="connsiteX727" fmla="*/ 4047382 w 6172200"/>
              <a:gd name="connsiteY727" fmla="*/ 1165708 h 5764695"/>
              <a:gd name="connsiteX728" fmla="*/ 4028332 w 6172200"/>
              <a:gd name="connsiteY728" fmla="*/ 1167296 h 5764695"/>
              <a:gd name="connsiteX729" fmla="*/ 4006107 w 6172200"/>
              <a:gd name="connsiteY729" fmla="*/ 1172058 h 5764695"/>
              <a:gd name="connsiteX730" fmla="*/ 3983882 w 6172200"/>
              <a:gd name="connsiteY730" fmla="*/ 1178408 h 5764695"/>
              <a:gd name="connsiteX731" fmla="*/ 3960070 w 6172200"/>
              <a:gd name="connsiteY731" fmla="*/ 1184758 h 5764695"/>
              <a:gd name="connsiteX732" fmla="*/ 3939432 w 6172200"/>
              <a:gd name="connsiteY732" fmla="*/ 1192696 h 5764695"/>
              <a:gd name="connsiteX733" fmla="*/ 3923557 w 6172200"/>
              <a:gd name="connsiteY733" fmla="*/ 1199046 h 5764695"/>
              <a:gd name="connsiteX734" fmla="*/ 3912445 w 6172200"/>
              <a:gd name="connsiteY734" fmla="*/ 1202221 h 5764695"/>
              <a:gd name="connsiteX735" fmla="*/ 3907682 w 6172200"/>
              <a:gd name="connsiteY735" fmla="*/ 1203808 h 5764695"/>
              <a:gd name="connsiteX736" fmla="*/ 3882282 w 6172200"/>
              <a:gd name="connsiteY736" fmla="*/ 1211745 h 5764695"/>
              <a:gd name="connsiteX737" fmla="*/ 3861645 w 6172200"/>
              <a:gd name="connsiteY737" fmla="*/ 1211745 h 5764695"/>
              <a:gd name="connsiteX738" fmla="*/ 3842595 w 6172200"/>
              <a:gd name="connsiteY738" fmla="*/ 1206983 h 5764695"/>
              <a:gd name="connsiteX739" fmla="*/ 3826720 w 6172200"/>
              <a:gd name="connsiteY739" fmla="*/ 1197458 h 5764695"/>
              <a:gd name="connsiteX740" fmla="*/ 3814020 w 6172200"/>
              <a:gd name="connsiteY740" fmla="*/ 1183170 h 5764695"/>
              <a:gd name="connsiteX741" fmla="*/ 3806082 w 6172200"/>
              <a:gd name="connsiteY741" fmla="*/ 1162533 h 5764695"/>
              <a:gd name="connsiteX742" fmla="*/ 3804495 w 6172200"/>
              <a:gd name="connsiteY742" fmla="*/ 1138720 h 5764695"/>
              <a:gd name="connsiteX743" fmla="*/ 3804495 w 6172200"/>
              <a:gd name="connsiteY743" fmla="*/ 597383 h 5764695"/>
              <a:gd name="connsiteX744" fmla="*/ 3690195 w 6172200"/>
              <a:gd name="connsiteY744" fmla="*/ 597383 h 5764695"/>
              <a:gd name="connsiteX745" fmla="*/ 3688607 w 6172200"/>
              <a:gd name="connsiteY745" fmla="*/ 597383 h 5764695"/>
              <a:gd name="connsiteX746" fmla="*/ 3244107 w 6172200"/>
              <a:gd name="connsiteY746" fmla="*/ 597383 h 5764695"/>
              <a:gd name="connsiteX747" fmla="*/ 3215532 w 6172200"/>
              <a:gd name="connsiteY747" fmla="*/ 594208 h 5764695"/>
              <a:gd name="connsiteX748" fmla="*/ 3193307 w 6172200"/>
              <a:gd name="connsiteY748" fmla="*/ 583096 h 5764695"/>
              <a:gd name="connsiteX749" fmla="*/ 3179020 w 6172200"/>
              <a:gd name="connsiteY749" fmla="*/ 568808 h 5764695"/>
              <a:gd name="connsiteX750" fmla="*/ 3167907 w 6172200"/>
              <a:gd name="connsiteY750" fmla="*/ 548171 h 5764695"/>
              <a:gd name="connsiteX751" fmla="*/ 3167907 w 6172200"/>
              <a:gd name="connsiteY751" fmla="*/ 524358 h 5764695"/>
              <a:gd name="connsiteX752" fmla="*/ 3175845 w 6172200"/>
              <a:gd name="connsiteY752" fmla="*/ 497371 h 5764695"/>
              <a:gd name="connsiteX753" fmla="*/ 3175845 w 6172200"/>
              <a:gd name="connsiteY753" fmla="*/ 495783 h 5764695"/>
              <a:gd name="connsiteX754" fmla="*/ 3180607 w 6172200"/>
              <a:gd name="connsiteY754" fmla="*/ 489433 h 5764695"/>
              <a:gd name="connsiteX755" fmla="*/ 3185370 w 6172200"/>
              <a:gd name="connsiteY755" fmla="*/ 478321 h 5764695"/>
              <a:gd name="connsiteX756" fmla="*/ 3191720 w 6172200"/>
              <a:gd name="connsiteY756" fmla="*/ 462446 h 5764695"/>
              <a:gd name="connsiteX757" fmla="*/ 3198070 w 6172200"/>
              <a:gd name="connsiteY757" fmla="*/ 443395 h 5764695"/>
              <a:gd name="connsiteX758" fmla="*/ 3206007 w 6172200"/>
              <a:gd name="connsiteY758" fmla="*/ 421170 h 5764695"/>
              <a:gd name="connsiteX759" fmla="*/ 3212357 w 6172200"/>
              <a:gd name="connsiteY759" fmla="*/ 398945 h 5764695"/>
              <a:gd name="connsiteX760" fmla="*/ 3215532 w 6172200"/>
              <a:gd name="connsiteY760" fmla="*/ 378308 h 5764695"/>
              <a:gd name="connsiteX761" fmla="*/ 3217120 w 6172200"/>
              <a:gd name="connsiteY761" fmla="*/ 360846 h 5764695"/>
              <a:gd name="connsiteX762" fmla="*/ 3215532 w 6172200"/>
              <a:gd name="connsiteY762" fmla="*/ 330683 h 5764695"/>
              <a:gd name="connsiteX763" fmla="*/ 3207595 w 6172200"/>
              <a:gd name="connsiteY763" fmla="*/ 303695 h 5764695"/>
              <a:gd name="connsiteX764" fmla="*/ 3194895 w 6172200"/>
              <a:gd name="connsiteY764" fmla="*/ 278295 h 5764695"/>
              <a:gd name="connsiteX765" fmla="*/ 3190132 w 6172200"/>
              <a:gd name="connsiteY765" fmla="*/ 271945 h 5764695"/>
              <a:gd name="connsiteX766" fmla="*/ 3169495 w 6172200"/>
              <a:gd name="connsiteY766" fmla="*/ 249720 h 5764695"/>
              <a:gd name="connsiteX767" fmla="*/ 3145682 w 6172200"/>
              <a:gd name="connsiteY767" fmla="*/ 229083 h 5764695"/>
              <a:gd name="connsiteX768" fmla="*/ 3117107 w 6172200"/>
              <a:gd name="connsiteY768" fmla="*/ 214795 h 5764695"/>
              <a:gd name="connsiteX769" fmla="*/ 3085357 w 6172200"/>
              <a:gd name="connsiteY769" fmla="*/ 205270 h 5764695"/>
              <a:gd name="connsiteX770" fmla="*/ 3053607 w 6172200"/>
              <a:gd name="connsiteY770" fmla="*/ 202095 h 5764695"/>
              <a:gd name="connsiteX771" fmla="*/ 0 w 6172200"/>
              <a:gd name="connsiteY771" fmla="*/ 0 h 5764695"/>
              <a:gd name="connsiteX772" fmla="*/ 6172200 w 6172200"/>
              <a:gd name="connsiteY772" fmla="*/ 53008 h 5764695"/>
              <a:gd name="connsiteX773" fmla="*/ 6172200 w 6172200"/>
              <a:gd name="connsiteY773" fmla="*/ 5764695 h 5764695"/>
              <a:gd name="connsiteX774" fmla="*/ 0 w 6172200"/>
              <a:gd name="connsiteY774" fmla="*/ 5764695 h 5764695"/>
              <a:gd name="connsiteX775" fmla="*/ 0 w 6172200"/>
              <a:gd name="connsiteY775" fmla="*/ 0 h 5764695"/>
              <a:gd name="connsiteX0" fmla="*/ 2313832 w 6172200"/>
              <a:gd name="connsiteY0" fmla="*/ 3488703 h 5738190"/>
              <a:gd name="connsiteX1" fmla="*/ 2313832 w 6172200"/>
              <a:gd name="connsiteY1" fmla="*/ 4028453 h 5738190"/>
              <a:gd name="connsiteX2" fmla="*/ 2310657 w 6172200"/>
              <a:gd name="connsiteY2" fmla="*/ 4057028 h 5738190"/>
              <a:gd name="connsiteX3" fmla="*/ 2299545 w 6172200"/>
              <a:gd name="connsiteY3" fmla="*/ 4079253 h 5738190"/>
              <a:gd name="connsiteX4" fmla="*/ 2282082 w 6172200"/>
              <a:gd name="connsiteY4" fmla="*/ 4093541 h 5738190"/>
              <a:gd name="connsiteX5" fmla="*/ 2261445 w 6172200"/>
              <a:gd name="connsiteY5" fmla="*/ 4101478 h 5738190"/>
              <a:gd name="connsiteX6" fmla="*/ 2237632 w 6172200"/>
              <a:gd name="connsiteY6" fmla="*/ 4103066 h 5738190"/>
              <a:gd name="connsiteX7" fmla="*/ 2210645 w 6172200"/>
              <a:gd name="connsiteY7" fmla="*/ 4095128 h 5738190"/>
              <a:gd name="connsiteX8" fmla="*/ 2205882 w 6172200"/>
              <a:gd name="connsiteY8" fmla="*/ 4093541 h 5738190"/>
              <a:gd name="connsiteX9" fmla="*/ 2193182 w 6172200"/>
              <a:gd name="connsiteY9" fmla="*/ 4088778 h 5738190"/>
              <a:gd name="connsiteX10" fmla="*/ 2177307 w 6172200"/>
              <a:gd name="connsiteY10" fmla="*/ 4082428 h 5738190"/>
              <a:gd name="connsiteX11" fmla="*/ 2156670 w 6172200"/>
              <a:gd name="connsiteY11" fmla="*/ 4076078 h 5738190"/>
              <a:gd name="connsiteX12" fmla="*/ 2134445 w 6172200"/>
              <a:gd name="connsiteY12" fmla="*/ 4068141 h 5738190"/>
              <a:gd name="connsiteX13" fmla="*/ 2112220 w 6172200"/>
              <a:gd name="connsiteY13" fmla="*/ 4061791 h 5738190"/>
              <a:gd name="connsiteX14" fmla="*/ 2088407 w 6172200"/>
              <a:gd name="connsiteY14" fmla="*/ 4057028 h 5738190"/>
              <a:gd name="connsiteX15" fmla="*/ 2069357 w 6172200"/>
              <a:gd name="connsiteY15" fmla="*/ 4055441 h 5738190"/>
              <a:gd name="connsiteX16" fmla="*/ 2032845 w 6172200"/>
              <a:gd name="connsiteY16" fmla="*/ 4060203 h 5738190"/>
              <a:gd name="connsiteX17" fmla="*/ 1996332 w 6172200"/>
              <a:gd name="connsiteY17" fmla="*/ 4071316 h 5738190"/>
              <a:gd name="connsiteX18" fmla="*/ 1966170 w 6172200"/>
              <a:gd name="connsiteY18" fmla="*/ 4090366 h 5738190"/>
              <a:gd name="connsiteX19" fmla="*/ 1942357 w 6172200"/>
              <a:gd name="connsiteY19" fmla="*/ 4114178 h 5738190"/>
              <a:gd name="connsiteX20" fmla="*/ 1921720 w 6172200"/>
              <a:gd name="connsiteY20" fmla="*/ 4144341 h 5738190"/>
              <a:gd name="connsiteX21" fmla="*/ 1909020 w 6172200"/>
              <a:gd name="connsiteY21" fmla="*/ 4177678 h 5738190"/>
              <a:gd name="connsiteX22" fmla="*/ 1904257 w 6172200"/>
              <a:gd name="connsiteY22" fmla="*/ 4212603 h 5738190"/>
              <a:gd name="connsiteX23" fmla="*/ 1909020 w 6172200"/>
              <a:gd name="connsiteY23" fmla="*/ 4250703 h 5738190"/>
              <a:gd name="connsiteX24" fmla="*/ 1921720 w 6172200"/>
              <a:gd name="connsiteY24" fmla="*/ 4284041 h 5738190"/>
              <a:gd name="connsiteX25" fmla="*/ 1942357 w 6172200"/>
              <a:gd name="connsiteY25" fmla="*/ 4314203 h 5738190"/>
              <a:gd name="connsiteX26" fmla="*/ 1966170 w 6172200"/>
              <a:gd name="connsiteY26" fmla="*/ 4338016 h 5738190"/>
              <a:gd name="connsiteX27" fmla="*/ 1996332 w 6172200"/>
              <a:gd name="connsiteY27" fmla="*/ 4357066 h 5738190"/>
              <a:gd name="connsiteX28" fmla="*/ 2032845 w 6172200"/>
              <a:gd name="connsiteY28" fmla="*/ 4368178 h 5738190"/>
              <a:gd name="connsiteX29" fmla="*/ 2069357 w 6172200"/>
              <a:gd name="connsiteY29" fmla="*/ 4372941 h 5738190"/>
              <a:gd name="connsiteX30" fmla="*/ 2088407 w 6172200"/>
              <a:gd name="connsiteY30" fmla="*/ 4371353 h 5738190"/>
              <a:gd name="connsiteX31" fmla="*/ 2112220 w 6172200"/>
              <a:gd name="connsiteY31" fmla="*/ 4366591 h 5738190"/>
              <a:gd name="connsiteX32" fmla="*/ 2134445 w 6172200"/>
              <a:gd name="connsiteY32" fmla="*/ 4360241 h 5738190"/>
              <a:gd name="connsiteX33" fmla="*/ 2156670 w 6172200"/>
              <a:gd name="connsiteY33" fmla="*/ 4352303 h 5738190"/>
              <a:gd name="connsiteX34" fmla="*/ 2177307 w 6172200"/>
              <a:gd name="connsiteY34" fmla="*/ 4345953 h 5738190"/>
              <a:gd name="connsiteX35" fmla="*/ 2193182 w 6172200"/>
              <a:gd name="connsiteY35" fmla="*/ 4339603 h 5738190"/>
              <a:gd name="connsiteX36" fmla="*/ 2205882 w 6172200"/>
              <a:gd name="connsiteY36" fmla="*/ 4334841 h 5738190"/>
              <a:gd name="connsiteX37" fmla="*/ 2210645 w 6172200"/>
              <a:gd name="connsiteY37" fmla="*/ 4333253 h 5738190"/>
              <a:gd name="connsiteX38" fmla="*/ 2234457 w 6172200"/>
              <a:gd name="connsiteY38" fmla="*/ 4326903 h 5738190"/>
              <a:gd name="connsiteX39" fmla="*/ 2255095 w 6172200"/>
              <a:gd name="connsiteY39" fmla="*/ 4325316 h 5738190"/>
              <a:gd name="connsiteX40" fmla="*/ 2274145 w 6172200"/>
              <a:gd name="connsiteY40" fmla="*/ 4330078 h 5738190"/>
              <a:gd name="connsiteX41" fmla="*/ 2291607 w 6172200"/>
              <a:gd name="connsiteY41" fmla="*/ 4339603 h 5738190"/>
              <a:gd name="connsiteX42" fmla="*/ 2304307 w 6172200"/>
              <a:gd name="connsiteY42" fmla="*/ 4355478 h 5738190"/>
              <a:gd name="connsiteX43" fmla="*/ 2310657 w 6172200"/>
              <a:gd name="connsiteY43" fmla="*/ 4374528 h 5738190"/>
              <a:gd name="connsiteX44" fmla="*/ 2313832 w 6172200"/>
              <a:gd name="connsiteY44" fmla="*/ 4399928 h 5738190"/>
              <a:gd name="connsiteX45" fmla="*/ 2313832 w 6172200"/>
              <a:gd name="connsiteY45" fmla="*/ 4938091 h 5738190"/>
              <a:gd name="connsiteX46" fmla="*/ 2426545 w 6172200"/>
              <a:gd name="connsiteY46" fmla="*/ 4938091 h 5738190"/>
              <a:gd name="connsiteX47" fmla="*/ 2871045 w 6172200"/>
              <a:gd name="connsiteY47" fmla="*/ 4938091 h 5738190"/>
              <a:gd name="connsiteX48" fmla="*/ 2899620 w 6172200"/>
              <a:gd name="connsiteY48" fmla="*/ 4941266 h 5738190"/>
              <a:gd name="connsiteX49" fmla="*/ 2923432 w 6172200"/>
              <a:gd name="connsiteY49" fmla="*/ 4952378 h 5738190"/>
              <a:gd name="connsiteX50" fmla="*/ 2939307 w 6172200"/>
              <a:gd name="connsiteY50" fmla="*/ 4968253 h 5738190"/>
              <a:gd name="connsiteX51" fmla="*/ 2947245 w 6172200"/>
              <a:gd name="connsiteY51" fmla="*/ 4988891 h 5738190"/>
              <a:gd name="connsiteX52" fmla="*/ 2947245 w 6172200"/>
              <a:gd name="connsiteY52" fmla="*/ 5011116 h 5738190"/>
              <a:gd name="connsiteX53" fmla="*/ 2940895 w 6172200"/>
              <a:gd name="connsiteY53" fmla="*/ 5039691 h 5738190"/>
              <a:gd name="connsiteX54" fmla="*/ 2939307 w 6172200"/>
              <a:gd name="connsiteY54" fmla="*/ 5039691 h 5738190"/>
              <a:gd name="connsiteX55" fmla="*/ 2937720 w 6172200"/>
              <a:gd name="connsiteY55" fmla="*/ 5046041 h 5738190"/>
              <a:gd name="connsiteX56" fmla="*/ 2932957 w 6172200"/>
              <a:gd name="connsiteY56" fmla="*/ 5058741 h 5738190"/>
              <a:gd name="connsiteX57" fmla="*/ 2925020 w 6172200"/>
              <a:gd name="connsiteY57" fmla="*/ 5074616 h 5738190"/>
              <a:gd name="connsiteX58" fmla="*/ 2918670 w 6172200"/>
              <a:gd name="connsiteY58" fmla="*/ 5093666 h 5738190"/>
              <a:gd name="connsiteX59" fmla="*/ 2912320 w 6172200"/>
              <a:gd name="connsiteY59" fmla="*/ 5114303 h 5738190"/>
              <a:gd name="connsiteX60" fmla="*/ 2904382 w 6172200"/>
              <a:gd name="connsiteY60" fmla="*/ 5136528 h 5738190"/>
              <a:gd name="connsiteX61" fmla="*/ 2899620 w 6172200"/>
              <a:gd name="connsiteY61" fmla="*/ 5157166 h 5738190"/>
              <a:gd name="connsiteX62" fmla="*/ 2898032 w 6172200"/>
              <a:gd name="connsiteY62" fmla="*/ 5174628 h 5738190"/>
              <a:gd name="connsiteX63" fmla="*/ 2901207 w 6172200"/>
              <a:gd name="connsiteY63" fmla="*/ 5203203 h 5738190"/>
              <a:gd name="connsiteX64" fmla="*/ 2909145 w 6172200"/>
              <a:gd name="connsiteY64" fmla="*/ 5233366 h 5738190"/>
              <a:gd name="connsiteX65" fmla="*/ 2923432 w 6172200"/>
              <a:gd name="connsiteY65" fmla="*/ 5257178 h 5738190"/>
              <a:gd name="connsiteX66" fmla="*/ 2926607 w 6172200"/>
              <a:gd name="connsiteY66" fmla="*/ 5263528 h 5738190"/>
              <a:gd name="connsiteX67" fmla="*/ 2947245 w 6172200"/>
              <a:gd name="connsiteY67" fmla="*/ 5287341 h 5738190"/>
              <a:gd name="connsiteX68" fmla="*/ 2971057 w 6172200"/>
              <a:gd name="connsiteY68" fmla="*/ 5307978 h 5738190"/>
              <a:gd name="connsiteX69" fmla="*/ 2998045 w 6172200"/>
              <a:gd name="connsiteY69" fmla="*/ 5322266 h 5738190"/>
              <a:gd name="connsiteX70" fmla="*/ 3029795 w 6172200"/>
              <a:gd name="connsiteY70" fmla="*/ 5330203 h 5738190"/>
              <a:gd name="connsiteX71" fmla="*/ 3061545 w 6172200"/>
              <a:gd name="connsiteY71" fmla="*/ 5333378 h 5738190"/>
              <a:gd name="connsiteX72" fmla="*/ 3096470 w 6172200"/>
              <a:gd name="connsiteY72" fmla="*/ 5330203 h 5738190"/>
              <a:gd name="connsiteX73" fmla="*/ 3126632 w 6172200"/>
              <a:gd name="connsiteY73" fmla="*/ 5322266 h 5738190"/>
              <a:gd name="connsiteX74" fmla="*/ 3153620 w 6172200"/>
              <a:gd name="connsiteY74" fmla="*/ 5307978 h 5738190"/>
              <a:gd name="connsiteX75" fmla="*/ 3179020 w 6172200"/>
              <a:gd name="connsiteY75" fmla="*/ 5287341 h 5738190"/>
              <a:gd name="connsiteX76" fmla="*/ 3198070 w 6172200"/>
              <a:gd name="connsiteY76" fmla="*/ 5263528 h 5738190"/>
              <a:gd name="connsiteX77" fmla="*/ 3202832 w 6172200"/>
              <a:gd name="connsiteY77" fmla="*/ 5257178 h 5738190"/>
              <a:gd name="connsiteX78" fmla="*/ 3215532 w 6172200"/>
              <a:gd name="connsiteY78" fmla="*/ 5233366 h 5738190"/>
              <a:gd name="connsiteX79" fmla="*/ 3223470 w 6172200"/>
              <a:gd name="connsiteY79" fmla="*/ 5203203 h 5738190"/>
              <a:gd name="connsiteX80" fmla="*/ 3226645 w 6172200"/>
              <a:gd name="connsiteY80" fmla="*/ 5174628 h 5738190"/>
              <a:gd name="connsiteX81" fmla="*/ 3225057 w 6172200"/>
              <a:gd name="connsiteY81" fmla="*/ 5157166 h 5738190"/>
              <a:gd name="connsiteX82" fmla="*/ 3220295 w 6172200"/>
              <a:gd name="connsiteY82" fmla="*/ 5136528 h 5738190"/>
              <a:gd name="connsiteX83" fmla="*/ 3213945 w 6172200"/>
              <a:gd name="connsiteY83" fmla="*/ 5114303 h 5738190"/>
              <a:gd name="connsiteX84" fmla="*/ 3207595 w 6172200"/>
              <a:gd name="connsiteY84" fmla="*/ 5093666 h 5738190"/>
              <a:gd name="connsiteX85" fmla="*/ 3199657 w 6172200"/>
              <a:gd name="connsiteY85" fmla="*/ 5074616 h 5738190"/>
              <a:gd name="connsiteX86" fmla="*/ 3193307 w 6172200"/>
              <a:gd name="connsiteY86" fmla="*/ 5058741 h 5738190"/>
              <a:gd name="connsiteX87" fmla="*/ 3188545 w 6172200"/>
              <a:gd name="connsiteY87" fmla="*/ 5046041 h 5738190"/>
              <a:gd name="connsiteX88" fmla="*/ 3186957 w 6172200"/>
              <a:gd name="connsiteY88" fmla="*/ 5039691 h 5738190"/>
              <a:gd name="connsiteX89" fmla="*/ 3185370 w 6172200"/>
              <a:gd name="connsiteY89" fmla="*/ 5039691 h 5738190"/>
              <a:gd name="connsiteX90" fmla="*/ 3175845 w 6172200"/>
              <a:gd name="connsiteY90" fmla="*/ 5011116 h 5738190"/>
              <a:gd name="connsiteX91" fmla="*/ 3179020 w 6172200"/>
              <a:gd name="connsiteY91" fmla="*/ 4988891 h 5738190"/>
              <a:gd name="connsiteX92" fmla="*/ 3186957 w 6172200"/>
              <a:gd name="connsiteY92" fmla="*/ 4968253 h 5738190"/>
              <a:gd name="connsiteX93" fmla="*/ 3202832 w 6172200"/>
              <a:gd name="connsiteY93" fmla="*/ 4952378 h 5738190"/>
              <a:gd name="connsiteX94" fmla="*/ 3225057 w 6172200"/>
              <a:gd name="connsiteY94" fmla="*/ 4941266 h 5738190"/>
              <a:gd name="connsiteX95" fmla="*/ 3252045 w 6172200"/>
              <a:gd name="connsiteY95" fmla="*/ 4938091 h 5738190"/>
              <a:gd name="connsiteX96" fmla="*/ 3696545 w 6172200"/>
              <a:gd name="connsiteY96" fmla="*/ 4938091 h 5738190"/>
              <a:gd name="connsiteX97" fmla="*/ 3698132 w 6172200"/>
              <a:gd name="connsiteY97" fmla="*/ 4938091 h 5738190"/>
              <a:gd name="connsiteX98" fmla="*/ 3812432 w 6172200"/>
              <a:gd name="connsiteY98" fmla="*/ 4938091 h 5738190"/>
              <a:gd name="connsiteX99" fmla="*/ 3812432 w 6172200"/>
              <a:gd name="connsiteY99" fmla="*/ 4852366 h 5738190"/>
              <a:gd name="connsiteX100" fmla="*/ 3810845 w 6172200"/>
              <a:gd name="connsiteY100" fmla="*/ 4839666 h 5738190"/>
              <a:gd name="connsiteX101" fmla="*/ 3809257 w 6172200"/>
              <a:gd name="connsiteY101" fmla="*/ 4828553 h 5738190"/>
              <a:gd name="connsiteX102" fmla="*/ 3809257 w 6172200"/>
              <a:gd name="connsiteY102" fmla="*/ 4399928 h 5738190"/>
              <a:gd name="connsiteX103" fmla="*/ 3806082 w 6172200"/>
              <a:gd name="connsiteY103" fmla="*/ 4374528 h 5738190"/>
              <a:gd name="connsiteX104" fmla="*/ 3798145 w 6172200"/>
              <a:gd name="connsiteY104" fmla="*/ 4355478 h 5738190"/>
              <a:gd name="connsiteX105" fmla="*/ 3785445 w 6172200"/>
              <a:gd name="connsiteY105" fmla="*/ 4339603 h 5738190"/>
              <a:gd name="connsiteX106" fmla="*/ 3769570 w 6172200"/>
              <a:gd name="connsiteY106" fmla="*/ 4330078 h 5738190"/>
              <a:gd name="connsiteX107" fmla="*/ 3750520 w 6172200"/>
              <a:gd name="connsiteY107" fmla="*/ 4325316 h 5738190"/>
              <a:gd name="connsiteX108" fmla="*/ 3729882 w 6172200"/>
              <a:gd name="connsiteY108" fmla="*/ 4326903 h 5738190"/>
              <a:gd name="connsiteX109" fmla="*/ 3704482 w 6172200"/>
              <a:gd name="connsiteY109" fmla="*/ 4333253 h 5738190"/>
              <a:gd name="connsiteX110" fmla="*/ 3699720 w 6172200"/>
              <a:gd name="connsiteY110" fmla="*/ 4334841 h 5738190"/>
              <a:gd name="connsiteX111" fmla="*/ 3688607 w 6172200"/>
              <a:gd name="connsiteY111" fmla="*/ 4339603 h 5738190"/>
              <a:gd name="connsiteX112" fmla="*/ 3672732 w 6172200"/>
              <a:gd name="connsiteY112" fmla="*/ 4345953 h 5738190"/>
              <a:gd name="connsiteX113" fmla="*/ 3652095 w 6172200"/>
              <a:gd name="connsiteY113" fmla="*/ 4352303 h 5738190"/>
              <a:gd name="connsiteX114" fmla="*/ 3629870 w 6172200"/>
              <a:gd name="connsiteY114" fmla="*/ 4360241 h 5738190"/>
              <a:gd name="connsiteX115" fmla="*/ 3606057 w 6172200"/>
              <a:gd name="connsiteY115" fmla="*/ 4366591 h 5738190"/>
              <a:gd name="connsiteX116" fmla="*/ 3583832 w 6172200"/>
              <a:gd name="connsiteY116" fmla="*/ 4371353 h 5738190"/>
              <a:gd name="connsiteX117" fmla="*/ 3564782 w 6172200"/>
              <a:gd name="connsiteY117" fmla="*/ 4372941 h 5738190"/>
              <a:gd name="connsiteX118" fmla="*/ 3526682 w 6172200"/>
              <a:gd name="connsiteY118" fmla="*/ 4368178 h 5738190"/>
              <a:gd name="connsiteX119" fmla="*/ 3491757 w 6172200"/>
              <a:gd name="connsiteY119" fmla="*/ 4357066 h 5738190"/>
              <a:gd name="connsiteX120" fmla="*/ 3461595 w 6172200"/>
              <a:gd name="connsiteY120" fmla="*/ 4338016 h 5738190"/>
              <a:gd name="connsiteX121" fmla="*/ 3436195 w 6172200"/>
              <a:gd name="connsiteY121" fmla="*/ 4314203 h 5738190"/>
              <a:gd name="connsiteX122" fmla="*/ 3417145 w 6172200"/>
              <a:gd name="connsiteY122" fmla="*/ 4284041 h 5738190"/>
              <a:gd name="connsiteX123" fmla="*/ 3404445 w 6172200"/>
              <a:gd name="connsiteY123" fmla="*/ 4250703 h 5738190"/>
              <a:gd name="connsiteX124" fmla="*/ 3399682 w 6172200"/>
              <a:gd name="connsiteY124" fmla="*/ 4212603 h 5738190"/>
              <a:gd name="connsiteX125" fmla="*/ 3404445 w 6172200"/>
              <a:gd name="connsiteY125" fmla="*/ 4177678 h 5738190"/>
              <a:gd name="connsiteX126" fmla="*/ 3417145 w 6172200"/>
              <a:gd name="connsiteY126" fmla="*/ 4144341 h 5738190"/>
              <a:gd name="connsiteX127" fmla="*/ 3436195 w 6172200"/>
              <a:gd name="connsiteY127" fmla="*/ 4114178 h 5738190"/>
              <a:gd name="connsiteX128" fmla="*/ 3461595 w 6172200"/>
              <a:gd name="connsiteY128" fmla="*/ 4090366 h 5738190"/>
              <a:gd name="connsiteX129" fmla="*/ 3491757 w 6172200"/>
              <a:gd name="connsiteY129" fmla="*/ 4071316 h 5738190"/>
              <a:gd name="connsiteX130" fmla="*/ 3526682 w 6172200"/>
              <a:gd name="connsiteY130" fmla="*/ 4060203 h 5738190"/>
              <a:gd name="connsiteX131" fmla="*/ 3564782 w 6172200"/>
              <a:gd name="connsiteY131" fmla="*/ 4055441 h 5738190"/>
              <a:gd name="connsiteX132" fmla="*/ 3583832 w 6172200"/>
              <a:gd name="connsiteY132" fmla="*/ 4057028 h 5738190"/>
              <a:gd name="connsiteX133" fmla="*/ 3606057 w 6172200"/>
              <a:gd name="connsiteY133" fmla="*/ 4061791 h 5738190"/>
              <a:gd name="connsiteX134" fmla="*/ 3629870 w 6172200"/>
              <a:gd name="connsiteY134" fmla="*/ 4068141 h 5738190"/>
              <a:gd name="connsiteX135" fmla="*/ 3652095 w 6172200"/>
              <a:gd name="connsiteY135" fmla="*/ 4076078 h 5738190"/>
              <a:gd name="connsiteX136" fmla="*/ 3672732 w 6172200"/>
              <a:gd name="connsiteY136" fmla="*/ 4082428 h 5738190"/>
              <a:gd name="connsiteX137" fmla="*/ 3688607 w 6172200"/>
              <a:gd name="connsiteY137" fmla="*/ 4088778 h 5738190"/>
              <a:gd name="connsiteX138" fmla="*/ 3699720 w 6172200"/>
              <a:gd name="connsiteY138" fmla="*/ 4093541 h 5738190"/>
              <a:gd name="connsiteX139" fmla="*/ 3704482 w 6172200"/>
              <a:gd name="connsiteY139" fmla="*/ 4095128 h 5738190"/>
              <a:gd name="connsiteX140" fmla="*/ 3733057 w 6172200"/>
              <a:gd name="connsiteY140" fmla="*/ 4103066 h 5738190"/>
              <a:gd name="connsiteX141" fmla="*/ 3756870 w 6172200"/>
              <a:gd name="connsiteY141" fmla="*/ 4101478 h 5738190"/>
              <a:gd name="connsiteX142" fmla="*/ 3777507 w 6172200"/>
              <a:gd name="connsiteY142" fmla="*/ 4093541 h 5738190"/>
              <a:gd name="connsiteX143" fmla="*/ 3793382 w 6172200"/>
              <a:gd name="connsiteY143" fmla="*/ 4079253 h 5738190"/>
              <a:gd name="connsiteX144" fmla="*/ 3806082 w 6172200"/>
              <a:gd name="connsiteY144" fmla="*/ 4057028 h 5738190"/>
              <a:gd name="connsiteX145" fmla="*/ 3809257 w 6172200"/>
              <a:gd name="connsiteY145" fmla="*/ 4028453 h 5738190"/>
              <a:gd name="connsiteX146" fmla="*/ 3809257 w 6172200"/>
              <a:gd name="connsiteY146" fmla="*/ 3599828 h 5738190"/>
              <a:gd name="connsiteX147" fmla="*/ 3810845 w 6172200"/>
              <a:gd name="connsiteY147" fmla="*/ 3588716 h 5738190"/>
              <a:gd name="connsiteX148" fmla="*/ 3812432 w 6172200"/>
              <a:gd name="connsiteY148" fmla="*/ 3576016 h 5738190"/>
              <a:gd name="connsiteX149" fmla="*/ 3812432 w 6172200"/>
              <a:gd name="connsiteY149" fmla="*/ 3488703 h 5738190"/>
              <a:gd name="connsiteX150" fmla="*/ 3252045 w 6172200"/>
              <a:gd name="connsiteY150" fmla="*/ 3488703 h 5738190"/>
              <a:gd name="connsiteX151" fmla="*/ 3225057 w 6172200"/>
              <a:gd name="connsiteY151" fmla="*/ 3493466 h 5738190"/>
              <a:gd name="connsiteX152" fmla="*/ 3202832 w 6172200"/>
              <a:gd name="connsiteY152" fmla="*/ 3504578 h 5738190"/>
              <a:gd name="connsiteX153" fmla="*/ 3186957 w 6172200"/>
              <a:gd name="connsiteY153" fmla="*/ 3518866 h 5738190"/>
              <a:gd name="connsiteX154" fmla="*/ 3179020 w 6172200"/>
              <a:gd name="connsiteY154" fmla="*/ 3539503 h 5738190"/>
              <a:gd name="connsiteX155" fmla="*/ 3175845 w 6172200"/>
              <a:gd name="connsiteY155" fmla="*/ 3563316 h 5738190"/>
              <a:gd name="connsiteX156" fmla="*/ 3185370 w 6172200"/>
              <a:gd name="connsiteY156" fmla="*/ 3590303 h 5738190"/>
              <a:gd name="connsiteX157" fmla="*/ 3186957 w 6172200"/>
              <a:gd name="connsiteY157" fmla="*/ 3595066 h 5738190"/>
              <a:gd name="connsiteX158" fmla="*/ 3191720 w 6172200"/>
              <a:gd name="connsiteY158" fmla="*/ 3604591 h 5738190"/>
              <a:gd name="connsiteX159" fmla="*/ 3198070 w 6172200"/>
              <a:gd name="connsiteY159" fmla="*/ 3620466 h 5738190"/>
              <a:gd name="connsiteX160" fmla="*/ 3206007 w 6172200"/>
              <a:gd name="connsiteY160" fmla="*/ 3641103 h 5738190"/>
              <a:gd name="connsiteX161" fmla="*/ 3213945 w 6172200"/>
              <a:gd name="connsiteY161" fmla="*/ 3661741 h 5738190"/>
              <a:gd name="connsiteX162" fmla="*/ 3220295 w 6172200"/>
              <a:gd name="connsiteY162" fmla="*/ 3685553 h 5738190"/>
              <a:gd name="connsiteX163" fmla="*/ 3225057 w 6172200"/>
              <a:gd name="connsiteY163" fmla="*/ 3707778 h 5738190"/>
              <a:gd name="connsiteX164" fmla="*/ 3226645 w 6172200"/>
              <a:gd name="connsiteY164" fmla="*/ 3725241 h 5738190"/>
              <a:gd name="connsiteX165" fmla="*/ 3221882 w 6172200"/>
              <a:gd name="connsiteY165" fmla="*/ 3763341 h 5738190"/>
              <a:gd name="connsiteX166" fmla="*/ 3209182 w 6172200"/>
              <a:gd name="connsiteY166" fmla="*/ 3796678 h 5738190"/>
              <a:gd name="connsiteX167" fmla="*/ 3191720 w 6172200"/>
              <a:gd name="connsiteY167" fmla="*/ 3825253 h 5738190"/>
              <a:gd name="connsiteX168" fmla="*/ 3164732 w 6172200"/>
              <a:gd name="connsiteY168" fmla="*/ 3849066 h 5738190"/>
              <a:gd name="connsiteX169" fmla="*/ 3134570 w 6172200"/>
              <a:gd name="connsiteY169" fmla="*/ 3869703 h 5738190"/>
              <a:gd name="connsiteX170" fmla="*/ 3101232 w 6172200"/>
              <a:gd name="connsiteY170" fmla="*/ 3880816 h 5738190"/>
              <a:gd name="connsiteX171" fmla="*/ 3061545 w 6172200"/>
              <a:gd name="connsiteY171" fmla="*/ 3885578 h 5738190"/>
              <a:gd name="connsiteX172" fmla="*/ 3025032 w 6172200"/>
              <a:gd name="connsiteY172" fmla="*/ 3880816 h 5738190"/>
              <a:gd name="connsiteX173" fmla="*/ 2990107 w 6172200"/>
              <a:gd name="connsiteY173" fmla="*/ 3869703 h 5738190"/>
              <a:gd name="connsiteX174" fmla="*/ 2959945 w 6172200"/>
              <a:gd name="connsiteY174" fmla="*/ 3849066 h 5738190"/>
              <a:gd name="connsiteX175" fmla="*/ 2934545 w 6172200"/>
              <a:gd name="connsiteY175" fmla="*/ 3825253 h 5738190"/>
              <a:gd name="connsiteX176" fmla="*/ 2915495 w 6172200"/>
              <a:gd name="connsiteY176" fmla="*/ 3796678 h 5738190"/>
              <a:gd name="connsiteX177" fmla="*/ 2902795 w 6172200"/>
              <a:gd name="connsiteY177" fmla="*/ 3763341 h 5738190"/>
              <a:gd name="connsiteX178" fmla="*/ 2898032 w 6172200"/>
              <a:gd name="connsiteY178" fmla="*/ 3725241 h 5738190"/>
              <a:gd name="connsiteX179" fmla="*/ 2899620 w 6172200"/>
              <a:gd name="connsiteY179" fmla="*/ 3707778 h 5738190"/>
              <a:gd name="connsiteX180" fmla="*/ 2904382 w 6172200"/>
              <a:gd name="connsiteY180" fmla="*/ 3685553 h 5738190"/>
              <a:gd name="connsiteX181" fmla="*/ 2912320 w 6172200"/>
              <a:gd name="connsiteY181" fmla="*/ 3661741 h 5738190"/>
              <a:gd name="connsiteX182" fmla="*/ 2920257 w 6172200"/>
              <a:gd name="connsiteY182" fmla="*/ 3641103 h 5738190"/>
              <a:gd name="connsiteX183" fmla="*/ 2926607 w 6172200"/>
              <a:gd name="connsiteY183" fmla="*/ 3620466 h 5738190"/>
              <a:gd name="connsiteX184" fmla="*/ 2932957 w 6172200"/>
              <a:gd name="connsiteY184" fmla="*/ 3604591 h 5738190"/>
              <a:gd name="connsiteX185" fmla="*/ 2937720 w 6172200"/>
              <a:gd name="connsiteY185" fmla="*/ 3595066 h 5738190"/>
              <a:gd name="connsiteX186" fmla="*/ 2939307 w 6172200"/>
              <a:gd name="connsiteY186" fmla="*/ 3590303 h 5738190"/>
              <a:gd name="connsiteX187" fmla="*/ 2947245 w 6172200"/>
              <a:gd name="connsiteY187" fmla="*/ 3563316 h 5738190"/>
              <a:gd name="connsiteX188" fmla="*/ 2947245 w 6172200"/>
              <a:gd name="connsiteY188" fmla="*/ 3539503 h 5738190"/>
              <a:gd name="connsiteX189" fmla="*/ 2939307 w 6172200"/>
              <a:gd name="connsiteY189" fmla="*/ 3518866 h 5738190"/>
              <a:gd name="connsiteX190" fmla="*/ 2923432 w 6172200"/>
              <a:gd name="connsiteY190" fmla="*/ 3504578 h 5738190"/>
              <a:gd name="connsiteX191" fmla="*/ 2899620 w 6172200"/>
              <a:gd name="connsiteY191" fmla="*/ 3493466 h 5738190"/>
              <a:gd name="connsiteX192" fmla="*/ 2872632 w 6172200"/>
              <a:gd name="connsiteY192" fmla="*/ 3488703 h 5738190"/>
              <a:gd name="connsiteX193" fmla="*/ 2313832 w 6172200"/>
              <a:gd name="connsiteY193" fmla="*/ 3488703 h 5738190"/>
              <a:gd name="connsiteX194" fmla="*/ 1551832 w 6172200"/>
              <a:gd name="connsiteY194" fmla="*/ 1628153 h 5738190"/>
              <a:gd name="connsiteX195" fmla="*/ 1515320 w 6172200"/>
              <a:gd name="connsiteY195" fmla="*/ 1631328 h 5738190"/>
              <a:gd name="connsiteX196" fmla="*/ 1480395 w 6172200"/>
              <a:gd name="connsiteY196" fmla="*/ 1644028 h 5738190"/>
              <a:gd name="connsiteX197" fmla="*/ 1450232 w 6172200"/>
              <a:gd name="connsiteY197" fmla="*/ 1661491 h 5738190"/>
              <a:gd name="connsiteX198" fmla="*/ 1424832 w 6172200"/>
              <a:gd name="connsiteY198" fmla="*/ 1686891 h 5738190"/>
              <a:gd name="connsiteX199" fmla="*/ 1405782 w 6172200"/>
              <a:gd name="connsiteY199" fmla="*/ 1717053 h 5738190"/>
              <a:gd name="connsiteX200" fmla="*/ 1393082 w 6172200"/>
              <a:gd name="connsiteY200" fmla="*/ 1748803 h 5738190"/>
              <a:gd name="connsiteX201" fmla="*/ 1388320 w 6172200"/>
              <a:gd name="connsiteY201" fmla="*/ 1786903 h 5738190"/>
              <a:gd name="connsiteX202" fmla="*/ 1389907 w 6172200"/>
              <a:gd name="connsiteY202" fmla="*/ 1805953 h 5738190"/>
              <a:gd name="connsiteX203" fmla="*/ 1394670 w 6172200"/>
              <a:gd name="connsiteY203" fmla="*/ 1826591 h 5738190"/>
              <a:gd name="connsiteX204" fmla="*/ 1402607 w 6172200"/>
              <a:gd name="connsiteY204" fmla="*/ 1848816 h 5738190"/>
              <a:gd name="connsiteX205" fmla="*/ 1410545 w 6172200"/>
              <a:gd name="connsiteY205" fmla="*/ 1872628 h 5738190"/>
              <a:gd name="connsiteX206" fmla="*/ 1416895 w 6172200"/>
              <a:gd name="connsiteY206" fmla="*/ 1891678 h 5738190"/>
              <a:gd name="connsiteX207" fmla="*/ 1423245 w 6172200"/>
              <a:gd name="connsiteY207" fmla="*/ 1907553 h 5738190"/>
              <a:gd name="connsiteX208" fmla="*/ 1428007 w 6172200"/>
              <a:gd name="connsiteY208" fmla="*/ 1918666 h 5738190"/>
              <a:gd name="connsiteX209" fmla="*/ 1429595 w 6172200"/>
              <a:gd name="connsiteY209" fmla="*/ 1921841 h 5738190"/>
              <a:gd name="connsiteX210" fmla="*/ 1437532 w 6172200"/>
              <a:gd name="connsiteY210" fmla="*/ 1950416 h 5738190"/>
              <a:gd name="connsiteX211" fmla="*/ 1437532 w 6172200"/>
              <a:gd name="connsiteY211" fmla="*/ 1974228 h 5738190"/>
              <a:gd name="connsiteX212" fmla="*/ 1429595 w 6172200"/>
              <a:gd name="connsiteY212" fmla="*/ 1993278 h 5738190"/>
              <a:gd name="connsiteX213" fmla="*/ 1413720 w 6172200"/>
              <a:gd name="connsiteY213" fmla="*/ 2009153 h 5738190"/>
              <a:gd name="connsiteX214" fmla="*/ 1389907 w 6172200"/>
              <a:gd name="connsiteY214" fmla="*/ 2018678 h 5738190"/>
              <a:gd name="connsiteX215" fmla="*/ 1361332 w 6172200"/>
              <a:gd name="connsiteY215" fmla="*/ 2023441 h 5738190"/>
              <a:gd name="connsiteX216" fmla="*/ 802532 w 6172200"/>
              <a:gd name="connsiteY216" fmla="*/ 2023441 h 5738190"/>
              <a:gd name="connsiteX217" fmla="*/ 802532 w 6172200"/>
              <a:gd name="connsiteY217" fmla="*/ 2563191 h 5738190"/>
              <a:gd name="connsiteX218" fmla="*/ 799357 w 6172200"/>
              <a:gd name="connsiteY218" fmla="*/ 2591766 h 5738190"/>
              <a:gd name="connsiteX219" fmla="*/ 789832 w 6172200"/>
              <a:gd name="connsiteY219" fmla="*/ 2613991 h 5738190"/>
              <a:gd name="connsiteX220" fmla="*/ 772370 w 6172200"/>
              <a:gd name="connsiteY220" fmla="*/ 2628279 h 5738190"/>
              <a:gd name="connsiteX221" fmla="*/ 751732 w 6172200"/>
              <a:gd name="connsiteY221" fmla="*/ 2636216 h 5738190"/>
              <a:gd name="connsiteX222" fmla="*/ 726332 w 6172200"/>
              <a:gd name="connsiteY222" fmla="*/ 2637803 h 5738190"/>
              <a:gd name="connsiteX223" fmla="*/ 699345 w 6172200"/>
              <a:gd name="connsiteY223" fmla="*/ 2629866 h 5738190"/>
              <a:gd name="connsiteX224" fmla="*/ 692995 w 6172200"/>
              <a:gd name="connsiteY224" fmla="*/ 2626691 h 5738190"/>
              <a:gd name="connsiteX225" fmla="*/ 678707 w 6172200"/>
              <a:gd name="connsiteY225" fmla="*/ 2621928 h 5738190"/>
              <a:gd name="connsiteX226" fmla="*/ 662832 w 6172200"/>
              <a:gd name="connsiteY226" fmla="*/ 2615578 h 5738190"/>
              <a:gd name="connsiteX227" fmla="*/ 642195 w 6172200"/>
              <a:gd name="connsiteY227" fmla="*/ 2609228 h 5738190"/>
              <a:gd name="connsiteX228" fmla="*/ 619970 w 6172200"/>
              <a:gd name="connsiteY228" fmla="*/ 2602878 h 5738190"/>
              <a:gd name="connsiteX229" fmla="*/ 597745 w 6172200"/>
              <a:gd name="connsiteY229" fmla="*/ 2596528 h 5738190"/>
              <a:gd name="connsiteX230" fmla="*/ 577107 w 6172200"/>
              <a:gd name="connsiteY230" fmla="*/ 2591766 h 5738190"/>
              <a:gd name="connsiteX231" fmla="*/ 558057 w 6172200"/>
              <a:gd name="connsiteY231" fmla="*/ 2590178 h 5738190"/>
              <a:gd name="connsiteX232" fmla="*/ 527895 w 6172200"/>
              <a:gd name="connsiteY232" fmla="*/ 2593353 h 5738190"/>
              <a:gd name="connsiteX233" fmla="*/ 497732 w 6172200"/>
              <a:gd name="connsiteY233" fmla="*/ 2601291 h 5738190"/>
              <a:gd name="connsiteX234" fmla="*/ 472332 w 6172200"/>
              <a:gd name="connsiteY234" fmla="*/ 2613991 h 5738190"/>
              <a:gd name="connsiteX235" fmla="*/ 465982 w 6172200"/>
              <a:gd name="connsiteY235" fmla="*/ 2617166 h 5738190"/>
              <a:gd name="connsiteX236" fmla="*/ 442170 w 6172200"/>
              <a:gd name="connsiteY236" fmla="*/ 2636216 h 5738190"/>
              <a:gd name="connsiteX237" fmla="*/ 423120 w 6172200"/>
              <a:gd name="connsiteY237" fmla="*/ 2660028 h 5738190"/>
              <a:gd name="connsiteX238" fmla="*/ 405657 w 6172200"/>
              <a:gd name="connsiteY238" fmla="*/ 2687016 h 5738190"/>
              <a:gd name="connsiteX239" fmla="*/ 396132 w 6172200"/>
              <a:gd name="connsiteY239" fmla="*/ 2717178 h 5738190"/>
              <a:gd name="connsiteX240" fmla="*/ 392957 w 6172200"/>
              <a:gd name="connsiteY240" fmla="*/ 2748928 h 5738190"/>
              <a:gd name="connsiteX241" fmla="*/ 396132 w 6172200"/>
              <a:gd name="connsiteY241" fmla="*/ 2780678 h 5738190"/>
              <a:gd name="connsiteX242" fmla="*/ 405657 w 6172200"/>
              <a:gd name="connsiteY242" fmla="*/ 2810841 h 5738190"/>
              <a:gd name="connsiteX243" fmla="*/ 423120 w 6172200"/>
              <a:gd name="connsiteY243" fmla="*/ 2837829 h 5738190"/>
              <a:gd name="connsiteX244" fmla="*/ 442170 w 6172200"/>
              <a:gd name="connsiteY244" fmla="*/ 2861641 h 5738190"/>
              <a:gd name="connsiteX245" fmla="*/ 465982 w 6172200"/>
              <a:gd name="connsiteY245" fmla="*/ 2880691 h 5738190"/>
              <a:gd name="connsiteX246" fmla="*/ 472332 w 6172200"/>
              <a:gd name="connsiteY246" fmla="*/ 2885454 h 5738190"/>
              <a:gd name="connsiteX247" fmla="*/ 497732 w 6172200"/>
              <a:gd name="connsiteY247" fmla="*/ 2896566 h 5738190"/>
              <a:gd name="connsiteX248" fmla="*/ 527895 w 6172200"/>
              <a:gd name="connsiteY248" fmla="*/ 2904504 h 5738190"/>
              <a:gd name="connsiteX249" fmla="*/ 558057 w 6172200"/>
              <a:gd name="connsiteY249" fmla="*/ 2907679 h 5738190"/>
              <a:gd name="connsiteX250" fmla="*/ 577107 w 6172200"/>
              <a:gd name="connsiteY250" fmla="*/ 2906091 h 5738190"/>
              <a:gd name="connsiteX251" fmla="*/ 597745 w 6172200"/>
              <a:gd name="connsiteY251" fmla="*/ 2901329 h 5738190"/>
              <a:gd name="connsiteX252" fmla="*/ 619970 w 6172200"/>
              <a:gd name="connsiteY252" fmla="*/ 2896566 h 5738190"/>
              <a:gd name="connsiteX253" fmla="*/ 642195 w 6172200"/>
              <a:gd name="connsiteY253" fmla="*/ 2888629 h 5738190"/>
              <a:gd name="connsiteX254" fmla="*/ 662832 w 6172200"/>
              <a:gd name="connsiteY254" fmla="*/ 2882279 h 5738190"/>
              <a:gd name="connsiteX255" fmla="*/ 678707 w 6172200"/>
              <a:gd name="connsiteY255" fmla="*/ 2875929 h 5738190"/>
              <a:gd name="connsiteX256" fmla="*/ 692995 w 6172200"/>
              <a:gd name="connsiteY256" fmla="*/ 2871166 h 5738190"/>
              <a:gd name="connsiteX257" fmla="*/ 699345 w 6172200"/>
              <a:gd name="connsiteY257" fmla="*/ 2867991 h 5738190"/>
              <a:gd name="connsiteX258" fmla="*/ 726332 w 6172200"/>
              <a:gd name="connsiteY258" fmla="*/ 2860054 h 5738190"/>
              <a:gd name="connsiteX259" fmla="*/ 751732 w 6172200"/>
              <a:gd name="connsiteY259" fmla="*/ 2861641 h 5738190"/>
              <a:gd name="connsiteX260" fmla="*/ 772370 w 6172200"/>
              <a:gd name="connsiteY260" fmla="*/ 2869579 h 5738190"/>
              <a:gd name="connsiteX261" fmla="*/ 789832 w 6172200"/>
              <a:gd name="connsiteY261" fmla="*/ 2885454 h 5738190"/>
              <a:gd name="connsiteX262" fmla="*/ 799357 w 6172200"/>
              <a:gd name="connsiteY262" fmla="*/ 2906091 h 5738190"/>
              <a:gd name="connsiteX263" fmla="*/ 802532 w 6172200"/>
              <a:gd name="connsiteY263" fmla="*/ 2933079 h 5738190"/>
              <a:gd name="connsiteX264" fmla="*/ 802532 w 6172200"/>
              <a:gd name="connsiteY264" fmla="*/ 3474416 h 5738190"/>
              <a:gd name="connsiteX265" fmla="*/ 893020 w 6172200"/>
              <a:gd name="connsiteY265" fmla="*/ 3474416 h 5738190"/>
              <a:gd name="connsiteX266" fmla="*/ 904132 w 6172200"/>
              <a:gd name="connsiteY266" fmla="*/ 3472829 h 5738190"/>
              <a:gd name="connsiteX267" fmla="*/ 916832 w 6172200"/>
              <a:gd name="connsiteY267" fmla="*/ 3471241 h 5738190"/>
              <a:gd name="connsiteX268" fmla="*/ 1361332 w 6172200"/>
              <a:gd name="connsiteY268" fmla="*/ 3471241 h 5738190"/>
              <a:gd name="connsiteX269" fmla="*/ 1389907 w 6172200"/>
              <a:gd name="connsiteY269" fmla="*/ 3468066 h 5738190"/>
              <a:gd name="connsiteX270" fmla="*/ 1413720 w 6172200"/>
              <a:gd name="connsiteY270" fmla="*/ 3458541 h 5738190"/>
              <a:gd name="connsiteX271" fmla="*/ 1429595 w 6172200"/>
              <a:gd name="connsiteY271" fmla="*/ 3442666 h 5738190"/>
              <a:gd name="connsiteX272" fmla="*/ 1437532 w 6172200"/>
              <a:gd name="connsiteY272" fmla="*/ 3422029 h 5738190"/>
              <a:gd name="connsiteX273" fmla="*/ 1437532 w 6172200"/>
              <a:gd name="connsiteY273" fmla="*/ 3396629 h 5738190"/>
              <a:gd name="connsiteX274" fmla="*/ 1429595 w 6172200"/>
              <a:gd name="connsiteY274" fmla="*/ 3371229 h 5738190"/>
              <a:gd name="connsiteX275" fmla="*/ 1428007 w 6172200"/>
              <a:gd name="connsiteY275" fmla="*/ 3366466 h 5738190"/>
              <a:gd name="connsiteX276" fmla="*/ 1423245 w 6172200"/>
              <a:gd name="connsiteY276" fmla="*/ 3356941 h 5738190"/>
              <a:gd name="connsiteX277" fmla="*/ 1416895 w 6172200"/>
              <a:gd name="connsiteY277" fmla="*/ 3341066 h 5738190"/>
              <a:gd name="connsiteX278" fmla="*/ 1410545 w 6172200"/>
              <a:gd name="connsiteY278" fmla="*/ 3320429 h 5738190"/>
              <a:gd name="connsiteX279" fmla="*/ 1402607 w 6172200"/>
              <a:gd name="connsiteY279" fmla="*/ 3298204 h 5738190"/>
              <a:gd name="connsiteX280" fmla="*/ 1394670 w 6172200"/>
              <a:gd name="connsiteY280" fmla="*/ 3275979 h 5738190"/>
              <a:gd name="connsiteX281" fmla="*/ 1389907 w 6172200"/>
              <a:gd name="connsiteY281" fmla="*/ 3253754 h 5738190"/>
              <a:gd name="connsiteX282" fmla="*/ 1388320 w 6172200"/>
              <a:gd name="connsiteY282" fmla="*/ 3236291 h 5738190"/>
              <a:gd name="connsiteX283" fmla="*/ 1393082 w 6172200"/>
              <a:gd name="connsiteY283" fmla="*/ 3198191 h 5738190"/>
              <a:gd name="connsiteX284" fmla="*/ 1405782 w 6172200"/>
              <a:gd name="connsiteY284" fmla="*/ 3164854 h 5738190"/>
              <a:gd name="connsiteX285" fmla="*/ 1424832 w 6172200"/>
              <a:gd name="connsiteY285" fmla="*/ 3136279 h 5738190"/>
              <a:gd name="connsiteX286" fmla="*/ 1450232 w 6172200"/>
              <a:gd name="connsiteY286" fmla="*/ 3110879 h 5738190"/>
              <a:gd name="connsiteX287" fmla="*/ 1480395 w 6172200"/>
              <a:gd name="connsiteY287" fmla="*/ 3091829 h 5738190"/>
              <a:gd name="connsiteX288" fmla="*/ 1515320 w 6172200"/>
              <a:gd name="connsiteY288" fmla="*/ 3080716 h 5738190"/>
              <a:gd name="connsiteX289" fmla="*/ 1551832 w 6172200"/>
              <a:gd name="connsiteY289" fmla="*/ 3075954 h 5738190"/>
              <a:gd name="connsiteX290" fmla="*/ 1591520 w 6172200"/>
              <a:gd name="connsiteY290" fmla="*/ 3080716 h 5738190"/>
              <a:gd name="connsiteX291" fmla="*/ 1624858 w 6172200"/>
              <a:gd name="connsiteY291" fmla="*/ 3091829 h 5738190"/>
              <a:gd name="connsiteX292" fmla="*/ 1655020 w 6172200"/>
              <a:gd name="connsiteY292" fmla="*/ 3110879 h 5738190"/>
              <a:gd name="connsiteX293" fmla="*/ 1682008 w 6172200"/>
              <a:gd name="connsiteY293" fmla="*/ 3136279 h 5738190"/>
              <a:gd name="connsiteX294" fmla="*/ 1701058 w 6172200"/>
              <a:gd name="connsiteY294" fmla="*/ 3164854 h 5738190"/>
              <a:gd name="connsiteX295" fmla="*/ 1712170 w 6172200"/>
              <a:gd name="connsiteY295" fmla="*/ 3198191 h 5738190"/>
              <a:gd name="connsiteX296" fmla="*/ 1716933 w 6172200"/>
              <a:gd name="connsiteY296" fmla="*/ 3236291 h 5738190"/>
              <a:gd name="connsiteX297" fmla="*/ 1715345 w 6172200"/>
              <a:gd name="connsiteY297" fmla="*/ 3253754 h 5738190"/>
              <a:gd name="connsiteX298" fmla="*/ 1710583 w 6172200"/>
              <a:gd name="connsiteY298" fmla="*/ 3275979 h 5738190"/>
              <a:gd name="connsiteX299" fmla="*/ 1704233 w 6172200"/>
              <a:gd name="connsiteY299" fmla="*/ 3298204 h 5738190"/>
              <a:gd name="connsiteX300" fmla="*/ 1696295 w 6172200"/>
              <a:gd name="connsiteY300" fmla="*/ 3320429 h 5738190"/>
              <a:gd name="connsiteX301" fmla="*/ 1689945 w 6172200"/>
              <a:gd name="connsiteY301" fmla="*/ 3341066 h 5738190"/>
              <a:gd name="connsiteX302" fmla="*/ 1683595 w 6172200"/>
              <a:gd name="connsiteY302" fmla="*/ 3356941 h 5738190"/>
              <a:gd name="connsiteX303" fmla="*/ 1678833 w 6172200"/>
              <a:gd name="connsiteY303" fmla="*/ 3366466 h 5738190"/>
              <a:gd name="connsiteX304" fmla="*/ 1677245 w 6172200"/>
              <a:gd name="connsiteY304" fmla="*/ 3371229 h 5738190"/>
              <a:gd name="connsiteX305" fmla="*/ 1669308 w 6172200"/>
              <a:gd name="connsiteY305" fmla="*/ 3396629 h 5738190"/>
              <a:gd name="connsiteX306" fmla="*/ 1669308 w 6172200"/>
              <a:gd name="connsiteY306" fmla="*/ 3422029 h 5738190"/>
              <a:gd name="connsiteX307" fmla="*/ 1677245 w 6172200"/>
              <a:gd name="connsiteY307" fmla="*/ 3442666 h 5738190"/>
              <a:gd name="connsiteX308" fmla="*/ 1693120 w 6172200"/>
              <a:gd name="connsiteY308" fmla="*/ 3458541 h 5738190"/>
              <a:gd name="connsiteX309" fmla="*/ 1715345 w 6172200"/>
              <a:gd name="connsiteY309" fmla="*/ 3468066 h 5738190"/>
              <a:gd name="connsiteX310" fmla="*/ 1743920 w 6172200"/>
              <a:gd name="connsiteY310" fmla="*/ 3471241 h 5738190"/>
              <a:gd name="connsiteX311" fmla="*/ 2188420 w 6172200"/>
              <a:gd name="connsiteY311" fmla="*/ 3471241 h 5738190"/>
              <a:gd name="connsiteX312" fmla="*/ 2202708 w 6172200"/>
              <a:gd name="connsiteY312" fmla="*/ 3472829 h 5738190"/>
              <a:gd name="connsiteX313" fmla="*/ 2213820 w 6172200"/>
              <a:gd name="connsiteY313" fmla="*/ 3474416 h 5738190"/>
              <a:gd name="connsiteX314" fmla="*/ 2302720 w 6172200"/>
              <a:gd name="connsiteY314" fmla="*/ 3474416 h 5738190"/>
              <a:gd name="connsiteX315" fmla="*/ 2302720 w 6172200"/>
              <a:gd name="connsiteY315" fmla="*/ 2933079 h 5738190"/>
              <a:gd name="connsiteX316" fmla="*/ 2299545 w 6172200"/>
              <a:gd name="connsiteY316" fmla="*/ 2910854 h 5738190"/>
              <a:gd name="connsiteX317" fmla="*/ 2291608 w 6172200"/>
              <a:gd name="connsiteY317" fmla="*/ 2893391 h 5738190"/>
              <a:gd name="connsiteX318" fmla="*/ 2275733 w 6172200"/>
              <a:gd name="connsiteY318" fmla="*/ 2880691 h 5738190"/>
              <a:gd name="connsiteX319" fmla="*/ 2258270 w 6172200"/>
              <a:gd name="connsiteY319" fmla="*/ 2874341 h 5738190"/>
              <a:gd name="connsiteX320" fmla="*/ 2237633 w 6172200"/>
              <a:gd name="connsiteY320" fmla="*/ 2872754 h 5738190"/>
              <a:gd name="connsiteX321" fmla="*/ 2213820 w 6172200"/>
              <a:gd name="connsiteY321" fmla="*/ 2875929 h 5738190"/>
              <a:gd name="connsiteX322" fmla="*/ 2188420 w 6172200"/>
              <a:gd name="connsiteY322" fmla="*/ 2883866 h 5738190"/>
              <a:gd name="connsiteX323" fmla="*/ 2185245 w 6172200"/>
              <a:gd name="connsiteY323" fmla="*/ 2885454 h 5738190"/>
              <a:gd name="connsiteX324" fmla="*/ 2175720 w 6172200"/>
              <a:gd name="connsiteY324" fmla="*/ 2888629 h 5738190"/>
              <a:gd name="connsiteX325" fmla="*/ 2159845 w 6172200"/>
              <a:gd name="connsiteY325" fmla="*/ 2891804 h 5738190"/>
              <a:gd name="connsiteX326" fmla="*/ 2142383 w 6172200"/>
              <a:gd name="connsiteY326" fmla="*/ 2896566 h 5738190"/>
              <a:gd name="connsiteX327" fmla="*/ 2120158 w 6172200"/>
              <a:gd name="connsiteY327" fmla="*/ 2899741 h 5738190"/>
              <a:gd name="connsiteX328" fmla="*/ 2097933 w 6172200"/>
              <a:gd name="connsiteY328" fmla="*/ 2904504 h 5738190"/>
              <a:gd name="connsiteX329" fmla="*/ 2077295 w 6172200"/>
              <a:gd name="connsiteY329" fmla="*/ 2906091 h 5738190"/>
              <a:gd name="connsiteX330" fmla="*/ 2058245 w 6172200"/>
              <a:gd name="connsiteY330" fmla="*/ 2907679 h 5738190"/>
              <a:gd name="connsiteX331" fmla="*/ 2020145 w 6172200"/>
              <a:gd name="connsiteY331" fmla="*/ 2902916 h 5738190"/>
              <a:gd name="connsiteX332" fmla="*/ 1985220 w 6172200"/>
              <a:gd name="connsiteY332" fmla="*/ 2891804 h 5738190"/>
              <a:gd name="connsiteX333" fmla="*/ 1955058 w 6172200"/>
              <a:gd name="connsiteY333" fmla="*/ 2872754 h 5738190"/>
              <a:gd name="connsiteX334" fmla="*/ 1929658 w 6172200"/>
              <a:gd name="connsiteY334" fmla="*/ 2847354 h 5738190"/>
              <a:gd name="connsiteX335" fmla="*/ 1910608 w 6172200"/>
              <a:gd name="connsiteY335" fmla="*/ 2818779 h 5738190"/>
              <a:gd name="connsiteX336" fmla="*/ 1897908 w 6172200"/>
              <a:gd name="connsiteY336" fmla="*/ 2785441 h 5738190"/>
              <a:gd name="connsiteX337" fmla="*/ 1893145 w 6172200"/>
              <a:gd name="connsiteY337" fmla="*/ 2748928 h 5738190"/>
              <a:gd name="connsiteX338" fmla="*/ 1897908 w 6172200"/>
              <a:gd name="connsiteY338" fmla="*/ 2712416 h 5738190"/>
              <a:gd name="connsiteX339" fmla="*/ 1910608 w 6172200"/>
              <a:gd name="connsiteY339" fmla="*/ 2679078 h 5738190"/>
              <a:gd name="connsiteX340" fmla="*/ 1929658 w 6172200"/>
              <a:gd name="connsiteY340" fmla="*/ 2648916 h 5738190"/>
              <a:gd name="connsiteX341" fmla="*/ 1955058 w 6172200"/>
              <a:gd name="connsiteY341" fmla="*/ 2625103 h 5738190"/>
              <a:gd name="connsiteX342" fmla="*/ 1985220 w 6172200"/>
              <a:gd name="connsiteY342" fmla="*/ 2606053 h 5738190"/>
              <a:gd name="connsiteX343" fmla="*/ 2020145 w 6172200"/>
              <a:gd name="connsiteY343" fmla="*/ 2594941 h 5738190"/>
              <a:gd name="connsiteX344" fmla="*/ 2058245 w 6172200"/>
              <a:gd name="connsiteY344" fmla="*/ 2590178 h 5738190"/>
              <a:gd name="connsiteX345" fmla="*/ 2077295 w 6172200"/>
              <a:gd name="connsiteY345" fmla="*/ 2591766 h 5738190"/>
              <a:gd name="connsiteX346" fmla="*/ 2099520 w 6172200"/>
              <a:gd name="connsiteY346" fmla="*/ 2596528 h 5738190"/>
              <a:gd name="connsiteX347" fmla="*/ 2123333 w 6172200"/>
              <a:gd name="connsiteY347" fmla="*/ 2602878 h 5738190"/>
              <a:gd name="connsiteX348" fmla="*/ 2145558 w 6172200"/>
              <a:gd name="connsiteY348" fmla="*/ 2610816 h 5738190"/>
              <a:gd name="connsiteX349" fmla="*/ 2166195 w 6172200"/>
              <a:gd name="connsiteY349" fmla="*/ 2617166 h 5738190"/>
              <a:gd name="connsiteX350" fmla="*/ 2183658 w 6172200"/>
              <a:gd name="connsiteY350" fmla="*/ 2623516 h 5738190"/>
              <a:gd name="connsiteX351" fmla="*/ 2194770 w 6172200"/>
              <a:gd name="connsiteY351" fmla="*/ 2628279 h 5738190"/>
              <a:gd name="connsiteX352" fmla="*/ 2197945 w 6172200"/>
              <a:gd name="connsiteY352" fmla="*/ 2629866 h 5738190"/>
              <a:gd name="connsiteX353" fmla="*/ 2226520 w 6172200"/>
              <a:gd name="connsiteY353" fmla="*/ 2637803 h 5738190"/>
              <a:gd name="connsiteX354" fmla="*/ 2251920 w 6172200"/>
              <a:gd name="connsiteY354" fmla="*/ 2636216 h 5738190"/>
              <a:gd name="connsiteX355" fmla="*/ 2272558 w 6172200"/>
              <a:gd name="connsiteY355" fmla="*/ 2628279 h 5738190"/>
              <a:gd name="connsiteX356" fmla="*/ 2290020 w 6172200"/>
              <a:gd name="connsiteY356" fmla="*/ 2613991 h 5738190"/>
              <a:gd name="connsiteX357" fmla="*/ 2299545 w 6172200"/>
              <a:gd name="connsiteY357" fmla="*/ 2591766 h 5738190"/>
              <a:gd name="connsiteX358" fmla="*/ 2302720 w 6172200"/>
              <a:gd name="connsiteY358" fmla="*/ 2563191 h 5738190"/>
              <a:gd name="connsiteX359" fmla="*/ 2302720 w 6172200"/>
              <a:gd name="connsiteY359" fmla="*/ 2023441 h 5738190"/>
              <a:gd name="connsiteX360" fmla="*/ 1743920 w 6172200"/>
              <a:gd name="connsiteY360" fmla="*/ 2023441 h 5738190"/>
              <a:gd name="connsiteX361" fmla="*/ 1715345 w 6172200"/>
              <a:gd name="connsiteY361" fmla="*/ 2018678 h 5738190"/>
              <a:gd name="connsiteX362" fmla="*/ 1693120 w 6172200"/>
              <a:gd name="connsiteY362" fmla="*/ 2009153 h 5738190"/>
              <a:gd name="connsiteX363" fmla="*/ 1677245 w 6172200"/>
              <a:gd name="connsiteY363" fmla="*/ 1993278 h 5738190"/>
              <a:gd name="connsiteX364" fmla="*/ 1669308 w 6172200"/>
              <a:gd name="connsiteY364" fmla="*/ 1974228 h 5738190"/>
              <a:gd name="connsiteX365" fmla="*/ 1669308 w 6172200"/>
              <a:gd name="connsiteY365" fmla="*/ 1950416 h 5738190"/>
              <a:gd name="connsiteX366" fmla="*/ 1677245 w 6172200"/>
              <a:gd name="connsiteY366" fmla="*/ 1921841 h 5738190"/>
              <a:gd name="connsiteX367" fmla="*/ 1678833 w 6172200"/>
              <a:gd name="connsiteY367" fmla="*/ 1918666 h 5738190"/>
              <a:gd name="connsiteX368" fmla="*/ 1683595 w 6172200"/>
              <a:gd name="connsiteY368" fmla="*/ 1907553 h 5738190"/>
              <a:gd name="connsiteX369" fmla="*/ 1689945 w 6172200"/>
              <a:gd name="connsiteY369" fmla="*/ 1891678 h 5738190"/>
              <a:gd name="connsiteX370" fmla="*/ 1696295 w 6172200"/>
              <a:gd name="connsiteY370" fmla="*/ 1872628 h 5738190"/>
              <a:gd name="connsiteX371" fmla="*/ 1704233 w 6172200"/>
              <a:gd name="connsiteY371" fmla="*/ 1848816 h 5738190"/>
              <a:gd name="connsiteX372" fmla="*/ 1710583 w 6172200"/>
              <a:gd name="connsiteY372" fmla="*/ 1826591 h 5738190"/>
              <a:gd name="connsiteX373" fmla="*/ 1715345 w 6172200"/>
              <a:gd name="connsiteY373" fmla="*/ 1805953 h 5738190"/>
              <a:gd name="connsiteX374" fmla="*/ 1716933 w 6172200"/>
              <a:gd name="connsiteY374" fmla="*/ 1786903 h 5738190"/>
              <a:gd name="connsiteX375" fmla="*/ 1712170 w 6172200"/>
              <a:gd name="connsiteY375" fmla="*/ 1748803 h 5738190"/>
              <a:gd name="connsiteX376" fmla="*/ 1701058 w 6172200"/>
              <a:gd name="connsiteY376" fmla="*/ 1717053 h 5738190"/>
              <a:gd name="connsiteX377" fmla="*/ 1682008 w 6172200"/>
              <a:gd name="connsiteY377" fmla="*/ 1686891 h 5738190"/>
              <a:gd name="connsiteX378" fmla="*/ 1655020 w 6172200"/>
              <a:gd name="connsiteY378" fmla="*/ 1661491 h 5738190"/>
              <a:gd name="connsiteX379" fmla="*/ 1624858 w 6172200"/>
              <a:gd name="connsiteY379" fmla="*/ 1644028 h 5738190"/>
              <a:gd name="connsiteX380" fmla="*/ 1591520 w 6172200"/>
              <a:gd name="connsiteY380" fmla="*/ 1631328 h 5738190"/>
              <a:gd name="connsiteX381" fmla="*/ 1551832 w 6172200"/>
              <a:gd name="connsiteY381" fmla="*/ 1628153 h 5738190"/>
              <a:gd name="connsiteX382" fmla="*/ 3053607 w 6172200"/>
              <a:gd name="connsiteY382" fmla="*/ 175590 h 5738190"/>
              <a:gd name="connsiteX383" fmla="*/ 3020270 w 6172200"/>
              <a:gd name="connsiteY383" fmla="*/ 178765 h 5738190"/>
              <a:gd name="connsiteX384" fmla="*/ 2988520 w 6172200"/>
              <a:gd name="connsiteY384" fmla="*/ 188290 h 5738190"/>
              <a:gd name="connsiteX385" fmla="*/ 2961532 w 6172200"/>
              <a:gd name="connsiteY385" fmla="*/ 202578 h 5738190"/>
              <a:gd name="connsiteX386" fmla="*/ 2937720 w 6172200"/>
              <a:gd name="connsiteY386" fmla="*/ 223215 h 5738190"/>
              <a:gd name="connsiteX387" fmla="*/ 2918670 w 6172200"/>
              <a:gd name="connsiteY387" fmla="*/ 245440 h 5738190"/>
              <a:gd name="connsiteX388" fmla="*/ 2913907 w 6172200"/>
              <a:gd name="connsiteY388" fmla="*/ 251790 h 5738190"/>
              <a:gd name="connsiteX389" fmla="*/ 2899620 w 6172200"/>
              <a:gd name="connsiteY389" fmla="*/ 277190 h 5738190"/>
              <a:gd name="connsiteX390" fmla="*/ 2891682 w 6172200"/>
              <a:gd name="connsiteY390" fmla="*/ 304178 h 5738190"/>
              <a:gd name="connsiteX391" fmla="*/ 2888507 w 6172200"/>
              <a:gd name="connsiteY391" fmla="*/ 334341 h 5738190"/>
              <a:gd name="connsiteX392" fmla="*/ 2890095 w 6172200"/>
              <a:gd name="connsiteY392" fmla="*/ 351803 h 5738190"/>
              <a:gd name="connsiteX393" fmla="*/ 2894857 w 6172200"/>
              <a:gd name="connsiteY393" fmla="*/ 372440 h 5738190"/>
              <a:gd name="connsiteX394" fmla="*/ 2901207 w 6172200"/>
              <a:gd name="connsiteY394" fmla="*/ 394665 h 5738190"/>
              <a:gd name="connsiteX395" fmla="*/ 2907557 w 6172200"/>
              <a:gd name="connsiteY395" fmla="*/ 416890 h 5738190"/>
              <a:gd name="connsiteX396" fmla="*/ 2917082 w 6172200"/>
              <a:gd name="connsiteY396" fmla="*/ 435941 h 5738190"/>
              <a:gd name="connsiteX397" fmla="*/ 2923432 w 6172200"/>
              <a:gd name="connsiteY397" fmla="*/ 451816 h 5738190"/>
              <a:gd name="connsiteX398" fmla="*/ 2928195 w 6172200"/>
              <a:gd name="connsiteY398" fmla="*/ 462928 h 5738190"/>
              <a:gd name="connsiteX399" fmla="*/ 2929782 w 6172200"/>
              <a:gd name="connsiteY399" fmla="*/ 469278 h 5738190"/>
              <a:gd name="connsiteX400" fmla="*/ 2931370 w 6172200"/>
              <a:gd name="connsiteY400" fmla="*/ 470866 h 5738190"/>
              <a:gd name="connsiteX401" fmla="*/ 2939307 w 6172200"/>
              <a:gd name="connsiteY401" fmla="*/ 497853 h 5738190"/>
              <a:gd name="connsiteX402" fmla="*/ 2937720 w 6172200"/>
              <a:gd name="connsiteY402" fmla="*/ 521666 h 5738190"/>
              <a:gd name="connsiteX403" fmla="*/ 2929782 w 6172200"/>
              <a:gd name="connsiteY403" fmla="*/ 542303 h 5738190"/>
              <a:gd name="connsiteX404" fmla="*/ 2913907 w 6172200"/>
              <a:gd name="connsiteY404" fmla="*/ 556591 h 5738190"/>
              <a:gd name="connsiteX405" fmla="*/ 2890095 w 6172200"/>
              <a:gd name="connsiteY405" fmla="*/ 567703 h 5738190"/>
              <a:gd name="connsiteX406" fmla="*/ 2863107 w 6172200"/>
              <a:gd name="connsiteY406" fmla="*/ 570878 h 5738190"/>
              <a:gd name="connsiteX407" fmla="*/ 2417020 w 6172200"/>
              <a:gd name="connsiteY407" fmla="*/ 570878 h 5738190"/>
              <a:gd name="connsiteX408" fmla="*/ 2304307 w 6172200"/>
              <a:gd name="connsiteY408" fmla="*/ 570878 h 5738190"/>
              <a:gd name="connsiteX409" fmla="*/ 2304307 w 6172200"/>
              <a:gd name="connsiteY409" fmla="*/ 658191 h 5738190"/>
              <a:gd name="connsiteX410" fmla="*/ 2305895 w 6172200"/>
              <a:gd name="connsiteY410" fmla="*/ 669303 h 5738190"/>
              <a:gd name="connsiteX411" fmla="*/ 2305895 w 6172200"/>
              <a:gd name="connsiteY411" fmla="*/ 682003 h 5738190"/>
              <a:gd name="connsiteX412" fmla="*/ 2305895 w 6172200"/>
              <a:gd name="connsiteY412" fmla="*/ 1112215 h 5738190"/>
              <a:gd name="connsiteX413" fmla="*/ 2309070 w 6172200"/>
              <a:gd name="connsiteY413" fmla="*/ 1136028 h 5738190"/>
              <a:gd name="connsiteX414" fmla="*/ 2317007 w 6172200"/>
              <a:gd name="connsiteY414" fmla="*/ 1156665 h 5738190"/>
              <a:gd name="connsiteX415" fmla="*/ 2328120 w 6172200"/>
              <a:gd name="connsiteY415" fmla="*/ 1170953 h 5738190"/>
              <a:gd name="connsiteX416" fmla="*/ 2343995 w 6172200"/>
              <a:gd name="connsiteY416" fmla="*/ 1180478 h 5738190"/>
              <a:gd name="connsiteX417" fmla="*/ 2363045 w 6172200"/>
              <a:gd name="connsiteY417" fmla="*/ 1185240 h 5738190"/>
              <a:gd name="connsiteX418" fmla="*/ 2386857 w 6172200"/>
              <a:gd name="connsiteY418" fmla="*/ 1185240 h 5738190"/>
              <a:gd name="connsiteX419" fmla="*/ 2410670 w 6172200"/>
              <a:gd name="connsiteY419" fmla="*/ 1177303 h 5738190"/>
              <a:gd name="connsiteX420" fmla="*/ 2413845 w 6172200"/>
              <a:gd name="connsiteY420" fmla="*/ 1175716 h 5738190"/>
              <a:gd name="connsiteX421" fmla="*/ 2424957 w 6172200"/>
              <a:gd name="connsiteY421" fmla="*/ 1172541 h 5738190"/>
              <a:gd name="connsiteX422" fmla="*/ 2442420 w 6172200"/>
              <a:gd name="connsiteY422" fmla="*/ 1166191 h 5738190"/>
              <a:gd name="connsiteX423" fmla="*/ 2461470 w 6172200"/>
              <a:gd name="connsiteY423" fmla="*/ 1158253 h 5738190"/>
              <a:gd name="connsiteX424" fmla="*/ 2485282 w 6172200"/>
              <a:gd name="connsiteY424" fmla="*/ 1151903 h 5738190"/>
              <a:gd name="connsiteX425" fmla="*/ 2509095 w 6172200"/>
              <a:gd name="connsiteY425" fmla="*/ 1145553 h 5738190"/>
              <a:gd name="connsiteX426" fmla="*/ 2531320 w 6172200"/>
              <a:gd name="connsiteY426" fmla="*/ 1140791 h 5738190"/>
              <a:gd name="connsiteX427" fmla="*/ 2550370 w 6172200"/>
              <a:gd name="connsiteY427" fmla="*/ 1139203 h 5738190"/>
              <a:gd name="connsiteX428" fmla="*/ 2588470 w 6172200"/>
              <a:gd name="connsiteY428" fmla="*/ 1142378 h 5738190"/>
              <a:gd name="connsiteX429" fmla="*/ 2621807 w 6172200"/>
              <a:gd name="connsiteY429" fmla="*/ 1155078 h 5738190"/>
              <a:gd name="connsiteX430" fmla="*/ 2653557 w 6172200"/>
              <a:gd name="connsiteY430" fmla="*/ 1172541 h 5738190"/>
              <a:gd name="connsiteX431" fmla="*/ 2678957 w 6172200"/>
              <a:gd name="connsiteY431" fmla="*/ 1197940 h 5738190"/>
              <a:gd name="connsiteX432" fmla="*/ 2698007 w 6172200"/>
              <a:gd name="connsiteY432" fmla="*/ 1228103 h 5738190"/>
              <a:gd name="connsiteX433" fmla="*/ 2710707 w 6172200"/>
              <a:gd name="connsiteY433" fmla="*/ 1259853 h 5738190"/>
              <a:gd name="connsiteX434" fmla="*/ 2713882 w 6172200"/>
              <a:gd name="connsiteY434" fmla="*/ 1296366 h 5738190"/>
              <a:gd name="connsiteX435" fmla="*/ 2710707 w 6172200"/>
              <a:gd name="connsiteY435" fmla="*/ 1334466 h 5738190"/>
              <a:gd name="connsiteX436" fmla="*/ 2698007 w 6172200"/>
              <a:gd name="connsiteY436" fmla="*/ 1366216 h 5738190"/>
              <a:gd name="connsiteX437" fmla="*/ 2678957 w 6172200"/>
              <a:gd name="connsiteY437" fmla="*/ 1396378 h 5738190"/>
              <a:gd name="connsiteX438" fmla="*/ 2653557 w 6172200"/>
              <a:gd name="connsiteY438" fmla="*/ 1421778 h 5738190"/>
              <a:gd name="connsiteX439" fmla="*/ 2621807 w 6172200"/>
              <a:gd name="connsiteY439" fmla="*/ 1439241 h 5738190"/>
              <a:gd name="connsiteX440" fmla="*/ 2588470 w 6172200"/>
              <a:gd name="connsiteY440" fmla="*/ 1451941 h 5738190"/>
              <a:gd name="connsiteX441" fmla="*/ 2550370 w 6172200"/>
              <a:gd name="connsiteY441" fmla="*/ 1455116 h 5738190"/>
              <a:gd name="connsiteX442" fmla="*/ 2531320 w 6172200"/>
              <a:gd name="connsiteY442" fmla="*/ 1453528 h 5738190"/>
              <a:gd name="connsiteX443" fmla="*/ 2509095 w 6172200"/>
              <a:gd name="connsiteY443" fmla="*/ 1448766 h 5738190"/>
              <a:gd name="connsiteX444" fmla="*/ 2485282 w 6172200"/>
              <a:gd name="connsiteY444" fmla="*/ 1444003 h 5738190"/>
              <a:gd name="connsiteX445" fmla="*/ 2461470 w 6172200"/>
              <a:gd name="connsiteY445" fmla="*/ 1436066 h 5738190"/>
              <a:gd name="connsiteX446" fmla="*/ 2442420 w 6172200"/>
              <a:gd name="connsiteY446" fmla="*/ 1428129 h 5738190"/>
              <a:gd name="connsiteX447" fmla="*/ 2424957 w 6172200"/>
              <a:gd name="connsiteY447" fmla="*/ 1423366 h 5738190"/>
              <a:gd name="connsiteX448" fmla="*/ 2413845 w 6172200"/>
              <a:gd name="connsiteY448" fmla="*/ 1418603 h 5738190"/>
              <a:gd name="connsiteX449" fmla="*/ 2410670 w 6172200"/>
              <a:gd name="connsiteY449" fmla="*/ 1417016 h 5738190"/>
              <a:gd name="connsiteX450" fmla="*/ 2386857 w 6172200"/>
              <a:gd name="connsiteY450" fmla="*/ 1409078 h 5738190"/>
              <a:gd name="connsiteX451" fmla="*/ 2363045 w 6172200"/>
              <a:gd name="connsiteY451" fmla="*/ 1409078 h 5738190"/>
              <a:gd name="connsiteX452" fmla="*/ 2343995 w 6172200"/>
              <a:gd name="connsiteY452" fmla="*/ 1413841 h 5738190"/>
              <a:gd name="connsiteX453" fmla="*/ 2328120 w 6172200"/>
              <a:gd name="connsiteY453" fmla="*/ 1423366 h 5738190"/>
              <a:gd name="connsiteX454" fmla="*/ 2317007 w 6172200"/>
              <a:gd name="connsiteY454" fmla="*/ 1437653 h 5738190"/>
              <a:gd name="connsiteX455" fmla="*/ 2309070 w 6172200"/>
              <a:gd name="connsiteY455" fmla="*/ 1458291 h 5738190"/>
              <a:gd name="connsiteX456" fmla="*/ 2305895 w 6172200"/>
              <a:gd name="connsiteY456" fmla="*/ 1480516 h 5738190"/>
              <a:gd name="connsiteX457" fmla="*/ 2305895 w 6172200"/>
              <a:gd name="connsiteY457" fmla="*/ 1912316 h 5738190"/>
              <a:gd name="connsiteX458" fmla="*/ 2305895 w 6172200"/>
              <a:gd name="connsiteY458" fmla="*/ 1923428 h 5738190"/>
              <a:gd name="connsiteX459" fmla="*/ 2304307 w 6172200"/>
              <a:gd name="connsiteY459" fmla="*/ 1934541 h 5738190"/>
              <a:gd name="connsiteX460" fmla="*/ 2304307 w 6172200"/>
              <a:gd name="connsiteY460" fmla="*/ 2021853 h 5738190"/>
              <a:gd name="connsiteX461" fmla="*/ 2863107 w 6172200"/>
              <a:gd name="connsiteY461" fmla="*/ 2021853 h 5738190"/>
              <a:gd name="connsiteX462" fmla="*/ 2890095 w 6172200"/>
              <a:gd name="connsiteY462" fmla="*/ 2018678 h 5738190"/>
              <a:gd name="connsiteX463" fmla="*/ 2913907 w 6172200"/>
              <a:gd name="connsiteY463" fmla="*/ 2009153 h 5738190"/>
              <a:gd name="connsiteX464" fmla="*/ 2929782 w 6172200"/>
              <a:gd name="connsiteY464" fmla="*/ 1993278 h 5738190"/>
              <a:gd name="connsiteX465" fmla="*/ 2937720 w 6172200"/>
              <a:gd name="connsiteY465" fmla="*/ 1972641 h 5738190"/>
              <a:gd name="connsiteX466" fmla="*/ 2939307 w 6172200"/>
              <a:gd name="connsiteY466" fmla="*/ 1948828 h 5738190"/>
              <a:gd name="connsiteX467" fmla="*/ 2931370 w 6172200"/>
              <a:gd name="connsiteY467" fmla="*/ 1921841 h 5738190"/>
              <a:gd name="connsiteX468" fmla="*/ 2929782 w 6172200"/>
              <a:gd name="connsiteY468" fmla="*/ 1917078 h 5738190"/>
              <a:gd name="connsiteX469" fmla="*/ 2925020 w 6172200"/>
              <a:gd name="connsiteY469" fmla="*/ 1907553 h 5738190"/>
              <a:gd name="connsiteX470" fmla="*/ 2918670 w 6172200"/>
              <a:gd name="connsiteY470" fmla="*/ 1891678 h 5738190"/>
              <a:gd name="connsiteX471" fmla="*/ 2909145 w 6172200"/>
              <a:gd name="connsiteY471" fmla="*/ 1871041 h 5738190"/>
              <a:gd name="connsiteX472" fmla="*/ 2901207 w 6172200"/>
              <a:gd name="connsiteY472" fmla="*/ 1848816 h 5738190"/>
              <a:gd name="connsiteX473" fmla="*/ 2894857 w 6172200"/>
              <a:gd name="connsiteY473" fmla="*/ 1826591 h 5738190"/>
              <a:gd name="connsiteX474" fmla="*/ 2890095 w 6172200"/>
              <a:gd name="connsiteY474" fmla="*/ 1804366 h 5738190"/>
              <a:gd name="connsiteX475" fmla="*/ 2888507 w 6172200"/>
              <a:gd name="connsiteY475" fmla="*/ 1785316 h 5738190"/>
              <a:gd name="connsiteX476" fmla="*/ 2893270 w 6172200"/>
              <a:gd name="connsiteY476" fmla="*/ 1748803 h 5738190"/>
              <a:gd name="connsiteX477" fmla="*/ 2904382 w 6172200"/>
              <a:gd name="connsiteY477" fmla="*/ 1715466 h 5738190"/>
              <a:gd name="connsiteX478" fmla="*/ 2925020 w 6172200"/>
              <a:gd name="connsiteY478" fmla="*/ 1686891 h 5738190"/>
              <a:gd name="connsiteX479" fmla="*/ 2950420 w 6172200"/>
              <a:gd name="connsiteY479" fmla="*/ 1661491 h 5738190"/>
              <a:gd name="connsiteX480" fmla="*/ 2980582 w 6172200"/>
              <a:gd name="connsiteY480" fmla="*/ 1642441 h 5738190"/>
              <a:gd name="connsiteX481" fmla="*/ 3015507 w 6172200"/>
              <a:gd name="connsiteY481" fmla="*/ 1631328 h 5738190"/>
              <a:gd name="connsiteX482" fmla="*/ 3053607 w 6172200"/>
              <a:gd name="connsiteY482" fmla="*/ 1626566 h 5738190"/>
              <a:gd name="connsiteX483" fmla="*/ 3091707 w 6172200"/>
              <a:gd name="connsiteY483" fmla="*/ 1631328 h 5738190"/>
              <a:gd name="connsiteX484" fmla="*/ 3125045 w 6172200"/>
              <a:gd name="connsiteY484" fmla="*/ 1642441 h 5738190"/>
              <a:gd name="connsiteX485" fmla="*/ 3155207 w 6172200"/>
              <a:gd name="connsiteY485" fmla="*/ 1661491 h 5738190"/>
              <a:gd name="connsiteX486" fmla="*/ 3182195 w 6172200"/>
              <a:gd name="connsiteY486" fmla="*/ 1686891 h 5738190"/>
              <a:gd name="connsiteX487" fmla="*/ 3201245 w 6172200"/>
              <a:gd name="connsiteY487" fmla="*/ 1715466 h 5738190"/>
              <a:gd name="connsiteX488" fmla="*/ 3213945 w 6172200"/>
              <a:gd name="connsiteY488" fmla="*/ 1748803 h 5738190"/>
              <a:gd name="connsiteX489" fmla="*/ 3217120 w 6172200"/>
              <a:gd name="connsiteY489" fmla="*/ 1785316 h 5738190"/>
              <a:gd name="connsiteX490" fmla="*/ 3215532 w 6172200"/>
              <a:gd name="connsiteY490" fmla="*/ 1804366 h 5738190"/>
              <a:gd name="connsiteX491" fmla="*/ 3210770 w 6172200"/>
              <a:gd name="connsiteY491" fmla="*/ 1826591 h 5738190"/>
              <a:gd name="connsiteX492" fmla="*/ 3204420 w 6172200"/>
              <a:gd name="connsiteY492" fmla="*/ 1848816 h 5738190"/>
              <a:gd name="connsiteX493" fmla="*/ 3198070 w 6172200"/>
              <a:gd name="connsiteY493" fmla="*/ 1871041 h 5738190"/>
              <a:gd name="connsiteX494" fmla="*/ 3190132 w 6172200"/>
              <a:gd name="connsiteY494" fmla="*/ 1891678 h 5738190"/>
              <a:gd name="connsiteX495" fmla="*/ 3183782 w 6172200"/>
              <a:gd name="connsiteY495" fmla="*/ 1907553 h 5738190"/>
              <a:gd name="connsiteX496" fmla="*/ 3179020 w 6172200"/>
              <a:gd name="connsiteY496" fmla="*/ 1917078 h 5738190"/>
              <a:gd name="connsiteX497" fmla="*/ 3175845 w 6172200"/>
              <a:gd name="connsiteY497" fmla="*/ 1921841 h 5738190"/>
              <a:gd name="connsiteX498" fmla="*/ 3167907 w 6172200"/>
              <a:gd name="connsiteY498" fmla="*/ 1948828 h 5738190"/>
              <a:gd name="connsiteX499" fmla="*/ 3167907 w 6172200"/>
              <a:gd name="connsiteY499" fmla="*/ 1972641 h 5738190"/>
              <a:gd name="connsiteX500" fmla="*/ 3179020 w 6172200"/>
              <a:gd name="connsiteY500" fmla="*/ 1993278 h 5738190"/>
              <a:gd name="connsiteX501" fmla="*/ 3193307 w 6172200"/>
              <a:gd name="connsiteY501" fmla="*/ 2009153 h 5738190"/>
              <a:gd name="connsiteX502" fmla="*/ 3215532 w 6172200"/>
              <a:gd name="connsiteY502" fmla="*/ 2018678 h 5738190"/>
              <a:gd name="connsiteX503" fmla="*/ 3244107 w 6172200"/>
              <a:gd name="connsiteY503" fmla="*/ 2021853 h 5738190"/>
              <a:gd name="connsiteX504" fmla="*/ 3801320 w 6172200"/>
              <a:gd name="connsiteY504" fmla="*/ 2021853 h 5738190"/>
              <a:gd name="connsiteX505" fmla="*/ 3804495 w 6172200"/>
              <a:gd name="connsiteY505" fmla="*/ 2104403 h 5738190"/>
              <a:gd name="connsiteX506" fmla="*/ 3804495 w 6172200"/>
              <a:gd name="connsiteY506" fmla="*/ 2112341 h 5738190"/>
              <a:gd name="connsiteX507" fmla="*/ 3804495 w 6172200"/>
              <a:gd name="connsiteY507" fmla="*/ 2123453 h 5738190"/>
              <a:gd name="connsiteX508" fmla="*/ 3804495 w 6172200"/>
              <a:gd name="connsiteY508" fmla="*/ 2132978 h 5738190"/>
              <a:gd name="connsiteX509" fmla="*/ 3801320 w 6172200"/>
              <a:gd name="connsiteY509" fmla="*/ 2563191 h 5738190"/>
              <a:gd name="connsiteX510" fmla="*/ 3802907 w 6172200"/>
              <a:gd name="connsiteY510" fmla="*/ 2588591 h 5738190"/>
              <a:gd name="connsiteX511" fmla="*/ 3810845 w 6172200"/>
              <a:gd name="connsiteY511" fmla="*/ 2607641 h 5738190"/>
              <a:gd name="connsiteX512" fmla="*/ 3823545 w 6172200"/>
              <a:gd name="connsiteY512" fmla="*/ 2621928 h 5738190"/>
              <a:gd name="connsiteX513" fmla="*/ 3839420 w 6172200"/>
              <a:gd name="connsiteY513" fmla="*/ 2633041 h 5738190"/>
              <a:gd name="connsiteX514" fmla="*/ 3858470 w 6172200"/>
              <a:gd name="connsiteY514" fmla="*/ 2637803 h 5738190"/>
              <a:gd name="connsiteX515" fmla="*/ 3879107 w 6172200"/>
              <a:gd name="connsiteY515" fmla="*/ 2636216 h 5738190"/>
              <a:gd name="connsiteX516" fmla="*/ 3904507 w 6172200"/>
              <a:gd name="connsiteY516" fmla="*/ 2629866 h 5738190"/>
              <a:gd name="connsiteX517" fmla="*/ 3909270 w 6172200"/>
              <a:gd name="connsiteY517" fmla="*/ 2628279 h 5738190"/>
              <a:gd name="connsiteX518" fmla="*/ 3920382 w 6172200"/>
              <a:gd name="connsiteY518" fmla="*/ 2623516 h 5738190"/>
              <a:gd name="connsiteX519" fmla="*/ 3936257 w 6172200"/>
              <a:gd name="connsiteY519" fmla="*/ 2617166 h 5738190"/>
              <a:gd name="connsiteX520" fmla="*/ 3956895 w 6172200"/>
              <a:gd name="connsiteY520" fmla="*/ 2609228 h 5738190"/>
              <a:gd name="connsiteX521" fmla="*/ 3980707 w 6172200"/>
              <a:gd name="connsiteY521" fmla="*/ 2602878 h 5738190"/>
              <a:gd name="connsiteX522" fmla="*/ 4002932 w 6172200"/>
              <a:gd name="connsiteY522" fmla="*/ 2596528 h 5738190"/>
              <a:gd name="connsiteX523" fmla="*/ 4025157 w 6172200"/>
              <a:gd name="connsiteY523" fmla="*/ 2591766 h 5738190"/>
              <a:gd name="connsiteX524" fmla="*/ 4044207 w 6172200"/>
              <a:gd name="connsiteY524" fmla="*/ 2590178 h 5738190"/>
              <a:gd name="connsiteX525" fmla="*/ 4083895 w 6172200"/>
              <a:gd name="connsiteY525" fmla="*/ 2594941 h 5738190"/>
              <a:gd name="connsiteX526" fmla="*/ 4117232 w 6172200"/>
              <a:gd name="connsiteY526" fmla="*/ 2606053 h 5738190"/>
              <a:gd name="connsiteX527" fmla="*/ 4147395 w 6172200"/>
              <a:gd name="connsiteY527" fmla="*/ 2625103 h 5738190"/>
              <a:gd name="connsiteX528" fmla="*/ 4174382 w 6172200"/>
              <a:gd name="connsiteY528" fmla="*/ 2648916 h 5738190"/>
              <a:gd name="connsiteX529" fmla="*/ 4191845 w 6172200"/>
              <a:gd name="connsiteY529" fmla="*/ 2679078 h 5738190"/>
              <a:gd name="connsiteX530" fmla="*/ 4204545 w 6172200"/>
              <a:gd name="connsiteY530" fmla="*/ 2712416 h 5738190"/>
              <a:gd name="connsiteX531" fmla="*/ 4209307 w 6172200"/>
              <a:gd name="connsiteY531" fmla="*/ 2747341 h 5738190"/>
              <a:gd name="connsiteX532" fmla="*/ 4204545 w 6172200"/>
              <a:gd name="connsiteY532" fmla="*/ 2785441 h 5738190"/>
              <a:gd name="connsiteX533" fmla="*/ 4191845 w 6172200"/>
              <a:gd name="connsiteY533" fmla="*/ 2818778 h 5738190"/>
              <a:gd name="connsiteX534" fmla="*/ 4174382 w 6172200"/>
              <a:gd name="connsiteY534" fmla="*/ 2847353 h 5738190"/>
              <a:gd name="connsiteX535" fmla="*/ 4147395 w 6172200"/>
              <a:gd name="connsiteY535" fmla="*/ 2872753 h 5738190"/>
              <a:gd name="connsiteX536" fmla="*/ 4117232 w 6172200"/>
              <a:gd name="connsiteY536" fmla="*/ 2891803 h 5738190"/>
              <a:gd name="connsiteX537" fmla="*/ 4083895 w 6172200"/>
              <a:gd name="connsiteY537" fmla="*/ 2902916 h 5738190"/>
              <a:gd name="connsiteX538" fmla="*/ 4044207 w 6172200"/>
              <a:gd name="connsiteY538" fmla="*/ 2907678 h 5738190"/>
              <a:gd name="connsiteX539" fmla="*/ 4025157 w 6172200"/>
              <a:gd name="connsiteY539" fmla="*/ 2906091 h 5738190"/>
              <a:gd name="connsiteX540" fmla="*/ 4002932 w 6172200"/>
              <a:gd name="connsiteY540" fmla="*/ 2901328 h 5738190"/>
              <a:gd name="connsiteX541" fmla="*/ 3980707 w 6172200"/>
              <a:gd name="connsiteY541" fmla="*/ 2894978 h 5738190"/>
              <a:gd name="connsiteX542" fmla="*/ 3956895 w 6172200"/>
              <a:gd name="connsiteY542" fmla="*/ 2887041 h 5738190"/>
              <a:gd name="connsiteX543" fmla="*/ 3936257 w 6172200"/>
              <a:gd name="connsiteY543" fmla="*/ 2880691 h 5738190"/>
              <a:gd name="connsiteX544" fmla="*/ 3920382 w 6172200"/>
              <a:gd name="connsiteY544" fmla="*/ 2874341 h 5738190"/>
              <a:gd name="connsiteX545" fmla="*/ 3909270 w 6172200"/>
              <a:gd name="connsiteY545" fmla="*/ 2869578 h 5738190"/>
              <a:gd name="connsiteX546" fmla="*/ 3904507 w 6172200"/>
              <a:gd name="connsiteY546" fmla="*/ 2867991 h 5738190"/>
              <a:gd name="connsiteX547" fmla="*/ 3879107 w 6172200"/>
              <a:gd name="connsiteY547" fmla="*/ 2861641 h 5738190"/>
              <a:gd name="connsiteX548" fmla="*/ 3858470 w 6172200"/>
              <a:gd name="connsiteY548" fmla="*/ 2860053 h 5738190"/>
              <a:gd name="connsiteX549" fmla="*/ 3839420 w 6172200"/>
              <a:gd name="connsiteY549" fmla="*/ 2864816 h 5738190"/>
              <a:gd name="connsiteX550" fmla="*/ 3823545 w 6172200"/>
              <a:gd name="connsiteY550" fmla="*/ 2874341 h 5738190"/>
              <a:gd name="connsiteX551" fmla="*/ 3810845 w 6172200"/>
              <a:gd name="connsiteY551" fmla="*/ 2890216 h 5738190"/>
              <a:gd name="connsiteX552" fmla="*/ 3802907 w 6172200"/>
              <a:gd name="connsiteY552" fmla="*/ 2909266 h 5738190"/>
              <a:gd name="connsiteX553" fmla="*/ 3801320 w 6172200"/>
              <a:gd name="connsiteY553" fmla="*/ 2933078 h 5738190"/>
              <a:gd name="connsiteX554" fmla="*/ 3801320 w 6172200"/>
              <a:gd name="connsiteY554" fmla="*/ 3363291 h 5738190"/>
              <a:gd name="connsiteX555" fmla="*/ 3798145 w 6172200"/>
              <a:gd name="connsiteY555" fmla="*/ 3375991 h 5738190"/>
              <a:gd name="connsiteX556" fmla="*/ 3796557 w 6172200"/>
              <a:gd name="connsiteY556" fmla="*/ 3387103 h 5738190"/>
              <a:gd name="connsiteX557" fmla="*/ 3796557 w 6172200"/>
              <a:gd name="connsiteY557" fmla="*/ 3472828 h 5738190"/>
              <a:gd name="connsiteX558" fmla="*/ 4356945 w 6172200"/>
              <a:gd name="connsiteY558" fmla="*/ 3472828 h 5738190"/>
              <a:gd name="connsiteX559" fmla="*/ 4385520 w 6172200"/>
              <a:gd name="connsiteY559" fmla="*/ 3477591 h 5738190"/>
              <a:gd name="connsiteX560" fmla="*/ 4407745 w 6172200"/>
              <a:gd name="connsiteY560" fmla="*/ 3487116 h 5738190"/>
              <a:gd name="connsiteX561" fmla="*/ 4423620 w 6172200"/>
              <a:gd name="connsiteY561" fmla="*/ 3504578 h 5738190"/>
              <a:gd name="connsiteX562" fmla="*/ 4433145 w 6172200"/>
              <a:gd name="connsiteY562" fmla="*/ 3523628 h 5738190"/>
              <a:gd name="connsiteX563" fmla="*/ 4433145 w 6172200"/>
              <a:gd name="connsiteY563" fmla="*/ 3547441 h 5738190"/>
              <a:gd name="connsiteX564" fmla="*/ 4425207 w 6172200"/>
              <a:gd name="connsiteY564" fmla="*/ 3572841 h 5738190"/>
              <a:gd name="connsiteX565" fmla="*/ 4425207 w 6172200"/>
              <a:gd name="connsiteY565" fmla="*/ 3574428 h 5738190"/>
              <a:gd name="connsiteX566" fmla="*/ 4420445 w 6172200"/>
              <a:gd name="connsiteY566" fmla="*/ 3582366 h 5738190"/>
              <a:gd name="connsiteX567" fmla="*/ 4415682 w 6172200"/>
              <a:gd name="connsiteY567" fmla="*/ 3593478 h 5738190"/>
              <a:gd name="connsiteX568" fmla="*/ 4409332 w 6172200"/>
              <a:gd name="connsiteY568" fmla="*/ 3609353 h 5738190"/>
              <a:gd name="connsiteX569" fmla="*/ 4402982 w 6172200"/>
              <a:gd name="connsiteY569" fmla="*/ 3629991 h 5738190"/>
              <a:gd name="connsiteX570" fmla="*/ 4395045 w 6172200"/>
              <a:gd name="connsiteY570" fmla="*/ 3650628 h 5738190"/>
              <a:gd name="connsiteX571" fmla="*/ 4388695 w 6172200"/>
              <a:gd name="connsiteY571" fmla="*/ 3672853 h 5738190"/>
              <a:gd name="connsiteX572" fmla="*/ 4385520 w 6172200"/>
              <a:gd name="connsiteY572" fmla="*/ 3693491 h 5738190"/>
              <a:gd name="connsiteX573" fmla="*/ 4383932 w 6172200"/>
              <a:gd name="connsiteY573" fmla="*/ 3710953 h 5738190"/>
              <a:gd name="connsiteX574" fmla="*/ 4385520 w 6172200"/>
              <a:gd name="connsiteY574" fmla="*/ 3739528 h 5738190"/>
              <a:gd name="connsiteX575" fmla="*/ 4393457 w 6172200"/>
              <a:gd name="connsiteY575" fmla="*/ 3768103 h 5738190"/>
              <a:gd name="connsiteX576" fmla="*/ 4406157 w 6172200"/>
              <a:gd name="connsiteY576" fmla="*/ 3793503 h 5738190"/>
              <a:gd name="connsiteX577" fmla="*/ 4410920 w 6172200"/>
              <a:gd name="connsiteY577" fmla="*/ 3799853 h 5738190"/>
              <a:gd name="connsiteX578" fmla="*/ 4431557 w 6172200"/>
              <a:gd name="connsiteY578" fmla="*/ 3823666 h 5738190"/>
              <a:gd name="connsiteX579" fmla="*/ 4455370 w 6172200"/>
              <a:gd name="connsiteY579" fmla="*/ 3842716 h 5738190"/>
              <a:gd name="connsiteX580" fmla="*/ 4483945 w 6172200"/>
              <a:gd name="connsiteY580" fmla="*/ 3858591 h 5738190"/>
              <a:gd name="connsiteX581" fmla="*/ 4515695 w 6172200"/>
              <a:gd name="connsiteY581" fmla="*/ 3866528 h 5738190"/>
              <a:gd name="connsiteX582" fmla="*/ 4547445 w 6172200"/>
              <a:gd name="connsiteY582" fmla="*/ 3869703 h 5738190"/>
              <a:gd name="connsiteX583" fmla="*/ 4580782 w 6172200"/>
              <a:gd name="connsiteY583" fmla="*/ 3866528 h 5738190"/>
              <a:gd name="connsiteX584" fmla="*/ 4612532 w 6172200"/>
              <a:gd name="connsiteY584" fmla="*/ 3858591 h 5738190"/>
              <a:gd name="connsiteX585" fmla="*/ 4639520 w 6172200"/>
              <a:gd name="connsiteY585" fmla="*/ 3842716 h 5738190"/>
              <a:gd name="connsiteX586" fmla="*/ 4663332 w 6172200"/>
              <a:gd name="connsiteY586" fmla="*/ 3823666 h 5738190"/>
              <a:gd name="connsiteX587" fmla="*/ 4682382 w 6172200"/>
              <a:gd name="connsiteY587" fmla="*/ 3799853 h 5738190"/>
              <a:gd name="connsiteX588" fmla="*/ 4687145 w 6172200"/>
              <a:gd name="connsiteY588" fmla="*/ 3793503 h 5738190"/>
              <a:gd name="connsiteX589" fmla="*/ 4701432 w 6172200"/>
              <a:gd name="connsiteY589" fmla="*/ 3768103 h 5738190"/>
              <a:gd name="connsiteX590" fmla="*/ 4709370 w 6172200"/>
              <a:gd name="connsiteY590" fmla="*/ 3739528 h 5738190"/>
              <a:gd name="connsiteX591" fmla="*/ 4712545 w 6172200"/>
              <a:gd name="connsiteY591" fmla="*/ 3710953 h 5738190"/>
              <a:gd name="connsiteX592" fmla="*/ 4710957 w 6172200"/>
              <a:gd name="connsiteY592" fmla="*/ 3693491 h 5738190"/>
              <a:gd name="connsiteX593" fmla="*/ 4706195 w 6172200"/>
              <a:gd name="connsiteY593" fmla="*/ 3672853 h 5738190"/>
              <a:gd name="connsiteX594" fmla="*/ 4699845 w 6172200"/>
              <a:gd name="connsiteY594" fmla="*/ 3650628 h 5738190"/>
              <a:gd name="connsiteX595" fmla="*/ 4693495 w 6172200"/>
              <a:gd name="connsiteY595" fmla="*/ 3629991 h 5738190"/>
              <a:gd name="connsiteX596" fmla="*/ 4683970 w 6172200"/>
              <a:gd name="connsiteY596" fmla="*/ 3609353 h 5738190"/>
              <a:gd name="connsiteX597" fmla="*/ 4677620 w 6172200"/>
              <a:gd name="connsiteY597" fmla="*/ 3593478 h 5738190"/>
              <a:gd name="connsiteX598" fmla="*/ 4672857 w 6172200"/>
              <a:gd name="connsiteY598" fmla="*/ 3582366 h 5738190"/>
              <a:gd name="connsiteX599" fmla="*/ 4669682 w 6172200"/>
              <a:gd name="connsiteY599" fmla="*/ 3574428 h 5738190"/>
              <a:gd name="connsiteX600" fmla="*/ 4669682 w 6172200"/>
              <a:gd name="connsiteY600" fmla="*/ 3572841 h 5738190"/>
              <a:gd name="connsiteX601" fmla="*/ 4661745 w 6172200"/>
              <a:gd name="connsiteY601" fmla="*/ 3547441 h 5738190"/>
              <a:gd name="connsiteX602" fmla="*/ 4663332 w 6172200"/>
              <a:gd name="connsiteY602" fmla="*/ 3523628 h 5738190"/>
              <a:gd name="connsiteX603" fmla="*/ 4671270 w 6172200"/>
              <a:gd name="connsiteY603" fmla="*/ 3504578 h 5738190"/>
              <a:gd name="connsiteX604" fmla="*/ 4687145 w 6172200"/>
              <a:gd name="connsiteY604" fmla="*/ 3487116 h 5738190"/>
              <a:gd name="connsiteX605" fmla="*/ 4710957 w 6172200"/>
              <a:gd name="connsiteY605" fmla="*/ 3477591 h 5738190"/>
              <a:gd name="connsiteX606" fmla="*/ 4737945 w 6172200"/>
              <a:gd name="connsiteY606" fmla="*/ 3472828 h 5738190"/>
              <a:gd name="connsiteX607" fmla="*/ 5296745 w 6172200"/>
              <a:gd name="connsiteY607" fmla="*/ 3472828 h 5738190"/>
              <a:gd name="connsiteX608" fmla="*/ 5296745 w 6172200"/>
              <a:gd name="connsiteY608" fmla="*/ 2933078 h 5738190"/>
              <a:gd name="connsiteX609" fmla="*/ 5299920 w 6172200"/>
              <a:gd name="connsiteY609" fmla="*/ 2909266 h 5738190"/>
              <a:gd name="connsiteX610" fmla="*/ 5307858 w 6172200"/>
              <a:gd name="connsiteY610" fmla="*/ 2890216 h 5738190"/>
              <a:gd name="connsiteX611" fmla="*/ 5320558 w 6172200"/>
              <a:gd name="connsiteY611" fmla="*/ 2874341 h 5738190"/>
              <a:gd name="connsiteX612" fmla="*/ 5336433 w 6172200"/>
              <a:gd name="connsiteY612" fmla="*/ 2864816 h 5738190"/>
              <a:gd name="connsiteX613" fmla="*/ 5355483 w 6172200"/>
              <a:gd name="connsiteY613" fmla="*/ 2860053 h 5738190"/>
              <a:gd name="connsiteX614" fmla="*/ 5377708 w 6172200"/>
              <a:gd name="connsiteY614" fmla="*/ 2861641 h 5738190"/>
              <a:gd name="connsiteX615" fmla="*/ 5403108 w 6172200"/>
              <a:gd name="connsiteY615" fmla="*/ 2867991 h 5738190"/>
              <a:gd name="connsiteX616" fmla="*/ 5406283 w 6172200"/>
              <a:gd name="connsiteY616" fmla="*/ 2869578 h 5738190"/>
              <a:gd name="connsiteX617" fmla="*/ 5417395 w 6172200"/>
              <a:gd name="connsiteY617" fmla="*/ 2874341 h 5738190"/>
              <a:gd name="connsiteX618" fmla="*/ 5433270 w 6172200"/>
              <a:gd name="connsiteY618" fmla="*/ 2880691 h 5738190"/>
              <a:gd name="connsiteX619" fmla="*/ 5453907 w 6172200"/>
              <a:gd name="connsiteY619" fmla="*/ 2887041 h 5738190"/>
              <a:gd name="connsiteX620" fmla="*/ 5476132 w 6172200"/>
              <a:gd name="connsiteY620" fmla="*/ 2894978 h 5738190"/>
              <a:gd name="connsiteX621" fmla="*/ 5501532 w 6172200"/>
              <a:gd name="connsiteY621" fmla="*/ 2901328 h 5738190"/>
              <a:gd name="connsiteX622" fmla="*/ 5523758 w 6172200"/>
              <a:gd name="connsiteY622" fmla="*/ 2906091 h 5738190"/>
              <a:gd name="connsiteX623" fmla="*/ 5542808 w 6172200"/>
              <a:gd name="connsiteY623" fmla="*/ 2907678 h 5738190"/>
              <a:gd name="connsiteX624" fmla="*/ 5580908 w 6172200"/>
              <a:gd name="connsiteY624" fmla="*/ 2902916 h 5738190"/>
              <a:gd name="connsiteX625" fmla="*/ 5614245 w 6172200"/>
              <a:gd name="connsiteY625" fmla="*/ 2891803 h 5738190"/>
              <a:gd name="connsiteX626" fmla="*/ 5644408 w 6172200"/>
              <a:gd name="connsiteY626" fmla="*/ 2872753 h 5738190"/>
              <a:gd name="connsiteX627" fmla="*/ 5671395 w 6172200"/>
              <a:gd name="connsiteY627" fmla="*/ 2847353 h 5738190"/>
              <a:gd name="connsiteX628" fmla="*/ 5690445 w 6172200"/>
              <a:gd name="connsiteY628" fmla="*/ 2818778 h 5738190"/>
              <a:gd name="connsiteX629" fmla="*/ 5703145 w 6172200"/>
              <a:gd name="connsiteY629" fmla="*/ 2785441 h 5738190"/>
              <a:gd name="connsiteX630" fmla="*/ 5706320 w 6172200"/>
              <a:gd name="connsiteY630" fmla="*/ 2747341 h 5738190"/>
              <a:gd name="connsiteX631" fmla="*/ 5703145 w 6172200"/>
              <a:gd name="connsiteY631" fmla="*/ 2712416 h 5738190"/>
              <a:gd name="connsiteX632" fmla="*/ 5690445 w 6172200"/>
              <a:gd name="connsiteY632" fmla="*/ 2679078 h 5738190"/>
              <a:gd name="connsiteX633" fmla="*/ 5671395 w 6172200"/>
              <a:gd name="connsiteY633" fmla="*/ 2648916 h 5738190"/>
              <a:gd name="connsiteX634" fmla="*/ 5644408 w 6172200"/>
              <a:gd name="connsiteY634" fmla="*/ 2625103 h 5738190"/>
              <a:gd name="connsiteX635" fmla="*/ 5614245 w 6172200"/>
              <a:gd name="connsiteY635" fmla="*/ 2606053 h 5738190"/>
              <a:gd name="connsiteX636" fmla="*/ 5580908 w 6172200"/>
              <a:gd name="connsiteY636" fmla="*/ 2594941 h 5738190"/>
              <a:gd name="connsiteX637" fmla="*/ 5542808 w 6172200"/>
              <a:gd name="connsiteY637" fmla="*/ 2590178 h 5738190"/>
              <a:gd name="connsiteX638" fmla="*/ 5523758 w 6172200"/>
              <a:gd name="connsiteY638" fmla="*/ 2591766 h 5738190"/>
              <a:gd name="connsiteX639" fmla="*/ 5501532 w 6172200"/>
              <a:gd name="connsiteY639" fmla="*/ 2596528 h 5738190"/>
              <a:gd name="connsiteX640" fmla="*/ 5476132 w 6172200"/>
              <a:gd name="connsiteY640" fmla="*/ 2602878 h 5738190"/>
              <a:gd name="connsiteX641" fmla="*/ 5453907 w 6172200"/>
              <a:gd name="connsiteY641" fmla="*/ 2609228 h 5738190"/>
              <a:gd name="connsiteX642" fmla="*/ 5433270 w 6172200"/>
              <a:gd name="connsiteY642" fmla="*/ 2617166 h 5738190"/>
              <a:gd name="connsiteX643" fmla="*/ 5417395 w 6172200"/>
              <a:gd name="connsiteY643" fmla="*/ 2623516 h 5738190"/>
              <a:gd name="connsiteX644" fmla="*/ 5406283 w 6172200"/>
              <a:gd name="connsiteY644" fmla="*/ 2628279 h 5738190"/>
              <a:gd name="connsiteX645" fmla="*/ 5403108 w 6172200"/>
              <a:gd name="connsiteY645" fmla="*/ 2629866 h 5738190"/>
              <a:gd name="connsiteX646" fmla="*/ 5377708 w 6172200"/>
              <a:gd name="connsiteY646" fmla="*/ 2636216 h 5738190"/>
              <a:gd name="connsiteX647" fmla="*/ 5355483 w 6172200"/>
              <a:gd name="connsiteY647" fmla="*/ 2637803 h 5738190"/>
              <a:gd name="connsiteX648" fmla="*/ 5336433 w 6172200"/>
              <a:gd name="connsiteY648" fmla="*/ 2633041 h 5738190"/>
              <a:gd name="connsiteX649" fmla="*/ 5320558 w 6172200"/>
              <a:gd name="connsiteY649" fmla="*/ 2621928 h 5738190"/>
              <a:gd name="connsiteX650" fmla="*/ 5307858 w 6172200"/>
              <a:gd name="connsiteY650" fmla="*/ 2607641 h 5738190"/>
              <a:gd name="connsiteX651" fmla="*/ 5299920 w 6172200"/>
              <a:gd name="connsiteY651" fmla="*/ 2588591 h 5738190"/>
              <a:gd name="connsiteX652" fmla="*/ 5296745 w 6172200"/>
              <a:gd name="connsiteY652" fmla="*/ 2563191 h 5738190"/>
              <a:gd name="connsiteX653" fmla="*/ 5296745 w 6172200"/>
              <a:gd name="connsiteY653" fmla="*/ 2021853 h 5738190"/>
              <a:gd name="connsiteX654" fmla="*/ 4737945 w 6172200"/>
              <a:gd name="connsiteY654" fmla="*/ 2021853 h 5738190"/>
              <a:gd name="connsiteX655" fmla="*/ 4710957 w 6172200"/>
              <a:gd name="connsiteY655" fmla="*/ 2025028 h 5738190"/>
              <a:gd name="connsiteX656" fmla="*/ 4687145 w 6172200"/>
              <a:gd name="connsiteY656" fmla="*/ 2037728 h 5738190"/>
              <a:gd name="connsiteX657" fmla="*/ 4671270 w 6172200"/>
              <a:gd name="connsiteY657" fmla="*/ 2052016 h 5738190"/>
              <a:gd name="connsiteX658" fmla="*/ 4663332 w 6172200"/>
              <a:gd name="connsiteY658" fmla="*/ 2072653 h 5738190"/>
              <a:gd name="connsiteX659" fmla="*/ 4661745 w 6172200"/>
              <a:gd name="connsiteY659" fmla="*/ 2096466 h 5738190"/>
              <a:gd name="connsiteX660" fmla="*/ 4669682 w 6172200"/>
              <a:gd name="connsiteY660" fmla="*/ 2121866 h 5738190"/>
              <a:gd name="connsiteX661" fmla="*/ 4671270 w 6172200"/>
              <a:gd name="connsiteY661" fmla="*/ 2126628 h 5738190"/>
              <a:gd name="connsiteX662" fmla="*/ 4676032 w 6172200"/>
              <a:gd name="connsiteY662" fmla="*/ 2139328 h 5738190"/>
              <a:gd name="connsiteX663" fmla="*/ 4682382 w 6172200"/>
              <a:gd name="connsiteY663" fmla="*/ 2155203 h 5738190"/>
              <a:gd name="connsiteX664" fmla="*/ 4691907 w 6172200"/>
              <a:gd name="connsiteY664" fmla="*/ 2174253 h 5738190"/>
              <a:gd name="connsiteX665" fmla="*/ 4699845 w 6172200"/>
              <a:gd name="connsiteY665" fmla="*/ 2196478 h 5738190"/>
              <a:gd name="connsiteX666" fmla="*/ 4706195 w 6172200"/>
              <a:gd name="connsiteY666" fmla="*/ 2220291 h 5738190"/>
              <a:gd name="connsiteX667" fmla="*/ 4710957 w 6172200"/>
              <a:gd name="connsiteY667" fmla="*/ 2240928 h 5738190"/>
              <a:gd name="connsiteX668" fmla="*/ 4712545 w 6172200"/>
              <a:gd name="connsiteY668" fmla="*/ 2259979 h 5738190"/>
              <a:gd name="connsiteX669" fmla="*/ 4707782 w 6172200"/>
              <a:gd name="connsiteY669" fmla="*/ 2294903 h 5738190"/>
              <a:gd name="connsiteX670" fmla="*/ 4695082 w 6172200"/>
              <a:gd name="connsiteY670" fmla="*/ 2329828 h 5738190"/>
              <a:gd name="connsiteX671" fmla="*/ 4674445 w 6172200"/>
              <a:gd name="connsiteY671" fmla="*/ 2358403 h 5738190"/>
              <a:gd name="connsiteX672" fmla="*/ 4650632 w 6172200"/>
              <a:gd name="connsiteY672" fmla="*/ 2383803 h 5738190"/>
              <a:gd name="connsiteX673" fmla="*/ 4620470 w 6172200"/>
              <a:gd name="connsiteY673" fmla="*/ 2402853 h 5738190"/>
              <a:gd name="connsiteX674" fmla="*/ 4583957 w 6172200"/>
              <a:gd name="connsiteY674" fmla="*/ 2415553 h 5738190"/>
              <a:gd name="connsiteX675" fmla="*/ 4547445 w 6172200"/>
              <a:gd name="connsiteY675" fmla="*/ 2418728 h 5738190"/>
              <a:gd name="connsiteX676" fmla="*/ 4509345 w 6172200"/>
              <a:gd name="connsiteY676" fmla="*/ 2415553 h 5738190"/>
              <a:gd name="connsiteX677" fmla="*/ 4476007 w 6172200"/>
              <a:gd name="connsiteY677" fmla="*/ 2402853 h 5738190"/>
              <a:gd name="connsiteX678" fmla="*/ 4445845 w 6172200"/>
              <a:gd name="connsiteY678" fmla="*/ 2383803 h 5738190"/>
              <a:gd name="connsiteX679" fmla="*/ 4418857 w 6172200"/>
              <a:gd name="connsiteY679" fmla="*/ 2358403 h 5738190"/>
              <a:gd name="connsiteX680" fmla="*/ 4399807 w 6172200"/>
              <a:gd name="connsiteY680" fmla="*/ 2329828 h 5738190"/>
              <a:gd name="connsiteX681" fmla="*/ 4387107 w 6172200"/>
              <a:gd name="connsiteY681" fmla="*/ 2294903 h 5738190"/>
              <a:gd name="connsiteX682" fmla="*/ 4383932 w 6172200"/>
              <a:gd name="connsiteY682" fmla="*/ 2259979 h 5738190"/>
              <a:gd name="connsiteX683" fmla="*/ 4385520 w 6172200"/>
              <a:gd name="connsiteY683" fmla="*/ 2240928 h 5738190"/>
              <a:gd name="connsiteX684" fmla="*/ 4390282 w 6172200"/>
              <a:gd name="connsiteY684" fmla="*/ 2220291 h 5738190"/>
              <a:gd name="connsiteX685" fmla="*/ 4396632 w 6172200"/>
              <a:gd name="connsiteY685" fmla="*/ 2196478 h 5738190"/>
              <a:gd name="connsiteX686" fmla="*/ 4402982 w 6172200"/>
              <a:gd name="connsiteY686" fmla="*/ 2174253 h 5738190"/>
              <a:gd name="connsiteX687" fmla="*/ 4410920 w 6172200"/>
              <a:gd name="connsiteY687" fmla="*/ 2155203 h 5738190"/>
              <a:gd name="connsiteX688" fmla="*/ 4417270 w 6172200"/>
              <a:gd name="connsiteY688" fmla="*/ 2139328 h 5738190"/>
              <a:gd name="connsiteX689" fmla="*/ 4423620 w 6172200"/>
              <a:gd name="connsiteY689" fmla="*/ 2126628 h 5738190"/>
              <a:gd name="connsiteX690" fmla="*/ 4425207 w 6172200"/>
              <a:gd name="connsiteY690" fmla="*/ 2121866 h 5738190"/>
              <a:gd name="connsiteX691" fmla="*/ 4433145 w 6172200"/>
              <a:gd name="connsiteY691" fmla="*/ 2096466 h 5738190"/>
              <a:gd name="connsiteX692" fmla="*/ 4433145 w 6172200"/>
              <a:gd name="connsiteY692" fmla="*/ 2072653 h 5738190"/>
              <a:gd name="connsiteX693" fmla="*/ 4423620 w 6172200"/>
              <a:gd name="connsiteY693" fmla="*/ 2052016 h 5738190"/>
              <a:gd name="connsiteX694" fmla="*/ 4407745 w 6172200"/>
              <a:gd name="connsiteY694" fmla="*/ 2037728 h 5738190"/>
              <a:gd name="connsiteX695" fmla="*/ 4385520 w 6172200"/>
              <a:gd name="connsiteY695" fmla="*/ 2025028 h 5738190"/>
              <a:gd name="connsiteX696" fmla="*/ 4356945 w 6172200"/>
              <a:gd name="connsiteY696" fmla="*/ 2021853 h 5738190"/>
              <a:gd name="connsiteX697" fmla="*/ 3804495 w 6172200"/>
              <a:gd name="connsiteY697" fmla="*/ 2021853 h 5738190"/>
              <a:gd name="connsiteX698" fmla="*/ 3804495 w 6172200"/>
              <a:gd name="connsiteY698" fmla="*/ 1480516 h 5738190"/>
              <a:gd name="connsiteX699" fmla="*/ 3806082 w 6172200"/>
              <a:gd name="connsiteY699" fmla="*/ 1458291 h 5738190"/>
              <a:gd name="connsiteX700" fmla="*/ 3814020 w 6172200"/>
              <a:gd name="connsiteY700" fmla="*/ 1437653 h 5738190"/>
              <a:gd name="connsiteX701" fmla="*/ 3826720 w 6172200"/>
              <a:gd name="connsiteY701" fmla="*/ 1423366 h 5738190"/>
              <a:gd name="connsiteX702" fmla="*/ 3842595 w 6172200"/>
              <a:gd name="connsiteY702" fmla="*/ 1413841 h 5738190"/>
              <a:gd name="connsiteX703" fmla="*/ 3861645 w 6172200"/>
              <a:gd name="connsiteY703" fmla="*/ 1409078 h 5738190"/>
              <a:gd name="connsiteX704" fmla="*/ 3882282 w 6172200"/>
              <a:gd name="connsiteY704" fmla="*/ 1409078 h 5738190"/>
              <a:gd name="connsiteX705" fmla="*/ 3907682 w 6172200"/>
              <a:gd name="connsiteY705" fmla="*/ 1417016 h 5738190"/>
              <a:gd name="connsiteX706" fmla="*/ 3912445 w 6172200"/>
              <a:gd name="connsiteY706" fmla="*/ 1418603 h 5738190"/>
              <a:gd name="connsiteX707" fmla="*/ 3923557 w 6172200"/>
              <a:gd name="connsiteY707" fmla="*/ 1423366 h 5738190"/>
              <a:gd name="connsiteX708" fmla="*/ 3939432 w 6172200"/>
              <a:gd name="connsiteY708" fmla="*/ 1428129 h 5738190"/>
              <a:gd name="connsiteX709" fmla="*/ 3960070 w 6172200"/>
              <a:gd name="connsiteY709" fmla="*/ 1436066 h 5738190"/>
              <a:gd name="connsiteX710" fmla="*/ 3983882 w 6172200"/>
              <a:gd name="connsiteY710" fmla="*/ 1444003 h 5738190"/>
              <a:gd name="connsiteX711" fmla="*/ 4006107 w 6172200"/>
              <a:gd name="connsiteY711" fmla="*/ 1448766 h 5738190"/>
              <a:gd name="connsiteX712" fmla="*/ 4028332 w 6172200"/>
              <a:gd name="connsiteY712" fmla="*/ 1453528 h 5738190"/>
              <a:gd name="connsiteX713" fmla="*/ 4047382 w 6172200"/>
              <a:gd name="connsiteY713" fmla="*/ 1455116 h 5738190"/>
              <a:gd name="connsiteX714" fmla="*/ 4087070 w 6172200"/>
              <a:gd name="connsiteY714" fmla="*/ 1451941 h 5738190"/>
              <a:gd name="connsiteX715" fmla="*/ 4120407 w 6172200"/>
              <a:gd name="connsiteY715" fmla="*/ 1439241 h 5738190"/>
              <a:gd name="connsiteX716" fmla="*/ 4150570 w 6172200"/>
              <a:gd name="connsiteY716" fmla="*/ 1421778 h 5738190"/>
              <a:gd name="connsiteX717" fmla="*/ 4177557 w 6172200"/>
              <a:gd name="connsiteY717" fmla="*/ 1396378 h 5738190"/>
              <a:gd name="connsiteX718" fmla="*/ 4196607 w 6172200"/>
              <a:gd name="connsiteY718" fmla="*/ 1366216 h 5738190"/>
              <a:gd name="connsiteX719" fmla="*/ 4207720 w 6172200"/>
              <a:gd name="connsiteY719" fmla="*/ 1334466 h 5738190"/>
              <a:gd name="connsiteX720" fmla="*/ 4212482 w 6172200"/>
              <a:gd name="connsiteY720" fmla="*/ 1296366 h 5738190"/>
              <a:gd name="connsiteX721" fmla="*/ 4207720 w 6172200"/>
              <a:gd name="connsiteY721" fmla="*/ 1259853 h 5738190"/>
              <a:gd name="connsiteX722" fmla="*/ 4196607 w 6172200"/>
              <a:gd name="connsiteY722" fmla="*/ 1228103 h 5738190"/>
              <a:gd name="connsiteX723" fmla="*/ 4177557 w 6172200"/>
              <a:gd name="connsiteY723" fmla="*/ 1197940 h 5738190"/>
              <a:gd name="connsiteX724" fmla="*/ 4150570 w 6172200"/>
              <a:gd name="connsiteY724" fmla="*/ 1172541 h 5738190"/>
              <a:gd name="connsiteX725" fmla="*/ 4120407 w 6172200"/>
              <a:gd name="connsiteY725" fmla="*/ 1155078 h 5738190"/>
              <a:gd name="connsiteX726" fmla="*/ 4087070 w 6172200"/>
              <a:gd name="connsiteY726" fmla="*/ 1142378 h 5738190"/>
              <a:gd name="connsiteX727" fmla="*/ 4047382 w 6172200"/>
              <a:gd name="connsiteY727" fmla="*/ 1139203 h 5738190"/>
              <a:gd name="connsiteX728" fmla="*/ 4028332 w 6172200"/>
              <a:gd name="connsiteY728" fmla="*/ 1140791 h 5738190"/>
              <a:gd name="connsiteX729" fmla="*/ 4006107 w 6172200"/>
              <a:gd name="connsiteY729" fmla="*/ 1145553 h 5738190"/>
              <a:gd name="connsiteX730" fmla="*/ 3983882 w 6172200"/>
              <a:gd name="connsiteY730" fmla="*/ 1151903 h 5738190"/>
              <a:gd name="connsiteX731" fmla="*/ 3960070 w 6172200"/>
              <a:gd name="connsiteY731" fmla="*/ 1158253 h 5738190"/>
              <a:gd name="connsiteX732" fmla="*/ 3939432 w 6172200"/>
              <a:gd name="connsiteY732" fmla="*/ 1166191 h 5738190"/>
              <a:gd name="connsiteX733" fmla="*/ 3923557 w 6172200"/>
              <a:gd name="connsiteY733" fmla="*/ 1172541 h 5738190"/>
              <a:gd name="connsiteX734" fmla="*/ 3912445 w 6172200"/>
              <a:gd name="connsiteY734" fmla="*/ 1175716 h 5738190"/>
              <a:gd name="connsiteX735" fmla="*/ 3907682 w 6172200"/>
              <a:gd name="connsiteY735" fmla="*/ 1177303 h 5738190"/>
              <a:gd name="connsiteX736" fmla="*/ 3882282 w 6172200"/>
              <a:gd name="connsiteY736" fmla="*/ 1185240 h 5738190"/>
              <a:gd name="connsiteX737" fmla="*/ 3861645 w 6172200"/>
              <a:gd name="connsiteY737" fmla="*/ 1185240 h 5738190"/>
              <a:gd name="connsiteX738" fmla="*/ 3842595 w 6172200"/>
              <a:gd name="connsiteY738" fmla="*/ 1180478 h 5738190"/>
              <a:gd name="connsiteX739" fmla="*/ 3826720 w 6172200"/>
              <a:gd name="connsiteY739" fmla="*/ 1170953 h 5738190"/>
              <a:gd name="connsiteX740" fmla="*/ 3814020 w 6172200"/>
              <a:gd name="connsiteY740" fmla="*/ 1156665 h 5738190"/>
              <a:gd name="connsiteX741" fmla="*/ 3806082 w 6172200"/>
              <a:gd name="connsiteY741" fmla="*/ 1136028 h 5738190"/>
              <a:gd name="connsiteX742" fmla="*/ 3804495 w 6172200"/>
              <a:gd name="connsiteY742" fmla="*/ 1112215 h 5738190"/>
              <a:gd name="connsiteX743" fmla="*/ 3804495 w 6172200"/>
              <a:gd name="connsiteY743" fmla="*/ 570878 h 5738190"/>
              <a:gd name="connsiteX744" fmla="*/ 3690195 w 6172200"/>
              <a:gd name="connsiteY744" fmla="*/ 570878 h 5738190"/>
              <a:gd name="connsiteX745" fmla="*/ 3688607 w 6172200"/>
              <a:gd name="connsiteY745" fmla="*/ 570878 h 5738190"/>
              <a:gd name="connsiteX746" fmla="*/ 3244107 w 6172200"/>
              <a:gd name="connsiteY746" fmla="*/ 570878 h 5738190"/>
              <a:gd name="connsiteX747" fmla="*/ 3215532 w 6172200"/>
              <a:gd name="connsiteY747" fmla="*/ 567703 h 5738190"/>
              <a:gd name="connsiteX748" fmla="*/ 3193307 w 6172200"/>
              <a:gd name="connsiteY748" fmla="*/ 556591 h 5738190"/>
              <a:gd name="connsiteX749" fmla="*/ 3179020 w 6172200"/>
              <a:gd name="connsiteY749" fmla="*/ 542303 h 5738190"/>
              <a:gd name="connsiteX750" fmla="*/ 3167907 w 6172200"/>
              <a:gd name="connsiteY750" fmla="*/ 521666 h 5738190"/>
              <a:gd name="connsiteX751" fmla="*/ 3167907 w 6172200"/>
              <a:gd name="connsiteY751" fmla="*/ 497853 h 5738190"/>
              <a:gd name="connsiteX752" fmla="*/ 3175845 w 6172200"/>
              <a:gd name="connsiteY752" fmla="*/ 470866 h 5738190"/>
              <a:gd name="connsiteX753" fmla="*/ 3175845 w 6172200"/>
              <a:gd name="connsiteY753" fmla="*/ 469278 h 5738190"/>
              <a:gd name="connsiteX754" fmla="*/ 3180607 w 6172200"/>
              <a:gd name="connsiteY754" fmla="*/ 462928 h 5738190"/>
              <a:gd name="connsiteX755" fmla="*/ 3185370 w 6172200"/>
              <a:gd name="connsiteY755" fmla="*/ 451816 h 5738190"/>
              <a:gd name="connsiteX756" fmla="*/ 3191720 w 6172200"/>
              <a:gd name="connsiteY756" fmla="*/ 435941 h 5738190"/>
              <a:gd name="connsiteX757" fmla="*/ 3198070 w 6172200"/>
              <a:gd name="connsiteY757" fmla="*/ 416890 h 5738190"/>
              <a:gd name="connsiteX758" fmla="*/ 3206007 w 6172200"/>
              <a:gd name="connsiteY758" fmla="*/ 394665 h 5738190"/>
              <a:gd name="connsiteX759" fmla="*/ 3212357 w 6172200"/>
              <a:gd name="connsiteY759" fmla="*/ 372440 h 5738190"/>
              <a:gd name="connsiteX760" fmla="*/ 3215532 w 6172200"/>
              <a:gd name="connsiteY760" fmla="*/ 351803 h 5738190"/>
              <a:gd name="connsiteX761" fmla="*/ 3217120 w 6172200"/>
              <a:gd name="connsiteY761" fmla="*/ 334341 h 5738190"/>
              <a:gd name="connsiteX762" fmla="*/ 3215532 w 6172200"/>
              <a:gd name="connsiteY762" fmla="*/ 304178 h 5738190"/>
              <a:gd name="connsiteX763" fmla="*/ 3207595 w 6172200"/>
              <a:gd name="connsiteY763" fmla="*/ 277190 h 5738190"/>
              <a:gd name="connsiteX764" fmla="*/ 3194895 w 6172200"/>
              <a:gd name="connsiteY764" fmla="*/ 251790 h 5738190"/>
              <a:gd name="connsiteX765" fmla="*/ 3190132 w 6172200"/>
              <a:gd name="connsiteY765" fmla="*/ 245440 h 5738190"/>
              <a:gd name="connsiteX766" fmla="*/ 3169495 w 6172200"/>
              <a:gd name="connsiteY766" fmla="*/ 223215 h 5738190"/>
              <a:gd name="connsiteX767" fmla="*/ 3145682 w 6172200"/>
              <a:gd name="connsiteY767" fmla="*/ 202578 h 5738190"/>
              <a:gd name="connsiteX768" fmla="*/ 3117107 w 6172200"/>
              <a:gd name="connsiteY768" fmla="*/ 188290 h 5738190"/>
              <a:gd name="connsiteX769" fmla="*/ 3085357 w 6172200"/>
              <a:gd name="connsiteY769" fmla="*/ 178765 h 5738190"/>
              <a:gd name="connsiteX770" fmla="*/ 3053607 w 6172200"/>
              <a:gd name="connsiteY770" fmla="*/ 175590 h 5738190"/>
              <a:gd name="connsiteX771" fmla="*/ 0 w 6172200"/>
              <a:gd name="connsiteY771" fmla="*/ 0 h 5738190"/>
              <a:gd name="connsiteX772" fmla="*/ 6172200 w 6172200"/>
              <a:gd name="connsiteY772" fmla="*/ 26503 h 5738190"/>
              <a:gd name="connsiteX773" fmla="*/ 6172200 w 6172200"/>
              <a:gd name="connsiteY773" fmla="*/ 5738190 h 5738190"/>
              <a:gd name="connsiteX774" fmla="*/ 0 w 6172200"/>
              <a:gd name="connsiteY774" fmla="*/ 5738190 h 5738190"/>
              <a:gd name="connsiteX775" fmla="*/ 0 w 6172200"/>
              <a:gd name="connsiteY775" fmla="*/ 0 h 5738190"/>
              <a:gd name="connsiteX0" fmla="*/ 2313832 w 6172200"/>
              <a:gd name="connsiteY0" fmla="*/ 3488703 h 5738190"/>
              <a:gd name="connsiteX1" fmla="*/ 2313832 w 6172200"/>
              <a:gd name="connsiteY1" fmla="*/ 4028453 h 5738190"/>
              <a:gd name="connsiteX2" fmla="*/ 2310657 w 6172200"/>
              <a:gd name="connsiteY2" fmla="*/ 4057028 h 5738190"/>
              <a:gd name="connsiteX3" fmla="*/ 2299545 w 6172200"/>
              <a:gd name="connsiteY3" fmla="*/ 4079253 h 5738190"/>
              <a:gd name="connsiteX4" fmla="*/ 2282082 w 6172200"/>
              <a:gd name="connsiteY4" fmla="*/ 4093541 h 5738190"/>
              <a:gd name="connsiteX5" fmla="*/ 2261445 w 6172200"/>
              <a:gd name="connsiteY5" fmla="*/ 4101478 h 5738190"/>
              <a:gd name="connsiteX6" fmla="*/ 2237632 w 6172200"/>
              <a:gd name="connsiteY6" fmla="*/ 4103066 h 5738190"/>
              <a:gd name="connsiteX7" fmla="*/ 2210645 w 6172200"/>
              <a:gd name="connsiteY7" fmla="*/ 4095128 h 5738190"/>
              <a:gd name="connsiteX8" fmla="*/ 2205882 w 6172200"/>
              <a:gd name="connsiteY8" fmla="*/ 4093541 h 5738190"/>
              <a:gd name="connsiteX9" fmla="*/ 2193182 w 6172200"/>
              <a:gd name="connsiteY9" fmla="*/ 4088778 h 5738190"/>
              <a:gd name="connsiteX10" fmla="*/ 2177307 w 6172200"/>
              <a:gd name="connsiteY10" fmla="*/ 4082428 h 5738190"/>
              <a:gd name="connsiteX11" fmla="*/ 2156670 w 6172200"/>
              <a:gd name="connsiteY11" fmla="*/ 4076078 h 5738190"/>
              <a:gd name="connsiteX12" fmla="*/ 2134445 w 6172200"/>
              <a:gd name="connsiteY12" fmla="*/ 4068141 h 5738190"/>
              <a:gd name="connsiteX13" fmla="*/ 2112220 w 6172200"/>
              <a:gd name="connsiteY13" fmla="*/ 4061791 h 5738190"/>
              <a:gd name="connsiteX14" fmla="*/ 2088407 w 6172200"/>
              <a:gd name="connsiteY14" fmla="*/ 4057028 h 5738190"/>
              <a:gd name="connsiteX15" fmla="*/ 2069357 w 6172200"/>
              <a:gd name="connsiteY15" fmla="*/ 4055441 h 5738190"/>
              <a:gd name="connsiteX16" fmla="*/ 2032845 w 6172200"/>
              <a:gd name="connsiteY16" fmla="*/ 4060203 h 5738190"/>
              <a:gd name="connsiteX17" fmla="*/ 1996332 w 6172200"/>
              <a:gd name="connsiteY17" fmla="*/ 4071316 h 5738190"/>
              <a:gd name="connsiteX18" fmla="*/ 1966170 w 6172200"/>
              <a:gd name="connsiteY18" fmla="*/ 4090366 h 5738190"/>
              <a:gd name="connsiteX19" fmla="*/ 1942357 w 6172200"/>
              <a:gd name="connsiteY19" fmla="*/ 4114178 h 5738190"/>
              <a:gd name="connsiteX20" fmla="*/ 1921720 w 6172200"/>
              <a:gd name="connsiteY20" fmla="*/ 4144341 h 5738190"/>
              <a:gd name="connsiteX21" fmla="*/ 1909020 w 6172200"/>
              <a:gd name="connsiteY21" fmla="*/ 4177678 h 5738190"/>
              <a:gd name="connsiteX22" fmla="*/ 1904257 w 6172200"/>
              <a:gd name="connsiteY22" fmla="*/ 4212603 h 5738190"/>
              <a:gd name="connsiteX23" fmla="*/ 1909020 w 6172200"/>
              <a:gd name="connsiteY23" fmla="*/ 4250703 h 5738190"/>
              <a:gd name="connsiteX24" fmla="*/ 1921720 w 6172200"/>
              <a:gd name="connsiteY24" fmla="*/ 4284041 h 5738190"/>
              <a:gd name="connsiteX25" fmla="*/ 1942357 w 6172200"/>
              <a:gd name="connsiteY25" fmla="*/ 4314203 h 5738190"/>
              <a:gd name="connsiteX26" fmla="*/ 1966170 w 6172200"/>
              <a:gd name="connsiteY26" fmla="*/ 4338016 h 5738190"/>
              <a:gd name="connsiteX27" fmla="*/ 1996332 w 6172200"/>
              <a:gd name="connsiteY27" fmla="*/ 4357066 h 5738190"/>
              <a:gd name="connsiteX28" fmla="*/ 2032845 w 6172200"/>
              <a:gd name="connsiteY28" fmla="*/ 4368178 h 5738190"/>
              <a:gd name="connsiteX29" fmla="*/ 2069357 w 6172200"/>
              <a:gd name="connsiteY29" fmla="*/ 4372941 h 5738190"/>
              <a:gd name="connsiteX30" fmla="*/ 2088407 w 6172200"/>
              <a:gd name="connsiteY30" fmla="*/ 4371353 h 5738190"/>
              <a:gd name="connsiteX31" fmla="*/ 2112220 w 6172200"/>
              <a:gd name="connsiteY31" fmla="*/ 4366591 h 5738190"/>
              <a:gd name="connsiteX32" fmla="*/ 2134445 w 6172200"/>
              <a:gd name="connsiteY32" fmla="*/ 4360241 h 5738190"/>
              <a:gd name="connsiteX33" fmla="*/ 2156670 w 6172200"/>
              <a:gd name="connsiteY33" fmla="*/ 4352303 h 5738190"/>
              <a:gd name="connsiteX34" fmla="*/ 2177307 w 6172200"/>
              <a:gd name="connsiteY34" fmla="*/ 4345953 h 5738190"/>
              <a:gd name="connsiteX35" fmla="*/ 2193182 w 6172200"/>
              <a:gd name="connsiteY35" fmla="*/ 4339603 h 5738190"/>
              <a:gd name="connsiteX36" fmla="*/ 2205882 w 6172200"/>
              <a:gd name="connsiteY36" fmla="*/ 4334841 h 5738190"/>
              <a:gd name="connsiteX37" fmla="*/ 2210645 w 6172200"/>
              <a:gd name="connsiteY37" fmla="*/ 4333253 h 5738190"/>
              <a:gd name="connsiteX38" fmla="*/ 2234457 w 6172200"/>
              <a:gd name="connsiteY38" fmla="*/ 4326903 h 5738190"/>
              <a:gd name="connsiteX39" fmla="*/ 2255095 w 6172200"/>
              <a:gd name="connsiteY39" fmla="*/ 4325316 h 5738190"/>
              <a:gd name="connsiteX40" fmla="*/ 2274145 w 6172200"/>
              <a:gd name="connsiteY40" fmla="*/ 4330078 h 5738190"/>
              <a:gd name="connsiteX41" fmla="*/ 2291607 w 6172200"/>
              <a:gd name="connsiteY41" fmla="*/ 4339603 h 5738190"/>
              <a:gd name="connsiteX42" fmla="*/ 2304307 w 6172200"/>
              <a:gd name="connsiteY42" fmla="*/ 4355478 h 5738190"/>
              <a:gd name="connsiteX43" fmla="*/ 2310657 w 6172200"/>
              <a:gd name="connsiteY43" fmla="*/ 4374528 h 5738190"/>
              <a:gd name="connsiteX44" fmla="*/ 2313832 w 6172200"/>
              <a:gd name="connsiteY44" fmla="*/ 4399928 h 5738190"/>
              <a:gd name="connsiteX45" fmla="*/ 2313832 w 6172200"/>
              <a:gd name="connsiteY45" fmla="*/ 4938091 h 5738190"/>
              <a:gd name="connsiteX46" fmla="*/ 2426545 w 6172200"/>
              <a:gd name="connsiteY46" fmla="*/ 4938091 h 5738190"/>
              <a:gd name="connsiteX47" fmla="*/ 2871045 w 6172200"/>
              <a:gd name="connsiteY47" fmla="*/ 4938091 h 5738190"/>
              <a:gd name="connsiteX48" fmla="*/ 2899620 w 6172200"/>
              <a:gd name="connsiteY48" fmla="*/ 4941266 h 5738190"/>
              <a:gd name="connsiteX49" fmla="*/ 2923432 w 6172200"/>
              <a:gd name="connsiteY49" fmla="*/ 4952378 h 5738190"/>
              <a:gd name="connsiteX50" fmla="*/ 2939307 w 6172200"/>
              <a:gd name="connsiteY50" fmla="*/ 4968253 h 5738190"/>
              <a:gd name="connsiteX51" fmla="*/ 2947245 w 6172200"/>
              <a:gd name="connsiteY51" fmla="*/ 4988891 h 5738190"/>
              <a:gd name="connsiteX52" fmla="*/ 2947245 w 6172200"/>
              <a:gd name="connsiteY52" fmla="*/ 5011116 h 5738190"/>
              <a:gd name="connsiteX53" fmla="*/ 2940895 w 6172200"/>
              <a:gd name="connsiteY53" fmla="*/ 5039691 h 5738190"/>
              <a:gd name="connsiteX54" fmla="*/ 2939307 w 6172200"/>
              <a:gd name="connsiteY54" fmla="*/ 5039691 h 5738190"/>
              <a:gd name="connsiteX55" fmla="*/ 2937720 w 6172200"/>
              <a:gd name="connsiteY55" fmla="*/ 5046041 h 5738190"/>
              <a:gd name="connsiteX56" fmla="*/ 2932957 w 6172200"/>
              <a:gd name="connsiteY56" fmla="*/ 5058741 h 5738190"/>
              <a:gd name="connsiteX57" fmla="*/ 2925020 w 6172200"/>
              <a:gd name="connsiteY57" fmla="*/ 5074616 h 5738190"/>
              <a:gd name="connsiteX58" fmla="*/ 2918670 w 6172200"/>
              <a:gd name="connsiteY58" fmla="*/ 5093666 h 5738190"/>
              <a:gd name="connsiteX59" fmla="*/ 2912320 w 6172200"/>
              <a:gd name="connsiteY59" fmla="*/ 5114303 h 5738190"/>
              <a:gd name="connsiteX60" fmla="*/ 2904382 w 6172200"/>
              <a:gd name="connsiteY60" fmla="*/ 5136528 h 5738190"/>
              <a:gd name="connsiteX61" fmla="*/ 2899620 w 6172200"/>
              <a:gd name="connsiteY61" fmla="*/ 5157166 h 5738190"/>
              <a:gd name="connsiteX62" fmla="*/ 2898032 w 6172200"/>
              <a:gd name="connsiteY62" fmla="*/ 5174628 h 5738190"/>
              <a:gd name="connsiteX63" fmla="*/ 2901207 w 6172200"/>
              <a:gd name="connsiteY63" fmla="*/ 5203203 h 5738190"/>
              <a:gd name="connsiteX64" fmla="*/ 2909145 w 6172200"/>
              <a:gd name="connsiteY64" fmla="*/ 5233366 h 5738190"/>
              <a:gd name="connsiteX65" fmla="*/ 2923432 w 6172200"/>
              <a:gd name="connsiteY65" fmla="*/ 5257178 h 5738190"/>
              <a:gd name="connsiteX66" fmla="*/ 2926607 w 6172200"/>
              <a:gd name="connsiteY66" fmla="*/ 5263528 h 5738190"/>
              <a:gd name="connsiteX67" fmla="*/ 2947245 w 6172200"/>
              <a:gd name="connsiteY67" fmla="*/ 5287341 h 5738190"/>
              <a:gd name="connsiteX68" fmla="*/ 2971057 w 6172200"/>
              <a:gd name="connsiteY68" fmla="*/ 5307978 h 5738190"/>
              <a:gd name="connsiteX69" fmla="*/ 2998045 w 6172200"/>
              <a:gd name="connsiteY69" fmla="*/ 5322266 h 5738190"/>
              <a:gd name="connsiteX70" fmla="*/ 3029795 w 6172200"/>
              <a:gd name="connsiteY70" fmla="*/ 5330203 h 5738190"/>
              <a:gd name="connsiteX71" fmla="*/ 3061545 w 6172200"/>
              <a:gd name="connsiteY71" fmla="*/ 5333378 h 5738190"/>
              <a:gd name="connsiteX72" fmla="*/ 3096470 w 6172200"/>
              <a:gd name="connsiteY72" fmla="*/ 5330203 h 5738190"/>
              <a:gd name="connsiteX73" fmla="*/ 3126632 w 6172200"/>
              <a:gd name="connsiteY73" fmla="*/ 5322266 h 5738190"/>
              <a:gd name="connsiteX74" fmla="*/ 3153620 w 6172200"/>
              <a:gd name="connsiteY74" fmla="*/ 5307978 h 5738190"/>
              <a:gd name="connsiteX75" fmla="*/ 3179020 w 6172200"/>
              <a:gd name="connsiteY75" fmla="*/ 5287341 h 5738190"/>
              <a:gd name="connsiteX76" fmla="*/ 3198070 w 6172200"/>
              <a:gd name="connsiteY76" fmla="*/ 5263528 h 5738190"/>
              <a:gd name="connsiteX77" fmla="*/ 3202832 w 6172200"/>
              <a:gd name="connsiteY77" fmla="*/ 5257178 h 5738190"/>
              <a:gd name="connsiteX78" fmla="*/ 3215532 w 6172200"/>
              <a:gd name="connsiteY78" fmla="*/ 5233366 h 5738190"/>
              <a:gd name="connsiteX79" fmla="*/ 3223470 w 6172200"/>
              <a:gd name="connsiteY79" fmla="*/ 5203203 h 5738190"/>
              <a:gd name="connsiteX80" fmla="*/ 3226645 w 6172200"/>
              <a:gd name="connsiteY80" fmla="*/ 5174628 h 5738190"/>
              <a:gd name="connsiteX81" fmla="*/ 3225057 w 6172200"/>
              <a:gd name="connsiteY81" fmla="*/ 5157166 h 5738190"/>
              <a:gd name="connsiteX82" fmla="*/ 3220295 w 6172200"/>
              <a:gd name="connsiteY82" fmla="*/ 5136528 h 5738190"/>
              <a:gd name="connsiteX83" fmla="*/ 3213945 w 6172200"/>
              <a:gd name="connsiteY83" fmla="*/ 5114303 h 5738190"/>
              <a:gd name="connsiteX84" fmla="*/ 3207595 w 6172200"/>
              <a:gd name="connsiteY84" fmla="*/ 5093666 h 5738190"/>
              <a:gd name="connsiteX85" fmla="*/ 3199657 w 6172200"/>
              <a:gd name="connsiteY85" fmla="*/ 5074616 h 5738190"/>
              <a:gd name="connsiteX86" fmla="*/ 3193307 w 6172200"/>
              <a:gd name="connsiteY86" fmla="*/ 5058741 h 5738190"/>
              <a:gd name="connsiteX87" fmla="*/ 3188545 w 6172200"/>
              <a:gd name="connsiteY87" fmla="*/ 5046041 h 5738190"/>
              <a:gd name="connsiteX88" fmla="*/ 3186957 w 6172200"/>
              <a:gd name="connsiteY88" fmla="*/ 5039691 h 5738190"/>
              <a:gd name="connsiteX89" fmla="*/ 3185370 w 6172200"/>
              <a:gd name="connsiteY89" fmla="*/ 5039691 h 5738190"/>
              <a:gd name="connsiteX90" fmla="*/ 3175845 w 6172200"/>
              <a:gd name="connsiteY90" fmla="*/ 5011116 h 5738190"/>
              <a:gd name="connsiteX91" fmla="*/ 3179020 w 6172200"/>
              <a:gd name="connsiteY91" fmla="*/ 4988891 h 5738190"/>
              <a:gd name="connsiteX92" fmla="*/ 3186957 w 6172200"/>
              <a:gd name="connsiteY92" fmla="*/ 4968253 h 5738190"/>
              <a:gd name="connsiteX93" fmla="*/ 3202832 w 6172200"/>
              <a:gd name="connsiteY93" fmla="*/ 4952378 h 5738190"/>
              <a:gd name="connsiteX94" fmla="*/ 3225057 w 6172200"/>
              <a:gd name="connsiteY94" fmla="*/ 4941266 h 5738190"/>
              <a:gd name="connsiteX95" fmla="*/ 3252045 w 6172200"/>
              <a:gd name="connsiteY95" fmla="*/ 4938091 h 5738190"/>
              <a:gd name="connsiteX96" fmla="*/ 3696545 w 6172200"/>
              <a:gd name="connsiteY96" fmla="*/ 4938091 h 5738190"/>
              <a:gd name="connsiteX97" fmla="*/ 3698132 w 6172200"/>
              <a:gd name="connsiteY97" fmla="*/ 4938091 h 5738190"/>
              <a:gd name="connsiteX98" fmla="*/ 3812432 w 6172200"/>
              <a:gd name="connsiteY98" fmla="*/ 4938091 h 5738190"/>
              <a:gd name="connsiteX99" fmla="*/ 3812432 w 6172200"/>
              <a:gd name="connsiteY99" fmla="*/ 4852366 h 5738190"/>
              <a:gd name="connsiteX100" fmla="*/ 3810845 w 6172200"/>
              <a:gd name="connsiteY100" fmla="*/ 4839666 h 5738190"/>
              <a:gd name="connsiteX101" fmla="*/ 3809257 w 6172200"/>
              <a:gd name="connsiteY101" fmla="*/ 4828553 h 5738190"/>
              <a:gd name="connsiteX102" fmla="*/ 3809257 w 6172200"/>
              <a:gd name="connsiteY102" fmla="*/ 4399928 h 5738190"/>
              <a:gd name="connsiteX103" fmla="*/ 3806082 w 6172200"/>
              <a:gd name="connsiteY103" fmla="*/ 4374528 h 5738190"/>
              <a:gd name="connsiteX104" fmla="*/ 3798145 w 6172200"/>
              <a:gd name="connsiteY104" fmla="*/ 4355478 h 5738190"/>
              <a:gd name="connsiteX105" fmla="*/ 3785445 w 6172200"/>
              <a:gd name="connsiteY105" fmla="*/ 4339603 h 5738190"/>
              <a:gd name="connsiteX106" fmla="*/ 3769570 w 6172200"/>
              <a:gd name="connsiteY106" fmla="*/ 4330078 h 5738190"/>
              <a:gd name="connsiteX107" fmla="*/ 3750520 w 6172200"/>
              <a:gd name="connsiteY107" fmla="*/ 4325316 h 5738190"/>
              <a:gd name="connsiteX108" fmla="*/ 3729882 w 6172200"/>
              <a:gd name="connsiteY108" fmla="*/ 4326903 h 5738190"/>
              <a:gd name="connsiteX109" fmla="*/ 3704482 w 6172200"/>
              <a:gd name="connsiteY109" fmla="*/ 4333253 h 5738190"/>
              <a:gd name="connsiteX110" fmla="*/ 3699720 w 6172200"/>
              <a:gd name="connsiteY110" fmla="*/ 4334841 h 5738190"/>
              <a:gd name="connsiteX111" fmla="*/ 3688607 w 6172200"/>
              <a:gd name="connsiteY111" fmla="*/ 4339603 h 5738190"/>
              <a:gd name="connsiteX112" fmla="*/ 3672732 w 6172200"/>
              <a:gd name="connsiteY112" fmla="*/ 4345953 h 5738190"/>
              <a:gd name="connsiteX113" fmla="*/ 3652095 w 6172200"/>
              <a:gd name="connsiteY113" fmla="*/ 4352303 h 5738190"/>
              <a:gd name="connsiteX114" fmla="*/ 3629870 w 6172200"/>
              <a:gd name="connsiteY114" fmla="*/ 4360241 h 5738190"/>
              <a:gd name="connsiteX115" fmla="*/ 3606057 w 6172200"/>
              <a:gd name="connsiteY115" fmla="*/ 4366591 h 5738190"/>
              <a:gd name="connsiteX116" fmla="*/ 3583832 w 6172200"/>
              <a:gd name="connsiteY116" fmla="*/ 4371353 h 5738190"/>
              <a:gd name="connsiteX117" fmla="*/ 3564782 w 6172200"/>
              <a:gd name="connsiteY117" fmla="*/ 4372941 h 5738190"/>
              <a:gd name="connsiteX118" fmla="*/ 3526682 w 6172200"/>
              <a:gd name="connsiteY118" fmla="*/ 4368178 h 5738190"/>
              <a:gd name="connsiteX119" fmla="*/ 3491757 w 6172200"/>
              <a:gd name="connsiteY119" fmla="*/ 4357066 h 5738190"/>
              <a:gd name="connsiteX120" fmla="*/ 3461595 w 6172200"/>
              <a:gd name="connsiteY120" fmla="*/ 4338016 h 5738190"/>
              <a:gd name="connsiteX121" fmla="*/ 3436195 w 6172200"/>
              <a:gd name="connsiteY121" fmla="*/ 4314203 h 5738190"/>
              <a:gd name="connsiteX122" fmla="*/ 3417145 w 6172200"/>
              <a:gd name="connsiteY122" fmla="*/ 4284041 h 5738190"/>
              <a:gd name="connsiteX123" fmla="*/ 3404445 w 6172200"/>
              <a:gd name="connsiteY123" fmla="*/ 4250703 h 5738190"/>
              <a:gd name="connsiteX124" fmla="*/ 3399682 w 6172200"/>
              <a:gd name="connsiteY124" fmla="*/ 4212603 h 5738190"/>
              <a:gd name="connsiteX125" fmla="*/ 3404445 w 6172200"/>
              <a:gd name="connsiteY125" fmla="*/ 4177678 h 5738190"/>
              <a:gd name="connsiteX126" fmla="*/ 3417145 w 6172200"/>
              <a:gd name="connsiteY126" fmla="*/ 4144341 h 5738190"/>
              <a:gd name="connsiteX127" fmla="*/ 3436195 w 6172200"/>
              <a:gd name="connsiteY127" fmla="*/ 4114178 h 5738190"/>
              <a:gd name="connsiteX128" fmla="*/ 3461595 w 6172200"/>
              <a:gd name="connsiteY128" fmla="*/ 4090366 h 5738190"/>
              <a:gd name="connsiteX129" fmla="*/ 3491757 w 6172200"/>
              <a:gd name="connsiteY129" fmla="*/ 4071316 h 5738190"/>
              <a:gd name="connsiteX130" fmla="*/ 3526682 w 6172200"/>
              <a:gd name="connsiteY130" fmla="*/ 4060203 h 5738190"/>
              <a:gd name="connsiteX131" fmla="*/ 3564782 w 6172200"/>
              <a:gd name="connsiteY131" fmla="*/ 4055441 h 5738190"/>
              <a:gd name="connsiteX132" fmla="*/ 3583832 w 6172200"/>
              <a:gd name="connsiteY132" fmla="*/ 4057028 h 5738190"/>
              <a:gd name="connsiteX133" fmla="*/ 3606057 w 6172200"/>
              <a:gd name="connsiteY133" fmla="*/ 4061791 h 5738190"/>
              <a:gd name="connsiteX134" fmla="*/ 3629870 w 6172200"/>
              <a:gd name="connsiteY134" fmla="*/ 4068141 h 5738190"/>
              <a:gd name="connsiteX135" fmla="*/ 3652095 w 6172200"/>
              <a:gd name="connsiteY135" fmla="*/ 4076078 h 5738190"/>
              <a:gd name="connsiteX136" fmla="*/ 3672732 w 6172200"/>
              <a:gd name="connsiteY136" fmla="*/ 4082428 h 5738190"/>
              <a:gd name="connsiteX137" fmla="*/ 3688607 w 6172200"/>
              <a:gd name="connsiteY137" fmla="*/ 4088778 h 5738190"/>
              <a:gd name="connsiteX138" fmla="*/ 3699720 w 6172200"/>
              <a:gd name="connsiteY138" fmla="*/ 4093541 h 5738190"/>
              <a:gd name="connsiteX139" fmla="*/ 3704482 w 6172200"/>
              <a:gd name="connsiteY139" fmla="*/ 4095128 h 5738190"/>
              <a:gd name="connsiteX140" fmla="*/ 3733057 w 6172200"/>
              <a:gd name="connsiteY140" fmla="*/ 4103066 h 5738190"/>
              <a:gd name="connsiteX141" fmla="*/ 3756870 w 6172200"/>
              <a:gd name="connsiteY141" fmla="*/ 4101478 h 5738190"/>
              <a:gd name="connsiteX142" fmla="*/ 3777507 w 6172200"/>
              <a:gd name="connsiteY142" fmla="*/ 4093541 h 5738190"/>
              <a:gd name="connsiteX143" fmla="*/ 3793382 w 6172200"/>
              <a:gd name="connsiteY143" fmla="*/ 4079253 h 5738190"/>
              <a:gd name="connsiteX144" fmla="*/ 3806082 w 6172200"/>
              <a:gd name="connsiteY144" fmla="*/ 4057028 h 5738190"/>
              <a:gd name="connsiteX145" fmla="*/ 3809257 w 6172200"/>
              <a:gd name="connsiteY145" fmla="*/ 4028453 h 5738190"/>
              <a:gd name="connsiteX146" fmla="*/ 3809257 w 6172200"/>
              <a:gd name="connsiteY146" fmla="*/ 3599828 h 5738190"/>
              <a:gd name="connsiteX147" fmla="*/ 3810845 w 6172200"/>
              <a:gd name="connsiteY147" fmla="*/ 3588716 h 5738190"/>
              <a:gd name="connsiteX148" fmla="*/ 3812432 w 6172200"/>
              <a:gd name="connsiteY148" fmla="*/ 3576016 h 5738190"/>
              <a:gd name="connsiteX149" fmla="*/ 3812432 w 6172200"/>
              <a:gd name="connsiteY149" fmla="*/ 3488703 h 5738190"/>
              <a:gd name="connsiteX150" fmla="*/ 3252045 w 6172200"/>
              <a:gd name="connsiteY150" fmla="*/ 3488703 h 5738190"/>
              <a:gd name="connsiteX151" fmla="*/ 3225057 w 6172200"/>
              <a:gd name="connsiteY151" fmla="*/ 3493466 h 5738190"/>
              <a:gd name="connsiteX152" fmla="*/ 3202832 w 6172200"/>
              <a:gd name="connsiteY152" fmla="*/ 3504578 h 5738190"/>
              <a:gd name="connsiteX153" fmla="*/ 3186957 w 6172200"/>
              <a:gd name="connsiteY153" fmla="*/ 3518866 h 5738190"/>
              <a:gd name="connsiteX154" fmla="*/ 3179020 w 6172200"/>
              <a:gd name="connsiteY154" fmla="*/ 3539503 h 5738190"/>
              <a:gd name="connsiteX155" fmla="*/ 3175845 w 6172200"/>
              <a:gd name="connsiteY155" fmla="*/ 3563316 h 5738190"/>
              <a:gd name="connsiteX156" fmla="*/ 3185370 w 6172200"/>
              <a:gd name="connsiteY156" fmla="*/ 3590303 h 5738190"/>
              <a:gd name="connsiteX157" fmla="*/ 3186957 w 6172200"/>
              <a:gd name="connsiteY157" fmla="*/ 3595066 h 5738190"/>
              <a:gd name="connsiteX158" fmla="*/ 3191720 w 6172200"/>
              <a:gd name="connsiteY158" fmla="*/ 3604591 h 5738190"/>
              <a:gd name="connsiteX159" fmla="*/ 3198070 w 6172200"/>
              <a:gd name="connsiteY159" fmla="*/ 3620466 h 5738190"/>
              <a:gd name="connsiteX160" fmla="*/ 3206007 w 6172200"/>
              <a:gd name="connsiteY160" fmla="*/ 3641103 h 5738190"/>
              <a:gd name="connsiteX161" fmla="*/ 3213945 w 6172200"/>
              <a:gd name="connsiteY161" fmla="*/ 3661741 h 5738190"/>
              <a:gd name="connsiteX162" fmla="*/ 3220295 w 6172200"/>
              <a:gd name="connsiteY162" fmla="*/ 3685553 h 5738190"/>
              <a:gd name="connsiteX163" fmla="*/ 3225057 w 6172200"/>
              <a:gd name="connsiteY163" fmla="*/ 3707778 h 5738190"/>
              <a:gd name="connsiteX164" fmla="*/ 3226645 w 6172200"/>
              <a:gd name="connsiteY164" fmla="*/ 3725241 h 5738190"/>
              <a:gd name="connsiteX165" fmla="*/ 3221882 w 6172200"/>
              <a:gd name="connsiteY165" fmla="*/ 3763341 h 5738190"/>
              <a:gd name="connsiteX166" fmla="*/ 3209182 w 6172200"/>
              <a:gd name="connsiteY166" fmla="*/ 3796678 h 5738190"/>
              <a:gd name="connsiteX167" fmla="*/ 3191720 w 6172200"/>
              <a:gd name="connsiteY167" fmla="*/ 3825253 h 5738190"/>
              <a:gd name="connsiteX168" fmla="*/ 3164732 w 6172200"/>
              <a:gd name="connsiteY168" fmla="*/ 3849066 h 5738190"/>
              <a:gd name="connsiteX169" fmla="*/ 3134570 w 6172200"/>
              <a:gd name="connsiteY169" fmla="*/ 3869703 h 5738190"/>
              <a:gd name="connsiteX170" fmla="*/ 3101232 w 6172200"/>
              <a:gd name="connsiteY170" fmla="*/ 3880816 h 5738190"/>
              <a:gd name="connsiteX171" fmla="*/ 3061545 w 6172200"/>
              <a:gd name="connsiteY171" fmla="*/ 3885578 h 5738190"/>
              <a:gd name="connsiteX172" fmla="*/ 3025032 w 6172200"/>
              <a:gd name="connsiteY172" fmla="*/ 3880816 h 5738190"/>
              <a:gd name="connsiteX173" fmla="*/ 2990107 w 6172200"/>
              <a:gd name="connsiteY173" fmla="*/ 3869703 h 5738190"/>
              <a:gd name="connsiteX174" fmla="*/ 2959945 w 6172200"/>
              <a:gd name="connsiteY174" fmla="*/ 3849066 h 5738190"/>
              <a:gd name="connsiteX175" fmla="*/ 2934545 w 6172200"/>
              <a:gd name="connsiteY175" fmla="*/ 3825253 h 5738190"/>
              <a:gd name="connsiteX176" fmla="*/ 2915495 w 6172200"/>
              <a:gd name="connsiteY176" fmla="*/ 3796678 h 5738190"/>
              <a:gd name="connsiteX177" fmla="*/ 2902795 w 6172200"/>
              <a:gd name="connsiteY177" fmla="*/ 3763341 h 5738190"/>
              <a:gd name="connsiteX178" fmla="*/ 2898032 w 6172200"/>
              <a:gd name="connsiteY178" fmla="*/ 3725241 h 5738190"/>
              <a:gd name="connsiteX179" fmla="*/ 2899620 w 6172200"/>
              <a:gd name="connsiteY179" fmla="*/ 3707778 h 5738190"/>
              <a:gd name="connsiteX180" fmla="*/ 2904382 w 6172200"/>
              <a:gd name="connsiteY180" fmla="*/ 3685553 h 5738190"/>
              <a:gd name="connsiteX181" fmla="*/ 2912320 w 6172200"/>
              <a:gd name="connsiteY181" fmla="*/ 3661741 h 5738190"/>
              <a:gd name="connsiteX182" fmla="*/ 2920257 w 6172200"/>
              <a:gd name="connsiteY182" fmla="*/ 3641103 h 5738190"/>
              <a:gd name="connsiteX183" fmla="*/ 2926607 w 6172200"/>
              <a:gd name="connsiteY183" fmla="*/ 3620466 h 5738190"/>
              <a:gd name="connsiteX184" fmla="*/ 2932957 w 6172200"/>
              <a:gd name="connsiteY184" fmla="*/ 3604591 h 5738190"/>
              <a:gd name="connsiteX185" fmla="*/ 2937720 w 6172200"/>
              <a:gd name="connsiteY185" fmla="*/ 3595066 h 5738190"/>
              <a:gd name="connsiteX186" fmla="*/ 2939307 w 6172200"/>
              <a:gd name="connsiteY186" fmla="*/ 3590303 h 5738190"/>
              <a:gd name="connsiteX187" fmla="*/ 2947245 w 6172200"/>
              <a:gd name="connsiteY187" fmla="*/ 3563316 h 5738190"/>
              <a:gd name="connsiteX188" fmla="*/ 2947245 w 6172200"/>
              <a:gd name="connsiteY188" fmla="*/ 3539503 h 5738190"/>
              <a:gd name="connsiteX189" fmla="*/ 2939307 w 6172200"/>
              <a:gd name="connsiteY189" fmla="*/ 3518866 h 5738190"/>
              <a:gd name="connsiteX190" fmla="*/ 2923432 w 6172200"/>
              <a:gd name="connsiteY190" fmla="*/ 3504578 h 5738190"/>
              <a:gd name="connsiteX191" fmla="*/ 2899620 w 6172200"/>
              <a:gd name="connsiteY191" fmla="*/ 3493466 h 5738190"/>
              <a:gd name="connsiteX192" fmla="*/ 2872632 w 6172200"/>
              <a:gd name="connsiteY192" fmla="*/ 3488703 h 5738190"/>
              <a:gd name="connsiteX193" fmla="*/ 2313832 w 6172200"/>
              <a:gd name="connsiteY193" fmla="*/ 3488703 h 5738190"/>
              <a:gd name="connsiteX194" fmla="*/ 1551832 w 6172200"/>
              <a:gd name="connsiteY194" fmla="*/ 1628153 h 5738190"/>
              <a:gd name="connsiteX195" fmla="*/ 1515320 w 6172200"/>
              <a:gd name="connsiteY195" fmla="*/ 1631328 h 5738190"/>
              <a:gd name="connsiteX196" fmla="*/ 1480395 w 6172200"/>
              <a:gd name="connsiteY196" fmla="*/ 1644028 h 5738190"/>
              <a:gd name="connsiteX197" fmla="*/ 1450232 w 6172200"/>
              <a:gd name="connsiteY197" fmla="*/ 1661491 h 5738190"/>
              <a:gd name="connsiteX198" fmla="*/ 1424832 w 6172200"/>
              <a:gd name="connsiteY198" fmla="*/ 1686891 h 5738190"/>
              <a:gd name="connsiteX199" fmla="*/ 1405782 w 6172200"/>
              <a:gd name="connsiteY199" fmla="*/ 1717053 h 5738190"/>
              <a:gd name="connsiteX200" fmla="*/ 1393082 w 6172200"/>
              <a:gd name="connsiteY200" fmla="*/ 1748803 h 5738190"/>
              <a:gd name="connsiteX201" fmla="*/ 1388320 w 6172200"/>
              <a:gd name="connsiteY201" fmla="*/ 1786903 h 5738190"/>
              <a:gd name="connsiteX202" fmla="*/ 1389907 w 6172200"/>
              <a:gd name="connsiteY202" fmla="*/ 1805953 h 5738190"/>
              <a:gd name="connsiteX203" fmla="*/ 1394670 w 6172200"/>
              <a:gd name="connsiteY203" fmla="*/ 1826591 h 5738190"/>
              <a:gd name="connsiteX204" fmla="*/ 1402607 w 6172200"/>
              <a:gd name="connsiteY204" fmla="*/ 1848816 h 5738190"/>
              <a:gd name="connsiteX205" fmla="*/ 1410545 w 6172200"/>
              <a:gd name="connsiteY205" fmla="*/ 1872628 h 5738190"/>
              <a:gd name="connsiteX206" fmla="*/ 1416895 w 6172200"/>
              <a:gd name="connsiteY206" fmla="*/ 1891678 h 5738190"/>
              <a:gd name="connsiteX207" fmla="*/ 1423245 w 6172200"/>
              <a:gd name="connsiteY207" fmla="*/ 1907553 h 5738190"/>
              <a:gd name="connsiteX208" fmla="*/ 1428007 w 6172200"/>
              <a:gd name="connsiteY208" fmla="*/ 1918666 h 5738190"/>
              <a:gd name="connsiteX209" fmla="*/ 1429595 w 6172200"/>
              <a:gd name="connsiteY209" fmla="*/ 1921841 h 5738190"/>
              <a:gd name="connsiteX210" fmla="*/ 1437532 w 6172200"/>
              <a:gd name="connsiteY210" fmla="*/ 1950416 h 5738190"/>
              <a:gd name="connsiteX211" fmla="*/ 1437532 w 6172200"/>
              <a:gd name="connsiteY211" fmla="*/ 1974228 h 5738190"/>
              <a:gd name="connsiteX212" fmla="*/ 1429595 w 6172200"/>
              <a:gd name="connsiteY212" fmla="*/ 1993278 h 5738190"/>
              <a:gd name="connsiteX213" fmla="*/ 1413720 w 6172200"/>
              <a:gd name="connsiteY213" fmla="*/ 2009153 h 5738190"/>
              <a:gd name="connsiteX214" fmla="*/ 1389907 w 6172200"/>
              <a:gd name="connsiteY214" fmla="*/ 2018678 h 5738190"/>
              <a:gd name="connsiteX215" fmla="*/ 1361332 w 6172200"/>
              <a:gd name="connsiteY215" fmla="*/ 2023441 h 5738190"/>
              <a:gd name="connsiteX216" fmla="*/ 802532 w 6172200"/>
              <a:gd name="connsiteY216" fmla="*/ 2023441 h 5738190"/>
              <a:gd name="connsiteX217" fmla="*/ 802532 w 6172200"/>
              <a:gd name="connsiteY217" fmla="*/ 2563191 h 5738190"/>
              <a:gd name="connsiteX218" fmla="*/ 799357 w 6172200"/>
              <a:gd name="connsiteY218" fmla="*/ 2591766 h 5738190"/>
              <a:gd name="connsiteX219" fmla="*/ 789832 w 6172200"/>
              <a:gd name="connsiteY219" fmla="*/ 2613991 h 5738190"/>
              <a:gd name="connsiteX220" fmla="*/ 772370 w 6172200"/>
              <a:gd name="connsiteY220" fmla="*/ 2628279 h 5738190"/>
              <a:gd name="connsiteX221" fmla="*/ 751732 w 6172200"/>
              <a:gd name="connsiteY221" fmla="*/ 2636216 h 5738190"/>
              <a:gd name="connsiteX222" fmla="*/ 726332 w 6172200"/>
              <a:gd name="connsiteY222" fmla="*/ 2637803 h 5738190"/>
              <a:gd name="connsiteX223" fmla="*/ 699345 w 6172200"/>
              <a:gd name="connsiteY223" fmla="*/ 2629866 h 5738190"/>
              <a:gd name="connsiteX224" fmla="*/ 692995 w 6172200"/>
              <a:gd name="connsiteY224" fmla="*/ 2626691 h 5738190"/>
              <a:gd name="connsiteX225" fmla="*/ 678707 w 6172200"/>
              <a:gd name="connsiteY225" fmla="*/ 2621928 h 5738190"/>
              <a:gd name="connsiteX226" fmla="*/ 662832 w 6172200"/>
              <a:gd name="connsiteY226" fmla="*/ 2615578 h 5738190"/>
              <a:gd name="connsiteX227" fmla="*/ 642195 w 6172200"/>
              <a:gd name="connsiteY227" fmla="*/ 2609228 h 5738190"/>
              <a:gd name="connsiteX228" fmla="*/ 619970 w 6172200"/>
              <a:gd name="connsiteY228" fmla="*/ 2602878 h 5738190"/>
              <a:gd name="connsiteX229" fmla="*/ 597745 w 6172200"/>
              <a:gd name="connsiteY229" fmla="*/ 2596528 h 5738190"/>
              <a:gd name="connsiteX230" fmla="*/ 577107 w 6172200"/>
              <a:gd name="connsiteY230" fmla="*/ 2591766 h 5738190"/>
              <a:gd name="connsiteX231" fmla="*/ 558057 w 6172200"/>
              <a:gd name="connsiteY231" fmla="*/ 2590178 h 5738190"/>
              <a:gd name="connsiteX232" fmla="*/ 527895 w 6172200"/>
              <a:gd name="connsiteY232" fmla="*/ 2593353 h 5738190"/>
              <a:gd name="connsiteX233" fmla="*/ 497732 w 6172200"/>
              <a:gd name="connsiteY233" fmla="*/ 2601291 h 5738190"/>
              <a:gd name="connsiteX234" fmla="*/ 472332 w 6172200"/>
              <a:gd name="connsiteY234" fmla="*/ 2613991 h 5738190"/>
              <a:gd name="connsiteX235" fmla="*/ 465982 w 6172200"/>
              <a:gd name="connsiteY235" fmla="*/ 2617166 h 5738190"/>
              <a:gd name="connsiteX236" fmla="*/ 442170 w 6172200"/>
              <a:gd name="connsiteY236" fmla="*/ 2636216 h 5738190"/>
              <a:gd name="connsiteX237" fmla="*/ 423120 w 6172200"/>
              <a:gd name="connsiteY237" fmla="*/ 2660028 h 5738190"/>
              <a:gd name="connsiteX238" fmla="*/ 405657 w 6172200"/>
              <a:gd name="connsiteY238" fmla="*/ 2687016 h 5738190"/>
              <a:gd name="connsiteX239" fmla="*/ 396132 w 6172200"/>
              <a:gd name="connsiteY239" fmla="*/ 2717178 h 5738190"/>
              <a:gd name="connsiteX240" fmla="*/ 392957 w 6172200"/>
              <a:gd name="connsiteY240" fmla="*/ 2748928 h 5738190"/>
              <a:gd name="connsiteX241" fmla="*/ 396132 w 6172200"/>
              <a:gd name="connsiteY241" fmla="*/ 2780678 h 5738190"/>
              <a:gd name="connsiteX242" fmla="*/ 405657 w 6172200"/>
              <a:gd name="connsiteY242" fmla="*/ 2810841 h 5738190"/>
              <a:gd name="connsiteX243" fmla="*/ 423120 w 6172200"/>
              <a:gd name="connsiteY243" fmla="*/ 2837829 h 5738190"/>
              <a:gd name="connsiteX244" fmla="*/ 442170 w 6172200"/>
              <a:gd name="connsiteY244" fmla="*/ 2861641 h 5738190"/>
              <a:gd name="connsiteX245" fmla="*/ 465982 w 6172200"/>
              <a:gd name="connsiteY245" fmla="*/ 2880691 h 5738190"/>
              <a:gd name="connsiteX246" fmla="*/ 472332 w 6172200"/>
              <a:gd name="connsiteY246" fmla="*/ 2885454 h 5738190"/>
              <a:gd name="connsiteX247" fmla="*/ 497732 w 6172200"/>
              <a:gd name="connsiteY247" fmla="*/ 2896566 h 5738190"/>
              <a:gd name="connsiteX248" fmla="*/ 527895 w 6172200"/>
              <a:gd name="connsiteY248" fmla="*/ 2904504 h 5738190"/>
              <a:gd name="connsiteX249" fmla="*/ 558057 w 6172200"/>
              <a:gd name="connsiteY249" fmla="*/ 2907679 h 5738190"/>
              <a:gd name="connsiteX250" fmla="*/ 577107 w 6172200"/>
              <a:gd name="connsiteY250" fmla="*/ 2906091 h 5738190"/>
              <a:gd name="connsiteX251" fmla="*/ 597745 w 6172200"/>
              <a:gd name="connsiteY251" fmla="*/ 2901329 h 5738190"/>
              <a:gd name="connsiteX252" fmla="*/ 619970 w 6172200"/>
              <a:gd name="connsiteY252" fmla="*/ 2896566 h 5738190"/>
              <a:gd name="connsiteX253" fmla="*/ 642195 w 6172200"/>
              <a:gd name="connsiteY253" fmla="*/ 2888629 h 5738190"/>
              <a:gd name="connsiteX254" fmla="*/ 662832 w 6172200"/>
              <a:gd name="connsiteY254" fmla="*/ 2882279 h 5738190"/>
              <a:gd name="connsiteX255" fmla="*/ 678707 w 6172200"/>
              <a:gd name="connsiteY255" fmla="*/ 2875929 h 5738190"/>
              <a:gd name="connsiteX256" fmla="*/ 692995 w 6172200"/>
              <a:gd name="connsiteY256" fmla="*/ 2871166 h 5738190"/>
              <a:gd name="connsiteX257" fmla="*/ 699345 w 6172200"/>
              <a:gd name="connsiteY257" fmla="*/ 2867991 h 5738190"/>
              <a:gd name="connsiteX258" fmla="*/ 726332 w 6172200"/>
              <a:gd name="connsiteY258" fmla="*/ 2860054 h 5738190"/>
              <a:gd name="connsiteX259" fmla="*/ 751732 w 6172200"/>
              <a:gd name="connsiteY259" fmla="*/ 2861641 h 5738190"/>
              <a:gd name="connsiteX260" fmla="*/ 772370 w 6172200"/>
              <a:gd name="connsiteY260" fmla="*/ 2869579 h 5738190"/>
              <a:gd name="connsiteX261" fmla="*/ 789832 w 6172200"/>
              <a:gd name="connsiteY261" fmla="*/ 2885454 h 5738190"/>
              <a:gd name="connsiteX262" fmla="*/ 799357 w 6172200"/>
              <a:gd name="connsiteY262" fmla="*/ 2906091 h 5738190"/>
              <a:gd name="connsiteX263" fmla="*/ 802532 w 6172200"/>
              <a:gd name="connsiteY263" fmla="*/ 2933079 h 5738190"/>
              <a:gd name="connsiteX264" fmla="*/ 802532 w 6172200"/>
              <a:gd name="connsiteY264" fmla="*/ 3474416 h 5738190"/>
              <a:gd name="connsiteX265" fmla="*/ 893020 w 6172200"/>
              <a:gd name="connsiteY265" fmla="*/ 3474416 h 5738190"/>
              <a:gd name="connsiteX266" fmla="*/ 904132 w 6172200"/>
              <a:gd name="connsiteY266" fmla="*/ 3472829 h 5738190"/>
              <a:gd name="connsiteX267" fmla="*/ 916832 w 6172200"/>
              <a:gd name="connsiteY267" fmla="*/ 3471241 h 5738190"/>
              <a:gd name="connsiteX268" fmla="*/ 1361332 w 6172200"/>
              <a:gd name="connsiteY268" fmla="*/ 3471241 h 5738190"/>
              <a:gd name="connsiteX269" fmla="*/ 1389907 w 6172200"/>
              <a:gd name="connsiteY269" fmla="*/ 3468066 h 5738190"/>
              <a:gd name="connsiteX270" fmla="*/ 1413720 w 6172200"/>
              <a:gd name="connsiteY270" fmla="*/ 3458541 h 5738190"/>
              <a:gd name="connsiteX271" fmla="*/ 1429595 w 6172200"/>
              <a:gd name="connsiteY271" fmla="*/ 3442666 h 5738190"/>
              <a:gd name="connsiteX272" fmla="*/ 1437532 w 6172200"/>
              <a:gd name="connsiteY272" fmla="*/ 3422029 h 5738190"/>
              <a:gd name="connsiteX273" fmla="*/ 1437532 w 6172200"/>
              <a:gd name="connsiteY273" fmla="*/ 3396629 h 5738190"/>
              <a:gd name="connsiteX274" fmla="*/ 1429595 w 6172200"/>
              <a:gd name="connsiteY274" fmla="*/ 3371229 h 5738190"/>
              <a:gd name="connsiteX275" fmla="*/ 1428007 w 6172200"/>
              <a:gd name="connsiteY275" fmla="*/ 3366466 h 5738190"/>
              <a:gd name="connsiteX276" fmla="*/ 1423245 w 6172200"/>
              <a:gd name="connsiteY276" fmla="*/ 3356941 h 5738190"/>
              <a:gd name="connsiteX277" fmla="*/ 1416895 w 6172200"/>
              <a:gd name="connsiteY277" fmla="*/ 3341066 h 5738190"/>
              <a:gd name="connsiteX278" fmla="*/ 1410545 w 6172200"/>
              <a:gd name="connsiteY278" fmla="*/ 3320429 h 5738190"/>
              <a:gd name="connsiteX279" fmla="*/ 1402607 w 6172200"/>
              <a:gd name="connsiteY279" fmla="*/ 3298204 h 5738190"/>
              <a:gd name="connsiteX280" fmla="*/ 1394670 w 6172200"/>
              <a:gd name="connsiteY280" fmla="*/ 3275979 h 5738190"/>
              <a:gd name="connsiteX281" fmla="*/ 1389907 w 6172200"/>
              <a:gd name="connsiteY281" fmla="*/ 3253754 h 5738190"/>
              <a:gd name="connsiteX282" fmla="*/ 1388320 w 6172200"/>
              <a:gd name="connsiteY282" fmla="*/ 3236291 h 5738190"/>
              <a:gd name="connsiteX283" fmla="*/ 1393082 w 6172200"/>
              <a:gd name="connsiteY283" fmla="*/ 3198191 h 5738190"/>
              <a:gd name="connsiteX284" fmla="*/ 1405782 w 6172200"/>
              <a:gd name="connsiteY284" fmla="*/ 3164854 h 5738190"/>
              <a:gd name="connsiteX285" fmla="*/ 1424832 w 6172200"/>
              <a:gd name="connsiteY285" fmla="*/ 3136279 h 5738190"/>
              <a:gd name="connsiteX286" fmla="*/ 1450232 w 6172200"/>
              <a:gd name="connsiteY286" fmla="*/ 3110879 h 5738190"/>
              <a:gd name="connsiteX287" fmla="*/ 1480395 w 6172200"/>
              <a:gd name="connsiteY287" fmla="*/ 3091829 h 5738190"/>
              <a:gd name="connsiteX288" fmla="*/ 1515320 w 6172200"/>
              <a:gd name="connsiteY288" fmla="*/ 3080716 h 5738190"/>
              <a:gd name="connsiteX289" fmla="*/ 1551832 w 6172200"/>
              <a:gd name="connsiteY289" fmla="*/ 3075954 h 5738190"/>
              <a:gd name="connsiteX290" fmla="*/ 1591520 w 6172200"/>
              <a:gd name="connsiteY290" fmla="*/ 3080716 h 5738190"/>
              <a:gd name="connsiteX291" fmla="*/ 1624858 w 6172200"/>
              <a:gd name="connsiteY291" fmla="*/ 3091829 h 5738190"/>
              <a:gd name="connsiteX292" fmla="*/ 1655020 w 6172200"/>
              <a:gd name="connsiteY292" fmla="*/ 3110879 h 5738190"/>
              <a:gd name="connsiteX293" fmla="*/ 1682008 w 6172200"/>
              <a:gd name="connsiteY293" fmla="*/ 3136279 h 5738190"/>
              <a:gd name="connsiteX294" fmla="*/ 1701058 w 6172200"/>
              <a:gd name="connsiteY294" fmla="*/ 3164854 h 5738190"/>
              <a:gd name="connsiteX295" fmla="*/ 1712170 w 6172200"/>
              <a:gd name="connsiteY295" fmla="*/ 3198191 h 5738190"/>
              <a:gd name="connsiteX296" fmla="*/ 1716933 w 6172200"/>
              <a:gd name="connsiteY296" fmla="*/ 3236291 h 5738190"/>
              <a:gd name="connsiteX297" fmla="*/ 1715345 w 6172200"/>
              <a:gd name="connsiteY297" fmla="*/ 3253754 h 5738190"/>
              <a:gd name="connsiteX298" fmla="*/ 1710583 w 6172200"/>
              <a:gd name="connsiteY298" fmla="*/ 3275979 h 5738190"/>
              <a:gd name="connsiteX299" fmla="*/ 1704233 w 6172200"/>
              <a:gd name="connsiteY299" fmla="*/ 3298204 h 5738190"/>
              <a:gd name="connsiteX300" fmla="*/ 1696295 w 6172200"/>
              <a:gd name="connsiteY300" fmla="*/ 3320429 h 5738190"/>
              <a:gd name="connsiteX301" fmla="*/ 1689945 w 6172200"/>
              <a:gd name="connsiteY301" fmla="*/ 3341066 h 5738190"/>
              <a:gd name="connsiteX302" fmla="*/ 1683595 w 6172200"/>
              <a:gd name="connsiteY302" fmla="*/ 3356941 h 5738190"/>
              <a:gd name="connsiteX303" fmla="*/ 1678833 w 6172200"/>
              <a:gd name="connsiteY303" fmla="*/ 3366466 h 5738190"/>
              <a:gd name="connsiteX304" fmla="*/ 1677245 w 6172200"/>
              <a:gd name="connsiteY304" fmla="*/ 3371229 h 5738190"/>
              <a:gd name="connsiteX305" fmla="*/ 1669308 w 6172200"/>
              <a:gd name="connsiteY305" fmla="*/ 3396629 h 5738190"/>
              <a:gd name="connsiteX306" fmla="*/ 1669308 w 6172200"/>
              <a:gd name="connsiteY306" fmla="*/ 3422029 h 5738190"/>
              <a:gd name="connsiteX307" fmla="*/ 1677245 w 6172200"/>
              <a:gd name="connsiteY307" fmla="*/ 3442666 h 5738190"/>
              <a:gd name="connsiteX308" fmla="*/ 1693120 w 6172200"/>
              <a:gd name="connsiteY308" fmla="*/ 3458541 h 5738190"/>
              <a:gd name="connsiteX309" fmla="*/ 1715345 w 6172200"/>
              <a:gd name="connsiteY309" fmla="*/ 3468066 h 5738190"/>
              <a:gd name="connsiteX310" fmla="*/ 1743920 w 6172200"/>
              <a:gd name="connsiteY310" fmla="*/ 3471241 h 5738190"/>
              <a:gd name="connsiteX311" fmla="*/ 2188420 w 6172200"/>
              <a:gd name="connsiteY311" fmla="*/ 3471241 h 5738190"/>
              <a:gd name="connsiteX312" fmla="*/ 2202708 w 6172200"/>
              <a:gd name="connsiteY312" fmla="*/ 3472829 h 5738190"/>
              <a:gd name="connsiteX313" fmla="*/ 2213820 w 6172200"/>
              <a:gd name="connsiteY313" fmla="*/ 3474416 h 5738190"/>
              <a:gd name="connsiteX314" fmla="*/ 2302720 w 6172200"/>
              <a:gd name="connsiteY314" fmla="*/ 3474416 h 5738190"/>
              <a:gd name="connsiteX315" fmla="*/ 2302720 w 6172200"/>
              <a:gd name="connsiteY315" fmla="*/ 2933079 h 5738190"/>
              <a:gd name="connsiteX316" fmla="*/ 2299545 w 6172200"/>
              <a:gd name="connsiteY316" fmla="*/ 2910854 h 5738190"/>
              <a:gd name="connsiteX317" fmla="*/ 2291608 w 6172200"/>
              <a:gd name="connsiteY317" fmla="*/ 2893391 h 5738190"/>
              <a:gd name="connsiteX318" fmla="*/ 2275733 w 6172200"/>
              <a:gd name="connsiteY318" fmla="*/ 2880691 h 5738190"/>
              <a:gd name="connsiteX319" fmla="*/ 2258270 w 6172200"/>
              <a:gd name="connsiteY319" fmla="*/ 2874341 h 5738190"/>
              <a:gd name="connsiteX320" fmla="*/ 2237633 w 6172200"/>
              <a:gd name="connsiteY320" fmla="*/ 2872754 h 5738190"/>
              <a:gd name="connsiteX321" fmla="*/ 2213820 w 6172200"/>
              <a:gd name="connsiteY321" fmla="*/ 2875929 h 5738190"/>
              <a:gd name="connsiteX322" fmla="*/ 2188420 w 6172200"/>
              <a:gd name="connsiteY322" fmla="*/ 2883866 h 5738190"/>
              <a:gd name="connsiteX323" fmla="*/ 2185245 w 6172200"/>
              <a:gd name="connsiteY323" fmla="*/ 2885454 h 5738190"/>
              <a:gd name="connsiteX324" fmla="*/ 2175720 w 6172200"/>
              <a:gd name="connsiteY324" fmla="*/ 2888629 h 5738190"/>
              <a:gd name="connsiteX325" fmla="*/ 2159845 w 6172200"/>
              <a:gd name="connsiteY325" fmla="*/ 2891804 h 5738190"/>
              <a:gd name="connsiteX326" fmla="*/ 2142383 w 6172200"/>
              <a:gd name="connsiteY326" fmla="*/ 2896566 h 5738190"/>
              <a:gd name="connsiteX327" fmla="*/ 2120158 w 6172200"/>
              <a:gd name="connsiteY327" fmla="*/ 2899741 h 5738190"/>
              <a:gd name="connsiteX328" fmla="*/ 2097933 w 6172200"/>
              <a:gd name="connsiteY328" fmla="*/ 2904504 h 5738190"/>
              <a:gd name="connsiteX329" fmla="*/ 2077295 w 6172200"/>
              <a:gd name="connsiteY329" fmla="*/ 2906091 h 5738190"/>
              <a:gd name="connsiteX330" fmla="*/ 2058245 w 6172200"/>
              <a:gd name="connsiteY330" fmla="*/ 2907679 h 5738190"/>
              <a:gd name="connsiteX331" fmla="*/ 2020145 w 6172200"/>
              <a:gd name="connsiteY331" fmla="*/ 2902916 h 5738190"/>
              <a:gd name="connsiteX332" fmla="*/ 1985220 w 6172200"/>
              <a:gd name="connsiteY332" fmla="*/ 2891804 h 5738190"/>
              <a:gd name="connsiteX333" fmla="*/ 1955058 w 6172200"/>
              <a:gd name="connsiteY333" fmla="*/ 2872754 h 5738190"/>
              <a:gd name="connsiteX334" fmla="*/ 1929658 w 6172200"/>
              <a:gd name="connsiteY334" fmla="*/ 2847354 h 5738190"/>
              <a:gd name="connsiteX335" fmla="*/ 1910608 w 6172200"/>
              <a:gd name="connsiteY335" fmla="*/ 2818779 h 5738190"/>
              <a:gd name="connsiteX336" fmla="*/ 1897908 w 6172200"/>
              <a:gd name="connsiteY336" fmla="*/ 2785441 h 5738190"/>
              <a:gd name="connsiteX337" fmla="*/ 1893145 w 6172200"/>
              <a:gd name="connsiteY337" fmla="*/ 2748928 h 5738190"/>
              <a:gd name="connsiteX338" fmla="*/ 1897908 w 6172200"/>
              <a:gd name="connsiteY338" fmla="*/ 2712416 h 5738190"/>
              <a:gd name="connsiteX339" fmla="*/ 1910608 w 6172200"/>
              <a:gd name="connsiteY339" fmla="*/ 2679078 h 5738190"/>
              <a:gd name="connsiteX340" fmla="*/ 1929658 w 6172200"/>
              <a:gd name="connsiteY340" fmla="*/ 2648916 h 5738190"/>
              <a:gd name="connsiteX341" fmla="*/ 1955058 w 6172200"/>
              <a:gd name="connsiteY341" fmla="*/ 2625103 h 5738190"/>
              <a:gd name="connsiteX342" fmla="*/ 1985220 w 6172200"/>
              <a:gd name="connsiteY342" fmla="*/ 2606053 h 5738190"/>
              <a:gd name="connsiteX343" fmla="*/ 2020145 w 6172200"/>
              <a:gd name="connsiteY343" fmla="*/ 2594941 h 5738190"/>
              <a:gd name="connsiteX344" fmla="*/ 2058245 w 6172200"/>
              <a:gd name="connsiteY344" fmla="*/ 2590178 h 5738190"/>
              <a:gd name="connsiteX345" fmla="*/ 2077295 w 6172200"/>
              <a:gd name="connsiteY345" fmla="*/ 2591766 h 5738190"/>
              <a:gd name="connsiteX346" fmla="*/ 2099520 w 6172200"/>
              <a:gd name="connsiteY346" fmla="*/ 2596528 h 5738190"/>
              <a:gd name="connsiteX347" fmla="*/ 2123333 w 6172200"/>
              <a:gd name="connsiteY347" fmla="*/ 2602878 h 5738190"/>
              <a:gd name="connsiteX348" fmla="*/ 2145558 w 6172200"/>
              <a:gd name="connsiteY348" fmla="*/ 2610816 h 5738190"/>
              <a:gd name="connsiteX349" fmla="*/ 2166195 w 6172200"/>
              <a:gd name="connsiteY349" fmla="*/ 2617166 h 5738190"/>
              <a:gd name="connsiteX350" fmla="*/ 2183658 w 6172200"/>
              <a:gd name="connsiteY350" fmla="*/ 2623516 h 5738190"/>
              <a:gd name="connsiteX351" fmla="*/ 2194770 w 6172200"/>
              <a:gd name="connsiteY351" fmla="*/ 2628279 h 5738190"/>
              <a:gd name="connsiteX352" fmla="*/ 2197945 w 6172200"/>
              <a:gd name="connsiteY352" fmla="*/ 2629866 h 5738190"/>
              <a:gd name="connsiteX353" fmla="*/ 2226520 w 6172200"/>
              <a:gd name="connsiteY353" fmla="*/ 2637803 h 5738190"/>
              <a:gd name="connsiteX354" fmla="*/ 2251920 w 6172200"/>
              <a:gd name="connsiteY354" fmla="*/ 2636216 h 5738190"/>
              <a:gd name="connsiteX355" fmla="*/ 2272558 w 6172200"/>
              <a:gd name="connsiteY355" fmla="*/ 2628279 h 5738190"/>
              <a:gd name="connsiteX356" fmla="*/ 2290020 w 6172200"/>
              <a:gd name="connsiteY356" fmla="*/ 2613991 h 5738190"/>
              <a:gd name="connsiteX357" fmla="*/ 2299545 w 6172200"/>
              <a:gd name="connsiteY357" fmla="*/ 2591766 h 5738190"/>
              <a:gd name="connsiteX358" fmla="*/ 2302720 w 6172200"/>
              <a:gd name="connsiteY358" fmla="*/ 2563191 h 5738190"/>
              <a:gd name="connsiteX359" fmla="*/ 2302720 w 6172200"/>
              <a:gd name="connsiteY359" fmla="*/ 2023441 h 5738190"/>
              <a:gd name="connsiteX360" fmla="*/ 1743920 w 6172200"/>
              <a:gd name="connsiteY360" fmla="*/ 2023441 h 5738190"/>
              <a:gd name="connsiteX361" fmla="*/ 1715345 w 6172200"/>
              <a:gd name="connsiteY361" fmla="*/ 2018678 h 5738190"/>
              <a:gd name="connsiteX362" fmla="*/ 1693120 w 6172200"/>
              <a:gd name="connsiteY362" fmla="*/ 2009153 h 5738190"/>
              <a:gd name="connsiteX363" fmla="*/ 1677245 w 6172200"/>
              <a:gd name="connsiteY363" fmla="*/ 1993278 h 5738190"/>
              <a:gd name="connsiteX364" fmla="*/ 1669308 w 6172200"/>
              <a:gd name="connsiteY364" fmla="*/ 1974228 h 5738190"/>
              <a:gd name="connsiteX365" fmla="*/ 1669308 w 6172200"/>
              <a:gd name="connsiteY365" fmla="*/ 1950416 h 5738190"/>
              <a:gd name="connsiteX366" fmla="*/ 1677245 w 6172200"/>
              <a:gd name="connsiteY366" fmla="*/ 1921841 h 5738190"/>
              <a:gd name="connsiteX367" fmla="*/ 1678833 w 6172200"/>
              <a:gd name="connsiteY367" fmla="*/ 1918666 h 5738190"/>
              <a:gd name="connsiteX368" fmla="*/ 1683595 w 6172200"/>
              <a:gd name="connsiteY368" fmla="*/ 1907553 h 5738190"/>
              <a:gd name="connsiteX369" fmla="*/ 1689945 w 6172200"/>
              <a:gd name="connsiteY369" fmla="*/ 1891678 h 5738190"/>
              <a:gd name="connsiteX370" fmla="*/ 1696295 w 6172200"/>
              <a:gd name="connsiteY370" fmla="*/ 1872628 h 5738190"/>
              <a:gd name="connsiteX371" fmla="*/ 1704233 w 6172200"/>
              <a:gd name="connsiteY371" fmla="*/ 1848816 h 5738190"/>
              <a:gd name="connsiteX372" fmla="*/ 1710583 w 6172200"/>
              <a:gd name="connsiteY372" fmla="*/ 1826591 h 5738190"/>
              <a:gd name="connsiteX373" fmla="*/ 1715345 w 6172200"/>
              <a:gd name="connsiteY373" fmla="*/ 1805953 h 5738190"/>
              <a:gd name="connsiteX374" fmla="*/ 1716933 w 6172200"/>
              <a:gd name="connsiteY374" fmla="*/ 1786903 h 5738190"/>
              <a:gd name="connsiteX375" fmla="*/ 1712170 w 6172200"/>
              <a:gd name="connsiteY375" fmla="*/ 1748803 h 5738190"/>
              <a:gd name="connsiteX376" fmla="*/ 1701058 w 6172200"/>
              <a:gd name="connsiteY376" fmla="*/ 1717053 h 5738190"/>
              <a:gd name="connsiteX377" fmla="*/ 1682008 w 6172200"/>
              <a:gd name="connsiteY377" fmla="*/ 1686891 h 5738190"/>
              <a:gd name="connsiteX378" fmla="*/ 1655020 w 6172200"/>
              <a:gd name="connsiteY378" fmla="*/ 1661491 h 5738190"/>
              <a:gd name="connsiteX379" fmla="*/ 1624858 w 6172200"/>
              <a:gd name="connsiteY379" fmla="*/ 1644028 h 5738190"/>
              <a:gd name="connsiteX380" fmla="*/ 1591520 w 6172200"/>
              <a:gd name="connsiteY380" fmla="*/ 1631328 h 5738190"/>
              <a:gd name="connsiteX381" fmla="*/ 1551832 w 6172200"/>
              <a:gd name="connsiteY381" fmla="*/ 1628153 h 5738190"/>
              <a:gd name="connsiteX382" fmla="*/ 3053607 w 6172200"/>
              <a:gd name="connsiteY382" fmla="*/ 175590 h 5738190"/>
              <a:gd name="connsiteX383" fmla="*/ 3020270 w 6172200"/>
              <a:gd name="connsiteY383" fmla="*/ 178765 h 5738190"/>
              <a:gd name="connsiteX384" fmla="*/ 2988520 w 6172200"/>
              <a:gd name="connsiteY384" fmla="*/ 188290 h 5738190"/>
              <a:gd name="connsiteX385" fmla="*/ 2961532 w 6172200"/>
              <a:gd name="connsiteY385" fmla="*/ 202578 h 5738190"/>
              <a:gd name="connsiteX386" fmla="*/ 2937720 w 6172200"/>
              <a:gd name="connsiteY386" fmla="*/ 223215 h 5738190"/>
              <a:gd name="connsiteX387" fmla="*/ 2918670 w 6172200"/>
              <a:gd name="connsiteY387" fmla="*/ 245440 h 5738190"/>
              <a:gd name="connsiteX388" fmla="*/ 2913907 w 6172200"/>
              <a:gd name="connsiteY388" fmla="*/ 251790 h 5738190"/>
              <a:gd name="connsiteX389" fmla="*/ 2899620 w 6172200"/>
              <a:gd name="connsiteY389" fmla="*/ 277190 h 5738190"/>
              <a:gd name="connsiteX390" fmla="*/ 2891682 w 6172200"/>
              <a:gd name="connsiteY390" fmla="*/ 304178 h 5738190"/>
              <a:gd name="connsiteX391" fmla="*/ 2888507 w 6172200"/>
              <a:gd name="connsiteY391" fmla="*/ 334341 h 5738190"/>
              <a:gd name="connsiteX392" fmla="*/ 2890095 w 6172200"/>
              <a:gd name="connsiteY392" fmla="*/ 351803 h 5738190"/>
              <a:gd name="connsiteX393" fmla="*/ 2894857 w 6172200"/>
              <a:gd name="connsiteY393" fmla="*/ 372440 h 5738190"/>
              <a:gd name="connsiteX394" fmla="*/ 2901207 w 6172200"/>
              <a:gd name="connsiteY394" fmla="*/ 394665 h 5738190"/>
              <a:gd name="connsiteX395" fmla="*/ 2907557 w 6172200"/>
              <a:gd name="connsiteY395" fmla="*/ 416890 h 5738190"/>
              <a:gd name="connsiteX396" fmla="*/ 2917082 w 6172200"/>
              <a:gd name="connsiteY396" fmla="*/ 435941 h 5738190"/>
              <a:gd name="connsiteX397" fmla="*/ 2923432 w 6172200"/>
              <a:gd name="connsiteY397" fmla="*/ 451816 h 5738190"/>
              <a:gd name="connsiteX398" fmla="*/ 2928195 w 6172200"/>
              <a:gd name="connsiteY398" fmla="*/ 462928 h 5738190"/>
              <a:gd name="connsiteX399" fmla="*/ 2929782 w 6172200"/>
              <a:gd name="connsiteY399" fmla="*/ 469278 h 5738190"/>
              <a:gd name="connsiteX400" fmla="*/ 2931370 w 6172200"/>
              <a:gd name="connsiteY400" fmla="*/ 470866 h 5738190"/>
              <a:gd name="connsiteX401" fmla="*/ 2939307 w 6172200"/>
              <a:gd name="connsiteY401" fmla="*/ 497853 h 5738190"/>
              <a:gd name="connsiteX402" fmla="*/ 2937720 w 6172200"/>
              <a:gd name="connsiteY402" fmla="*/ 521666 h 5738190"/>
              <a:gd name="connsiteX403" fmla="*/ 2929782 w 6172200"/>
              <a:gd name="connsiteY403" fmla="*/ 542303 h 5738190"/>
              <a:gd name="connsiteX404" fmla="*/ 2913907 w 6172200"/>
              <a:gd name="connsiteY404" fmla="*/ 556591 h 5738190"/>
              <a:gd name="connsiteX405" fmla="*/ 2890095 w 6172200"/>
              <a:gd name="connsiteY405" fmla="*/ 567703 h 5738190"/>
              <a:gd name="connsiteX406" fmla="*/ 2863107 w 6172200"/>
              <a:gd name="connsiteY406" fmla="*/ 570878 h 5738190"/>
              <a:gd name="connsiteX407" fmla="*/ 2417020 w 6172200"/>
              <a:gd name="connsiteY407" fmla="*/ 570878 h 5738190"/>
              <a:gd name="connsiteX408" fmla="*/ 2304307 w 6172200"/>
              <a:gd name="connsiteY408" fmla="*/ 570878 h 5738190"/>
              <a:gd name="connsiteX409" fmla="*/ 2304307 w 6172200"/>
              <a:gd name="connsiteY409" fmla="*/ 658191 h 5738190"/>
              <a:gd name="connsiteX410" fmla="*/ 2305895 w 6172200"/>
              <a:gd name="connsiteY410" fmla="*/ 669303 h 5738190"/>
              <a:gd name="connsiteX411" fmla="*/ 2305895 w 6172200"/>
              <a:gd name="connsiteY411" fmla="*/ 682003 h 5738190"/>
              <a:gd name="connsiteX412" fmla="*/ 2305895 w 6172200"/>
              <a:gd name="connsiteY412" fmla="*/ 1112215 h 5738190"/>
              <a:gd name="connsiteX413" fmla="*/ 2309070 w 6172200"/>
              <a:gd name="connsiteY413" fmla="*/ 1136028 h 5738190"/>
              <a:gd name="connsiteX414" fmla="*/ 2317007 w 6172200"/>
              <a:gd name="connsiteY414" fmla="*/ 1156665 h 5738190"/>
              <a:gd name="connsiteX415" fmla="*/ 2328120 w 6172200"/>
              <a:gd name="connsiteY415" fmla="*/ 1170953 h 5738190"/>
              <a:gd name="connsiteX416" fmla="*/ 2343995 w 6172200"/>
              <a:gd name="connsiteY416" fmla="*/ 1180478 h 5738190"/>
              <a:gd name="connsiteX417" fmla="*/ 2363045 w 6172200"/>
              <a:gd name="connsiteY417" fmla="*/ 1185240 h 5738190"/>
              <a:gd name="connsiteX418" fmla="*/ 2386857 w 6172200"/>
              <a:gd name="connsiteY418" fmla="*/ 1185240 h 5738190"/>
              <a:gd name="connsiteX419" fmla="*/ 2410670 w 6172200"/>
              <a:gd name="connsiteY419" fmla="*/ 1177303 h 5738190"/>
              <a:gd name="connsiteX420" fmla="*/ 2413845 w 6172200"/>
              <a:gd name="connsiteY420" fmla="*/ 1175716 h 5738190"/>
              <a:gd name="connsiteX421" fmla="*/ 2424957 w 6172200"/>
              <a:gd name="connsiteY421" fmla="*/ 1172541 h 5738190"/>
              <a:gd name="connsiteX422" fmla="*/ 2442420 w 6172200"/>
              <a:gd name="connsiteY422" fmla="*/ 1166191 h 5738190"/>
              <a:gd name="connsiteX423" fmla="*/ 2461470 w 6172200"/>
              <a:gd name="connsiteY423" fmla="*/ 1158253 h 5738190"/>
              <a:gd name="connsiteX424" fmla="*/ 2485282 w 6172200"/>
              <a:gd name="connsiteY424" fmla="*/ 1151903 h 5738190"/>
              <a:gd name="connsiteX425" fmla="*/ 2509095 w 6172200"/>
              <a:gd name="connsiteY425" fmla="*/ 1145553 h 5738190"/>
              <a:gd name="connsiteX426" fmla="*/ 2531320 w 6172200"/>
              <a:gd name="connsiteY426" fmla="*/ 1140791 h 5738190"/>
              <a:gd name="connsiteX427" fmla="*/ 2550370 w 6172200"/>
              <a:gd name="connsiteY427" fmla="*/ 1139203 h 5738190"/>
              <a:gd name="connsiteX428" fmla="*/ 2588470 w 6172200"/>
              <a:gd name="connsiteY428" fmla="*/ 1142378 h 5738190"/>
              <a:gd name="connsiteX429" fmla="*/ 2621807 w 6172200"/>
              <a:gd name="connsiteY429" fmla="*/ 1155078 h 5738190"/>
              <a:gd name="connsiteX430" fmla="*/ 2653557 w 6172200"/>
              <a:gd name="connsiteY430" fmla="*/ 1172541 h 5738190"/>
              <a:gd name="connsiteX431" fmla="*/ 2678957 w 6172200"/>
              <a:gd name="connsiteY431" fmla="*/ 1197940 h 5738190"/>
              <a:gd name="connsiteX432" fmla="*/ 2698007 w 6172200"/>
              <a:gd name="connsiteY432" fmla="*/ 1228103 h 5738190"/>
              <a:gd name="connsiteX433" fmla="*/ 2710707 w 6172200"/>
              <a:gd name="connsiteY433" fmla="*/ 1259853 h 5738190"/>
              <a:gd name="connsiteX434" fmla="*/ 2713882 w 6172200"/>
              <a:gd name="connsiteY434" fmla="*/ 1296366 h 5738190"/>
              <a:gd name="connsiteX435" fmla="*/ 2710707 w 6172200"/>
              <a:gd name="connsiteY435" fmla="*/ 1334466 h 5738190"/>
              <a:gd name="connsiteX436" fmla="*/ 2698007 w 6172200"/>
              <a:gd name="connsiteY436" fmla="*/ 1366216 h 5738190"/>
              <a:gd name="connsiteX437" fmla="*/ 2678957 w 6172200"/>
              <a:gd name="connsiteY437" fmla="*/ 1396378 h 5738190"/>
              <a:gd name="connsiteX438" fmla="*/ 2653557 w 6172200"/>
              <a:gd name="connsiteY438" fmla="*/ 1421778 h 5738190"/>
              <a:gd name="connsiteX439" fmla="*/ 2621807 w 6172200"/>
              <a:gd name="connsiteY439" fmla="*/ 1439241 h 5738190"/>
              <a:gd name="connsiteX440" fmla="*/ 2588470 w 6172200"/>
              <a:gd name="connsiteY440" fmla="*/ 1451941 h 5738190"/>
              <a:gd name="connsiteX441" fmla="*/ 2550370 w 6172200"/>
              <a:gd name="connsiteY441" fmla="*/ 1455116 h 5738190"/>
              <a:gd name="connsiteX442" fmla="*/ 2531320 w 6172200"/>
              <a:gd name="connsiteY442" fmla="*/ 1453528 h 5738190"/>
              <a:gd name="connsiteX443" fmla="*/ 2509095 w 6172200"/>
              <a:gd name="connsiteY443" fmla="*/ 1448766 h 5738190"/>
              <a:gd name="connsiteX444" fmla="*/ 2485282 w 6172200"/>
              <a:gd name="connsiteY444" fmla="*/ 1444003 h 5738190"/>
              <a:gd name="connsiteX445" fmla="*/ 2461470 w 6172200"/>
              <a:gd name="connsiteY445" fmla="*/ 1436066 h 5738190"/>
              <a:gd name="connsiteX446" fmla="*/ 2442420 w 6172200"/>
              <a:gd name="connsiteY446" fmla="*/ 1428129 h 5738190"/>
              <a:gd name="connsiteX447" fmla="*/ 2424957 w 6172200"/>
              <a:gd name="connsiteY447" fmla="*/ 1423366 h 5738190"/>
              <a:gd name="connsiteX448" fmla="*/ 2413845 w 6172200"/>
              <a:gd name="connsiteY448" fmla="*/ 1418603 h 5738190"/>
              <a:gd name="connsiteX449" fmla="*/ 2410670 w 6172200"/>
              <a:gd name="connsiteY449" fmla="*/ 1417016 h 5738190"/>
              <a:gd name="connsiteX450" fmla="*/ 2386857 w 6172200"/>
              <a:gd name="connsiteY450" fmla="*/ 1409078 h 5738190"/>
              <a:gd name="connsiteX451" fmla="*/ 2363045 w 6172200"/>
              <a:gd name="connsiteY451" fmla="*/ 1409078 h 5738190"/>
              <a:gd name="connsiteX452" fmla="*/ 2343995 w 6172200"/>
              <a:gd name="connsiteY452" fmla="*/ 1413841 h 5738190"/>
              <a:gd name="connsiteX453" fmla="*/ 2328120 w 6172200"/>
              <a:gd name="connsiteY453" fmla="*/ 1423366 h 5738190"/>
              <a:gd name="connsiteX454" fmla="*/ 2317007 w 6172200"/>
              <a:gd name="connsiteY454" fmla="*/ 1437653 h 5738190"/>
              <a:gd name="connsiteX455" fmla="*/ 2309070 w 6172200"/>
              <a:gd name="connsiteY455" fmla="*/ 1458291 h 5738190"/>
              <a:gd name="connsiteX456" fmla="*/ 2305895 w 6172200"/>
              <a:gd name="connsiteY456" fmla="*/ 1480516 h 5738190"/>
              <a:gd name="connsiteX457" fmla="*/ 2305895 w 6172200"/>
              <a:gd name="connsiteY457" fmla="*/ 1912316 h 5738190"/>
              <a:gd name="connsiteX458" fmla="*/ 2305895 w 6172200"/>
              <a:gd name="connsiteY458" fmla="*/ 1923428 h 5738190"/>
              <a:gd name="connsiteX459" fmla="*/ 2304307 w 6172200"/>
              <a:gd name="connsiteY459" fmla="*/ 1934541 h 5738190"/>
              <a:gd name="connsiteX460" fmla="*/ 2304307 w 6172200"/>
              <a:gd name="connsiteY460" fmla="*/ 2021853 h 5738190"/>
              <a:gd name="connsiteX461" fmla="*/ 2863107 w 6172200"/>
              <a:gd name="connsiteY461" fmla="*/ 2021853 h 5738190"/>
              <a:gd name="connsiteX462" fmla="*/ 2890095 w 6172200"/>
              <a:gd name="connsiteY462" fmla="*/ 2018678 h 5738190"/>
              <a:gd name="connsiteX463" fmla="*/ 2913907 w 6172200"/>
              <a:gd name="connsiteY463" fmla="*/ 2009153 h 5738190"/>
              <a:gd name="connsiteX464" fmla="*/ 2929782 w 6172200"/>
              <a:gd name="connsiteY464" fmla="*/ 1993278 h 5738190"/>
              <a:gd name="connsiteX465" fmla="*/ 2937720 w 6172200"/>
              <a:gd name="connsiteY465" fmla="*/ 1972641 h 5738190"/>
              <a:gd name="connsiteX466" fmla="*/ 2939307 w 6172200"/>
              <a:gd name="connsiteY466" fmla="*/ 1948828 h 5738190"/>
              <a:gd name="connsiteX467" fmla="*/ 2931370 w 6172200"/>
              <a:gd name="connsiteY467" fmla="*/ 1921841 h 5738190"/>
              <a:gd name="connsiteX468" fmla="*/ 2929782 w 6172200"/>
              <a:gd name="connsiteY468" fmla="*/ 1917078 h 5738190"/>
              <a:gd name="connsiteX469" fmla="*/ 2925020 w 6172200"/>
              <a:gd name="connsiteY469" fmla="*/ 1907553 h 5738190"/>
              <a:gd name="connsiteX470" fmla="*/ 2918670 w 6172200"/>
              <a:gd name="connsiteY470" fmla="*/ 1891678 h 5738190"/>
              <a:gd name="connsiteX471" fmla="*/ 2909145 w 6172200"/>
              <a:gd name="connsiteY471" fmla="*/ 1871041 h 5738190"/>
              <a:gd name="connsiteX472" fmla="*/ 2901207 w 6172200"/>
              <a:gd name="connsiteY472" fmla="*/ 1848816 h 5738190"/>
              <a:gd name="connsiteX473" fmla="*/ 2894857 w 6172200"/>
              <a:gd name="connsiteY473" fmla="*/ 1826591 h 5738190"/>
              <a:gd name="connsiteX474" fmla="*/ 2890095 w 6172200"/>
              <a:gd name="connsiteY474" fmla="*/ 1804366 h 5738190"/>
              <a:gd name="connsiteX475" fmla="*/ 2888507 w 6172200"/>
              <a:gd name="connsiteY475" fmla="*/ 1785316 h 5738190"/>
              <a:gd name="connsiteX476" fmla="*/ 2893270 w 6172200"/>
              <a:gd name="connsiteY476" fmla="*/ 1748803 h 5738190"/>
              <a:gd name="connsiteX477" fmla="*/ 2904382 w 6172200"/>
              <a:gd name="connsiteY477" fmla="*/ 1715466 h 5738190"/>
              <a:gd name="connsiteX478" fmla="*/ 2925020 w 6172200"/>
              <a:gd name="connsiteY478" fmla="*/ 1686891 h 5738190"/>
              <a:gd name="connsiteX479" fmla="*/ 2950420 w 6172200"/>
              <a:gd name="connsiteY479" fmla="*/ 1661491 h 5738190"/>
              <a:gd name="connsiteX480" fmla="*/ 2980582 w 6172200"/>
              <a:gd name="connsiteY480" fmla="*/ 1642441 h 5738190"/>
              <a:gd name="connsiteX481" fmla="*/ 3015507 w 6172200"/>
              <a:gd name="connsiteY481" fmla="*/ 1631328 h 5738190"/>
              <a:gd name="connsiteX482" fmla="*/ 3053607 w 6172200"/>
              <a:gd name="connsiteY482" fmla="*/ 1626566 h 5738190"/>
              <a:gd name="connsiteX483" fmla="*/ 3091707 w 6172200"/>
              <a:gd name="connsiteY483" fmla="*/ 1631328 h 5738190"/>
              <a:gd name="connsiteX484" fmla="*/ 3125045 w 6172200"/>
              <a:gd name="connsiteY484" fmla="*/ 1642441 h 5738190"/>
              <a:gd name="connsiteX485" fmla="*/ 3155207 w 6172200"/>
              <a:gd name="connsiteY485" fmla="*/ 1661491 h 5738190"/>
              <a:gd name="connsiteX486" fmla="*/ 3182195 w 6172200"/>
              <a:gd name="connsiteY486" fmla="*/ 1686891 h 5738190"/>
              <a:gd name="connsiteX487" fmla="*/ 3201245 w 6172200"/>
              <a:gd name="connsiteY487" fmla="*/ 1715466 h 5738190"/>
              <a:gd name="connsiteX488" fmla="*/ 3213945 w 6172200"/>
              <a:gd name="connsiteY488" fmla="*/ 1748803 h 5738190"/>
              <a:gd name="connsiteX489" fmla="*/ 3217120 w 6172200"/>
              <a:gd name="connsiteY489" fmla="*/ 1785316 h 5738190"/>
              <a:gd name="connsiteX490" fmla="*/ 3215532 w 6172200"/>
              <a:gd name="connsiteY490" fmla="*/ 1804366 h 5738190"/>
              <a:gd name="connsiteX491" fmla="*/ 3210770 w 6172200"/>
              <a:gd name="connsiteY491" fmla="*/ 1826591 h 5738190"/>
              <a:gd name="connsiteX492" fmla="*/ 3204420 w 6172200"/>
              <a:gd name="connsiteY492" fmla="*/ 1848816 h 5738190"/>
              <a:gd name="connsiteX493" fmla="*/ 3198070 w 6172200"/>
              <a:gd name="connsiteY493" fmla="*/ 1871041 h 5738190"/>
              <a:gd name="connsiteX494" fmla="*/ 3190132 w 6172200"/>
              <a:gd name="connsiteY494" fmla="*/ 1891678 h 5738190"/>
              <a:gd name="connsiteX495" fmla="*/ 3183782 w 6172200"/>
              <a:gd name="connsiteY495" fmla="*/ 1907553 h 5738190"/>
              <a:gd name="connsiteX496" fmla="*/ 3179020 w 6172200"/>
              <a:gd name="connsiteY496" fmla="*/ 1917078 h 5738190"/>
              <a:gd name="connsiteX497" fmla="*/ 3175845 w 6172200"/>
              <a:gd name="connsiteY497" fmla="*/ 1921841 h 5738190"/>
              <a:gd name="connsiteX498" fmla="*/ 3167907 w 6172200"/>
              <a:gd name="connsiteY498" fmla="*/ 1948828 h 5738190"/>
              <a:gd name="connsiteX499" fmla="*/ 3167907 w 6172200"/>
              <a:gd name="connsiteY499" fmla="*/ 1972641 h 5738190"/>
              <a:gd name="connsiteX500" fmla="*/ 3179020 w 6172200"/>
              <a:gd name="connsiteY500" fmla="*/ 1993278 h 5738190"/>
              <a:gd name="connsiteX501" fmla="*/ 3193307 w 6172200"/>
              <a:gd name="connsiteY501" fmla="*/ 2009153 h 5738190"/>
              <a:gd name="connsiteX502" fmla="*/ 3215532 w 6172200"/>
              <a:gd name="connsiteY502" fmla="*/ 2018678 h 5738190"/>
              <a:gd name="connsiteX503" fmla="*/ 3244107 w 6172200"/>
              <a:gd name="connsiteY503" fmla="*/ 2021853 h 5738190"/>
              <a:gd name="connsiteX504" fmla="*/ 3801320 w 6172200"/>
              <a:gd name="connsiteY504" fmla="*/ 2021853 h 5738190"/>
              <a:gd name="connsiteX505" fmla="*/ 3804495 w 6172200"/>
              <a:gd name="connsiteY505" fmla="*/ 2104403 h 5738190"/>
              <a:gd name="connsiteX506" fmla="*/ 3804495 w 6172200"/>
              <a:gd name="connsiteY506" fmla="*/ 2112341 h 5738190"/>
              <a:gd name="connsiteX507" fmla="*/ 3804495 w 6172200"/>
              <a:gd name="connsiteY507" fmla="*/ 2123453 h 5738190"/>
              <a:gd name="connsiteX508" fmla="*/ 3804495 w 6172200"/>
              <a:gd name="connsiteY508" fmla="*/ 2132978 h 5738190"/>
              <a:gd name="connsiteX509" fmla="*/ 3801320 w 6172200"/>
              <a:gd name="connsiteY509" fmla="*/ 2563191 h 5738190"/>
              <a:gd name="connsiteX510" fmla="*/ 3802907 w 6172200"/>
              <a:gd name="connsiteY510" fmla="*/ 2588591 h 5738190"/>
              <a:gd name="connsiteX511" fmla="*/ 3810845 w 6172200"/>
              <a:gd name="connsiteY511" fmla="*/ 2607641 h 5738190"/>
              <a:gd name="connsiteX512" fmla="*/ 3823545 w 6172200"/>
              <a:gd name="connsiteY512" fmla="*/ 2621928 h 5738190"/>
              <a:gd name="connsiteX513" fmla="*/ 3839420 w 6172200"/>
              <a:gd name="connsiteY513" fmla="*/ 2633041 h 5738190"/>
              <a:gd name="connsiteX514" fmla="*/ 3858470 w 6172200"/>
              <a:gd name="connsiteY514" fmla="*/ 2637803 h 5738190"/>
              <a:gd name="connsiteX515" fmla="*/ 3879107 w 6172200"/>
              <a:gd name="connsiteY515" fmla="*/ 2636216 h 5738190"/>
              <a:gd name="connsiteX516" fmla="*/ 3904507 w 6172200"/>
              <a:gd name="connsiteY516" fmla="*/ 2629866 h 5738190"/>
              <a:gd name="connsiteX517" fmla="*/ 3909270 w 6172200"/>
              <a:gd name="connsiteY517" fmla="*/ 2628279 h 5738190"/>
              <a:gd name="connsiteX518" fmla="*/ 3920382 w 6172200"/>
              <a:gd name="connsiteY518" fmla="*/ 2623516 h 5738190"/>
              <a:gd name="connsiteX519" fmla="*/ 3936257 w 6172200"/>
              <a:gd name="connsiteY519" fmla="*/ 2617166 h 5738190"/>
              <a:gd name="connsiteX520" fmla="*/ 3956895 w 6172200"/>
              <a:gd name="connsiteY520" fmla="*/ 2609228 h 5738190"/>
              <a:gd name="connsiteX521" fmla="*/ 3980707 w 6172200"/>
              <a:gd name="connsiteY521" fmla="*/ 2602878 h 5738190"/>
              <a:gd name="connsiteX522" fmla="*/ 4002932 w 6172200"/>
              <a:gd name="connsiteY522" fmla="*/ 2596528 h 5738190"/>
              <a:gd name="connsiteX523" fmla="*/ 4025157 w 6172200"/>
              <a:gd name="connsiteY523" fmla="*/ 2591766 h 5738190"/>
              <a:gd name="connsiteX524" fmla="*/ 4044207 w 6172200"/>
              <a:gd name="connsiteY524" fmla="*/ 2590178 h 5738190"/>
              <a:gd name="connsiteX525" fmla="*/ 4083895 w 6172200"/>
              <a:gd name="connsiteY525" fmla="*/ 2594941 h 5738190"/>
              <a:gd name="connsiteX526" fmla="*/ 4117232 w 6172200"/>
              <a:gd name="connsiteY526" fmla="*/ 2606053 h 5738190"/>
              <a:gd name="connsiteX527" fmla="*/ 4147395 w 6172200"/>
              <a:gd name="connsiteY527" fmla="*/ 2625103 h 5738190"/>
              <a:gd name="connsiteX528" fmla="*/ 4174382 w 6172200"/>
              <a:gd name="connsiteY528" fmla="*/ 2648916 h 5738190"/>
              <a:gd name="connsiteX529" fmla="*/ 4191845 w 6172200"/>
              <a:gd name="connsiteY529" fmla="*/ 2679078 h 5738190"/>
              <a:gd name="connsiteX530" fmla="*/ 4204545 w 6172200"/>
              <a:gd name="connsiteY530" fmla="*/ 2712416 h 5738190"/>
              <a:gd name="connsiteX531" fmla="*/ 4209307 w 6172200"/>
              <a:gd name="connsiteY531" fmla="*/ 2747341 h 5738190"/>
              <a:gd name="connsiteX532" fmla="*/ 4204545 w 6172200"/>
              <a:gd name="connsiteY532" fmla="*/ 2785441 h 5738190"/>
              <a:gd name="connsiteX533" fmla="*/ 4191845 w 6172200"/>
              <a:gd name="connsiteY533" fmla="*/ 2818778 h 5738190"/>
              <a:gd name="connsiteX534" fmla="*/ 4174382 w 6172200"/>
              <a:gd name="connsiteY534" fmla="*/ 2847353 h 5738190"/>
              <a:gd name="connsiteX535" fmla="*/ 4147395 w 6172200"/>
              <a:gd name="connsiteY535" fmla="*/ 2872753 h 5738190"/>
              <a:gd name="connsiteX536" fmla="*/ 4117232 w 6172200"/>
              <a:gd name="connsiteY536" fmla="*/ 2891803 h 5738190"/>
              <a:gd name="connsiteX537" fmla="*/ 4083895 w 6172200"/>
              <a:gd name="connsiteY537" fmla="*/ 2902916 h 5738190"/>
              <a:gd name="connsiteX538" fmla="*/ 4044207 w 6172200"/>
              <a:gd name="connsiteY538" fmla="*/ 2907678 h 5738190"/>
              <a:gd name="connsiteX539" fmla="*/ 4025157 w 6172200"/>
              <a:gd name="connsiteY539" fmla="*/ 2906091 h 5738190"/>
              <a:gd name="connsiteX540" fmla="*/ 4002932 w 6172200"/>
              <a:gd name="connsiteY540" fmla="*/ 2901328 h 5738190"/>
              <a:gd name="connsiteX541" fmla="*/ 3980707 w 6172200"/>
              <a:gd name="connsiteY541" fmla="*/ 2894978 h 5738190"/>
              <a:gd name="connsiteX542" fmla="*/ 3956895 w 6172200"/>
              <a:gd name="connsiteY542" fmla="*/ 2887041 h 5738190"/>
              <a:gd name="connsiteX543" fmla="*/ 3936257 w 6172200"/>
              <a:gd name="connsiteY543" fmla="*/ 2880691 h 5738190"/>
              <a:gd name="connsiteX544" fmla="*/ 3920382 w 6172200"/>
              <a:gd name="connsiteY544" fmla="*/ 2874341 h 5738190"/>
              <a:gd name="connsiteX545" fmla="*/ 3909270 w 6172200"/>
              <a:gd name="connsiteY545" fmla="*/ 2869578 h 5738190"/>
              <a:gd name="connsiteX546" fmla="*/ 3904507 w 6172200"/>
              <a:gd name="connsiteY546" fmla="*/ 2867991 h 5738190"/>
              <a:gd name="connsiteX547" fmla="*/ 3879107 w 6172200"/>
              <a:gd name="connsiteY547" fmla="*/ 2861641 h 5738190"/>
              <a:gd name="connsiteX548" fmla="*/ 3858470 w 6172200"/>
              <a:gd name="connsiteY548" fmla="*/ 2860053 h 5738190"/>
              <a:gd name="connsiteX549" fmla="*/ 3839420 w 6172200"/>
              <a:gd name="connsiteY549" fmla="*/ 2864816 h 5738190"/>
              <a:gd name="connsiteX550" fmla="*/ 3823545 w 6172200"/>
              <a:gd name="connsiteY550" fmla="*/ 2874341 h 5738190"/>
              <a:gd name="connsiteX551" fmla="*/ 3810845 w 6172200"/>
              <a:gd name="connsiteY551" fmla="*/ 2890216 h 5738190"/>
              <a:gd name="connsiteX552" fmla="*/ 3802907 w 6172200"/>
              <a:gd name="connsiteY552" fmla="*/ 2909266 h 5738190"/>
              <a:gd name="connsiteX553" fmla="*/ 3801320 w 6172200"/>
              <a:gd name="connsiteY553" fmla="*/ 2933078 h 5738190"/>
              <a:gd name="connsiteX554" fmla="*/ 3801320 w 6172200"/>
              <a:gd name="connsiteY554" fmla="*/ 3363291 h 5738190"/>
              <a:gd name="connsiteX555" fmla="*/ 3798145 w 6172200"/>
              <a:gd name="connsiteY555" fmla="*/ 3375991 h 5738190"/>
              <a:gd name="connsiteX556" fmla="*/ 3796557 w 6172200"/>
              <a:gd name="connsiteY556" fmla="*/ 3387103 h 5738190"/>
              <a:gd name="connsiteX557" fmla="*/ 3796557 w 6172200"/>
              <a:gd name="connsiteY557" fmla="*/ 3472828 h 5738190"/>
              <a:gd name="connsiteX558" fmla="*/ 4356945 w 6172200"/>
              <a:gd name="connsiteY558" fmla="*/ 3472828 h 5738190"/>
              <a:gd name="connsiteX559" fmla="*/ 4385520 w 6172200"/>
              <a:gd name="connsiteY559" fmla="*/ 3477591 h 5738190"/>
              <a:gd name="connsiteX560" fmla="*/ 4407745 w 6172200"/>
              <a:gd name="connsiteY560" fmla="*/ 3487116 h 5738190"/>
              <a:gd name="connsiteX561" fmla="*/ 4423620 w 6172200"/>
              <a:gd name="connsiteY561" fmla="*/ 3504578 h 5738190"/>
              <a:gd name="connsiteX562" fmla="*/ 4433145 w 6172200"/>
              <a:gd name="connsiteY562" fmla="*/ 3523628 h 5738190"/>
              <a:gd name="connsiteX563" fmla="*/ 4433145 w 6172200"/>
              <a:gd name="connsiteY563" fmla="*/ 3547441 h 5738190"/>
              <a:gd name="connsiteX564" fmla="*/ 4425207 w 6172200"/>
              <a:gd name="connsiteY564" fmla="*/ 3572841 h 5738190"/>
              <a:gd name="connsiteX565" fmla="*/ 4425207 w 6172200"/>
              <a:gd name="connsiteY565" fmla="*/ 3574428 h 5738190"/>
              <a:gd name="connsiteX566" fmla="*/ 4420445 w 6172200"/>
              <a:gd name="connsiteY566" fmla="*/ 3582366 h 5738190"/>
              <a:gd name="connsiteX567" fmla="*/ 4415682 w 6172200"/>
              <a:gd name="connsiteY567" fmla="*/ 3593478 h 5738190"/>
              <a:gd name="connsiteX568" fmla="*/ 4409332 w 6172200"/>
              <a:gd name="connsiteY568" fmla="*/ 3609353 h 5738190"/>
              <a:gd name="connsiteX569" fmla="*/ 4402982 w 6172200"/>
              <a:gd name="connsiteY569" fmla="*/ 3629991 h 5738190"/>
              <a:gd name="connsiteX570" fmla="*/ 4395045 w 6172200"/>
              <a:gd name="connsiteY570" fmla="*/ 3650628 h 5738190"/>
              <a:gd name="connsiteX571" fmla="*/ 4388695 w 6172200"/>
              <a:gd name="connsiteY571" fmla="*/ 3672853 h 5738190"/>
              <a:gd name="connsiteX572" fmla="*/ 4385520 w 6172200"/>
              <a:gd name="connsiteY572" fmla="*/ 3693491 h 5738190"/>
              <a:gd name="connsiteX573" fmla="*/ 4383932 w 6172200"/>
              <a:gd name="connsiteY573" fmla="*/ 3710953 h 5738190"/>
              <a:gd name="connsiteX574" fmla="*/ 4385520 w 6172200"/>
              <a:gd name="connsiteY574" fmla="*/ 3739528 h 5738190"/>
              <a:gd name="connsiteX575" fmla="*/ 4393457 w 6172200"/>
              <a:gd name="connsiteY575" fmla="*/ 3768103 h 5738190"/>
              <a:gd name="connsiteX576" fmla="*/ 4406157 w 6172200"/>
              <a:gd name="connsiteY576" fmla="*/ 3793503 h 5738190"/>
              <a:gd name="connsiteX577" fmla="*/ 4410920 w 6172200"/>
              <a:gd name="connsiteY577" fmla="*/ 3799853 h 5738190"/>
              <a:gd name="connsiteX578" fmla="*/ 4431557 w 6172200"/>
              <a:gd name="connsiteY578" fmla="*/ 3823666 h 5738190"/>
              <a:gd name="connsiteX579" fmla="*/ 4455370 w 6172200"/>
              <a:gd name="connsiteY579" fmla="*/ 3842716 h 5738190"/>
              <a:gd name="connsiteX580" fmla="*/ 4483945 w 6172200"/>
              <a:gd name="connsiteY580" fmla="*/ 3858591 h 5738190"/>
              <a:gd name="connsiteX581" fmla="*/ 4515695 w 6172200"/>
              <a:gd name="connsiteY581" fmla="*/ 3866528 h 5738190"/>
              <a:gd name="connsiteX582" fmla="*/ 4547445 w 6172200"/>
              <a:gd name="connsiteY582" fmla="*/ 3869703 h 5738190"/>
              <a:gd name="connsiteX583" fmla="*/ 4580782 w 6172200"/>
              <a:gd name="connsiteY583" fmla="*/ 3866528 h 5738190"/>
              <a:gd name="connsiteX584" fmla="*/ 4612532 w 6172200"/>
              <a:gd name="connsiteY584" fmla="*/ 3858591 h 5738190"/>
              <a:gd name="connsiteX585" fmla="*/ 4639520 w 6172200"/>
              <a:gd name="connsiteY585" fmla="*/ 3842716 h 5738190"/>
              <a:gd name="connsiteX586" fmla="*/ 4663332 w 6172200"/>
              <a:gd name="connsiteY586" fmla="*/ 3823666 h 5738190"/>
              <a:gd name="connsiteX587" fmla="*/ 4682382 w 6172200"/>
              <a:gd name="connsiteY587" fmla="*/ 3799853 h 5738190"/>
              <a:gd name="connsiteX588" fmla="*/ 4687145 w 6172200"/>
              <a:gd name="connsiteY588" fmla="*/ 3793503 h 5738190"/>
              <a:gd name="connsiteX589" fmla="*/ 4701432 w 6172200"/>
              <a:gd name="connsiteY589" fmla="*/ 3768103 h 5738190"/>
              <a:gd name="connsiteX590" fmla="*/ 4709370 w 6172200"/>
              <a:gd name="connsiteY590" fmla="*/ 3739528 h 5738190"/>
              <a:gd name="connsiteX591" fmla="*/ 4712545 w 6172200"/>
              <a:gd name="connsiteY591" fmla="*/ 3710953 h 5738190"/>
              <a:gd name="connsiteX592" fmla="*/ 4710957 w 6172200"/>
              <a:gd name="connsiteY592" fmla="*/ 3693491 h 5738190"/>
              <a:gd name="connsiteX593" fmla="*/ 4706195 w 6172200"/>
              <a:gd name="connsiteY593" fmla="*/ 3672853 h 5738190"/>
              <a:gd name="connsiteX594" fmla="*/ 4699845 w 6172200"/>
              <a:gd name="connsiteY594" fmla="*/ 3650628 h 5738190"/>
              <a:gd name="connsiteX595" fmla="*/ 4693495 w 6172200"/>
              <a:gd name="connsiteY595" fmla="*/ 3629991 h 5738190"/>
              <a:gd name="connsiteX596" fmla="*/ 4683970 w 6172200"/>
              <a:gd name="connsiteY596" fmla="*/ 3609353 h 5738190"/>
              <a:gd name="connsiteX597" fmla="*/ 4677620 w 6172200"/>
              <a:gd name="connsiteY597" fmla="*/ 3593478 h 5738190"/>
              <a:gd name="connsiteX598" fmla="*/ 4672857 w 6172200"/>
              <a:gd name="connsiteY598" fmla="*/ 3582366 h 5738190"/>
              <a:gd name="connsiteX599" fmla="*/ 4669682 w 6172200"/>
              <a:gd name="connsiteY599" fmla="*/ 3574428 h 5738190"/>
              <a:gd name="connsiteX600" fmla="*/ 4669682 w 6172200"/>
              <a:gd name="connsiteY600" fmla="*/ 3572841 h 5738190"/>
              <a:gd name="connsiteX601" fmla="*/ 4661745 w 6172200"/>
              <a:gd name="connsiteY601" fmla="*/ 3547441 h 5738190"/>
              <a:gd name="connsiteX602" fmla="*/ 4663332 w 6172200"/>
              <a:gd name="connsiteY602" fmla="*/ 3523628 h 5738190"/>
              <a:gd name="connsiteX603" fmla="*/ 4671270 w 6172200"/>
              <a:gd name="connsiteY603" fmla="*/ 3504578 h 5738190"/>
              <a:gd name="connsiteX604" fmla="*/ 4687145 w 6172200"/>
              <a:gd name="connsiteY604" fmla="*/ 3487116 h 5738190"/>
              <a:gd name="connsiteX605" fmla="*/ 4710957 w 6172200"/>
              <a:gd name="connsiteY605" fmla="*/ 3477591 h 5738190"/>
              <a:gd name="connsiteX606" fmla="*/ 4737945 w 6172200"/>
              <a:gd name="connsiteY606" fmla="*/ 3472828 h 5738190"/>
              <a:gd name="connsiteX607" fmla="*/ 5296745 w 6172200"/>
              <a:gd name="connsiteY607" fmla="*/ 3472828 h 5738190"/>
              <a:gd name="connsiteX608" fmla="*/ 5296745 w 6172200"/>
              <a:gd name="connsiteY608" fmla="*/ 2933078 h 5738190"/>
              <a:gd name="connsiteX609" fmla="*/ 5299920 w 6172200"/>
              <a:gd name="connsiteY609" fmla="*/ 2909266 h 5738190"/>
              <a:gd name="connsiteX610" fmla="*/ 5307858 w 6172200"/>
              <a:gd name="connsiteY610" fmla="*/ 2890216 h 5738190"/>
              <a:gd name="connsiteX611" fmla="*/ 5320558 w 6172200"/>
              <a:gd name="connsiteY611" fmla="*/ 2874341 h 5738190"/>
              <a:gd name="connsiteX612" fmla="*/ 5336433 w 6172200"/>
              <a:gd name="connsiteY612" fmla="*/ 2864816 h 5738190"/>
              <a:gd name="connsiteX613" fmla="*/ 5355483 w 6172200"/>
              <a:gd name="connsiteY613" fmla="*/ 2860053 h 5738190"/>
              <a:gd name="connsiteX614" fmla="*/ 5377708 w 6172200"/>
              <a:gd name="connsiteY614" fmla="*/ 2861641 h 5738190"/>
              <a:gd name="connsiteX615" fmla="*/ 5403108 w 6172200"/>
              <a:gd name="connsiteY615" fmla="*/ 2867991 h 5738190"/>
              <a:gd name="connsiteX616" fmla="*/ 5406283 w 6172200"/>
              <a:gd name="connsiteY616" fmla="*/ 2869578 h 5738190"/>
              <a:gd name="connsiteX617" fmla="*/ 5417395 w 6172200"/>
              <a:gd name="connsiteY617" fmla="*/ 2874341 h 5738190"/>
              <a:gd name="connsiteX618" fmla="*/ 5433270 w 6172200"/>
              <a:gd name="connsiteY618" fmla="*/ 2880691 h 5738190"/>
              <a:gd name="connsiteX619" fmla="*/ 5453907 w 6172200"/>
              <a:gd name="connsiteY619" fmla="*/ 2887041 h 5738190"/>
              <a:gd name="connsiteX620" fmla="*/ 5476132 w 6172200"/>
              <a:gd name="connsiteY620" fmla="*/ 2894978 h 5738190"/>
              <a:gd name="connsiteX621" fmla="*/ 5501532 w 6172200"/>
              <a:gd name="connsiteY621" fmla="*/ 2901328 h 5738190"/>
              <a:gd name="connsiteX622" fmla="*/ 5523758 w 6172200"/>
              <a:gd name="connsiteY622" fmla="*/ 2906091 h 5738190"/>
              <a:gd name="connsiteX623" fmla="*/ 5542808 w 6172200"/>
              <a:gd name="connsiteY623" fmla="*/ 2907678 h 5738190"/>
              <a:gd name="connsiteX624" fmla="*/ 5580908 w 6172200"/>
              <a:gd name="connsiteY624" fmla="*/ 2902916 h 5738190"/>
              <a:gd name="connsiteX625" fmla="*/ 5614245 w 6172200"/>
              <a:gd name="connsiteY625" fmla="*/ 2891803 h 5738190"/>
              <a:gd name="connsiteX626" fmla="*/ 5644408 w 6172200"/>
              <a:gd name="connsiteY626" fmla="*/ 2872753 h 5738190"/>
              <a:gd name="connsiteX627" fmla="*/ 5671395 w 6172200"/>
              <a:gd name="connsiteY627" fmla="*/ 2847353 h 5738190"/>
              <a:gd name="connsiteX628" fmla="*/ 5690445 w 6172200"/>
              <a:gd name="connsiteY628" fmla="*/ 2818778 h 5738190"/>
              <a:gd name="connsiteX629" fmla="*/ 5703145 w 6172200"/>
              <a:gd name="connsiteY629" fmla="*/ 2785441 h 5738190"/>
              <a:gd name="connsiteX630" fmla="*/ 5706320 w 6172200"/>
              <a:gd name="connsiteY630" fmla="*/ 2747341 h 5738190"/>
              <a:gd name="connsiteX631" fmla="*/ 5703145 w 6172200"/>
              <a:gd name="connsiteY631" fmla="*/ 2712416 h 5738190"/>
              <a:gd name="connsiteX632" fmla="*/ 5690445 w 6172200"/>
              <a:gd name="connsiteY632" fmla="*/ 2679078 h 5738190"/>
              <a:gd name="connsiteX633" fmla="*/ 5671395 w 6172200"/>
              <a:gd name="connsiteY633" fmla="*/ 2648916 h 5738190"/>
              <a:gd name="connsiteX634" fmla="*/ 5644408 w 6172200"/>
              <a:gd name="connsiteY634" fmla="*/ 2625103 h 5738190"/>
              <a:gd name="connsiteX635" fmla="*/ 5614245 w 6172200"/>
              <a:gd name="connsiteY635" fmla="*/ 2606053 h 5738190"/>
              <a:gd name="connsiteX636" fmla="*/ 5580908 w 6172200"/>
              <a:gd name="connsiteY636" fmla="*/ 2594941 h 5738190"/>
              <a:gd name="connsiteX637" fmla="*/ 5542808 w 6172200"/>
              <a:gd name="connsiteY637" fmla="*/ 2590178 h 5738190"/>
              <a:gd name="connsiteX638" fmla="*/ 5523758 w 6172200"/>
              <a:gd name="connsiteY638" fmla="*/ 2591766 h 5738190"/>
              <a:gd name="connsiteX639" fmla="*/ 5501532 w 6172200"/>
              <a:gd name="connsiteY639" fmla="*/ 2596528 h 5738190"/>
              <a:gd name="connsiteX640" fmla="*/ 5476132 w 6172200"/>
              <a:gd name="connsiteY640" fmla="*/ 2602878 h 5738190"/>
              <a:gd name="connsiteX641" fmla="*/ 5453907 w 6172200"/>
              <a:gd name="connsiteY641" fmla="*/ 2609228 h 5738190"/>
              <a:gd name="connsiteX642" fmla="*/ 5433270 w 6172200"/>
              <a:gd name="connsiteY642" fmla="*/ 2617166 h 5738190"/>
              <a:gd name="connsiteX643" fmla="*/ 5417395 w 6172200"/>
              <a:gd name="connsiteY643" fmla="*/ 2623516 h 5738190"/>
              <a:gd name="connsiteX644" fmla="*/ 5406283 w 6172200"/>
              <a:gd name="connsiteY644" fmla="*/ 2628279 h 5738190"/>
              <a:gd name="connsiteX645" fmla="*/ 5403108 w 6172200"/>
              <a:gd name="connsiteY645" fmla="*/ 2629866 h 5738190"/>
              <a:gd name="connsiteX646" fmla="*/ 5377708 w 6172200"/>
              <a:gd name="connsiteY646" fmla="*/ 2636216 h 5738190"/>
              <a:gd name="connsiteX647" fmla="*/ 5355483 w 6172200"/>
              <a:gd name="connsiteY647" fmla="*/ 2637803 h 5738190"/>
              <a:gd name="connsiteX648" fmla="*/ 5336433 w 6172200"/>
              <a:gd name="connsiteY648" fmla="*/ 2633041 h 5738190"/>
              <a:gd name="connsiteX649" fmla="*/ 5320558 w 6172200"/>
              <a:gd name="connsiteY649" fmla="*/ 2621928 h 5738190"/>
              <a:gd name="connsiteX650" fmla="*/ 5307858 w 6172200"/>
              <a:gd name="connsiteY650" fmla="*/ 2607641 h 5738190"/>
              <a:gd name="connsiteX651" fmla="*/ 5299920 w 6172200"/>
              <a:gd name="connsiteY651" fmla="*/ 2588591 h 5738190"/>
              <a:gd name="connsiteX652" fmla="*/ 5296745 w 6172200"/>
              <a:gd name="connsiteY652" fmla="*/ 2563191 h 5738190"/>
              <a:gd name="connsiteX653" fmla="*/ 5296745 w 6172200"/>
              <a:gd name="connsiteY653" fmla="*/ 2021853 h 5738190"/>
              <a:gd name="connsiteX654" fmla="*/ 4737945 w 6172200"/>
              <a:gd name="connsiteY654" fmla="*/ 2021853 h 5738190"/>
              <a:gd name="connsiteX655" fmla="*/ 4710957 w 6172200"/>
              <a:gd name="connsiteY655" fmla="*/ 2025028 h 5738190"/>
              <a:gd name="connsiteX656" fmla="*/ 4687145 w 6172200"/>
              <a:gd name="connsiteY656" fmla="*/ 2037728 h 5738190"/>
              <a:gd name="connsiteX657" fmla="*/ 4671270 w 6172200"/>
              <a:gd name="connsiteY657" fmla="*/ 2052016 h 5738190"/>
              <a:gd name="connsiteX658" fmla="*/ 4663332 w 6172200"/>
              <a:gd name="connsiteY658" fmla="*/ 2072653 h 5738190"/>
              <a:gd name="connsiteX659" fmla="*/ 4661745 w 6172200"/>
              <a:gd name="connsiteY659" fmla="*/ 2096466 h 5738190"/>
              <a:gd name="connsiteX660" fmla="*/ 4669682 w 6172200"/>
              <a:gd name="connsiteY660" fmla="*/ 2121866 h 5738190"/>
              <a:gd name="connsiteX661" fmla="*/ 4671270 w 6172200"/>
              <a:gd name="connsiteY661" fmla="*/ 2126628 h 5738190"/>
              <a:gd name="connsiteX662" fmla="*/ 4676032 w 6172200"/>
              <a:gd name="connsiteY662" fmla="*/ 2139328 h 5738190"/>
              <a:gd name="connsiteX663" fmla="*/ 4682382 w 6172200"/>
              <a:gd name="connsiteY663" fmla="*/ 2155203 h 5738190"/>
              <a:gd name="connsiteX664" fmla="*/ 4691907 w 6172200"/>
              <a:gd name="connsiteY664" fmla="*/ 2174253 h 5738190"/>
              <a:gd name="connsiteX665" fmla="*/ 4699845 w 6172200"/>
              <a:gd name="connsiteY665" fmla="*/ 2196478 h 5738190"/>
              <a:gd name="connsiteX666" fmla="*/ 4706195 w 6172200"/>
              <a:gd name="connsiteY666" fmla="*/ 2220291 h 5738190"/>
              <a:gd name="connsiteX667" fmla="*/ 4710957 w 6172200"/>
              <a:gd name="connsiteY667" fmla="*/ 2240928 h 5738190"/>
              <a:gd name="connsiteX668" fmla="*/ 4712545 w 6172200"/>
              <a:gd name="connsiteY668" fmla="*/ 2259979 h 5738190"/>
              <a:gd name="connsiteX669" fmla="*/ 4707782 w 6172200"/>
              <a:gd name="connsiteY669" fmla="*/ 2294903 h 5738190"/>
              <a:gd name="connsiteX670" fmla="*/ 4695082 w 6172200"/>
              <a:gd name="connsiteY670" fmla="*/ 2329828 h 5738190"/>
              <a:gd name="connsiteX671" fmla="*/ 4674445 w 6172200"/>
              <a:gd name="connsiteY671" fmla="*/ 2358403 h 5738190"/>
              <a:gd name="connsiteX672" fmla="*/ 4650632 w 6172200"/>
              <a:gd name="connsiteY672" fmla="*/ 2383803 h 5738190"/>
              <a:gd name="connsiteX673" fmla="*/ 4620470 w 6172200"/>
              <a:gd name="connsiteY673" fmla="*/ 2402853 h 5738190"/>
              <a:gd name="connsiteX674" fmla="*/ 4583957 w 6172200"/>
              <a:gd name="connsiteY674" fmla="*/ 2415553 h 5738190"/>
              <a:gd name="connsiteX675" fmla="*/ 4547445 w 6172200"/>
              <a:gd name="connsiteY675" fmla="*/ 2418728 h 5738190"/>
              <a:gd name="connsiteX676" fmla="*/ 4509345 w 6172200"/>
              <a:gd name="connsiteY676" fmla="*/ 2415553 h 5738190"/>
              <a:gd name="connsiteX677" fmla="*/ 4476007 w 6172200"/>
              <a:gd name="connsiteY677" fmla="*/ 2402853 h 5738190"/>
              <a:gd name="connsiteX678" fmla="*/ 4445845 w 6172200"/>
              <a:gd name="connsiteY678" fmla="*/ 2383803 h 5738190"/>
              <a:gd name="connsiteX679" fmla="*/ 4418857 w 6172200"/>
              <a:gd name="connsiteY679" fmla="*/ 2358403 h 5738190"/>
              <a:gd name="connsiteX680" fmla="*/ 4399807 w 6172200"/>
              <a:gd name="connsiteY680" fmla="*/ 2329828 h 5738190"/>
              <a:gd name="connsiteX681" fmla="*/ 4387107 w 6172200"/>
              <a:gd name="connsiteY681" fmla="*/ 2294903 h 5738190"/>
              <a:gd name="connsiteX682" fmla="*/ 4383932 w 6172200"/>
              <a:gd name="connsiteY682" fmla="*/ 2259979 h 5738190"/>
              <a:gd name="connsiteX683" fmla="*/ 4385520 w 6172200"/>
              <a:gd name="connsiteY683" fmla="*/ 2240928 h 5738190"/>
              <a:gd name="connsiteX684" fmla="*/ 4390282 w 6172200"/>
              <a:gd name="connsiteY684" fmla="*/ 2220291 h 5738190"/>
              <a:gd name="connsiteX685" fmla="*/ 4396632 w 6172200"/>
              <a:gd name="connsiteY685" fmla="*/ 2196478 h 5738190"/>
              <a:gd name="connsiteX686" fmla="*/ 4402982 w 6172200"/>
              <a:gd name="connsiteY686" fmla="*/ 2174253 h 5738190"/>
              <a:gd name="connsiteX687" fmla="*/ 4410920 w 6172200"/>
              <a:gd name="connsiteY687" fmla="*/ 2155203 h 5738190"/>
              <a:gd name="connsiteX688" fmla="*/ 4417270 w 6172200"/>
              <a:gd name="connsiteY688" fmla="*/ 2139328 h 5738190"/>
              <a:gd name="connsiteX689" fmla="*/ 4423620 w 6172200"/>
              <a:gd name="connsiteY689" fmla="*/ 2126628 h 5738190"/>
              <a:gd name="connsiteX690" fmla="*/ 4425207 w 6172200"/>
              <a:gd name="connsiteY690" fmla="*/ 2121866 h 5738190"/>
              <a:gd name="connsiteX691" fmla="*/ 4433145 w 6172200"/>
              <a:gd name="connsiteY691" fmla="*/ 2096466 h 5738190"/>
              <a:gd name="connsiteX692" fmla="*/ 4433145 w 6172200"/>
              <a:gd name="connsiteY692" fmla="*/ 2072653 h 5738190"/>
              <a:gd name="connsiteX693" fmla="*/ 4423620 w 6172200"/>
              <a:gd name="connsiteY693" fmla="*/ 2052016 h 5738190"/>
              <a:gd name="connsiteX694" fmla="*/ 4407745 w 6172200"/>
              <a:gd name="connsiteY694" fmla="*/ 2037728 h 5738190"/>
              <a:gd name="connsiteX695" fmla="*/ 4385520 w 6172200"/>
              <a:gd name="connsiteY695" fmla="*/ 2025028 h 5738190"/>
              <a:gd name="connsiteX696" fmla="*/ 4356945 w 6172200"/>
              <a:gd name="connsiteY696" fmla="*/ 2021853 h 5738190"/>
              <a:gd name="connsiteX697" fmla="*/ 3804495 w 6172200"/>
              <a:gd name="connsiteY697" fmla="*/ 2021853 h 5738190"/>
              <a:gd name="connsiteX698" fmla="*/ 3804495 w 6172200"/>
              <a:gd name="connsiteY698" fmla="*/ 1480516 h 5738190"/>
              <a:gd name="connsiteX699" fmla="*/ 3806082 w 6172200"/>
              <a:gd name="connsiteY699" fmla="*/ 1458291 h 5738190"/>
              <a:gd name="connsiteX700" fmla="*/ 3814020 w 6172200"/>
              <a:gd name="connsiteY700" fmla="*/ 1437653 h 5738190"/>
              <a:gd name="connsiteX701" fmla="*/ 3826720 w 6172200"/>
              <a:gd name="connsiteY701" fmla="*/ 1423366 h 5738190"/>
              <a:gd name="connsiteX702" fmla="*/ 3842595 w 6172200"/>
              <a:gd name="connsiteY702" fmla="*/ 1413841 h 5738190"/>
              <a:gd name="connsiteX703" fmla="*/ 3861645 w 6172200"/>
              <a:gd name="connsiteY703" fmla="*/ 1409078 h 5738190"/>
              <a:gd name="connsiteX704" fmla="*/ 3882282 w 6172200"/>
              <a:gd name="connsiteY704" fmla="*/ 1409078 h 5738190"/>
              <a:gd name="connsiteX705" fmla="*/ 3907682 w 6172200"/>
              <a:gd name="connsiteY705" fmla="*/ 1417016 h 5738190"/>
              <a:gd name="connsiteX706" fmla="*/ 3912445 w 6172200"/>
              <a:gd name="connsiteY706" fmla="*/ 1418603 h 5738190"/>
              <a:gd name="connsiteX707" fmla="*/ 3923557 w 6172200"/>
              <a:gd name="connsiteY707" fmla="*/ 1423366 h 5738190"/>
              <a:gd name="connsiteX708" fmla="*/ 3939432 w 6172200"/>
              <a:gd name="connsiteY708" fmla="*/ 1428129 h 5738190"/>
              <a:gd name="connsiteX709" fmla="*/ 3960070 w 6172200"/>
              <a:gd name="connsiteY709" fmla="*/ 1436066 h 5738190"/>
              <a:gd name="connsiteX710" fmla="*/ 3983882 w 6172200"/>
              <a:gd name="connsiteY710" fmla="*/ 1444003 h 5738190"/>
              <a:gd name="connsiteX711" fmla="*/ 4006107 w 6172200"/>
              <a:gd name="connsiteY711" fmla="*/ 1448766 h 5738190"/>
              <a:gd name="connsiteX712" fmla="*/ 4028332 w 6172200"/>
              <a:gd name="connsiteY712" fmla="*/ 1453528 h 5738190"/>
              <a:gd name="connsiteX713" fmla="*/ 4047382 w 6172200"/>
              <a:gd name="connsiteY713" fmla="*/ 1455116 h 5738190"/>
              <a:gd name="connsiteX714" fmla="*/ 4087070 w 6172200"/>
              <a:gd name="connsiteY714" fmla="*/ 1451941 h 5738190"/>
              <a:gd name="connsiteX715" fmla="*/ 4120407 w 6172200"/>
              <a:gd name="connsiteY715" fmla="*/ 1439241 h 5738190"/>
              <a:gd name="connsiteX716" fmla="*/ 4150570 w 6172200"/>
              <a:gd name="connsiteY716" fmla="*/ 1421778 h 5738190"/>
              <a:gd name="connsiteX717" fmla="*/ 4177557 w 6172200"/>
              <a:gd name="connsiteY717" fmla="*/ 1396378 h 5738190"/>
              <a:gd name="connsiteX718" fmla="*/ 4196607 w 6172200"/>
              <a:gd name="connsiteY718" fmla="*/ 1366216 h 5738190"/>
              <a:gd name="connsiteX719" fmla="*/ 4207720 w 6172200"/>
              <a:gd name="connsiteY719" fmla="*/ 1334466 h 5738190"/>
              <a:gd name="connsiteX720" fmla="*/ 4212482 w 6172200"/>
              <a:gd name="connsiteY720" fmla="*/ 1296366 h 5738190"/>
              <a:gd name="connsiteX721" fmla="*/ 4207720 w 6172200"/>
              <a:gd name="connsiteY721" fmla="*/ 1259853 h 5738190"/>
              <a:gd name="connsiteX722" fmla="*/ 4196607 w 6172200"/>
              <a:gd name="connsiteY722" fmla="*/ 1228103 h 5738190"/>
              <a:gd name="connsiteX723" fmla="*/ 4177557 w 6172200"/>
              <a:gd name="connsiteY723" fmla="*/ 1197940 h 5738190"/>
              <a:gd name="connsiteX724" fmla="*/ 4150570 w 6172200"/>
              <a:gd name="connsiteY724" fmla="*/ 1172541 h 5738190"/>
              <a:gd name="connsiteX725" fmla="*/ 4120407 w 6172200"/>
              <a:gd name="connsiteY725" fmla="*/ 1155078 h 5738190"/>
              <a:gd name="connsiteX726" fmla="*/ 4087070 w 6172200"/>
              <a:gd name="connsiteY726" fmla="*/ 1142378 h 5738190"/>
              <a:gd name="connsiteX727" fmla="*/ 4047382 w 6172200"/>
              <a:gd name="connsiteY727" fmla="*/ 1139203 h 5738190"/>
              <a:gd name="connsiteX728" fmla="*/ 4028332 w 6172200"/>
              <a:gd name="connsiteY728" fmla="*/ 1140791 h 5738190"/>
              <a:gd name="connsiteX729" fmla="*/ 4006107 w 6172200"/>
              <a:gd name="connsiteY729" fmla="*/ 1145553 h 5738190"/>
              <a:gd name="connsiteX730" fmla="*/ 3983882 w 6172200"/>
              <a:gd name="connsiteY730" fmla="*/ 1151903 h 5738190"/>
              <a:gd name="connsiteX731" fmla="*/ 3960070 w 6172200"/>
              <a:gd name="connsiteY731" fmla="*/ 1158253 h 5738190"/>
              <a:gd name="connsiteX732" fmla="*/ 3939432 w 6172200"/>
              <a:gd name="connsiteY732" fmla="*/ 1166191 h 5738190"/>
              <a:gd name="connsiteX733" fmla="*/ 3923557 w 6172200"/>
              <a:gd name="connsiteY733" fmla="*/ 1172541 h 5738190"/>
              <a:gd name="connsiteX734" fmla="*/ 3912445 w 6172200"/>
              <a:gd name="connsiteY734" fmla="*/ 1175716 h 5738190"/>
              <a:gd name="connsiteX735" fmla="*/ 3907682 w 6172200"/>
              <a:gd name="connsiteY735" fmla="*/ 1177303 h 5738190"/>
              <a:gd name="connsiteX736" fmla="*/ 3882282 w 6172200"/>
              <a:gd name="connsiteY736" fmla="*/ 1185240 h 5738190"/>
              <a:gd name="connsiteX737" fmla="*/ 3861645 w 6172200"/>
              <a:gd name="connsiteY737" fmla="*/ 1185240 h 5738190"/>
              <a:gd name="connsiteX738" fmla="*/ 3842595 w 6172200"/>
              <a:gd name="connsiteY738" fmla="*/ 1180478 h 5738190"/>
              <a:gd name="connsiteX739" fmla="*/ 3826720 w 6172200"/>
              <a:gd name="connsiteY739" fmla="*/ 1170953 h 5738190"/>
              <a:gd name="connsiteX740" fmla="*/ 3814020 w 6172200"/>
              <a:gd name="connsiteY740" fmla="*/ 1156665 h 5738190"/>
              <a:gd name="connsiteX741" fmla="*/ 3806082 w 6172200"/>
              <a:gd name="connsiteY741" fmla="*/ 1136028 h 5738190"/>
              <a:gd name="connsiteX742" fmla="*/ 3804495 w 6172200"/>
              <a:gd name="connsiteY742" fmla="*/ 1112215 h 5738190"/>
              <a:gd name="connsiteX743" fmla="*/ 3804495 w 6172200"/>
              <a:gd name="connsiteY743" fmla="*/ 570878 h 5738190"/>
              <a:gd name="connsiteX744" fmla="*/ 3690195 w 6172200"/>
              <a:gd name="connsiteY744" fmla="*/ 570878 h 5738190"/>
              <a:gd name="connsiteX745" fmla="*/ 3688607 w 6172200"/>
              <a:gd name="connsiteY745" fmla="*/ 570878 h 5738190"/>
              <a:gd name="connsiteX746" fmla="*/ 3244107 w 6172200"/>
              <a:gd name="connsiteY746" fmla="*/ 570878 h 5738190"/>
              <a:gd name="connsiteX747" fmla="*/ 3215532 w 6172200"/>
              <a:gd name="connsiteY747" fmla="*/ 567703 h 5738190"/>
              <a:gd name="connsiteX748" fmla="*/ 3193307 w 6172200"/>
              <a:gd name="connsiteY748" fmla="*/ 556591 h 5738190"/>
              <a:gd name="connsiteX749" fmla="*/ 3179020 w 6172200"/>
              <a:gd name="connsiteY749" fmla="*/ 542303 h 5738190"/>
              <a:gd name="connsiteX750" fmla="*/ 3167907 w 6172200"/>
              <a:gd name="connsiteY750" fmla="*/ 521666 h 5738190"/>
              <a:gd name="connsiteX751" fmla="*/ 3167907 w 6172200"/>
              <a:gd name="connsiteY751" fmla="*/ 497853 h 5738190"/>
              <a:gd name="connsiteX752" fmla="*/ 3175845 w 6172200"/>
              <a:gd name="connsiteY752" fmla="*/ 470866 h 5738190"/>
              <a:gd name="connsiteX753" fmla="*/ 3175845 w 6172200"/>
              <a:gd name="connsiteY753" fmla="*/ 469278 h 5738190"/>
              <a:gd name="connsiteX754" fmla="*/ 3180607 w 6172200"/>
              <a:gd name="connsiteY754" fmla="*/ 462928 h 5738190"/>
              <a:gd name="connsiteX755" fmla="*/ 3185370 w 6172200"/>
              <a:gd name="connsiteY755" fmla="*/ 451816 h 5738190"/>
              <a:gd name="connsiteX756" fmla="*/ 3191720 w 6172200"/>
              <a:gd name="connsiteY756" fmla="*/ 435941 h 5738190"/>
              <a:gd name="connsiteX757" fmla="*/ 3198070 w 6172200"/>
              <a:gd name="connsiteY757" fmla="*/ 416890 h 5738190"/>
              <a:gd name="connsiteX758" fmla="*/ 3206007 w 6172200"/>
              <a:gd name="connsiteY758" fmla="*/ 394665 h 5738190"/>
              <a:gd name="connsiteX759" fmla="*/ 3212357 w 6172200"/>
              <a:gd name="connsiteY759" fmla="*/ 372440 h 5738190"/>
              <a:gd name="connsiteX760" fmla="*/ 3215532 w 6172200"/>
              <a:gd name="connsiteY760" fmla="*/ 351803 h 5738190"/>
              <a:gd name="connsiteX761" fmla="*/ 3217120 w 6172200"/>
              <a:gd name="connsiteY761" fmla="*/ 334341 h 5738190"/>
              <a:gd name="connsiteX762" fmla="*/ 3215532 w 6172200"/>
              <a:gd name="connsiteY762" fmla="*/ 304178 h 5738190"/>
              <a:gd name="connsiteX763" fmla="*/ 3207595 w 6172200"/>
              <a:gd name="connsiteY763" fmla="*/ 277190 h 5738190"/>
              <a:gd name="connsiteX764" fmla="*/ 3194895 w 6172200"/>
              <a:gd name="connsiteY764" fmla="*/ 251790 h 5738190"/>
              <a:gd name="connsiteX765" fmla="*/ 3190132 w 6172200"/>
              <a:gd name="connsiteY765" fmla="*/ 245440 h 5738190"/>
              <a:gd name="connsiteX766" fmla="*/ 3169495 w 6172200"/>
              <a:gd name="connsiteY766" fmla="*/ 223215 h 5738190"/>
              <a:gd name="connsiteX767" fmla="*/ 3145682 w 6172200"/>
              <a:gd name="connsiteY767" fmla="*/ 202578 h 5738190"/>
              <a:gd name="connsiteX768" fmla="*/ 3117107 w 6172200"/>
              <a:gd name="connsiteY768" fmla="*/ 188290 h 5738190"/>
              <a:gd name="connsiteX769" fmla="*/ 3085357 w 6172200"/>
              <a:gd name="connsiteY769" fmla="*/ 178765 h 5738190"/>
              <a:gd name="connsiteX770" fmla="*/ 3053607 w 6172200"/>
              <a:gd name="connsiteY770" fmla="*/ 175590 h 5738190"/>
              <a:gd name="connsiteX771" fmla="*/ 0 w 6172200"/>
              <a:gd name="connsiteY771" fmla="*/ 0 h 5738190"/>
              <a:gd name="connsiteX772" fmla="*/ 6172200 w 6172200"/>
              <a:gd name="connsiteY772" fmla="*/ 26503 h 5738190"/>
              <a:gd name="connsiteX773" fmla="*/ 6172200 w 6172200"/>
              <a:gd name="connsiteY773" fmla="*/ 5592416 h 5738190"/>
              <a:gd name="connsiteX774" fmla="*/ 0 w 6172200"/>
              <a:gd name="connsiteY774" fmla="*/ 5738190 h 5738190"/>
              <a:gd name="connsiteX775" fmla="*/ 0 w 6172200"/>
              <a:gd name="connsiteY775" fmla="*/ 0 h 5738190"/>
              <a:gd name="connsiteX0" fmla="*/ 2313832 w 6172200"/>
              <a:gd name="connsiteY0" fmla="*/ 3488703 h 5592416"/>
              <a:gd name="connsiteX1" fmla="*/ 2313832 w 6172200"/>
              <a:gd name="connsiteY1" fmla="*/ 4028453 h 5592416"/>
              <a:gd name="connsiteX2" fmla="*/ 2310657 w 6172200"/>
              <a:gd name="connsiteY2" fmla="*/ 4057028 h 5592416"/>
              <a:gd name="connsiteX3" fmla="*/ 2299545 w 6172200"/>
              <a:gd name="connsiteY3" fmla="*/ 4079253 h 5592416"/>
              <a:gd name="connsiteX4" fmla="*/ 2282082 w 6172200"/>
              <a:gd name="connsiteY4" fmla="*/ 4093541 h 5592416"/>
              <a:gd name="connsiteX5" fmla="*/ 2261445 w 6172200"/>
              <a:gd name="connsiteY5" fmla="*/ 4101478 h 5592416"/>
              <a:gd name="connsiteX6" fmla="*/ 2237632 w 6172200"/>
              <a:gd name="connsiteY6" fmla="*/ 4103066 h 5592416"/>
              <a:gd name="connsiteX7" fmla="*/ 2210645 w 6172200"/>
              <a:gd name="connsiteY7" fmla="*/ 4095128 h 5592416"/>
              <a:gd name="connsiteX8" fmla="*/ 2205882 w 6172200"/>
              <a:gd name="connsiteY8" fmla="*/ 4093541 h 5592416"/>
              <a:gd name="connsiteX9" fmla="*/ 2193182 w 6172200"/>
              <a:gd name="connsiteY9" fmla="*/ 4088778 h 5592416"/>
              <a:gd name="connsiteX10" fmla="*/ 2177307 w 6172200"/>
              <a:gd name="connsiteY10" fmla="*/ 4082428 h 5592416"/>
              <a:gd name="connsiteX11" fmla="*/ 2156670 w 6172200"/>
              <a:gd name="connsiteY11" fmla="*/ 4076078 h 5592416"/>
              <a:gd name="connsiteX12" fmla="*/ 2134445 w 6172200"/>
              <a:gd name="connsiteY12" fmla="*/ 4068141 h 5592416"/>
              <a:gd name="connsiteX13" fmla="*/ 2112220 w 6172200"/>
              <a:gd name="connsiteY13" fmla="*/ 4061791 h 5592416"/>
              <a:gd name="connsiteX14" fmla="*/ 2088407 w 6172200"/>
              <a:gd name="connsiteY14" fmla="*/ 4057028 h 5592416"/>
              <a:gd name="connsiteX15" fmla="*/ 2069357 w 6172200"/>
              <a:gd name="connsiteY15" fmla="*/ 4055441 h 5592416"/>
              <a:gd name="connsiteX16" fmla="*/ 2032845 w 6172200"/>
              <a:gd name="connsiteY16" fmla="*/ 4060203 h 5592416"/>
              <a:gd name="connsiteX17" fmla="*/ 1996332 w 6172200"/>
              <a:gd name="connsiteY17" fmla="*/ 4071316 h 5592416"/>
              <a:gd name="connsiteX18" fmla="*/ 1966170 w 6172200"/>
              <a:gd name="connsiteY18" fmla="*/ 4090366 h 5592416"/>
              <a:gd name="connsiteX19" fmla="*/ 1942357 w 6172200"/>
              <a:gd name="connsiteY19" fmla="*/ 4114178 h 5592416"/>
              <a:gd name="connsiteX20" fmla="*/ 1921720 w 6172200"/>
              <a:gd name="connsiteY20" fmla="*/ 4144341 h 5592416"/>
              <a:gd name="connsiteX21" fmla="*/ 1909020 w 6172200"/>
              <a:gd name="connsiteY21" fmla="*/ 4177678 h 5592416"/>
              <a:gd name="connsiteX22" fmla="*/ 1904257 w 6172200"/>
              <a:gd name="connsiteY22" fmla="*/ 4212603 h 5592416"/>
              <a:gd name="connsiteX23" fmla="*/ 1909020 w 6172200"/>
              <a:gd name="connsiteY23" fmla="*/ 4250703 h 5592416"/>
              <a:gd name="connsiteX24" fmla="*/ 1921720 w 6172200"/>
              <a:gd name="connsiteY24" fmla="*/ 4284041 h 5592416"/>
              <a:gd name="connsiteX25" fmla="*/ 1942357 w 6172200"/>
              <a:gd name="connsiteY25" fmla="*/ 4314203 h 5592416"/>
              <a:gd name="connsiteX26" fmla="*/ 1966170 w 6172200"/>
              <a:gd name="connsiteY26" fmla="*/ 4338016 h 5592416"/>
              <a:gd name="connsiteX27" fmla="*/ 1996332 w 6172200"/>
              <a:gd name="connsiteY27" fmla="*/ 4357066 h 5592416"/>
              <a:gd name="connsiteX28" fmla="*/ 2032845 w 6172200"/>
              <a:gd name="connsiteY28" fmla="*/ 4368178 h 5592416"/>
              <a:gd name="connsiteX29" fmla="*/ 2069357 w 6172200"/>
              <a:gd name="connsiteY29" fmla="*/ 4372941 h 5592416"/>
              <a:gd name="connsiteX30" fmla="*/ 2088407 w 6172200"/>
              <a:gd name="connsiteY30" fmla="*/ 4371353 h 5592416"/>
              <a:gd name="connsiteX31" fmla="*/ 2112220 w 6172200"/>
              <a:gd name="connsiteY31" fmla="*/ 4366591 h 5592416"/>
              <a:gd name="connsiteX32" fmla="*/ 2134445 w 6172200"/>
              <a:gd name="connsiteY32" fmla="*/ 4360241 h 5592416"/>
              <a:gd name="connsiteX33" fmla="*/ 2156670 w 6172200"/>
              <a:gd name="connsiteY33" fmla="*/ 4352303 h 5592416"/>
              <a:gd name="connsiteX34" fmla="*/ 2177307 w 6172200"/>
              <a:gd name="connsiteY34" fmla="*/ 4345953 h 5592416"/>
              <a:gd name="connsiteX35" fmla="*/ 2193182 w 6172200"/>
              <a:gd name="connsiteY35" fmla="*/ 4339603 h 5592416"/>
              <a:gd name="connsiteX36" fmla="*/ 2205882 w 6172200"/>
              <a:gd name="connsiteY36" fmla="*/ 4334841 h 5592416"/>
              <a:gd name="connsiteX37" fmla="*/ 2210645 w 6172200"/>
              <a:gd name="connsiteY37" fmla="*/ 4333253 h 5592416"/>
              <a:gd name="connsiteX38" fmla="*/ 2234457 w 6172200"/>
              <a:gd name="connsiteY38" fmla="*/ 4326903 h 5592416"/>
              <a:gd name="connsiteX39" fmla="*/ 2255095 w 6172200"/>
              <a:gd name="connsiteY39" fmla="*/ 4325316 h 5592416"/>
              <a:gd name="connsiteX40" fmla="*/ 2274145 w 6172200"/>
              <a:gd name="connsiteY40" fmla="*/ 4330078 h 5592416"/>
              <a:gd name="connsiteX41" fmla="*/ 2291607 w 6172200"/>
              <a:gd name="connsiteY41" fmla="*/ 4339603 h 5592416"/>
              <a:gd name="connsiteX42" fmla="*/ 2304307 w 6172200"/>
              <a:gd name="connsiteY42" fmla="*/ 4355478 h 5592416"/>
              <a:gd name="connsiteX43" fmla="*/ 2310657 w 6172200"/>
              <a:gd name="connsiteY43" fmla="*/ 4374528 h 5592416"/>
              <a:gd name="connsiteX44" fmla="*/ 2313832 w 6172200"/>
              <a:gd name="connsiteY44" fmla="*/ 4399928 h 5592416"/>
              <a:gd name="connsiteX45" fmla="*/ 2313832 w 6172200"/>
              <a:gd name="connsiteY45" fmla="*/ 4938091 h 5592416"/>
              <a:gd name="connsiteX46" fmla="*/ 2426545 w 6172200"/>
              <a:gd name="connsiteY46" fmla="*/ 4938091 h 5592416"/>
              <a:gd name="connsiteX47" fmla="*/ 2871045 w 6172200"/>
              <a:gd name="connsiteY47" fmla="*/ 4938091 h 5592416"/>
              <a:gd name="connsiteX48" fmla="*/ 2899620 w 6172200"/>
              <a:gd name="connsiteY48" fmla="*/ 4941266 h 5592416"/>
              <a:gd name="connsiteX49" fmla="*/ 2923432 w 6172200"/>
              <a:gd name="connsiteY49" fmla="*/ 4952378 h 5592416"/>
              <a:gd name="connsiteX50" fmla="*/ 2939307 w 6172200"/>
              <a:gd name="connsiteY50" fmla="*/ 4968253 h 5592416"/>
              <a:gd name="connsiteX51" fmla="*/ 2947245 w 6172200"/>
              <a:gd name="connsiteY51" fmla="*/ 4988891 h 5592416"/>
              <a:gd name="connsiteX52" fmla="*/ 2947245 w 6172200"/>
              <a:gd name="connsiteY52" fmla="*/ 5011116 h 5592416"/>
              <a:gd name="connsiteX53" fmla="*/ 2940895 w 6172200"/>
              <a:gd name="connsiteY53" fmla="*/ 5039691 h 5592416"/>
              <a:gd name="connsiteX54" fmla="*/ 2939307 w 6172200"/>
              <a:gd name="connsiteY54" fmla="*/ 5039691 h 5592416"/>
              <a:gd name="connsiteX55" fmla="*/ 2937720 w 6172200"/>
              <a:gd name="connsiteY55" fmla="*/ 5046041 h 5592416"/>
              <a:gd name="connsiteX56" fmla="*/ 2932957 w 6172200"/>
              <a:gd name="connsiteY56" fmla="*/ 5058741 h 5592416"/>
              <a:gd name="connsiteX57" fmla="*/ 2925020 w 6172200"/>
              <a:gd name="connsiteY57" fmla="*/ 5074616 h 5592416"/>
              <a:gd name="connsiteX58" fmla="*/ 2918670 w 6172200"/>
              <a:gd name="connsiteY58" fmla="*/ 5093666 h 5592416"/>
              <a:gd name="connsiteX59" fmla="*/ 2912320 w 6172200"/>
              <a:gd name="connsiteY59" fmla="*/ 5114303 h 5592416"/>
              <a:gd name="connsiteX60" fmla="*/ 2904382 w 6172200"/>
              <a:gd name="connsiteY60" fmla="*/ 5136528 h 5592416"/>
              <a:gd name="connsiteX61" fmla="*/ 2899620 w 6172200"/>
              <a:gd name="connsiteY61" fmla="*/ 5157166 h 5592416"/>
              <a:gd name="connsiteX62" fmla="*/ 2898032 w 6172200"/>
              <a:gd name="connsiteY62" fmla="*/ 5174628 h 5592416"/>
              <a:gd name="connsiteX63" fmla="*/ 2901207 w 6172200"/>
              <a:gd name="connsiteY63" fmla="*/ 5203203 h 5592416"/>
              <a:gd name="connsiteX64" fmla="*/ 2909145 w 6172200"/>
              <a:gd name="connsiteY64" fmla="*/ 5233366 h 5592416"/>
              <a:gd name="connsiteX65" fmla="*/ 2923432 w 6172200"/>
              <a:gd name="connsiteY65" fmla="*/ 5257178 h 5592416"/>
              <a:gd name="connsiteX66" fmla="*/ 2926607 w 6172200"/>
              <a:gd name="connsiteY66" fmla="*/ 5263528 h 5592416"/>
              <a:gd name="connsiteX67" fmla="*/ 2947245 w 6172200"/>
              <a:gd name="connsiteY67" fmla="*/ 5287341 h 5592416"/>
              <a:gd name="connsiteX68" fmla="*/ 2971057 w 6172200"/>
              <a:gd name="connsiteY68" fmla="*/ 5307978 h 5592416"/>
              <a:gd name="connsiteX69" fmla="*/ 2998045 w 6172200"/>
              <a:gd name="connsiteY69" fmla="*/ 5322266 h 5592416"/>
              <a:gd name="connsiteX70" fmla="*/ 3029795 w 6172200"/>
              <a:gd name="connsiteY70" fmla="*/ 5330203 h 5592416"/>
              <a:gd name="connsiteX71" fmla="*/ 3061545 w 6172200"/>
              <a:gd name="connsiteY71" fmla="*/ 5333378 h 5592416"/>
              <a:gd name="connsiteX72" fmla="*/ 3096470 w 6172200"/>
              <a:gd name="connsiteY72" fmla="*/ 5330203 h 5592416"/>
              <a:gd name="connsiteX73" fmla="*/ 3126632 w 6172200"/>
              <a:gd name="connsiteY73" fmla="*/ 5322266 h 5592416"/>
              <a:gd name="connsiteX74" fmla="*/ 3153620 w 6172200"/>
              <a:gd name="connsiteY74" fmla="*/ 5307978 h 5592416"/>
              <a:gd name="connsiteX75" fmla="*/ 3179020 w 6172200"/>
              <a:gd name="connsiteY75" fmla="*/ 5287341 h 5592416"/>
              <a:gd name="connsiteX76" fmla="*/ 3198070 w 6172200"/>
              <a:gd name="connsiteY76" fmla="*/ 5263528 h 5592416"/>
              <a:gd name="connsiteX77" fmla="*/ 3202832 w 6172200"/>
              <a:gd name="connsiteY77" fmla="*/ 5257178 h 5592416"/>
              <a:gd name="connsiteX78" fmla="*/ 3215532 w 6172200"/>
              <a:gd name="connsiteY78" fmla="*/ 5233366 h 5592416"/>
              <a:gd name="connsiteX79" fmla="*/ 3223470 w 6172200"/>
              <a:gd name="connsiteY79" fmla="*/ 5203203 h 5592416"/>
              <a:gd name="connsiteX80" fmla="*/ 3226645 w 6172200"/>
              <a:gd name="connsiteY80" fmla="*/ 5174628 h 5592416"/>
              <a:gd name="connsiteX81" fmla="*/ 3225057 w 6172200"/>
              <a:gd name="connsiteY81" fmla="*/ 5157166 h 5592416"/>
              <a:gd name="connsiteX82" fmla="*/ 3220295 w 6172200"/>
              <a:gd name="connsiteY82" fmla="*/ 5136528 h 5592416"/>
              <a:gd name="connsiteX83" fmla="*/ 3213945 w 6172200"/>
              <a:gd name="connsiteY83" fmla="*/ 5114303 h 5592416"/>
              <a:gd name="connsiteX84" fmla="*/ 3207595 w 6172200"/>
              <a:gd name="connsiteY84" fmla="*/ 5093666 h 5592416"/>
              <a:gd name="connsiteX85" fmla="*/ 3199657 w 6172200"/>
              <a:gd name="connsiteY85" fmla="*/ 5074616 h 5592416"/>
              <a:gd name="connsiteX86" fmla="*/ 3193307 w 6172200"/>
              <a:gd name="connsiteY86" fmla="*/ 5058741 h 5592416"/>
              <a:gd name="connsiteX87" fmla="*/ 3188545 w 6172200"/>
              <a:gd name="connsiteY87" fmla="*/ 5046041 h 5592416"/>
              <a:gd name="connsiteX88" fmla="*/ 3186957 w 6172200"/>
              <a:gd name="connsiteY88" fmla="*/ 5039691 h 5592416"/>
              <a:gd name="connsiteX89" fmla="*/ 3185370 w 6172200"/>
              <a:gd name="connsiteY89" fmla="*/ 5039691 h 5592416"/>
              <a:gd name="connsiteX90" fmla="*/ 3175845 w 6172200"/>
              <a:gd name="connsiteY90" fmla="*/ 5011116 h 5592416"/>
              <a:gd name="connsiteX91" fmla="*/ 3179020 w 6172200"/>
              <a:gd name="connsiteY91" fmla="*/ 4988891 h 5592416"/>
              <a:gd name="connsiteX92" fmla="*/ 3186957 w 6172200"/>
              <a:gd name="connsiteY92" fmla="*/ 4968253 h 5592416"/>
              <a:gd name="connsiteX93" fmla="*/ 3202832 w 6172200"/>
              <a:gd name="connsiteY93" fmla="*/ 4952378 h 5592416"/>
              <a:gd name="connsiteX94" fmla="*/ 3225057 w 6172200"/>
              <a:gd name="connsiteY94" fmla="*/ 4941266 h 5592416"/>
              <a:gd name="connsiteX95" fmla="*/ 3252045 w 6172200"/>
              <a:gd name="connsiteY95" fmla="*/ 4938091 h 5592416"/>
              <a:gd name="connsiteX96" fmla="*/ 3696545 w 6172200"/>
              <a:gd name="connsiteY96" fmla="*/ 4938091 h 5592416"/>
              <a:gd name="connsiteX97" fmla="*/ 3698132 w 6172200"/>
              <a:gd name="connsiteY97" fmla="*/ 4938091 h 5592416"/>
              <a:gd name="connsiteX98" fmla="*/ 3812432 w 6172200"/>
              <a:gd name="connsiteY98" fmla="*/ 4938091 h 5592416"/>
              <a:gd name="connsiteX99" fmla="*/ 3812432 w 6172200"/>
              <a:gd name="connsiteY99" fmla="*/ 4852366 h 5592416"/>
              <a:gd name="connsiteX100" fmla="*/ 3810845 w 6172200"/>
              <a:gd name="connsiteY100" fmla="*/ 4839666 h 5592416"/>
              <a:gd name="connsiteX101" fmla="*/ 3809257 w 6172200"/>
              <a:gd name="connsiteY101" fmla="*/ 4828553 h 5592416"/>
              <a:gd name="connsiteX102" fmla="*/ 3809257 w 6172200"/>
              <a:gd name="connsiteY102" fmla="*/ 4399928 h 5592416"/>
              <a:gd name="connsiteX103" fmla="*/ 3806082 w 6172200"/>
              <a:gd name="connsiteY103" fmla="*/ 4374528 h 5592416"/>
              <a:gd name="connsiteX104" fmla="*/ 3798145 w 6172200"/>
              <a:gd name="connsiteY104" fmla="*/ 4355478 h 5592416"/>
              <a:gd name="connsiteX105" fmla="*/ 3785445 w 6172200"/>
              <a:gd name="connsiteY105" fmla="*/ 4339603 h 5592416"/>
              <a:gd name="connsiteX106" fmla="*/ 3769570 w 6172200"/>
              <a:gd name="connsiteY106" fmla="*/ 4330078 h 5592416"/>
              <a:gd name="connsiteX107" fmla="*/ 3750520 w 6172200"/>
              <a:gd name="connsiteY107" fmla="*/ 4325316 h 5592416"/>
              <a:gd name="connsiteX108" fmla="*/ 3729882 w 6172200"/>
              <a:gd name="connsiteY108" fmla="*/ 4326903 h 5592416"/>
              <a:gd name="connsiteX109" fmla="*/ 3704482 w 6172200"/>
              <a:gd name="connsiteY109" fmla="*/ 4333253 h 5592416"/>
              <a:gd name="connsiteX110" fmla="*/ 3699720 w 6172200"/>
              <a:gd name="connsiteY110" fmla="*/ 4334841 h 5592416"/>
              <a:gd name="connsiteX111" fmla="*/ 3688607 w 6172200"/>
              <a:gd name="connsiteY111" fmla="*/ 4339603 h 5592416"/>
              <a:gd name="connsiteX112" fmla="*/ 3672732 w 6172200"/>
              <a:gd name="connsiteY112" fmla="*/ 4345953 h 5592416"/>
              <a:gd name="connsiteX113" fmla="*/ 3652095 w 6172200"/>
              <a:gd name="connsiteY113" fmla="*/ 4352303 h 5592416"/>
              <a:gd name="connsiteX114" fmla="*/ 3629870 w 6172200"/>
              <a:gd name="connsiteY114" fmla="*/ 4360241 h 5592416"/>
              <a:gd name="connsiteX115" fmla="*/ 3606057 w 6172200"/>
              <a:gd name="connsiteY115" fmla="*/ 4366591 h 5592416"/>
              <a:gd name="connsiteX116" fmla="*/ 3583832 w 6172200"/>
              <a:gd name="connsiteY116" fmla="*/ 4371353 h 5592416"/>
              <a:gd name="connsiteX117" fmla="*/ 3564782 w 6172200"/>
              <a:gd name="connsiteY117" fmla="*/ 4372941 h 5592416"/>
              <a:gd name="connsiteX118" fmla="*/ 3526682 w 6172200"/>
              <a:gd name="connsiteY118" fmla="*/ 4368178 h 5592416"/>
              <a:gd name="connsiteX119" fmla="*/ 3491757 w 6172200"/>
              <a:gd name="connsiteY119" fmla="*/ 4357066 h 5592416"/>
              <a:gd name="connsiteX120" fmla="*/ 3461595 w 6172200"/>
              <a:gd name="connsiteY120" fmla="*/ 4338016 h 5592416"/>
              <a:gd name="connsiteX121" fmla="*/ 3436195 w 6172200"/>
              <a:gd name="connsiteY121" fmla="*/ 4314203 h 5592416"/>
              <a:gd name="connsiteX122" fmla="*/ 3417145 w 6172200"/>
              <a:gd name="connsiteY122" fmla="*/ 4284041 h 5592416"/>
              <a:gd name="connsiteX123" fmla="*/ 3404445 w 6172200"/>
              <a:gd name="connsiteY123" fmla="*/ 4250703 h 5592416"/>
              <a:gd name="connsiteX124" fmla="*/ 3399682 w 6172200"/>
              <a:gd name="connsiteY124" fmla="*/ 4212603 h 5592416"/>
              <a:gd name="connsiteX125" fmla="*/ 3404445 w 6172200"/>
              <a:gd name="connsiteY125" fmla="*/ 4177678 h 5592416"/>
              <a:gd name="connsiteX126" fmla="*/ 3417145 w 6172200"/>
              <a:gd name="connsiteY126" fmla="*/ 4144341 h 5592416"/>
              <a:gd name="connsiteX127" fmla="*/ 3436195 w 6172200"/>
              <a:gd name="connsiteY127" fmla="*/ 4114178 h 5592416"/>
              <a:gd name="connsiteX128" fmla="*/ 3461595 w 6172200"/>
              <a:gd name="connsiteY128" fmla="*/ 4090366 h 5592416"/>
              <a:gd name="connsiteX129" fmla="*/ 3491757 w 6172200"/>
              <a:gd name="connsiteY129" fmla="*/ 4071316 h 5592416"/>
              <a:gd name="connsiteX130" fmla="*/ 3526682 w 6172200"/>
              <a:gd name="connsiteY130" fmla="*/ 4060203 h 5592416"/>
              <a:gd name="connsiteX131" fmla="*/ 3564782 w 6172200"/>
              <a:gd name="connsiteY131" fmla="*/ 4055441 h 5592416"/>
              <a:gd name="connsiteX132" fmla="*/ 3583832 w 6172200"/>
              <a:gd name="connsiteY132" fmla="*/ 4057028 h 5592416"/>
              <a:gd name="connsiteX133" fmla="*/ 3606057 w 6172200"/>
              <a:gd name="connsiteY133" fmla="*/ 4061791 h 5592416"/>
              <a:gd name="connsiteX134" fmla="*/ 3629870 w 6172200"/>
              <a:gd name="connsiteY134" fmla="*/ 4068141 h 5592416"/>
              <a:gd name="connsiteX135" fmla="*/ 3652095 w 6172200"/>
              <a:gd name="connsiteY135" fmla="*/ 4076078 h 5592416"/>
              <a:gd name="connsiteX136" fmla="*/ 3672732 w 6172200"/>
              <a:gd name="connsiteY136" fmla="*/ 4082428 h 5592416"/>
              <a:gd name="connsiteX137" fmla="*/ 3688607 w 6172200"/>
              <a:gd name="connsiteY137" fmla="*/ 4088778 h 5592416"/>
              <a:gd name="connsiteX138" fmla="*/ 3699720 w 6172200"/>
              <a:gd name="connsiteY138" fmla="*/ 4093541 h 5592416"/>
              <a:gd name="connsiteX139" fmla="*/ 3704482 w 6172200"/>
              <a:gd name="connsiteY139" fmla="*/ 4095128 h 5592416"/>
              <a:gd name="connsiteX140" fmla="*/ 3733057 w 6172200"/>
              <a:gd name="connsiteY140" fmla="*/ 4103066 h 5592416"/>
              <a:gd name="connsiteX141" fmla="*/ 3756870 w 6172200"/>
              <a:gd name="connsiteY141" fmla="*/ 4101478 h 5592416"/>
              <a:gd name="connsiteX142" fmla="*/ 3777507 w 6172200"/>
              <a:gd name="connsiteY142" fmla="*/ 4093541 h 5592416"/>
              <a:gd name="connsiteX143" fmla="*/ 3793382 w 6172200"/>
              <a:gd name="connsiteY143" fmla="*/ 4079253 h 5592416"/>
              <a:gd name="connsiteX144" fmla="*/ 3806082 w 6172200"/>
              <a:gd name="connsiteY144" fmla="*/ 4057028 h 5592416"/>
              <a:gd name="connsiteX145" fmla="*/ 3809257 w 6172200"/>
              <a:gd name="connsiteY145" fmla="*/ 4028453 h 5592416"/>
              <a:gd name="connsiteX146" fmla="*/ 3809257 w 6172200"/>
              <a:gd name="connsiteY146" fmla="*/ 3599828 h 5592416"/>
              <a:gd name="connsiteX147" fmla="*/ 3810845 w 6172200"/>
              <a:gd name="connsiteY147" fmla="*/ 3588716 h 5592416"/>
              <a:gd name="connsiteX148" fmla="*/ 3812432 w 6172200"/>
              <a:gd name="connsiteY148" fmla="*/ 3576016 h 5592416"/>
              <a:gd name="connsiteX149" fmla="*/ 3812432 w 6172200"/>
              <a:gd name="connsiteY149" fmla="*/ 3488703 h 5592416"/>
              <a:gd name="connsiteX150" fmla="*/ 3252045 w 6172200"/>
              <a:gd name="connsiteY150" fmla="*/ 3488703 h 5592416"/>
              <a:gd name="connsiteX151" fmla="*/ 3225057 w 6172200"/>
              <a:gd name="connsiteY151" fmla="*/ 3493466 h 5592416"/>
              <a:gd name="connsiteX152" fmla="*/ 3202832 w 6172200"/>
              <a:gd name="connsiteY152" fmla="*/ 3504578 h 5592416"/>
              <a:gd name="connsiteX153" fmla="*/ 3186957 w 6172200"/>
              <a:gd name="connsiteY153" fmla="*/ 3518866 h 5592416"/>
              <a:gd name="connsiteX154" fmla="*/ 3179020 w 6172200"/>
              <a:gd name="connsiteY154" fmla="*/ 3539503 h 5592416"/>
              <a:gd name="connsiteX155" fmla="*/ 3175845 w 6172200"/>
              <a:gd name="connsiteY155" fmla="*/ 3563316 h 5592416"/>
              <a:gd name="connsiteX156" fmla="*/ 3185370 w 6172200"/>
              <a:gd name="connsiteY156" fmla="*/ 3590303 h 5592416"/>
              <a:gd name="connsiteX157" fmla="*/ 3186957 w 6172200"/>
              <a:gd name="connsiteY157" fmla="*/ 3595066 h 5592416"/>
              <a:gd name="connsiteX158" fmla="*/ 3191720 w 6172200"/>
              <a:gd name="connsiteY158" fmla="*/ 3604591 h 5592416"/>
              <a:gd name="connsiteX159" fmla="*/ 3198070 w 6172200"/>
              <a:gd name="connsiteY159" fmla="*/ 3620466 h 5592416"/>
              <a:gd name="connsiteX160" fmla="*/ 3206007 w 6172200"/>
              <a:gd name="connsiteY160" fmla="*/ 3641103 h 5592416"/>
              <a:gd name="connsiteX161" fmla="*/ 3213945 w 6172200"/>
              <a:gd name="connsiteY161" fmla="*/ 3661741 h 5592416"/>
              <a:gd name="connsiteX162" fmla="*/ 3220295 w 6172200"/>
              <a:gd name="connsiteY162" fmla="*/ 3685553 h 5592416"/>
              <a:gd name="connsiteX163" fmla="*/ 3225057 w 6172200"/>
              <a:gd name="connsiteY163" fmla="*/ 3707778 h 5592416"/>
              <a:gd name="connsiteX164" fmla="*/ 3226645 w 6172200"/>
              <a:gd name="connsiteY164" fmla="*/ 3725241 h 5592416"/>
              <a:gd name="connsiteX165" fmla="*/ 3221882 w 6172200"/>
              <a:gd name="connsiteY165" fmla="*/ 3763341 h 5592416"/>
              <a:gd name="connsiteX166" fmla="*/ 3209182 w 6172200"/>
              <a:gd name="connsiteY166" fmla="*/ 3796678 h 5592416"/>
              <a:gd name="connsiteX167" fmla="*/ 3191720 w 6172200"/>
              <a:gd name="connsiteY167" fmla="*/ 3825253 h 5592416"/>
              <a:gd name="connsiteX168" fmla="*/ 3164732 w 6172200"/>
              <a:gd name="connsiteY168" fmla="*/ 3849066 h 5592416"/>
              <a:gd name="connsiteX169" fmla="*/ 3134570 w 6172200"/>
              <a:gd name="connsiteY169" fmla="*/ 3869703 h 5592416"/>
              <a:gd name="connsiteX170" fmla="*/ 3101232 w 6172200"/>
              <a:gd name="connsiteY170" fmla="*/ 3880816 h 5592416"/>
              <a:gd name="connsiteX171" fmla="*/ 3061545 w 6172200"/>
              <a:gd name="connsiteY171" fmla="*/ 3885578 h 5592416"/>
              <a:gd name="connsiteX172" fmla="*/ 3025032 w 6172200"/>
              <a:gd name="connsiteY172" fmla="*/ 3880816 h 5592416"/>
              <a:gd name="connsiteX173" fmla="*/ 2990107 w 6172200"/>
              <a:gd name="connsiteY173" fmla="*/ 3869703 h 5592416"/>
              <a:gd name="connsiteX174" fmla="*/ 2959945 w 6172200"/>
              <a:gd name="connsiteY174" fmla="*/ 3849066 h 5592416"/>
              <a:gd name="connsiteX175" fmla="*/ 2934545 w 6172200"/>
              <a:gd name="connsiteY175" fmla="*/ 3825253 h 5592416"/>
              <a:gd name="connsiteX176" fmla="*/ 2915495 w 6172200"/>
              <a:gd name="connsiteY176" fmla="*/ 3796678 h 5592416"/>
              <a:gd name="connsiteX177" fmla="*/ 2902795 w 6172200"/>
              <a:gd name="connsiteY177" fmla="*/ 3763341 h 5592416"/>
              <a:gd name="connsiteX178" fmla="*/ 2898032 w 6172200"/>
              <a:gd name="connsiteY178" fmla="*/ 3725241 h 5592416"/>
              <a:gd name="connsiteX179" fmla="*/ 2899620 w 6172200"/>
              <a:gd name="connsiteY179" fmla="*/ 3707778 h 5592416"/>
              <a:gd name="connsiteX180" fmla="*/ 2904382 w 6172200"/>
              <a:gd name="connsiteY180" fmla="*/ 3685553 h 5592416"/>
              <a:gd name="connsiteX181" fmla="*/ 2912320 w 6172200"/>
              <a:gd name="connsiteY181" fmla="*/ 3661741 h 5592416"/>
              <a:gd name="connsiteX182" fmla="*/ 2920257 w 6172200"/>
              <a:gd name="connsiteY182" fmla="*/ 3641103 h 5592416"/>
              <a:gd name="connsiteX183" fmla="*/ 2926607 w 6172200"/>
              <a:gd name="connsiteY183" fmla="*/ 3620466 h 5592416"/>
              <a:gd name="connsiteX184" fmla="*/ 2932957 w 6172200"/>
              <a:gd name="connsiteY184" fmla="*/ 3604591 h 5592416"/>
              <a:gd name="connsiteX185" fmla="*/ 2937720 w 6172200"/>
              <a:gd name="connsiteY185" fmla="*/ 3595066 h 5592416"/>
              <a:gd name="connsiteX186" fmla="*/ 2939307 w 6172200"/>
              <a:gd name="connsiteY186" fmla="*/ 3590303 h 5592416"/>
              <a:gd name="connsiteX187" fmla="*/ 2947245 w 6172200"/>
              <a:gd name="connsiteY187" fmla="*/ 3563316 h 5592416"/>
              <a:gd name="connsiteX188" fmla="*/ 2947245 w 6172200"/>
              <a:gd name="connsiteY188" fmla="*/ 3539503 h 5592416"/>
              <a:gd name="connsiteX189" fmla="*/ 2939307 w 6172200"/>
              <a:gd name="connsiteY189" fmla="*/ 3518866 h 5592416"/>
              <a:gd name="connsiteX190" fmla="*/ 2923432 w 6172200"/>
              <a:gd name="connsiteY190" fmla="*/ 3504578 h 5592416"/>
              <a:gd name="connsiteX191" fmla="*/ 2899620 w 6172200"/>
              <a:gd name="connsiteY191" fmla="*/ 3493466 h 5592416"/>
              <a:gd name="connsiteX192" fmla="*/ 2872632 w 6172200"/>
              <a:gd name="connsiteY192" fmla="*/ 3488703 h 5592416"/>
              <a:gd name="connsiteX193" fmla="*/ 2313832 w 6172200"/>
              <a:gd name="connsiteY193" fmla="*/ 3488703 h 5592416"/>
              <a:gd name="connsiteX194" fmla="*/ 1551832 w 6172200"/>
              <a:gd name="connsiteY194" fmla="*/ 1628153 h 5592416"/>
              <a:gd name="connsiteX195" fmla="*/ 1515320 w 6172200"/>
              <a:gd name="connsiteY195" fmla="*/ 1631328 h 5592416"/>
              <a:gd name="connsiteX196" fmla="*/ 1480395 w 6172200"/>
              <a:gd name="connsiteY196" fmla="*/ 1644028 h 5592416"/>
              <a:gd name="connsiteX197" fmla="*/ 1450232 w 6172200"/>
              <a:gd name="connsiteY197" fmla="*/ 1661491 h 5592416"/>
              <a:gd name="connsiteX198" fmla="*/ 1424832 w 6172200"/>
              <a:gd name="connsiteY198" fmla="*/ 1686891 h 5592416"/>
              <a:gd name="connsiteX199" fmla="*/ 1405782 w 6172200"/>
              <a:gd name="connsiteY199" fmla="*/ 1717053 h 5592416"/>
              <a:gd name="connsiteX200" fmla="*/ 1393082 w 6172200"/>
              <a:gd name="connsiteY200" fmla="*/ 1748803 h 5592416"/>
              <a:gd name="connsiteX201" fmla="*/ 1388320 w 6172200"/>
              <a:gd name="connsiteY201" fmla="*/ 1786903 h 5592416"/>
              <a:gd name="connsiteX202" fmla="*/ 1389907 w 6172200"/>
              <a:gd name="connsiteY202" fmla="*/ 1805953 h 5592416"/>
              <a:gd name="connsiteX203" fmla="*/ 1394670 w 6172200"/>
              <a:gd name="connsiteY203" fmla="*/ 1826591 h 5592416"/>
              <a:gd name="connsiteX204" fmla="*/ 1402607 w 6172200"/>
              <a:gd name="connsiteY204" fmla="*/ 1848816 h 5592416"/>
              <a:gd name="connsiteX205" fmla="*/ 1410545 w 6172200"/>
              <a:gd name="connsiteY205" fmla="*/ 1872628 h 5592416"/>
              <a:gd name="connsiteX206" fmla="*/ 1416895 w 6172200"/>
              <a:gd name="connsiteY206" fmla="*/ 1891678 h 5592416"/>
              <a:gd name="connsiteX207" fmla="*/ 1423245 w 6172200"/>
              <a:gd name="connsiteY207" fmla="*/ 1907553 h 5592416"/>
              <a:gd name="connsiteX208" fmla="*/ 1428007 w 6172200"/>
              <a:gd name="connsiteY208" fmla="*/ 1918666 h 5592416"/>
              <a:gd name="connsiteX209" fmla="*/ 1429595 w 6172200"/>
              <a:gd name="connsiteY209" fmla="*/ 1921841 h 5592416"/>
              <a:gd name="connsiteX210" fmla="*/ 1437532 w 6172200"/>
              <a:gd name="connsiteY210" fmla="*/ 1950416 h 5592416"/>
              <a:gd name="connsiteX211" fmla="*/ 1437532 w 6172200"/>
              <a:gd name="connsiteY211" fmla="*/ 1974228 h 5592416"/>
              <a:gd name="connsiteX212" fmla="*/ 1429595 w 6172200"/>
              <a:gd name="connsiteY212" fmla="*/ 1993278 h 5592416"/>
              <a:gd name="connsiteX213" fmla="*/ 1413720 w 6172200"/>
              <a:gd name="connsiteY213" fmla="*/ 2009153 h 5592416"/>
              <a:gd name="connsiteX214" fmla="*/ 1389907 w 6172200"/>
              <a:gd name="connsiteY214" fmla="*/ 2018678 h 5592416"/>
              <a:gd name="connsiteX215" fmla="*/ 1361332 w 6172200"/>
              <a:gd name="connsiteY215" fmla="*/ 2023441 h 5592416"/>
              <a:gd name="connsiteX216" fmla="*/ 802532 w 6172200"/>
              <a:gd name="connsiteY216" fmla="*/ 2023441 h 5592416"/>
              <a:gd name="connsiteX217" fmla="*/ 802532 w 6172200"/>
              <a:gd name="connsiteY217" fmla="*/ 2563191 h 5592416"/>
              <a:gd name="connsiteX218" fmla="*/ 799357 w 6172200"/>
              <a:gd name="connsiteY218" fmla="*/ 2591766 h 5592416"/>
              <a:gd name="connsiteX219" fmla="*/ 789832 w 6172200"/>
              <a:gd name="connsiteY219" fmla="*/ 2613991 h 5592416"/>
              <a:gd name="connsiteX220" fmla="*/ 772370 w 6172200"/>
              <a:gd name="connsiteY220" fmla="*/ 2628279 h 5592416"/>
              <a:gd name="connsiteX221" fmla="*/ 751732 w 6172200"/>
              <a:gd name="connsiteY221" fmla="*/ 2636216 h 5592416"/>
              <a:gd name="connsiteX222" fmla="*/ 726332 w 6172200"/>
              <a:gd name="connsiteY222" fmla="*/ 2637803 h 5592416"/>
              <a:gd name="connsiteX223" fmla="*/ 699345 w 6172200"/>
              <a:gd name="connsiteY223" fmla="*/ 2629866 h 5592416"/>
              <a:gd name="connsiteX224" fmla="*/ 692995 w 6172200"/>
              <a:gd name="connsiteY224" fmla="*/ 2626691 h 5592416"/>
              <a:gd name="connsiteX225" fmla="*/ 678707 w 6172200"/>
              <a:gd name="connsiteY225" fmla="*/ 2621928 h 5592416"/>
              <a:gd name="connsiteX226" fmla="*/ 662832 w 6172200"/>
              <a:gd name="connsiteY226" fmla="*/ 2615578 h 5592416"/>
              <a:gd name="connsiteX227" fmla="*/ 642195 w 6172200"/>
              <a:gd name="connsiteY227" fmla="*/ 2609228 h 5592416"/>
              <a:gd name="connsiteX228" fmla="*/ 619970 w 6172200"/>
              <a:gd name="connsiteY228" fmla="*/ 2602878 h 5592416"/>
              <a:gd name="connsiteX229" fmla="*/ 597745 w 6172200"/>
              <a:gd name="connsiteY229" fmla="*/ 2596528 h 5592416"/>
              <a:gd name="connsiteX230" fmla="*/ 577107 w 6172200"/>
              <a:gd name="connsiteY230" fmla="*/ 2591766 h 5592416"/>
              <a:gd name="connsiteX231" fmla="*/ 558057 w 6172200"/>
              <a:gd name="connsiteY231" fmla="*/ 2590178 h 5592416"/>
              <a:gd name="connsiteX232" fmla="*/ 527895 w 6172200"/>
              <a:gd name="connsiteY232" fmla="*/ 2593353 h 5592416"/>
              <a:gd name="connsiteX233" fmla="*/ 497732 w 6172200"/>
              <a:gd name="connsiteY233" fmla="*/ 2601291 h 5592416"/>
              <a:gd name="connsiteX234" fmla="*/ 472332 w 6172200"/>
              <a:gd name="connsiteY234" fmla="*/ 2613991 h 5592416"/>
              <a:gd name="connsiteX235" fmla="*/ 465982 w 6172200"/>
              <a:gd name="connsiteY235" fmla="*/ 2617166 h 5592416"/>
              <a:gd name="connsiteX236" fmla="*/ 442170 w 6172200"/>
              <a:gd name="connsiteY236" fmla="*/ 2636216 h 5592416"/>
              <a:gd name="connsiteX237" fmla="*/ 423120 w 6172200"/>
              <a:gd name="connsiteY237" fmla="*/ 2660028 h 5592416"/>
              <a:gd name="connsiteX238" fmla="*/ 405657 w 6172200"/>
              <a:gd name="connsiteY238" fmla="*/ 2687016 h 5592416"/>
              <a:gd name="connsiteX239" fmla="*/ 396132 w 6172200"/>
              <a:gd name="connsiteY239" fmla="*/ 2717178 h 5592416"/>
              <a:gd name="connsiteX240" fmla="*/ 392957 w 6172200"/>
              <a:gd name="connsiteY240" fmla="*/ 2748928 h 5592416"/>
              <a:gd name="connsiteX241" fmla="*/ 396132 w 6172200"/>
              <a:gd name="connsiteY241" fmla="*/ 2780678 h 5592416"/>
              <a:gd name="connsiteX242" fmla="*/ 405657 w 6172200"/>
              <a:gd name="connsiteY242" fmla="*/ 2810841 h 5592416"/>
              <a:gd name="connsiteX243" fmla="*/ 423120 w 6172200"/>
              <a:gd name="connsiteY243" fmla="*/ 2837829 h 5592416"/>
              <a:gd name="connsiteX244" fmla="*/ 442170 w 6172200"/>
              <a:gd name="connsiteY244" fmla="*/ 2861641 h 5592416"/>
              <a:gd name="connsiteX245" fmla="*/ 465982 w 6172200"/>
              <a:gd name="connsiteY245" fmla="*/ 2880691 h 5592416"/>
              <a:gd name="connsiteX246" fmla="*/ 472332 w 6172200"/>
              <a:gd name="connsiteY246" fmla="*/ 2885454 h 5592416"/>
              <a:gd name="connsiteX247" fmla="*/ 497732 w 6172200"/>
              <a:gd name="connsiteY247" fmla="*/ 2896566 h 5592416"/>
              <a:gd name="connsiteX248" fmla="*/ 527895 w 6172200"/>
              <a:gd name="connsiteY248" fmla="*/ 2904504 h 5592416"/>
              <a:gd name="connsiteX249" fmla="*/ 558057 w 6172200"/>
              <a:gd name="connsiteY249" fmla="*/ 2907679 h 5592416"/>
              <a:gd name="connsiteX250" fmla="*/ 577107 w 6172200"/>
              <a:gd name="connsiteY250" fmla="*/ 2906091 h 5592416"/>
              <a:gd name="connsiteX251" fmla="*/ 597745 w 6172200"/>
              <a:gd name="connsiteY251" fmla="*/ 2901329 h 5592416"/>
              <a:gd name="connsiteX252" fmla="*/ 619970 w 6172200"/>
              <a:gd name="connsiteY252" fmla="*/ 2896566 h 5592416"/>
              <a:gd name="connsiteX253" fmla="*/ 642195 w 6172200"/>
              <a:gd name="connsiteY253" fmla="*/ 2888629 h 5592416"/>
              <a:gd name="connsiteX254" fmla="*/ 662832 w 6172200"/>
              <a:gd name="connsiteY254" fmla="*/ 2882279 h 5592416"/>
              <a:gd name="connsiteX255" fmla="*/ 678707 w 6172200"/>
              <a:gd name="connsiteY255" fmla="*/ 2875929 h 5592416"/>
              <a:gd name="connsiteX256" fmla="*/ 692995 w 6172200"/>
              <a:gd name="connsiteY256" fmla="*/ 2871166 h 5592416"/>
              <a:gd name="connsiteX257" fmla="*/ 699345 w 6172200"/>
              <a:gd name="connsiteY257" fmla="*/ 2867991 h 5592416"/>
              <a:gd name="connsiteX258" fmla="*/ 726332 w 6172200"/>
              <a:gd name="connsiteY258" fmla="*/ 2860054 h 5592416"/>
              <a:gd name="connsiteX259" fmla="*/ 751732 w 6172200"/>
              <a:gd name="connsiteY259" fmla="*/ 2861641 h 5592416"/>
              <a:gd name="connsiteX260" fmla="*/ 772370 w 6172200"/>
              <a:gd name="connsiteY260" fmla="*/ 2869579 h 5592416"/>
              <a:gd name="connsiteX261" fmla="*/ 789832 w 6172200"/>
              <a:gd name="connsiteY261" fmla="*/ 2885454 h 5592416"/>
              <a:gd name="connsiteX262" fmla="*/ 799357 w 6172200"/>
              <a:gd name="connsiteY262" fmla="*/ 2906091 h 5592416"/>
              <a:gd name="connsiteX263" fmla="*/ 802532 w 6172200"/>
              <a:gd name="connsiteY263" fmla="*/ 2933079 h 5592416"/>
              <a:gd name="connsiteX264" fmla="*/ 802532 w 6172200"/>
              <a:gd name="connsiteY264" fmla="*/ 3474416 h 5592416"/>
              <a:gd name="connsiteX265" fmla="*/ 893020 w 6172200"/>
              <a:gd name="connsiteY265" fmla="*/ 3474416 h 5592416"/>
              <a:gd name="connsiteX266" fmla="*/ 904132 w 6172200"/>
              <a:gd name="connsiteY266" fmla="*/ 3472829 h 5592416"/>
              <a:gd name="connsiteX267" fmla="*/ 916832 w 6172200"/>
              <a:gd name="connsiteY267" fmla="*/ 3471241 h 5592416"/>
              <a:gd name="connsiteX268" fmla="*/ 1361332 w 6172200"/>
              <a:gd name="connsiteY268" fmla="*/ 3471241 h 5592416"/>
              <a:gd name="connsiteX269" fmla="*/ 1389907 w 6172200"/>
              <a:gd name="connsiteY269" fmla="*/ 3468066 h 5592416"/>
              <a:gd name="connsiteX270" fmla="*/ 1413720 w 6172200"/>
              <a:gd name="connsiteY270" fmla="*/ 3458541 h 5592416"/>
              <a:gd name="connsiteX271" fmla="*/ 1429595 w 6172200"/>
              <a:gd name="connsiteY271" fmla="*/ 3442666 h 5592416"/>
              <a:gd name="connsiteX272" fmla="*/ 1437532 w 6172200"/>
              <a:gd name="connsiteY272" fmla="*/ 3422029 h 5592416"/>
              <a:gd name="connsiteX273" fmla="*/ 1437532 w 6172200"/>
              <a:gd name="connsiteY273" fmla="*/ 3396629 h 5592416"/>
              <a:gd name="connsiteX274" fmla="*/ 1429595 w 6172200"/>
              <a:gd name="connsiteY274" fmla="*/ 3371229 h 5592416"/>
              <a:gd name="connsiteX275" fmla="*/ 1428007 w 6172200"/>
              <a:gd name="connsiteY275" fmla="*/ 3366466 h 5592416"/>
              <a:gd name="connsiteX276" fmla="*/ 1423245 w 6172200"/>
              <a:gd name="connsiteY276" fmla="*/ 3356941 h 5592416"/>
              <a:gd name="connsiteX277" fmla="*/ 1416895 w 6172200"/>
              <a:gd name="connsiteY277" fmla="*/ 3341066 h 5592416"/>
              <a:gd name="connsiteX278" fmla="*/ 1410545 w 6172200"/>
              <a:gd name="connsiteY278" fmla="*/ 3320429 h 5592416"/>
              <a:gd name="connsiteX279" fmla="*/ 1402607 w 6172200"/>
              <a:gd name="connsiteY279" fmla="*/ 3298204 h 5592416"/>
              <a:gd name="connsiteX280" fmla="*/ 1394670 w 6172200"/>
              <a:gd name="connsiteY280" fmla="*/ 3275979 h 5592416"/>
              <a:gd name="connsiteX281" fmla="*/ 1389907 w 6172200"/>
              <a:gd name="connsiteY281" fmla="*/ 3253754 h 5592416"/>
              <a:gd name="connsiteX282" fmla="*/ 1388320 w 6172200"/>
              <a:gd name="connsiteY282" fmla="*/ 3236291 h 5592416"/>
              <a:gd name="connsiteX283" fmla="*/ 1393082 w 6172200"/>
              <a:gd name="connsiteY283" fmla="*/ 3198191 h 5592416"/>
              <a:gd name="connsiteX284" fmla="*/ 1405782 w 6172200"/>
              <a:gd name="connsiteY284" fmla="*/ 3164854 h 5592416"/>
              <a:gd name="connsiteX285" fmla="*/ 1424832 w 6172200"/>
              <a:gd name="connsiteY285" fmla="*/ 3136279 h 5592416"/>
              <a:gd name="connsiteX286" fmla="*/ 1450232 w 6172200"/>
              <a:gd name="connsiteY286" fmla="*/ 3110879 h 5592416"/>
              <a:gd name="connsiteX287" fmla="*/ 1480395 w 6172200"/>
              <a:gd name="connsiteY287" fmla="*/ 3091829 h 5592416"/>
              <a:gd name="connsiteX288" fmla="*/ 1515320 w 6172200"/>
              <a:gd name="connsiteY288" fmla="*/ 3080716 h 5592416"/>
              <a:gd name="connsiteX289" fmla="*/ 1551832 w 6172200"/>
              <a:gd name="connsiteY289" fmla="*/ 3075954 h 5592416"/>
              <a:gd name="connsiteX290" fmla="*/ 1591520 w 6172200"/>
              <a:gd name="connsiteY290" fmla="*/ 3080716 h 5592416"/>
              <a:gd name="connsiteX291" fmla="*/ 1624858 w 6172200"/>
              <a:gd name="connsiteY291" fmla="*/ 3091829 h 5592416"/>
              <a:gd name="connsiteX292" fmla="*/ 1655020 w 6172200"/>
              <a:gd name="connsiteY292" fmla="*/ 3110879 h 5592416"/>
              <a:gd name="connsiteX293" fmla="*/ 1682008 w 6172200"/>
              <a:gd name="connsiteY293" fmla="*/ 3136279 h 5592416"/>
              <a:gd name="connsiteX294" fmla="*/ 1701058 w 6172200"/>
              <a:gd name="connsiteY294" fmla="*/ 3164854 h 5592416"/>
              <a:gd name="connsiteX295" fmla="*/ 1712170 w 6172200"/>
              <a:gd name="connsiteY295" fmla="*/ 3198191 h 5592416"/>
              <a:gd name="connsiteX296" fmla="*/ 1716933 w 6172200"/>
              <a:gd name="connsiteY296" fmla="*/ 3236291 h 5592416"/>
              <a:gd name="connsiteX297" fmla="*/ 1715345 w 6172200"/>
              <a:gd name="connsiteY297" fmla="*/ 3253754 h 5592416"/>
              <a:gd name="connsiteX298" fmla="*/ 1710583 w 6172200"/>
              <a:gd name="connsiteY298" fmla="*/ 3275979 h 5592416"/>
              <a:gd name="connsiteX299" fmla="*/ 1704233 w 6172200"/>
              <a:gd name="connsiteY299" fmla="*/ 3298204 h 5592416"/>
              <a:gd name="connsiteX300" fmla="*/ 1696295 w 6172200"/>
              <a:gd name="connsiteY300" fmla="*/ 3320429 h 5592416"/>
              <a:gd name="connsiteX301" fmla="*/ 1689945 w 6172200"/>
              <a:gd name="connsiteY301" fmla="*/ 3341066 h 5592416"/>
              <a:gd name="connsiteX302" fmla="*/ 1683595 w 6172200"/>
              <a:gd name="connsiteY302" fmla="*/ 3356941 h 5592416"/>
              <a:gd name="connsiteX303" fmla="*/ 1678833 w 6172200"/>
              <a:gd name="connsiteY303" fmla="*/ 3366466 h 5592416"/>
              <a:gd name="connsiteX304" fmla="*/ 1677245 w 6172200"/>
              <a:gd name="connsiteY304" fmla="*/ 3371229 h 5592416"/>
              <a:gd name="connsiteX305" fmla="*/ 1669308 w 6172200"/>
              <a:gd name="connsiteY305" fmla="*/ 3396629 h 5592416"/>
              <a:gd name="connsiteX306" fmla="*/ 1669308 w 6172200"/>
              <a:gd name="connsiteY306" fmla="*/ 3422029 h 5592416"/>
              <a:gd name="connsiteX307" fmla="*/ 1677245 w 6172200"/>
              <a:gd name="connsiteY307" fmla="*/ 3442666 h 5592416"/>
              <a:gd name="connsiteX308" fmla="*/ 1693120 w 6172200"/>
              <a:gd name="connsiteY308" fmla="*/ 3458541 h 5592416"/>
              <a:gd name="connsiteX309" fmla="*/ 1715345 w 6172200"/>
              <a:gd name="connsiteY309" fmla="*/ 3468066 h 5592416"/>
              <a:gd name="connsiteX310" fmla="*/ 1743920 w 6172200"/>
              <a:gd name="connsiteY310" fmla="*/ 3471241 h 5592416"/>
              <a:gd name="connsiteX311" fmla="*/ 2188420 w 6172200"/>
              <a:gd name="connsiteY311" fmla="*/ 3471241 h 5592416"/>
              <a:gd name="connsiteX312" fmla="*/ 2202708 w 6172200"/>
              <a:gd name="connsiteY312" fmla="*/ 3472829 h 5592416"/>
              <a:gd name="connsiteX313" fmla="*/ 2213820 w 6172200"/>
              <a:gd name="connsiteY313" fmla="*/ 3474416 h 5592416"/>
              <a:gd name="connsiteX314" fmla="*/ 2302720 w 6172200"/>
              <a:gd name="connsiteY314" fmla="*/ 3474416 h 5592416"/>
              <a:gd name="connsiteX315" fmla="*/ 2302720 w 6172200"/>
              <a:gd name="connsiteY315" fmla="*/ 2933079 h 5592416"/>
              <a:gd name="connsiteX316" fmla="*/ 2299545 w 6172200"/>
              <a:gd name="connsiteY316" fmla="*/ 2910854 h 5592416"/>
              <a:gd name="connsiteX317" fmla="*/ 2291608 w 6172200"/>
              <a:gd name="connsiteY317" fmla="*/ 2893391 h 5592416"/>
              <a:gd name="connsiteX318" fmla="*/ 2275733 w 6172200"/>
              <a:gd name="connsiteY318" fmla="*/ 2880691 h 5592416"/>
              <a:gd name="connsiteX319" fmla="*/ 2258270 w 6172200"/>
              <a:gd name="connsiteY319" fmla="*/ 2874341 h 5592416"/>
              <a:gd name="connsiteX320" fmla="*/ 2237633 w 6172200"/>
              <a:gd name="connsiteY320" fmla="*/ 2872754 h 5592416"/>
              <a:gd name="connsiteX321" fmla="*/ 2213820 w 6172200"/>
              <a:gd name="connsiteY321" fmla="*/ 2875929 h 5592416"/>
              <a:gd name="connsiteX322" fmla="*/ 2188420 w 6172200"/>
              <a:gd name="connsiteY322" fmla="*/ 2883866 h 5592416"/>
              <a:gd name="connsiteX323" fmla="*/ 2185245 w 6172200"/>
              <a:gd name="connsiteY323" fmla="*/ 2885454 h 5592416"/>
              <a:gd name="connsiteX324" fmla="*/ 2175720 w 6172200"/>
              <a:gd name="connsiteY324" fmla="*/ 2888629 h 5592416"/>
              <a:gd name="connsiteX325" fmla="*/ 2159845 w 6172200"/>
              <a:gd name="connsiteY325" fmla="*/ 2891804 h 5592416"/>
              <a:gd name="connsiteX326" fmla="*/ 2142383 w 6172200"/>
              <a:gd name="connsiteY326" fmla="*/ 2896566 h 5592416"/>
              <a:gd name="connsiteX327" fmla="*/ 2120158 w 6172200"/>
              <a:gd name="connsiteY327" fmla="*/ 2899741 h 5592416"/>
              <a:gd name="connsiteX328" fmla="*/ 2097933 w 6172200"/>
              <a:gd name="connsiteY328" fmla="*/ 2904504 h 5592416"/>
              <a:gd name="connsiteX329" fmla="*/ 2077295 w 6172200"/>
              <a:gd name="connsiteY329" fmla="*/ 2906091 h 5592416"/>
              <a:gd name="connsiteX330" fmla="*/ 2058245 w 6172200"/>
              <a:gd name="connsiteY330" fmla="*/ 2907679 h 5592416"/>
              <a:gd name="connsiteX331" fmla="*/ 2020145 w 6172200"/>
              <a:gd name="connsiteY331" fmla="*/ 2902916 h 5592416"/>
              <a:gd name="connsiteX332" fmla="*/ 1985220 w 6172200"/>
              <a:gd name="connsiteY332" fmla="*/ 2891804 h 5592416"/>
              <a:gd name="connsiteX333" fmla="*/ 1955058 w 6172200"/>
              <a:gd name="connsiteY333" fmla="*/ 2872754 h 5592416"/>
              <a:gd name="connsiteX334" fmla="*/ 1929658 w 6172200"/>
              <a:gd name="connsiteY334" fmla="*/ 2847354 h 5592416"/>
              <a:gd name="connsiteX335" fmla="*/ 1910608 w 6172200"/>
              <a:gd name="connsiteY335" fmla="*/ 2818779 h 5592416"/>
              <a:gd name="connsiteX336" fmla="*/ 1897908 w 6172200"/>
              <a:gd name="connsiteY336" fmla="*/ 2785441 h 5592416"/>
              <a:gd name="connsiteX337" fmla="*/ 1893145 w 6172200"/>
              <a:gd name="connsiteY337" fmla="*/ 2748928 h 5592416"/>
              <a:gd name="connsiteX338" fmla="*/ 1897908 w 6172200"/>
              <a:gd name="connsiteY338" fmla="*/ 2712416 h 5592416"/>
              <a:gd name="connsiteX339" fmla="*/ 1910608 w 6172200"/>
              <a:gd name="connsiteY339" fmla="*/ 2679078 h 5592416"/>
              <a:gd name="connsiteX340" fmla="*/ 1929658 w 6172200"/>
              <a:gd name="connsiteY340" fmla="*/ 2648916 h 5592416"/>
              <a:gd name="connsiteX341" fmla="*/ 1955058 w 6172200"/>
              <a:gd name="connsiteY341" fmla="*/ 2625103 h 5592416"/>
              <a:gd name="connsiteX342" fmla="*/ 1985220 w 6172200"/>
              <a:gd name="connsiteY342" fmla="*/ 2606053 h 5592416"/>
              <a:gd name="connsiteX343" fmla="*/ 2020145 w 6172200"/>
              <a:gd name="connsiteY343" fmla="*/ 2594941 h 5592416"/>
              <a:gd name="connsiteX344" fmla="*/ 2058245 w 6172200"/>
              <a:gd name="connsiteY344" fmla="*/ 2590178 h 5592416"/>
              <a:gd name="connsiteX345" fmla="*/ 2077295 w 6172200"/>
              <a:gd name="connsiteY345" fmla="*/ 2591766 h 5592416"/>
              <a:gd name="connsiteX346" fmla="*/ 2099520 w 6172200"/>
              <a:gd name="connsiteY346" fmla="*/ 2596528 h 5592416"/>
              <a:gd name="connsiteX347" fmla="*/ 2123333 w 6172200"/>
              <a:gd name="connsiteY347" fmla="*/ 2602878 h 5592416"/>
              <a:gd name="connsiteX348" fmla="*/ 2145558 w 6172200"/>
              <a:gd name="connsiteY348" fmla="*/ 2610816 h 5592416"/>
              <a:gd name="connsiteX349" fmla="*/ 2166195 w 6172200"/>
              <a:gd name="connsiteY349" fmla="*/ 2617166 h 5592416"/>
              <a:gd name="connsiteX350" fmla="*/ 2183658 w 6172200"/>
              <a:gd name="connsiteY350" fmla="*/ 2623516 h 5592416"/>
              <a:gd name="connsiteX351" fmla="*/ 2194770 w 6172200"/>
              <a:gd name="connsiteY351" fmla="*/ 2628279 h 5592416"/>
              <a:gd name="connsiteX352" fmla="*/ 2197945 w 6172200"/>
              <a:gd name="connsiteY352" fmla="*/ 2629866 h 5592416"/>
              <a:gd name="connsiteX353" fmla="*/ 2226520 w 6172200"/>
              <a:gd name="connsiteY353" fmla="*/ 2637803 h 5592416"/>
              <a:gd name="connsiteX354" fmla="*/ 2251920 w 6172200"/>
              <a:gd name="connsiteY354" fmla="*/ 2636216 h 5592416"/>
              <a:gd name="connsiteX355" fmla="*/ 2272558 w 6172200"/>
              <a:gd name="connsiteY355" fmla="*/ 2628279 h 5592416"/>
              <a:gd name="connsiteX356" fmla="*/ 2290020 w 6172200"/>
              <a:gd name="connsiteY356" fmla="*/ 2613991 h 5592416"/>
              <a:gd name="connsiteX357" fmla="*/ 2299545 w 6172200"/>
              <a:gd name="connsiteY357" fmla="*/ 2591766 h 5592416"/>
              <a:gd name="connsiteX358" fmla="*/ 2302720 w 6172200"/>
              <a:gd name="connsiteY358" fmla="*/ 2563191 h 5592416"/>
              <a:gd name="connsiteX359" fmla="*/ 2302720 w 6172200"/>
              <a:gd name="connsiteY359" fmla="*/ 2023441 h 5592416"/>
              <a:gd name="connsiteX360" fmla="*/ 1743920 w 6172200"/>
              <a:gd name="connsiteY360" fmla="*/ 2023441 h 5592416"/>
              <a:gd name="connsiteX361" fmla="*/ 1715345 w 6172200"/>
              <a:gd name="connsiteY361" fmla="*/ 2018678 h 5592416"/>
              <a:gd name="connsiteX362" fmla="*/ 1693120 w 6172200"/>
              <a:gd name="connsiteY362" fmla="*/ 2009153 h 5592416"/>
              <a:gd name="connsiteX363" fmla="*/ 1677245 w 6172200"/>
              <a:gd name="connsiteY363" fmla="*/ 1993278 h 5592416"/>
              <a:gd name="connsiteX364" fmla="*/ 1669308 w 6172200"/>
              <a:gd name="connsiteY364" fmla="*/ 1974228 h 5592416"/>
              <a:gd name="connsiteX365" fmla="*/ 1669308 w 6172200"/>
              <a:gd name="connsiteY365" fmla="*/ 1950416 h 5592416"/>
              <a:gd name="connsiteX366" fmla="*/ 1677245 w 6172200"/>
              <a:gd name="connsiteY366" fmla="*/ 1921841 h 5592416"/>
              <a:gd name="connsiteX367" fmla="*/ 1678833 w 6172200"/>
              <a:gd name="connsiteY367" fmla="*/ 1918666 h 5592416"/>
              <a:gd name="connsiteX368" fmla="*/ 1683595 w 6172200"/>
              <a:gd name="connsiteY368" fmla="*/ 1907553 h 5592416"/>
              <a:gd name="connsiteX369" fmla="*/ 1689945 w 6172200"/>
              <a:gd name="connsiteY369" fmla="*/ 1891678 h 5592416"/>
              <a:gd name="connsiteX370" fmla="*/ 1696295 w 6172200"/>
              <a:gd name="connsiteY370" fmla="*/ 1872628 h 5592416"/>
              <a:gd name="connsiteX371" fmla="*/ 1704233 w 6172200"/>
              <a:gd name="connsiteY371" fmla="*/ 1848816 h 5592416"/>
              <a:gd name="connsiteX372" fmla="*/ 1710583 w 6172200"/>
              <a:gd name="connsiteY372" fmla="*/ 1826591 h 5592416"/>
              <a:gd name="connsiteX373" fmla="*/ 1715345 w 6172200"/>
              <a:gd name="connsiteY373" fmla="*/ 1805953 h 5592416"/>
              <a:gd name="connsiteX374" fmla="*/ 1716933 w 6172200"/>
              <a:gd name="connsiteY374" fmla="*/ 1786903 h 5592416"/>
              <a:gd name="connsiteX375" fmla="*/ 1712170 w 6172200"/>
              <a:gd name="connsiteY375" fmla="*/ 1748803 h 5592416"/>
              <a:gd name="connsiteX376" fmla="*/ 1701058 w 6172200"/>
              <a:gd name="connsiteY376" fmla="*/ 1717053 h 5592416"/>
              <a:gd name="connsiteX377" fmla="*/ 1682008 w 6172200"/>
              <a:gd name="connsiteY377" fmla="*/ 1686891 h 5592416"/>
              <a:gd name="connsiteX378" fmla="*/ 1655020 w 6172200"/>
              <a:gd name="connsiteY378" fmla="*/ 1661491 h 5592416"/>
              <a:gd name="connsiteX379" fmla="*/ 1624858 w 6172200"/>
              <a:gd name="connsiteY379" fmla="*/ 1644028 h 5592416"/>
              <a:gd name="connsiteX380" fmla="*/ 1591520 w 6172200"/>
              <a:gd name="connsiteY380" fmla="*/ 1631328 h 5592416"/>
              <a:gd name="connsiteX381" fmla="*/ 1551832 w 6172200"/>
              <a:gd name="connsiteY381" fmla="*/ 1628153 h 5592416"/>
              <a:gd name="connsiteX382" fmla="*/ 3053607 w 6172200"/>
              <a:gd name="connsiteY382" fmla="*/ 175590 h 5592416"/>
              <a:gd name="connsiteX383" fmla="*/ 3020270 w 6172200"/>
              <a:gd name="connsiteY383" fmla="*/ 178765 h 5592416"/>
              <a:gd name="connsiteX384" fmla="*/ 2988520 w 6172200"/>
              <a:gd name="connsiteY384" fmla="*/ 188290 h 5592416"/>
              <a:gd name="connsiteX385" fmla="*/ 2961532 w 6172200"/>
              <a:gd name="connsiteY385" fmla="*/ 202578 h 5592416"/>
              <a:gd name="connsiteX386" fmla="*/ 2937720 w 6172200"/>
              <a:gd name="connsiteY386" fmla="*/ 223215 h 5592416"/>
              <a:gd name="connsiteX387" fmla="*/ 2918670 w 6172200"/>
              <a:gd name="connsiteY387" fmla="*/ 245440 h 5592416"/>
              <a:gd name="connsiteX388" fmla="*/ 2913907 w 6172200"/>
              <a:gd name="connsiteY388" fmla="*/ 251790 h 5592416"/>
              <a:gd name="connsiteX389" fmla="*/ 2899620 w 6172200"/>
              <a:gd name="connsiteY389" fmla="*/ 277190 h 5592416"/>
              <a:gd name="connsiteX390" fmla="*/ 2891682 w 6172200"/>
              <a:gd name="connsiteY390" fmla="*/ 304178 h 5592416"/>
              <a:gd name="connsiteX391" fmla="*/ 2888507 w 6172200"/>
              <a:gd name="connsiteY391" fmla="*/ 334341 h 5592416"/>
              <a:gd name="connsiteX392" fmla="*/ 2890095 w 6172200"/>
              <a:gd name="connsiteY392" fmla="*/ 351803 h 5592416"/>
              <a:gd name="connsiteX393" fmla="*/ 2894857 w 6172200"/>
              <a:gd name="connsiteY393" fmla="*/ 372440 h 5592416"/>
              <a:gd name="connsiteX394" fmla="*/ 2901207 w 6172200"/>
              <a:gd name="connsiteY394" fmla="*/ 394665 h 5592416"/>
              <a:gd name="connsiteX395" fmla="*/ 2907557 w 6172200"/>
              <a:gd name="connsiteY395" fmla="*/ 416890 h 5592416"/>
              <a:gd name="connsiteX396" fmla="*/ 2917082 w 6172200"/>
              <a:gd name="connsiteY396" fmla="*/ 435941 h 5592416"/>
              <a:gd name="connsiteX397" fmla="*/ 2923432 w 6172200"/>
              <a:gd name="connsiteY397" fmla="*/ 451816 h 5592416"/>
              <a:gd name="connsiteX398" fmla="*/ 2928195 w 6172200"/>
              <a:gd name="connsiteY398" fmla="*/ 462928 h 5592416"/>
              <a:gd name="connsiteX399" fmla="*/ 2929782 w 6172200"/>
              <a:gd name="connsiteY399" fmla="*/ 469278 h 5592416"/>
              <a:gd name="connsiteX400" fmla="*/ 2931370 w 6172200"/>
              <a:gd name="connsiteY400" fmla="*/ 470866 h 5592416"/>
              <a:gd name="connsiteX401" fmla="*/ 2939307 w 6172200"/>
              <a:gd name="connsiteY401" fmla="*/ 497853 h 5592416"/>
              <a:gd name="connsiteX402" fmla="*/ 2937720 w 6172200"/>
              <a:gd name="connsiteY402" fmla="*/ 521666 h 5592416"/>
              <a:gd name="connsiteX403" fmla="*/ 2929782 w 6172200"/>
              <a:gd name="connsiteY403" fmla="*/ 542303 h 5592416"/>
              <a:gd name="connsiteX404" fmla="*/ 2913907 w 6172200"/>
              <a:gd name="connsiteY404" fmla="*/ 556591 h 5592416"/>
              <a:gd name="connsiteX405" fmla="*/ 2890095 w 6172200"/>
              <a:gd name="connsiteY405" fmla="*/ 567703 h 5592416"/>
              <a:gd name="connsiteX406" fmla="*/ 2863107 w 6172200"/>
              <a:gd name="connsiteY406" fmla="*/ 570878 h 5592416"/>
              <a:gd name="connsiteX407" fmla="*/ 2417020 w 6172200"/>
              <a:gd name="connsiteY407" fmla="*/ 570878 h 5592416"/>
              <a:gd name="connsiteX408" fmla="*/ 2304307 w 6172200"/>
              <a:gd name="connsiteY408" fmla="*/ 570878 h 5592416"/>
              <a:gd name="connsiteX409" fmla="*/ 2304307 w 6172200"/>
              <a:gd name="connsiteY409" fmla="*/ 658191 h 5592416"/>
              <a:gd name="connsiteX410" fmla="*/ 2305895 w 6172200"/>
              <a:gd name="connsiteY410" fmla="*/ 669303 h 5592416"/>
              <a:gd name="connsiteX411" fmla="*/ 2305895 w 6172200"/>
              <a:gd name="connsiteY411" fmla="*/ 682003 h 5592416"/>
              <a:gd name="connsiteX412" fmla="*/ 2305895 w 6172200"/>
              <a:gd name="connsiteY412" fmla="*/ 1112215 h 5592416"/>
              <a:gd name="connsiteX413" fmla="*/ 2309070 w 6172200"/>
              <a:gd name="connsiteY413" fmla="*/ 1136028 h 5592416"/>
              <a:gd name="connsiteX414" fmla="*/ 2317007 w 6172200"/>
              <a:gd name="connsiteY414" fmla="*/ 1156665 h 5592416"/>
              <a:gd name="connsiteX415" fmla="*/ 2328120 w 6172200"/>
              <a:gd name="connsiteY415" fmla="*/ 1170953 h 5592416"/>
              <a:gd name="connsiteX416" fmla="*/ 2343995 w 6172200"/>
              <a:gd name="connsiteY416" fmla="*/ 1180478 h 5592416"/>
              <a:gd name="connsiteX417" fmla="*/ 2363045 w 6172200"/>
              <a:gd name="connsiteY417" fmla="*/ 1185240 h 5592416"/>
              <a:gd name="connsiteX418" fmla="*/ 2386857 w 6172200"/>
              <a:gd name="connsiteY418" fmla="*/ 1185240 h 5592416"/>
              <a:gd name="connsiteX419" fmla="*/ 2410670 w 6172200"/>
              <a:gd name="connsiteY419" fmla="*/ 1177303 h 5592416"/>
              <a:gd name="connsiteX420" fmla="*/ 2413845 w 6172200"/>
              <a:gd name="connsiteY420" fmla="*/ 1175716 h 5592416"/>
              <a:gd name="connsiteX421" fmla="*/ 2424957 w 6172200"/>
              <a:gd name="connsiteY421" fmla="*/ 1172541 h 5592416"/>
              <a:gd name="connsiteX422" fmla="*/ 2442420 w 6172200"/>
              <a:gd name="connsiteY422" fmla="*/ 1166191 h 5592416"/>
              <a:gd name="connsiteX423" fmla="*/ 2461470 w 6172200"/>
              <a:gd name="connsiteY423" fmla="*/ 1158253 h 5592416"/>
              <a:gd name="connsiteX424" fmla="*/ 2485282 w 6172200"/>
              <a:gd name="connsiteY424" fmla="*/ 1151903 h 5592416"/>
              <a:gd name="connsiteX425" fmla="*/ 2509095 w 6172200"/>
              <a:gd name="connsiteY425" fmla="*/ 1145553 h 5592416"/>
              <a:gd name="connsiteX426" fmla="*/ 2531320 w 6172200"/>
              <a:gd name="connsiteY426" fmla="*/ 1140791 h 5592416"/>
              <a:gd name="connsiteX427" fmla="*/ 2550370 w 6172200"/>
              <a:gd name="connsiteY427" fmla="*/ 1139203 h 5592416"/>
              <a:gd name="connsiteX428" fmla="*/ 2588470 w 6172200"/>
              <a:gd name="connsiteY428" fmla="*/ 1142378 h 5592416"/>
              <a:gd name="connsiteX429" fmla="*/ 2621807 w 6172200"/>
              <a:gd name="connsiteY429" fmla="*/ 1155078 h 5592416"/>
              <a:gd name="connsiteX430" fmla="*/ 2653557 w 6172200"/>
              <a:gd name="connsiteY430" fmla="*/ 1172541 h 5592416"/>
              <a:gd name="connsiteX431" fmla="*/ 2678957 w 6172200"/>
              <a:gd name="connsiteY431" fmla="*/ 1197940 h 5592416"/>
              <a:gd name="connsiteX432" fmla="*/ 2698007 w 6172200"/>
              <a:gd name="connsiteY432" fmla="*/ 1228103 h 5592416"/>
              <a:gd name="connsiteX433" fmla="*/ 2710707 w 6172200"/>
              <a:gd name="connsiteY433" fmla="*/ 1259853 h 5592416"/>
              <a:gd name="connsiteX434" fmla="*/ 2713882 w 6172200"/>
              <a:gd name="connsiteY434" fmla="*/ 1296366 h 5592416"/>
              <a:gd name="connsiteX435" fmla="*/ 2710707 w 6172200"/>
              <a:gd name="connsiteY435" fmla="*/ 1334466 h 5592416"/>
              <a:gd name="connsiteX436" fmla="*/ 2698007 w 6172200"/>
              <a:gd name="connsiteY436" fmla="*/ 1366216 h 5592416"/>
              <a:gd name="connsiteX437" fmla="*/ 2678957 w 6172200"/>
              <a:gd name="connsiteY437" fmla="*/ 1396378 h 5592416"/>
              <a:gd name="connsiteX438" fmla="*/ 2653557 w 6172200"/>
              <a:gd name="connsiteY438" fmla="*/ 1421778 h 5592416"/>
              <a:gd name="connsiteX439" fmla="*/ 2621807 w 6172200"/>
              <a:gd name="connsiteY439" fmla="*/ 1439241 h 5592416"/>
              <a:gd name="connsiteX440" fmla="*/ 2588470 w 6172200"/>
              <a:gd name="connsiteY440" fmla="*/ 1451941 h 5592416"/>
              <a:gd name="connsiteX441" fmla="*/ 2550370 w 6172200"/>
              <a:gd name="connsiteY441" fmla="*/ 1455116 h 5592416"/>
              <a:gd name="connsiteX442" fmla="*/ 2531320 w 6172200"/>
              <a:gd name="connsiteY442" fmla="*/ 1453528 h 5592416"/>
              <a:gd name="connsiteX443" fmla="*/ 2509095 w 6172200"/>
              <a:gd name="connsiteY443" fmla="*/ 1448766 h 5592416"/>
              <a:gd name="connsiteX444" fmla="*/ 2485282 w 6172200"/>
              <a:gd name="connsiteY444" fmla="*/ 1444003 h 5592416"/>
              <a:gd name="connsiteX445" fmla="*/ 2461470 w 6172200"/>
              <a:gd name="connsiteY445" fmla="*/ 1436066 h 5592416"/>
              <a:gd name="connsiteX446" fmla="*/ 2442420 w 6172200"/>
              <a:gd name="connsiteY446" fmla="*/ 1428129 h 5592416"/>
              <a:gd name="connsiteX447" fmla="*/ 2424957 w 6172200"/>
              <a:gd name="connsiteY447" fmla="*/ 1423366 h 5592416"/>
              <a:gd name="connsiteX448" fmla="*/ 2413845 w 6172200"/>
              <a:gd name="connsiteY448" fmla="*/ 1418603 h 5592416"/>
              <a:gd name="connsiteX449" fmla="*/ 2410670 w 6172200"/>
              <a:gd name="connsiteY449" fmla="*/ 1417016 h 5592416"/>
              <a:gd name="connsiteX450" fmla="*/ 2386857 w 6172200"/>
              <a:gd name="connsiteY450" fmla="*/ 1409078 h 5592416"/>
              <a:gd name="connsiteX451" fmla="*/ 2363045 w 6172200"/>
              <a:gd name="connsiteY451" fmla="*/ 1409078 h 5592416"/>
              <a:gd name="connsiteX452" fmla="*/ 2343995 w 6172200"/>
              <a:gd name="connsiteY452" fmla="*/ 1413841 h 5592416"/>
              <a:gd name="connsiteX453" fmla="*/ 2328120 w 6172200"/>
              <a:gd name="connsiteY453" fmla="*/ 1423366 h 5592416"/>
              <a:gd name="connsiteX454" fmla="*/ 2317007 w 6172200"/>
              <a:gd name="connsiteY454" fmla="*/ 1437653 h 5592416"/>
              <a:gd name="connsiteX455" fmla="*/ 2309070 w 6172200"/>
              <a:gd name="connsiteY455" fmla="*/ 1458291 h 5592416"/>
              <a:gd name="connsiteX456" fmla="*/ 2305895 w 6172200"/>
              <a:gd name="connsiteY456" fmla="*/ 1480516 h 5592416"/>
              <a:gd name="connsiteX457" fmla="*/ 2305895 w 6172200"/>
              <a:gd name="connsiteY457" fmla="*/ 1912316 h 5592416"/>
              <a:gd name="connsiteX458" fmla="*/ 2305895 w 6172200"/>
              <a:gd name="connsiteY458" fmla="*/ 1923428 h 5592416"/>
              <a:gd name="connsiteX459" fmla="*/ 2304307 w 6172200"/>
              <a:gd name="connsiteY459" fmla="*/ 1934541 h 5592416"/>
              <a:gd name="connsiteX460" fmla="*/ 2304307 w 6172200"/>
              <a:gd name="connsiteY460" fmla="*/ 2021853 h 5592416"/>
              <a:gd name="connsiteX461" fmla="*/ 2863107 w 6172200"/>
              <a:gd name="connsiteY461" fmla="*/ 2021853 h 5592416"/>
              <a:gd name="connsiteX462" fmla="*/ 2890095 w 6172200"/>
              <a:gd name="connsiteY462" fmla="*/ 2018678 h 5592416"/>
              <a:gd name="connsiteX463" fmla="*/ 2913907 w 6172200"/>
              <a:gd name="connsiteY463" fmla="*/ 2009153 h 5592416"/>
              <a:gd name="connsiteX464" fmla="*/ 2929782 w 6172200"/>
              <a:gd name="connsiteY464" fmla="*/ 1993278 h 5592416"/>
              <a:gd name="connsiteX465" fmla="*/ 2937720 w 6172200"/>
              <a:gd name="connsiteY465" fmla="*/ 1972641 h 5592416"/>
              <a:gd name="connsiteX466" fmla="*/ 2939307 w 6172200"/>
              <a:gd name="connsiteY466" fmla="*/ 1948828 h 5592416"/>
              <a:gd name="connsiteX467" fmla="*/ 2931370 w 6172200"/>
              <a:gd name="connsiteY467" fmla="*/ 1921841 h 5592416"/>
              <a:gd name="connsiteX468" fmla="*/ 2929782 w 6172200"/>
              <a:gd name="connsiteY468" fmla="*/ 1917078 h 5592416"/>
              <a:gd name="connsiteX469" fmla="*/ 2925020 w 6172200"/>
              <a:gd name="connsiteY469" fmla="*/ 1907553 h 5592416"/>
              <a:gd name="connsiteX470" fmla="*/ 2918670 w 6172200"/>
              <a:gd name="connsiteY470" fmla="*/ 1891678 h 5592416"/>
              <a:gd name="connsiteX471" fmla="*/ 2909145 w 6172200"/>
              <a:gd name="connsiteY471" fmla="*/ 1871041 h 5592416"/>
              <a:gd name="connsiteX472" fmla="*/ 2901207 w 6172200"/>
              <a:gd name="connsiteY472" fmla="*/ 1848816 h 5592416"/>
              <a:gd name="connsiteX473" fmla="*/ 2894857 w 6172200"/>
              <a:gd name="connsiteY473" fmla="*/ 1826591 h 5592416"/>
              <a:gd name="connsiteX474" fmla="*/ 2890095 w 6172200"/>
              <a:gd name="connsiteY474" fmla="*/ 1804366 h 5592416"/>
              <a:gd name="connsiteX475" fmla="*/ 2888507 w 6172200"/>
              <a:gd name="connsiteY475" fmla="*/ 1785316 h 5592416"/>
              <a:gd name="connsiteX476" fmla="*/ 2893270 w 6172200"/>
              <a:gd name="connsiteY476" fmla="*/ 1748803 h 5592416"/>
              <a:gd name="connsiteX477" fmla="*/ 2904382 w 6172200"/>
              <a:gd name="connsiteY477" fmla="*/ 1715466 h 5592416"/>
              <a:gd name="connsiteX478" fmla="*/ 2925020 w 6172200"/>
              <a:gd name="connsiteY478" fmla="*/ 1686891 h 5592416"/>
              <a:gd name="connsiteX479" fmla="*/ 2950420 w 6172200"/>
              <a:gd name="connsiteY479" fmla="*/ 1661491 h 5592416"/>
              <a:gd name="connsiteX480" fmla="*/ 2980582 w 6172200"/>
              <a:gd name="connsiteY480" fmla="*/ 1642441 h 5592416"/>
              <a:gd name="connsiteX481" fmla="*/ 3015507 w 6172200"/>
              <a:gd name="connsiteY481" fmla="*/ 1631328 h 5592416"/>
              <a:gd name="connsiteX482" fmla="*/ 3053607 w 6172200"/>
              <a:gd name="connsiteY482" fmla="*/ 1626566 h 5592416"/>
              <a:gd name="connsiteX483" fmla="*/ 3091707 w 6172200"/>
              <a:gd name="connsiteY483" fmla="*/ 1631328 h 5592416"/>
              <a:gd name="connsiteX484" fmla="*/ 3125045 w 6172200"/>
              <a:gd name="connsiteY484" fmla="*/ 1642441 h 5592416"/>
              <a:gd name="connsiteX485" fmla="*/ 3155207 w 6172200"/>
              <a:gd name="connsiteY485" fmla="*/ 1661491 h 5592416"/>
              <a:gd name="connsiteX486" fmla="*/ 3182195 w 6172200"/>
              <a:gd name="connsiteY486" fmla="*/ 1686891 h 5592416"/>
              <a:gd name="connsiteX487" fmla="*/ 3201245 w 6172200"/>
              <a:gd name="connsiteY487" fmla="*/ 1715466 h 5592416"/>
              <a:gd name="connsiteX488" fmla="*/ 3213945 w 6172200"/>
              <a:gd name="connsiteY488" fmla="*/ 1748803 h 5592416"/>
              <a:gd name="connsiteX489" fmla="*/ 3217120 w 6172200"/>
              <a:gd name="connsiteY489" fmla="*/ 1785316 h 5592416"/>
              <a:gd name="connsiteX490" fmla="*/ 3215532 w 6172200"/>
              <a:gd name="connsiteY490" fmla="*/ 1804366 h 5592416"/>
              <a:gd name="connsiteX491" fmla="*/ 3210770 w 6172200"/>
              <a:gd name="connsiteY491" fmla="*/ 1826591 h 5592416"/>
              <a:gd name="connsiteX492" fmla="*/ 3204420 w 6172200"/>
              <a:gd name="connsiteY492" fmla="*/ 1848816 h 5592416"/>
              <a:gd name="connsiteX493" fmla="*/ 3198070 w 6172200"/>
              <a:gd name="connsiteY493" fmla="*/ 1871041 h 5592416"/>
              <a:gd name="connsiteX494" fmla="*/ 3190132 w 6172200"/>
              <a:gd name="connsiteY494" fmla="*/ 1891678 h 5592416"/>
              <a:gd name="connsiteX495" fmla="*/ 3183782 w 6172200"/>
              <a:gd name="connsiteY495" fmla="*/ 1907553 h 5592416"/>
              <a:gd name="connsiteX496" fmla="*/ 3179020 w 6172200"/>
              <a:gd name="connsiteY496" fmla="*/ 1917078 h 5592416"/>
              <a:gd name="connsiteX497" fmla="*/ 3175845 w 6172200"/>
              <a:gd name="connsiteY497" fmla="*/ 1921841 h 5592416"/>
              <a:gd name="connsiteX498" fmla="*/ 3167907 w 6172200"/>
              <a:gd name="connsiteY498" fmla="*/ 1948828 h 5592416"/>
              <a:gd name="connsiteX499" fmla="*/ 3167907 w 6172200"/>
              <a:gd name="connsiteY499" fmla="*/ 1972641 h 5592416"/>
              <a:gd name="connsiteX500" fmla="*/ 3179020 w 6172200"/>
              <a:gd name="connsiteY500" fmla="*/ 1993278 h 5592416"/>
              <a:gd name="connsiteX501" fmla="*/ 3193307 w 6172200"/>
              <a:gd name="connsiteY501" fmla="*/ 2009153 h 5592416"/>
              <a:gd name="connsiteX502" fmla="*/ 3215532 w 6172200"/>
              <a:gd name="connsiteY502" fmla="*/ 2018678 h 5592416"/>
              <a:gd name="connsiteX503" fmla="*/ 3244107 w 6172200"/>
              <a:gd name="connsiteY503" fmla="*/ 2021853 h 5592416"/>
              <a:gd name="connsiteX504" fmla="*/ 3801320 w 6172200"/>
              <a:gd name="connsiteY504" fmla="*/ 2021853 h 5592416"/>
              <a:gd name="connsiteX505" fmla="*/ 3804495 w 6172200"/>
              <a:gd name="connsiteY505" fmla="*/ 2104403 h 5592416"/>
              <a:gd name="connsiteX506" fmla="*/ 3804495 w 6172200"/>
              <a:gd name="connsiteY506" fmla="*/ 2112341 h 5592416"/>
              <a:gd name="connsiteX507" fmla="*/ 3804495 w 6172200"/>
              <a:gd name="connsiteY507" fmla="*/ 2123453 h 5592416"/>
              <a:gd name="connsiteX508" fmla="*/ 3804495 w 6172200"/>
              <a:gd name="connsiteY508" fmla="*/ 2132978 h 5592416"/>
              <a:gd name="connsiteX509" fmla="*/ 3801320 w 6172200"/>
              <a:gd name="connsiteY509" fmla="*/ 2563191 h 5592416"/>
              <a:gd name="connsiteX510" fmla="*/ 3802907 w 6172200"/>
              <a:gd name="connsiteY510" fmla="*/ 2588591 h 5592416"/>
              <a:gd name="connsiteX511" fmla="*/ 3810845 w 6172200"/>
              <a:gd name="connsiteY511" fmla="*/ 2607641 h 5592416"/>
              <a:gd name="connsiteX512" fmla="*/ 3823545 w 6172200"/>
              <a:gd name="connsiteY512" fmla="*/ 2621928 h 5592416"/>
              <a:gd name="connsiteX513" fmla="*/ 3839420 w 6172200"/>
              <a:gd name="connsiteY513" fmla="*/ 2633041 h 5592416"/>
              <a:gd name="connsiteX514" fmla="*/ 3858470 w 6172200"/>
              <a:gd name="connsiteY514" fmla="*/ 2637803 h 5592416"/>
              <a:gd name="connsiteX515" fmla="*/ 3879107 w 6172200"/>
              <a:gd name="connsiteY515" fmla="*/ 2636216 h 5592416"/>
              <a:gd name="connsiteX516" fmla="*/ 3904507 w 6172200"/>
              <a:gd name="connsiteY516" fmla="*/ 2629866 h 5592416"/>
              <a:gd name="connsiteX517" fmla="*/ 3909270 w 6172200"/>
              <a:gd name="connsiteY517" fmla="*/ 2628279 h 5592416"/>
              <a:gd name="connsiteX518" fmla="*/ 3920382 w 6172200"/>
              <a:gd name="connsiteY518" fmla="*/ 2623516 h 5592416"/>
              <a:gd name="connsiteX519" fmla="*/ 3936257 w 6172200"/>
              <a:gd name="connsiteY519" fmla="*/ 2617166 h 5592416"/>
              <a:gd name="connsiteX520" fmla="*/ 3956895 w 6172200"/>
              <a:gd name="connsiteY520" fmla="*/ 2609228 h 5592416"/>
              <a:gd name="connsiteX521" fmla="*/ 3980707 w 6172200"/>
              <a:gd name="connsiteY521" fmla="*/ 2602878 h 5592416"/>
              <a:gd name="connsiteX522" fmla="*/ 4002932 w 6172200"/>
              <a:gd name="connsiteY522" fmla="*/ 2596528 h 5592416"/>
              <a:gd name="connsiteX523" fmla="*/ 4025157 w 6172200"/>
              <a:gd name="connsiteY523" fmla="*/ 2591766 h 5592416"/>
              <a:gd name="connsiteX524" fmla="*/ 4044207 w 6172200"/>
              <a:gd name="connsiteY524" fmla="*/ 2590178 h 5592416"/>
              <a:gd name="connsiteX525" fmla="*/ 4083895 w 6172200"/>
              <a:gd name="connsiteY525" fmla="*/ 2594941 h 5592416"/>
              <a:gd name="connsiteX526" fmla="*/ 4117232 w 6172200"/>
              <a:gd name="connsiteY526" fmla="*/ 2606053 h 5592416"/>
              <a:gd name="connsiteX527" fmla="*/ 4147395 w 6172200"/>
              <a:gd name="connsiteY527" fmla="*/ 2625103 h 5592416"/>
              <a:gd name="connsiteX528" fmla="*/ 4174382 w 6172200"/>
              <a:gd name="connsiteY528" fmla="*/ 2648916 h 5592416"/>
              <a:gd name="connsiteX529" fmla="*/ 4191845 w 6172200"/>
              <a:gd name="connsiteY529" fmla="*/ 2679078 h 5592416"/>
              <a:gd name="connsiteX530" fmla="*/ 4204545 w 6172200"/>
              <a:gd name="connsiteY530" fmla="*/ 2712416 h 5592416"/>
              <a:gd name="connsiteX531" fmla="*/ 4209307 w 6172200"/>
              <a:gd name="connsiteY531" fmla="*/ 2747341 h 5592416"/>
              <a:gd name="connsiteX532" fmla="*/ 4204545 w 6172200"/>
              <a:gd name="connsiteY532" fmla="*/ 2785441 h 5592416"/>
              <a:gd name="connsiteX533" fmla="*/ 4191845 w 6172200"/>
              <a:gd name="connsiteY533" fmla="*/ 2818778 h 5592416"/>
              <a:gd name="connsiteX534" fmla="*/ 4174382 w 6172200"/>
              <a:gd name="connsiteY534" fmla="*/ 2847353 h 5592416"/>
              <a:gd name="connsiteX535" fmla="*/ 4147395 w 6172200"/>
              <a:gd name="connsiteY535" fmla="*/ 2872753 h 5592416"/>
              <a:gd name="connsiteX536" fmla="*/ 4117232 w 6172200"/>
              <a:gd name="connsiteY536" fmla="*/ 2891803 h 5592416"/>
              <a:gd name="connsiteX537" fmla="*/ 4083895 w 6172200"/>
              <a:gd name="connsiteY537" fmla="*/ 2902916 h 5592416"/>
              <a:gd name="connsiteX538" fmla="*/ 4044207 w 6172200"/>
              <a:gd name="connsiteY538" fmla="*/ 2907678 h 5592416"/>
              <a:gd name="connsiteX539" fmla="*/ 4025157 w 6172200"/>
              <a:gd name="connsiteY539" fmla="*/ 2906091 h 5592416"/>
              <a:gd name="connsiteX540" fmla="*/ 4002932 w 6172200"/>
              <a:gd name="connsiteY540" fmla="*/ 2901328 h 5592416"/>
              <a:gd name="connsiteX541" fmla="*/ 3980707 w 6172200"/>
              <a:gd name="connsiteY541" fmla="*/ 2894978 h 5592416"/>
              <a:gd name="connsiteX542" fmla="*/ 3956895 w 6172200"/>
              <a:gd name="connsiteY542" fmla="*/ 2887041 h 5592416"/>
              <a:gd name="connsiteX543" fmla="*/ 3936257 w 6172200"/>
              <a:gd name="connsiteY543" fmla="*/ 2880691 h 5592416"/>
              <a:gd name="connsiteX544" fmla="*/ 3920382 w 6172200"/>
              <a:gd name="connsiteY544" fmla="*/ 2874341 h 5592416"/>
              <a:gd name="connsiteX545" fmla="*/ 3909270 w 6172200"/>
              <a:gd name="connsiteY545" fmla="*/ 2869578 h 5592416"/>
              <a:gd name="connsiteX546" fmla="*/ 3904507 w 6172200"/>
              <a:gd name="connsiteY546" fmla="*/ 2867991 h 5592416"/>
              <a:gd name="connsiteX547" fmla="*/ 3879107 w 6172200"/>
              <a:gd name="connsiteY547" fmla="*/ 2861641 h 5592416"/>
              <a:gd name="connsiteX548" fmla="*/ 3858470 w 6172200"/>
              <a:gd name="connsiteY548" fmla="*/ 2860053 h 5592416"/>
              <a:gd name="connsiteX549" fmla="*/ 3839420 w 6172200"/>
              <a:gd name="connsiteY549" fmla="*/ 2864816 h 5592416"/>
              <a:gd name="connsiteX550" fmla="*/ 3823545 w 6172200"/>
              <a:gd name="connsiteY550" fmla="*/ 2874341 h 5592416"/>
              <a:gd name="connsiteX551" fmla="*/ 3810845 w 6172200"/>
              <a:gd name="connsiteY551" fmla="*/ 2890216 h 5592416"/>
              <a:gd name="connsiteX552" fmla="*/ 3802907 w 6172200"/>
              <a:gd name="connsiteY552" fmla="*/ 2909266 h 5592416"/>
              <a:gd name="connsiteX553" fmla="*/ 3801320 w 6172200"/>
              <a:gd name="connsiteY553" fmla="*/ 2933078 h 5592416"/>
              <a:gd name="connsiteX554" fmla="*/ 3801320 w 6172200"/>
              <a:gd name="connsiteY554" fmla="*/ 3363291 h 5592416"/>
              <a:gd name="connsiteX555" fmla="*/ 3798145 w 6172200"/>
              <a:gd name="connsiteY555" fmla="*/ 3375991 h 5592416"/>
              <a:gd name="connsiteX556" fmla="*/ 3796557 w 6172200"/>
              <a:gd name="connsiteY556" fmla="*/ 3387103 h 5592416"/>
              <a:gd name="connsiteX557" fmla="*/ 3796557 w 6172200"/>
              <a:gd name="connsiteY557" fmla="*/ 3472828 h 5592416"/>
              <a:gd name="connsiteX558" fmla="*/ 4356945 w 6172200"/>
              <a:gd name="connsiteY558" fmla="*/ 3472828 h 5592416"/>
              <a:gd name="connsiteX559" fmla="*/ 4385520 w 6172200"/>
              <a:gd name="connsiteY559" fmla="*/ 3477591 h 5592416"/>
              <a:gd name="connsiteX560" fmla="*/ 4407745 w 6172200"/>
              <a:gd name="connsiteY560" fmla="*/ 3487116 h 5592416"/>
              <a:gd name="connsiteX561" fmla="*/ 4423620 w 6172200"/>
              <a:gd name="connsiteY561" fmla="*/ 3504578 h 5592416"/>
              <a:gd name="connsiteX562" fmla="*/ 4433145 w 6172200"/>
              <a:gd name="connsiteY562" fmla="*/ 3523628 h 5592416"/>
              <a:gd name="connsiteX563" fmla="*/ 4433145 w 6172200"/>
              <a:gd name="connsiteY563" fmla="*/ 3547441 h 5592416"/>
              <a:gd name="connsiteX564" fmla="*/ 4425207 w 6172200"/>
              <a:gd name="connsiteY564" fmla="*/ 3572841 h 5592416"/>
              <a:gd name="connsiteX565" fmla="*/ 4425207 w 6172200"/>
              <a:gd name="connsiteY565" fmla="*/ 3574428 h 5592416"/>
              <a:gd name="connsiteX566" fmla="*/ 4420445 w 6172200"/>
              <a:gd name="connsiteY566" fmla="*/ 3582366 h 5592416"/>
              <a:gd name="connsiteX567" fmla="*/ 4415682 w 6172200"/>
              <a:gd name="connsiteY567" fmla="*/ 3593478 h 5592416"/>
              <a:gd name="connsiteX568" fmla="*/ 4409332 w 6172200"/>
              <a:gd name="connsiteY568" fmla="*/ 3609353 h 5592416"/>
              <a:gd name="connsiteX569" fmla="*/ 4402982 w 6172200"/>
              <a:gd name="connsiteY569" fmla="*/ 3629991 h 5592416"/>
              <a:gd name="connsiteX570" fmla="*/ 4395045 w 6172200"/>
              <a:gd name="connsiteY570" fmla="*/ 3650628 h 5592416"/>
              <a:gd name="connsiteX571" fmla="*/ 4388695 w 6172200"/>
              <a:gd name="connsiteY571" fmla="*/ 3672853 h 5592416"/>
              <a:gd name="connsiteX572" fmla="*/ 4385520 w 6172200"/>
              <a:gd name="connsiteY572" fmla="*/ 3693491 h 5592416"/>
              <a:gd name="connsiteX573" fmla="*/ 4383932 w 6172200"/>
              <a:gd name="connsiteY573" fmla="*/ 3710953 h 5592416"/>
              <a:gd name="connsiteX574" fmla="*/ 4385520 w 6172200"/>
              <a:gd name="connsiteY574" fmla="*/ 3739528 h 5592416"/>
              <a:gd name="connsiteX575" fmla="*/ 4393457 w 6172200"/>
              <a:gd name="connsiteY575" fmla="*/ 3768103 h 5592416"/>
              <a:gd name="connsiteX576" fmla="*/ 4406157 w 6172200"/>
              <a:gd name="connsiteY576" fmla="*/ 3793503 h 5592416"/>
              <a:gd name="connsiteX577" fmla="*/ 4410920 w 6172200"/>
              <a:gd name="connsiteY577" fmla="*/ 3799853 h 5592416"/>
              <a:gd name="connsiteX578" fmla="*/ 4431557 w 6172200"/>
              <a:gd name="connsiteY578" fmla="*/ 3823666 h 5592416"/>
              <a:gd name="connsiteX579" fmla="*/ 4455370 w 6172200"/>
              <a:gd name="connsiteY579" fmla="*/ 3842716 h 5592416"/>
              <a:gd name="connsiteX580" fmla="*/ 4483945 w 6172200"/>
              <a:gd name="connsiteY580" fmla="*/ 3858591 h 5592416"/>
              <a:gd name="connsiteX581" fmla="*/ 4515695 w 6172200"/>
              <a:gd name="connsiteY581" fmla="*/ 3866528 h 5592416"/>
              <a:gd name="connsiteX582" fmla="*/ 4547445 w 6172200"/>
              <a:gd name="connsiteY582" fmla="*/ 3869703 h 5592416"/>
              <a:gd name="connsiteX583" fmla="*/ 4580782 w 6172200"/>
              <a:gd name="connsiteY583" fmla="*/ 3866528 h 5592416"/>
              <a:gd name="connsiteX584" fmla="*/ 4612532 w 6172200"/>
              <a:gd name="connsiteY584" fmla="*/ 3858591 h 5592416"/>
              <a:gd name="connsiteX585" fmla="*/ 4639520 w 6172200"/>
              <a:gd name="connsiteY585" fmla="*/ 3842716 h 5592416"/>
              <a:gd name="connsiteX586" fmla="*/ 4663332 w 6172200"/>
              <a:gd name="connsiteY586" fmla="*/ 3823666 h 5592416"/>
              <a:gd name="connsiteX587" fmla="*/ 4682382 w 6172200"/>
              <a:gd name="connsiteY587" fmla="*/ 3799853 h 5592416"/>
              <a:gd name="connsiteX588" fmla="*/ 4687145 w 6172200"/>
              <a:gd name="connsiteY588" fmla="*/ 3793503 h 5592416"/>
              <a:gd name="connsiteX589" fmla="*/ 4701432 w 6172200"/>
              <a:gd name="connsiteY589" fmla="*/ 3768103 h 5592416"/>
              <a:gd name="connsiteX590" fmla="*/ 4709370 w 6172200"/>
              <a:gd name="connsiteY590" fmla="*/ 3739528 h 5592416"/>
              <a:gd name="connsiteX591" fmla="*/ 4712545 w 6172200"/>
              <a:gd name="connsiteY591" fmla="*/ 3710953 h 5592416"/>
              <a:gd name="connsiteX592" fmla="*/ 4710957 w 6172200"/>
              <a:gd name="connsiteY592" fmla="*/ 3693491 h 5592416"/>
              <a:gd name="connsiteX593" fmla="*/ 4706195 w 6172200"/>
              <a:gd name="connsiteY593" fmla="*/ 3672853 h 5592416"/>
              <a:gd name="connsiteX594" fmla="*/ 4699845 w 6172200"/>
              <a:gd name="connsiteY594" fmla="*/ 3650628 h 5592416"/>
              <a:gd name="connsiteX595" fmla="*/ 4693495 w 6172200"/>
              <a:gd name="connsiteY595" fmla="*/ 3629991 h 5592416"/>
              <a:gd name="connsiteX596" fmla="*/ 4683970 w 6172200"/>
              <a:gd name="connsiteY596" fmla="*/ 3609353 h 5592416"/>
              <a:gd name="connsiteX597" fmla="*/ 4677620 w 6172200"/>
              <a:gd name="connsiteY597" fmla="*/ 3593478 h 5592416"/>
              <a:gd name="connsiteX598" fmla="*/ 4672857 w 6172200"/>
              <a:gd name="connsiteY598" fmla="*/ 3582366 h 5592416"/>
              <a:gd name="connsiteX599" fmla="*/ 4669682 w 6172200"/>
              <a:gd name="connsiteY599" fmla="*/ 3574428 h 5592416"/>
              <a:gd name="connsiteX600" fmla="*/ 4669682 w 6172200"/>
              <a:gd name="connsiteY600" fmla="*/ 3572841 h 5592416"/>
              <a:gd name="connsiteX601" fmla="*/ 4661745 w 6172200"/>
              <a:gd name="connsiteY601" fmla="*/ 3547441 h 5592416"/>
              <a:gd name="connsiteX602" fmla="*/ 4663332 w 6172200"/>
              <a:gd name="connsiteY602" fmla="*/ 3523628 h 5592416"/>
              <a:gd name="connsiteX603" fmla="*/ 4671270 w 6172200"/>
              <a:gd name="connsiteY603" fmla="*/ 3504578 h 5592416"/>
              <a:gd name="connsiteX604" fmla="*/ 4687145 w 6172200"/>
              <a:gd name="connsiteY604" fmla="*/ 3487116 h 5592416"/>
              <a:gd name="connsiteX605" fmla="*/ 4710957 w 6172200"/>
              <a:gd name="connsiteY605" fmla="*/ 3477591 h 5592416"/>
              <a:gd name="connsiteX606" fmla="*/ 4737945 w 6172200"/>
              <a:gd name="connsiteY606" fmla="*/ 3472828 h 5592416"/>
              <a:gd name="connsiteX607" fmla="*/ 5296745 w 6172200"/>
              <a:gd name="connsiteY607" fmla="*/ 3472828 h 5592416"/>
              <a:gd name="connsiteX608" fmla="*/ 5296745 w 6172200"/>
              <a:gd name="connsiteY608" fmla="*/ 2933078 h 5592416"/>
              <a:gd name="connsiteX609" fmla="*/ 5299920 w 6172200"/>
              <a:gd name="connsiteY609" fmla="*/ 2909266 h 5592416"/>
              <a:gd name="connsiteX610" fmla="*/ 5307858 w 6172200"/>
              <a:gd name="connsiteY610" fmla="*/ 2890216 h 5592416"/>
              <a:gd name="connsiteX611" fmla="*/ 5320558 w 6172200"/>
              <a:gd name="connsiteY611" fmla="*/ 2874341 h 5592416"/>
              <a:gd name="connsiteX612" fmla="*/ 5336433 w 6172200"/>
              <a:gd name="connsiteY612" fmla="*/ 2864816 h 5592416"/>
              <a:gd name="connsiteX613" fmla="*/ 5355483 w 6172200"/>
              <a:gd name="connsiteY613" fmla="*/ 2860053 h 5592416"/>
              <a:gd name="connsiteX614" fmla="*/ 5377708 w 6172200"/>
              <a:gd name="connsiteY614" fmla="*/ 2861641 h 5592416"/>
              <a:gd name="connsiteX615" fmla="*/ 5403108 w 6172200"/>
              <a:gd name="connsiteY615" fmla="*/ 2867991 h 5592416"/>
              <a:gd name="connsiteX616" fmla="*/ 5406283 w 6172200"/>
              <a:gd name="connsiteY616" fmla="*/ 2869578 h 5592416"/>
              <a:gd name="connsiteX617" fmla="*/ 5417395 w 6172200"/>
              <a:gd name="connsiteY617" fmla="*/ 2874341 h 5592416"/>
              <a:gd name="connsiteX618" fmla="*/ 5433270 w 6172200"/>
              <a:gd name="connsiteY618" fmla="*/ 2880691 h 5592416"/>
              <a:gd name="connsiteX619" fmla="*/ 5453907 w 6172200"/>
              <a:gd name="connsiteY619" fmla="*/ 2887041 h 5592416"/>
              <a:gd name="connsiteX620" fmla="*/ 5476132 w 6172200"/>
              <a:gd name="connsiteY620" fmla="*/ 2894978 h 5592416"/>
              <a:gd name="connsiteX621" fmla="*/ 5501532 w 6172200"/>
              <a:gd name="connsiteY621" fmla="*/ 2901328 h 5592416"/>
              <a:gd name="connsiteX622" fmla="*/ 5523758 w 6172200"/>
              <a:gd name="connsiteY622" fmla="*/ 2906091 h 5592416"/>
              <a:gd name="connsiteX623" fmla="*/ 5542808 w 6172200"/>
              <a:gd name="connsiteY623" fmla="*/ 2907678 h 5592416"/>
              <a:gd name="connsiteX624" fmla="*/ 5580908 w 6172200"/>
              <a:gd name="connsiteY624" fmla="*/ 2902916 h 5592416"/>
              <a:gd name="connsiteX625" fmla="*/ 5614245 w 6172200"/>
              <a:gd name="connsiteY625" fmla="*/ 2891803 h 5592416"/>
              <a:gd name="connsiteX626" fmla="*/ 5644408 w 6172200"/>
              <a:gd name="connsiteY626" fmla="*/ 2872753 h 5592416"/>
              <a:gd name="connsiteX627" fmla="*/ 5671395 w 6172200"/>
              <a:gd name="connsiteY627" fmla="*/ 2847353 h 5592416"/>
              <a:gd name="connsiteX628" fmla="*/ 5690445 w 6172200"/>
              <a:gd name="connsiteY628" fmla="*/ 2818778 h 5592416"/>
              <a:gd name="connsiteX629" fmla="*/ 5703145 w 6172200"/>
              <a:gd name="connsiteY629" fmla="*/ 2785441 h 5592416"/>
              <a:gd name="connsiteX630" fmla="*/ 5706320 w 6172200"/>
              <a:gd name="connsiteY630" fmla="*/ 2747341 h 5592416"/>
              <a:gd name="connsiteX631" fmla="*/ 5703145 w 6172200"/>
              <a:gd name="connsiteY631" fmla="*/ 2712416 h 5592416"/>
              <a:gd name="connsiteX632" fmla="*/ 5690445 w 6172200"/>
              <a:gd name="connsiteY632" fmla="*/ 2679078 h 5592416"/>
              <a:gd name="connsiteX633" fmla="*/ 5671395 w 6172200"/>
              <a:gd name="connsiteY633" fmla="*/ 2648916 h 5592416"/>
              <a:gd name="connsiteX634" fmla="*/ 5644408 w 6172200"/>
              <a:gd name="connsiteY634" fmla="*/ 2625103 h 5592416"/>
              <a:gd name="connsiteX635" fmla="*/ 5614245 w 6172200"/>
              <a:gd name="connsiteY635" fmla="*/ 2606053 h 5592416"/>
              <a:gd name="connsiteX636" fmla="*/ 5580908 w 6172200"/>
              <a:gd name="connsiteY636" fmla="*/ 2594941 h 5592416"/>
              <a:gd name="connsiteX637" fmla="*/ 5542808 w 6172200"/>
              <a:gd name="connsiteY637" fmla="*/ 2590178 h 5592416"/>
              <a:gd name="connsiteX638" fmla="*/ 5523758 w 6172200"/>
              <a:gd name="connsiteY638" fmla="*/ 2591766 h 5592416"/>
              <a:gd name="connsiteX639" fmla="*/ 5501532 w 6172200"/>
              <a:gd name="connsiteY639" fmla="*/ 2596528 h 5592416"/>
              <a:gd name="connsiteX640" fmla="*/ 5476132 w 6172200"/>
              <a:gd name="connsiteY640" fmla="*/ 2602878 h 5592416"/>
              <a:gd name="connsiteX641" fmla="*/ 5453907 w 6172200"/>
              <a:gd name="connsiteY641" fmla="*/ 2609228 h 5592416"/>
              <a:gd name="connsiteX642" fmla="*/ 5433270 w 6172200"/>
              <a:gd name="connsiteY642" fmla="*/ 2617166 h 5592416"/>
              <a:gd name="connsiteX643" fmla="*/ 5417395 w 6172200"/>
              <a:gd name="connsiteY643" fmla="*/ 2623516 h 5592416"/>
              <a:gd name="connsiteX644" fmla="*/ 5406283 w 6172200"/>
              <a:gd name="connsiteY644" fmla="*/ 2628279 h 5592416"/>
              <a:gd name="connsiteX645" fmla="*/ 5403108 w 6172200"/>
              <a:gd name="connsiteY645" fmla="*/ 2629866 h 5592416"/>
              <a:gd name="connsiteX646" fmla="*/ 5377708 w 6172200"/>
              <a:gd name="connsiteY646" fmla="*/ 2636216 h 5592416"/>
              <a:gd name="connsiteX647" fmla="*/ 5355483 w 6172200"/>
              <a:gd name="connsiteY647" fmla="*/ 2637803 h 5592416"/>
              <a:gd name="connsiteX648" fmla="*/ 5336433 w 6172200"/>
              <a:gd name="connsiteY648" fmla="*/ 2633041 h 5592416"/>
              <a:gd name="connsiteX649" fmla="*/ 5320558 w 6172200"/>
              <a:gd name="connsiteY649" fmla="*/ 2621928 h 5592416"/>
              <a:gd name="connsiteX650" fmla="*/ 5307858 w 6172200"/>
              <a:gd name="connsiteY650" fmla="*/ 2607641 h 5592416"/>
              <a:gd name="connsiteX651" fmla="*/ 5299920 w 6172200"/>
              <a:gd name="connsiteY651" fmla="*/ 2588591 h 5592416"/>
              <a:gd name="connsiteX652" fmla="*/ 5296745 w 6172200"/>
              <a:gd name="connsiteY652" fmla="*/ 2563191 h 5592416"/>
              <a:gd name="connsiteX653" fmla="*/ 5296745 w 6172200"/>
              <a:gd name="connsiteY653" fmla="*/ 2021853 h 5592416"/>
              <a:gd name="connsiteX654" fmla="*/ 4737945 w 6172200"/>
              <a:gd name="connsiteY654" fmla="*/ 2021853 h 5592416"/>
              <a:gd name="connsiteX655" fmla="*/ 4710957 w 6172200"/>
              <a:gd name="connsiteY655" fmla="*/ 2025028 h 5592416"/>
              <a:gd name="connsiteX656" fmla="*/ 4687145 w 6172200"/>
              <a:gd name="connsiteY656" fmla="*/ 2037728 h 5592416"/>
              <a:gd name="connsiteX657" fmla="*/ 4671270 w 6172200"/>
              <a:gd name="connsiteY657" fmla="*/ 2052016 h 5592416"/>
              <a:gd name="connsiteX658" fmla="*/ 4663332 w 6172200"/>
              <a:gd name="connsiteY658" fmla="*/ 2072653 h 5592416"/>
              <a:gd name="connsiteX659" fmla="*/ 4661745 w 6172200"/>
              <a:gd name="connsiteY659" fmla="*/ 2096466 h 5592416"/>
              <a:gd name="connsiteX660" fmla="*/ 4669682 w 6172200"/>
              <a:gd name="connsiteY660" fmla="*/ 2121866 h 5592416"/>
              <a:gd name="connsiteX661" fmla="*/ 4671270 w 6172200"/>
              <a:gd name="connsiteY661" fmla="*/ 2126628 h 5592416"/>
              <a:gd name="connsiteX662" fmla="*/ 4676032 w 6172200"/>
              <a:gd name="connsiteY662" fmla="*/ 2139328 h 5592416"/>
              <a:gd name="connsiteX663" fmla="*/ 4682382 w 6172200"/>
              <a:gd name="connsiteY663" fmla="*/ 2155203 h 5592416"/>
              <a:gd name="connsiteX664" fmla="*/ 4691907 w 6172200"/>
              <a:gd name="connsiteY664" fmla="*/ 2174253 h 5592416"/>
              <a:gd name="connsiteX665" fmla="*/ 4699845 w 6172200"/>
              <a:gd name="connsiteY665" fmla="*/ 2196478 h 5592416"/>
              <a:gd name="connsiteX666" fmla="*/ 4706195 w 6172200"/>
              <a:gd name="connsiteY666" fmla="*/ 2220291 h 5592416"/>
              <a:gd name="connsiteX667" fmla="*/ 4710957 w 6172200"/>
              <a:gd name="connsiteY667" fmla="*/ 2240928 h 5592416"/>
              <a:gd name="connsiteX668" fmla="*/ 4712545 w 6172200"/>
              <a:gd name="connsiteY668" fmla="*/ 2259979 h 5592416"/>
              <a:gd name="connsiteX669" fmla="*/ 4707782 w 6172200"/>
              <a:gd name="connsiteY669" fmla="*/ 2294903 h 5592416"/>
              <a:gd name="connsiteX670" fmla="*/ 4695082 w 6172200"/>
              <a:gd name="connsiteY670" fmla="*/ 2329828 h 5592416"/>
              <a:gd name="connsiteX671" fmla="*/ 4674445 w 6172200"/>
              <a:gd name="connsiteY671" fmla="*/ 2358403 h 5592416"/>
              <a:gd name="connsiteX672" fmla="*/ 4650632 w 6172200"/>
              <a:gd name="connsiteY672" fmla="*/ 2383803 h 5592416"/>
              <a:gd name="connsiteX673" fmla="*/ 4620470 w 6172200"/>
              <a:gd name="connsiteY673" fmla="*/ 2402853 h 5592416"/>
              <a:gd name="connsiteX674" fmla="*/ 4583957 w 6172200"/>
              <a:gd name="connsiteY674" fmla="*/ 2415553 h 5592416"/>
              <a:gd name="connsiteX675" fmla="*/ 4547445 w 6172200"/>
              <a:gd name="connsiteY675" fmla="*/ 2418728 h 5592416"/>
              <a:gd name="connsiteX676" fmla="*/ 4509345 w 6172200"/>
              <a:gd name="connsiteY676" fmla="*/ 2415553 h 5592416"/>
              <a:gd name="connsiteX677" fmla="*/ 4476007 w 6172200"/>
              <a:gd name="connsiteY677" fmla="*/ 2402853 h 5592416"/>
              <a:gd name="connsiteX678" fmla="*/ 4445845 w 6172200"/>
              <a:gd name="connsiteY678" fmla="*/ 2383803 h 5592416"/>
              <a:gd name="connsiteX679" fmla="*/ 4418857 w 6172200"/>
              <a:gd name="connsiteY679" fmla="*/ 2358403 h 5592416"/>
              <a:gd name="connsiteX680" fmla="*/ 4399807 w 6172200"/>
              <a:gd name="connsiteY680" fmla="*/ 2329828 h 5592416"/>
              <a:gd name="connsiteX681" fmla="*/ 4387107 w 6172200"/>
              <a:gd name="connsiteY681" fmla="*/ 2294903 h 5592416"/>
              <a:gd name="connsiteX682" fmla="*/ 4383932 w 6172200"/>
              <a:gd name="connsiteY682" fmla="*/ 2259979 h 5592416"/>
              <a:gd name="connsiteX683" fmla="*/ 4385520 w 6172200"/>
              <a:gd name="connsiteY683" fmla="*/ 2240928 h 5592416"/>
              <a:gd name="connsiteX684" fmla="*/ 4390282 w 6172200"/>
              <a:gd name="connsiteY684" fmla="*/ 2220291 h 5592416"/>
              <a:gd name="connsiteX685" fmla="*/ 4396632 w 6172200"/>
              <a:gd name="connsiteY685" fmla="*/ 2196478 h 5592416"/>
              <a:gd name="connsiteX686" fmla="*/ 4402982 w 6172200"/>
              <a:gd name="connsiteY686" fmla="*/ 2174253 h 5592416"/>
              <a:gd name="connsiteX687" fmla="*/ 4410920 w 6172200"/>
              <a:gd name="connsiteY687" fmla="*/ 2155203 h 5592416"/>
              <a:gd name="connsiteX688" fmla="*/ 4417270 w 6172200"/>
              <a:gd name="connsiteY688" fmla="*/ 2139328 h 5592416"/>
              <a:gd name="connsiteX689" fmla="*/ 4423620 w 6172200"/>
              <a:gd name="connsiteY689" fmla="*/ 2126628 h 5592416"/>
              <a:gd name="connsiteX690" fmla="*/ 4425207 w 6172200"/>
              <a:gd name="connsiteY690" fmla="*/ 2121866 h 5592416"/>
              <a:gd name="connsiteX691" fmla="*/ 4433145 w 6172200"/>
              <a:gd name="connsiteY691" fmla="*/ 2096466 h 5592416"/>
              <a:gd name="connsiteX692" fmla="*/ 4433145 w 6172200"/>
              <a:gd name="connsiteY692" fmla="*/ 2072653 h 5592416"/>
              <a:gd name="connsiteX693" fmla="*/ 4423620 w 6172200"/>
              <a:gd name="connsiteY693" fmla="*/ 2052016 h 5592416"/>
              <a:gd name="connsiteX694" fmla="*/ 4407745 w 6172200"/>
              <a:gd name="connsiteY694" fmla="*/ 2037728 h 5592416"/>
              <a:gd name="connsiteX695" fmla="*/ 4385520 w 6172200"/>
              <a:gd name="connsiteY695" fmla="*/ 2025028 h 5592416"/>
              <a:gd name="connsiteX696" fmla="*/ 4356945 w 6172200"/>
              <a:gd name="connsiteY696" fmla="*/ 2021853 h 5592416"/>
              <a:gd name="connsiteX697" fmla="*/ 3804495 w 6172200"/>
              <a:gd name="connsiteY697" fmla="*/ 2021853 h 5592416"/>
              <a:gd name="connsiteX698" fmla="*/ 3804495 w 6172200"/>
              <a:gd name="connsiteY698" fmla="*/ 1480516 h 5592416"/>
              <a:gd name="connsiteX699" fmla="*/ 3806082 w 6172200"/>
              <a:gd name="connsiteY699" fmla="*/ 1458291 h 5592416"/>
              <a:gd name="connsiteX700" fmla="*/ 3814020 w 6172200"/>
              <a:gd name="connsiteY700" fmla="*/ 1437653 h 5592416"/>
              <a:gd name="connsiteX701" fmla="*/ 3826720 w 6172200"/>
              <a:gd name="connsiteY701" fmla="*/ 1423366 h 5592416"/>
              <a:gd name="connsiteX702" fmla="*/ 3842595 w 6172200"/>
              <a:gd name="connsiteY702" fmla="*/ 1413841 h 5592416"/>
              <a:gd name="connsiteX703" fmla="*/ 3861645 w 6172200"/>
              <a:gd name="connsiteY703" fmla="*/ 1409078 h 5592416"/>
              <a:gd name="connsiteX704" fmla="*/ 3882282 w 6172200"/>
              <a:gd name="connsiteY704" fmla="*/ 1409078 h 5592416"/>
              <a:gd name="connsiteX705" fmla="*/ 3907682 w 6172200"/>
              <a:gd name="connsiteY705" fmla="*/ 1417016 h 5592416"/>
              <a:gd name="connsiteX706" fmla="*/ 3912445 w 6172200"/>
              <a:gd name="connsiteY706" fmla="*/ 1418603 h 5592416"/>
              <a:gd name="connsiteX707" fmla="*/ 3923557 w 6172200"/>
              <a:gd name="connsiteY707" fmla="*/ 1423366 h 5592416"/>
              <a:gd name="connsiteX708" fmla="*/ 3939432 w 6172200"/>
              <a:gd name="connsiteY708" fmla="*/ 1428129 h 5592416"/>
              <a:gd name="connsiteX709" fmla="*/ 3960070 w 6172200"/>
              <a:gd name="connsiteY709" fmla="*/ 1436066 h 5592416"/>
              <a:gd name="connsiteX710" fmla="*/ 3983882 w 6172200"/>
              <a:gd name="connsiteY710" fmla="*/ 1444003 h 5592416"/>
              <a:gd name="connsiteX711" fmla="*/ 4006107 w 6172200"/>
              <a:gd name="connsiteY711" fmla="*/ 1448766 h 5592416"/>
              <a:gd name="connsiteX712" fmla="*/ 4028332 w 6172200"/>
              <a:gd name="connsiteY712" fmla="*/ 1453528 h 5592416"/>
              <a:gd name="connsiteX713" fmla="*/ 4047382 w 6172200"/>
              <a:gd name="connsiteY713" fmla="*/ 1455116 h 5592416"/>
              <a:gd name="connsiteX714" fmla="*/ 4087070 w 6172200"/>
              <a:gd name="connsiteY714" fmla="*/ 1451941 h 5592416"/>
              <a:gd name="connsiteX715" fmla="*/ 4120407 w 6172200"/>
              <a:gd name="connsiteY715" fmla="*/ 1439241 h 5592416"/>
              <a:gd name="connsiteX716" fmla="*/ 4150570 w 6172200"/>
              <a:gd name="connsiteY716" fmla="*/ 1421778 h 5592416"/>
              <a:gd name="connsiteX717" fmla="*/ 4177557 w 6172200"/>
              <a:gd name="connsiteY717" fmla="*/ 1396378 h 5592416"/>
              <a:gd name="connsiteX718" fmla="*/ 4196607 w 6172200"/>
              <a:gd name="connsiteY718" fmla="*/ 1366216 h 5592416"/>
              <a:gd name="connsiteX719" fmla="*/ 4207720 w 6172200"/>
              <a:gd name="connsiteY719" fmla="*/ 1334466 h 5592416"/>
              <a:gd name="connsiteX720" fmla="*/ 4212482 w 6172200"/>
              <a:gd name="connsiteY720" fmla="*/ 1296366 h 5592416"/>
              <a:gd name="connsiteX721" fmla="*/ 4207720 w 6172200"/>
              <a:gd name="connsiteY721" fmla="*/ 1259853 h 5592416"/>
              <a:gd name="connsiteX722" fmla="*/ 4196607 w 6172200"/>
              <a:gd name="connsiteY722" fmla="*/ 1228103 h 5592416"/>
              <a:gd name="connsiteX723" fmla="*/ 4177557 w 6172200"/>
              <a:gd name="connsiteY723" fmla="*/ 1197940 h 5592416"/>
              <a:gd name="connsiteX724" fmla="*/ 4150570 w 6172200"/>
              <a:gd name="connsiteY724" fmla="*/ 1172541 h 5592416"/>
              <a:gd name="connsiteX725" fmla="*/ 4120407 w 6172200"/>
              <a:gd name="connsiteY725" fmla="*/ 1155078 h 5592416"/>
              <a:gd name="connsiteX726" fmla="*/ 4087070 w 6172200"/>
              <a:gd name="connsiteY726" fmla="*/ 1142378 h 5592416"/>
              <a:gd name="connsiteX727" fmla="*/ 4047382 w 6172200"/>
              <a:gd name="connsiteY727" fmla="*/ 1139203 h 5592416"/>
              <a:gd name="connsiteX728" fmla="*/ 4028332 w 6172200"/>
              <a:gd name="connsiteY728" fmla="*/ 1140791 h 5592416"/>
              <a:gd name="connsiteX729" fmla="*/ 4006107 w 6172200"/>
              <a:gd name="connsiteY729" fmla="*/ 1145553 h 5592416"/>
              <a:gd name="connsiteX730" fmla="*/ 3983882 w 6172200"/>
              <a:gd name="connsiteY730" fmla="*/ 1151903 h 5592416"/>
              <a:gd name="connsiteX731" fmla="*/ 3960070 w 6172200"/>
              <a:gd name="connsiteY731" fmla="*/ 1158253 h 5592416"/>
              <a:gd name="connsiteX732" fmla="*/ 3939432 w 6172200"/>
              <a:gd name="connsiteY732" fmla="*/ 1166191 h 5592416"/>
              <a:gd name="connsiteX733" fmla="*/ 3923557 w 6172200"/>
              <a:gd name="connsiteY733" fmla="*/ 1172541 h 5592416"/>
              <a:gd name="connsiteX734" fmla="*/ 3912445 w 6172200"/>
              <a:gd name="connsiteY734" fmla="*/ 1175716 h 5592416"/>
              <a:gd name="connsiteX735" fmla="*/ 3907682 w 6172200"/>
              <a:gd name="connsiteY735" fmla="*/ 1177303 h 5592416"/>
              <a:gd name="connsiteX736" fmla="*/ 3882282 w 6172200"/>
              <a:gd name="connsiteY736" fmla="*/ 1185240 h 5592416"/>
              <a:gd name="connsiteX737" fmla="*/ 3861645 w 6172200"/>
              <a:gd name="connsiteY737" fmla="*/ 1185240 h 5592416"/>
              <a:gd name="connsiteX738" fmla="*/ 3842595 w 6172200"/>
              <a:gd name="connsiteY738" fmla="*/ 1180478 h 5592416"/>
              <a:gd name="connsiteX739" fmla="*/ 3826720 w 6172200"/>
              <a:gd name="connsiteY739" fmla="*/ 1170953 h 5592416"/>
              <a:gd name="connsiteX740" fmla="*/ 3814020 w 6172200"/>
              <a:gd name="connsiteY740" fmla="*/ 1156665 h 5592416"/>
              <a:gd name="connsiteX741" fmla="*/ 3806082 w 6172200"/>
              <a:gd name="connsiteY741" fmla="*/ 1136028 h 5592416"/>
              <a:gd name="connsiteX742" fmla="*/ 3804495 w 6172200"/>
              <a:gd name="connsiteY742" fmla="*/ 1112215 h 5592416"/>
              <a:gd name="connsiteX743" fmla="*/ 3804495 w 6172200"/>
              <a:gd name="connsiteY743" fmla="*/ 570878 h 5592416"/>
              <a:gd name="connsiteX744" fmla="*/ 3690195 w 6172200"/>
              <a:gd name="connsiteY744" fmla="*/ 570878 h 5592416"/>
              <a:gd name="connsiteX745" fmla="*/ 3688607 w 6172200"/>
              <a:gd name="connsiteY745" fmla="*/ 570878 h 5592416"/>
              <a:gd name="connsiteX746" fmla="*/ 3244107 w 6172200"/>
              <a:gd name="connsiteY746" fmla="*/ 570878 h 5592416"/>
              <a:gd name="connsiteX747" fmla="*/ 3215532 w 6172200"/>
              <a:gd name="connsiteY747" fmla="*/ 567703 h 5592416"/>
              <a:gd name="connsiteX748" fmla="*/ 3193307 w 6172200"/>
              <a:gd name="connsiteY748" fmla="*/ 556591 h 5592416"/>
              <a:gd name="connsiteX749" fmla="*/ 3179020 w 6172200"/>
              <a:gd name="connsiteY749" fmla="*/ 542303 h 5592416"/>
              <a:gd name="connsiteX750" fmla="*/ 3167907 w 6172200"/>
              <a:gd name="connsiteY750" fmla="*/ 521666 h 5592416"/>
              <a:gd name="connsiteX751" fmla="*/ 3167907 w 6172200"/>
              <a:gd name="connsiteY751" fmla="*/ 497853 h 5592416"/>
              <a:gd name="connsiteX752" fmla="*/ 3175845 w 6172200"/>
              <a:gd name="connsiteY752" fmla="*/ 470866 h 5592416"/>
              <a:gd name="connsiteX753" fmla="*/ 3175845 w 6172200"/>
              <a:gd name="connsiteY753" fmla="*/ 469278 h 5592416"/>
              <a:gd name="connsiteX754" fmla="*/ 3180607 w 6172200"/>
              <a:gd name="connsiteY754" fmla="*/ 462928 h 5592416"/>
              <a:gd name="connsiteX755" fmla="*/ 3185370 w 6172200"/>
              <a:gd name="connsiteY755" fmla="*/ 451816 h 5592416"/>
              <a:gd name="connsiteX756" fmla="*/ 3191720 w 6172200"/>
              <a:gd name="connsiteY756" fmla="*/ 435941 h 5592416"/>
              <a:gd name="connsiteX757" fmla="*/ 3198070 w 6172200"/>
              <a:gd name="connsiteY757" fmla="*/ 416890 h 5592416"/>
              <a:gd name="connsiteX758" fmla="*/ 3206007 w 6172200"/>
              <a:gd name="connsiteY758" fmla="*/ 394665 h 5592416"/>
              <a:gd name="connsiteX759" fmla="*/ 3212357 w 6172200"/>
              <a:gd name="connsiteY759" fmla="*/ 372440 h 5592416"/>
              <a:gd name="connsiteX760" fmla="*/ 3215532 w 6172200"/>
              <a:gd name="connsiteY760" fmla="*/ 351803 h 5592416"/>
              <a:gd name="connsiteX761" fmla="*/ 3217120 w 6172200"/>
              <a:gd name="connsiteY761" fmla="*/ 334341 h 5592416"/>
              <a:gd name="connsiteX762" fmla="*/ 3215532 w 6172200"/>
              <a:gd name="connsiteY762" fmla="*/ 304178 h 5592416"/>
              <a:gd name="connsiteX763" fmla="*/ 3207595 w 6172200"/>
              <a:gd name="connsiteY763" fmla="*/ 277190 h 5592416"/>
              <a:gd name="connsiteX764" fmla="*/ 3194895 w 6172200"/>
              <a:gd name="connsiteY764" fmla="*/ 251790 h 5592416"/>
              <a:gd name="connsiteX765" fmla="*/ 3190132 w 6172200"/>
              <a:gd name="connsiteY765" fmla="*/ 245440 h 5592416"/>
              <a:gd name="connsiteX766" fmla="*/ 3169495 w 6172200"/>
              <a:gd name="connsiteY766" fmla="*/ 223215 h 5592416"/>
              <a:gd name="connsiteX767" fmla="*/ 3145682 w 6172200"/>
              <a:gd name="connsiteY767" fmla="*/ 202578 h 5592416"/>
              <a:gd name="connsiteX768" fmla="*/ 3117107 w 6172200"/>
              <a:gd name="connsiteY768" fmla="*/ 188290 h 5592416"/>
              <a:gd name="connsiteX769" fmla="*/ 3085357 w 6172200"/>
              <a:gd name="connsiteY769" fmla="*/ 178765 h 5592416"/>
              <a:gd name="connsiteX770" fmla="*/ 3053607 w 6172200"/>
              <a:gd name="connsiteY770" fmla="*/ 175590 h 5592416"/>
              <a:gd name="connsiteX771" fmla="*/ 0 w 6172200"/>
              <a:gd name="connsiteY771" fmla="*/ 0 h 5592416"/>
              <a:gd name="connsiteX772" fmla="*/ 6172200 w 6172200"/>
              <a:gd name="connsiteY772" fmla="*/ 26503 h 5592416"/>
              <a:gd name="connsiteX773" fmla="*/ 6172200 w 6172200"/>
              <a:gd name="connsiteY773" fmla="*/ 5592416 h 5592416"/>
              <a:gd name="connsiteX774" fmla="*/ 0 w 6172200"/>
              <a:gd name="connsiteY774" fmla="*/ 5552659 h 5592416"/>
              <a:gd name="connsiteX775" fmla="*/ 0 w 6172200"/>
              <a:gd name="connsiteY775" fmla="*/ 0 h 559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</a:cxnLst>
            <a:rect l="l" t="t" r="r" b="b"/>
            <a:pathLst>
              <a:path w="6172200" h="5592416">
                <a:moveTo>
                  <a:pt x="2313832" y="3488703"/>
                </a:moveTo>
                <a:lnTo>
                  <a:pt x="2313832" y="4028453"/>
                </a:lnTo>
                <a:lnTo>
                  <a:pt x="2310657" y="4057028"/>
                </a:lnTo>
                <a:lnTo>
                  <a:pt x="2299545" y="4079253"/>
                </a:lnTo>
                <a:lnTo>
                  <a:pt x="2282082" y="4093541"/>
                </a:lnTo>
                <a:lnTo>
                  <a:pt x="2261445" y="4101478"/>
                </a:lnTo>
                <a:lnTo>
                  <a:pt x="2237632" y="4103066"/>
                </a:lnTo>
                <a:lnTo>
                  <a:pt x="2210645" y="4095128"/>
                </a:lnTo>
                <a:lnTo>
                  <a:pt x="2205882" y="4093541"/>
                </a:lnTo>
                <a:lnTo>
                  <a:pt x="2193182" y="4088778"/>
                </a:lnTo>
                <a:lnTo>
                  <a:pt x="2177307" y="4082428"/>
                </a:lnTo>
                <a:lnTo>
                  <a:pt x="2156670" y="4076078"/>
                </a:lnTo>
                <a:lnTo>
                  <a:pt x="2134445" y="4068141"/>
                </a:lnTo>
                <a:lnTo>
                  <a:pt x="2112220" y="4061791"/>
                </a:lnTo>
                <a:lnTo>
                  <a:pt x="2088407" y="4057028"/>
                </a:lnTo>
                <a:lnTo>
                  <a:pt x="2069357" y="4055441"/>
                </a:lnTo>
                <a:lnTo>
                  <a:pt x="2032845" y="4060203"/>
                </a:lnTo>
                <a:lnTo>
                  <a:pt x="1996332" y="4071316"/>
                </a:lnTo>
                <a:lnTo>
                  <a:pt x="1966170" y="4090366"/>
                </a:lnTo>
                <a:lnTo>
                  <a:pt x="1942357" y="4114178"/>
                </a:lnTo>
                <a:lnTo>
                  <a:pt x="1921720" y="4144341"/>
                </a:lnTo>
                <a:lnTo>
                  <a:pt x="1909020" y="4177678"/>
                </a:lnTo>
                <a:lnTo>
                  <a:pt x="1904257" y="4212603"/>
                </a:lnTo>
                <a:lnTo>
                  <a:pt x="1909020" y="4250703"/>
                </a:lnTo>
                <a:lnTo>
                  <a:pt x="1921720" y="4284041"/>
                </a:lnTo>
                <a:lnTo>
                  <a:pt x="1942357" y="4314203"/>
                </a:lnTo>
                <a:lnTo>
                  <a:pt x="1966170" y="4338016"/>
                </a:lnTo>
                <a:lnTo>
                  <a:pt x="1996332" y="4357066"/>
                </a:lnTo>
                <a:lnTo>
                  <a:pt x="2032845" y="4368178"/>
                </a:lnTo>
                <a:lnTo>
                  <a:pt x="2069357" y="4372941"/>
                </a:lnTo>
                <a:lnTo>
                  <a:pt x="2088407" y="4371353"/>
                </a:lnTo>
                <a:lnTo>
                  <a:pt x="2112220" y="4366591"/>
                </a:lnTo>
                <a:lnTo>
                  <a:pt x="2134445" y="4360241"/>
                </a:lnTo>
                <a:lnTo>
                  <a:pt x="2156670" y="4352303"/>
                </a:lnTo>
                <a:lnTo>
                  <a:pt x="2177307" y="4345953"/>
                </a:lnTo>
                <a:lnTo>
                  <a:pt x="2193182" y="4339603"/>
                </a:lnTo>
                <a:lnTo>
                  <a:pt x="2205882" y="4334841"/>
                </a:lnTo>
                <a:lnTo>
                  <a:pt x="2210645" y="4333253"/>
                </a:lnTo>
                <a:lnTo>
                  <a:pt x="2234457" y="4326903"/>
                </a:lnTo>
                <a:lnTo>
                  <a:pt x="2255095" y="4325316"/>
                </a:lnTo>
                <a:lnTo>
                  <a:pt x="2274145" y="4330078"/>
                </a:lnTo>
                <a:lnTo>
                  <a:pt x="2291607" y="4339603"/>
                </a:lnTo>
                <a:lnTo>
                  <a:pt x="2304307" y="4355478"/>
                </a:lnTo>
                <a:lnTo>
                  <a:pt x="2310657" y="4374528"/>
                </a:lnTo>
                <a:lnTo>
                  <a:pt x="2313832" y="4399928"/>
                </a:lnTo>
                <a:lnTo>
                  <a:pt x="2313832" y="4938091"/>
                </a:lnTo>
                <a:lnTo>
                  <a:pt x="2426545" y="4938091"/>
                </a:lnTo>
                <a:lnTo>
                  <a:pt x="2871045" y="4938091"/>
                </a:lnTo>
                <a:lnTo>
                  <a:pt x="2899620" y="4941266"/>
                </a:lnTo>
                <a:lnTo>
                  <a:pt x="2923432" y="4952378"/>
                </a:lnTo>
                <a:lnTo>
                  <a:pt x="2939307" y="4968253"/>
                </a:lnTo>
                <a:lnTo>
                  <a:pt x="2947245" y="4988891"/>
                </a:lnTo>
                <a:lnTo>
                  <a:pt x="2947245" y="5011116"/>
                </a:lnTo>
                <a:lnTo>
                  <a:pt x="2940895" y="5039691"/>
                </a:lnTo>
                <a:lnTo>
                  <a:pt x="2939307" y="5039691"/>
                </a:lnTo>
                <a:lnTo>
                  <a:pt x="2937720" y="5046041"/>
                </a:lnTo>
                <a:lnTo>
                  <a:pt x="2932957" y="5058741"/>
                </a:lnTo>
                <a:lnTo>
                  <a:pt x="2925020" y="5074616"/>
                </a:lnTo>
                <a:lnTo>
                  <a:pt x="2918670" y="5093666"/>
                </a:lnTo>
                <a:lnTo>
                  <a:pt x="2912320" y="5114303"/>
                </a:lnTo>
                <a:lnTo>
                  <a:pt x="2904382" y="5136528"/>
                </a:lnTo>
                <a:lnTo>
                  <a:pt x="2899620" y="5157166"/>
                </a:lnTo>
                <a:lnTo>
                  <a:pt x="2898032" y="5174628"/>
                </a:lnTo>
                <a:lnTo>
                  <a:pt x="2901207" y="5203203"/>
                </a:lnTo>
                <a:lnTo>
                  <a:pt x="2909145" y="5233366"/>
                </a:lnTo>
                <a:lnTo>
                  <a:pt x="2923432" y="5257178"/>
                </a:lnTo>
                <a:lnTo>
                  <a:pt x="2926607" y="5263528"/>
                </a:lnTo>
                <a:lnTo>
                  <a:pt x="2947245" y="5287341"/>
                </a:lnTo>
                <a:lnTo>
                  <a:pt x="2971057" y="5307978"/>
                </a:lnTo>
                <a:lnTo>
                  <a:pt x="2998045" y="5322266"/>
                </a:lnTo>
                <a:lnTo>
                  <a:pt x="3029795" y="5330203"/>
                </a:lnTo>
                <a:lnTo>
                  <a:pt x="3061545" y="5333378"/>
                </a:lnTo>
                <a:lnTo>
                  <a:pt x="3096470" y="5330203"/>
                </a:lnTo>
                <a:lnTo>
                  <a:pt x="3126632" y="5322266"/>
                </a:lnTo>
                <a:lnTo>
                  <a:pt x="3153620" y="5307978"/>
                </a:lnTo>
                <a:lnTo>
                  <a:pt x="3179020" y="5287341"/>
                </a:lnTo>
                <a:lnTo>
                  <a:pt x="3198070" y="5263528"/>
                </a:lnTo>
                <a:lnTo>
                  <a:pt x="3202832" y="5257178"/>
                </a:lnTo>
                <a:lnTo>
                  <a:pt x="3215532" y="5233366"/>
                </a:lnTo>
                <a:lnTo>
                  <a:pt x="3223470" y="5203203"/>
                </a:lnTo>
                <a:lnTo>
                  <a:pt x="3226645" y="5174628"/>
                </a:lnTo>
                <a:lnTo>
                  <a:pt x="3225057" y="5157166"/>
                </a:lnTo>
                <a:lnTo>
                  <a:pt x="3220295" y="5136528"/>
                </a:lnTo>
                <a:lnTo>
                  <a:pt x="3213945" y="5114303"/>
                </a:lnTo>
                <a:lnTo>
                  <a:pt x="3207595" y="5093666"/>
                </a:lnTo>
                <a:lnTo>
                  <a:pt x="3199657" y="5074616"/>
                </a:lnTo>
                <a:lnTo>
                  <a:pt x="3193307" y="5058741"/>
                </a:lnTo>
                <a:lnTo>
                  <a:pt x="3188545" y="5046041"/>
                </a:lnTo>
                <a:lnTo>
                  <a:pt x="3186957" y="5039691"/>
                </a:lnTo>
                <a:lnTo>
                  <a:pt x="3185370" y="5039691"/>
                </a:lnTo>
                <a:lnTo>
                  <a:pt x="3175845" y="5011116"/>
                </a:lnTo>
                <a:lnTo>
                  <a:pt x="3179020" y="4988891"/>
                </a:lnTo>
                <a:lnTo>
                  <a:pt x="3186957" y="4968253"/>
                </a:lnTo>
                <a:lnTo>
                  <a:pt x="3202832" y="4952378"/>
                </a:lnTo>
                <a:lnTo>
                  <a:pt x="3225057" y="4941266"/>
                </a:lnTo>
                <a:lnTo>
                  <a:pt x="3252045" y="4938091"/>
                </a:lnTo>
                <a:lnTo>
                  <a:pt x="3696545" y="4938091"/>
                </a:lnTo>
                <a:lnTo>
                  <a:pt x="3698132" y="4938091"/>
                </a:lnTo>
                <a:lnTo>
                  <a:pt x="3812432" y="4938091"/>
                </a:lnTo>
                <a:lnTo>
                  <a:pt x="3812432" y="4852366"/>
                </a:lnTo>
                <a:lnTo>
                  <a:pt x="3810845" y="4839666"/>
                </a:lnTo>
                <a:lnTo>
                  <a:pt x="3809257" y="4828553"/>
                </a:lnTo>
                <a:lnTo>
                  <a:pt x="3809257" y="4399928"/>
                </a:lnTo>
                <a:lnTo>
                  <a:pt x="3806082" y="4374528"/>
                </a:lnTo>
                <a:lnTo>
                  <a:pt x="3798145" y="4355478"/>
                </a:lnTo>
                <a:lnTo>
                  <a:pt x="3785445" y="4339603"/>
                </a:lnTo>
                <a:lnTo>
                  <a:pt x="3769570" y="4330078"/>
                </a:lnTo>
                <a:lnTo>
                  <a:pt x="3750520" y="4325316"/>
                </a:lnTo>
                <a:lnTo>
                  <a:pt x="3729882" y="4326903"/>
                </a:lnTo>
                <a:lnTo>
                  <a:pt x="3704482" y="4333253"/>
                </a:lnTo>
                <a:lnTo>
                  <a:pt x="3699720" y="4334841"/>
                </a:lnTo>
                <a:lnTo>
                  <a:pt x="3688607" y="4339603"/>
                </a:lnTo>
                <a:lnTo>
                  <a:pt x="3672732" y="4345953"/>
                </a:lnTo>
                <a:lnTo>
                  <a:pt x="3652095" y="4352303"/>
                </a:lnTo>
                <a:lnTo>
                  <a:pt x="3629870" y="4360241"/>
                </a:lnTo>
                <a:lnTo>
                  <a:pt x="3606057" y="4366591"/>
                </a:lnTo>
                <a:lnTo>
                  <a:pt x="3583832" y="4371353"/>
                </a:lnTo>
                <a:lnTo>
                  <a:pt x="3564782" y="4372941"/>
                </a:lnTo>
                <a:lnTo>
                  <a:pt x="3526682" y="4368178"/>
                </a:lnTo>
                <a:lnTo>
                  <a:pt x="3491757" y="4357066"/>
                </a:lnTo>
                <a:lnTo>
                  <a:pt x="3461595" y="4338016"/>
                </a:lnTo>
                <a:lnTo>
                  <a:pt x="3436195" y="4314203"/>
                </a:lnTo>
                <a:lnTo>
                  <a:pt x="3417145" y="4284041"/>
                </a:lnTo>
                <a:lnTo>
                  <a:pt x="3404445" y="4250703"/>
                </a:lnTo>
                <a:lnTo>
                  <a:pt x="3399682" y="4212603"/>
                </a:lnTo>
                <a:lnTo>
                  <a:pt x="3404445" y="4177678"/>
                </a:lnTo>
                <a:lnTo>
                  <a:pt x="3417145" y="4144341"/>
                </a:lnTo>
                <a:lnTo>
                  <a:pt x="3436195" y="4114178"/>
                </a:lnTo>
                <a:lnTo>
                  <a:pt x="3461595" y="4090366"/>
                </a:lnTo>
                <a:lnTo>
                  <a:pt x="3491757" y="4071316"/>
                </a:lnTo>
                <a:lnTo>
                  <a:pt x="3526682" y="4060203"/>
                </a:lnTo>
                <a:lnTo>
                  <a:pt x="3564782" y="4055441"/>
                </a:lnTo>
                <a:lnTo>
                  <a:pt x="3583832" y="4057028"/>
                </a:lnTo>
                <a:lnTo>
                  <a:pt x="3606057" y="4061791"/>
                </a:lnTo>
                <a:lnTo>
                  <a:pt x="3629870" y="4068141"/>
                </a:lnTo>
                <a:lnTo>
                  <a:pt x="3652095" y="4076078"/>
                </a:lnTo>
                <a:lnTo>
                  <a:pt x="3672732" y="4082428"/>
                </a:lnTo>
                <a:lnTo>
                  <a:pt x="3688607" y="4088778"/>
                </a:lnTo>
                <a:lnTo>
                  <a:pt x="3699720" y="4093541"/>
                </a:lnTo>
                <a:lnTo>
                  <a:pt x="3704482" y="4095128"/>
                </a:lnTo>
                <a:lnTo>
                  <a:pt x="3733057" y="4103066"/>
                </a:lnTo>
                <a:lnTo>
                  <a:pt x="3756870" y="4101478"/>
                </a:lnTo>
                <a:lnTo>
                  <a:pt x="3777507" y="4093541"/>
                </a:lnTo>
                <a:lnTo>
                  <a:pt x="3793382" y="4079253"/>
                </a:lnTo>
                <a:lnTo>
                  <a:pt x="3806082" y="4057028"/>
                </a:lnTo>
                <a:lnTo>
                  <a:pt x="3809257" y="4028453"/>
                </a:lnTo>
                <a:lnTo>
                  <a:pt x="3809257" y="3599828"/>
                </a:lnTo>
                <a:lnTo>
                  <a:pt x="3810845" y="3588716"/>
                </a:lnTo>
                <a:lnTo>
                  <a:pt x="3812432" y="3576016"/>
                </a:lnTo>
                <a:lnTo>
                  <a:pt x="3812432" y="3488703"/>
                </a:lnTo>
                <a:lnTo>
                  <a:pt x="3252045" y="3488703"/>
                </a:lnTo>
                <a:lnTo>
                  <a:pt x="3225057" y="3493466"/>
                </a:lnTo>
                <a:lnTo>
                  <a:pt x="3202832" y="3504578"/>
                </a:lnTo>
                <a:lnTo>
                  <a:pt x="3186957" y="3518866"/>
                </a:lnTo>
                <a:lnTo>
                  <a:pt x="3179020" y="3539503"/>
                </a:lnTo>
                <a:lnTo>
                  <a:pt x="3175845" y="3563316"/>
                </a:lnTo>
                <a:lnTo>
                  <a:pt x="3185370" y="3590303"/>
                </a:lnTo>
                <a:lnTo>
                  <a:pt x="3186957" y="3595066"/>
                </a:lnTo>
                <a:lnTo>
                  <a:pt x="3191720" y="3604591"/>
                </a:lnTo>
                <a:lnTo>
                  <a:pt x="3198070" y="3620466"/>
                </a:lnTo>
                <a:lnTo>
                  <a:pt x="3206007" y="3641103"/>
                </a:lnTo>
                <a:lnTo>
                  <a:pt x="3213945" y="3661741"/>
                </a:lnTo>
                <a:lnTo>
                  <a:pt x="3220295" y="3685553"/>
                </a:lnTo>
                <a:lnTo>
                  <a:pt x="3225057" y="3707778"/>
                </a:lnTo>
                <a:lnTo>
                  <a:pt x="3226645" y="3725241"/>
                </a:lnTo>
                <a:lnTo>
                  <a:pt x="3221882" y="3763341"/>
                </a:lnTo>
                <a:lnTo>
                  <a:pt x="3209182" y="3796678"/>
                </a:lnTo>
                <a:lnTo>
                  <a:pt x="3191720" y="3825253"/>
                </a:lnTo>
                <a:lnTo>
                  <a:pt x="3164732" y="3849066"/>
                </a:lnTo>
                <a:lnTo>
                  <a:pt x="3134570" y="3869703"/>
                </a:lnTo>
                <a:lnTo>
                  <a:pt x="3101232" y="3880816"/>
                </a:lnTo>
                <a:lnTo>
                  <a:pt x="3061545" y="3885578"/>
                </a:lnTo>
                <a:lnTo>
                  <a:pt x="3025032" y="3880816"/>
                </a:lnTo>
                <a:lnTo>
                  <a:pt x="2990107" y="3869703"/>
                </a:lnTo>
                <a:lnTo>
                  <a:pt x="2959945" y="3849066"/>
                </a:lnTo>
                <a:lnTo>
                  <a:pt x="2934545" y="3825253"/>
                </a:lnTo>
                <a:lnTo>
                  <a:pt x="2915495" y="3796678"/>
                </a:lnTo>
                <a:lnTo>
                  <a:pt x="2902795" y="3763341"/>
                </a:lnTo>
                <a:lnTo>
                  <a:pt x="2898032" y="3725241"/>
                </a:lnTo>
                <a:lnTo>
                  <a:pt x="2899620" y="3707778"/>
                </a:lnTo>
                <a:lnTo>
                  <a:pt x="2904382" y="3685553"/>
                </a:lnTo>
                <a:lnTo>
                  <a:pt x="2912320" y="3661741"/>
                </a:lnTo>
                <a:lnTo>
                  <a:pt x="2920257" y="3641103"/>
                </a:lnTo>
                <a:lnTo>
                  <a:pt x="2926607" y="3620466"/>
                </a:lnTo>
                <a:lnTo>
                  <a:pt x="2932957" y="3604591"/>
                </a:lnTo>
                <a:lnTo>
                  <a:pt x="2937720" y="3595066"/>
                </a:lnTo>
                <a:lnTo>
                  <a:pt x="2939307" y="3590303"/>
                </a:lnTo>
                <a:lnTo>
                  <a:pt x="2947245" y="3563316"/>
                </a:lnTo>
                <a:lnTo>
                  <a:pt x="2947245" y="3539503"/>
                </a:lnTo>
                <a:lnTo>
                  <a:pt x="2939307" y="3518866"/>
                </a:lnTo>
                <a:lnTo>
                  <a:pt x="2923432" y="3504578"/>
                </a:lnTo>
                <a:lnTo>
                  <a:pt x="2899620" y="3493466"/>
                </a:lnTo>
                <a:lnTo>
                  <a:pt x="2872632" y="3488703"/>
                </a:lnTo>
                <a:lnTo>
                  <a:pt x="2313832" y="3488703"/>
                </a:lnTo>
                <a:close/>
                <a:moveTo>
                  <a:pt x="1551832" y="1628153"/>
                </a:moveTo>
                <a:lnTo>
                  <a:pt x="1515320" y="1631328"/>
                </a:lnTo>
                <a:lnTo>
                  <a:pt x="1480395" y="1644028"/>
                </a:lnTo>
                <a:lnTo>
                  <a:pt x="1450232" y="1661491"/>
                </a:lnTo>
                <a:lnTo>
                  <a:pt x="1424832" y="1686891"/>
                </a:lnTo>
                <a:lnTo>
                  <a:pt x="1405782" y="1717053"/>
                </a:lnTo>
                <a:lnTo>
                  <a:pt x="1393082" y="1748803"/>
                </a:lnTo>
                <a:lnTo>
                  <a:pt x="1388320" y="1786903"/>
                </a:lnTo>
                <a:lnTo>
                  <a:pt x="1389907" y="1805953"/>
                </a:lnTo>
                <a:lnTo>
                  <a:pt x="1394670" y="1826591"/>
                </a:lnTo>
                <a:lnTo>
                  <a:pt x="1402607" y="1848816"/>
                </a:lnTo>
                <a:lnTo>
                  <a:pt x="1410545" y="1872628"/>
                </a:lnTo>
                <a:lnTo>
                  <a:pt x="1416895" y="1891678"/>
                </a:lnTo>
                <a:lnTo>
                  <a:pt x="1423245" y="1907553"/>
                </a:lnTo>
                <a:lnTo>
                  <a:pt x="1428007" y="1918666"/>
                </a:lnTo>
                <a:lnTo>
                  <a:pt x="1429595" y="1921841"/>
                </a:lnTo>
                <a:lnTo>
                  <a:pt x="1437532" y="1950416"/>
                </a:lnTo>
                <a:lnTo>
                  <a:pt x="1437532" y="1974228"/>
                </a:lnTo>
                <a:lnTo>
                  <a:pt x="1429595" y="1993278"/>
                </a:lnTo>
                <a:lnTo>
                  <a:pt x="1413720" y="2009153"/>
                </a:lnTo>
                <a:lnTo>
                  <a:pt x="1389907" y="2018678"/>
                </a:lnTo>
                <a:lnTo>
                  <a:pt x="1361332" y="2023441"/>
                </a:lnTo>
                <a:lnTo>
                  <a:pt x="802532" y="2023441"/>
                </a:lnTo>
                <a:lnTo>
                  <a:pt x="802532" y="2563191"/>
                </a:lnTo>
                <a:lnTo>
                  <a:pt x="799357" y="2591766"/>
                </a:lnTo>
                <a:lnTo>
                  <a:pt x="789832" y="2613991"/>
                </a:lnTo>
                <a:lnTo>
                  <a:pt x="772370" y="2628279"/>
                </a:lnTo>
                <a:lnTo>
                  <a:pt x="751732" y="2636216"/>
                </a:lnTo>
                <a:lnTo>
                  <a:pt x="726332" y="2637803"/>
                </a:lnTo>
                <a:lnTo>
                  <a:pt x="699345" y="2629866"/>
                </a:lnTo>
                <a:lnTo>
                  <a:pt x="692995" y="2626691"/>
                </a:lnTo>
                <a:lnTo>
                  <a:pt x="678707" y="2621928"/>
                </a:lnTo>
                <a:lnTo>
                  <a:pt x="662832" y="2615578"/>
                </a:lnTo>
                <a:lnTo>
                  <a:pt x="642195" y="2609228"/>
                </a:lnTo>
                <a:lnTo>
                  <a:pt x="619970" y="2602878"/>
                </a:lnTo>
                <a:lnTo>
                  <a:pt x="597745" y="2596528"/>
                </a:lnTo>
                <a:lnTo>
                  <a:pt x="577107" y="2591766"/>
                </a:lnTo>
                <a:lnTo>
                  <a:pt x="558057" y="2590178"/>
                </a:lnTo>
                <a:lnTo>
                  <a:pt x="527895" y="2593353"/>
                </a:lnTo>
                <a:lnTo>
                  <a:pt x="497732" y="2601291"/>
                </a:lnTo>
                <a:lnTo>
                  <a:pt x="472332" y="2613991"/>
                </a:lnTo>
                <a:lnTo>
                  <a:pt x="465982" y="2617166"/>
                </a:lnTo>
                <a:lnTo>
                  <a:pt x="442170" y="2636216"/>
                </a:lnTo>
                <a:lnTo>
                  <a:pt x="423120" y="2660028"/>
                </a:lnTo>
                <a:lnTo>
                  <a:pt x="405657" y="2687016"/>
                </a:lnTo>
                <a:lnTo>
                  <a:pt x="396132" y="2717178"/>
                </a:lnTo>
                <a:lnTo>
                  <a:pt x="392957" y="2748928"/>
                </a:lnTo>
                <a:lnTo>
                  <a:pt x="396132" y="2780678"/>
                </a:lnTo>
                <a:lnTo>
                  <a:pt x="405657" y="2810841"/>
                </a:lnTo>
                <a:lnTo>
                  <a:pt x="423120" y="2837829"/>
                </a:lnTo>
                <a:lnTo>
                  <a:pt x="442170" y="2861641"/>
                </a:lnTo>
                <a:lnTo>
                  <a:pt x="465982" y="2880691"/>
                </a:lnTo>
                <a:lnTo>
                  <a:pt x="472332" y="2885454"/>
                </a:lnTo>
                <a:lnTo>
                  <a:pt x="497732" y="2896566"/>
                </a:lnTo>
                <a:lnTo>
                  <a:pt x="527895" y="2904504"/>
                </a:lnTo>
                <a:lnTo>
                  <a:pt x="558057" y="2907679"/>
                </a:lnTo>
                <a:lnTo>
                  <a:pt x="577107" y="2906091"/>
                </a:lnTo>
                <a:lnTo>
                  <a:pt x="597745" y="2901329"/>
                </a:lnTo>
                <a:lnTo>
                  <a:pt x="619970" y="2896566"/>
                </a:lnTo>
                <a:lnTo>
                  <a:pt x="642195" y="2888629"/>
                </a:lnTo>
                <a:lnTo>
                  <a:pt x="662832" y="2882279"/>
                </a:lnTo>
                <a:lnTo>
                  <a:pt x="678707" y="2875929"/>
                </a:lnTo>
                <a:lnTo>
                  <a:pt x="692995" y="2871166"/>
                </a:lnTo>
                <a:lnTo>
                  <a:pt x="699345" y="2867991"/>
                </a:lnTo>
                <a:lnTo>
                  <a:pt x="726332" y="2860054"/>
                </a:lnTo>
                <a:lnTo>
                  <a:pt x="751732" y="2861641"/>
                </a:lnTo>
                <a:lnTo>
                  <a:pt x="772370" y="2869579"/>
                </a:lnTo>
                <a:lnTo>
                  <a:pt x="789832" y="2885454"/>
                </a:lnTo>
                <a:lnTo>
                  <a:pt x="799357" y="2906091"/>
                </a:lnTo>
                <a:lnTo>
                  <a:pt x="802532" y="2933079"/>
                </a:lnTo>
                <a:lnTo>
                  <a:pt x="802532" y="3474416"/>
                </a:lnTo>
                <a:lnTo>
                  <a:pt x="893020" y="3474416"/>
                </a:lnTo>
                <a:lnTo>
                  <a:pt x="904132" y="3472829"/>
                </a:lnTo>
                <a:lnTo>
                  <a:pt x="916832" y="3471241"/>
                </a:lnTo>
                <a:lnTo>
                  <a:pt x="1361332" y="3471241"/>
                </a:lnTo>
                <a:lnTo>
                  <a:pt x="1389907" y="3468066"/>
                </a:lnTo>
                <a:lnTo>
                  <a:pt x="1413720" y="3458541"/>
                </a:lnTo>
                <a:lnTo>
                  <a:pt x="1429595" y="3442666"/>
                </a:lnTo>
                <a:lnTo>
                  <a:pt x="1437532" y="3422029"/>
                </a:lnTo>
                <a:lnTo>
                  <a:pt x="1437532" y="3396629"/>
                </a:lnTo>
                <a:lnTo>
                  <a:pt x="1429595" y="3371229"/>
                </a:lnTo>
                <a:lnTo>
                  <a:pt x="1428007" y="3366466"/>
                </a:lnTo>
                <a:lnTo>
                  <a:pt x="1423245" y="3356941"/>
                </a:lnTo>
                <a:lnTo>
                  <a:pt x="1416895" y="3341066"/>
                </a:lnTo>
                <a:lnTo>
                  <a:pt x="1410545" y="3320429"/>
                </a:lnTo>
                <a:lnTo>
                  <a:pt x="1402607" y="3298204"/>
                </a:lnTo>
                <a:lnTo>
                  <a:pt x="1394670" y="3275979"/>
                </a:lnTo>
                <a:lnTo>
                  <a:pt x="1389907" y="3253754"/>
                </a:lnTo>
                <a:lnTo>
                  <a:pt x="1388320" y="3236291"/>
                </a:lnTo>
                <a:lnTo>
                  <a:pt x="1393082" y="3198191"/>
                </a:lnTo>
                <a:lnTo>
                  <a:pt x="1405782" y="3164854"/>
                </a:lnTo>
                <a:lnTo>
                  <a:pt x="1424832" y="3136279"/>
                </a:lnTo>
                <a:lnTo>
                  <a:pt x="1450232" y="3110879"/>
                </a:lnTo>
                <a:lnTo>
                  <a:pt x="1480395" y="3091829"/>
                </a:lnTo>
                <a:lnTo>
                  <a:pt x="1515320" y="3080716"/>
                </a:lnTo>
                <a:lnTo>
                  <a:pt x="1551832" y="3075954"/>
                </a:lnTo>
                <a:lnTo>
                  <a:pt x="1591520" y="3080716"/>
                </a:lnTo>
                <a:lnTo>
                  <a:pt x="1624858" y="3091829"/>
                </a:lnTo>
                <a:lnTo>
                  <a:pt x="1655020" y="3110879"/>
                </a:lnTo>
                <a:lnTo>
                  <a:pt x="1682008" y="3136279"/>
                </a:lnTo>
                <a:lnTo>
                  <a:pt x="1701058" y="3164854"/>
                </a:lnTo>
                <a:lnTo>
                  <a:pt x="1712170" y="3198191"/>
                </a:lnTo>
                <a:lnTo>
                  <a:pt x="1716933" y="3236291"/>
                </a:lnTo>
                <a:lnTo>
                  <a:pt x="1715345" y="3253754"/>
                </a:lnTo>
                <a:lnTo>
                  <a:pt x="1710583" y="3275979"/>
                </a:lnTo>
                <a:lnTo>
                  <a:pt x="1704233" y="3298204"/>
                </a:lnTo>
                <a:lnTo>
                  <a:pt x="1696295" y="3320429"/>
                </a:lnTo>
                <a:lnTo>
                  <a:pt x="1689945" y="3341066"/>
                </a:lnTo>
                <a:lnTo>
                  <a:pt x="1683595" y="3356941"/>
                </a:lnTo>
                <a:lnTo>
                  <a:pt x="1678833" y="3366466"/>
                </a:lnTo>
                <a:lnTo>
                  <a:pt x="1677245" y="3371229"/>
                </a:lnTo>
                <a:lnTo>
                  <a:pt x="1669308" y="3396629"/>
                </a:lnTo>
                <a:lnTo>
                  <a:pt x="1669308" y="3422029"/>
                </a:lnTo>
                <a:lnTo>
                  <a:pt x="1677245" y="3442666"/>
                </a:lnTo>
                <a:lnTo>
                  <a:pt x="1693120" y="3458541"/>
                </a:lnTo>
                <a:lnTo>
                  <a:pt x="1715345" y="3468066"/>
                </a:lnTo>
                <a:lnTo>
                  <a:pt x="1743920" y="3471241"/>
                </a:lnTo>
                <a:lnTo>
                  <a:pt x="2188420" y="3471241"/>
                </a:lnTo>
                <a:lnTo>
                  <a:pt x="2202708" y="3472829"/>
                </a:lnTo>
                <a:lnTo>
                  <a:pt x="2213820" y="3474416"/>
                </a:lnTo>
                <a:lnTo>
                  <a:pt x="2302720" y="3474416"/>
                </a:lnTo>
                <a:lnTo>
                  <a:pt x="2302720" y="2933079"/>
                </a:lnTo>
                <a:lnTo>
                  <a:pt x="2299545" y="2910854"/>
                </a:lnTo>
                <a:lnTo>
                  <a:pt x="2291608" y="2893391"/>
                </a:lnTo>
                <a:lnTo>
                  <a:pt x="2275733" y="2880691"/>
                </a:lnTo>
                <a:lnTo>
                  <a:pt x="2258270" y="2874341"/>
                </a:lnTo>
                <a:lnTo>
                  <a:pt x="2237633" y="2872754"/>
                </a:lnTo>
                <a:lnTo>
                  <a:pt x="2213820" y="2875929"/>
                </a:lnTo>
                <a:lnTo>
                  <a:pt x="2188420" y="2883866"/>
                </a:lnTo>
                <a:lnTo>
                  <a:pt x="2185245" y="2885454"/>
                </a:lnTo>
                <a:lnTo>
                  <a:pt x="2175720" y="2888629"/>
                </a:lnTo>
                <a:lnTo>
                  <a:pt x="2159845" y="2891804"/>
                </a:lnTo>
                <a:lnTo>
                  <a:pt x="2142383" y="2896566"/>
                </a:lnTo>
                <a:lnTo>
                  <a:pt x="2120158" y="2899741"/>
                </a:lnTo>
                <a:lnTo>
                  <a:pt x="2097933" y="2904504"/>
                </a:lnTo>
                <a:lnTo>
                  <a:pt x="2077295" y="2906091"/>
                </a:lnTo>
                <a:lnTo>
                  <a:pt x="2058245" y="2907679"/>
                </a:lnTo>
                <a:lnTo>
                  <a:pt x="2020145" y="2902916"/>
                </a:lnTo>
                <a:lnTo>
                  <a:pt x="1985220" y="2891804"/>
                </a:lnTo>
                <a:lnTo>
                  <a:pt x="1955058" y="2872754"/>
                </a:lnTo>
                <a:lnTo>
                  <a:pt x="1929658" y="2847354"/>
                </a:lnTo>
                <a:lnTo>
                  <a:pt x="1910608" y="2818779"/>
                </a:lnTo>
                <a:lnTo>
                  <a:pt x="1897908" y="2785441"/>
                </a:lnTo>
                <a:lnTo>
                  <a:pt x="1893145" y="2748928"/>
                </a:lnTo>
                <a:lnTo>
                  <a:pt x="1897908" y="2712416"/>
                </a:lnTo>
                <a:lnTo>
                  <a:pt x="1910608" y="2679078"/>
                </a:lnTo>
                <a:lnTo>
                  <a:pt x="1929658" y="2648916"/>
                </a:lnTo>
                <a:lnTo>
                  <a:pt x="1955058" y="2625103"/>
                </a:lnTo>
                <a:lnTo>
                  <a:pt x="1985220" y="2606053"/>
                </a:lnTo>
                <a:lnTo>
                  <a:pt x="2020145" y="2594941"/>
                </a:lnTo>
                <a:lnTo>
                  <a:pt x="2058245" y="2590178"/>
                </a:lnTo>
                <a:lnTo>
                  <a:pt x="2077295" y="2591766"/>
                </a:lnTo>
                <a:lnTo>
                  <a:pt x="2099520" y="2596528"/>
                </a:lnTo>
                <a:lnTo>
                  <a:pt x="2123333" y="2602878"/>
                </a:lnTo>
                <a:lnTo>
                  <a:pt x="2145558" y="2610816"/>
                </a:lnTo>
                <a:lnTo>
                  <a:pt x="2166195" y="2617166"/>
                </a:lnTo>
                <a:lnTo>
                  <a:pt x="2183658" y="2623516"/>
                </a:lnTo>
                <a:lnTo>
                  <a:pt x="2194770" y="2628279"/>
                </a:lnTo>
                <a:lnTo>
                  <a:pt x="2197945" y="2629866"/>
                </a:lnTo>
                <a:lnTo>
                  <a:pt x="2226520" y="2637803"/>
                </a:lnTo>
                <a:lnTo>
                  <a:pt x="2251920" y="2636216"/>
                </a:lnTo>
                <a:lnTo>
                  <a:pt x="2272558" y="2628279"/>
                </a:lnTo>
                <a:lnTo>
                  <a:pt x="2290020" y="2613991"/>
                </a:lnTo>
                <a:lnTo>
                  <a:pt x="2299545" y="2591766"/>
                </a:lnTo>
                <a:lnTo>
                  <a:pt x="2302720" y="2563191"/>
                </a:lnTo>
                <a:lnTo>
                  <a:pt x="2302720" y="2023441"/>
                </a:lnTo>
                <a:lnTo>
                  <a:pt x="1743920" y="2023441"/>
                </a:lnTo>
                <a:lnTo>
                  <a:pt x="1715345" y="2018678"/>
                </a:lnTo>
                <a:lnTo>
                  <a:pt x="1693120" y="2009153"/>
                </a:lnTo>
                <a:lnTo>
                  <a:pt x="1677245" y="1993278"/>
                </a:lnTo>
                <a:lnTo>
                  <a:pt x="1669308" y="1974228"/>
                </a:lnTo>
                <a:lnTo>
                  <a:pt x="1669308" y="1950416"/>
                </a:lnTo>
                <a:lnTo>
                  <a:pt x="1677245" y="1921841"/>
                </a:lnTo>
                <a:lnTo>
                  <a:pt x="1678833" y="1918666"/>
                </a:lnTo>
                <a:lnTo>
                  <a:pt x="1683595" y="1907553"/>
                </a:lnTo>
                <a:lnTo>
                  <a:pt x="1689945" y="1891678"/>
                </a:lnTo>
                <a:lnTo>
                  <a:pt x="1696295" y="1872628"/>
                </a:lnTo>
                <a:lnTo>
                  <a:pt x="1704233" y="1848816"/>
                </a:lnTo>
                <a:lnTo>
                  <a:pt x="1710583" y="1826591"/>
                </a:lnTo>
                <a:lnTo>
                  <a:pt x="1715345" y="1805953"/>
                </a:lnTo>
                <a:lnTo>
                  <a:pt x="1716933" y="1786903"/>
                </a:lnTo>
                <a:lnTo>
                  <a:pt x="1712170" y="1748803"/>
                </a:lnTo>
                <a:lnTo>
                  <a:pt x="1701058" y="1717053"/>
                </a:lnTo>
                <a:lnTo>
                  <a:pt x="1682008" y="1686891"/>
                </a:lnTo>
                <a:lnTo>
                  <a:pt x="1655020" y="1661491"/>
                </a:lnTo>
                <a:lnTo>
                  <a:pt x="1624858" y="1644028"/>
                </a:lnTo>
                <a:lnTo>
                  <a:pt x="1591520" y="1631328"/>
                </a:lnTo>
                <a:lnTo>
                  <a:pt x="1551832" y="1628153"/>
                </a:lnTo>
                <a:close/>
                <a:moveTo>
                  <a:pt x="3053607" y="175590"/>
                </a:moveTo>
                <a:lnTo>
                  <a:pt x="3020270" y="178765"/>
                </a:lnTo>
                <a:lnTo>
                  <a:pt x="2988520" y="188290"/>
                </a:lnTo>
                <a:lnTo>
                  <a:pt x="2961532" y="202578"/>
                </a:lnTo>
                <a:lnTo>
                  <a:pt x="2937720" y="223215"/>
                </a:lnTo>
                <a:lnTo>
                  <a:pt x="2918670" y="245440"/>
                </a:lnTo>
                <a:lnTo>
                  <a:pt x="2913907" y="251790"/>
                </a:lnTo>
                <a:lnTo>
                  <a:pt x="2899620" y="277190"/>
                </a:lnTo>
                <a:lnTo>
                  <a:pt x="2891682" y="304178"/>
                </a:lnTo>
                <a:lnTo>
                  <a:pt x="2888507" y="334341"/>
                </a:lnTo>
                <a:lnTo>
                  <a:pt x="2890095" y="351803"/>
                </a:lnTo>
                <a:lnTo>
                  <a:pt x="2894857" y="372440"/>
                </a:lnTo>
                <a:lnTo>
                  <a:pt x="2901207" y="394665"/>
                </a:lnTo>
                <a:lnTo>
                  <a:pt x="2907557" y="416890"/>
                </a:lnTo>
                <a:lnTo>
                  <a:pt x="2917082" y="435941"/>
                </a:lnTo>
                <a:lnTo>
                  <a:pt x="2923432" y="451816"/>
                </a:lnTo>
                <a:lnTo>
                  <a:pt x="2928195" y="462928"/>
                </a:lnTo>
                <a:lnTo>
                  <a:pt x="2929782" y="469278"/>
                </a:lnTo>
                <a:lnTo>
                  <a:pt x="2931370" y="470866"/>
                </a:lnTo>
                <a:lnTo>
                  <a:pt x="2939307" y="497853"/>
                </a:lnTo>
                <a:lnTo>
                  <a:pt x="2937720" y="521666"/>
                </a:lnTo>
                <a:lnTo>
                  <a:pt x="2929782" y="542303"/>
                </a:lnTo>
                <a:lnTo>
                  <a:pt x="2913907" y="556591"/>
                </a:lnTo>
                <a:lnTo>
                  <a:pt x="2890095" y="567703"/>
                </a:lnTo>
                <a:lnTo>
                  <a:pt x="2863107" y="570878"/>
                </a:lnTo>
                <a:lnTo>
                  <a:pt x="2417020" y="570878"/>
                </a:lnTo>
                <a:lnTo>
                  <a:pt x="2304307" y="570878"/>
                </a:lnTo>
                <a:lnTo>
                  <a:pt x="2304307" y="658191"/>
                </a:lnTo>
                <a:lnTo>
                  <a:pt x="2305895" y="669303"/>
                </a:lnTo>
                <a:lnTo>
                  <a:pt x="2305895" y="682003"/>
                </a:lnTo>
                <a:lnTo>
                  <a:pt x="2305895" y="1112215"/>
                </a:lnTo>
                <a:lnTo>
                  <a:pt x="2309070" y="1136028"/>
                </a:lnTo>
                <a:lnTo>
                  <a:pt x="2317007" y="1156665"/>
                </a:lnTo>
                <a:lnTo>
                  <a:pt x="2328120" y="1170953"/>
                </a:lnTo>
                <a:lnTo>
                  <a:pt x="2343995" y="1180478"/>
                </a:lnTo>
                <a:lnTo>
                  <a:pt x="2363045" y="1185240"/>
                </a:lnTo>
                <a:lnTo>
                  <a:pt x="2386857" y="1185240"/>
                </a:lnTo>
                <a:lnTo>
                  <a:pt x="2410670" y="1177303"/>
                </a:lnTo>
                <a:lnTo>
                  <a:pt x="2413845" y="1175716"/>
                </a:lnTo>
                <a:lnTo>
                  <a:pt x="2424957" y="1172541"/>
                </a:lnTo>
                <a:lnTo>
                  <a:pt x="2442420" y="1166191"/>
                </a:lnTo>
                <a:lnTo>
                  <a:pt x="2461470" y="1158253"/>
                </a:lnTo>
                <a:lnTo>
                  <a:pt x="2485282" y="1151903"/>
                </a:lnTo>
                <a:lnTo>
                  <a:pt x="2509095" y="1145553"/>
                </a:lnTo>
                <a:lnTo>
                  <a:pt x="2531320" y="1140791"/>
                </a:lnTo>
                <a:lnTo>
                  <a:pt x="2550370" y="1139203"/>
                </a:lnTo>
                <a:lnTo>
                  <a:pt x="2588470" y="1142378"/>
                </a:lnTo>
                <a:lnTo>
                  <a:pt x="2621807" y="1155078"/>
                </a:lnTo>
                <a:lnTo>
                  <a:pt x="2653557" y="1172541"/>
                </a:lnTo>
                <a:lnTo>
                  <a:pt x="2678957" y="1197940"/>
                </a:lnTo>
                <a:lnTo>
                  <a:pt x="2698007" y="1228103"/>
                </a:lnTo>
                <a:lnTo>
                  <a:pt x="2710707" y="1259853"/>
                </a:lnTo>
                <a:lnTo>
                  <a:pt x="2713882" y="1296366"/>
                </a:lnTo>
                <a:lnTo>
                  <a:pt x="2710707" y="1334466"/>
                </a:lnTo>
                <a:lnTo>
                  <a:pt x="2698007" y="1366216"/>
                </a:lnTo>
                <a:lnTo>
                  <a:pt x="2678957" y="1396378"/>
                </a:lnTo>
                <a:lnTo>
                  <a:pt x="2653557" y="1421778"/>
                </a:lnTo>
                <a:lnTo>
                  <a:pt x="2621807" y="1439241"/>
                </a:lnTo>
                <a:lnTo>
                  <a:pt x="2588470" y="1451941"/>
                </a:lnTo>
                <a:lnTo>
                  <a:pt x="2550370" y="1455116"/>
                </a:lnTo>
                <a:lnTo>
                  <a:pt x="2531320" y="1453528"/>
                </a:lnTo>
                <a:lnTo>
                  <a:pt x="2509095" y="1448766"/>
                </a:lnTo>
                <a:lnTo>
                  <a:pt x="2485282" y="1444003"/>
                </a:lnTo>
                <a:lnTo>
                  <a:pt x="2461470" y="1436066"/>
                </a:lnTo>
                <a:lnTo>
                  <a:pt x="2442420" y="1428129"/>
                </a:lnTo>
                <a:lnTo>
                  <a:pt x="2424957" y="1423366"/>
                </a:lnTo>
                <a:lnTo>
                  <a:pt x="2413845" y="1418603"/>
                </a:lnTo>
                <a:lnTo>
                  <a:pt x="2410670" y="1417016"/>
                </a:lnTo>
                <a:lnTo>
                  <a:pt x="2386857" y="1409078"/>
                </a:lnTo>
                <a:lnTo>
                  <a:pt x="2363045" y="1409078"/>
                </a:lnTo>
                <a:lnTo>
                  <a:pt x="2343995" y="1413841"/>
                </a:lnTo>
                <a:lnTo>
                  <a:pt x="2328120" y="1423366"/>
                </a:lnTo>
                <a:lnTo>
                  <a:pt x="2317007" y="1437653"/>
                </a:lnTo>
                <a:lnTo>
                  <a:pt x="2309070" y="1458291"/>
                </a:lnTo>
                <a:lnTo>
                  <a:pt x="2305895" y="1480516"/>
                </a:lnTo>
                <a:lnTo>
                  <a:pt x="2305895" y="1912316"/>
                </a:lnTo>
                <a:lnTo>
                  <a:pt x="2305895" y="1923428"/>
                </a:lnTo>
                <a:lnTo>
                  <a:pt x="2304307" y="1934541"/>
                </a:lnTo>
                <a:lnTo>
                  <a:pt x="2304307" y="2021853"/>
                </a:lnTo>
                <a:lnTo>
                  <a:pt x="2863107" y="2021853"/>
                </a:lnTo>
                <a:lnTo>
                  <a:pt x="2890095" y="2018678"/>
                </a:lnTo>
                <a:lnTo>
                  <a:pt x="2913907" y="2009153"/>
                </a:lnTo>
                <a:lnTo>
                  <a:pt x="2929782" y="1993278"/>
                </a:lnTo>
                <a:lnTo>
                  <a:pt x="2937720" y="1972641"/>
                </a:lnTo>
                <a:lnTo>
                  <a:pt x="2939307" y="1948828"/>
                </a:lnTo>
                <a:lnTo>
                  <a:pt x="2931370" y="1921841"/>
                </a:lnTo>
                <a:lnTo>
                  <a:pt x="2929782" y="1917078"/>
                </a:lnTo>
                <a:lnTo>
                  <a:pt x="2925020" y="1907553"/>
                </a:lnTo>
                <a:lnTo>
                  <a:pt x="2918670" y="1891678"/>
                </a:lnTo>
                <a:lnTo>
                  <a:pt x="2909145" y="1871041"/>
                </a:lnTo>
                <a:lnTo>
                  <a:pt x="2901207" y="1848816"/>
                </a:lnTo>
                <a:lnTo>
                  <a:pt x="2894857" y="1826591"/>
                </a:lnTo>
                <a:lnTo>
                  <a:pt x="2890095" y="1804366"/>
                </a:lnTo>
                <a:lnTo>
                  <a:pt x="2888507" y="1785316"/>
                </a:lnTo>
                <a:lnTo>
                  <a:pt x="2893270" y="1748803"/>
                </a:lnTo>
                <a:lnTo>
                  <a:pt x="2904382" y="1715466"/>
                </a:lnTo>
                <a:lnTo>
                  <a:pt x="2925020" y="1686891"/>
                </a:lnTo>
                <a:lnTo>
                  <a:pt x="2950420" y="1661491"/>
                </a:lnTo>
                <a:lnTo>
                  <a:pt x="2980582" y="1642441"/>
                </a:lnTo>
                <a:lnTo>
                  <a:pt x="3015507" y="1631328"/>
                </a:lnTo>
                <a:lnTo>
                  <a:pt x="3053607" y="1626566"/>
                </a:lnTo>
                <a:lnTo>
                  <a:pt x="3091707" y="1631328"/>
                </a:lnTo>
                <a:lnTo>
                  <a:pt x="3125045" y="1642441"/>
                </a:lnTo>
                <a:lnTo>
                  <a:pt x="3155207" y="1661491"/>
                </a:lnTo>
                <a:lnTo>
                  <a:pt x="3182195" y="1686891"/>
                </a:lnTo>
                <a:lnTo>
                  <a:pt x="3201245" y="1715466"/>
                </a:lnTo>
                <a:lnTo>
                  <a:pt x="3213945" y="1748803"/>
                </a:lnTo>
                <a:lnTo>
                  <a:pt x="3217120" y="1785316"/>
                </a:lnTo>
                <a:lnTo>
                  <a:pt x="3215532" y="1804366"/>
                </a:lnTo>
                <a:lnTo>
                  <a:pt x="3210770" y="1826591"/>
                </a:lnTo>
                <a:lnTo>
                  <a:pt x="3204420" y="1848816"/>
                </a:lnTo>
                <a:lnTo>
                  <a:pt x="3198070" y="1871041"/>
                </a:lnTo>
                <a:lnTo>
                  <a:pt x="3190132" y="1891678"/>
                </a:lnTo>
                <a:lnTo>
                  <a:pt x="3183782" y="1907553"/>
                </a:lnTo>
                <a:lnTo>
                  <a:pt x="3179020" y="1917078"/>
                </a:lnTo>
                <a:lnTo>
                  <a:pt x="3175845" y="1921841"/>
                </a:lnTo>
                <a:lnTo>
                  <a:pt x="3167907" y="1948828"/>
                </a:lnTo>
                <a:lnTo>
                  <a:pt x="3167907" y="1972641"/>
                </a:lnTo>
                <a:lnTo>
                  <a:pt x="3179020" y="1993278"/>
                </a:lnTo>
                <a:lnTo>
                  <a:pt x="3193307" y="2009153"/>
                </a:lnTo>
                <a:lnTo>
                  <a:pt x="3215532" y="2018678"/>
                </a:lnTo>
                <a:lnTo>
                  <a:pt x="3244107" y="2021853"/>
                </a:lnTo>
                <a:lnTo>
                  <a:pt x="3801320" y="2021853"/>
                </a:lnTo>
                <a:lnTo>
                  <a:pt x="3804495" y="2104403"/>
                </a:lnTo>
                <a:lnTo>
                  <a:pt x="3804495" y="2112341"/>
                </a:lnTo>
                <a:lnTo>
                  <a:pt x="3804495" y="2123453"/>
                </a:lnTo>
                <a:lnTo>
                  <a:pt x="3804495" y="2132978"/>
                </a:lnTo>
                <a:cubicBezTo>
                  <a:pt x="3803437" y="2276382"/>
                  <a:pt x="3802378" y="2419787"/>
                  <a:pt x="3801320" y="2563191"/>
                </a:cubicBezTo>
                <a:lnTo>
                  <a:pt x="3802907" y="2588591"/>
                </a:lnTo>
                <a:lnTo>
                  <a:pt x="3810845" y="2607641"/>
                </a:lnTo>
                <a:lnTo>
                  <a:pt x="3823545" y="2621928"/>
                </a:lnTo>
                <a:lnTo>
                  <a:pt x="3839420" y="2633041"/>
                </a:lnTo>
                <a:lnTo>
                  <a:pt x="3858470" y="2637803"/>
                </a:lnTo>
                <a:lnTo>
                  <a:pt x="3879107" y="2636216"/>
                </a:lnTo>
                <a:lnTo>
                  <a:pt x="3904507" y="2629866"/>
                </a:lnTo>
                <a:lnTo>
                  <a:pt x="3909270" y="2628279"/>
                </a:lnTo>
                <a:lnTo>
                  <a:pt x="3920382" y="2623516"/>
                </a:lnTo>
                <a:lnTo>
                  <a:pt x="3936257" y="2617166"/>
                </a:lnTo>
                <a:lnTo>
                  <a:pt x="3956895" y="2609228"/>
                </a:lnTo>
                <a:lnTo>
                  <a:pt x="3980707" y="2602878"/>
                </a:lnTo>
                <a:lnTo>
                  <a:pt x="4002932" y="2596528"/>
                </a:lnTo>
                <a:lnTo>
                  <a:pt x="4025157" y="2591766"/>
                </a:lnTo>
                <a:lnTo>
                  <a:pt x="4044207" y="2590178"/>
                </a:lnTo>
                <a:lnTo>
                  <a:pt x="4083895" y="2594941"/>
                </a:lnTo>
                <a:lnTo>
                  <a:pt x="4117232" y="2606053"/>
                </a:lnTo>
                <a:lnTo>
                  <a:pt x="4147395" y="2625103"/>
                </a:lnTo>
                <a:lnTo>
                  <a:pt x="4174382" y="2648916"/>
                </a:lnTo>
                <a:lnTo>
                  <a:pt x="4191845" y="2679078"/>
                </a:lnTo>
                <a:lnTo>
                  <a:pt x="4204545" y="2712416"/>
                </a:lnTo>
                <a:lnTo>
                  <a:pt x="4209307" y="2747341"/>
                </a:lnTo>
                <a:lnTo>
                  <a:pt x="4204545" y="2785441"/>
                </a:lnTo>
                <a:lnTo>
                  <a:pt x="4191845" y="2818778"/>
                </a:lnTo>
                <a:lnTo>
                  <a:pt x="4174382" y="2847353"/>
                </a:lnTo>
                <a:lnTo>
                  <a:pt x="4147395" y="2872753"/>
                </a:lnTo>
                <a:lnTo>
                  <a:pt x="4117232" y="2891803"/>
                </a:lnTo>
                <a:lnTo>
                  <a:pt x="4083895" y="2902916"/>
                </a:lnTo>
                <a:lnTo>
                  <a:pt x="4044207" y="2907678"/>
                </a:lnTo>
                <a:lnTo>
                  <a:pt x="4025157" y="2906091"/>
                </a:lnTo>
                <a:lnTo>
                  <a:pt x="4002932" y="2901328"/>
                </a:lnTo>
                <a:lnTo>
                  <a:pt x="3980707" y="2894978"/>
                </a:lnTo>
                <a:lnTo>
                  <a:pt x="3956895" y="2887041"/>
                </a:lnTo>
                <a:lnTo>
                  <a:pt x="3936257" y="2880691"/>
                </a:lnTo>
                <a:lnTo>
                  <a:pt x="3920382" y="2874341"/>
                </a:lnTo>
                <a:lnTo>
                  <a:pt x="3909270" y="2869578"/>
                </a:lnTo>
                <a:lnTo>
                  <a:pt x="3904507" y="2867991"/>
                </a:lnTo>
                <a:lnTo>
                  <a:pt x="3879107" y="2861641"/>
                </a:lnTo>
                <a:lnTo>
                  <a:pt x="3858470" y="2860053"/>
                </a:lnTo>
                <a:lnTo>
                  <a:pt x="3839420" y="2864816"/>
                </a:lnTo>
                <a:lnTo>
                  <a:pt x="3823545" y="2874341"/>
                </a:lnTo>
                <a:lnTo>
                  <a:pt x="3810845" y="2890216"/>
                </a:lnTo>
                <a:lnTo>
                  <a:pt x="3802907" y="2909266"/>
                </a:lnTo>
                <a:lnTo>
                  <a:pt x="3801320" y="2933078"/>
                </a:lnTo>
                <a:lnTo>
                  <a:pt x="3801320" y="3363291"/>
                </a:lnTo>
                <a:lnTo>
                  <a:pt x="3798145" y="3375991"/>
                </a:lnTo>
                <a:lnTo>
                  <a:pt x="3796557" y="3387103"/>
                </a:lnTo>
                <a:lnTo>
                  <a:pt x="3796557" y="3472828"/>
                </a:lnTo>
                <a:lnTo>
                  <a:pt x="4356945" y="3472828"/>
                </a:lnTo>
                <a:lnTo>
                  <a:pt x="4385520" y="3477591"/>
                </a:lnTo>
                <a:lnTo>
                  <a:pt x="4407745" y="3487116"/>
                </a:lnTo>
                <a:lnTo>
                  <a:pt x="4423620" y="3504578"/>
                </a:lnTo>
                <a:lnTo>
                  <a:pt x="4433145" y="3523628"/>
                </a:lnTo>
                <a:lnTo>
                  <a:pt x="4433145" y="3547441"/>
                </a:lnTo>
                <a:lnTo>
                  <a:pt x="4425207" y="3572841"/>
                </a:lnTo>
                <a:lnTo>
                  <a:pt x="4425207" y="3574428"/>
                </a:lnTo>
                <a:lnTo>
                  <a:pt x="4420445" y="3582366"/>
                </a:lnTo>
                <a:lnTo>
                  <a:pt x="4415682" y="3593478"/>
                </a:lnTo>
                <a:lnTo>
                  <a:pt x="4409332" y="3609353"/>
                </a:lnTo>
                <a:lnTo>
                  <a:pt x="4402982" y="3629991"/>
                </a:lnTo>
                <a:lnTo>
                  <a:pt x="4395045" y="3650628"/>
                </a:lnTo>
                <a:lnTo>
                  <a:pt x="4388695" y="3672853"/>
                </a:lnTo>
                <a:lnTo>
                  <a:pt x="4385520" y="3693491"/>
                </a:lnTo>
                <a:lnTo>
                  <a:pt x="4383932" y="3710953"/>
                </a:lnTo>
                <a:cubicBezTo>
                  <a:pt x="4384461" y="3720478"/>
                  <a:pt x="4384991" y="3730003"/>
                  <a:pt x="4385520" y="3739528"/>
                </a:cubicBezTo>
                <a:lnTo>
                  <a:pt x="4393457" y="3768103"/>
                </a:lnTo>
                <a:lnTo>
                  <a:pt x="4406157" y="3793503"/>
                </a:lnTo>
                <a:lnTo>
                  <a:pt x="4410920" y="3799853"/>
                </a:lnTo>
                <a:lnTo>
                  <a:pt x="4431557" y="3823666"/>
                </a:lnTo>
                <a:lnTo>
                  <a:pt x="4455370" y="3842716"/>
                </a:lnTo>
                <a:lnTo>
                  <a:pt x="4483945" y="3858591"/>
                </a:lnTo>
                <a:lnTo>
                  <a:pt x="4515695" y="3866528"/>
                </a:lnTo>
                <a:lnTo>
                  <a:pt x="4547445" y="3869703"/>
                </a:lnTo>
                <a:lnTo>
                  <a:pt x="4580782" y="3866528"/>
                </a:lnTo>
                <a:lnTo>
                  <a:pt x="4612532" y="3858591"/>
                </a:lnTo>
                <a:lnTo>
                  <a:pt x="4639520" y="3842716"/>
                </a:lnTo>
                <a:lnTo>
                  <a:pt x="4663332" y="3823666"/>
                </a:lnTo>
                <a:lnTo>
                  <a:pt x="4682382" y="3799853"/>
                </a:lnTo>
                <a:lnTo>
                  <a:pt x="4687145" y="3793503"/>
                </a:lnTo>
                <a:lnTo>
                  <a:pt x="4701432" y="3768103"/>
                </a:lnTo>
                <a:lnTo>
                  <a:pt x="4709370" y="3739528"/>
                </a:lnTo>
                <a:lnTo>
                  <a:pt x="4712545" y="3710953"/>
                </a:lnTo>
                <a:lnTo>
                  <a:pt x="4710957" y="3693491"/>
                </a:lnTo>
                <a:lnTo>
                  <a:pt x="4706195" y="3672853"/>
                </a:lnTo>
                <a:lnTo>
                  <a:pt x="4699845" y="3650628"/>
                </a:lnTo>
                <a:lnTo>
                  <a:pt x="4693495" y="3629991"/>
                </a:lnTo>
                <a:lnTo>
                  <a:pt x="4683970" y="3609353"/>
                </a:lnTo>
                <a:lnTo>
                  <a:pt x="4677620" y="3593478"/>
                </a:lnTo>
                <a:lnTo>
                  <a:pt x="4672857" y="3582366"/>
                </a:lnTo>
                <a:lnTo>
                  <a:pt x="4669682" y="3574428"/>
                </a:lnTo>
                <a:lnTo>
                  <a:pt x="4669682" y="3572841"/>
                </a:lnTo>
                <a:lnTo>
                  <a:pt x="4661745" y="3547441"/>
                </a:lnTo>
                <a:lnTo>
                  <a:pt x="4663332" y="3523628"/>
                </a:lnTo>
                <a:lnTo>
                  <a:pt x="4671270" y="3504578"/>
                </a:lnTo>
                <a:lnTo>
                  <a:pt x="4687145" y="3487116"/>
                </a:lnTo>
                <a:lnTo>
                  <a:pt x="4710957" y="3477591"/>
                </a:lnTo>
                <a:lnTo>
                  <a:pt x="4737945" y="3472828"/>
                </a:lnTo>
                <a:lnTo>
                  <a:pt x="5296745" y="3472828"/>
                </a:lnTo>
                <a:lnTo>
                  <a:pt x="5296745" y="2933078"/>
                </a:lnTo>
                <a:lnTo>
                  <a:pt x="5299920" y="2909266"/>
                </a:lnTo>
                <a:lnTo>
                  <a:pt x="5307858" y="2890216"/>
                </a:lnTo>
                <a:lnTo>
                  <a:pt x="5320558" y="2874341"/>
                </a:lnTo>
                <a:lnTo>
                  <a:pt x="5336433" y="2864816"/>
                </a:lnTo>
                <a:lnTo>
                  <a:pt x="5355483" y="2860053"/>
                </a:lnTo>
                <a:lnTo>
                  <a:pt x="5377708" y="2861641"/>
                </a:lnTo>
                <a:lnTo>
                  <a:pt x="5403108" y="2867991"/>
                </a:lnTo>
                <a:lnTo>
                  <a:pt x="5406283" y="2869578"/>
                </a:lnTo>
                <a:lnTo>
                  <a:pt x="5417395" y="2874341"/>
                </a:lnTo>
                <a:lnTo>
                  <a:pt x="5433270" y="2880691"/>
                </a:lnTo>
                <a:lnTo>
                  <a:pt x="5453907" y="2887041"/>
                </a:lnTo>
                <a:lnTo>
                  <a:pt x="5476132" y="2894978"/>
                </a:lnTo>
                <a:lnTo>
                  <a:pt x="5501532" y="2901328"/>
                </a:lnTo>
                <a:lnTo>
                  <a:pt x="5523758" y="2906091"/>
                </a:lnTo>
                <a:lnTo>
                  <a:pt x="5542808" y="2907678"/>
                </a:lnTo>
                <a:lnTo>
                  <a:pt x="5580908" y="2902916"/>
                </a:lnTo>
                <a:lnTo>
                  <a:pt x="5614245" y="2891803"/>
                </a:lnTo>
                <a:lnTo>
                  <a:pt x="5644408" y="2872753"/>
                </a:lnTo>
                <a:lnTo>
                  <a:pt x="5671395" y="2847353"/>
                </a:lnTo>
                <a:lnTo>
                  <a:pt x="5690445" y="2818778"/>
                </a:lnTo>
                <a:lnTo>
                  <a:pt x="5703145" y="2785441"/>
                </a:lnTo>
                <a:lnTo>
                  <a:pt x="5706320" y="2747341"/>
                </a:lnTo>
                <a:lnTo>
                  <a:pt x="5703145" y="2712416"/>
                </a:lnTo>
                <a:lnTo>
                  <a:pt x="5690445" y="2679078"/>
                </a:lnTo>
                <a:lnTo>
                  <a:pt x="5671395" y="2648916"/>
                </a:lnTo>
                <a:lnTo>
                  <a:pt x="5644408" y="2625103"/>
                </a:lnTo>
                <a:lnTo>
                  <a:pt x="5614245" y="2606053"/>
                </a:lnTo>
                <a:lnTo>
                  <a:pt x="5580908" y="2594941"/>
                </a:lnTo>
                <a:lnTo>
                  <a:pt x="5542808" y="2590178"/>
                </a:lnTo>
                <a:lnTo>
                  <a:pt x="5523758" y="2591766"/>
                </a:lnTo>
                <a:lnTo>
                  <a:pt x="5501532" y="2596528"/>
                </a:lnTo>
                <a:lnTo>
                  <a:pt x="5476132" y="2602878"/>
                </a:lnTo>
                <a:lnTo>
                  <a:pt x="5453907" y="2609228"/>
                </a:lnTo>
                <a:lnTo>
                  <a:pt x="5433270" y="2617166"/>
                </a:lnTo>
                <a:lnTo>
                  <a:pt x="5417395" y="2623516"/>
                </a:lnTo>
                <a:lnTo>
                  <a:pt x="5406283" y="2628279"/>
                </a:lnTo>
                <a:lnTo>
                  <a:pt x="5403108" y="2629866"/>
                </a:lnTo>
                <a:lnTo>
                  <a:pt x="5377708" y="2636216"/>
                </a:lnTo>
                <a:lnTo>
                  <a:pt x="5355483" y="2637803"/>
                </a:lnTo>
                <a:lnTo>
                  <a:pt x="5336433" y="2633041"/>
                </a:lnTo>
                <a:lnTo>
                  <a:pt x="5320558" y="2621928"/>
                </a:lnTo>
                <a:lnTo>
                  <a:pt x="5307858" y="2607641"/>
                </a:lnTo>
                <a:lnTo>
                  <a:pt x="5299920" y="2588591"/>
                </a:lnTo>
                <a:lnTo>
                  <a:pt x="5296745" y="2563191"/>
                </a:lnTo>
                <a:lnTo>
                  <a:pt x="5296745" y="2021853"/>
                </a:lnTo>
                <a:lnTo>
                  <a:pt x="4737945" y="2021853"/>
                </a:lnTo>
                <a:lnTo>
                  <a:pt x="4710957" y="2025028"/>
                </a:lnTo>
                <a:lnTo>
                  <a:pt x="4687145" y="2037728"/>
                </a:lnTo>
                <a:lnTo>
                  <a:pt x="4671270" y="2052016"/>
                </a:lnTo>
                <a:lnTo>
                  <a:pt x="4663332" y="2072653"/>
                </a:lnTo>
                <a:lnTo>
                  <a:pt x="4661745" y="2096466"/>
                </a:lnTo>
                <a:lnTo>
                  <a:pt x="4669682" y="2121866"/>
                </a:lnTo>
                <a:lnTo>
                  <a:pt x="4671270" y="2126628"/>
                </a:lnTo>
                <a:lnTo>
                  <a:pt x="4676032" y="2139328"/>
                </a:lnTo>
                <a:lnTo>
                  <a:pt x="4682382" y="2155203"/>
                </a:lnTo>
                <a:lnTo>
                  <a:pt x="4691907" y="2174253"/>
                </a:lnTo>
                <a:lnTo>
                  <a:pt x="4699845" y="2196478"/>
                </a:lnTo>
                <a:lnTo>
                  <a:pt x="4706195" y="2220291"/>
                </a:lnTo>
                <a:lnTo>
                  <a:pt x="4710957" y="2240928"/>
                </a:lnTo>
                <a:lnTo>
                  <a:pt x="4712545" y="2259979"/>
                </a:lnTo>
                <a:lnTo>
                  <a:pt x="4707782" y="2294903"/>
                </a:lnTo>
                <a:lnTo>
                  <a:pt x="4695082" y="2329828"/>
                </a:lnTo>
                <a:lnTo>
                  <a:pt x="4674445" y="2358403"/>
                </a:lnTo>
                <a:lnTo>
                  <a:pt x="4650632" y="2383803"/>
                </a:lnTo>
                <a:lnTo>
                  <a:pt x="4620470" y="2402853"/>
                </a:lnTo>
                <a:lnTo>
                  <a:pt x="4583957" y="2415553"/>
                </a:lnTo>
                <a:lnTo>
                  <a:pt x="4547445" y="2418728"/>
                </a:lnTo>
                <a:lnTo>
                  <a:pt x="4509345" y="2415553"/>
                </a:lnTo>
                <a:lnTo>
                  <a:pt x="4476007" y="2402853"/>
                </a:lnTo>
                <a:lnTo>
                  <a:pt x="4445845" y="2383803"/>
                </a:lnTo>
                <a:lnTo>
                  <a:pt x="4418857" y="2358403"/>
                </a:lnTo>
                <a:lnTo>
                  <a:pt x="4399807" y="2329828"/>
                </a:lnTo>
                <a:lnTo>
                  <a:pt x="4387107" y="2294903"/>
                </a:lnTo>
                <a:lnTo>
                  <a:pt x="4383932" y="2259979"/>
                </a:lnTo>
                <a:lnTo>
                  <a:pt x="4385520" y="2240928"/>
                </a:lnTo>
                <a:lnTo>
                  <a:pt x="4390282" y="2220291"/>
                </a:lnTo>
                <a:lnTo>
                  <a:pt x="4396632" y="2196478"/>
                </a:lnTo>
                <a:lnTo>
                  <a:pt x="4402982" y="2174253"/>
                </a:lnTo>
                <a:lnTo>
                  <a:pt x="4410920" y="2155203"/>
                </a:lnTo>
                <a:lnTo>
                  <a:pt x="4417270" y="2139328"/>
                </a:lnTo>
                <a:lnTo>
                  <a:pt x="4423620" y="2126628"/>
                </a:lnTo>
                <a:lnTo>
                  <a:pt x="4425207" y="2121866"/>
                </a:lnTo>
                <a:lnTo>
                  <a:pt x="4433145" y="2096466"/>
                </a:lnTo>
                <a:lnTo>
                  <a:pt x="4433145" y="2072653"/>
                </a:lnTo>
                <a:lnTo>
                  <a:pt x="4423620" y="2052016"/>
                </a:lnTo>
                <a:lnTo>
                  <a:pt x="4407745" y="2037728"/>
                </a:lnTo>
                <a:lnTo>
                  <a:pt x="4385520" y="2025028"/>
                </a:lnTo>
                <a:lnTo>
                  <a:pt x="4356945" y="2021853"/>
                </a:lnTo>
                <a:lnTo>
                  <a:pt x="3804495" y="2021853"/>
                </a:lnTo>
                <a:lnTo>
                  <a:pt x="3804495" y="1480516"/>
                </a:lnTo>
                <a:lnTo>
                  <a:pt x="3806082" y="1458291"/>
                </a:lnTo>
                <a:lnTo>
                  <a:pt x="3814020" y="1437653"/>
                </a:lnTo>
                <a:lnTo>
                  <a:pt x="3826720" y="1423366"/>
                </a:lnTo>
                <a:lnTo>
                  <a:pt x="3842595" y="1413841"/>
                </a:lnTo>
                <a:lnTo>
                  <a:pt x="3861645" y="1409078"/>
                </a:lnTo>
                <a:lnTo>
                  <a:pt x="3882282" y="1409078"/>
                </a:lnTo>
                <a:lnTo>
                  <a:pt x="3907682" y="1417016"/>
                </a:lnTo>
                <a:lnTo>
                  <a:pt x="3912445" y="1418603"/>
                </a:lnTo>
                <a:lnTo>
                  <a:pt x="3923557" y="1423366"/>
                </a:lnTo>
                <a:lnTo>
                  <a:pt x="3939432" y="1428129"/>
                </a:lnTo>
                <a:lnTo>
                  <a:pt x="3960070" y="1436066"/>
                </a:lnTo>
                <a:lnTo>
                  <a:pt x="3983882" y="1444003"/>
                </a:lnTo>
                <a:lnTo>
                  <a:pt x="4006107" y="1448766"/>
                </a:lnTo>
                <a:lnTo>
                  <a:pt x="4028332" y="1453528"/>
                </a:lnTo>
                <a:lnTo>
                  <a:pt x="4047382" y="1455116"/>
                </a:lnTo>
                <a:lnTo>
                  <a:pt x="4087070" y="1451941"/>
                </a:lnTo>
                <a:lnTo>
                  <a:pt x="4120407" y="1439241"/>
                </a:lnTo>
                <a:lnTo>
                  <a:pt x="4150570" y="1421778"/>
                </a:lnTo>
                <a:lnTo>
                  <a:pt x="4177557" y="1396378"/>
                </a:lnTo>
                <a:lnTo>
                  <a:pt x="4196607" y="1366216"/>
                </a:lnTo>
                <a:lnTo>
                  <a:pt x="4207720" y="1334466"/>
                </a:lnTo>
                <a:lnTo>
                  <a:pt x="4212482" y="1296366"/>
                </a:lnTo>
                <a:lnTo>
                  <a:pt x="4207720" y="1259853"/>
                </a:lnTo>
                <a:lnTo>
                  <a:pt x="4196607" y="1228103"/>
                </a:lnTo>
                <a:lnTo>
                  <a:pt x="4177557" y="1197940"/>
                </a:lnTo>
                <a:lnTo>
                  <a:pt x="4150570" y="1172541"/>
                </a:lnTo>
                <a:lnTo>
                  <a:pt x="4120407" y="1155078"/>
                </a:lnTo>
                <a:lnTo>
                  <a:pt x="4087070" y="1142378"/>
                </a:lnTo>
                <a:lnTo>
                  <a:pt x="4047382" y="1139203"/>
                </a:lnTo>
                <a:lnTo>
                  <a:pt x="4028332" y="1140791"/>
                </a:lnTo>
                <a:lnTo>
                  <a:pt x="4006107" y="1145553"/>
                </a:lnTo>
                <a:lnTo>
                  <a:pt x="3983882" y="1151903"/>
                </a:lnTo>
                <a:lnTo>
                  <a:pt x="3960070" y="1158253"/>
                </a:lnTo>
                <a:lnTo>
                  <a:pt x="3939432" y="1166191"/>
                </a:lnTo>
                <a:lnTo>
                  <a:pt x="3923557" y="1172541"/>
                </a:lnTo>
                <a:lnTo>
                  <a:pt x="3912445" y="1175716"/>
                </a:lnTo>
                <a:lnTo>
                  <a:pt x="3907682" y="1177303"/>
                </a:lnTo>
                <a:lnTo>
                  <a:pt x="3882282" y="1185240"/>
                </a:lnTo>
                <a:lnTo>
                  <a:pt x="3861645" y="1185240"/>
                </a:lnTo>
                <a:lnTo>
                  <a:pt x="3842595" y="1180478"/>
                </a:lnTo>
                <a:lnTo>
                  <a:pt x="3826720" y="1170953"/>
                </a:lnTo>
                <a:lnTo>
                  <a:pt x="3814020" y="1156665"/>
                </a:lnTo>
                <a:lnTo>
                  <a:pt x="3806082" y="1136028"/>
                </a:lnTo>
                <a:lnTo>
                  <a:pt x="3804495" y="1112215"/>
                </a:lnTo>
                <a:lnTo>
                  <a:pt x="3804495" y="570878"/>
                </a:lnTo>
                <a:lnTo>
                  <a:pt x="3690195" y="570878"/>
                </a:lnTo>
                <a:lnTo>
                  <a:pt x="3688607" y="570878"/>
                </a:lnTo>
                <a:lnTo>
                  <a:pt x="3244107" y="570878"/>
                </a:lnTo>
                <a:lnTo>
                  <a:pt x="3215532" y="567703"/>
                </a:lnTo>
                <a:lnTo>
                  <a:pt x="3193307" y="556591"/>
                </a:lnTo>
                <a:lnTo>
                  <a:pt x="3179020" y="542303"/>
                </a:lnTo>
                <a:lnTo>
                  <a:pt x="3167907" y="521666"/>
                </a:lnTo>
                <a:lnTo>
                  <a:pt x="3167907" y="497853"/>
                </a:lnTo>
                <a:lnTo>
                  <a:pt x="3175845" y="470866"/>
                </a:lnTo>
                <a:lnTo>
                  <a:pt x="3175845" y="469278"/>
                </a:lnTo>
                <a:lnTo>
                  <a:pt x="3180607" y="462928"/>
                </a:lnTo>
                <a:lnTo>
                  <a:pt x="3185370" y="451816"/>
                </a:lnTo>
                <a:lnTo>
                  <a:pt x="3191720" y="435941"/>
                </a:lnTo>
                <a:lnTo>
                  <a:pt x="3198070" y="416890"/>
                </a:lnTo>
                <a:lnTo>
                  <a:pt x="3206007" y="394665"/>
                </a:lnTo>
                <a:lnTo>
                  <a:pt x="3212357" y="372440"/>
                </a:lnTo>
                <a:lnTo>
                  <a:pt x="3215532" y="351803"/>
                </a:lnTo>
                <a:lnTo>
                  <a:pt x="3217120" y="334341"/>
                </a:lnTo>
                <a:cubicBezTo>
                  <a:pt x="3216591" y="324287"/>
                  <a:pt x="3216061" y="314232"/>
                  <a:pt x="3215532" y="304178"/>
                </a:cubicBezTo>
                <a:lnTo>
                  <a:pt x="3207595" y="277190"/>
                </a:lnTo>
                <a:lnTo>
                  <a:pt x="3194895" y="251790"/>
                </a:lnTo>
                <a:lnTo>
                  <a:pt x="3190132" y="245440"/>
                </a:lnTo>
                <a:lnTo>
                  <a:pt x="3169495" y="223215"/>
                </a:lnTo>
                <a:lnTo>
                  <a:pt x="3145682" y="202578"/>
                </a:lnTo>
                <a:lnTo>
                  <a:pt x="3117107" y="188290"/>
                </a:lnTo>
                <a:lnTo>
                  <a:pt x="3085357" y="178765"/>
                </a:lnTo>
                <a:lnTo>
                  <a:pt x="3053607" y="175590"/>
                </a:lnTo>
                <a:close/>
                <a:moveTo>
                  <a:pt x="0" y="0"/>
                </a:moveTo>
                <a:lnTo>
                  <a:pt x="6172200" y="26503"/>
                </a:lnTo>
                <a:lnTo>
                  <a:pt x="6172200" y="5592416"/>
                </a:lnTo>
                <a:lnTo>
                  <a:pt x="0" y="5552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 40"/>
          <p:cNvSpPr/>
          <p:nvPr/>
        </p:nvSpPr>
        <p:spPr>
          <a:xfrm>
            <a:off x="4902699" y="2608196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Puzzle Jigsaw Diagram for PowerPoint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472658" y="3386260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5732574" y="1736129"/>
            <a:ext cx="650754" cy="714990"/>
            <a:chOff x="2171700" y="1574800"/>
            <a:chExt cx="739776" cy="812800"/>
          </a:xfrm>
          <a:solidFill>
            <a:schemeClr val="accent5"/>
          </a:solidFill>
        </p:grpSpPr>
        <p:sp>
          <p:nvSpPr>
            <p:cNvPr id="114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Freeform 49"/>
          <p:cNvSpPr>
            <a:spLocks noEditPoints="1"/>
          </p:cNvSpPr>
          <p:nvPr/>
        </p:nvSpPr>
        <p:spPr bwMode="auto">
          <a:xfrm>
            <a:off x="7322822" y="3531999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4351657" y="3393500"/>
            <a:ext cx="569700" cy="567814"/>
            <a:chOff x="4575175" y="3521076"/>
            <a:chExt cx="479425" cy="477838"/>
          </a:xfrm>
          <a:solidFill>
            <a:schemeClr val="accent3"/>
          </a:solidFill>
        </p:grpSpPr>
        <p:sp>
          <p:nvSpPr>
            <p:cNvPr id="128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Freeform 74"/>
          <p:cNvSpPr>
            <a:spLocks noEditPoints="1"/>
          </p:cNvSpPr>
          <p:nvPr/>
        </p:nvSpPr>
        <p:spPr bwMode="auto">
          <a:xfrm>
            <a:off x="5888978" y="5029287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75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 rot="900000">
            <a:off x="4863358" y="2746377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Puzzle Jigsaw Diagram for PowerPoint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7650048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0048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80302" y="20929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88886" y="17592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50048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50048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80302" y="52755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88886" y="494188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4557" y="3520351"/>
            <a:ext cx="1170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 rot="20700000">
            <a:off x="5274519" y="825082"/>
            <a:ext cx="1908175" cy="1846263"/>
            <a:chOff x="5274519" y="1295400"/>
            <a:chExt cx="1908175" cy="1846263"/>
          </a:xfrm>
        </p:grpSpPr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274519" y="1295400"/>
              <a:ext cx="1908175" cy="1846263"/>
            </a:xfrm>
            <a:custGeom>
              <a:avLst/>
              <a:gdLst>
                <a:gd name="T0" fmla="*/ 530 w 1202"/>
                <a:gd name="T1" fmla="*/ 17 h 1163"/>
                <a:gd name="T2" fmla="*/ 569 w 1202"/>
                <a:gd name="T3" fmla="*/ 64 h 1163"/>
                <a:gd name="T4" fmla="*/ 572 w 1202"/>
                <a:gd name="T5" fmla="*/ 124 h 1163"/>
                <a:gd name="T6" fmla="*/ 555 w 1202"/>
                <a:gd name="T7" fmla="*/ 174 h 1163"/>
                <a:gd name="T8" fmla="*/ 544 w 1202"/>
                <a:gd name="T9" fmla="*/ 203 h 1163"/>
                <a:gd name="T10" fmla="*/ 574 w 1202"/>
                <a:gd name="T11" fmla="*/ 247 h 1163"/>
                <a:gd name="T12" fmla="*/ 945 w 1202"/>
                <a:gd name="T13" fmla="*/ 249 h 1163"/>
                <a:gd name="T14" fmla="*/ 959 w 1202"/>
                <a:gd name="T15" fmla="*/ 627 h 1163"/>
                <a:gd name="T16" fmla="*/ 1010 w 1202"/>
                <a:gd name="T17" fmla="*/ 631 h 1163"/>
                <a:gd name="T18" fmla="*/ 1043 w 1202"/>
                <a:gd name="T19" fmla="*/ 619 h 1163"/>
                <a:gd name="T20" fmla="*/ 1098 w 1202"/>
                <a:gd name="T21" fmla="*/ 607 h 1163"/>
                <a:gd name="T22" fmla="*/ 1180 w 1202"/>
                <a:gd name="T23" fmla="*/ 644 h 1163"/>
                <a:gd name="T24" fmla="*/ 1199 w 1202"/>
                <a:gd name="T25" fmla="*/ 730 h 1163"/>
                <a:gd name="T26" fmla="*/ 1144 w 1202"/>
                <a:gd name="T27" fmla="*/ 796 h 1163"/>
                <a:gd name="T28" fmla="*/ 1072 w 1202"/>
                <a:gd name="T29" fmla="*/ 802 h 1163"/>
                <a:gd name="T30" fmla="*/ 1020 w 1202"/>
                <a:gd name="T31" fmla="*/ 786 h 1163"/>
                <a:gd name="T32" fmla="*/ 981 w 1202"/>
                <a:gd name="T33" fmla="*/ 777 h 1163"/>
                <a:gd name="T34" fmla="*/ 946 w 1202"/>
                <a:gd name="T35" fmla="*/ 808 h 1163"/>
                <a:gd name="T36" fmla="*/ 574 w 1202"/>
                <a:gd name="T37" fmla="*/ 1161 h 1163"/>
                <a:gd name="T38" fmla="*/ 544 w 1202"/>
                <a:gd name="T39" fmla="*/ 1117 h 1163"/>
                <a:gd name="T40" fmla="*/ 558 w 1202"/>
                <a:gd name="T41" fmla="*/ 1081 h 1163"/>
                <a:gd name="T42" fmla="*/ 574 w 1202"/>
                <a:gd name="T43" fmla="*/ 1026 h 1163"/>
                <a:gd name="T44" fmla="*/ 553 w 1202"/>
                <a:gd name="T45" fmla="*/ 952 h 1163"/>
                <a:gd name="T46" fmla="*/ 472 w 1202"/>
                <a:gd name="T47" fmla="*/ 914 h 1163"/>
                <a:gd name="T48" fmla="*/ 391 w 1202"/>
                <a:gd name="T49" fmla="*/ 952 h 1163"/>
                <a:gd name="T50" fmla="*/ 369 w 1202"/>
                <a:gd name="T51" fmla="*/ 1026 h 1163"/>
                <a:gd name="T52" fmla="*/ 387 w 1202"/>
                <a:gd name="T53" fmla="*/ 1081 h 1163"/>
                <a:gd name="T54" fmla="*/ 400 w 1202"/>
                <a:gd name="T55" fmla="*/ 1117 h 1163"/>
                <a:gd name="T56" fmla="*/ 369 w 1202"/>
                <a:gd name="T57" fmla="*/ 1161 h 1163"/>
                <a:gd name="T58" fmla="*/ 1 w 1202"/>
                <a:gd name="T59" fmla="*/ 1101 h 1163"/>
                <a:gd name="T60" fmla="*/ 8 w 1202"/>
                <a:gd name="T61" fmla="*/ 795 h 1163"/>
                <a:gd name="T62" fmla="*/ 52 w 1202"/>
                <a:gd name="T63" fmla="*/ 777 h 1163"/>
                <a:gd name="T64" fmla="*/ 87 w 1202"/>
                <a:gd name="T65" fmla="*/ 789 h 1163"/>
                <a:gd name="T66" fmla="*/ 143 w 1202"/>
                <a:gd name="T67" fmla="*/ 805 h 1163"/>
                <a:gd name="T68" fmla="*/ 220 w 1202"/>
                <a:gd name="T69" fmla="*/ 785 h 1163"/>
                <a:gd name="T70" fmla="*/ 258 w 1202"/>
                <a:gd name="T71" fmla="*/ 706 h 1163"/>
                <a:gd name="T72" fmla="*/ 220 w 1202"/>
                <a:gd name="T73" fmla="*/ 628 h 1163"/>
                <a:gd name="T74" fmla="*/ 143 w 1202"/>
                <a:gd name="T75" fmla="*/ 608 h 1163"/>
                <a:gd name="T76" fmla="*/ 87 w 1202"/>
                <a:gd name="T77" fmla="*/ 624 h 1163"/>
                <a:gd name="T78" fmla="*/ 52 w 1202"/>
                <a:gd name="T79" fmla="*/ 636 h 1163"/>
                <a:gd name="T80" fmla="*/ 8 w 1202"/>
                <a:gd name="T81" fmla="*/ 618 h 1163"/>
                <a:gd name="T82" fmla="*/ 1 w 1202"/>
                <a:gd name="T83" fmla="*/ 311 h 1163"/>
                <a:gd name="T84" fmla="*/ 71 w 1202"/>
                <a:gd name="T85" fmla="*/ 249 h 1163"/>
                <a:gd name="T86" fmla="*/ 394 w 1202"/>
                <a:gd name="T87" fmla="*/ 231 h 1163"/>
                <a:gd name="T88" fmla="*/ 394 w 1202"/>
                <a:gd name="T89" fmla="*/ 185 h 1163"/>
                <a:gd name="T90" fmla="*/ 380 w 1202"/>
                <a:gd name="T91" fmla="*/ 152 h 1163"/>
                <a:gd name="T92" fmla="*/ 368 w 1202"/>
                <a:gd name="T93" fmla="*/ 100 h 1163"/>
                <a:gd name="T94" fmla="*/ 387 w 1202"/>
                <a:gd name="T95" fmla="*/ 44 h 1163"/>
                <a:gd name="T96" fmla="*/ 451 w 1202"/>
                <a:gd name="T97" fmla="*/ 2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02" h="1163">
                  <a:moveTo>
                    <a:pt x="472" y="0"/>
                  </a:moveTo>
                  <a:lnTo>
                    <a:pt x="492" y="2"/>
                  </a:lnTo>
                  <a:lnTo>
                    <a:pt x="512" y="8"/>
                  </a:lnTo>
                  <a:lnTo>
                    <a:pt x="530" y="17"/>
                  </a:lnTo>
                  <a:lnTo>
                    <a:pt x="545" y="30"/>
                  </a:lnTo>
                  <a:lnTo>
                    <a:pt x="558" y="44"/>
                  </a:lnTo>
                  <a:lnTo>
                    <a:pt x="561" y="48"/>
                  </a:lnTo>
                  <a:lnTo>
                    <a:pt x="569" y="64"/>
                  </a:lnTo>
                  <a:lnTo>
                    <a:pt x="574" y="81"/>
                  </a:lnTo>
                  <a:lnTo>
                    <a:pt x="575" y="100"/>
                  </a:lnTo>
                  <a:lnTo>
                    <a:pt x="574" y="111"/>
                  </a:lnTo>
                  <a:lnTo>
                    <a:pt x="572" y="124"/>
                  </a:lnTo>
                  <a:lnTo>
                    <a:pt x="568" y="138"/>
                  </a:lnTo>
                  <a:lnTo>
                    <a:pt x="563" y="152"/>
                  </a:lnTo>
                  <a:lnTo>
                    <a:pt x="559" y="164"/>
                  </a:lnTo>
                  <a:lnTo>
                    <a:pt x="555" y="174"/>
                  </a:lnTo>
                  <a:lnTo>
                    <a:pt x="552" y="181"/>
                  </a:lnTo>
                  <a:lnTo>
                    <a:pt x="549" y="185"/>
                  </a:lnTo>
                  <a:lnTo>
                    <a:pt x="549" y="186"/>
                  </a:lnTo>
                  <a:lnTo>
                    <a:pt x="544" y="203"/>
                  </a:lnTo>
                  <a:lnTo>
                    <a:pt x="544" y="218"/>
                  </a:lnTo>
                  <a:lnTo>
                    <a:pt x="551" y="231"/>
                  </a:lnTo>
                  <a:lnTo>
                    <a:pt x="560" y="240"/>
                  </a:lnTo>
                  <a:lnTo>
                    <a:pt x="574" y="247"/>
                  </a:lnTo>
                  <a:lnTo>
                    <a:pt x="592" y="249"/>
                  </a:lnTo>
                  <a:lnTo>
                    <a:pt x="872" y="249"/>
                  </a:lnTo>
                  <a:lnTo>
                    <a:pt x="873" y="249"/>
                  </a:lnTo>
                  <a:lnTo>
                    <a:pt x="945" y="249"/>
                  </a:lnTo>
                  <a:lnTo>
                    <a:pt x="945" y="590"/>
                  </a:lnTo>
                  <a:lnTo>
                    <a:pt x="946" y="605"/>
                  </a:lnTo>
                  <a:lnTo>
                    <a:pt x="951" y="618"/>
                  </a:lnTo>
                  <a:lnTo>
                    <a:pt x="959" y="627"/>
                  </a:lnTo>
                  <a:lnTo>
                    <a:pt x="969" y="633"/>
                  </a:lnTo>
                  <a:lnTo>
                    <a:pt x="981" y="636"/>
                  </a:lnTo>
                  <a:lnTo>
                    <a:pt x="994" y="636"/>
                  </a:lnTo>
                  <a:lnTo>
                    <a:pt x="1010" y="631"/>
                  </a:lnTo>
                  <a:lnTo>
                    <a:pt x="1013" y="630"/>
                  </a:lnTo>
                  <a:lnTo>
                    <a:pt x="1020" y="628"/>
                  </a:lnTo>
                  <a:lnTo>
                    <a:pt x="1030" y="624"/>
                  </a:lnTo>
                  <a:lnTo>
                    <a:pt x="1043" y="619"/>
                  </a:lnTo>
                  <a:lnTo>
                    <a:pt x="1058" y="615"/>
                  </a:lnTo>
                  <a:lnTo>
                    <a:pt x="1072" y="611"/>
                  </a:lnTo>
                  <a:lnTo>
                    <a:pt x="1086" y="608"/>
                  </a:lnTo>
                  <a:lnTo>
                    <a:pt x="1098" y="607"/>
                  </a:lnTo>
                  <a:lnTo>
                    <a:pt x="1123" y="609"/>
                  </a:lnTo>
                  <a:lnTo>
                    <a:pt x="1144" y="617"/>
                  </a:lnTo>
                  <a:lnTo>
                    <a:pt x="1163" y="628"/>
                  </a:lnTo>
                  <a:lnTo>
                    <a:pt x="1180" y="644"/>
                  </a:lnTo>
                  <a:lnTo>
                    <a:pt x="1192" y="663"/>
                  </a:lnTo>
                  <a:lnTo>
                    <a:pt x="1199" y="683"/>
                  </a:lnTo>
                  <a:lnTo>
                    <a:pt x="1202" y="706"/>
                  </a:lnTo>
                  <a:lnTo>
                    <a:pt x="1199" y="730"/>
                  </a:lnTo>
                  <a:lnTo>
                    <a:pt x="1192" y="750"/>
                  </a:lnTo>
                  <a:lnTo>
                    <a:pt x="1180" y="769"/>
                  </a:lnTo>
                  <a:lnTo>
                    <a:pt x="1163" y="785"/>
                  </a:lnTo>
                  <a:lnTo>
                    <a:pt x="1144" y="796"/>
                  </a:lnTo>
                  <a:lnTo>
                    <a:pt x="1123" y="804"/>
                  </a:lnTo>
                  <a:lnTo>
                    <a:pt x="1098" y="806"/>
                  </a:lnTo>
                  <a:lnTo>
                    <a:pt x="1086" y="805"/>
                  </a:lnTo>
                  <a:lnTo>
                    <a:pt x="1072" y="802"/>
                  </a:lnTo>
                  <a:lnTo>
                    <a:pt x="1058" y="799"/>
                  </a:lnTo>
                  <a:lnTo>
                    <a:pt x="1043" y="794"/>
                  </a:lnTo>
                  <a:lnTo>
                    <a:pt x="1030" y="789"/>
                  </a:lnTo>
                  <a:lnTo>
                    <a:pt x="1020" y="786"/>
                  </a:lnTo>
                  <a:lnTo>
                    <a:pt x="1013" y="783"/>
                  </a:lnTo>
                  <a:lnTo>
                    <a:pt x="1010" y="782"/>
                  </a:lnTo>
                  <a:lnTo>
                    <a:pt x="994" y="777"/>
                  </a:lnTo>
                  <a:lnTo>
                    <a:pt x="981" y="777"/>
                  </a:lnTo>
                  <a:lnTo>
                    <a:pt x="969" y="780"/>
                  </a:lnTo>
                  <a:lnTo>
                    <a:pt x="959" y="786"/>
                  </a:lnTo>
                  <a:lnTo>
                    <a:pt x="951" y="795"/>
                  </a:lnTo>
                  <a:lnTo>
                    <a:pt x="946" y="808"/>
                  </a:lnTo>
                  <a:lnTo>
                    <a:pt x="945" y="822"/>
                  </a:lnTo>
                  <a:lnTo>
                    <a:pt x="945" y="1163"/>
                  </a:lnTo>
                  <a:lnTo>
                    <a:pt x="592" y="1163"/>
                  </a:lnTo>
                  <a:lnTo>
                    <a:pt x="574" y="1161"/>
                  </a:lnTo>
                  <a:lnTo>
                    <a:pt x="560" y="1155"/>
                  </a:lnTo>
                  <a:lnTo>
                    <a:pt x="551" y="1145"/>
                  </a:lnTo>
                  <a:lnTo>
                    <a:pt x="544" y="1132"/>
                  </a:lnTo>
                  <a:lnTo>
                    <a:pt x="544" y="1117"/>
                  </a:lnTo>
                  <a:lnTo>
                    <a:pt x="549" y="1100"/>
                  </a:lnTo>
                  <a:lnTo>
                    <a:pt x="551" y="1097"/>
                  </a:lnTo>
                  <a:lnTo>
                    <a:pt x="554" y="1091"/>
                  </a:lnTo>
                  <a:lnTo>
                    <a:pt x="558" y="1081"/>
                  </a:lnTo>
                  <a:lnTo>
                    <a:pt x="563" y="1068"/>
                  </a:lnTo>
                  <a:lnTo>
                    <a:pt x="567" y="1054"/>
                  </a:lnTo>
                  <a:lnTo>
                    <a:pt x="571" y="1040"/>
                  </a:lnTo>
                  <a:lnTo>
                    <a:pt x="574" y="1026"/>
                  </a:lnTo>
                  <a:lnTo>
                    <a:pt x="575" y="1014"/>
                  </a:lnTo>
                  <a:lnTo>
                    <a:pt x="573" y="991"/>
                  </a:lnTo>
                  <a:lnTo>
                    <a:pt x="565" y="970"/>
                  </a:lnTo>
                  <a:lnTo>
                    <a:pt x="553" y="952"/>
                  </a:lnTo>
                  <a:lnTo>
                    <a:pt x="536" y="936"/>
                  </a:lnTo>
                  <a:lnTo>
                    <a:pt x="517" y="924"/>
                  </a:lnTo>
                  <a:lnTo>
                    <a:pt x="496" y="917"/>
                  </a:lnTo>
                  <a:lnTo>
                    <a:pt x="472" y="914"/>
                  </a:lnTo>
                  <a:lnTo>
                    <a:pt x="448" y="917"/>
                  </a:lnTo>
                  <a:lnTo>
                    <a:pt x="426" y="924"/>
                  </a:lnTo>
                  <a:lnTo>
                    <a:pt x="407" y="936"/>
                  </a:lnTo>
                  <a:lnTo>
                    <a:pt x="391" y="952"/>
                  </a:lnTo>
                  <a:lnTo>
                    <a:pt x="378" y="970"/>
                  </a:lnTo>
                  <a:lnTo>
                    <a:pt x="371" y="991"/>
                  </a:lnTo>
                  <a:lnTo>
                    <a:pt x="368" y="1014"/>
                  </a:lnTo>
                  <a:lnTo>
                    <a:pt x="369" y="1026"/>
                  </a:lnTo>
                  <a:lnTo>
                    <a:pt x="372" y="1040"/>
                  </a:lnTo>
                  <a:lnTo>
                    <a:pt x="376" y="1054"/>
                  </a:lnTo>
                  <a:lnTo>
                    <a:pt x="381" y="1068"/>
                  </a:lnTo>
                  <a:lnTo>
                    <a:pt x="387" y="1081"/>
                  </a:lnTo>
                  <a:lnTo>
                    <a:pt x="391" y="1091"/>
                  </a:lnTo>
                  <a:lnTo>
                    <a:pt x="394" y="1097"/>
                  </a:lnTo>
                  <a:lnTo>
                    <a:pt x="395" y="1100"/>
                  </a:lnTo>
                  <a:lnTo>
                    <a:pt x="400" y="1117"/>
                  </a:lnTo>
                  <a:lnTo>
                    <a:pt x="399" y="1132"/>
                  </a:lnTo>
                  <a:lnTo>
                    <a:pt x="394" y="1145"/>
                  </a:lnTo>
                  <a:lnTo>
                    <a:pt x="384" y="1155"/>
                  </a:lnTo>
                  <a:lnTo>
                    <a:pt x="369" y="1161"/>
                  </a:lnTo>
                  <a:lnTo>
                    <a:pt x="352" y="1163"/>
                  </a:lnTo>
                  <a:lnTo>
                    <a:pt x="0" y="1163"/>
                  </a:lnTo>
                  <a:lnTo>
                    <a:pt x="0" y="1108"/>
                  </a:lnTo>
                  <a:lnTo>
                    <a:pt x="1" y="1101"/>
                  </a:lnTo>
                  <a:lnTo>
                    <a:pt x="1" y="1094"/>
                  </a:lnTo>
                  <a:lnTo>
                    <a:pt x="1" y="822"/>
                  </a:lnTo>
                  <a:lnTo>
                    <a:pt x="3" y="808"/>
                  </a:lnTo>
                  <a:lnTo>
                    <a:pt x="8" y="795"/>
                  </a:lnTo>
                  <a:lnTo>
                    <a:pt x="15" y="786"/>
                  </a:lnTo>
                  <a:lnTo>
                    <a:pt x="25" y="780"/>
                  </a:lnTo>
                  <a:lnTo>
                    <a:pt x="37" y="777"/>
                  </a:lnTo>
                  <a:lnTo>
                    <a:pt x="52" y="777"/>
                  </a:lnTo>
                  <a:lnTo>
                    <a:pt x="67" y="782"/>
                  </a:lnTo>
                  <a:lnTo>
                    <a:pt x="69" y="783"/>
                  </a:lnTo>
                  <a:lnTo>
                    <a:pt x="76" y="786"/>
                  </a:lnTo>
                  <a:lnTo>
                    <a:pt x="87" y="789"/>
                  </a:lnTo>
                  <a:lnTo>
                    <a:pt x="99" y="794"/>
                  </a:lnTo>
                  <a:lnTo>
                    <a:pt x="114" y="799"/>
                  </a:lnTo>
                  <a:lnTo>
                    <a:pt x="129" y="802"/>
                  </a:lnTo>
                  <a:lnTo>
                    <a:pt x="143" y="805"/>
                  </a:lnTo>
                  <a:lnTo>
                    <a:pt x="155" y="806"/>
                  </a:lnTo>
                  <a:lnTo>
                    <a:pt x="179" y="804"/>
                  </a:lnTo>
                  <a:lnTo>
                    <a:pt x="200" y="796"/>
                  </a:lnTo>
                  <a:lnTo>
                    <a:pt x="220" y="785"/>
                  </a:lnTo>
                  <a:lnTo>
                    <a:pt x="236" y="769"/>
                  </a:lnTo>
                  <a:lnTo>
                    <a:pt x="248" y="750"/>
                  </a:lnTo>
                  <a:lnTo>
                    <a:pt x="256" y="730"/>
                  </a:lnTo>
                  <a:lnTo>
                    <a:pt x="258" y="706"/>
                  </a:lnTo>
                  <a:lnTo>
                    <a:pt x="256" y="683"/>
                  </a:lnTo>
                  <a:lnTo>
                    <a:pt x="248" y="663"/>
                  </a:lnTo>
                  <a:lnTo>
                    <a:pt x="236" y="644"/>
                  </a:lnTo>
                  <a:lnTo>
                    <a:pt x="220" y="628"/>
                  </a:lnTo>
                  <a:lnTo>
                    <a:pt x="200" y="617"/>
                  </a:lnTo>
                  <a:lnTo>
                    <a:pt x="179" y="609"/>
                  </a:lnTo>
                  <a:lnTo>
                    <a:pt x="155" y="607"/>
                  </a:lnTo>
                  <a:lnTo>
                    <a:pt x="143" y="608"/>
                  </a:lnTo>
                  <a:lnTo>
                    <a:pt x="129" y="611"/>
                  </a:lnTo>
                  <a:lnTo>
                    <a:pt x="114" y="615"/>
                  </a:lnTo>
                  <a:lnTo>
                    <a:pt x="99" y="619"/>
                  </a:lnTo>
                  <a:lnTo>
                    <a:pt x="87" y="624"/>
                  </a:lnTo>
                  <a:lnTo>
                    <a:pt x="76" y="628"/>
                  </a:lnTo>
                  <a:lnTo>
                    <a:pt x="69" y="630"/>
                  </a:lnTo>
                  <a:lnTo>
                    <a:pt x="67" y="631"/>
                  </a:lnTo>
                  <a:lnTo>
                    <a:pt x="52" y="636"/>
                  </a:lnTo>
                  <a:lnTo>
                    <a:pt x="37" y="636"/>
                  </a:lnTo>
                  <a:lnTo>
                    <a:pt x="25" y="633"/>
                  </a:lnTo>
                  <a:lnTo>
                    <a:pt x="15" y="627"/>
                  </a:lnTo>
                  <a:lnTo>
                    <a:pt x="8" y="618"/>
                  </a:lnTo>
                  <a:lnTo>
                    <a:pt x="3" y="605"/>
                  </a:lnTo>
                  <a:lnTo>
                    <a:pt x="1" y="590"/>
                  </a:lnTo>
                  <a:lnTo>
                    <a:pt x="1" y="319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249"/>
                  </a:lnTo>
                  <a:lnTo>
                    <a:pt x="71" y="249"/>
                  </a:lnTo>
                  <a:lnTo>
                    <a:pt x="71" y="249"/>
                  </a:lnTo>
                  <a:lnTo>
                    <a:pt x="352" y="249"/>
                  </a:lnTo>
                  <a:lnTo>
                    <a:pt x="369" y="247"/>
                  </a:lnTo>
                  <a:lnTo>
                    <a:pt x="384" y="240"/>
                  </a:lnTo>
                  <a:lnTo>
                    <a:pt x="394" y="231"/>
                  </a:lnTo>
                  <a:lnTo>
                    <a:pt x="399" y="218"/>
                  </a:lnTo>
                  <a:lnTo>
                    <a:pt x="400" y="203"/>
                  </a:lnTo>
                  <a:lnTo>
                    <a:pt x="395" y="186"/>
                  </a:lnTo>
                  <a:lnTo>
                    <a:pt x="394" y="185"/>
                  </a:lnTo>
                  <a:lnTo>
                    <a:pt x="393" y="181"/>
                  </a:lnTo>
                  <a:lnTo>
                    <a:pt x="390" y="174"/>
                  </a:lnTo>
                  <a:lnTo>
                    <a:pt x="386" y="164"/>
                  </a:lnTo>
                  <a:lnTo>
                    <a:pt x="380" y="152"/>
                  </a:lnTo>
                  <a:lnTo>
                    <a:pt x="376" y="138"/>
                  </a:lnTo>
                  <a:lnTo>
                    <a:pt x="372" y="124"/>
                  </a:lnTo>
                  <a:lnTo>
                    <a:pt x="369" y="111"/>
                  </a:lnTo>
                  <a:lnTo>
                    <a:pt x="368" y="100"/>
                  </a:lnTo>
                  <a:lnTo>
                    <a:pt x="370" y="81"/>
                  </a:lnTo>
                  <a:lnTo>
                    <a:pt x="375" y="64"/>
                  </a:lnTo>
                  <a:lnTo>
                    <a:pt x="384" y="48"/>
                  </a:lnTo>
                  <a:lnTo>
                    <a:pt x="387" y="44"/>
                  </a:lnTo>
                  <a:lnTo>
                    <a:pt x="399" y="30"/>
                  </a:lnTo>
                  <a:lnTo>
                    <a:pt x="414" y="17"/>
                  </a:lnTo>
                  <a:lnTo>
                    <a:pt x="431" y="8"/>
                  </a:lnTo>
                  <a:lnTo>
                    <a:pt x="451" y="2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5713412" y="1875810"/>
              <a:ext cx="650754" cy="714990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114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 rot="900000">
            <a:off x="7254656" y="3141663"/>
            <a:ext cx="1909763" cy="1847850"/>
            <a:chOff x="6766769" y="3141663"/>
            <a:chExt cx="1909763" cy="1847850"/>
          </a:xfrm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6766769" y="3141663"/>
              <a:ext cx="1909763" cy="1847850"/>
            </a:xfrm>
            <a:custGeom>
              <a:avLst/>
              <a:gdLst>
                <a:gd name="T0" fmla="*/ 385 w 1203"/>
                <a:gd name="T1" fmla="*/ 10 h 1164"/>
                <a:gd name="T2" fmla="*/ 396 w 1203"/>
                <a:gd name="T3" fmla="*/ 63 h 1164"/>
                <a:gd name="T4" fmla="*/ 382 w 1203"/>
                <a:gd name="T5" fmla="*/ 96 h 1164"/>
                <a:gd name="T6" fmla="*/ 370 w 1203"/>
                <a:gd name="T7" fmla="*/ 150 h 1164"/>
                <a:gd name="T8" fmla="*/ 409 w 1203"/>
                <a:gd name="T9" fmla="*/ 228 h 1164"/>
                <a:gd name="T10" fmla="*/ 496 w 1203"/>
                <a:gd name="T11" fmla="*/ 248 h 1164"/>
                <a:gd name="T12" fmla="*/ 566 w 1203"/>
                <a:gd name="T13" fmla="*/ 194 h 1164"/>
                <a:gd name="T14" fmla="*/ 573 w 1203"/>
                <a:gd name="T15" fmla="*/ 125 h 1164"/>
                <a:gd name="T16" fmla="*/ 554 w 1203"/>
                <a:gd name="T17" fmla="*/ 74 h 1164"/>
                <a:gd name="T18" fmla="*/ 546 w 1203"/>
                <a:gd name="T19" fmla="*/ 32 h 1164"/>
                <a:gd name="T20" fmla="*/ 593 w 1203"/>
                <a:gd name="T21" fmla="*/ 0 h 1164"/>
                <a:gd name="T22" fmla="*/ 952 w 1203"/>
                <a:gd name="T23" fmla="*/ 369 h 1164"/>
                <a:gd name="T24" fmla="*/ 996 w 1203"/>
                <a:gd name="T25" fmla="*/ 387 h 1164"/>
                <a:gd name="T26" fmla="*/ 1031 w 1203"/>
                <a:gd name="T27" fmla="*/ 375 h 1164"/>
                <a:gd name="T28" fmla="*/ 1088 w 1203"/>
                <a:gd name="T29" fmla="*/ 359 h 1164"/>
                <a:gd name="T30" fmla="*/ 1164 w 1203"/>
                <a:gd name="T31" fmla="*/ 380 h 1164"/>
                <a:gd name="T32" fmla="*/ 1203 w 1203"/>
                <a:gd name="T33" fmla="*/ 457 h 1164"/>
                <a:gd name="T34" fmla="*/ 1164 w 1203"/>
                <a:gd name="T35" fmla="*/ 536 h 1164"/>
                <a:gd name="T36" fmla="*/ 1088 w 1203"/>
                <a:gd name="T37" fmla="*/ 557 h 1164"/>
                <a:gd name="T38" fmla="*/ 1031 w 1203"/>
                <a:gd name="T39" fmla="*/ 541 h 1164"/>
                <a:gd name="T40" fmla="*/ 996 w 1203"/>
                <a:gd name="T41" fmla="*/ 529 h 1164"/>
                <a:gd name="T42" fmla="*/ 952 w 1203"/>
                <a:gd name="T43" fmla="*/ 547 h 1164"/>
                <a:gd name="T44" fmla="*/ 593 w 1203"/>
                <a:gd name="T45" fmla="*/ 914 h 1164"/>
                <a:gd name="T46" fmla="*/ 546 w 1203"/>
                <a:gd name="T47" fmla="*/ 946 h 1164"/>
                <a:gd name="T48" fmla="*/ 552 w 1203"/>
                <a:gd name="T49" fmla="*/ 983 h 1164"/>
                <a:gd name="T50" fmla="*/ 569 w 1203"/>
                <a:gd name="T51" fmla="*/ 1026 h 1164"/>
                <a:gd name="T52" fmla="*/ 575 w 1203"/>
                <a:gd name="T53" fmla="*/ 1082 h 1164"/>
                <a:gd name="T54" fmla="*/ 546 w 1203"/>
                <a:gd name="T55" fmla="*/ 1135 h 1164"/>
                <a:gd name="T56" fmla="*/ 473 w 1203"/>
                <a:gd name="T57" fmla="*/ 1164 h 1164"/>
                <a:gd name="T58" fmla="*/ 400 w 1203"/>
                <a:gd name="T59" fmla="*/ 1135 h 1164"/>
                <a:gd name="T60" fmla="*/ 371 w 1203"/>
                <a:gd name="T61" fmla="*/ 1082 h 1164"/>
                <a:gd name="T62" fmla="*/ 377 w 1203"/>
                <a:gd name="T63" fmla="*/ 1026 h 1164"/>
                <a:gd name="T64" fmla="*/ 393 w 1203"/>
                <a:gd name="T65" fmla="*/ 983 h 1164"/>
                <a:gd name="T66" fmla="*/ 401 w 1203"/>
                <a:gd name="T67" fmla="*/ 946 h 1164"/>
                <a:gd name="T68" fmla="*/ 353 w 1203"/>
                <a:gd name="T69" fmla="*/ 914 h 1164"/>
                <a:gd name="T70" fmla="*/ 3 w 1203"/>
                <a:gd name="T71" fmla="*/ 845 h 1164"/>
                <a:gd name="T72" fmla="*/ 17 w 1203"/>
                <a:gd name="T73" fmla="*/ 537 h 1164"/>
                <a:gd name="T74" fmla="*/ 68 w 1203"/>
                <a:gd name="T75" fmla="*/ 533 h 1164"/>
                <a:gd name="T76" fmla="*/ 101 w 1203"/>
                <a:gd name="T77" fmla="*/ 545 h 1164"/>
                <a:gd name="T78" fmla="*/ 156 w 1203"/>
                <a:gd name="T79" fmla="*/ 558 h 1164"/>
                <a:gd name="T80" fmla="*/ 238 w 1203"/>
                <a:gd name="T81" fmla="*/ 520 h 1164"/>
                <a:gd name="T82" fmla="*/ 257 w 1203"/>
                <a:gd name="T83" fmla="*/ 435 h 1164"/>
                <a:gd name="T84" fmla="*/ 202 w 1203"/>
                <a:gd name="T85" fmla="*/ 368 h 1164"/>
                <a:gd name="T86" fmla="*/ 130 w 1203"/>
                <a:gd name="T87" fmla="*/ 362 h 1164"/>
                <a:gd name="T88" fmla="*/ 78 w 1203"/>
                <a:gd name="T89" fmla="*/ 379 h 1164"/>
                <a:gd name="T90" fmla="*/ 39 w 1203"/>
                <a:gd name="T91" fmla="*/ 388 h 1164"/>
                <a:gd name="T92" fmla="*/ 4 w 1203"/>
                <a:gd name="T93" fmla="*/ 357 h 1164"/>
                <a:gd name="T94" fmla="*/ 5 w 1203"/>
                <a:gd name="T95" fmla="*/ 57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3" h="1164">
                  <a:moveTo>
                    <a:pt x="3" y="0"/>
                  </a:moveTo>
                  <a:lnTo>
                    <a:pt x="353" y="0"/>
                  </a:lnTo>
                  <a:lnTo>
                    <a:pt x="371" y="2"/>
                  </a:lnTo>
                  <a:lnTo>
                    <a:pt x="385" y="10"/>
                  </a:lnTo>
                  <a:lnTo>
                    <a:pt x="395" y="19"/>
                  </a:lnTo>
                  <a:lnTo>
                    <a:pt x="401" y="32"/>
                  </a:lnTo>
                  <a:lnTo>
                    <a:pt x="401" y="47"/>
                  </a:lnTo>
                  <a:lnTo>
                    <a:pt x="396" y="63"/>
                  </a:lnTo>
                  <a:lnTo>
                    <a:pt x="395" y="66"/>
                  </a:lnTo>
                  <a:lnTo>
                    <a:pt x="391" y="74"/>
                  </a:lnTo>
                  <a:lnTo>
                    <a:pt x="387" y="84"/>
                  </a:lnTo>
                  <a:lnTo>
                    <a:pt x="382" y="96"/>
                  </a:lnTo>
                  <a:lnTo>
                    <a:pt x="378" y="110"/>
                  </a:lnTo>
                  <a:lnTo>
                    <a:pt x="374" y="125"/>
                  </a:lnTo>
                  <a:lnTo>
                    <a:pt x="371" y="138"/>
                  </a:lnTo>
                  <a:lnTo>
                    <a:pt x="370" y="150"/>
                  </a:lnTo>
                  <a:lnTo>
                    <a:pt x="372" y="172"/>
                  </a:lnTo>
                  <a:lnTo>
                    <a:pt x="380" y="194"/>
                  </a:lnTo>
                  <a:lnTo>
                    <a:pt x="392" y="212"/>
                  </a:lnTo>
                  <a:lnTo>
                    <a:pt x="409" y="228"/>
                  </a:lnTo>
                  <a:lnTo>
                    <a:pt x="428" y="240"/>
                  </a:lnTo>
                  <a:lnTo>
                    <a:pt x="449" y="248"/>
                  </a:lnTo>
                  <a:lnTo>
                    <a:pt x="473" y="250"/>
                  </a:lnTo>
                  <a:lnTo>
                    <a:pt x="496" y="248"/>
                  </a:lnTo>
                  <a:lnTo>
                    <a:pt x="519" y="240"/>
                  </a:lnTo>
                  <a:lnTo>
                    <a:pt x="538" y="228"/>
                  </a:lnTo>
                  <a:lnTo>
                    <a:pt x="553" y="212"/>
                  </a:lnTo>
                  <a:lnTo>
                    <a:pt x="566" y="194"/>
                  </a:lnTo>
                  <a:lnTo>
                    <a:pt x="574" y="172"/>
                  </a:lnTo>
                  <a:lnTo>
                    <a:pt x="577" y="150"/>
                  </a:lnTo>
                  <a:lnTo>
                    <a:pt x="576" y="138"/>
                  </a:lnTo>
                  <a:lnTo>
                    <a:pt x="573" y="125"/>
                  </a:lnTo>
                  <a:lnTo>
                    <a:pt x="569" y="110"/>
                  </a:lnTo>
                  <a:lnTo>
                    <a:pt x="564" y="96"/>
                  </a:lnTo>
                  <a:lnTo>
                    <a:pt x="558" y="84"/>
                  </a:lnTo>
                  <a:lnTo>
                    <a:pt x="554" y="74"/>
                  </a:lnTo>
                  <a:lnTo>
                    <a:pt x="551" y="66"/>
                  </a:lnTo>
                  <a:lnTo>
                    <a:pt x="550" y="63"/>
                  </a:lnTo>
                  <a:lnTo>
                    <a:pt x="545" y="47"/>
                  </a:lnTo>
                  <a:lnTo>
                    <a:pt x="546" y="32"/>
                  </a:lnTo>
                  <a:lnTo>
                    <a:pt x="551" y="19"/>
                  </a:lnTo>
                  <a:lnTo>
                    <a:pt x="561" y="10"/>
                  </a:lnTo>
                  <a:lnTo>
                    <a:pt x="576" y="2"/>
                  </a:lnTo>
                  <a:lnTo>
                    <a:pt x="593" y="0"/>
                  </a:lnTo>
                  <a:lnTo>
                    <a:pt x="945" y="0"/>
                  </a:lnTo>
                  <a:lnTo>
                    <a:pt x="945" y="341"/>
                  </a:lnTo>
                  <a:lnTo>
                    <a:pt x="947" y="357"/>
                  </a:lnTo>
                  <a:lnTo>
                    <a:pt x="952" y="369"/>
                  </a:lnTo>
                  <a:lnTo>
                    <a:pt x="960" y="378"/>
                  </a:lnTo>
                  <a:lnTo>
                    <a:pt x="970" y="385"/>
                  </a:lnTo>
                  <a:lnTo>
                    <a:pt x="982" y="388"/>
                  </a:lnTo>
                  <a:lnTo>
                    <a:pt x="996" y="387"/>
                  </a:lnTo>
                  <a:lnTo>
                    <a:pt x="1012" y="383"/>
                  </a:lnTo>
                  <a:lnTo>
                    <a:pt x="1014" y="382"/>
                  </a:lnTo>
                  <a:lnTo>
                    <a:pt x="1021" y="379"/>
                  </a:lnTo>
                  <a:lnTo>
                    <a:pt x="1031" y="375"/>
                  </a:lnTo>
                  <a:lnTo>
                    <a:pt x="1044" y="370"/>
                  </a:lnTo>
                  <a:lnTo>
                    <a:pt x="1058" y="366"/>
                  </a:lnTo>
                  <a:lnTo>
                    <a:pt x="1074" y="362"/>
                  </a:lnTo>
                  <a:lnTo>
                    <a:pt x="1088" y="359"/>
                  </a:lnTo>
                  <a:lnTo>
                    <a:pt x="1100" y="358"/>
                  </a:lnTo>
                  <a:lnTo>
                    <a:pt x="1124" y="361"/>
                  </a:lnTo>
                  <a:lnTo>
                    <a:pt x="1145" y="368"/>
                  </a:lnTo>
                  <a:lnTo>
                    <a:pt x="1164" y="380"/>
                  </a:lnTo>
                  <a:lnTo>
                    <a:pt x="1181" y="395"/>
                  </a:lnTo>
                  <a:lnTo>
                    <a:pt x="1193" y="414"/>
                  </a:lnTo>
                  <a:lnTo>
                    <a:pt x="1201" y="435"/>
                  </a:lnTo>
                  <a:lnTo>
                    <a:pt x="1203" y="457"/>
                  </a:lnTo>
                  <a:lnTo>
                    <a:pt x="1201" y="481"/>
                  </a:lnTo>
                  <a:lnTo>
                    <a:pt x="1193" y="502"/>
                  </a:lnTo>
                  <a:lnTo>
                    <a:pt x="1181" y="520"/>
                  </a:lnTo>
                  <a:lnTo>
                    <a:pt x="1164" y="536"/>
                  </a:lnTo>
                  <a:lnTo>
                    <a:pt x="1145" y="548"/>
                  </a:lnTo>
                  <a:lnTo>
                    <a:pt x="1124" y="555"/>
                  </a:lnTo>
                  <a:lnTo>
                    <a:pt x="1100" y="558"/>
                  </a:lnTo>
                  <a:lnTo>
                    <a:pt x="1088" y="557"/>
                  </a:lnTo>
                  <a:lnTo>
                    <a:pt x="1074" y="554"/>
                  </a:lnTo>
                  <a:lnTo>
                    <a:pt x="1058" y="550"/>
                  </a:lnTo>
                  <a:lnTo>
                    <a:pt x="1044" y="545"/>
                  </a:lnTo>
                  <a:lnTo>
                    <a:pt x="1031" y="541"/>
                  </a:lnTo>
                  <a:lnTo>
                    <a:pt x="1021" y="537"/>
                  </a:lnTo>
                  <a:lnTo>
                    <a:pt x="1014" y="534"/>
                  </a:lnTo>
                  <a:lnTo>
                    <a:pt x="1012" y="533"/>
                  </a:lnTo>
                  <a:lnTo>
                    <a:pt x="996" y="529"/>
                  </a:lnTo>
                  <a:lnTo>
                    <a:pt x="982" y="528"/>
                  </a:lnTo>
                  <a:lnTo>
                    <a:pt x="970" y="531"/>
                  </a:lnTo>
                  <a:lnTo>
                    <a:pt x="960" y="537"/>
                  </a:lnTo>
                  <a:lnTo>
                    <a:pt x="952" y="547"/>
                  </a:lnTo>
                  <a:lnTo>
                    <a:pt x="947" y="559"/>
                  </a:lnTo>
                  <a:lnTo>
                    <a:pt x="945" y="574"/>
                  </a:lnTo>
                  <a:lnTo>
                    <a:pt x="945" y="914"/>
                  </a:lnTo>
                  <a:lnTo>
                    <a:pt x="593" y="914"/>
                  </a:lnTo>
                  <a:lnTo>
                    <a:pt x="576" y="917"/>
                  </a:lnTo>
                  <a:lnTo>
                    <a:pt x="561" y="923"/>
                  </a:lnTo>
                  <a:lnTo>
                    <a:pt x="551" y="934"/>
                  </a:lnTo>
                  <a:lnTo>
                    <a:pt x="546" y="946"/>
                  </a:lnTo>
                  <a:lnTo>
                    <a:pt x="545" y="961"/>
                  </a:lnTo>
                  <a:lnTo>
                    <a:pt x="550" y="977"/>
                  </a:lnTo>
                  <a:lnTo>
                    <a:pt x="550" y="978"/>
                  </a:lnTo>
                  <a:lnTo>
                    <a:pt x="552" y="983"/>
                  </a:lnTo>
                  <a:lnTo>
                    <a:pt x="555" y="990"/>
                  </a:lnTo>
                  <a:lnTo>
                    <a:pt x="559" y="1000"/>
                  </a:lnTo>
                  <a:lnTo>
                    <a:pt x="565" y="1013"/>
                  </a:lnTo>
                  <a:lnTo>
                    <a:pt x="569" y="1026"/>
                  </a:lnTo>
                  <a:lnTo>
                    <a:pt x="573" y="1040"/>
                  </a:lnTo>
                  <a:lnTo>
                    <a:pt x="576" y="1053"/>
                  </a:lnTo>
                  <a:lnTo>
                    <a:pt x="577" y="1064"/>
                  </a:lnTo>
                  <a:lnTo>
                    <a:pt x="575" y="1082"/>
                  </a:lnTo>
                  <a:lnTo>
                    <a:pt x="570" y="1100"/>
                  </a:lnTo>
                  <a:lnTo>
                    <a:pt x="561" y="1116"/>
                  </a:lnTo>
                  <a:lnTo>
                    <a:pt x="558" y="1120"/>
                  </a:lnTo>
                  <a:lnTo>
                    <a:pt x="546" y="1135"/>
                  </a:lnTo>
                  <a:lnTo>
                    <a:pt x="531" y="1147"/>
                  </a:lnTo>
                  <a:lnTo>
                    <a:pt x="514" y="1157"/>
                  </a:lnTo>
                  <a:lnTo>
                    <a:pt x="494" y="1162"/>
                  </a:lnTo>
                  <a:lnTo>
                    <a:pt x="473" y="1164"/>
                  </a:lnTo>
                  <a:lnTo>
                    <a:pt x="453" y="1162"/>
                  </a:lnTo>
                  <a:lnTo>
                    <a:pt x="433" y="1157"/>
                  </a:lnTo>
                  <a:lnTo>
                    <a:pt x="415" y="1147"/>
                  </a:lnTo>
                  <a:lnTo>
                    <a:pt x="400" y="1135"/>
                  </a:lnTo>
                  <a:lnTo>
                    <a:pt x="387" y="1120"/>
                  </a:lnTo>
                  <a:lnTo>
                    <a:pt x="384" y="1116"/>
                  </a:lnTo>
                  <a:lnTo>
                    <a:pt x="376" y="1100"/>
                  </a:lnTo>
                  <a:lnTo>
                    <a:pt x="371" y="1082"/>
                  </a:lnTo>
                  <a:lnTo>
                    <a:pt x="370" y="1064"/>
                  </a:lnTo>
                  <a:lnTo>
                    <a:pt x="371" y="1053"/>
                  </a:lnTo>
                  <a:lnTo>
                    <a:pt x="373" y="1040"/>
                  </a:lnTo>
                  <a:lnTo>
                    <a:pt x="377" y="1026"/>
                  </a:lnTo>
                  <a:lnTo>
                    <a:pt x="382" y="1013"/>
                  </a:lnTo>
                  <a:lnTo>
                    <a:pt x="386" y="1000"/>
                  </a:lnTo>
                  <a:lnTo>
                    <a:pt x="390" y="990"/>
                  </a:lnTo>
                  <a:lnTo>
                    <a:pt x="393" y="983"/>
                  </a:lnTo>
                  <a:lnTo>
                    <a:pt x="396" y="978"/>
                  </a:lnTo>
                  <a:lnTo>
                    <a:pt x="396" y="977"/>
                  </a:lnTo>
                  <a:lnTo>
                    <a:pt x="401" y="961"/>
                  </a:lnTo>
                  <a:lnTo>
                    <a:pt x="401" y="946"/>
                  </a:lnTo>
                  <a:lnTo>
                    <a:pt x="395" y="934"/>
                  </a:lnTo>
                  <a:lnTo>
                    <a:pt x="385" y="923"/>
                  </a:lnTo>
                  <a:lnTo>
                    <a:pt x="371" y="917"/>
                  </a:lnTo>
                  <a:lnTo>
                    <a:pt x="353" y="914"/>
                  </a:lnTo>
                  <a:lnTo>
                    <a:pt x="0" y="914"/>
                  </a:lnTo>
                  <a:lnTo>
                    <a:pt x="0" y="860"/>
                  </a:lnTo>
                  <a:lnTo>
                    <a:pt x="1" y="853"/>
                  </a:lnTo>
                  <a:lnTo>
                    <a:pt x="3" y="845"/>
                  </a:lnTo>
                  <a:lnTo>
                    <a:pt x="3" y="574"/>
                  </a:lnTo>
                  <a:lnTo>
                    <a:pt x="4" y="559"/>
                  </a:lnTo>
                  <a:lnTo>
                    <a:pt x="9" y="547"/>
                  </a:lnTo>
                  <a:lnTo>
                    <a:pt x="17" y="537"/>
                  </a:lnTo>
                  <a:lnTo>
                    <a:pt x="27" y="531"/>
                  </a:lnTo>
                  <a:lnTo>
                    <a:pt x="39" y="528"/>
                  </a:lnTo>
                  <a:lnTo>
                    <a:pt x="52" y="529"/>
                  </a:lnTo>
                  <a:lnTo>
                    <a:pt x="68" y="533"/>
                  </a:lnTo>
                  <a:lnTo>
                    <a:pt x="71" y="534"/>
                  </a:lnTo>
                  <a:lnTo>
                    <a:pt x="78" y="537"/>
                  </a:lnTo>
                  <a:lnTo>
                    <a:pt x="88" y="541"/>
                  </a:lnTo>
                  <a:lnTo>
                    <a:pt x="101" y="545"/>
                  </a:lnTo>
                  <a:lnTo>
                    <a:pt x="116" y="550"/>
                  </a:lnTo>
                  <a:lnTo>
                    <a:pt x="130" y="554"/>
                  </a:lnTo>
                  <a:lnTo>
                    <a:pt x="144" y="557"/>
                  </a:lnTo>
                  <a:lnTo>
                    <a:pt x="156" y="558"/>
                  </a:lnTo>
                  <a:lnTo>
                    <a:pt x="181" y="555"/>
                  </a:lnTo>
                  <a:lnTo>
                    <a:pt x="202" y="548"/>
                  </a:lnTo>
                  <a:lnTo>
                    <a:pt x="221" y="536"/>
                  </a:lnTo>
                  <a:lnTo>
                    <a:pt x="238" y="520"/>
                  </a:lnTo>
                  <a:lnTo>
                    <a:pt x="249" y="502"/>
                  </a:lnTo>
                  <a:lnTo>
                    <a:pt x="257" y="481"/>
                  </a:lnTo>
                  <a:lnTo>
                    <a:pt x="260" y="457"/>
                  </a:lnTo>
                  <a:lnTo>
                    <a:pt x="257" y="435"/>
                  </a:lnTo>
                  <a:lnTo>
                    <a:pt x="249" y="414"/>
                  </a:lnTo>
                  <a:lnTo>
                    <a:pt x="238" y="395"/>
                  </a:lnTo>
                  <a:lnTo>
                    <a:pt x="221" y="380"/>
                  </a:lnTo>
                  <a:lnTo>
                    <a:pt x="202" y="368"/>
                  </a:lnTo>
                  <a:lnTo>
                    <a:pt x="181" y="361"/>
                  </a:lnTo>
                  <a:lnTo>
                    <a:pt x="156" y="358"/>
                  </a:lnTo>
                  <a:lnTo>
                    <a:pt x="144" y="359"/>
                  </a:lnTo>
                  <a:lnTo>
                    <a:pt x="130" y="362"/>
                  </a:lnTo>
                  <a:lnTo>
                    <a:pt x="116" y="366"/>
                  </a:lnTo>
                  <a:lnTo>
                    <a:pt x="101" y="370"/>
                  </a:lnTo>
                  <a:lnTo>
                    <a:pt x="88" y="375"/>
                  </a:lnTo>
                  <a:lnTo>
                    <a:pt x="78" y="379"/>
                  </a:lnTo>
                  <a:lnTo>
                    <a:pt x="71" y="382"/>
                  </a:lnTo>
                  <a:lnTo>
                    <a:pt x="68" y="383"/>
                  </a:lnTo>
                  <a:lnTo>
                    <a:pt x="52" y="387"/>
                  </a:lnTo>
                  <a:lnTo>
                    <a:pt x="39" y="388"/>
                  </a:lnTo>
                  <a:lnTo>
                    <a:pt x="27" y="385"/>
                  </a:lnTo>
                  <a:lnTo>
                    <a:pt x="17" y="378"/>
                  </a:lnTo>
                  <a:lnTo>
                    <a:pt x="9" y="369"/>
                  </a:lnTo>
                  <a:lnTo>
                    <a:pt x="4" y="357"/>
                  </a:lnTo>
                  <a:lnTo>
                    <a:pt x="3" y="341"/>
                  </a:lnTo>
                  <a:lnTo>
                    <a:pt x="5" y="70"/>
                  </a:lnTo>
                  <a:lnTo>
                    <a:pt x="5" y="64"/>
                  </a:lnTo>
                  <a:lnTo>
                    <a:pt x="5" y="57"/>
                  </a:lnTo>
                  <a:lnTo>
                    <a:pt x="5" y="5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49"/>
            <p:cNvSpPr>
              <a:spLocks noEditPoints="1"/>
            </p:cNvSpPr>
            <p:nvPr/>
          </p:nvSpPr>
          <p:spPr bwMode="auto">
            <a:xfrm>
              <a:off x="7307263" y="3651251"/>
              <a:ext cx="615949" cy="615949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 rot="20700000">
            <a:off x="2871800" y="2747963"/>
            <a:ext cx="1909763" cy="1846263"/>
            <a:chOff x="3363169" y="2747963"/>
            <a:chExt cx="1909763" cy="1846263"/>
          </a:xfrm>
        </p:grpSpPr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363169" y="2747963"/>
              <a:ext cx="1909763" cy="1846263"/>
            </a:xfrm>
            <a:custGeom>
              <a:avLst/>
              <a:gdLst>
                <a:gd name="T0" fmla="*/ 776 w 1203"/>
                <a:gd name="T1" fmla="*/ 10 h 1163"/>
                <a:gd name="T2" fmla="*/ 824 w 1203"/>
                <a:gd name="T3" fmla="*/ 56 h 1163"/>
                <a:gd name="T4" fmla="*/ 833 w 1203"/>
                <a:gd name="T5" fmla="*/ 112 h 1163"/>
                <a:gd name="T6" fmla="*/ 821 w 1203"/>
                <a:gd name="T7" fmla="*/ 154 h 1163"/>
                <a:gd name="T8" fmla="*/ 810 w 1203"/>
                <a:gd name="T9" fmla="*/ 183 h 1163"/>
                <a:gd name="T10" fmla="*/ 804 w 1203"/>
                <a:gd name="T11" fmla="*/ 218 h 1163"/>
                <a:gd name="T12" fmla="*/ 833 w 1203"/>
                <a:gd name="T13" fmla="*/ 246 h 1163"/>
                <a:gd name="T14" fmla="*/ 1203 w 1203"/>
                <a:gd name="T15" fmla="*/ 589 h 1163"/>
                <a:gd name="T16" fmla="*/ 1184 w 1203"/>
                <a:gd name="T17" fmla="*/ 630 h 1163"/>
                <a:gd name="T18" fmla="*/ 1137 w 1203"/>
                <a:gd name="T19" fmla="*/ 631 h 1163"/>
                <a:gd name="T20" fmla="*/ 1117 w 1203"/>
                <a:gd name="T21" fmla="*/ 623 h 1163"/>
                <a:gd name="T22" fmla="*/ 1075 w 1203"/>
                <a:gd name="T23" fmla="*/ 610 h 1163"/>
                <a:gd name="T24" fmla="*/ 1025 w 1203"/>
                <a:gd name="T25" fmla="*/ 609 h 1163"/>
                <a:gd name="T26" fmla="*/ 968 w 1203"/>
                <a:gd name="T27" fmla="*/ 643 h 1163"/>
                <a:gd name="T28" fmla="*/ 945 w 1203"/>
                <a:gd name="T29" fmla="*/ 706 h 1163"/>
                <a:gd name="T30" fmla="*/ 968 w 1203"/>
                <a:gd name="T31" fmla="*/ 768 h 1163"/>
                <a:gd name="T32" fmla="*/ 1025 w 1203"/>
                <a:gd name="T33" fmla="*/ 803 h 1163"/>
                <a:gd name="T34" fmla="*/ 1074 w 1203"/>
                <a:gd name="T35" fmla="*/ 804 h 1163"/>
                <a:gd name="T36" fmla="*/ 1113 w 1203"/>
                <a:gd name="T37" fmla="*/ 796 h 1163"/>
                <a:gd name="T38" fmla="*/ 1131 w 1203"/>
                <a:gd name="T39" fmla="*/ 791 h 1163"/>
                <a:gd name="T40" fmla="*/ 1175 w 1203"/>
                <a:gd name="T41" fmla="*/ 785 h 1163"/>
                <a:gd name="T42" fmla="*/ 1201 w 1203"/>
                <a:gd name="T43" fmla="*/ 808 h 1163"/>
                <a:gd name="T44" fmla="*/ 1147 w 1203"/>
                <a:gd name="T45" fmla="*/ 1163 h 1163"/>
                <a:gd name="T46" fmla="*/ 851 w 1203"/>
                <a:gd name="T47" fmla="*/ 1161 h 1163"/>
                <a:gd name="T48" fmla="*/ 809 w 1203"/>
                <a:gd name="T49" fmla="*/ 1143 h 1163"/>
                <a:gd name="T50" fmla="*/ 809 w 1203"/>
                <a:gd name="T51" fmla="*/ 1098 h 1163"/>
                <a:gd name="T52" fmla="*/ 817 w 1203"/>
                <a:gd name="T53" fmla="*/ 1079 h 1163"/>
                <a:gd name="T54" fmla="*/ 830 w 1203"/>
                <a:gd name="T55" fmla="*/ 1038 h 1163"/>
                <a:gd name="T56" fmla="*/ 831 w 1203"/>
                <a:gd name="T57" fmla="*/ 989 h 1163"/>
                <a:gd name="T58" fmla="*/ 795 w 1203"/>
                <a:gd name="T59" fmla="*/ 934 h 1163"/>
                <a:gd name="T60" fmla="*/ 730 w 1203"/>
                <a:gd name="T61" fmla="*/ 912 h 1163"/>
                <a:gd name="T62" fmla="*/ 666 w 1203"/>
                <a:gd name="T63" fmla="*/ 934 h 1163"/>
                <a:gd name="T64" fmla="*/ 630 w 1203"/>
                <a:gd name="T65" fmla="*/ 989 h 1163"/>
                <a:gd name="T66" fmla="*/ 631 w 1203"/>
                <a:gd name="T67" fmla="*/ 1038 h 1163"/>
                <a:gd name="T68" fmla="*/ 645 w 1203"/>
                <a:gd name="T69" fmla="*/ 1079 h 1163"/>
                <a:gd name="T70" fmla="*/ 653 w 1203"/>
                <a:gd name="T71" fmla="*/ 1098 h 1163"/>
                <a:gd name="T72" fmla="*/ 653 w 1203"/>
                <a:gd name="T73" fmla="*/ 1143 h 1163"/>
                <a:gd name="T74" fmla="*/ 610 w 1203"/>
                <a:gd name="T75" fmla="*/ 1161 h 1163"/>
                <a:gd name="T76" fmla="*/ 315 w 1203"/>
                <a:gd name="T77" fmla="*/ 1163 h 1163"/>
                <a:gd name="T78" fmla="*/ 256 w 1203"/>
                <a:gd name="T79" fmla="*/ 805 h 1163"/>
                <a:gd name="T80" fmla="*/ 226 w 1203"/>
                <a:gd name="T81" fmla="*/ 777 h 1163"/>
                <a:gd name="T82" fmla="*/ 193 w 1203"/>
                <a:gd name="T83" fmla="*/ 781 h 1163"/>
                <a:gd name="T84" fmla="*/ 170 w 1203"/>
                <a:gd name="T85" fmla="*/ 790 h 1163"/>
                <a:gd name="T86" fmla="*/ 129 w 1203"/>
                <a:gd name="T87" fmla="*/ 802 h 1163"/>
                <a:gd name="T88" fmla="*/ 85 w 1203"/>
                <a:gd name="T89" fmla="*/ 804 h 1163"/>
                <a:gd name="T90" fmla="*/ 46 w 1203"/>
                <a:gd name="T91" fmla="*/ 789 h 1163"/>
                <a:gd name="T92" fmla="*/ 8 w 1203"/>
                <a:gd name="T93" fmla="*/ 745 h 1163"/>
                <a:gd name="T94" fmla="*/ 2 w 1203"/>
                <a:gd name="T95" fmla="*/ 686 h 1163"/>
                <a:gd name="T96" fmla="*/ 31 w 1203"/>
                <a:gd name="T97" fmla="*/ 635 h 1163"/>
                <a:gd name="T98" fmla="*/ 66 w 1203"/>
                <a:gd name="T99" fmla="*/ 613 h 1163"/>
                <a:gd name="T100" fmla="*/ 116 w 1203"/>
                <a:gd name="T101" fmla="*/ 607 h 1163"/>
                <a:gd name="T102" fmla="*/ 157 w 1203"/>
                <a:gd name="T103" fmla="*/ 618 h 1163"/>
                <a:gd name="T104" fmla="*/ 189 w 1203"/>
                <a:gd name="T105" fmla="*/ 629 h 1163"/>
                <a:gd name="T106" fmla="*/ 210 w 1203"/>
                <a:gd name="T107" fmla="*/ 636 h 1163"/>
                <a:gd name="T108" fmla="*/ 250 w 1203"/>
                <a:gd name="T109" fmla="*/ 621 h 1163"/>
                <a:gd name="T110" fmla="*/ 258 w 1203"/>
                <a:gd name="T111" fmla="*/ 249 h 1163"/>
                <a:gd name="T112" fmla="*/ 643 w 1203"/>
                <a:gd name="T113" fmla="*/ 240 h 1163"/>
                <a:gd name="T114" fmla="*/ 658 w 1203"/>
                <a:gd name="T115" fmla="*/ 203 h 1163"/>
                <a:gd name="T116" fmla="*/ 649 w 1203"/>
                <a:gd name="T117" fmla="*/ 176 h 1163"/>
                <a:gd name="T118" fmla="*/ 636 w 1203"/>
                <a:gd name="T119" fmla="*/ 139 h 1163"/>
                <a:gd name="T120" fmla="*/ 627 w 1203"/>
                <a:gd name="T121" fmla="*/ 100 h 1163"/>
                <a:gd name="T122" fmla="*/ 650 w 1203"/>
                <a:gd name="T123" fmla="*/ 37 h 1163"/>
                <a:gd name="T124" fmla="*/ 707 w 1203"/>
                <a:gd name="T125" fmla="*/ 2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3" h="1163">
                  <a:moveTo>
                    <a:pt x="730" y="0"/>
                  </a:moveTo>
                  <a:lnTo>
                    <a:pt x="755" y="2"/>
                  </a:lnTo>
                  <a:lnTo>
                    <a:pt x="776" y="10"/>
                  </a:lnTo>
                  <a:lnTo>
                    <a:pt x="795" y="21"/>
                  </a:lnTo>
                  <a:lnTo>
                    <a:pt x="812" y="37"/>
                  </a:lnTo>
                  <a:lnTo>
                    <a:pt x="824" y="56"/>
                  </a:lnTo>
                  <a:lnTo>
                    <a:pt x="831" y="76"/>
                  </a:lnTo>
                  <a:lnTo>
                    <a:pt x="834" y="100"/>
                  </a:lnTo>
                  <a:lnTo>
                    <a:pt x="833" y="112"/>
                  </a:lnTo>
                  <a:lnTo>
                    <a:pt x="830" y="125"/>
                  </a:lnTo>
                  <a:lnTo>
                    <a:pt x="826" y="139"/>
                  </a:lnTo>
                  <a:lnTo>
                    <a:pt x="821" y="154"/>
                  </a:lnTo>
                  <a:lnTo>
                    <a:pt x="817" y="166"/>
                  </a:lnTo>
                  <a:lnTo>
                    <a:pt x="813" y="176"/>
                  </a:lnTo>
                  <a:lnTo>
                    <a:pt x="810" y="183"/>
                  </a:lnTo>
                  <a:lnTo>
                    <a:pt x="809" y="185"/>
                  </a:lnTo>
                  <a:lnTo>
                    <a:pt x="804" y="203"/>
                  </a:lnTo>
                  <a:lnTo>
                    <a:pt x="804" y="218"/>
                  </a:lnTo>
                  <a:lnTo>
                    <a:pt x="809" y="230"/>
                  </a:lnTo>
                  <a:lnTo>
                    <a:pt x="819" y="240"/>
                  </a:lnTo>
                  <a:lnTo>
                    <a:pt x="833" y="246"/>
                  </a:lnTo>
                  <a:lnTo>
                    <a:pt x="851" y="249"/>
                  </a:lnTo>
                  <a:lnTo>
                    <a:pt x="1203" y="249"/>
                  </a:lnTo>
                  <a:lnTo>
                    <a:pt x="1203" y="589"/>
                  </a:lnTo>
                  <a:lnTo>
                    <a:pt x="1201" y="607"/>
                  </a:lnTo>
                  <a:lnTo>
                    <a:pt x="1195" y="621"/>
                  </a:lnTo>
                  <a:lnTo>
                    <a:pt x="1184" y="630"/>
                  </a:lnTo>
                  <a:lnTo>
                    <a:pt x="1171" y="635"/>
                  </a:lnTo>
                  <a:lnTo>
                    <a:pt x="1155" y="636"/>
                  </a:lnTo>
                  <a:lnTo>
                    <a:pt x="1137" y="631"/>
                  </a:lnTo>
                  <a:lnTo>
                    <a:pt x="1135" y="630"/>
                  </a:lnTo>
                  <a:lnTo>
                    <a:pt x="1128" y="627"/>
                  </a:lnTo>
                  <a:lnTo>
                    <a:pt x="1117" y="623"/>
                  </a:lnTo>
                  <a:lnTo>
                    <a:pt x="1104" y="619"/>
                  </a:lnTo>
                  <a:lnTo>
                    <a:pt x="1090" y="614"/>
                  </a:lnTo>
                  <a:lnTo>
                    <a:pt x="1075" y="610"/>
                  </a:lnTo>
                  <a:lnTo>
                    <a:pt x="1061" y="607"/>
                  </a:lnTo>
                  <a:lnTo>
                    <a:pt x="1049" y="606"/>
                  </a:lnTo>
                  <a:lnTo>
                    <a:pt x="1025" y="609"/>
                  </a:lnTo>
                  <a:lnTo>
                    <a:pt x="1003" y="616"/>
                  </a:lnTo>
                  <a:lnTo>
                    <a:pt x="984" y="628"/>
                  </a:lnTo>
                  <a:lnTo>
                    <a:pt x="968" y="643"/>
                  </a:lnTo>
                  <a:lnTo>
                    <a:pt x="956" y="662"/>
                  </a:lnTo>
                  <a:lnTo>
                    <a:pt x="948" y="683"/>
                  </a:lnTo>
                  <a:lnTo>
                    <a:pt x="945" y="706"/>
                  </a:lnTo>
                  <a:lnTo>
                    <a:pt x="948" y="729"/>
                  </a:lnTo>
                  <a:lnTo>
                    <a:pt x="956" y="750"/>
                  </a:lnTo>
                  <a:lnTo>
                    <a:pt x="968" y="768"/>
                  </a:lnTo>
                  <a:lnTo>
                    <a:pt x="984" y="784"/>
                  </a:lnTo>
                  <a:lnTo>
                    <a:pt x="1003" y="796"/>
                  </a:lnTo>
                  <a:lnTo>
                    <a:pt x="1025" y="803"/>
                  </a:lnTo>
                  <a:lnTo>
                    <a:pt x="1049" y="806"/>
                  </a:lnTo>
                  <a:lnTo>
                    <a:pt x="1061" y="805"/>
                  </a:lnTo>
                  <a:lnTo>
                    <a:pt x="1074" y="804"/>
                  </a:lnTo>
                  <a:lnTo>
                    <a:pt x="1088" y="801"/>
                  </a:lnTo>
                  <a:lnTo>
                    <a:pt x="1102" y="799"/>
                  </a:lnTo>
                  <a:lnTo>
                    <a:pt x="1113" y="796"/>
                  </a:lnTo>
                  <a:lnTo>
                    <a:pt x="1123" y="794"/>
                  </a:lnTo>
                  <a:lnTo>
                    <a:pt x="1129" y="792"/>
                  </a:lnTo>
                  <a:lnTo>
                    <a:pt x="1131" y="791"/>
                  </a:lnTo>
                  <a:lnTo>
                    <a:pt x="1147" y="786"/>
                  </a:lnTo>
                  <a:lnTo>
                    <a:pt x="1162" y="784"/>
                  </a:lnTo>
                  <a:lnTo>
                    <a:pt x="1175" y="785"/>
                  </a:lnTo>
                  <a:lnTo>
                    <a:pt x="1186" y="789"/>
                  </a:lnTo>
                  <a:lnTo>
                    <a:pt x="1196" y="797"/>
                  </a:lnTo>
                  <a:lnTo>
                    <a:pt x="1201" y="808"/>
                  </a:lnTo>
                  <a:lnTo>
                    <a:pt x="1203" y="822"/>
                  </a:lnTo>
                  <a:lnTo>
                    <a:pt x="1203" y="1163"/>
                  </a:lnTo>
                  <a:lnTo>
                    <a:pt x="1147" y="1163"/>
                  </a:lnTo>
                  <a:lnTo>
                    <a:pt x="1140" y="1162"/>
                  </a:lnTo>
                  <a:lnTo>
                    <a:pt x="1131" y="1161"/>
                  </a:lnTo>
                  <a:lnTo>
                    <a:pt x="851" y="1161"/>
                  </a:lnTo>
                  <a:lnTo>
                    <a:pt x="833" y="1159"/>
                  </a:lnTo>
                  <a:lnTo>
                    <a:pt x="819" y="1153"/>
                  </a:lnTo>
                  <a:lnTo>
                    <a:pt x="809" y="1143"/>
                  </a:lnTo>
                  <a:lnTo>
                    <a:pt x="804" y="1130"/>
                  </a:lnTo>
                  <a:lnTo>
                    <a:pt x="804" y="1114"/>
                  </a:lnTo>
                  <a:lnTo>
                    <a:pt x="809" y="1098"/>
                  </a:lnTo>
                  <a:lnTo>
                    <a:pt x="810" y="1095"/>
                  </a:lnTo>
                  <a:lnTo>
                    <a:pt x="813" y="1089"/>
                  </a:lnTo>
                  <a:lnTo>
                    <a:pt x="817" y="1079"/>
                  </a:lnTo>
                  <a:lnTo>
                    <a:pt x="821" y="1066"/>
                  </a:lnTo>
                  <a:lnTo>
                    <a:pt x="826" y="1052"/>
                  </a:lnTo>
                  <a:lnTo>
                    <a:pt x="830" y="1038"/>
                  </a:lnTo>
                  <a:lnTo>
                    <a:pt x="833" y="1024"/>
                  </a:lnTo>
                  <a:lnTo>
                    <a:pt x="834" y="1013"/>
                  </a:lnTo>
                  <a:lnTo>
                    <a:pt x="831" y="989"/>
                  </a:lnTo>
                  <a:lnTo>
                    <a:pt x="824" y="968"/>
                  </a:lnTo>
                  <a:lnTo>
                    <a:pt x="812" y="950"/>
                  </a:lnTo>
                  <a:lnTo>
                    <a:pt x="795" y="934"/>
                  </a:lnTo>
                  <a:lnTo>
                    <a:pt x="776" y="922"/>
                  </a:lnTo>
                  <a:lnTo>
                    <a:pt x="755" y="915"/>
                  </a:lnTo>
                  <a:lnTo>
                    <a:pt x="730" y="912"/>
                  </a:lnTo>
                  <a:lnTo>
                    <a:pt x="707" y="915"/>
                  </a:lnTo>
                  <a:lnTo>
                    <a:pt x="685" y="922"/>
                  </a:lnTo>
                  <a:lnTo>
                    <a:pt x="666" y="934"/>
                  </a:lnTo>
                  <a:lnTo>
                    <a:pt x="650" y="950"/>
                  </a:lnTo>
                  <a:lnTo>
                    <a:pt x="638" y="968"/>
                  </a:lnTo>
                  <a:lnTo>
                    <a:pt x="630" y="989"/>
                  </a:lnTo>
                  <a:lnTo>
                    <a:pt x="627" y="1013"/>
                  </a:lnTo>
                  <a:lnTo>
                    <a:pt x="628" y="1024"/>
                  </a:lnTo>
                  <a:lnTo>
                    <a:pt x="631" y="1038"/>
                  </a:lnTo>
                  <a:lnTo>
                    <a:pt x="636" y="1052"/>
                  </a:lnTo>
                  <a:lnTo>
                    <a:pt x="641" y="1066"/>
                  </a:lnTo>
                  <a:lnTo>
                    <a:pt x="645" y="1079"/>
                  </a:lnTo>
                  <a:lnTo>
                    <a:pt x="649" y="1089"/>
                  </a:lnTo>
                  <a:lnTo>
                    <a:pt x="652" y="1095"/>
                  </a:lnTo>
                  <a:lnTo>
                    <a:pt x="653" y="1098"/>
                  </a:lnTo>
                  <a:lnTo>
                    <a:pt x="658" y="1114"/>
                  </a:lnTo>
                  <a:lnTo>
                    <a:pt x="658" y="1130"/>
                  </a:lnTo>
                  <a:lnTo>
                    <a:pt x="653" y="1143"/>
                  </a:lnTo>
                  <a:lnTo>
                    <a:pt x="643" y="1153"/>
                  </a:lnTo>
                  <a:lnTo>
                    <a:pt x="628" y="1159"/>
                  </a:lnTo>
                  <a:lnTo>
                    <a:pt x="610" y="1161"/>
                  </a:lnTo>
                  <a:lnTo>
                    <a:pt x="330" y="1161"/>
                  </a:lnTo>
                  <a:lnTo>
                    <a:pt x="322" y="1162"/>
                  </a:lnTo>
                  <a:lnTo>
                    <a:pt x="315" y="1163"/>
                  </a:lnTo>
                  <a:lnTo>
                    <a:pt x="258" y="1163"/>
                  </a:lnTo>
                  <a:lnTo>
                    <a:pt x="258" y="822"/>
                  </a:lnTo>
                  <a:lnTo>
                    <a:pt x="256" y="805"/>
                  </a:lnTo>
                  <a:lnTo>
                    <a:pt x="250" y="792"/>
                  </a:lnTo>
                  <a:lnTo>
                    <a:pt x="239" y="782"/>
                  </a:lnTo>
                  <a:lnTo>
                    <a:pt x="226" y="777"/>
                  </a:lnTo>
                  <a:lnTo>
                    <a:pt x="210" y="776"/>
                  </a:lnTo>
                  <a:lnTo>
                    <a:pt x="193" y="781"/>
                  </a:lnTo>
                  <a:lnTo>
                    <a:pt x="193" y="781"/>
                  </a:lnTo>
                  <a:lnTo>
                    <a:pt x="189" y="783"/>
                  </a:lnTo>
                  <a:lnTo>
                    <a:pt x="180" y="786"/>
                  </a:lnTo>
                  <a:lnTo>
                    <a:pt x="170" y="790"/>
                  </a:lnTo>
                  <a:lnTo>
                    <a:pt x="157" y="794"/>
                  </a:lnTo>
                  <a:lnTo>
                    <a:pt x="143" y="799"/>
                  </a:lnTo>
                  <a:lnTo>
                    <a:pt x="129" y="802"/>
                  </a:lnTo>
                  <a:lnTo>
                    <a:pt x="116" y="805"/>
                  </a:lnTo>
                  <a:lnTo>
                    <a:pt x="104" y="806"/>
                  </a:lnTo>
                  <a:lnTo>
                    <a:pt x="85" y="804"/>
                  </a:lnTo>
                  <a:lnTo>
                    <a:pt x="66" y="799"/>
                  </a:lnTo>
                  <a:lnTo>
                    <a:pt x="50" y="792"/>
                  </a:lnTo>
                  <a:lnTo>
                    <a:pt x="46" y="789"/>
                  </a:lnTo>
                  <a:lnTo>
                    <a:pt x="31" y="777"/>
                  </a:lnTo>
                  <a:lnTo>
                    <a:pt x="19" y="762"/>
                  </a:lnTo>
                  <a:lnTo>
                    <a:pt x="8" y="745"/>
                  </a:lnTo>
                  <a:lnTo>
                    <a:pt x="2" y="726"/>
                  </a:lnTo>
                  <a:lnTo>
                    <a:pt x="0" y="706"/>
                  </a:lnTo>
                  <a:lnTo>
                    <a:pt x="2" y="686"/>
                  </a:lnTo>
                  <a:lnTo>
                    <a:pt x="8" y="667"/>
                  </a:lnTo>
                  <a:lnTo>
                    <a:pt x="19" y="650"/>
                  </a:lnTo>
                  <a:lnTo>
                    <a:pt x="31" y="635"/>
                  </a:lnTo>
                  <a:lnTo>
                    <a:pt x="46" y="623"/>
                  </a:lnTo>
                  <a:lnTo>
                    <a:pt x="50" y="621"/>
                  </a:lnTo>
                  <a:lnTo>
                    <a:pt x="66" y="613"/>
                  </a:lnTo>
                  <a:lnTo>
                    <a:pt x="85" y="608"/>
                  </a:lnTo>
                  <a:lnTo>
                    <a:pt x="104" y="606"/>
                  </a:lnTo>
                  <a:lnTo>
                    <a:pt x="116" y="607"/>
                  </a:lnTo>
                  <a:lnTo>
                    <a:pt x="129" y="610"/>
                  </a:lnTo>
                  <a:lnTo>
                    <a:pt x="143" y="614"/>
                  </a:lnTo>
                  <a:lnTo>
                    <a:pt x="157" y="618"/>
                  </a:lnTo>
                  <a:lnTo>
                    <a:pt x="170" y="622"/>
                  </a:lnTo>
                  <a:lnTo>
                    <a:pt x="180" y="626"/>
                  </a:lnTo>
                  <a:lnTo>
                    <a:pt x="189" y="629"/>
                  </a:lnTo>
                  <a:lnTo>
                    <a:pt x="193" y="631"/>
                  </a:lnTo>
                  <a:lnTo>
                    <a:pt x="193" y="631"/>
                  </a:lnTo>
                  <a:lnTo>
                    <a:pt x="210" y="636"/>
                  </a:lnTo>
                  <a:lnTo>
                    <a:pt x="226" y="635"/>
                  </a:lnTo>
                  <a:lnTo>
                    <a:pt x="239" y="630"/>
                  </a:lnTo>
                  <a:lnTo>
                    <a:pt x="250" y="621"/>
                  </a:lnTo>
                  <a:lnTo>
                    <a:pt x="256" y="607"/>
                  </a:lnTo>
                  <a:lnTo>
                    <a:pt x="258" y="589"/>
                  </a:lnTo>
                  <a:lnTo>
                    <a:pt x="258" y="249"/>
                  </a:lnTo>
                  <a:lnTo>
                    <a:pt x="610" y="249"/>
                  </a:lnTo>
                  <a:lnTo>
                    <a:pt x="628" y="246"/>
                  </a:lnTo>
                  <a:lnTo>
                    <a:pt x="643" y="240"/>
                  </a:lnTo>
                  <a:lnTo>
                    <a:pt x="653" y="230"/>
                  </a:lnTo>
                  <a:lnTo>
                    <a:pt x="658" y="218"/>
                  </a:lnTo>
                  <a:lnTo>
                    <a:pt x="658" y="203"/>
                  </a:lnTo>
                  <a:lnTo>
                    <a:pt x="653" y="185"/>
                  </a:lnTo>
                  <a:lnTo>
                    <a:pt x="652" y="183"/>
                  </a:lnTo>
                  <a:lnTo>
                    <a:pt x="649" y="176"/>
                  </a:lnTo>
                  <a:lnTo>
                    <a:pt x="645" y="166"/>
                  </a:lnTo>
                  <a:lnTo>
                    <a:pt x="641" y="154"/>
                  </a:lnTo>
                  <a:lnTo>
                    <a:pt x="636" y="139"/>
                  </a:lnTo>
                  <a:lnTo>
                    <a:pt x="631" y="125"/>
                  </a:lnTo>
                  <a:lnTo>
                    <a:pt x="628" y="112"/>
                  </a:lnTo>
                  <a:lnTo>
                    <a:pt x="627" y="100"/>
                  </a:lnTo>
                  <a:lnTo>
                    <a:pt x="630" y="76"/>
                  </a:lnTo>
                  <a:lnTo>
                    <a:pt x="638" y="56"/>
                  </a:lnTo>
                  <a:lnTo>
                    <a:pt x="650" y="37"/>
                  </a:lnTo>
                  <a:lnTo>
                    <a:pt x="666" y="21"/>
                  </a:lnTo>
                  <a:lnTo>
                    <a:pt x="685" y="10"/>
                  </a:lnTo>
                  <a:lnTo>
                    <a:pt x="707" y="2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7" name="Group 126"/>
            <p:cNvGrpSpPr/>
            <p:nvPr/>
          </p:nvGrpSpPr>
          <p:grpSpPr>
            <a:xfrm>
              <a:off x="4305512" y="3452192"/>
              <a:ext cx="569700" cy="567814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128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 rot="900000">
            <a:off x="4852821" y="5026416"/>
            <a:ext cx="1908175" cy="1844675"/>
            <a:chOff x="4874469" y="4608513"/>
            <a:chExt cx="1908175" cy="1844675"/>
          </a:xfrm>
        </p:grpSpPr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4874469" y="4608513"/>
              <a:ext cx="1908175" cy="1844675"/>
            </a:xfrm>
            <a:custGeom>
              <a:avLst/>
              <a:gdLst>
                <a:gd name="T0" fmla="*/ 642 w 1202"/>
                <a:gd name="T1" fmla="*/ 10 h 1162"/>
                <a:gd name="T2" fmla="*/ 652 w 1202"/>
                <a:gd name="T3" fmla="*/ 64 h 1162"/>
                <a:gd name="T4" fmla="*/ 640 w 1202"/>
                <a:gd name="T5" fmla="*/ 96 h 1162"/>
                <a:gd name="T6" fmla="*/ 626 w 1202"/>
                <a:gd name="T7" fmla="*/ 149 h 1162"/>
                <a:gd name="T8" fmla="*/ 665 w 1202"/>
                <a:gd name="T9" fmla="*/ 227 h 1162"/>
                <a:gd name="T10" fmla="*/ 754 w 1202"/>
                <a:gd name="T11" fmla="*/ 247 h 1162"/>
                <a:gd name="T12" fmla="*/ 822 w 1202"/>
                <a:gd name="T13" fmla="*/ 194 h 1162"/>
                <a:gd name="T14" fmla="*/ 829 w 1202"/>
                <a:gd name="T15" fmla="*/ 124 h 1162"/>
                <a:gd name="T16" fmla="*/ 811 w 1202"/>
                <a:gd name="T17" fmla="*/ 73 h 1162"/>
                <a:gd name="T18" fmla="*/ 803 w 1202"/>
                <a:gd name="T19" fmla="*/ 32 h 1162"/>
                <a:gd name="T20" fmla="*/ 849 w 1202"/>
                <a:gd name="T21" fmla="*/ 0 h 1162"/>
                <a:gd name="T22" fmla="*/ 1200 w 1202"/>
                <a:gd name="T23" fmla="*/ 70 h 1162"/>
                <a:gd name="T24" fmla="*/ 1180 w 1202"/>
                <a:gd name="T25" fmla="*/ 381 h 1162"/>
                <a:gd name="T26" fmla="*/ 1131 w 1202"/>
                <a:gd name="T27" fmla="*/ 381 h 1162"/>
                <a:gd name="T28" fmla="*/ 1087 w 1202"/>
                <a:gd name="T29" fmla="*/ 365 h 1162"/>
                <a:gd name="T30" fmla="*/ 1022 w 1202"/>
                <a:gd name="T31" fmla="*/ 360 h 1162"/>
                <a:gd name="T32" fmla="*/ 953 w 1202"/>
                <a:gd name="T33" fmla="*/ 413 h 1162"/>
                <a:gd name="T34" fmla="*/ 953 w 1202"/>
                <a:gd name="T35" fmla="*/ 501 h 1162"/>
                <a:gd name="T36" fmla="*/ 1022 w 1202"/>
                <a:gd name="T37" fmla="*/ 554 h 1162"/>
                <a:gd name="T38" fmla="*/ 1087 w 1202"/>
                <a:gd name="T39" fmla="*/ 549 h 1162"/>
                <a:gd name="T40" fmla="*/ 1131 w 1202"/>
                <a:gd name="T41" fmla="*/ 533 h 1162"/>
                <a:gd name="T42" fmla="*/ 1175 w 1202"/>
                <a:gd name="T43" fmla="*/ 530 h 1162"/>
                <a:gd name="T44" fmla="*/ 1200 w 1202"/>
                <a:gd name="T45" fmla="*/ 574 h 1162"/>
                <a:gd name="T46" fmla="*/ 1202 w 1202"/>
                <a:gd name="T47" fmla="*/ 913 h 1162"/>
                <a:gd name="T48" fmla="*/ 832 w 1202"/>
                <a:gd name="T49" fmla="*/ 915 h 1162"/>
                <a:gd name="T50" fmla="*/ 801 w 1202"/>
                <a:gd name="T51" fmla="*/ 959 h 1162"/>
                <a:gd name="T52" fmla="*/ 812 w 1202"/>
                <a:gd name="T53" fmla="*/ 989 h 1162"/>
                <a:gd name="T54" fmla="*/ 829 w 1202"/>
                <a:gd name="T55" fmla="*/ 1038 h 1162"/>
                <a:gd name="T56" fmla="*/ 826 w 1202"/>
                <a:gd name="T57" fmla="*/ 1099 h 1162"/>
                <a:gd name="T58" fmla="*/ 787 w 1202"/>
                <a:gd name="T59" fmla="*/ 1146 h 1162"/>
                <a:gd name="T60" fmla="*/ 709 w 1202"/>
                <a:gd name="T61" fmla="*/ 1160 h 1162"/>
                <a:gd name="T62" fmla="*/ 644 w 1202"/>
                <a:gd name="T63" fmla="*/ 1118 h 1162"/>
                <a:gd name="T64" fmla="*/ 626 w 1202"/>
                <a:gd name="T65" fmla="*/ 1062 h 1162"/>
                <a:gd name="T66" fmla="*/ 639 w 1202"/>
                <a:gd name="T67" fmla="*/ 1011 h 1162"/>
                <a:gd name="T68" fmla="*/ 652 w 1202"/>
                <a:gd name="T69" fmla="*/ 977 h 1162"/>
                <a:gd name="T70" fmla="*/ 652 w 1202"/>
                <a:gd name="T71" fmla="*/ 932 h 1162"/>
                <a:gd name="T72" fmla="*/ 329 w 1202"/>
                <a:gd name="T73" fmla="*/ 913 h 1162"/>
                <a:gd name="T74" fmla="*/ 256 w 1202"/>
                <a:gd name="T75" fmla="*/ 558 h 1162"/>
                <a:gd name="T76" fmla="*/ 221 w 1202"/>
                <a:gd name="T77" fmla="*/ 527 h 1162"/>
                <a:gd name="T78" fmla="*/ 182 w 1202"/>
                <a:gd name="T79" fmla="*/ 536 h 1162"/>
                <a:gd name="T80" fmla="*/ 131 w 1202"/>
                <a:gd name="T81" fmla="*/ 553 h 1162"/>
                <a:gd name="T82" fmla="*/ 58 w 1202"/>
                <a:gd name="T83" fmla="*/ 547 h 1162"/>
                <a:gd name="T84" fmla="*/ 3 w 1202"/>
                <a:gd name="T85" fmla="*/ 480 h 1162"/>
                <a:gd name="T86" fmla="*/ 24 w 1202"/>
                <a:gd name="T87" fmla="*/ 394 h 1162"/>
                <a:gd name="T88" fmla="*/ 104 w 1202"/>
                <a:gd name="T89" fmla="*/ 357 h 1162"/>
                <a:gd name="T90" fmla="*/ 159 w 1202"/>
                <a:gd name="T91" fmla="*/ 370 h 1162"/>
                <a:gd name="T92" fmla="*/ 193 w 1202"/>
                <a:gd name="T93" fmla="*/ 382 h 1162"/>
                <a:gd name="T94" fmla="*/ 249 w 1202"/>
                <a:gd name="T95" fmla="*/ 37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2" h="1162">
                  <a:moveTo>
                    <a:pt x="258" y="0"/>
                  </a:moveTo>
                  <a:lnTo>
                    <a:pt x="610" y="0"/>
                  </a:lnTo>
                  <a:lnTo>
                    <a:pt x="627" y="3"/>
                  </a:lnTo>
                  <a:lnTo>
                    <a:pt x="642" y="10"/>
                  </a:lnTo>
                  <a:lnTo>
                    <a:pt x="652" y="19"/>
                  </a:lnTo>
                  <a:lnTo>
                    <a:pt x="657" y="32"/>
                  </a:lnTo>
                  <a:lnTo>
                    <a:pt x="657" y="47"/>
                  </a:lnTo>
                  <a:lnTo>
                    <a:pt x="652" y="64"/>
                  </a:lnTo>
                  <a:lnTo>
                    <a:pt x="651" y="67"/>
                  </a:lnTo>
                  <a:lnTo>
                    <a:pt x="648" y="73"/>
                  </a:lnTo>
                  <a:lnTo>
                    <a:pt x="644" y="83"/>
                  </a:lnTo>
                  <a:lnTo>
                    <a:pt x="640" y="96"/>
                  </a:lnTo>
                  <a:lnTo>
                    <a:pt x="635" y="109"/>
                  </a:lnTo>
                  <a:lnTo>
                    <a:pt x="630" y="124"/>
                  </a:lnTo>
                  <a:lnTo>
                    <a:pt x="627" y="138"/>
                  </a:lnTo>
                  <a:lnTo>
                    <a:pt x="626" y="149"/>
                  </a:lnTo>
                  <a:lnTo>
                    <a:pt x="629" y="173"/>
                  </a:lnTo>
                  <a:lnTo>
                    <a:pt x="637" y="194"/>
                  </a:lnTo>
                  <a:lnTo>
                    <a:pt x="649" y="212"/>
                  </a:lnTo>
                  <a:lnTo>
                    <a:pt x="665" y="227"/>
                  </a:lnTo>
                  <a:lnTo>
                    <a:pt x="684" y="240"/>
                  </a:lnTo>
                  <a:lnTo>
                    <a:pt x="706" y="247"/>
                  </a:lnTo>
                  <a:lnTo>
                    <a:pt x="729" y="250"/>
                  </a:lnTo>
                  <a:lnTo>
                    <a:pt x="754" y="247"/>
                  </a:lnTo>
                  <a:lnTo>
                    <a:pt x="775" y="240"/>
                  </a:lnTo>
                  <a:lnTo>
                    <a:pt x="794" y="227"/>
                  </a:lnTo>
                  <a:lnTo>
                    <a:pt x="811" y="212"/>
                  </a:lnTo>
                  <a:lnTo>
                    <a:pt x="822" y="194"/>
                  </a:lnTo>
                  <a:lnTo>
                    <a:pt x="830" y="173"/>
                  </a:lnTo>
                  <a:lnTo>
                    <a:pt x="833" y="149"/>
                  </a:lnTo>
                  <a:lnTo>
                    <a:pt x="832" y="138"/>
                  </a:lnTo>
                  <a:lnTo>
                    <a:pt x="829" y="124"/>
                  </a:lnTo>
                  <a:lnTo>
                    <a:pt x="825" y="109"/>
                  </a:lnTo>
                  <a:lnTo>
                    <a:pt x="820" y="96"/>
                  </a:lnTo>
                  <a:lnTo>
                    <a:pt x="815" y="83"/>
                  </a:lnTo>
                  <a:lnTo>
                    <a:pt x="811" y="73"/>
                  </a:lnTo>
                  <a:lnTo>
                    <a:pt x="808" y="67"/>
                  </a:lnTo>
                  <a:lnTo>
                    <a:pt x="807" y="64"/>
                  </a:lnTo>
                  <a:lnTo>
                    <a:pt x="801" y="47"/>
                  </a:lnTo>
                  <a:lnTo>
                    <a:pt x="803" y="32"/>
                  </a:lnTo>
                  <a:lnTo>
                    <a:pt x="808" y="19"/>
                  </a:lnTo>
                  <a:lnTo>
                    <a:pt x="818" y="10"/>
                  </a:lnTo>
                  <a:lnTo>
                    <a:pt x="832" y="3"/>
                  </a:lnTo>
                  <a:lnTo>
                    <a:pt x="849" y="0"/>
                  </a:lnTo>
                  <a:lnTo>
                    <a:pt x="1202" y="0"/>
                  </a:lnTo>
                  <a:lnTo>
                    <a:pt x="1202" y="55"/>
                  </a:lnTo>
                  <a:lnTo>
                    <a:pt x="1201" y="63"/>
                  </a:lnTo>
                  <a:lnTo>
                    <a:pt x="1200" y="70"/>
                  </a:lnTo>
                  <a:lnTo>
                    <a:pt x="1200" y="340"/>
                  </a:lnTo>
                  <a:lnTo>
                    <a:pt x="1198" y="358"/>
                  </a:lnTo>
                  <a:lnTo>
                    <a:pt x="1190" y="372"/>
                  </a:lnTo>
                  <a:lnTo>
                    <a:pt x="1180" y="381"/>
                  </a:lnTo>
                  <a:lnTo>
                    <a:pt x="1167" y="386"/>
                  </a:lnTo>
                  <a:lnTo>
                    <a:pt x="1152" y="387"/>
                  </a:lnTo>
                  <a:lnTo>
                    <a:pt x="1134" y="382"/>
                  </a:lnTo>
                  <a:lnTo>
                    <a:pt x="1131" y="381"/>
                  </a:lnTo>
                  <a:lnTo>
                    <a:pt x="1124" y="378"/>
                  </a:lnTo>
                  <a:lnTo>
                    <a:pt x="1114" y="374"/>
                  </a:lnTo>
                  <a:lnTo>
                    <a:pt x="1101" y="370"/>
                  </a:lnTo>
                  <a:lnTo>
                    <a:pt x="1087" y="365"/>
                  </a:lnTo>
                  <a:lnTo>
                    <a:pt x="1072" y="361"/>
                  </a:lnTo>
                  <a:lnTo>
                    <a:pt x="1058" y="358"/>
                  </a:lnTo>
                  <a:lnTo>
                    <a:pt x="1046" y="357"/>
                  </a:lnTo>
                  <a:lnTo>
                    <a:pt x="1022" y="360"/>
                  </a:lnTo>
                  <a:lnTo>
                    <a:pt x="1000" y="367"/>
                  </a:lnTo>
                  <a:lnTo>
                    <a:pt x="981" y="379"/>
                  </a:lnTo>
                  <a:lnTo>
                    <a:pt x="965" y="394"/>
                  </a:lnTo>
                  <a:lnTo>
                    <a:pt x="953" y="413"/>
                  </a:lnTo>
                  <a:lnTo>
                    <a:pt x="945" y="434"/>
                  </a:lnTo>
                  <a:lnTo>
                    <a:pt x="942" y="456"/>
                  </a:lnTo>
                  <a:lnTo>
                    <a:pt x="945" y="480"/>
                  </a:lnTo>
                  <a:lnTo>
                    <a:pt x="953" y="501"/>
                  </a:lnTo>
                  <a:lnTo>
                    <a:pt x="965" y="520"/>
                  </a:lnTo>
                  <a:lnTo>
                    <a:pt x="981" y="535"/>
                  </a:lnTo>
                  <a:lnTo>
                    <a:pt x="1000" y="547"/>
                  </a:lnTo>
                  <a:lnTo>
                    <a:pt x="1022" y="554"/>
                  </a:lnTo>
                  <a:lnTo>
                    <a:pt x="1046" y="557"/>
                  </a:lnTo>
                  <a:lnTo>
                    <a:pt x="1058" y="556"/>
                  </a:lnTo>
                  <a:lnTo>
                    <a:pt x="1072" y="553"/>
                  </a:lnTo>
                  <a:lnTo>
                    <a:pt x="1087" y="549"/>
                  </a:lnTo>
                  <a:lnTo>
                    <a:pt x="1101" y="544"/>
                  </a:lnTo>
                  <a:lnTo>
                    <a:pt x="1114" y="540"/>
                  </a:lnTo>
                  <a:lnTo>
                    <a:pt x="1124" y="536"/>
                  </a:lnTo>
                  <a:lnTo>
                    <a:pt x="1131" y="533"/>
                  </a:lnTo>
                  <a:lnTo>
                    <a:pt x="1134" y="532"/>
                  </a:lnTo>
                  <a:lnTo>
                    <a:pt x="1150" y="528"/>
                  </a:lnTo>
                  <a:lnTo>
                    <a:pt x="1163" y="527"/>
                  </a:lnTo>
                  <a:lnTo>
                    <a:pt x="1175" y="530"/>
                  </a:lnTo>
                  <a:lnTo>
                    <a:pt x="1185" y="536"/>
                  </a:lnTo>
                  <a:lnTo>
                    <a:pt x="1193" y="546"/>
                  </a:lnTo>
                  <a:lnTo>
                    <a:pt x="1198" y="558"/>
                  </a:lnTo>
                  <a:lnTo>
                    <a:pt x="1200" y="574"/>
                  </a:lnTo>
                  <a:lnTo>
                    <a:pt x="1200" y="844"/>
                  </a:lnTo>
                  <a:lnTo>
                    <a:pt x="1201" y="851"/>
                  </a:lnTo>
                  <a:lnTo>
                    <a:pt x="1202" y="859"/>
                  </a:lnTo>
                  <a:lnTo>
                    <a:pt x="1202" y="913"/>
                  </a:lnTo>
                  <a:lnTo>
                    <a:pt x="1130" y="913"/>
                  </a:lnTo>
                  <a:lnTo>
                    <a:pt x="1129" y="913"/>
                  </a:lnTo>
                  <a:lnTo>
                    <a:pt x="849" y="913"/>
                  </a:lnTo>
                  <a:lnTo>
                    <a:pt x="832" y="915"/>
                  </a:lnTo>
                  <a:lnTo>
                    <a:pt x="818" y="922"/>
                  </a:lnTo>
                  <a:lnTo>
                    <a:pt x="808" y="932"/>
                  </a:lnTo>
                  <a:lnTo>
                    <a:pt x="803" y="945"/>
                  </a:lnTo>
                  <a:lnTo>
                    <a:pt x="801" y="959"/>
                  </a:lnTo>
                  <a:lnTo>
                    <a:pt x="807" y="977"/>
                  </a:lnTo>
                  <a:lnTo>
                    <a:pt x="808" y="977"/>
                  </a:lnTo>
                  <a:lnTo>
                    <a:pt x="809" y="981"/>
                  </a:lnTo>
                  <a:lnTo>
                    <a:pt x="812" y="989"/>
                  </a:lnTo>
                  <a:lnTo>
                    <a:pt x="816" y="999"/>
                  </a:lnTo>
                  <a:lnTo>
                    <a:pt x="821" y="1011"/>
                  </a:lnTo>
                  <a:lnTo>
                    <a:pt x="825" y="1024"/>
                  </a:lnTo>
                  <a:lnTo>
                    <a:pt x="829" y="1038"/>
                  </a:lnTo>
                  <a:lnTo>
                    <a:pt x="832" y="1051"/>
                  </a:lnTo>
                  <a:lnTo>
                    <a:pt x="833" y="1062"/>
                  </a:lnTo>
                  <a:lnTo>
                    <a:pt x="831" y="1080"/>
                  </a:lnTo>
                  <a:lnTo>
                    <a:pt x="826" y="1099"/>
                  </a:lnTo>
                  <a:lnTo>
                    <a:pt x="818" y="1114"/>
                  </a:lnTo>
                  <a:lnTo>
                    <a:pt x="815" y="1118"/>
                  </a:lnTo>
                  <a:lnTo>
                    <a:pt x="803" y="1133"/>
                  </a:lnTo>
                  <a:lnTo>
                    <a:pt x="787" y="1146"/>
                  </a:lnTo>
                  <a:lnTo>
                    <a:pt x="770" y="1155"/>
                  </a:lnTo>
                  <a:lnTo>
                    <a:pt x="751" y="1160"/>
                  </a:lnTo>
                  <a:lnTo>
                    <a:pt x="729" y="1162"/>
                  </a:lnTo>
                  <a:lnTo>
                    <a:pt x="709" y="1160"/>
                  </a:lnTo>
                  <a:lnTo>
                    <a:pt x="689" y="1155"/>
                  </a:lnTo>
                  <a:lnTo>
                    <a:pt x="672" y="1146"/>
                  </a:lnTo>
                  <a:lnTo>
                    <a:pt x="657" y="1133"/>
                  </a:lnTo>
                  <a:lnTo>
                    <a:pt x="644" y="1118"/>
                  </a:lnTo>
                  <a:lnTo>
                    <a:pt x="642" y="1114"/>
                  </a:lnTo>
                  <a:lnTo>
                    <a:pt x="633" y="1099"/>
                  </a:lnTo>
                  <a:lnTo>
                    <a:pt x="628" y="1080"/>
                  </a:lnTo>
                  <a:lnTo>
                    <a:pt x="626" y="1062"/>
                  </a:lnTo>
                  <a:lnTo>
                    <a:pt x="627" y="1051"/>
                  </a:lnTo>
                  <a:lnTo>
                    <a:pt x="630" y="1038"/>
                  </a:lnTo>
                  <a:lnTo>
                    <a:pt x="635" y="1024"/>
                  </a:lnTo>
                  <a:lnTo>
                    <a:pt x="639" y="1011"/>
                  </a:lnTo>
                  <a:lnTo>
                    <a:pt x="643" y="999"/>
                  </a:lnTo>
                  <a:lnTo>
                    <a:pt x="648" y="989"/>
                  </a:lnTo>
                  <a:lnTo>
                    <a:pt x="651" y="981"/>
                  </a:lnTo>
                  <a:lnTo>
                    <a:pt x="652" y="977"/>
                  </a:lnTo>
                  <a:lnTo>
                    <a:pt x="653" y="977"/>
                  </a:lnTo>
                  <a:lnTo>
                    <a:pt x="657" y="959"/>
                  </a:lnTo>
                  <a:lnTo>
                    <a:pt x="657" y="945"/>
                  </a:lnTo>
                  <a:lnTo>
                    <a:pt x="652" y="932"/>
                  </a:lnTo>
                  <a:lnTo>
                    <a:pt x="642" y="922"/>
                  </a:lnTo>
                  <a:lnTo>
                    <a:pt x="627" y="915"/>
                  </a:lnTo>
                  <a:lnTo>
                    <a:pt x="609" y="913"/>
                  </a:lnTo>
                  <a:lnTo>
                    <a:pt x="329" y="913"/>
                  </a:lnTo>
                  <a:lnTo>
                    <a:pt x="329" y="913"/>
                  </a:lnTo>
                  <a:lnTo>
                    <a:pt x="258" y="913"/>
                  </a:lnTo>
                  <a:lnTo>
                    <a:pt x="258" y="574"/>
                  </a:lnTo>
                  <a:lnTo>
                    <a:pt x="256" y="558"/>
                  </a:lnTo>
                  <a:lnTo>
                    <a:pt x="252" y="546"/>
                  </a:lnTo>
                  <a:lnTo>
                    <a:pt x="244" y="536"/>
                  </a:lnTo>
                  <a:lnTo>
                    <a:pt x="233" y="530"/>
                  </a:lnTo>
                  <a:lnTo>
                    <a:pt x="221" y="527"/>
                  </a:lnTo>
                  <a:lnTo>
                    <a:pt x="208" y="528"/>
                  </a:lnTo>
                  <a:lnTo>
                    <a:pt x="193" y="532"/>
                  </a:lnTo>
                  <a:lnTo>
                    <a:pt x="190" y="533"/>
                  </a:lnTo>
                  <a:lnTo>
                    <a:pt x="182" y="536"/>
                  </a:lnTo>
                  <a:lnTo>
                    <a:pt x="172" y="540"/>
                  </a:lnTo>
                  <a:lnTo>
                    <a:pt x="159" y="544"/>
                  </a:lnTo>
                  <a:lnTo>
                    <a:pt x="145" y="549"/>
                  </a:lnTo>
                  <a:lnTo>
                    <a:pt x="131" y="553"/>
                  </a:lnTo>
                  <a:lnTo>
                    <a:pt x="116" y="556"/>
                  </a:lnTo>
                  <a:lnTo>
                    <a:pt x="104" y="557"/>
                  </a:lnTo>
                  <a:lnTo>
                    <a:pt x="81" y="554"/>
                  </a:lnTo>
                  <a:lnTo>
                    <a:pt x="58" y="547"/>
                  </a:lnTo>
                  <a:lnTo>
                    <a:pt x="39" y="535"/>
                  </a:lnTo>
                  <a:lnTo>
                    <a:pt x="24" y="520"/>
                  </a:lnTo>
                  <a:lnTo>
                    <a:pt x="11" y="501"/>
                  </a:lnTo>
                  <a:lnTo>
                    <a:pt x="3" y="480"/>
                  </a:lnTo>
                  <a:lnTo>
                    <a:pt x="0" y="456"/>
                  </a:lnTo>
                  <a:lnTo>
                    <a:pt x="3" y="434"/>
                  </a:lnTo>
                  <a:lnTo>
                    <a:pt x="11" y="413"/>
                  </a:lnTo>
                  <a:lnTo>
                    <a:pt x="24" y="394"/>
                  </a:lnTo>
                  <a:lnTo>
                    <a:pt x="39" y="379"/>
                  </a:lnTo>
                  <a:lnTo>
                    <a:pt x="58" y="367"/>
                  </a:lnTo>
                  <a:lnTo>
                    <a:pt x="81" y="360"/>
                  </a:lnTo>
                  <a:lnTo>
                    <a:pt x="104" y="357"/>
                  </a:lnTo>
                  <a:lnTo>
                    <a:pt x="116" y="358"/>
                  </a:lnTo>
                  <a:lnTo>
                    <a:pt x="131" y="361"/>
                  </a:lnTo>
                  <a:lnTo>
                    <a:pt x="145" y="365"/>
                  </a:lnTo>
                  <a:lnTo>
                    <a:pt x="159" y="370"/>
                  </a:lnTo>
                  <a:lnTo>
                    <a:pt x="172" y="374"/>
                  </a:lnTo>
                  <a:lnTo>
                    <a:pt x="182" y="378"/>
                  </a:lnTo>
                  <a:lnTo>
                    <a:pt x="190" y="381"/>
                  </a:lnTo>
                  <a:lnTo>
                    <a:pt x="193" y="382"/>
                  </a:lnTo>
                  <a:lnTo>
                    <a:pt x="210" y="387"/>
                  </a:lnTo>
                  <a:lnTo>
                    <a:pt x="225" y="386"/>
                  </a:lnTo>
                  <a:lnTo>
                    <a:pt x="238" y="381"/>
                  </a:lnTo>
                  <a:lnTo>
                    <a:pt x="249" y="372"/>
                  </a:lnTo>
                  <a:lnTo>
                    <a:pt x="256" y="358"/>
                  </a:lnTo>
                  <a:lnTo>
                    <a:pt x="258" y="340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74"/>
            <p:cNvSpPr>
              <a:spLocks noEditPoints="1"/>
            </p:cNvSpPr>
            <p:nvPr/>
          </p:nvSpPr>
          <p:spPr bwMode="auto">
            <a:xfrm>
              <a:off x="5812804" y="5078896"/>
              <a:ext cx="517525" cy="635000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3324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22220" y="1046998"/>
            <a:ext cx="2048532" cy="1988550"/>
            <a:chOff x="3363169" y="1295400"/>
            <a:chExt cx="5313363" cy="5157788"/>
          </a:xfrm>
        </p:grpSpPr>
        <p:sp>
          <p:nvSpPr>
            <p:cNvPr id="68" name="Freeform 67"/>
            <p:cNvSpPr/>
            <p:nvPr/>
          </p:nvSpPr>
          <p:spPr>
            <a:xfrm>
              <a:off x="4863358" y="2746377"/>
              <a:ext cx="2316162" cy="2259012"/>
            </a:xfrm>
            <a:custGeom>
              <a:avLst/>
              <a:gdLst>
                <a:gd name="connsiteX0" fmla="*/ 1160462 w 2316162"/>
                <a:gd name="connsiteY0" fmla="*/ 0 h 2359024"/>
                <a:gd name="connsiteX1" fmla="*/ 1198562 w 2316162"/>
                <a:gd name="connsiteY1" fmla="*/ 4762 h 2359024"/>
                <a:gd name="connsiteX2" fmla="*/ 1231900 w 2316162"/>
                <a:gd name="connsiteY2" fmla="*/ 15875 h 2359024"/>
                <a:gd name="connsiteX3" fmla="*/ 1262062 w 2316162"/>
                <a:gd name="connsiteY3" fmla="*/ 34925 h 2359024"/>
                <a:gd name="connsiteX4" fmla="*/ 1289050 w 2316162"/>
                <a:gd name="connsiteY4" fmla="*/ 60325 h 2359024"/>
                <a:gd name="connsiteX5" fmla="*/ 1308100 w 2316162"/>
                <a:gd name="connsiteY5" fmla="*/ 88900 h 2359024"/>
                <a:gd name="connsiteX6" fmla="*/ 1320800 w 2316162"/>
                <a:gd name="connsiteY6" fmla="*/ 122237 h 2359024"/>
                <a:gd name="connsiteX7" fmla="*/ 1323975 w 2316162"/>
                <a:gd name="connsiteY7" fmla="*/ 158750 h 2359024"/>
                <a:gd name="connsiteX8" fmla="*/ 1322387 w 2316162"/>
                <a:gd name="connsiteY8" fmla="*/ 177800 h 2359024"/>
                <a:gd name="connsiteX9" fmla="*/ 1317625 w 2316162"/>
                <a:gd name="connsiteY9" fmla="*/ 200025 h 2359024"/>
                <a:gd name="connsiteX10" fmla="*/ 1311275 w 2316162"/>
                <a:gd name="connsiteY10" fmla="*/ 222250 h 2359024"/>
                <a:gd name="connsiteX11" fmla="*/ 1304925 w 2316162"/>
                <a:gd name="connsiteY11" fmla="*/ 244475 h 2359024"/>
                <a:gd name="connsiteX12" fmla="*/ 1296987 w 2316162"/>
                <a:gd name="connsiteY12" fmla="*/ 265112 h 2359024"/>
                <a:gd name="connsiteX13" fmla="*/ 1290637 w 2316162"/>
                <a:gd name="connsiteY13" fmla="*/ 280987 h 2359024"/>
                <a:gd name="connsiteX14" fmla="*/ 1285875 w 2316162"/>
                <a:gd name="connsiteY14" fmla="*/ 290512 h 2359024"/>
                <a:gd name="connsiteX15" fmla="*/ 1282700 w 2316162"/>
                <a:gd name="connsiteY15" fmla="*/ 295275 h 2359024"/>
                <a:gd name="connsiteX16" fmla="*/ 1274762 w 2316162"/>
                <a:gd name="connsiteY16" fmla="*/ 322262 h 2359024"/>
                <a:gd name="connsiteX17" fmla="*/ 1274762 w 2316162"/>
                <a:gd name="connsiteY17" fmla="*/ 346075 h 2359024"/>
                <a:gd name="connsiteX18" fmla="*/ 1285875 w 2316162"/>
                <a:gd name="connsiteY18" fmla="*/ 366712 h 2359024"/>
                <a:gd name="connsiteX19" fmla="*/ 1300162 w 2316162"/>
                <a:gd name="connsiteY19" fmla="*/ 382587 h 2359024"/>
                <a:gd name="connsiteX20" fmla="*/ 1322387 w 2316162"/>
                <a:gd name="connsiteY20" fmla="*/ 392112 h 2359024"/>
                <a:gd name="connsiteX21" fmla="*/ 1350962 w 2316162"/>
                <a:gd name="connsiteY21" fmla="*/ 395287 h 2359024"/>
                <a:gd name="connsiteX22" fmla="*/ 1908175 w 2316162"/>
                <a:gd name="connsiteY22" fmla="*/ 395287 h 2359024"/>
                <a:gd name="connsiteX23" fmla="*/ 1911350 w 2316162"/>
                <a:gd name="connsiteY23" fmla="*/ 477837 h 2359024"/>
                <a:gd name="connsiteX24" fmla="*/ 1911350 w 2316162"/>
                <a:gd name="connsiteY24" fmla="*/ 485775 h 2359024"/>
                <a:gd name="connsiteX25" fmla="*/ 1911350 w 2316162"/>
                <a:gd name="connsiteY25" fmla="*/ 496887 h 2359024"/>
                <a:gd name="connsiteX26" fmla="*/ 1911350 w 2316162"/>
                <a:gd name="connsiteY26" fmla="*/ 506412 h 2359024"/>
                <a:gd name="connsiteX27" fmla="*/ 1908175 w 2316162"/>
                <a:gd name="connsiteY27" fmla="*/ 936625 h 2359024"/>
                <a:gd name="connsiteX28" fmla="*/ 1909762 w 2316162"/>
                <a:gd name="connsiteY28" fmla="*/ 962025 h 2359024"/>
                <a:gd name="connsiteX29" fmla="*/ 1917700 w 2316162"/>
                <a:gd name="connsiteY29" fmla="*/ 981075 h 2359024"/>
                <a:gd name="connsiteX30" fmla="*/ 1930400 w 2316162"/>
                <a:gd name="connsiteY30" fmla="*/ 995362 h 2359024"/>
                <a:gd name="connsiteX31" fmla="*/ 1946275 w 2316162"/>
                <a:gd name="connsiteY31" fmla="*/ 1006475 h 2359024"/>
                <a:gd name="connsiteX32" fmla="*/ 1965325 w 2316162"/>
                <a:gd name="connsiteY32" fmla="*/ 1011237 h 2359024"/>
                <a:gd name="connsiteX33" fmla="*/ 1985962 w 2316162"/>
                <a:gd name="connsiteY33" fmla="*/ 1009650 h 2359024"/>
                <a:gd name="connsiteX34" fmla="*/ 2011362 w 2316162"/>
                <a:gd name="connsiteY34" fmla="*/ 1003300 h 2359024"/>
                <a:gd name="connsiteX35" fmla="*/ 2016125 w 2316162"/>
                <a:gd name="connsiteY35" fmla="*/ 1001712 h 2359024"/>
                <a:gd name="connsiteX36" fmla="*/ 2027237 w 2316162"/>
                <a:gd name="connsiteY36" fmla="*/ 996950 h 2359024"/>
                <a:gd name="connsiteX37" fmla="*/ 2043112 w 2316162"/>
                <a:gd name="connsiteY37" fmla="*/ 990600 h 2359024"/>
                <a:gd name="connsiteX38" fmla="*/ 2063750 w 2316162"/>
                <a:gd name="connsiteY38" fmla="*/ 982662 h 2359024"/>
                <a:gd name="connsiteX39" fmla="*/ 2087562 w 2316162"/>
                <a:gd name="connsiteY39" fmla="*/ 976312 h 2359024"/>
                <a:gd name="connsiteX40" fmla="*/ 2109787 w 2316162"/>
                <a:gd name="connsiteY40" fmla="*/ 969962 h 2359024"/>
                <a:gd name="connsiteX41" fmla="*/ 2132012 w 2316162"/>
                <a:gd name="connsiteY41" fmla="*/ 965200 h 2359024"/>
                <a:gd name="connsiteX42" fmla="*/ 2151062 w 2316162"/>
                <a:gd name="connsiteY42" fmla="*/ 963612 h 2359024"/>
                <a:gd name="connsiteX43" fmla="*/ 2190750 w 2316162"/>
                <a:gd name="connsiteY43" fmla="*/ 968375 h 2359024"/>
                <a:gd name="connsiteX44" fmla="*/ 2224087 w 2316162"/>
                <a:gd name="connsiteY44" fmla="*/ 979487 h 2359024"/>
                <a:gd name="connsiteX45" fmla="*/ 2254250 w 2316162"/>
                <a:gd name="connsiteY45" fmla="*/ 998537 h 2359024"/>
                <a:gd name="connsiteX46" fmla="*/ 2281237 w 2316162"/>
                <a:gd name="connsiteY46" fmla="*/ 1022350 h 2359024"/>
                <a:gd name="connsiteX47" fmla="*/ 2298700 w 2316162"/>
                <a:gd name="connsiteY47" fmla="*/ 1052512 h 2359024"/>
                <a:gd name="connsiteX48" fmla="*/ 2311400 w 2316162"/>
                <a:gd name="connsiteY48" fmla="*/ 1085850 h 2359024"/>
                <a:gd name="connsiteX49" fmla="*/ 2316162 w 2316162"/>
                <a:gd name="connsiteY49" fmla="*/ 1120775 h 2359024"/>
                <a:gd name="connsiteX50" fmla="*/ 2311400 w 2316162"/>
                <a:gd name="connsiteY50" fmla="*/ 1158875 h 2359024"/>
                <a:gd name="connsiteX51" fmla="*/ 2298700 w 2316162"/>
                <a:gd name="connsiteY51" fmla="*/ 1192212 h 2359024"/>
                <a:gd name="connsiteX52" fmla="*/ 2281237 w 2316162"/>
                <a:gd name="connsiteY52" fmla="*/ 1220787 h 2359024"/>
                <a:gd name="connsiteX53" fmla="*/ 2254250 w 2316162"/>
                <a:gd name="connsiteY53" fmla="*/ 1246187 h 2359024"/>
                <a:gd name="connsiteX54" fmla="*/ 2224087 w 2316162"/>
                <a:gd name="connsiteY54" fmla="*/ 1265237 h 2359024"/>
                <a:gd name="connsiteX55" fmla="*/ 2190750 w 2316162"/>
                <a:gd name="connsiteY55" fmla="*/ 1276350 h 2359024"/>
                <a:gd name="connsiteX56" fmla="*/ 2151062 w 2316162"/>
                <a:gd name="connsiteY56" fmla="*/ 1281112 h 2359024"/>
                <a:gd name="connsiteX57" fmla="*/ 2132012 w 2316162"/>
                <a:gd name="connsiteY57" fmla="*/ 1279525 h 2359024"/>
                <a:gd name="connsiteX58" fmla="*/ 2109787 w 2316162"/>
                <a:gd name="connsiteY58" fmla="*/ 1274762 h 2359024"/>
                <a:gd name="connsiteX59" fmla="*/ 2087562 w 2316162"/>
                <a:gd name="connsiteY59" fmla="*/ 1268412 h 2359024"/>
                <a:gd name="connsiteX60" fmla="*/ 2063750 w 2316162"/>
                <a:gd name="connsiteY60" fmla="*/ 1260475 h 2359024"/>
                <a:gd name="connsiteX61" fmla="*/ 2043112 w 2316162"/>
                <a:gd name="connsiteY61" fmla="*/ 1254125 h 2359024"/>
                <a:gd name="connsiteX62" fmla="*/ 2027237 w 2316162"/>
                <a:gd name="connsiteY62" fmla="*/ 1247775 h 2359024"/>
                <a:gd name="connsiteX63" fmla="*/ 2016125 w 2316162"/>
                <a:gd name="connsiteY63" fmla="*/ 1243012 h 2359024"/>
                <a:gd name="connsiteX64" fmla="*/ 2011362 w 2316162"/>
                <a:gd name="connsiteY64" fmla="*/ 1241425 h 2359024"/>
                <a:gd name="connsiteX65" fmla="*/ 1985962 w 2316162"/>
                <a:gd name="connsiteY65" fmla="*/ 1235075 h 2359024"/>
                <a:gd name="connsiteX66" fmla="*/ 1965325 w 2316162"/>
                <a:gd name="connsiteY66" fmla="*/ 1233487 h 2359024"/>
                <a:gd name="connsiteX67" fmla="*/ 1946275 w 2316162"/>
                <a:gd name="connsiteY67" fmla="*/ 1238250 h 2359024"/>
                <a:gd name="connsiteX68" fmla="*/ 1930400 w 2316162"/>
                <a:gd name="connsiteY68" fmla="*/ 1247775 h 2359024"/>
                <a:gd name="connsiteX69" fmla="*/ 1917700 w 2316162"/>
                <a:gd name="connsiteY69" fmla="*/ 1263650 h 2359024"/>
                <a:gd name="connsiteX70" fmla="*/ 1909762 w 2316162"/>
                <a:gd name="connsiteY70" fmla="*/ 1282700 h 2359024"/>
                <a:gd name="connsiteX71" fmla="*/ 1908175 w 2316162"/>
                <a:gd name="connsiteY71" fmla="*/ 1306512 h 2359024"/>
                <a:gd name="connsiteX72" fmla="*/ 1909203 w 2316162"/>
                <a:gd name="connsiteY72" fmla="*/ 1861565 h 2359024"/>
                <a:gd name="connsiteX73" fmla="*/ 1358900 w 2316162"/>
                <a:gd name="connsiteY73" fmla="*/ 1862137 h 2359024"/>
                <a:gd name="connsiteX74" fmla="*/ 1331912 w 2316162"/>
                <a:gd name="connsiteY74" fmla="*/ 1866900 h 2359024"/>
                <a:gd name="connsiteX75" fmla="*/ 1309687 w 2316162"/>
                <a:gd name="connsiteY75" fmla="*/ 1878012 h 2359024"/>
                <a:gd name="connsiteX76" fmla="*/ 1293812 w 2316162"/>
                <a:gd name="connsiteY76" fmla="*/ 1892300 h 2359024"/>
                <a:gd name="connsiteX77" fmla="*/ 1285875 w 2316162"/>
                <a:gd name="connsiteY77" fmla="*/ 1912937 h 2359024"/>
                <a:gd name="connsiteX78" fmla="*/ 1282700 w 2316162"/>
                <a:gd name="connsiteY78" fmla="*/ 1936750 h 2359024"/>
                <a:gd name="connsiteX79" fmla="*/ 1292225 w 2316162"/>
                <a:gd name="connsiteY79" fmla="*/ 1963737 h 2359024"/>
                <a:gd name="connsiteX80" fmla="*/ 1293812 w 2316162"/>
                <a:gd name="connsiteY80" fmla="*/ 1968500 h 2359024"/>
                <a:gd name="connsiteX81" fmla="*/ 1298575 w 2316162"/>
                <a:gd name="connsiteY81" fmla="*/ 1978025 h 2359024"/>
                <a:gd name="connsiteX82" fmla="*/ 1304925 w 2316162"/>
                <a:gd name="connsiteY82" fmla="*/ 1993900 h 2359024"/>
                <a:gd name="connsiteX83" fmla="*/ 1312862 w 2316162"/>
                <a:gd name="connsiteY83" fmla="*/ 2014537 h 2359024"/>
                <a:gd name="connsiteX84" fmla="*/ 1320800 w 2316162"/>
                <a:gd name="connsiteY84" fmla="*/ 2035175 h 2359024"/>
                <a:gd name="connsiteX85" fmla="*/ 1327150 w 2316162"/>
                <a:gd name="connsiteY85" fmla="*/ 2058987 h 2359024"/>
                <a:gd name="connsiteX86" fmla="*/ 1331912 w 2316162"/>
                <a:gd name="connsiteY86" fmla="*/ 2081212 h 2359024"/>
                <a:gd name="connsiteX87" fmla="*/ 1333500 w 2316162"/>
                <a:gd name="connsiteY87" fmla="*/ 2098675 h 2359024"/>
                <a:gd name="connsiteX88" fmla="*/ 1328737 w 2316162"/>
                <a:gd name="connsiteY88" fmla="*/ 2136775 h 2359024"/>
                <a:gd name="connsiteX89" fmla="*/ 1316037 w 2316162"/>
                <a:gd name="connsiteY89" fmla="*/ 2170112 h 2359024"/>
                <a:gd name="connsiteX90" fmla="*/ 1298575 w 2316162"/>
                <a:gd name="connsiteY90" fmla="*/ 2198687 h 2359024"/>
                <a:gd name="connsiteX91" fmla="*/ 1271587 w 2316162"/>
                <a:gd name="connsiteY91" fmla="*/ 2222500 h 2359024"/>
                <a:gd name="connsiteX92" fmla="*/ 1241425 w 2316162"/>
                <a:gd name="connsiteY92" fmla="*/ 2243137 h 2359024"/>
                <a:gd name="connsiteX93" fmla="*/ 1208087 w 2316162"/>
                <a:gd name="connsiteY93" fmla="*/ 2254250 h 2359024"/>
                <a:gd name="connsiteX94" fmla="*/ 1168400 w 2316162"/>
                <a:gd name="connsiteY94" fmla="*/ 2259012 h 2359024"/>
                <a:gd name="connsiteX95" fmla="*/ 1131887 w 2316162"/>
                <a:gd name="connsiteY95" fmla="*/ 2254250 h 2359024"/>
                <a:gd name="connsiteX96" fmla="*/ 1096962 w 2316162"/>
                <a:gd name="connsiteY96" fmla="*/ 2243137 h 2359024"/>
                <a:gd name="connsiteX97" fmla="*/ 1066800 w 2316162"/>
                <a:gd name="connsiteY97" fmla="*/ 2222500 h 2359024"/>
                <a:gd name="connsiteX98" fmla="*/ 1041400 w 2316162"/>
                <a:gd name="connsiteY98" fmla="*/ 2198687 h 2359024"/>
                <a:gd name="connsiteX99" fmla="*/ 1022350 w 2316162"/>
                <a:gd name="connsiteY99" fmla="*/ 2170112 h 2359024"/>
                <a:gd name="connsiteX100" fmla="*/ 1009650 w 2316162"/>
                <a:gd name="connsiteY100" fmla="*/ 2136775 h 2359024"/>
                <a:gd name="connsiteX101" fmla="*/ 1004887 w 2316162"/>
                <a:gd name="connsiteY101" fmla="*/ 2098675 h 2359024"/>
                <a:gd name="connsiteX102" fmla="*/ 1006475 w 2316162"/>
                <a:gd name="connsiteY102" fmla="*/ 2081212 h 2359024"/>
                <a:gd name="connsiteX103" fmla="*/ 1011237 w 2316162"/>
                <a:gd name="connsiteY103" fmla="*/ 2058987 h 2359024"/>
                <a:gd name="connsiteX104" fmla="*/ 1019175 w 2316162"/>
                <a:gd name="connsiteY104" fmla="*/ 2035175 h 2359024"/>
                <a:gd name="connsiteX105" fmla="*/ 1027112 w 2316162"/>
                <a:gd name="connsiteY105" fmla="*/ 2014537 h 2359024"/>
                <a:gd name="connsiteX106" fmla="*/ 1033462 w 2316162"/>
                <a:gd name="connsiteY106" fmla="*/ 1993900 h 2359024"/>
                <a:gd name="connsiteX107" fmla="*/ 1039812 w 2316162"/>
                <a:gd name="connsiteY107" fmla="*/ 1978025 h 2359024"/>
                <a:gd name="connsiteX108" fmla="*/ 1044575 w 2316162"/>
                <a:gd name="connsiteY108" fmla="*/ 1968500 h 2359024"/>
                <a:gd name="connsiteX109" fmla="*/ 1046162 w 2316162"/>
                <a:gd name="connsiteY109" fmla="*/ 1963737 h 2359024"/>
                <a:gd name="connsiteX110" fmla="*/ 1054100 w 2316162"/>
                <a:gd name="connsiteY110" fmla="*/ 1936750 h 2359024"/>
                <a:gd name="connsiteX111" fmla="*/ 1054100 w 2316162"/>
                <a:gd name="connsiteY111" fmla="*/ 1912937 h 2359024"/>
                <a:gd name="connsiteX112" fmla="*/ 1046162 w 2316162"/>
                <a:gd name="connsiteY112" fmla="*/ 1892300 h 2359024"/>
                <a:gd name="connsiteX113" fmla="*/ 1030287 w 2316162"/>
                <a:gd name="connsiteY113" fmla="*/ 1878012 h 2359024"/>
                <a:gd name="connsiteX114" fmla="*/ 1006475 w 2316162"/>
                <a:gd name="connsiteY114" fmla="*/ 1866900 h 2359024"/>
                <a:gd name="connsiteX115" fmla="*/ 979487 w 2316162"/>
                <a:gd name="connsiteY115" fmla="*/ 1862137 h 2359024"/>
                <a:gd name="connsiteX116" fmla="*/ 420687 w 2316162"/>
                <a:gd name="connsiteY116" fmla="*/ 1862137 h 2359024"/>
                <a:gd name="connsiteX117" fmla="*/ 420687 w 2316162"/>
                <a:gd name="connsiteY117" fmla="*/ 2359024 h 2359024"/>
                <a:gd name="connsiteX118" fmla="*/ 411984 w 2316162"/>
                <a:gd name="connsiteY118" fmla="*/ 2359024 h 2359024"/>
                <a:gd name="connsiteX119" fmla="*/ 411984 w 2316162"/>
                <a:gd name="connsiteY119" fmla="*/ 1368423 h 2359024"/>
                <a:gd name="connsiteX120" fmla="*/ 409575 w 2316162"/>
                <a:gd name="connsiteY120" fmla="*/ 1368423 h 2359024"/>
                <a:gd name="connsiteX121" fmla="*/ 409575 w 2316162"/>
                <a:gd name="connsiteY121" fmla="*/ 1306513 h 2359024"/>
                <a:gd name="connsiteX122" fmla="*/ 406400 w 2316162"/>
                <a:gd name="connsiteY122" fmla="*/ 1284288 h 2359024"/>
                <a:gd name="connsiteX123" fmla="*/ 398463 w 2316162"/>
                <a:gd name="connsiteY123" fmla="*/ 1266825 h 2359024"/>
                <a:gd name="connsiteX124" fmla="*/ 382588 w 2316162"/>
                <a:gd name="connsiteY124" fmla="*/ 1254125 h 2359024"/>
                <a:gd name="connsiteX125" fmla="*/ 365125 w 2316162"/>
                <a:gd name="connsiteY125" fmla="*/ 1247775 h 2359024"/>
                <a:gd name="connsiteX126" fmla="*/ 344488 w 2316162"/>
                <a:gd name="connsiteY126" fmla="*/ 1246188 h 2359024"/>
                <a:gd name="connsiteX127" fmla="*/ 320675 w 2316162"/>
                <a:gd name="connsiteY127" fmla="*/ 1249363 h 2359024"/>
                <a:gd name="connsiteX128" fmla="*/ 295275 w 2316162"/>
                <a:gd name="connsiteY128" fmla="*/ 1257300 h 2359024"/>
                <a:gd name="connsiteX129" fmla="*/ 292100 w 2316162"/>
                <a:gd name="connsiteY129" fmla="*/ 1258888 h 2359024"/>
                <a:gd name="connsiteX130" fmla="*/ 282575 w 2316162"/>
                <a:gd name="connsiteY130" fmla="*/ 1262063 h 2359024"/>
                <a:gd name="connsiteX131" fmla="*/ 266700 w 2316162"/>
                <a:gd name="connsiteY131" fmla="*/ 1265238 h 2359024"/>
                <a:gd name="connsiteX132" fmla="*/ 249238 w 2316162"/>
                <a:gd name="connsiteY132" fmla="*/ 1270000 h 2359024"/>
                <a:gd name="connsiteX133" fmla="*/ 227013 w 2316162"/>
                <a:gd name="connsiteY133" fmla="*/ 1273175 h 2359024"/>
                <a:gd name="connsiteX134" fmla="*/ 204788 w 2316162"/>
                <a:gd name="connsiteY134" fmla="*/ 1277938 h 2359024"/>
                <a:gd name="connsiteX135" fmla="*/ 184150 w 2316162"/>
                <a:gd name="connsiteY135" fmla="*/ 1279525 h 2359024"/>
                <a:gd name="connsiteX136" fmla="*/ 165100 w 2316162"/>
                <a:gd name="connsiteY136" fmla="*/ 1281113 h 2359024"/>
                <a:gd name="connsiteX137" fmla="*/ 127000 w 2316162"/>
                <a:gd name="connsiteY137" fmla="*/ 1276350 h 2359024"/>
                <a:gd name="connsiteX138" fmla="*/ 92075 w 2316162"/>
                <a:gd name="connsiteY138" fmla="*/ 1265238 h 2359024"/>
                <a:gd name="connsiteX139" fmla="*/ 61913 w 2316162"/>
                <a:gd name="connsiteY139" fmla="*/ 1246188 h 2359024"/>
                <a:gd name="connsiteX140" fmla="*/ 36513 w 2316162"/>
                <a:gd name="connsiteY140" fmla="*/ 1220788 h 2359024"/>
                <a:gd name="connsiteX141" fmla="*/ 17463 w 2316162"/>
                <a:gd name="connsiteY141" fmla="*/ 1192213 h 2359024"/>
                <a:gd name="connsiteX142" fmla="*/ 4763 w 2316162"/>
                <a:gd name="connsiteY142" fmla="*/ 1158875 h 2359024"/>
                <a:gd name="connsiteX143" fmla="*/ 0 w 2316162"/>
                <a:gd name="connsiteY143" fmla="*/ 1122362 h 2359024"/>
                <a:gd name="connsiteX144" fmla="*/ 4763 w 2316162"/>
                <a:gd name="connsiteY144" fmla="*/ 1085850 h 2359024"/>
                <a:gd name="connsiteX145" fmla="*/ 17463 w 2316162"/>
                <a:gd name="connsiteY145" fmla="*/ 1052512 h 2359024"/>
                <a:gd name="connsiteX146" fmla="*/ 36513 w 2316162"/>
                <a:gd name="connsiteY146" fmla="*/ 1022350 h 2359024"/>
                <a:gd name="connsiteX147" fmla="*/ 61913 w 2316162"/>
                <a:gd name="connsiteY147" fmla="*/ 998537 h 2359024"/>
                <a:gd name="connsiteX148" fmla="*/ 92075 w 2316162"/>
                <a:gd name="connsiteY148" fmla="*/ 979487 h 2359024"/>
                <a:gd name="connsiteX149" fmla="*/ 127000 w 2316162"/>
                <a:gd name="connsiteY149" fmla="*/ 968375 h 2359024"/>
                <a:gd name="connsiteX150" fmla="*/ 165100 w 2316162"/>
                <a:gd name="connsiteY150" fmla="*/ 963612 h 2359024"/>
                <a:gd name="connsiteX151" fmla="*/ 184150 w 2316162"/>
                <a:gd name="connsiteY151" fmla="*/ 965200 h 2359024"/>
                <a:gd name="connsiteX152" fmla="*/ 206375 w 2316162"/>
                <a:gd name="connsiteY152" fmla="*/ 969962 h 2359024"/>
                <a:gd name="connsiteX153" fmla="*/ 230188 w 2316162"/>
                <a:gd name="connsiteY153" fmla="*/ 976312 h 2359024"/>
                <a:gd name="connsiteX154" fmla="*/ 252413 w 2316162"/>
                <a:gd name="connsiteY154" fmla="*/ 984250 h 2359024"/>
                <a:gd name="connsiteX155" fmla="*/ 273050 w 2316162"/>
                <a:gd name="connsiteY155" fmla="*/ 990600 h 2359024"/>
                <a:gd name="connsiteX156" fmla="*/ 290513 w 2316162"/>
                <a:gd name="connsiteY156" fmla="*/ 996950 h 2359024"/>
                <a:gd name="connsiteX157" fmla="*/ 301625 w 2316162"/>
                <a:gd name="connsiteY157" fmla="*/ 1001712 h 2359024"/>
                <a:gd name="connsiteX158" fmla="*/ 304800 w 2316162"/>
                <a:gd name="connsiteY158" fmla="*/ 1003300 h 2359024"/>
                <a:gd name="connsiteX159" fmla="*/ 333375 w 2316162"/>
                <a:gd name="connsiteY159" fmla="*/ 1011237 h 2359024"/>
                <a:gd name="connsiteX160" fmla="*/ 358775 w 2316162"/>
                <a:gd name="connsiteY160" fmla="*/ 1009650 h 2359024"/>
                <a:gd name="connsiteX161" fmla="*/ 379413 w 2316162"/>
                <a:gd name="connsiteY161" fmla="*/ 1001712 h 2359024"/>
                <a:gd name="connsiteX162" fmla="*/ 396875 w 2316162"/>
                <a:gd name="connsiteY162" fmla="*/ 987425 h 2359024"/>
                <a:gd name="connsiteX163" fmla="*/ 406400 w 2316162"/>
                <a:gd name="connsiteY163" fmla="*/ 965200 h 2359024"/>
                <a:gd name="connsiteX164" fmla="*/ 409575 w 2316162"/>
                <a:gd name="connsiteY164" fmla="*/ 936625 h 2359024"/>
                <a:gd name="connsiteX165" fmla="*/ 409575 w 2316162"/>
                <a:gd name="connsiteY165" fmla="*/ 402374 h 2359024"/>
                <a:gd name="connsiteX166" fmla="*/ 412616 w 2316162"/>
                <a:gd name="connsiteY166" fmla="*/ 402374 h 2359024"/>
                <a:gd name="connsiteX167" fmla="*/ 412616 w 2316162"/>
                <a:gd name="connsiteY167" fmla="*/ 395287 h 2359024"/>
                <a:gd name="connsiteX168" fmla="*/ 969962 w 2316162"/>
                <a:gd name="connsiteY168" fmla="*/ 395287 h 2359024"/>
                <a:gd name="connsiteX169" fmla="*/ 996950 w 2316162"/>
                <a:gd name="connsiteY169" fmla="*/ 392112 h 2359024"/>
                <a:gd name="connsiteX170" fmla="*/ 1020762 w 2316162"/>
                <a:gd name="connsiteY170" fmla="*/ 382587 h 2359024"/>
                <a:gd name="connsiteX171" fmla="*/ 1036637 w 2316162"/>
                <a:gd name="connsiteY171" fmla="*/ 366712 h 2359024"/>
                <a:gd name="connsiteX172" fmla="*/ 1044575 w 2316162"/>
                <a:gd name="connsiteY172" fmla="*/ 346075 h 2359024"/>
                <a:gd name="connsiteX173" fmla="*/ 1046162 w 2316162"/>
                <a:gd name="connsiteY173" fmla="*/ 322262 h 2359024"/>
                <a:gd name="connsiteX174" fmla="*/ 1038225 w 2316162"/>
                <a:gd name="connsiteY174" fmla="*/ 295275 h 2359024"/>
                <a:gd name="connsiteX175" fmla="*/ 1036637 w 2316162"/>
                <a:gd name="connsiteY175" fmla="*/ 290512 h 2359024"/>
                <a:gd name="connsiteX176" fmla="*/ 1031875 w 2316162"/>
                <a:gd name="connsiteY176" fmla="*/ 280987 h 2359024"/>
                <a:gd name="connsiteX177" fmla="*/ 1025525 w 2316162"/>
                <a:gd name="connsiteY177" fmla="*/ 265112 h 2359024"/>
                <a:gd name="connsiteX178" fmla="*/ 1016000 w 2316162"/>
                <a:gd name="connsiteY178" fmla="*/ 244475 h 2359024"/>
                <a:gd name="connsiteX179" fmla="*/ 1008062 w 2316162"/>
                <a:gd name="connsiteY179" fmla="*/ 222250 h 2359024"/>
                <a:gd name="connsiteX180" fmla="*/ 1001712 w 2316162"/>
                <a:gd name="connsiteY180" fmla="*/ 200025 h 2359024"/>
                <a:gd name="connsiteX181" fmla="*/ 996950 w 2316162"/>
                <a:gd name="connsiteY181" fmla="*/ 177800 h 2359024"/>
                <a:gd name="connsiteX182" fmla="*/ 995362 w 2316162"/>
                <a:gd name="connsiteY182" fmla="*/ 158750 h 2359024"/>
                <a:gd name="connsiteX183" fmla="*/ 1000125 w 2316162"/>
                <a:gd name="connsiteY183" fmla="*/ 122237 h 2359024"/>
                <a:gd name="connsiteX184" fmla="*/ 1011237 w 2316162"/>
                <a:gd name="connsiteY184" fmla="*/ 88900 h 2359024"/>
                <a:gd name="connsiteX185" fmla="*/ 1031875 w 2316162"/>
                <a:gd name="connsiteY185" fmla="*/ 60325 h 2359024"/>
                <a:gd name="connsiteX186" fmla="*/ 1057275 w 2316162"/>
                <a:gd name="connsiteY186" fmla="*/ 34925 h 2359024"/>
                <a:gd name="connsiteX187" fmla="*/ 1087437 w 2316162"/>
                <a:gd name="connsiteY187" fmla="*/ 15875 h 2359024"/>
                <a:gd name="connsiteX188" fmla="*/ 1122362 w 2316162"/>
                <a:gd name="connsiteY188" fmla="*/ 4762 h 2359024"/>
                <a:gd name="connsiteX0" fmla="*/ 1160462 w 2316162"/>
                <a:gd name="connsiteY0" fmla="*/ 0 h 2359024"/>
                <a:gd name="connsiteX1" fmla="*/ 1198562 w 2316162"/>
                <a:gd name="connsiteY1" fmla="*/ 4762 h 2359024"/>
                <a:gd name="connsiteX2" fmla="*/ 1231900 w 2316162"/>
                <a:gd name="connsiteY2" fmla="*/ 15875 h 2359024"/>
                <a:gd name="connsiteX3" fmla="*/ 1262062 w 2316162"/>
                <a:gd name="connsiteY3" fmla="*/ 34925 h 2359024"/>
                <a:gd name="connsiteX4" fmla="*/ 1289050 w 2316162"/>
                <a:gd name="connsiteY4" fmla="*/ 60325 h 2359024"/>
                <a:gd name="connsiteX5" fmla="*/ 1308100 w 2316162"/>
                <a:gd name="connsiteY5" fmla="*/ 88900 h 2359024"/>
                <a:gd name="connsiteX6" fmla="*/ 1320800 w 2316162"/>
                <a:gd name="connsiteY6" fmla="*/ 122237 h 2359024"/>
                <a:gd name="connsiteX7" fmla="*/ 1323975 w 2316162"/>
                <a:gd name="connsiteY7" fmla="*/ 158750 h 2359024"/>
                <a:gd name="connsiteX8" fmla="*/ 1322387 w 2316162"/>
                <a:gd name="connsiteY8" fmla="*/ 177800 h 2359024"/>
                <a:gd name="connsiteX9" fmla="*/ 1317625 w 2316162"/>
                <a:gd name="connsiteY9" fmla="*/ 200025 h 2359024"/>
                <a:gd name="connsiteX10" fmla="*/ 1311275 w 2316162"/>
                <a:gd name="connsiteY10" fmla="*/ 222250 h 2359024"/>
                <a:gd name="connsiteX11" fmla="*/ 1304925 w 2316162"/>
                <a:gd name="connsiteY11" fmla="*/ 244475 h 2359024"/>
                <a:gd name="connsiteX12" fmla="*/ 1296987 w 2316162"/>
                <a:gd name="connsiteY12" fmla="*/ 265112 h 2359024"/>
                <a:gd name="connsiteX13" fmla="*/ 1290637 w 2316162"/>
                <a:gd name="connsiteY13" fmla="*/ 280987 h 2359024"/>
                <a:gd name="connsiteX14" fmla="*/ 1285875 w 2316162"/>
                <a:gd name="connsiteY14" fmla="*/ 290512 h 2359024"/>
                <a:gd name="connsiteX15" fmla="*/ 1282700 w 2316162"/>
                <a:gd name="connsiteY15" fmla="*/ 295275 h 2359024"/>
                <a:gd name="connsiteX16" fmla="*/ 1274762 w 2316162"/>
                <a:gd name="connsiteY16" fmla="*/ 322262 h 2359024"/>
                <a:gd name="connsiteX17" fmla="*/ 1274762 w 2316162"/>
                <a:gd name="connsiteY17" fmla="*/ 346075 h 2359024"/>
                <a:gd name="connsiteX18" fmla="*/ 1285875 w 2316162"/>
                <a:gd name="connsiteY18" fmla="*/ 366712 h 2359024"/>
                <a:gd name="connsiteX19" fmla="*/ 1300162 w 2316162"/>
                <a:gd name="connsiteY19" fmla="*/ 382587 h 2359024"/>
                <a:gd name="connsiteX20" fmla="*/ 1322387 w 2316162"/>
                <a:gd name="connsiteY20" fmla="*/ 392112 h 2359024"/>
                <a:gd name="connsiteX21" fmla="*/ 1350962 w 2316162"/>
                <a:gd name="connsiteY21" fmla="*/ 395287 h 2359024"/>
                <a:gd name="connsiteX22" fmla="*/ 1908175 w 2316162"/>
                <a:gd name="connsiteY22" fmla="*/ 395287 h 2359024"/>
                <a:gd name="connsiteX23" fmla="*/ 1911350 w 2316162"/>
                <a:gd name="connsiteY23" fmla="*/ 477837 h 2359024"/>
                <a:gd name="connsiteX24" fmla="*/ 1911350 w 2316162"/>
                <a:gd name="connsiteY24" fmla="*/ 485775 h 2359024"/>
                <a:gd name="connsiteX25" fmla="*/ 1911350 w 2316162"/>
                <a:gd name="connsiteY25" fmla="*/ 496887 h 2359024"/>
                <a:gd name="connsiteX26" fmla="*/ 1911350 w 2316162"/>
                <a:gd name="connsiteY26" fmla="*/ 506412 h 2359024"/>
                <a:gd name="connsiteX27" fmla="*/ 1908175 w 2316162"/>
                <a:gd name="connsiteY27" fmla="*/ 936625 h 2359024"/>
                <a:gd name="connsiteX28" fmla="*/ 1909762 w 2316162"/>
                <a:gd name="connsiteY28" fmla="*/ 962025 h 2359024"/>
                <a:gd name="connsiteX29" fmla="*/ 1917700 w 2316162"/>
                <a:gd name="connsiteY29" fmla="*/ 981075 h 2359024"/>
                <a:gd name="connsiteX30" fmla="*/ 1930400 w 2316162"/>
                <a:gd name="connsiteY30" fmla="*/ 995362 h 2359024"/>
                <a:gd name="connsiteX31" fmla="*/ 1946275 w 2316162"/>
                <a:gd name="connsiteY31" fmla="*/ 1006475 h 2359024"/>
                <a:gd name="connsiteX32" fmla="*/ 1965325 w 2316162"/>
                <a:gd name="connsiteY32" fmla="*/ 1011237 h 2359024"/>
                <a:gd name="connsiteX33" fmla="*/ 1985962 w 2316162"/>
                <a:gd name="connsiteY33" fmla="*/ 1009650 h 2359024"/>
                <a:gd name="connsiteX34" fmla="*/ 2011362 w 2316162"/>
                <a:gd name="connsiteY34" fmla="*/ 1003300 h 2359024"/>
                <a:gd name="connsiteX35" fmla="*/ 2016125 w 2316162"/>
                <a:gd name="connsiteY35" fmla="*/ 1001712 h 2359024"/>
                <a:gd name="connsiteX36" fmla="*/ 2027237 w 2316162"/>
                <a:gd name="connsiteY36" fmla="*/ 996950 h 2359024"/>
                <a:gd name="connsiteX37" fmla="*/ 2043112 w 2316162"/>
                <a:gd name="connsiteY37" fmla="*/ 990600 h 2359024"/>
                <a:gd name="connsiteX38" fmla="*/ 2063750 w 2316162"/>
                <a:gd name="connsiteY38" fmla="*/ 982662 h 2359024"/>
                <a:gd name="connsiteX39" fmla="*/ 2087562 w 2316162"/>
                <a:gd name="connsiteY39" fmla="*/ 976312 h 2359024"/>
                <a:gd name="connsiteX40" fmla="*/ 2109787 w 2316162"/>
                <a:gd name="connsiteY40" fmla="*/ 969962 h 2359024"/>
                <a:gd name="connsiteX41" fmla="*/ 2132012 w 2316162"/>
                <a:gd name="connsiteY41" fmla="*/ 965200 h 2359024"/>
                <a:gd name="connsiteX42" fmla="*/ 2151062 w 2316162"/>
                <a:gd name="connsiteY42" fmla="*/ 963612 h 2359024"/>
                <a:gd name="connsiteX43" fmla="*/ 2190750 w 2316162"/>
                <a:gd name="connsiteY43" fmla="*/ 968375 h 2359024"/>
                <a:gd name="connsiteX44" fmla="*/ 2224087 w 2316162"/>
                <a:gd name="connsiteY44" fmla="*/ 979487 h 2359024"/>
                <a:gd name="connsiteX45" fmla="*/ 2254250 w 2316162"/>
                <a:gd name="connsiteY45" fmla="*/ 998537 h 2359024"/>
                <a:gd name="connsiteX46" fmla="*/ 2281237 w 2316162"/>
                <a:gd name="connsiteY46" fmla="*/ 1022350 h 2359024"/>
                <a:gd name="connsiteX47" fmla="*/ 2298700 w 2316162"/>
                <a:gd name="connsiteY47" fmla="*/ 1052512 h 2359024"/>
                <a:gd name="connsiteX48" fmla="*/ 2311400 w 2316162"/>
                <a:gd name="connsiteY48" fmla="*/ 1085850 h 2359024"/>
                <a:gd name="connsiteX49" fmla="*/ 2316162 w 2316162"/>
                <a:gd name="connsiteY49" fmla="*/ 1120775 h 2359024"/>
                <a:gd name="connsiteX50" fmla="*/ 2311400 w 2316162"/>
                <a:gd name="connsiteY50" fmla="*/ 1158875 h 2359024"/>
                <a:gd name="connsiteX51" fmla="*/ 2298700 w 2316162"/>
                <a:gd name="connsiteY51" fmla="*/ 1192212 h 2359024"/>
                <a:gd name="connsiteX52" fmla="*/ 2281237 w 2316162"/>
                <a:gd name="connsiteY52" fmla="*/ 1220787 h 2359024"/>
                <a:gd name="connsiteX53" fmla="*/ 2254250 w 2316162"/>
                <a:gd name="connsiteY53" fmla="*/ 1246187 h 2359024"/>
                <a:gd name="connsiteX54" fmla="*/ 2224087 w 2316162"/>
                <a:gd name="connsiteY54" fmla="*/ 1265237 h 2359024"/>
                <a:gd name="connsiteX55" fmla="*/ 2190750 w 2316162"/>
                <a:gd name="connsiteY55" fmla="*/ 1276350 h 2359024"/>
                <a:gd name="connsiteX56" fmla="*/ 2151062 w 2316162"/>
                <a:gd name="connsiteY56" fmla="*/ 1281112 h 2359024"/>
                <a:gd name="connsiteX57" fmla="*/ 2132012 w 2316162"/>
                <a:gd name="connsiteY57" fmla="*/ 1279525 h 2359024"/>
                <a:gd name="connsiteX58" fmla="*/ 2109787 w 2316162"/>
                <a:gd name="connsiteY58" fmla="*/ 1274762 h 2359024"/>
                <a:gd name="connsiteX59" fmla="*/ 2087562 w 2316162"/>
                <a:gd name="connsiteY59" fmla="*/ 1268412 h 2359024"/>
                <a:gd name="connsiteX60" fmla="*/ 2063750 w 2316162"/>
                <a:gd name="connsiteY60" fmla="*/ 1260475 h 2359024"/>
                <a:gd name="connsiteX61" fmla="*/ 2043112 w 2316162"/>
                <a:gd name="connsiteY61" fmla="*/ 1254125 h 2359024"/>
                <a:gd name="connsiteX62" fmla="*/ 2027237 w 2316162"/>
                <a:gd name="connsiteY62" fmla="*/ 1247775 h 2359024"/>
                <a:gd name="connsiteX63" fmla="*/ 2016125 w 2316162"/>
                <a:gd name="connsiteY63" fmla="*/ 1243012 h 2359024"/>
                <a:gd name="connsiteX64" fmla="*/ 2011362 w 2316162"/>
                <a:gd name="connsiteY64" fmla="*/ 1241425 h 2359024"/>
                <a:gd name="connsiteX65" fmla="*/ 1985962 w 2316162"/>
                <a:gd name="connsiteY65" fmla="*/ 1235075 h 2359024"/>
                <a:gd name="connsiteX66" fmla="*/ 1965325 w 2316162"/>
                <a:gd name="connsiteY66" fmla="*/ 1233487 h 2359024"/>
                <a:gd name="connsiteX67" fmla="*/ 1946275 w 2316162"/>
                <a:gd name="connsiteY67" fmla="*/ 1238250 h 2359024"/>
                <a:gd name="connsiteX68" fmla="*/ 1930400 w 2316162"/>
                <a:gd name="connsiteY68" fmla="*/ 1247775 h 2359024"/>
                <a:gd name="connsiteX69" fmla="*/ 1917700 w 2316162"/>
                <a:gd name="connsiteY69" fmla="*/ 1263650 h 2359024"/>
                <a:gd name="connsiteX70" fmla="*/ 1909762 w 2316162"/>
                <a:gd name="connsiteY70" fmla="*/ 1282700 h 2359024"/>
                <a:gd name="connsiteX71" fmla="*/ 1908175 w 2316162"/>
                <a:gd name="connsiteY71" fmla="*/ 1306512 h 2359024"/>
                <a:gd name="connsiteX72" fmla="*/ 1909203 w 2316162"/>
                <a:gd name="connsiteY72" fmla="*/ 1861565 h 2359024"/>
                <a:gd name="connsiteX73" fmla="*/ 1358900 w 2316162"/>
                <a:gd name="connsiteY73" fmla="*/ 1862137 h 2359024"/>
                <a:gd name="connsiteX74" fmla="*/ 1331912 w 2316162"/>
                <a:gd name="connsiteY74" fmla="*/ 1866900 h 2359024"/>
                <a:gd name="connsiteX75" fmla="*/ 1309687 w 2316162"/>
                <a:gd name="connsiteY75" fmla="*/ 1878012 h 2359024"/>
                <a:gd name="connsiteX76" fmla="*/ 1293812 w 2316162"/>
                <a:gd name="connsiteY76" fmla="*/ 1892300 h 2359024"/>
                <a:gd name="connsiteX77" fmla="*/ 1285875 w 2316162"/>
                <a:gd name="connsiteY77" fmla="*/ 1912937 h 2359024"/>
                <a:gd name="connsiteX78" fmla="*/ 1282700 w 2316162"/>
                <a:gd name="connsiteY78" fmla="*/ 1936750 h 2359024"/>
                <a:gd name="connsiteX79" fmla="*/ 1292225 w 2316162"/>
                <a:gd name="connsiteY79" fmla="*/ 1963737 h 2359024"/>
                <a:gd name="connsiteX80" fmla="*/ 1293812 w 2316162"/>
                <a:gd name="connsiteY80" fmla="*/ 1968500 h 2359024"/>
                <a:gd name="connsiteX81" fmla="*/ 1298575 w 2316162"/>
                <a:gd name="connsiteY81" fmla="*/ 1978025 h 2359024"/>
                <a:gd name="connsiteX82" fmla="*/ 1304925 w 2316162"/>
                <a:gd name="connsiteY82" fmla="*/ 1993900 h 2359024"/>
                <a:gd name="connsiteX83" fmla="*/ 1312862 w 2316162"/>
                <a:gd name="connsiteY83" fmla="*/ 2014537 h 2359024"/>
                <a:gd name="connsiteX84" fmla="*/ 1320800 w 2316162"/>
                <a:gd name="connsiteY84" fmla="*/ 2035175 h 2359024"/>
                <a:gd name="connsiteX85" fmla="*/ 1327150 w 2316162"/>
                <a:gd name="connsiteY85" fmla="*/ 2058987 h 2359024"/>
                <a:gd name="connsiteX86" fmla="*/ 1331912 w 2316162"/>
                <a:gd name="connsiteY86" fmla="*/ 2081212 h 2359024"/>
                <a:gd name="connsiteX87" fmla="*/ 1333500 w 2316162"/>
                <a:gd name="connsiteY87" fmla="*/ 2098675 h 2359024"/>
                <a:gd name="connsiteX88" fmla="*/ 1328737 w 2316162"/>
                <a:gd name="connsiteY88" fmla="*/ 2136775 h 2359024"/>
                <a:gd name="connsiteX89" fmla="*/ 1316037 w 2316162"/>
                <a:gd name="connsiteY89" fmla="*/ 2170112 h 2359024"/>
                <a:gd name="connsiteX90" fmla="*/ 1298575 w 2316162"/>
                <a:gd name="connsiteY90" fmla="*/ 2198687 h 2359024"/>
                <a:gd name="connsiteX91" fmla="*/ 1271587 w 2316162"/>
                <a:gd name="connsiteY91" fmla="*/ 2222500 h 2359024"/>
                <a:gd name="connsiteX92" fmla="*/ 1241425 w 2316162"/>
                <a:gd name="connsiteY92" fmla="*/ 2243137 h 2359024"/>
                <a:gd name="connsiteX93" fmla="*/ 1208087 w 2316162"/>
                <a:gd name="connsiteY93" fmla="*/ 2254250 h 2359024"/>
                <a:gd name="connsiteX94" fmla="*/ 1168400 w 2316162"/>
                <a:gd name="connsiteY94" fmla="*/ 2259012 h 2359024"/>
                <a:gd name="connsiteX95" fmla="*/ 1131887 w 2316162"/>
                <a:gd name="connsiteY95" fmla="*/ 2254250 h 2359024"/>
                <a:gd name="connsiteX96" fmla="*/ 1096962 w 2316162"/>
                <a:gd name="connsiteY96" fmla="*/ 2243137 h 2359024"/>
                <a:gd name="connsiteX97" fmla="*/ 1066800 w 2316162"/>
                <a:gd name="connsiteY97" fmla="*/ 2222500 h 2359024"/>
                <a:gd name="connsiteX98" fmla="*/ 1041400 w 2316162"/>
                <a:gd name="connsiteY98" fmla="*/ 2198687 h 2359024"/>
                <a:gd name="connsiteX99" fmla="*/ 1022350 w 2316162"/>
                <a:gd name="connsiteY99" fmla="*/ 2170112 h 2359024"/>
                <a:gd name="connsiteX100" fmla="*/ 1009650 w 2316162"/>
                <a:gd name="connsiteY100" fmla="*/ 2136775 h 2359024"/>
                <a:gd name="connsiteX101" fmla="*/ 1004887 w 2316162"/>
                <a:gd name="connsiteY101" fmla="*/ 2098675 h 2359024"/>
                <a:gd name="connsiteX102" fmla="*/ 1006475 w 2316162"/>
                <a:gd name="connsiteY102" fmla="*/ 2081212 h 2359024"/>
                <a:gd name="connsiteX103" fmla="*/ 1011237 w 2316162"/>
                <a:gd name="connsiteY103" fmla="*/ 2058987 h 2359024"/>
                <a:gd name="connsiteX104" fmla="*/ 1019175 w 2316162"/>
                <a:gd name="connsiteY104" fmla="*/ 2035175 h 2359024"/>
                <a:gd name="connsiteX105" fmla="*/ 1027112 w 2316162"/>
                <a:gd name="connsiteY105" fmla="*/ 2014537 h 2359024"/>
                <a:gd name="connsiteX106" fmla="*/ 1033462 w 2316162"/>
                <a:gd name="connsiteY106" fmla="*/ 1993900 h 2359024"/>
                <a:gd name="connsiteX107" fmla="*/ 1039812 w 2316162"/>
                <a:gd name="connsiteY107" fmla="*/ 1978025 h 2359024"/>
                <a:gd name="connsiteX108" fmla="*/ 1044575 w 2316162"/>
                <a:gd name="connsiteY108" fmla="*/ 1968500 h 2359024"/>
                <a:gd name="connsiteX109" fmla="*/ 1046162 w 2316162"/>
                <a:gd name="connsiteY109" fmla="*/ 1963737 h 2359024"/>
                <a:gd name="connsiteX110" fmla="*/ 1054100 w 2316162"/>
                <a:gd name="connsiteY110" fmla="*/ 1936750 h 2359024"/>
                <a:gd name="connsiteX111" fmla="*/ 1054100 w 2316162"/>
                <a:gd name="connsiteY111" fmla="*/ 1912937 h 2359024"/>
                <a:gd name="connsiteX112" fmla="*/ 1046162 w 2316162"/>
                <a:gd name="connsiteY112" fmla="*/ 1892300 h 2359024"/>
                <a:gd name="connsiteX113" fmla="*/ 1030287 w 2316162"/>
                <a:gd name="connsiteY113" fmla="*/ 1878012 h 2359024"/>
                <a:gd name="connsiteX114" fmla="*/ 1006475 w 2316162"/>
                <a:gd name="connsiteY114" fmla="*/ 1866900 h 2359024"/>
                <a:gd name="connsiteX115" fmla="*/ 979487 w 2316162"/>
                <a:gd name="connsiteY115" fmla="*/ 1862137 h 2359024"/>
                <a:gd name="connsiteX116" fmla="*/ 420687 w 2316162"/>
                <a:gd name="connsiteY116" fmla="*/ 1862137 h 2359024"/>
                <a:gd name="connsiteX117" fmla="*/ 420687 w 2316162"/>
                <a:gd name="connsiteY117" fmla="*/ 2359024 h 2359024"/>
                <a:gd name="connsiteX118" fmla="*/ 411984 w 2316162"/>
                <a:gd name="connsiteY118" fmla="*/ 1368423 h 2359024"/>
                <a:gd name="connsiteX119" fmla="*/ 409575 w 2316162"/>
                <a:gd name="connsiteY119" fmla="*/ 1368423 h 2359024"/>
                <a:gd name="connsiteX120" fmla="*/ 409575 w 2316162"/>
                <a:gd name="connsiteY120" fmla="*/ 1306513 h 2359024"/>
                <a:gd name="connsiteX121" fmla="*/ 406400 w 2316162"/>
                <a:gd name="connsiteY121" fmla="*/ 1284288 h 2359024"/>
                <a:gd name="connsiteX122" fmla="*/ 398463 w 2316162"/>
                <a:gd name="connsiteY122" fmla="*/ 1266825 h 2359024"/>
                <a:gd name="connsiteX123" fmla="*/ 382588 w 2316162"/>
                <a:gd name="connsiteY123" fmla="*/ 1254125 h 2359024"/>
                <a:gd name="connsiteX124" fmla="*/ 365125 w 2316162"/>
                <a:gd name="connsiteY124" fmla="*/ 1247775 h 2359024"/>
                <a:gd name="connsiteX125" fmla="*/ 344488 w 2316162"/>
                <a:gd name="connsiteY125" fmla="*/ 1246188 h 2359024"/>
                <a:gd name="connsiteX126" fmla="*/ 320675 w 2316162"/>
                <a:gd name="connsiteY126" fmla="*/ 1249363 h 2359024"/>
                <a:gd name="connsiteX127" fmla="*/ 295275 w 2316162"/>
                <a:gd name="connsiteY127" fmla="*/ 1257300 h 2359024"/>
                <a:gd name="connsiteX128" fmla="*/ 292100 w 2316162"/>
                <a:gd name="connsiteY128" fmla="*/ 1258888 h 2359024"/>
                <a:gd name="connsiteX129" fmla="*/ 282575 w 2316162"/>
                <a:gd name="connsiteY129" fmla="*/ 1262063 h 2359024"/>
                <a:gd name="connsiteX130" fmla="*/ 266700 w 2316162"/>
                <a:gd name="connsiteY130" fmla="*/ 1265238 h 2359024"/>
                <a:gd name="connsiteX131" fmla="*/ 249238 w 2316162"/>
                <a:gd name="connsiteY131" fmla="*/ 1270000 h 2359024"/>
                <a:gd name="connsiteX132" fmla="*/ 227013 w 2316162"/>
                <a:gd name="connsiteY132" fmla="*/ 1273175 h 2359024"/>
                <a:gd name="connsiteX133" fmla="*/ 204788 w 2316162"/>
                <a:gd name="connsiteY133" fmla="*/ 1277938 h 2359024"/>
                <a:gd name="connsiteX134" fmla="*/ 184150 w 2316162"/>
                <a:gd name="connsiteY134" fmla="*/ 1279525 h 2359024"/>
                <a:gd name="connsiteX135" fmla="*/ 165100 w 2316162"/>
                <a:gd name="connsiteY135" fmla="*/ 1281113 h 2359024"/>
                <a:gd name="connsiteX136" fmla="*/ 127000 w 2316162"/>
                <a:gd name="connsiteY136" fmla="*/ 1276350 h 2359024"/>
                <a:gd name="connsiteX137" fmla="*/ 92075 w 2316162"/>
                <a:gd name="connsiteY137" fmla="*/ 1265238 h 2359024"/>
                <a:gd name="connsiteX138" fmla="*/ 61913 w 2316162"/>
                <a:gd name="connsiteY138" fmla="*/ 1246188 h 2359024"/>
                <a:gd name="connsiteX139" fmla="*/ 36513 w 2316162"/>
                <a:gd name="connsiteY139" fmla="*/ 1220788 h 2359024"/>
                <a:gd name="connsiteX140" fmla="*/ 17463 w 2316162"/>
                <a:gd name="connsiteY140" fmla="*/ 1192213 h 2359024"/>
                <a:gd name="connsiteX141" fmla="*/ 4763 w 2316162"/>
                <a:gd name="connsiteY141" fmla="*/ 1158875 h 2359024"/>
                <a:gd name="connsiteX142" fmla="*/ 0 w 2316162"/>
                <a:gd name="connsiteY142" fmla="*/ 1122362 h 2359024"/>
                <a:gd name="connsiteX143" fmla="*/ 4763 w 2316162"/>
                <a:gd name="connsiteY143" fmla="*/ 1085850 h 2359024"/>
                <a:gd name="connsiteX144" fmla="*/ 17463 w 2316162"/>
                <a:gd name="connsiteY144" fmla="*/ 1052512 h 2359024"/>
                <a:gd name="connsiteX145" fmla="*/ 36513 w 2316162"/>
                <a:gd name="connsiteY145" fmla="*/ 1022350 h 2359024"/>
                <a:gd name="connsiteX146" fmla="*/ 61913 w 2316162"/>
                <a:gd name="connsiteY146" fmla="*/ 998537 h 2359024"/>
                <a:gd name="connsiteX147" fmla="*/ 92075 w 2316162"/>
                <a:gd name="connsiteY147" fmla="*/ 979487 h 2359024"/>
                <a:gd name="connsiteX148" fmla="*/ 127000 w 2316162"/>
                <a:gd name="connsiteY148" fmla="*/ 968375 h 2359024"/>
                <a:gd name="connsiteX149" fmla="*/ 165100 w 2316162"/>
                <a:gd name="connsiteY149" fmla="*/ 963612 h 2359024"/>
                <a:gd name="connsiteX150" fmla="*/ 184150 w 2316162"/>
                <a:gd name="connsiteY150" fmla="*/ 965200 h 2359024"/>
                <a:gd name="connsiteX151" fmla="*/ 206375 w 2316162"/>
                <a:gd name="connsiteY151" fmla="*/ 969962 h 2359024"/>
                <a:gd name="connsiteX152" fmla="*/ 230188 w 2316162"/>
                <a:gd name="connsiteY152" fmla="*/ 976312 h 2359024"/>
                <a:gd name="connsiteX153" fmla="*/ 252413 w 2316162"/>
                <a:gd name="connsiteY153" fmla="*/ 984250 h 2359024"/>
                <a:gd name="connsiteX154" fmla="*/ 273050 w 2316162"/>
                <a:gd name="connsiteY154" fmla="*/ 990600 h 2359024"/>
                <a:gd name="connsiteX155" fmla="*/ 290513 w 2316162"/>
                <a:gd name="connsiteY155" fmla="*/ 996950 h 2359024"/>
                <a:gd name="connsiteX156" fmla="*/ 301625 w 2316162"/>
                <a:gd name="connsiteY156" fmla="*/ 1001712 h 2359024"/>
                <a:gd name="connsiteX157" fmla="*/ 304800 w 2316162"/>
                <a:gd name="connsiteY157" fmla="*/ 1003300 h 2359024"/>
                <a:gd name="connsiteX158" fmla="*/ 333375 w 2316162"/>
                <a:gd name="connsiteY158" fmla="*/ 1011237 h 2359024"/>
                <a:gd name="connsiteX159" fmla="*/ 358775 w 2316162"/>
                <a:gd name="connsiteY159" fmla="*/ 1009650 h 2359024"/>
                <a:gd name="connsiteX160" fmla="*/ 379413 w 2316162"/>
                <a:gd name="connsiteY160" fmla="*/ 1001712 h 2359024"/>
                <a:gd name="connsiteX161" fmla="*/ 396875 w 2316162"/>
                <a:gd name="connsiteY161" fmla="*/ 987425 h 2359024"/>
                <a:gd name="connsiteX162" fmla="*/ 406400 w 2316162"/>
                <a:gd name="connsiteY162" fmla="*/ 965200 h 2359024"/>
                <a:gd name="connsiteX163" fmla="*/ 409575 w 2316162"/>
                <a:gd name="connsiteY163" fmla="*/ 936625 h 2359024"/>
                <a:gd name="connsiteX164" fmla="*/ 409575 w 2316162"/>
                <a:gd name="connsiteY164" fmla="*/ 402374 h 2359024"/>
                <a:gd name="connsiteX165" fmla="*/ 412616 w 2316162"/>
                <a:gd name="connsiteY165" fmla="*/ 402374 h 2359024"/>
                <a:gd name="connsiteX166" fmla="*/ 412616 w 2316162"/>
                <a:gd name="connsiteY166" fmla="*/ 395287 h 2359024"/>
                <a:gd name="connsiteX167" fmla="*/ 969962 w 2316162"/>
                <a:gd name="connsiteY167" fmla="*/ 395287 h 2359024"/>
                <a:gd name="connsiteX168" fmla="*/ 996950 w 2316162"/>
                <a:gd name="connsiteY168" fmla="*/ 392112 h 2359024"/>
                <a:gd name="connsiteX169" fmla="*/ 1020762 w 2316162"/>
                <a:gd name="connsiteY169" fmla="*/ 382587 h 2359024"/>
                <a:gd name="connsiteX170" fmla="*/ 1036637 w 2316162"/>
                <a:gd name="connsiteY170" fmla="*/ 366712 h 2359024"/>
                <a:gd name="connsiteX171" fmla="*/ 1044575 w 2316162"/>
                <a:gd name="connsiteY171" fmla="*/ 346075 h 2359024"/>
                <a:gd name="connsiteX172" fmla="*/ 1046162 w 2316162"/>
                <a:gd name="connsiteY172" fmla="*/ 322262 h 2359024"/>
                <a:gd name="connsiteX173" fmla="*/ 1038225 w 2316162"/>
                <a:gd name="connsiteY173" fmla="*/ 295275 h 2359024"/>
                <a:gd name="connsiteX174" fmla="*/ 1036637 w 2316162"/>
                <a:gd name="connsiteY174" fmla="*/ 290512 h 2359024"/>
                <a:gd name="connsiteX175" fmla="*/ 1031875 w 2316162"/>
                <a:gd name="connsiteY175" fmla="*/ 280987 h 2359024"/>
                <a:gd name="connsiteX176" fmla="*/ 1025525 w 2316162"/>
                <a:gd name="connsiteY176" fmla="*/ 265112 h 2359024"/>
                <a:gd name="connsiteX177" fmla="*/ 1016000 w 2316162"/>
                <a:gd name="connsiteY177" fmla="*/ 244475 h 2359024"/>
                <a:gd name="connsiteX178" fmla="*/ 1008062 w 2316162"/>
                <a:gd name="connsiteY178" fmla="*/ 222250 h 2359024"/>
                <a:gd name="connsiteX179" fmla="*/ 1001712 w 2316162"/>
                <a:gd name="connsiteY179" fmla="*/ 200025 h 2359024"/>
                <a:gd name="connsiteX180" fmla="*/ 996950 w 2316162"/>
                <a:gd name="connsiteY180" fmla="*/ 177800 h 2359024"/>
                <a:gd name="connsiteX181" fmla="*/ 995362 w 2316162"/>
                <a:gd name="connsiteY181" fmla="*/ 158750 h 2359024"/>
                <a:gd name="connsiteX182" fmla="*/ 1000125 w 2316162"/>
                <a:gd name="connsiteY182" fmla="*/ 122237 h 2359024"/>
                <a:gd name="connsiteX183" fmla="*/ 1011237 w 2316162"/>
                <a:gd name="connsiteY183" fmla="*/ 88900 h 2359024"/>
                <a:gd name="connsiteX184" fmla="*/ 1031875 w 2316162"/>
                <a:gd name="connsiteY184" fmla="*/ 60325 h 2359024"/>
                <a:gd name="connsiteX185" fmla="*/ 1057275 w 2316162"/>
                <a:gd name="connsiteY185" fmla="*/ 34925 h 2359024"/>
                <a:gd name="connsiteX186" fmla="*/ 1087437 w 2316162"/>
                <a:gd name="connsiteY186" fmla="*/ 15875 h 2359024"/>
                <a:gd name="connsiteX187" fmla="*/ 1122362 w 2316162"/>
                <a:gd name="connsiteY187" fmla="*/ 4762 h 2359024"/>
                <a:gd name="connsiteX188" fmla="*/ 1160462 w 2316162"/>
                <a:gd name="connsiteY188" fmla="*/ 0 h 2359024"/>
                <a:gd name="connsiteX0" fmla="*/ 1160462 w 2316162"/>
                <a:gd name="connsiteY0" fmla="*/ 0 h 2259012"/>
                <a:gd name="connsiteX1" fmla="*/ 1198562 w 2316162"/>
                <a:gd name="connsiteY1" fmla="*/ 4762 h 2259012"/>
                <a:gd name="connsiteX2" fmla="*/ 1231900 w 2316162"/>
                <a:gd name="connsiteY2" fmla="*/ 15875 h 2259012"/>
                <a:gd name="connsiteX3" fmla="*/ 1262062 w 2316162"/>
                <a:gd name="connsiteY3" fmla="*/ 34925 h 2259012"/>
                <a:gd name="connsiteX4" fmla="*/ 1289050 w 2316162"/>
                <a:gd name="connsiteY4" fmla="*/ 60325 h 2259012"/>
                <a:gd name="connsiteX5" fmla="*/ 1308100 w 2316162"/>
                <a:gd name="connsiteY5" fmla="*/ 88900 h 2259012"/>
                <a:gd name="connsiteX6" fmla="*/ 1320800 w 2316162"/>
                <a:gd name="connsiteY6" fmla="*/ 122237 h 2259012"/>
                <a:gd name="connsiteX7" fmla="*/ 1323975 w 2316162"/>
                <a:gd name="connsiteY7" fmla="*/ 158750 h 2259012"/>
                <a:gd name="connsiteX8" fmla="*/ 1322387 w 2316162"/>
                <a:gd name="connsiteY8" fmla="*/ 177800 h 2259012"/>
                <a:gd name="connsiteX9" fmla="*/ 1317625 w 2316162"/>
                <a:gd name="connsiteY9" fmla="*/ 200025 h 2259012"/>
                <a:gd name="connsiteX10" fmla="*/ 1311275 w 2316162"/>
                <a:gd name="connsiteY10" fmla="*/ 222250 h 2259012"/>
                <a:gd name="connsiteX11" fmla="*/ 1304925 w 2316162"/>
                <a:gd name="connsiteY11" fmla="*/ 244475 h 2259012"/>
                <a:gd name="connsiteX12" fmla="*/ 1296987 w 2316162"/>
                <a:gd name="connsiteY12" fmla="*/ 265112 h 2259012"/>
                <a:gd name="connsiteX13" fmla="*/ 1290637 w 2316162"/>
                <a:gd name="connsiteY13" fmla="*/ 280987 h 2259012"/>
                <a:gd name="connsiteX14" fmla="*/ 1285875 w 2316162"/>
                <a:gd name="connsiteY14" fmla="*/ 290512 h 2259012"/>
                <a:gd name="connsiteX15" fmla="*/ 1282700 w 2316162"/>
                <a:gd name="connsiteY15" fmla="*/ 295275 h 2259012"/>
                <a:gd name="connsiteX16" fmla="*/ 1274762 w 2316162"/>
                <a:gd name="connsiteY16" fmla="*/ 322262 h 2259012"/>
                <a:gd name="connsiteX17" fmla="*/ 1274762 w 2316162"/>
                <a:gd name="connsiteY17" fmla="*/ 346075 h 2259012"/>
                <a:gd name="connsiteX18" fmla="*/ 1285875 w 2316162"/>
                <a:gd name="connsiteY18" fmla="*/ 366712 h 2259012"/>
                <a:gd name="connsiteX19" fmla="*/ 1300162 w 2316162"/>
                <a:gd name="connsiteY19" fmla="*/ 382587 h 2259012"/>
                <a:gd name="connsiteX20" fmla="*/ 1322387 w 2316162"/>
                <a:gd name="connsiteY20" fmla="*/ 392112 h 2259012"/>
                <a:gd name="connsiteX21" fmla="*/ 1350962 w 2316162"/>
                <a:gd name="connsiteY21" fmla="*/ 395287 h 2259012"/>
                <a:gd name="connsiteX22" fmla="*/ 1908175 w 2316162"/>
                <a:gd name="connsiteY22" fmla="*/ 395287 h 2259012"/>
                <a:gd name="connsiteX23" fmla="*/ 1911350 w 2316162"/>
                <a:gd name="connsiteY23" fmla="*/ 477837 h 2259012"/>
                <a:gd name="connsiteX24" fmla="*/ 1911350 w 2316162"/>
                <a:gd name="connsiteY24" fmla="*/ 485775 h 2259012"/>
                <a:gd name="connsiteX25" fmla="*/ 1911350 w 2316162"/>
                <a:gd name="connsiteY25" fmla="*/ 496887 h 2259012"/>
                <a:gd name="connsiteX26" fmla="*/ 1911350 w 2316162"/>
                <a:gd name="connsiteY26" fmla="*/ 506412 h 2259012"/>
                <a:gd name="connsiteX27" fmla="*/ 1908175 w 2316162"/>
                <a:gd name="connsiteY27" fmla="*/ 936625 h 2259012"/>
                <a:gd name="connsiteX28" fmla="*/ 1909762 w 2316162"/>
                <a:gd name="connsiteY28" fmla="*/ 962025 h 2259012"/>
                <a:gd name="connsiteX29" fmla="*/ 1917700 w 2316162"/>
                <a:gd name="connsiteY29" fmla="*/ 981075 h 2259012"/>
                <a:gd name="connsiteX30" fmla="*/ 1930400 w 2316162"/>
                <a:gd name="connsiteY30" fmla="*/ 995362 h 2259012"/>
                <a:gd name="connsiteX31" fmla="*/ 1946275 w 2316162"/>
                <a:gd name="connsiteY31" fmla="*/ 1006475 h 2259012"/>
                <a:gd name="connsiteX32" fmla="*/ 1965325 w 2316162"/>
                <a:gd name="connsiteY32" fmla="*/ 1011237 h 2259012"/>
                <a:gd name="connsiteX33" fmla="*/ 1985962 w 2316162"/>
                <a:gd name="connsiteY33" fmla="*/ 1009650 h 2259012"/>
                <a:gd name="connsiteX34" fmla="*/ 2011362 w 2316162"/>
                <a:gd name="connsiteY34" fmla="*/ 1003300 h 2259012"/>
                <a:gd name="connsiteX35" fmla="*/ 2016125 w 2316162"/>
                <a:gd name="connsiteY35" fmla="*/ 1001712 h 2259012"/>
                <a:gd name="connsiteX36" fmla="*/ 2027237 w 2316162"/>
                <a:gd name="connsiteY36" fmla="*/ 996950 h 2259012"/>
                <a:gd name="connsiteX37" fmla="*/ 2043112 w 2316162"/>
                <a:gd name="connsiteY37" fmla="*/ 990600 h 2259012"/>
                <a:gd name="connsiteX38" fmla="*/ 2063750 w 2316162"/>
                <a:gd name="connsiteY38" fmla="*/ 982662 h 2259012"/>
                <a:gd name="connsiteX39" fmla="*/ 2087562 w 2316162"/>
                <a:gd name="connsiteY39" fmla="*/ 976312 h 2259012"/>
                <a:gd name="connsiteX40" fmla="*/ 2109787 w 2316162"/>
                <a:gd name="connsiteY40" fmla="*/ 969962 h 2259012"/>
                <a:gd name="connsiteX41" fmla="*/ 2132012 w 2316162"/>
                <a:gd name="connsiteY41" fmla="*/ 965200 h 2259012"/>
                <a:gd name="connsiteX42" fmla="*/ 2151062 w 2316162"/>
                <a:gd name="connsiteY42" fmla="*/ 963612 h 2259012"/>
                <a:gd name="connsiteX43" fmla="*/ 2190750 w 2316162"/>
                <a:gd name="connsiteY43" fmla="*/ 968375 h 2259012"/>
                <a:gd name="connsiteX44" fmla="*/ 2224087 w 2316162"/>
                <a:gd name="connsiteY44" fmla="*/ 979487 h 2259012"/>
                <a:gd name="connsiteX45" fmla="*/ 2254250 w 2316162"/>
                <a:gd name="connsiteY45" fmla="*/ 998537 h 2259012"/>
                <a:gd name="connsiteX46" fmla="*/ 2281237 w 2316162"/>
                <a:gd name="connsiteY46" fmla="*/ 1022350 h 2259012"/>
                <a:gd name="connsiteX47" fmla="*/ 2298700 w 2316162"/>
                <a:gd name="connsiteY47" fmla="*/ 1052512 h 2259012"/>
                <a:gd name="connsiteX48" fmla="*/ 2311400 w 2316162"/>
                <a:gd name="connsiteY48" fmla="*/ 1085850 h 2259012"/>
                <a:gd name="connsiteX49" fmla="*/ 2316162 w 2316162"/>
                <a:gd name="connsiteY49" fmla="*/ 1120775 h 2259012"/>
                <a:gd name="connsiteX50" fmla="*/ 2311400 w 2316162"/>
                <a:gd name="connsiteY50" fmla="*/ 1158875 h 2259012"/>
                <a:gd name="connsiteX51" fmla="*/ 2298700 w 2316162"/>
                <a:gd name="connsiteY51" fmla="*/ 1192212 h 2259012"/>
                <a:gd name="connsiteX52" fmla="*/ 2281237 w 2316162"/>
                <a:gd name="connsiteY52" fmla="*/ 1220787 h 2259012"/>
                <a:gd name="connsiteX53" fmla="*/ 2254250 w 2316162"/>
                <a:gd name="connsiteY53" fmla="*/ 1246187 h 2259012"/>
                <a:gd name="connsiteX54" fmla="*/ 2224087 w 2316162"/>
                <a:gd name="connsiteY54" fmla="*/ 1265237 h 2259012"/>
                <a:gd name="connsiteX55" fmla="*/ 2190750 w 2316162"/>
                <a:gd name="connsiteY55" fmla="*/ 1276350 h 2259012"/>
                <a:gd name="connsiteX56" fmla="*/ 2151062 w 2316162"/>
                <a:gd name="connsiteY56" fmla="*/ 1281112 h 2259012"/>
                <a:gd name="connsiteX57" fmla="*/ 2132012 w 2316162"/>
                <a:gd name="connsiteY57" fmla="*/ 1279525 h 2259012"/>
                <a:gd name="connsiteX58" fmla="*/ 2109787 w 2316162"/>
                <a:gd name="connsiteY58" fmla="*/ 1274762 h 2259012"/>
                <a:gd name="connsiteX59" fmla="*/ 2087562 w 2316162"/>
                <a:gd name="connsiteY59" fmla="*/ 1268412 h 2259012"/>
                <a:gd name="connsiteX60" fmla="*/ 2063750 w 2316162"/>
                <a:gd name="connsiteY60" fmla="*/ 1260475 h 2259012"/>
                <a:gd name="connsiteX61" fmla="*/ 2043112 w 2316162"/>
                <a:gd name="connsiteY61" fmla="*/ 1254125 h 2259012"/>
                <a:gd name="connsiteX62" fmla="*/ 2027237 w 2316162"/>
                <a:gd name="connsiteY62" fmla="*/ 1247775 h 2259012"/>
                <a:gd name="connsiteX63" fmla="*/ 2016125 w 2316162"/>
                <a:gd name="connsiteY63" fmla="*/ 1243012 h 2259012"/>
                <a:gd name="connsiteX64" fmla="*/ 2011362 w 2316162"/>
                <a:gd name="connsiteY64" fmla="*/ 1241425 h 2259012"/>
                <a:gd name="connsiteX65" fmla="*/ 1985962 w 2316162"/>
                <a:gd name="connsiteY65" fmla="*/ 1235075 h 2259012"/>
                <a:gd name="connsiteX66" fmla="*/ 1965325 w 2316162"/>
                <a:gd name="connsiteY66" fmla="*/ 1233487 h 2259012"/>
                <a:gd name="connsiteX67" fmla="*/ 1946275 w 2316162"/>
                <a:gd name="connsiteY67" fmla="*/ 1238250 h 2259012"/>
                <a:gd name="connsiteX68" fmla="*/ 1930400 w 2316162"/>
                <a:gd name="connsiteY68" fmla="*/ 1247775 h 2259012"/>
                <a:gd name="connsiteX69" fmla="*/ 1917700 w 2316162"/>
                <a:gd name="connsiteY69" fmla="*/ 1263650 h 2259012"/>
                <a:gd name="connsiteX70" fmla="*/ 1909762 w 2316162"/>
                <a:gd name="connsiteY70" fmla="*/ 1282700 h 2259012"/>
                <a:gd name="connsiteX71" fmla="*/ 1908175 w 2316162"/>
                <a:gd name="connsiteY71" fmla="*/ 1306512 h 2259012"/>
                <a:gd name="connsiteX72" fmla="*/ 1909203 w 2316162"/>
                <a:gd name="connsiteY72" fmla="*/ 1861565 h 2259012"/>
                <a:gd name="connsiteX73" fmla="*/ 1358900 w 2316162"/>
                <a:gd name="connsiteY73" fmla="*/ 1862137 h 2259012"/>
                <a:gd name="connsiteX74" fmla="*/ 1331912 w 2316162"/>
                <a:gd name="connsiteY74" fmla="*/ 1866900 h 2259012"/>
                <a:gd name="connsiteX75" fmla="*/ 1309687 w 2316162"/>
                <a:gd name="connsiteY75" fmla="*/ 1878012 h 2259012"/>
                <a:gd name="connsiteX76" fmla="*/ 1293812 w 2316162"/>
                <a:gd name="connsiteY76" fmla="*/ 1892300 h 2259012"/>
                <a:gd name="connsiteX77" fmla="*/ 1285875 w 2316162"/>
                <a:gd name="connsiteY77" fmla="*/ 1912937 h 2259012"/>
                <a:gd name="connsiteX78" fmla="*/ 1282700 w 2316162"/>
                <a:gd name="connsiteY78" fmla="*/ 1936750 h 2259012"/>
                <a:gd name="connsiteX79" fmla="*/ 1292225 w 2316162"/>
                <a:gd name="connsiteY79" fmla="*/ 1963737 h 2259012"/>
                <a:gd name="connsiteX80" fmla="*/ 1293812 w 2316162"/>
                <a:gd name="connsiteY80" fmla="*/ 1968500 h 2259012"/>
                <a:gd name="connsiteX81" fmla="*/ 1298575 w 2316162"/>
                <a:gd name="connsiteY81" fmla="*/ 1978025 h 2259012"/>
                <a:gd name="connsiteX82" fmla="*/ 1304925 w 2316162"/>
                <a:gd name="connsiteY82" fmla="*/ 1993900 h 2259012"/>
                <a:gd name="connsiteX83" fmla="*/ 1312862 w 2316162"/>
                <a:gd name="connsiteY83" fmla="*/ 2014537 h 2259012"/>
                <a:gd name="connsiteX84" fmla="*/ 1320800 w 2316162"/>
                <a:gd name="connsiteY84" fmla="*/ 2035175 h 2259012"/>
                <a:gd name="connsiteX85" fmla="*/ 1327150 w 2316162"/>
                <a:gd name="connsiteY85" fmla="*/ 2058987 h 2259012"/>
                <a:gd name="connsiteX86" fmla="*/ 1331912 w 2316162"/>
                <a:gd name="connsiteY86" fmla="*/ 2081212 h 2259012"/>
                <a:gd name="connsiteX87" fmla="*/ 1333500 w 2316162"/>
                <a:gd name="connsiteY87" fmla="*/ 2098675 h 2259012"/>
                <a:gd name="connsiteX88" fmla="*/ 1328737 w 2316162"/>
                <a:gd name="connsiteY88" fmla="*/ 2136775 h 2259012"/>
                <a:gd name="connsiteX89" fmla="*/ 1316037 w 2316162"/>
                <a:gd name="connsiteY89" fmla="*/ 2170112 h 2259012"/>
                <a:gd name="connsiteX90" fmla="*/ 1298575 w 2316162"/>
                <a:gd name="connsiteY90" fmla="*/ 2198687 h 2259012"/>
                <a:gd name="connsiteX91" fmla="*/ 1271587 w 2316162"/>
                <a:gd name="connsiteY91" fmla="*/ 2222500 h 2259012"/>
                <a:gd name="connsiteX92" fmla="*/ 1241425 w 2316162"/>
                <a:gd name="connsiteY92" fmla="*/ 2243137 h 2259012"/>
                <a:gd name="connsiteX93" fmla="*/ 1208087 w 2316162"/>
                <a:gd name="connsiteY93" fmla="*/ 2254250 h 2259012"/>
                <a:gd name="connsiteX94" fmla="*/ 1168400 w 2316162"/>
                <a:gd name="connsiteY94" fmla="*/ 2259012 h 2259012"/>
                <a:gd name="connsiteX95" fmla="*/ 1131887 w 2316162"/>
                <a:gd name="connsiteY95" fmla="*/ 2254250 h 2259012"/>
                <a:gd name="connsiteX96" fmla="*/ 1096962 w 2316162"/>
                <a:gd name="connsiteY96" fmla="*/ 2243137 h 2259012"/>
                <a:gd name="connsiteX97" fmla="*/ 1066800 w 2316162"/>
                <a:gd name="connsiteY97" fmla="*/ 2222500 h 2259012"/>
                <a:gd name="connsiteX98" fmla="*/ 1041400 w 2316162"/>
                <a:gd name="connsiteY98" fmla="*/ 2198687 h 2259012"/>
                <a:gd name="connsiteX99" fmla="*/ 1022350 w 2316162"/>
                <a:gd name="connsiteY99" fmla="*/ 2170112 h 2259012"/>
                <a:gd name="connsiteX100" fmla="*/ 1009650 w 2316162"/>
                <a:gd name="connsiteY100" fmla="*/ 2136775 h 2259012"/>
                <a:gd name="connsiteX101" fmla="*/ 1004887 w 2316162"/>
                <a:gd name="connsiteY101" fmla="*/ 2098675 h 2259012"/>
                <a:gd name="connsiteX102" fmla="*/ 1006475 w 2316162"/>
                <a:gd name="connsiteY102" fmla="*/ 2081212 h 2259012"/>
                <a:gd name="connsiteX103" fmla="*/ 1011237 w 2316162"/>
                <a:gd name="connsiteY103" fmla="*/ 2058987 h 2259012"/>
                <a:gd name="connsiteX104" fmla="*/ 1019175 w 2316162"/>
                <a:gd name="connsiteY104" fmla="*/ 2035175 h 2259012"/>
                <a:gd name="connsiteX105" fmla="*/ 1027112 w 2316162"/>
                <a:gd name="connsiteY105" fmla="*/ 2014537 h 2259012"/>
                <a:gd name="connsiteX106" fmla="*/ 1033462 w 2316162"/>
                <a:gd name="connsiteY106" fmla="*/ 1993900 h 2259012"/>
                <a:gd name="connsiteX107" fmla="*/ 1039812 w 2316162"/>
                <a:gd name="connsiteY107" fmla="*/ 1978025 h 2259012"/>
                <a:gd name="connsiteX108" fmla="*/ 1044575 w 2316162"/>
                <a:gd name="connsiteY108" fmla="*/ 1968500 h 2259012"/>
                <a:gd name="connsiteX109" fmla="*/ 1046162 w 2316162"/>
                <a:gd name="connsiteY109" fmla="*/ 1963737 h 2259012"/>
                <a:gd name="connsiteX110" fmla="*/ 1054100 w 2316162"/>
                <a:gd name="connsiteY110" fmla="*/ 1936750 h 2259012"/>
                <a:gd name="connsiteX111" fmla="*/ 1054100 w 2316162"/>
                <a:gd name="connsiteY111" fmla="*/ 1912937 h 2259012"/>
                <a:gd name="connsiteX112" fmla="*/ 1046162 w 2316162"/>
                <a:gd name="connsiteY112" fmla="*/ 1892300 h 2259012"/>
                <a:gd name="connsiteX113" fmla="*/ 1030287 w 2316162"/>
                <a:gd name="connsiteY113" fmla="*/ 1878012 h 2259012"/>
                <a:gd name="connsiteX114" fmla="*/ 1006475 w 2316162"/>
                <a:gd name="connsiteY114" fmla="*/ 1866900 h 2259012"/>
                <a:gd name="connsiteX115" fmla="*/ 979487 w 2316162"/>
                <a:gd name="connsiteY115" fmla="*/ 1862137 h 2259012"/>
                <a:gd name="connsiteX116" fmla="*/ 420687 w 2316162"/>
                <a:gd name="connsiteY116" fmla="*/ 1862137 h 2259012"/>
                <a:gd name="connsiteX117" fmla="*/ 411984 w 2316162"/>
                <a:gd name="connsiteY117" fmla="*/ 1368423 h 2259012"/>
                <a:gd name="connsiteX118" fmla="*/ 409575 w 2316162"/>
                <a:gd name="connsiteY118" fmla="*/ 1368423 h 2259012"/>
                <a:gd name="connsiteX119" fmla="*/ 409575 w 2316162"/>
                <a:gd name="connsiteY119" fmla="*/ 1306513 h 2259012"/>
                <a:gd name="connsiteX120" fmla="*/ 406400 w 2316162"/>
                <a:gd name="connsiteY120" fmla="*/ 1284288 h 2259012"/>
                <a:gd name="connsiteX121" fmla="*/ 398463 w 2316162"/>
                <a:gd name="connsiteY121" fmla="*/ 1266825 h 2259012"/>
                <a:gd name="connsiteX122" fmla="*/ 382588 w 2316162"/>
                <a:gd name="connsiteY122" fmla="*/ 1254125 h 2259012"/>
                <a:gd name="connsiteX123" fmla="*/ 365125 w 2316162"/>
                <a:gd name="connsiteY123" fmla="*/ 1247775 h 2259012"/>
                <a:gd name="connsiteX124" fmla="*/ 344488 w 2316162"/>
                <a:gd name="connsiteY124" fmla="*/ 1246188 h 2259012"/>
                <a:gd name="connsiteX125" fmla="*/ 320675 w 2316162"/>
                <a:gd name="connsiteY125" fmla="*/ 1249363 h 2259012"/>
                <a:gd name="connsiteX126" fmla="*/ 295275 w 2316162"/>
                <a:gd name="connsiteY126" fmla="*/ 1257300 h 2259012"/>
                <a:gd name="connsiteX127" fmla="*/ 292100 w 2316162"/>
                <a:gd name="connsiteY127" fmla="*/ 1258888 h 2259012"/>
                <a:gd name="connsiteX128" fmla="*/ 282575 w 2316162"/>
                <a:gd name="connsiteY128" fmla="*/ 1262063 h 2259012"/>
                <a:gd name="connsiteX129" fmla="*/ 266700 w 2316162"/>
                <a:gd name="connsiteY129" fmla="*/ 1265238 h 2259012"/>
                <a:gd name="connsiteX130" fmla="*/ 249238 w 2316162"/>
                <a:gd name="connsiteY130" fmla="*/ 1270000 h 2259012"/>
                <a:gd name="connsiteX131" fmla="*/ 227013 w 2316162"/>
                <a:gd name="connsiteY131" fmla="*/ 1273175 h 2259012"/>
                <a:gd name="connsiteX132" fmla="*/ 204788 w 2316162"/>
                <a:gd name="connsiteY132" fmla="*/ 1277938 h 2259012"/>
                <a:gd name="connsiteX133" fmla="*/ 184150 w 2316162"/>
                <a:gd name="connsiteY133" fmla="*/ 1279525 h 2259012"/>
                <a:gd name="connsiteX134" fmla="*/ 165100 w 2316162"/>
                <a:gd name="connsiteY134" fmla="*/ 1281113 h 2259012"/>
                <a:gd name="connsiteX135" fmla="*/ 127000 w 2316162"/>
                <a:gd name="connsiteY135" fmla="*/ 1276350 h 2259012"/>
                <a:gd name="connsiteX136" fmla="*/ 92075 w 2316162"/>
                <a:gd name="connsiteY136" fmla="*/ 1265238 h 2259012"/>
                <a:gd name="connsiteX137" fmla="*/ 61913 w 2316162"/>
                <a:gd name="connsiteY137" fmla="*/ 1246188 h 2259012"/>
                <a:gd name="connsiteX138" fmla="*/ 36513 w 2316162"/>
                <a:gd name="connsiteY138" fmla="*/ 1220788 h 2259012"/>
                <a:gd name="connsiteX139" fmla="*/ 17463 w 2316162"/>
                <a:gd name="connsiteY139" fmla="*/ 1192213 h 2259012"/>
                <a:gd name="connsiteX140" fmla="*/ 4763 w 2316162"/>
                <a:gd name="connsiteY140" fmla="*/ 1158875 h 2259012"/>
                <a:gd name="connsiteX141" fmla="*/ 0 w 2316162"/>
                <a:gd name="connsiteY141" fmla="*/ 1122362 h 2259012"/>
                <a:gd name="connsiteX142" fmla="*/ 4763 w 2316162"/>
                <a:gd name="connsiteY142" fmla="*/ 1085850 h 2259012"/>
                <a:gd name="connsiteX143" fmla="*/ 17463 w 2316162"/>
                <a:gd name="connsiteY143" fmla="*/ 1052512 h 2259012"/>
                <a:gd name="connsiteX144" fmla="*/ 36513 w 2316162"/>
                <a:gd name="connsiteY144" fmla="*/ 1022350 h 2259012"/>
                <a:gd name="connsiteX145" fmla="*/ 61913 w 2316162"/>
                <a:gd name="connsiteY145" fmla="*/ 998537 h 2259012"/>
                <a:gd name="connsiteX146" fmla="*/ 92075 w 2316162"/>
                <a:gd name="connsiteY146" fmla="*/ 979487 h 2259012"/>
                <a:gd name="connsiteX147" fmla="*/ 127000 w 2316162"/>
                <a:gd name="connsiteY147" fmla="*/ 968375 h 2259012"/>
                <a:gd name="connsiteX148" fmla="*/ 165100 w 2316162"/>
                <a:gd name="connsiteY148" fmla="*/ 963612 h 2259012"/>
                <a:gd name="connsiteX149" fmla="*/ 184150 w 2316162"/>
                <a:gd name="connsiteY149" fmla="*/ 965200 h 2259012"/>
                <a:gd name="connsiteX150" fmla="*/ 206375 w 2316162"/>
                <a:gd name="connsiteY150" fmla="*/ 969962 h 2259012"/>
                <a:gd name="connsiteX151" fmla="*/ 230188 w 2316162"/>
                <a:gd name="connsiteY151" fmla="*/ 976312 h 2259012"/>
                <a:gd name="connsiteX152" fmla="*/ 252413 w 2316162"/>
                <a:gd name="connsiteY152" fmla="*/ 984250 h 2259012"/>
                <a:gd name="connsiteX153" fmla="*/ 273050 w 2316162"/>
                <a:gd name="connsiteY153" fmla="*/ 990600 h 2259012"/>
                <a:gd name="connsiteX154" fmla="*/ 290513 w 2316162"/>
                <a:gd name="connsiteY154" fmla="*/ 996950 h 2259012"/>
                <a:gd name="connsiteX155" fmla="*/ 301625 w 2316162"/>
                <a:gd name="connsiteY155" fmla="*/ 1001712 h 2259012"/>
                <a:gd name="connsiteX156" fmla="*/ 304800 w 2316162"/>
                <a:gd name="connsiteY156" fmla="*/ 1003300 h 2259012"/>
                <a:gd name="connsiteX157" fmla="*/ 333375 w 2316162"/>
                <a:gd name="connsiteY157" fmla="*/ 1011237 h 2259012"/>
                <a:gd name="connsiteX158" fmla="*/ 358775 w 2316162"/>
                <a:gd name="connsiteY158" fmla="*/ 1009650 h 2259012"/>
                <a:gd name="connsiteX159" fmla="*/ 379413 w 2316162"/>
                <a:gd name="connsiteY159" fmla="*/ 1001712 h 2259012"/>
                <a:gd name="connsiteX160" fmla="*/ 396875 w 2316162"/>
                <a:gd name="connsiteY160" fmla="*/ 987425 h 2259012"/>
                <a:gd name="connsiteX161" fmla="*/ 406400 w 2316162"/>
                <a:gd name="connsiteY161" fmla="*/ 965200 h 2259012"/>
                <a:gd name="connsiteX162" fmla="*/ 409575 w 2316162"/>
                <a:gd name="connsiteY162" fmla="*/ 936625 h 2259012"/>
                <a:gd name="connsiteX163" fmla="*/ 409575 w 2316162"/>
                <a:gd name="connsiteY163" fmla="*/ 402374 h 2259012"/>
                <a:gd name="connsiteX164" fmla="*/ 412616 w 2316162"/>
                <a:gd name="connsiteY164" fmla="*/ 402374 h 2259012"/>
                <a:gd name="connsiteX165" fmla="*/ 412616 w 2316162"/>
                <a:gd name="connsiteY165" fmla="*/ 395287 h 2259012"/>
                <a:gd name="connsiteX166" fmla="*/ 969962 w 2316162"/>
                <a:gd name="connsiteY166" fmla="*/ 395287 h 2259012"/>
                <a:gd name="connsiteX167" fmla="*/ 996950 w 2316162"/>
                <a:gd name="connsiteY167" fmla="*/ 392112 h 2259012"/>
                <a:gd name="connsiteX168" fmla="*/ 1020762 w 2316162"/>
                <a:gd name="connsiteY168" fmla="*/ 382587 h 2259012"/>
                <a:gd name="connsiteX169" fmla="*/ 1036637 w 2316162"/>
                <a:gd name="connsiteY169" fmla="*/ 366712 h 2259012"/>
                <a:gd name="connsiteX170" fmla="*/ 1044575 w 2316162"/>
                <a:gd name="connsiteY170" fmla="*/ 346075 h 2259012"/>
                <a:gd name="connsiteX171" fmla="*/ 1046162 w 2316162"/>
                <a:gd name="connsiteY171" fmla="*/ 322262 h 2259012"/>
                <a:gd name="connsiteX172" fmla="*/ 1038225 w 2316162"/>
                <a:gd name="connsiteY172" fmla="*/ 295275 h 2259012"/>
                <a:gd name="connsiteX173" fmla="*/ 1036637 w 2316162"/>
                <a:gd name="connsiteY173" fmla="*/ 290512 h 2259012"/>
                <a:gd name="connsiteX174" fmla="*/ 1031875 w 2316162"/>
                <a:gd name="connsiteY174" fmla="*/ 280987 h 2259012"/>
                <a:gd name="connsiteX175" fmla="*/ 1025525 w 2316162"/>
                <a:gd name="connsiteY175" fmla="*/ 265112 h 2259012"/>
                <a:gd name="connsiteX176" fmla="*/ 1016000 w 2316162"/>
                <a:gd name="connsiteY176" fmla="*/ 244475 h 2259012"/>
                <a:gd name="connsiteX177" fmla="*/ 1008062 w 2316162"/>
                <a:gd name="connsiteY177" fmla="*/ 222250 h 2259012"/>
                <a:gd name="connsiteX178" fmla="*/ 1001712 w 2316162"/>
                <a:gd name="connsiteY178" fmla="*/ 200025 h 2259012"/>
                <a:gd name="connsiteX179" fmla="*/ 996950 w 2316162"/>
                <a:gd name="connsiteY179" fmla="*/ 177800 h 2259012"/>
                <a:gd name="connsiteX180" fmla="*/ 995362 w 2316162"/>
                <a:gd name="connsiteY180" fmla="*/ 158750 h 2259012"/>
                <a:gd name="connsiteX181" fmla="*/ 1000125 w 2316162"/>
                <a:gd name="connsiteY181" fmla="*/ 122237 h 2259012"/>
                <a:gd name="connsiteX182" fmla="*/ 1011237 w 2316162"/>
                <a:gd name="connsiteY182" fmla="*/ 88900 h 2259012"/>
                <a:gd name="connsiteX183" fmla="*/ 1031875 w 2316162"/>
                <a:gd name="connsiteY183" fmla="*/ 60325 h 2259012"/>
                <a:gd name="connsiteX184" fmla="*/ 1057275 w 2316162"/>
                <a:gd name="connsiteY184" fmla="*/ 34925 h 2259012"/>
                <a:gd name="connsiteX185" fmla="*/ 1087437 w 2316162"/>
                <a:gd name="connsiteY185" fmla="*/ 15875 h 2259012"/>
                <a:gd name="connsiteX186" fmla="*/ 1122362 w 2316162"/>
                <a:gd name="connsiteY186" fmla="*/ 4762 h 2259012"/>
                <a:gd name="connsiteX187" fmla="*/ 1160462 w 2316162"/>
                <a:gd name="connsiteY187" fmla="*/ 0 h 2259012"/>
                <a:gd name="connsiteX0" fmla="*/ 1160462 w 2316162"/>
                <a:gd name="connsiteY0" fmla="*/ 0 h 2259012"/>
                <a:gd name="connsiteX1" fmla="*/ 1198562 w 2316162"/>
                <a:gd name="connsiteY1" fmla="*/ 4762 h 2259012"/>
                <a:gd name="connsiteX2" fmla="*/ 1231900 w 2316162"/>
                <a:gd name="connsiteY2" fmla="*/ 15875 h 2259012"/>
                <a:gd name="connsiteX3" fmla="*/ 1262062 w 2316162"/>
                <a:gd name="connsiteY3" fmla="*/ 34925 h 2259012"/>
                <a:gd name="connsiteX4" fmla="*/ 1289050 w 2316162"/>
                <a:gd name="connsiteY4" fmla="*/ 60325 h 2259012"/>
                <a:gd name="connsiteX5" fmla="*/ 1308100 w 2316162"/>
                <a:gd name="connsiteY5" fmla="*/ 88900 h 2259012"/>
                <a:gd name="connsiteX6" fmla="*/ 1320800 w 2316162"/>
                <a:gd name="connsiteY6" fmla="*/ 122237 h 2259012"/>
                <a:gd name="connsiteX7" fmla="*/ 1323975 w 2316162"/>
                <a:gd name="connsiteY7" fmla="*/ 158750 h 2259012"/>
                <a:gd name="connsiteX8" fmla="*/ 1322387 w 2316162"/>
                <a:gd name="connsiteY8" fmla="*/ 177800 h 2259012"/>
                <a:gd name="connsiteX9" fmla="*/ 1317625 w 2316162"/>
                <a:gd name="connsiteY9" fmla="*/ 200025 h 2259012"/>
                <a:gd name="connsiteX10" fmla="*/ 1311275 w 2316162"/>
                <a:gd name="connsiteY10" fmla="*/ 222250 h 2259012"/>
                <a:gd name="connsiteX11" fmla="*/ 1304925 w 2316162"/>
                <a:gd name="connsiteY11" fmla="*/ 244475 h 2259012"/>
                <a:gd name="connsiteX12" fmla="*/ 1296987 w 2316162"/>
                <a:gd name="connsiteY12" fmla="*/ 265112 h 2259012"/>
                <a:gd name="connsiteX13" fmla="*/ 1290637 w 2316162"/>
                <a:gd name="connsiteY13" fmla="*/ 280987 h 2259012"/>
                <a:gd name="connsiteX14" fmla="*/ 1285875 w 2316162"/>
                <a:gd name="connsiteY14" fmla="*/ 290512 h 2259012"/>
                <a:gd name="connsiteX15" fmla="*/ 1282700 w 2316162"/>
                <a:gd name="connsiteY15" fmla="*/ 295275 h 2259012"/>
                <a:gd name="connsiteX16" fmla="*/ 1274762 w 2316162"/>
                <a:gd name="connsiteY16" fmla="*/ 322262 h 2259012"/>
                <a:gd name="connsiteX17" fmla="*/ 1274762 w 2316162"/>
                <a:gd name="connsiteY17" fmla="*/ 346075 h 2259012"/>
                <a:gd name="connsiteX18" fmla="*/ 1285875 w 2316162"/>
                <a:gd name="connsiteY18" fmla="*/ 366712 h 2259012"/>
                <a:gd name="connsiteX19" fmla="*/ 1300162 w 2316162"/>
                <a:gd name="connsiteY19" fmla="*/ 382587 h 2259012"/>
                <a:gd name="connsiteX20" fmla="*/ 1322387 w 2316162"/>
                <a:gd name="connsiteY20" fmla="*/ 392112 h 2259012"/>
                <a:gd name="connsiteX21" fmla="*/ 1350962 w 2316162"/>
                <a:gd name="connsiteY21" fmla="*/ 395287 h 2259012"/>
                <a:gd name="connsiteX22" fmla="*/ 1908175 w 2316162"/>
                <a:gd name="connsiteY22" fmla="*/ 395287 h 2259012"/>
                <a:gd name="connsiteX23" fmla="*/ 1911350 w 2316162"/>
                <a:gd name="connsiteY23" fmla="*/ 477837 h 2259012"/>
                <a:gd name="connsiteX24" fmla="*/ 1911350 w 2316162"/>
                <a:gd name="connsiteY24" fmla="*/ 485775 h 2259012"/>
                <a:gd name="connsiteX25" fmla="*/ 1911350 w 2316162"/>
                <a:gd name="connsiteY25" fmla="*/ 496887 h 2259012"/>
                <a:gd name="connsiteX26" fmla="*/ 1911350 w 2316162"/>
                <a:gd name="connsiteY26" fmla="*/ 506412 h 2259012"/>
                <a:gd name="connsiteX27" fmla="*/ 1908175 w 2316162"/>
                <a:gd name="connsiteY27" fmla="*/ 936625 h 2259012"/>
                <a:gd name="connsiteX28" fmla="*/ 1909762 w 2316162"/>
                <a:gd name="connsiteY28" fmla="*/ 962025 h 2259012"/>
                <a:gd name="connsiteX29" fmla="*/ 1917700 w 2316162"/>
                <a:gd name="connsiteY29" fmla="*/ 981075 h 2259012"/>
                <a:gd name="connsiteX30" fmla="*/ 1930400 w 2316162"/>
                <a:gd name="connsiteY30" fmla="*/ 995362 h 2259012"/>
                <a:gd name="connsiteX31" fmla="*/ 1946275 w 2316162"/>
                <a:gd name="connsiteY31" fmla="*/ 1006475 h 2259012"/>
                <a:gd name="connsiteX32" fmla="*/ 1965325 w 2316162"/>
                <a:gd name="connsiteY32" fmla="*/ 1011237 h 2259012"/>
                <a:gd name="connsiteX33" fmla="*/ 1985962 w 2316162"/>
                <a:gd name="connsiteY33" fmla="*/ 1009650 h 2259012"/>
                <a:gd name="connsiteX34" fmla="*/ 2011362 w 2316162"/>
                <a:gd name="connsiteY34" fmla="*/ 1003300 h 2259012"/>
                <a:gd name="connsiteX35" fmla="*/ 2016125 w 2316162"/>
                <a:gd name="connsiteY35" fmla="*/ 1001712 h 2259012"/>
                <a:gd name="connsiteX36" fmla="*/ 2027237 w 2316162"/>
                <a:gd name="connsiteY36" fmla="*/ 996950 h 2259012"/>
                <a:gd name="connsiteX37" fmla="*/ 2043112 w 2316162"/>
                <a:gd name="connsiteY37" fmla="*/ 990600 h 2259012"/>
                <a:gd name="connsiteX38" fmla="*/ 2063750 w 2316162"/>
                <a:gd name="connsiteY38" fmla="*/ 982662 h 2259012"/>
                <a:gd name="connsiteX39" fmla="*/ 2087562 w 2316162"/>
                <a:gd name="connsiteY39" fmla="*/ 976312 h 2259012"/>
                <a:gd name="connsiteX40" fmla="*/ 2109787 w 2316162"/>
                <a:gd name="connsiteY40" fmla="*/ 969962 h 2259012"/>
                <a:gd name="connsiteX41" fmla="*/ 2132012 w 2316162"/>
                <a:gd name="connsiteY41" fmla="*/ 965200 h 2259012"/>
                <a:gd name="connsiteX42" fmla="*/ 2151062 w 2316162"/>
                <a:gd name="connsiteY42" fmla="*/ 963612 h 2259012"/>
                <a:gd name="connsiteX43" fmla="*/ 2190750 w 2316162"/>
                <a:gd name="connsiteY43" fmla="*/ 968375 h 2259012"/>
                <a:gd name="connsiteX44" fmla="*/ 2224087 w 2316162"/>
                <a:gd name="connsiteY44" fmla="*/ 979487 h 2259012"/>
                <a:gd name="connsiteX45" fmla="*/ 2254250 w 2316162"/>
                <a:gd name="connsiteY45" fmla="*/ 998537 h 2259012"/>
                <a:gd name="connsiteX46" fmla="*/ 2281237 w 2316162"/>
                <a:gd name="connsiteY46" fmla="*/ 1022350 h 2259012"/>
                <a:gd name="connsiteX47" fmla="*/ 2298700 w 2316162"/>
                <a:gd name="connsiteY47" fmla="*/ 1052512 h 2259012"/>
                <a:gd name="connsiteX48" fmla="*/ 2311400 w 2316162"/>
                <a:gd name="connsiteY48" fmla="*/ 1085850 h 2259012"/>
                <a:gd name="connsiteX49" fmla="*/ 2316162 w 2316162"/>
                <a:gd name="connsiteY49" fmla="*/ 1120775 h 2259012"/>
                <a:gd name="connsiteX50" fmla="*/ 2311400 w 2316162"/>
                <a:gd name="connsiteY50" fmla="*/ 1158875 h 2259012"/>
                <a:gd name="connsiteX51" fmla="*/ 2298700 w 2316162"/>
                <a:gd name="connsiteY51" fmla="*/ 1192212 h 2259012"/>
                <a:gd name="connsiteX52" fmla="*/ 2281237 w 2316162"/>
                <a:gd name="connsiteY52" fmla="*/ 1220787 h 2259012"/>
                <a:gd name="connsiteX53" fmla="*/ 2254250 w 2316162"/>
                <a:gd name="connsiteY53" fmla="*/ 1246187 h 2259012"/>
                <a:gd name="connsiteX54" fmla="*/ 2224087 w 2316162"/>
                <a:gd name="connsiteY54" fmla="*/ 1265237 h 2259012"/>
                <a:gd name="connsiteX55" fmla="*/ 2190750 w 2316162"/>
                <a:gd name="connsiteY55" fmla="*/ 1276350 h 2259012"/>
                <a:gd name="connsiteX56" fmla="*/ 2151062 w 2316162"/>
                <a:gd name="connsiteY56" fmla="*/ 1281112 h 2259012"/>
                <a:gd name="connsiteX57" fmla="*/ 2132012 w 2316162"/>
                <a:gd name="connsiteY57" fmla="*/ 1279525 h 2259012"/>
                <a:gd name="connsiteX58" fmla="*/ 2109787 w 2316162"/>
                <a:gd name="connsiteY58" fmla="*/ 1274762 h 2259012"/>
                <a:gd name="connsiteX59" fmla="*/ 2087562 w 2316162"/>
                <a:gd name="connsiteY59" fmla="*/ 1268412 h 2259012"/>
                <a:gd name="connsiteX60" fmla="*/ 2063750 w 2316162"/>
                <a:gd name="connsiteY60" fmla="*/ 1260475 h 2259012"/>
                <a:gd name="connsiteX61" fmla="*/ 2043112 w 2316162"/>
                <a:gd name="connsiteY61" fmla="*/ 1254125 h 2259012"/>
                <a:gd name="connsiteX62" fmla="*/ 2027237 w 2316162"/>
                <a:gd name="connsiteY62" fmla="*/ 1247775 h 2259012"/>
                <a:gd name="connsiteX63" fmla="*/ 2016125 w 2316162"/>
                <a:gd name="connsiteY63" fmla="*/ 1243012 h 2259012"/>
                <a:gd name="connsiteX64" fmla="*/ 2011362 w 2316162"/>
                <a:gd name="connsiteY64" fmla="*/ 1241425 h 2259012"/>
                <a:gd name="connsiteX65" fmla="*/ 1985962 w 2316162"/>
                <a:gd name="connsiteY65" fmla="*/ 1235075 h 2259012"/>
                <a:gd name="connsiteX66" fmla="*/ 1965325 w 2316162"/>
                <a:gd name="connsiteY66" fmla="*/ 1233487 h 2259012"/>
                <a:gd name="connsiteX67" fmla="*/ 1946275 w 2316162"/>
                <a:gd name="connsiteY67" fmla="*/ 1238250 h 2259012"/>
                <a:gd name="connsiteX68" fmla="*/ 1930400 w 2316162"/>
                <a:gd name="connsiteY68" fmla="*/ 1247775 h 2259012"/>
                <a:gd name="connsiteX69" fmla="*/ 1917700 w 2316162"/>
                <a:gd name="connsiteY69" fmla="*/ 1263650 h 2259012"/>
                <a:gd name="connsiteX70" fmla="*/ 1909762 w 2316162"/>
                <a:gd name="connsiteY70" fmla="*/ 1282700 h 2259012"/>
                <a:gd name="connsiteX71" fmla="*/ 1908175 w 2316162"/>
                <a:gd name="connsiteY71" fmla="*/ 1306512 h 2259012"/>
                <a:gd name="connsiteX72" fmla="*/ 1909203 w 2316162"/>
                <a:gd name="connsiteY72" fmla="*/ 1861565 h 2259012"/>
                <a:gd name="connsiteX73" fmla="*/ 1358900 w 2316162"/>
                <a:gd name="connsiteY73" fmla="*/ 1862137 h 2259012"/>
                <a:gd name="connsiteX74" fmla="*/ 1331912 w 2316162"/>
                <a:gd name="connsiteY74" fmla="*/ 1866900 h 2259012"/>
                <a:gd name="connsiteX75" fmla="*/ 1309687 w 2316162"/>
                <a:gd name="connsiteY75" fmla="*/ 1878012 h 2259012"/>
                <a:gd name="connsiteX76" fmla="*/ 1293812 w 2316162"/>
                <a:gd name="connsiteY76" fmla="*/ 1892300 h 2259012"/>
                <a:gd name="connsiteX77" fmla="*/ 1285875 w 2316162"/>
                <a:gd name="connsiteY77" fmla="*/ 1912937 h 2259012"/>
                <a:gd name="connsiteX78" fmla="*/ 1282700 w 2316162"/>
                <a:gd name="connsiteY78" fmla="*/ 1936750 h 2259012"/>
                <a:gd name="connsiteX79" fmla="*/ 1292225 w 2316162"/>
                <a:gd name="connsiteY79" fmla="*/ 1963737 h 2259012"/>
                <a:gd name="connsiteX80" fmla="*/ 1293812 w 2316162"/>
                <a:gd name="connsiteY80" fmla="*/ 1968500 h 2259012"/>
                <a:gd name="connsiteX81" fmla="*/ 1298575 w 2316162"/>
                <a:gd name="connsiteY81" fmla="*/ 1978025 h 2259012"/>
                <a:gd name="connsiteX82" fmla="*/ 1304925 w 2316162"/>
                <a:gd name="connsiteY82" fmla="*/ 1993900 h 2259012"/>
                <a:gd name="connsiteX83" fmla="*/ 1312862 w 2316162"/>
                <a:gd name="connsiteY83" fmla="*/ 2014537 h 2259012"/>
                <a:gd name="connsiteX84" fmla="*/ 1320800 w 2316162"/>
                <a:gd name="connsiteY84" fmla="*/ 2035175 h 2259012"/>
                <a:gd name="connsiteX85" fmla="*/ 1327150 w 2316162"/>
                <a:gd name="connsiteY85" fmla="*/ 2058987 h 2259012"/>
                <a:gd name="connsiteX86" fmla="*/ 1331912 w 2316162"/>
                <a:gd name="connsiteY86" fmla="*/ 2081212 h 2259012"/>
                <a:gd name="connsiteX87" fmla="*/ 1333500 w 2316162"/>
                <a:gd name="connsiteY87" fmla="*/ 2098675 h 2259012"/>
                <a:gd name="connsiteX88" fmla="*/ 1328737 w 2316162"/>
                <a:gd name="connsiteY88" fmla="*/ 2136775 h 2259012"/>
                <a:gd name="connsiteX89" fmla="*/ 1316037 w 2316162"/>
                <a:gd name="connsiteY89" fmla="*/ 2170112 h 2259012"/>
                <a:gd name="connsiteX90" fmla="*/ 1298575 w 2316162"/>
                <a:gd name="connsiteY90" fmla="*/ 2198687 h 2259012"/>
                <a:gd name="connsiteX91" fmla="*/ 1271587 w 2316162"/>
                <a:gd name="connsiteY91" fmla="*/ 2222500 h 2259012"/>
                <a:gd name="connsiteX92" fmla="*/ 1241425 w 2316162"/>
                <a:gd name="connsiteY92" fmla="*/ 2243137 h 2259012"/>
                <a:gd name="connsiteX93" fmla="*/ 1208087 w 2316162"/>
                <a:gd name="connsiteY93" fmla="*/ 2254250 h 2259012"/>
                <a:gd name="connsiteX94" fmla="*/ 1168400 w 2316162"/>
                <a:gd name="connsiteY94" fmla="*/ 2259012 h 2259012"/>
                <a:gd name="connsiteX95" fmla="*/ 1131887 w 2316162"/>
                <a:gd name="connsiteY95" fmla="*/ 2254250 h 2259012"/>
                <a:gd name="connsiteX96" fmla="*/ 1096962 w 2316162"/>
                <a:gd name="connsiteY96" fmla="*/ 2243137 h 2259012"/>
                <a:gd name="connsiteX97" fmla="*/ 1066800 w 2316162"/>
                <a:gd name="connsiteY97" fmla="*/ 2222500 h 2259012"/>
                <a:gd name="connsiteX98" fmla="*/ 1041400 w 2316162"/>
                <a:gd name="connsiteY98" fmla="*/ 2198687 h 2259012"/>
                <a:gd name="connsiteX99" fmla="*/ 1022350 w 2316162"/>
                <a:gd name="connsiteY99" fmla="*/ 2170112 h 2259012"/>
                <a:gd name="connsiteX100" fmla="*/ 1009650 w 2316162"/>
                <a:gd name="connsiteY100" fmla="*/ 2136775 h 2259012"/>
                <a:gd name="connsiteX101" fmla="*/ 1004887 w 2316162"/>
                <a:gd name="connsiteY101" fmla="*/ 2098675 h 2259012"/>
                <a:gd name="connsiteX102" fmla="*/ 1006475 w 2316162"/>
                <a:gd name="connsiteY102" fmla="*/ 2081212 h 2259012"/>
                <a:gd name="connsiteX103" fmla="*/ 1011237 w 2316162"/>
                <a:gd name="connsiteY103" fmla="*/ 2058987 h 2259012"/>
                <a:gd name="connsiteX104" fmla="*/ 1019175 w 2316162"/>
                <a:gd name="connsiteY104" fmla="*/ 2035175 h 2259012"/>
                <a:gd name="connsiteX105" fmla="*/ 1027112 w 2316162"/>
                <a:gd name="connsiteY105" fmla="*/ 2014537 h 2259012"/>
                <a:gd name="connsiteX106" fmla="*/ 1033462 w 2316162"/>
                <a:gd name="connsiteY106" fmla="*/ 1993900 h 2259012"/>
                <a:gd name="connsiteX107" fmla="*/ 1039812 w 2316162"/>
                <a:gd name="connsiteY107" fmla="*/ 1978025 h 2259012"/>
                <a:gd name="connsiteX108" fmla="*/ 1044575 w 2316162"/>
                <a:gd name="connsiteY108" fmla="*/ 1968500 h 2259012"/>
                <a:gd name="connsiteX109" fmla="*/ 1046162 w 2316162"/>
                <a:gd name="connsiteY109" fmla="*/ 1963737 h 2259012"/>
                <a:gd name="connsiteX110" fmla="*/ 1054100 w 2316162"/>
                <a:gd name="connsiteY110" fmla="*/ 1936750 h 2259012"/>
                <a:gd name="connsiteX111" fmla="*/ 1054100 w 2316162"/>
                <a:gd name="connsiteY111" fmla="*/ 1912937 h 2259012"/>
                <a:gd name="connsiteX112" fmla="*/ 1046162 w 2316162"/>
                <a:gd name="connsiteY112" fmla="*/ 1892300 h 2259012"/>
                <a:gd name="connsiteX113" fmla="*/ 1030287 w 2316162"/>
                <a:gd name="connsiteY113" fmla="*/ 1878012 h 2259012"/>
                <a:gd name="connsiteX114" fmla="*/ 1006475 w 2316162"/>
                <a:gd name="connsiteY114" fmla="*/ 1866900 h 2259012"/>
                <a:gd name="connsiteX115" fmla="*/ 979487 w 2316162"/>
                <a:gd name="connsiteY115" fmla="*/ 1862137 h 2259012"/>
                <a:gd name="connsiteX116" fmla="*/ 409209 w 2316162"/>
                <a:gd name="connsiteY116" fmla="*/ 1862137 h 2259012"/>
                <a:gd name="connsiteX117" fmla="*/ 411984 w 2316162"/>
                <a:gd name="connsiteY117" fmla="*/ 1368423 h 2259012"/>
                <a:gd name="connsiteX118" fmla="*/ 409575 w 2316162"/>
                <a:gd name="connsiteY118" fmla="*/ 1368423 h 2259012"/>
                <a:gd name="connsiteX119" fmla="*/ 409575 w 2316162"/>
                <a:gd name="connsiteY119" fmla="*/ 1306513 h 2259012"/>
                <a:gd name="connsiteX120" fmla="*/ 406400 w 2316162"/>
                <a:gd name="connsiteY120" fmla="*/ 1284288 h 2259012"/>
                <a:gd name="connsiteX121" fmla="*/ 398463 w 2316162"/>
                <a:gd name="connsiteY121" fmla="*/ 1266825 h 2259012"/>
                <a:gd name="connsiteX122" fmla="*/ 382588 w 2316162"/>
                <a:gd name="connsiteY122" fmla="*/ 1254125 h 2259012"/>
                <a:gd name="connsiteX123" fmla="*/ 365125 w 2316162"/>
                <a:gd name="connsiteY123" fmla="*/ 1247775 h 2259012"/>
                <a:gd name="connsiteX124" fmla="*/ 344488 w 2316162"/>
                <a:gd name="connsiteY124" fmla="*/ 1246188 h 2259012"/>
                <a:gd name="connsiteX125" fmla="*/ 320675 w 2316162"/>
                <a:gd name="connsiteY125" fmla="*/ 1249363 h 2259012"/>
                <a:gd name="connsiteX126" fmla="*/ 295275 w 2316162"/>
                <a:gd name="connsiteY126" fmla="*/ 1257300 h 2259012"/>
                <a:gd name="connsiteX127" fmla="*/ 292100 w 2316162"/>
                <a:gd name="connsiteY127" fmla="*/ 1258888 h 2259012"/>
                <a:gd name="connsiteX128" fmla="*/ 282575 w 2316162"/>
                <a:gd name="connsiteY128" fmla="*/ 1262063 h 2259012"/>
                <a:gd name="connsiteX129" fmla="*/ 266700 w 2316162"/>
                <a:gd name="connsiteY129" fmla="*/ 1265238 h 2259012"/>
                <a:gd name="connsiteX130" fmla="*/ 249238 w 2316162"/>
                <a:gd name="connsiteY130" fmla="*/ 1270000 h 2259012"/>
                <a:gd name="connsiteX131" fmla="*/ 227013 w 2316162"/>
                <a:gd name="connsiteY131" fmla="*/ 1273175 h 2259012"/>
                <a:gd name="connsiteX132" fmla="*/ 204788 w 2316162"/>
                <a:gd name="connsiteY132" fmla="*/ 1277938 h 2259012"/>
                <a:gd name="connsiteX133" fmla="*/ 184150 w 2316162"/>
                <a:gd name="connsiteY133" fmla="*/ 1279525 h 2259012"/>
                <a:gd name="connsiteX134" fmla="*/ 165100 w 2316162"/>
                <a:gd name="connsiteY134" fmla="*/ 1281113 h 2259012"/>
                <a:gd name="connsiteX135" fmla="*/ 127000 w 2316162"/>
                <a:gd name="connsiteY135" fmla="*/ 1276350 h 2259012"/>
                <a:gd name="connsiteX136" fmla="*/ 92075 w 2316162"/>
                <a:gd name="connsiteY136" fmla="*/ 1265238 h 2259012"/>
                <a:gd name="connsiteX137" fmla="*/ 61913 w 2316162"/>
                <a:gd name="connsiteY137" fmla="*/ 1246188 h 2259012"/>
                <a:gd name="connsiteX138" fmla="*/ 36513 w 2316162"/>
                <a:gd name="connsiteY138" fmla="*/ 1220788 h 2259012"/>
                <a:gd name="connsiteX139" fmla="*/ 17463 w 2316162"/>
                <a:gd name="connsiteY139" fmla="*/ 1192213 h 2259012"/>
                <a:gd name="connsiteX140" fmla="*/ 4763 w 2316162"/>
                <a:gd name="connsiteY140" fmla="*/ 1158875 h 2259012"/>
                <a:gd name="connsiteX141" fmla="*/ 0 w 2316162"/>
                <a:gd name="connsiteY141" fmla="*/ 1122362 h 2259012"/>
                <a:gd name="connsiteX142" fmla="*/ 4763 w 2316162"/>
                <a:gd name="connsiteY142" fmla="*/ 1085850 h 2259012"/>
                <a:gd name="connsiteX143" fmla="*/ 17463 w 2316162"/>
                <a:gd name="connsiteY143" fmla="*/ 1052512 h 2259012"/>
                <a:gd name="connsiteX144" fmla="*/ 36513 w 2316162"/>
                <a:gd name="connsiteY144" fmla="*/ 1022350 h 2259012"/>
                <a:gd name="connsiteX145" fmla="*/ 61913 w 2316162"/>
                <a:gd name="connsiteY145" fmla="*/ 998537 h 2259012"/>
                <a:gd name="connsiteX146" fmla="*/ 92075 w 2316162"/>
                <a:gd name="connsiteY146" fmla="*/ 979487 h 2259012"/>
                <a:gd name="connsiteX147" fmla="*/ 127000 w 2316162"/>
                <a:gd name="connsiteY147" fmla="*/ 968375 h 2259012"/>
                <a:gd name="connsiteX148" fmla="*/ 165100 w 2316162"/>
                <a:gd name="connsiteY148" fmla="*/ 963612 h 2259012"/>
                <a:gd name="connsiteX149" fmla="*/ 184150 w 2316162"/>
                <a:gd name="connsiteY149" fmla="*/ 965200 h 2259012"/>
                <a:gd name="connsiteX150" fmla="*/ 206375 w 2316162"/>
                <a:gd name="connsiteY150" fmla="*/ 969962 h 2259012"/>
                <a:gd name="connsiteX151" fmla="*/ 230188 w 2316162"/>
                <a:gd name="connsiteY151" fmla="*/ 976312 h 2259012"/>
                <a:gd name="connsiteX152" fmla="*/ 252413 w 2316162"/>
                <a:gd name="connsiteY152" fmla="*/ 984250 h 2259012"/>
                <a:gd name="connsiteX153" fmla="*/ 273050 w 2316162"/>
                <a:gd name="connsiteY153" fmla="*/ 990600 h 2259012"/>
                <a:gd name="connsiteX154" fmla="*/ 290513 w 2316162"/>
                <a:gd name="connsiteY154" fmla="*/ 996950 h 2259012"/>
                <a:gd name="connsiteX155" fmla="*/ 301625 w 2316162"/>
                <a:gd name="connsiteY155" fmla="*/ 1001712 h 2259012"/>
                <a:gd name="connsiteX156" fmla="*/ 304800 w 2316162"/>
                <a:gd name="connsiteY156" fmla="*/ 1003300 h 2259012"/>
                <a:gd name="connsiteX157" fmla="*/ 333375 w 2316162"/>
                <a:gd name="connsiteY157" fmla="*/ 1011237 h 2259012"/>
                <a:gd name="connsiteX158" fmla="*/ 358775 w 2316162"/>
                <a:gd name="connsiteY158" fmla="*/ 1009650 h 2259012"/>
                <a:gd name="connsiteX159" fmla="*/ 379413 w 2316162"/>
                <a:gd name="connsiteY159" fmla="*/ 1001712 h 2259012"/>
                <a:gd name="connsiteX160" fmla="*/ 396875 w 2316162"/>
                <a:gd name="connsiteY160" fmla="*/ 987425 h 2259012"/>
                <a:gd name="connsiteX161" fmla="*/ 406400 w 2316162"/>
                <a:gd name="connsiteY161" fmla="*/ 965200 h 2259012"/>
                <a:gd name="connsiteX162" fmla="*/ 409575 w 2316162"/>
                <a:gd name="connsiteY162" fmla="*/ 936625 h 2259012"/>
                <a:gd name="connsiteX163" fmla="*/ 409575 w 2316162"/>
                <a:gd name="connsiteY163" fmla="*/ 402374 h 2259012"/>
                <a:gd name="connsiteX164" fmla="*/ 412616 w 2316162"/>
                <a:gd name="connsiteY164" fmla="*/ 402374 h 2259012"/>
                <a:gd name="connsiteX165" fmla="*/ 412616 w 2316162"/>
                <a:gd name="connsiteY165" fmla="*/ 395287 h 2259012"/>
                <a:gd name="connsiteX166" fmla="*/ 969962 w 2316162"/>
                <a:gd name="connsiteY166" fmla="*/ 395287 h 2259012"/>
                <a:gd name="connsiteX167" fmla="*/ 996950 w 2316162"/>
                <a:gd name="connsiteY167" fmla="*/ 392112 h 2259012"/>
                <a:gd name="connsiteX168" fmla="*/ 1020762 w 2316162"/>
                <a:gd name="connsiteY168" fmla="*/ 382587 h 2259012"/>
                <a:gd name="connsiteX169" fmla="*/ 1036637 w 2316162"/>
                <a:gd name="connsiteY169" fmla="*/ 366712 h 2259012"/>
                <a:gd name="connsiteX170" fmla="*/ 1044575 w 2316162"/>
                <a:gd name="connsiteY170" fmla="*/ 346075 h 2259012"/>
                <a:gd name="connsiteX171" fmla="*/ 1046162 w 2316162"/>
                <a:gd name="connsiteY171" fmla="*/ 322262 h 2259012"/>
                <a:gd name="connsiteX172" fmla="*/ 1038225 w 2316162"/>
                <a:gd name="connsiteY172" fmla="*/ 295275 h 2259012"/>
                <a:gd name="connsiteX173" fmla="*/ 1036637 w 2316162"/>
                <a:gd name="connsiteY173" fmla="*/ 290512 h 2259012"/>
                <a:gd name="connsiteX174" fmla="*/ 1031875 w 2316162"/>
                <a:gd name="connsiteY174" fmla="*/ 280987 h 2259012"/>
                <a:gd name="connsiteX175" fmla="*/ 1025525 w 2316162"/>
                <a:gd name="connsiteY175" fmla="*/ 265112 h 2259012"/>
                <a:gd name="connsiteX176" fmla="*/ 1016000 w 2316162"/>
                <a:gd name="connsiteY176" fmla="*/ 244475 h 2259012"/>
                <a:gd name="connsiteX177" fmla="*/ 1008062 w 2316162"/>
                <a:gd name="connsiteY177" fmla="*/ 222250 h 2259012"/>
                <a:gd name="connsiteX178" fmla="*/ 1001712 w 2316162"/>
                <a:gd name="connsiteY178" fmla="*/ 200025 h 2259012"/>
                <a:gd name="connsiteX179" fmla="*/ 996950 w 2316162"/>
                <a:gd name="connsiteY179" fmla="*/ 177800 h 2259012"/>
                <a:gd name="connsiteX180" fmla="*/ 995362 w 2316162"/>
                <a:gd name="connsiteY180" fmla="*/ 158750 h 2259012"/>
                <a:gd name="connsiteX181" fmla="*/ 1000125 w 2316162"/>
                <a:gd name="connsiteY181" fmla="*/ 122237 h 2259012"/>
                <a:gd name="connsiteX182" fmla="*/ 1011237 w 2316162"/>
                <a:gd name="connsiteY182" fmla="*/ 88900 h 2259012"/>
                <a:gd name="connsiteX183" fmla="*/ 1031875 w 2316162"/>
                <a:gd name="connsiteY183" fmla="*/ 60325 h 2259012"/>
                <a:gd name="connsiteX184" fmla="*/ 1057275 w 2316162"/>
                <a:gd name="connsiteY184" fmla="*/ 34925 h 2259012"/>
                <a:gd name="connsiteX185" fmla="*/ 1087437 w 2316162"/>
                <a:gd name="connsiteY185" fmla="*/ 15875 h 2259012"/>
                <a:gd name="connsiteX186" fmla="*/ 1122362 w 2316162"/>
                <a:gd name="connsiteY186" fmla="*/ 4762 h 2259012"/>
                <a:gd name="connsiteX187" fmla="*/ 1160462 w 2316162"/>
                <a:gd name="connsiteY187" fmla="*/ 0 h 225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2316162" h="2259012">
                  <a:moveTo>
                    <a:pt x="1160462" y="0"/>
                  </a:moveTo>
                  <a:lnTo>
                    <a:pt x="1198562" y="4762"/>
                  </a:lnTo>
                  <a:lnTo>
                    <a:pt x="1231900" y="15875"/>
                  </a:lnTo>
                  <a:lnTo>
                    <a:pt x="1262062" y="34925"/>
                  </a:lnTo>
                  <a:lnTo>
                    <a:pt x="1289050" y="60325"/>
                  </a:lnTo>
                  <a:lnTo>
                    <a:pt x="1308100" y="88900"/>
                  </a:lnTo>
                  <a:lnTo>
                    <a:pt x="1320800" y="122237"/>
                  </a:lnTo>
                  <a:lnTo>
                    <a:pt x="1323975" y="158750"/>
                  </a:lnTo>
                  <a:lnTo>
                    <a:pt x="1322387" y="177800"/>
                  </a:lnTo>
                  <a:lnTo>
                    <a:pt x="1317625" y="200025"/>
                  </a:lnTo>
                  <a:lnTo>
                    <a:pt x="1311275" y="222250"/>
                  </a:lnTo>
                  <a:lnTo>
                    <a:pt x="1304925" y="244475"/>
                  </a:lnTo>
                  <a:lnTo>
                    <a:pt x="1296987" y="265112"/>
                  </a:lnTo>
                  <a:lnTo>
                    <a:pt x="1290637" y="280987"/>
                  </a:lnTo>
                  <a:lnTo>
                    <a:pt x="1285875" y="290512"/>
                  </a:lnTo>
                  <a:lnTo>
                    <a:pt x="1282700" y="295275"/>
                  </a:lnTo>
                  <a:lnTo>
                    <a:pt x="1274762" y="322262"/>
                  </a:lnTo>
                  <a:lnTo>
                    <a:pt x="1274762" y="346075"/>
                  </a:lnTo>
                  <a:lnTo>
                    <a:pt x="1285875" y="366712"/>
                  </a:lnTo>
                  <a:lnTo>
                    <a:pt x="1300162" y="382587"/>
                  </a:lnTo>
                  <a:lnTo>
                    <a:pt x="1322387" y="392112"/>
                  </a:lnTo>
                  <a:lnTo>
                    <a:pt x="1350962" y="395287"/>
                  </a:lnTo>
                  <a:lnTo>
                    <a:pt x="1908175" y="395287"/>
                  </a:lnTo>
                  <a:lnTo>
                    <a:pt x="1911350" y="477837"/>
                  </a:lnTo>
                  <a:lnTo>
                    <a:pt x="1911350" y="485775"/>
                  </a:lnTo>
                  <a:lnTo>
                    <a:pt x="1911350" y="496887"/>
                  </a:lnTo>
                  <a:lnTo>
                    <a:pt x="1911350" y="506412"/>
                  </a:lnTo>
                  <a:cubicBezTo>
                    <a:pt x="1910292" y="649816"/>
                    <a:pt x="1909233" y="793221"/>
                    <a:pt x="1908175" y="936625"/>
                  </a:cubicBezTo>
                  <a:lnTo>
                    <a:pt x="1909762" y="962025"/>
                  </a:lnTo>
                  <a:lnTo>
                    <a:pt x="1917700" y="981075"/>
                  </a:lnTo>
                  <a:lnTo>
                    <a:pt x="1930400" y="995362"/>
                  </a:lnTo>
                  <a:lnTo>
                    <a:pt x="1946275" y="1006475"/>
                  </a:lnTo>
                  <a:lnTo>
                    <a:pt x="1965325" y="1011237"/>
                  </a:lnTo>
                  <a:lnTo>
                    <a:pt x="1985962" y="1009650"/>
                  </a:lnTo>
                  <a:lnTo>
                    <a:pt x="2011362" y="1003300"/>
                  </a:lnTo>
                  <a:lnTo>
                    <a:pt x="2016125" y="1001712"/>
                  </a:lnTo>
                  <a:lnTo>
                    <a:pt x="2027237" y="996950"/>
                  </a:lnTo>
                  <a:lnTo>
                    <a:pt x="2043112" y="990600"/>
                  </a:lnTo>
                  <a:lnTo>
                    <a:pt x="2063750" y="982662"/>
                  </a:lnTo>
                  <a:lnTo>
                    <a:pt x="2087562" y="976312"/>
                  </a:lnTo>
                  <a:lnTo>
                    <a:pt x="2109787" y="969962"/>
                  </a:lnTo>
                  <a:lnTo>
                    <a:pt x="2132012" y="965200"/>
                  </a:lnTo>
                  <a:lnTo>
                    <a:pt x="2151062" y="963612"/>
                  </a:lnTo>
                  <a:lnTo>
                    <a:pt x="2190750" y="968375"/>
                  </a:lnTo>
                  <a:lnTo>
                    <a:pt x="2224087" y="979487"/>
                  </a:lnTo>
                  <a:lnTo>
                    <a:pt x="2254250" y="998537"/>
                  </a:lnTo>
                  <a:lnTo>
                    <a:pt x="2281237" y="1022350"/>
                  </a:lnTo>
                  <a:lnTo>
                    <a:pt x="2298700" y="1052512"/>
                  </a:lnTo>
                  <a:lnTo>
                    <a:pt x="2311400" y="1085850"/>
                  </a:lnTo>
                  <a:lnTo>
                    <a:pt x="2316162" y="1120775"/>
                  </a:lnTo>
                  <a:lnTo>
                    <a:pt x="2311400" y="1158875"/>
                  </a:lnTo>
                  <a:lnTo>
                    <a:pt x="2298700" y="1192212"/>
                  </a:lnTo>
                  <a:lnTo>
                    <a:pt x="2281237" y="1220787"/>
                  </a:lnTo>
                  <a:lnTo>
                    <a:pt x="2254250" y="1246187"/>
                  </a:lnTo>
                  <a:lnTo>
                    <a:pt x="2224087" y="1265237"/>
                  </a:lnTo>
                  <a:lnTo>
                    <a:pt x="2190750" y="1276350"/>
                  </a:lnTo>
                  <a:lnTo>
                    <a:pt x="2151062" y="1281112"/>
                  </a:lnTo>
                  <a:lnTo>
                    <a:pt x="2132012" y="1279525"/>
                  </a:lnTo>
                  <a:lnTo>
                    <a:pt x="2109787" y="1274762"/>
                  </a:lnTo>
                  <a:lnTo>
                    <a:pt x="2087562" y="1268412"/>
                  </a:lnTo>
                  <a:lnTo>
                    <a:pt x="2063750" y="1260475"/>
                  </a:lnTo>
                  <a:lnTo>
                    <a:pt x="2043112" y="1254125"/>
                  </a:lnTo>
                  <a:lnTo>
                    <a:pt x="2027237" y="1247775"/>
                  </a:lnTo>
                  <a:lnTo>
                    <a:pt x="2016125" y="1243012"/>
                  </a:lnTo>
                  <a:lnTo>
                    <a:pt x="2011362" y="1241425"/>
                  </a:lnTo>
                  <a:lnTo>
                    <a:pt x="1985962" y="1235075"/>
                  </a:lnTo>
                  <a:lnTo>
                    <a:pt x="1965325" y="1233487"/>
                  </a:lnTo>
                  <a:lnTo>
                    <a:pt x="1946275" y="1238250"/>
                  </a:lnTo>
                  <a:lnTo>
                    <a:pt x="1930400" y="1247775"/>
                  </a:lnTo>
                  <a:lnTo>
                    <a:pt x="1917700" y="1263650"/>
                  </a:lnTo>
                  <a:lnTo>
                    <a:pt x="1909762" y="1282700"/>
                  </a:lnTo>
                  <a:lnTo>
                    <a:pt x="1908175" y="1306512"/>
                  </a:lnTo>
                  <a:cubicBezTo>
                    <a:pt x="1908518" y="1491530"/>
                    <a:pt x="1908860" y="1676547"/>
                    <a:pt x="1909203" y="1861565"/>
                  </a:cubicBezTo>
                  <a:lnTo>
                    <a:pt x="1358900" y="1862137"/>
                  </a:lnTo>
                  <a:lnTo>
                    <a:pt x="1331912" y="1866900"/>
                  </a:lnTo>
                  <a:lnTo>
                    <a:pt x="1309687" y="1878012"/>
                  </a:lnTo>
                  <a:lnTo>
                    <a:pt x="1293812" y="1892300"/>
                  </a:lnTo>
                  <a:lnTo>
                    <a:pt x="1285875" y="1912937"/>
                  </a:lnTo>
                  <a:lnTo>
                    <a:pt x="1282700" y="1936750"/>
                  </a:lnTo>
                  <a:lnTo>
                    <a:pt x="1292225" y="1963737"/>
                  </a:lnTo>
                  <a:lnTo>
                    <a:pt x="1293812" y="1968500"/>
                  </a:lnTo>
                  <a:lnTo>
                    <a:pt x="1298575" y="1978025"/>
                  </a:lnTo>
                  <a:lnTo>
                    <a:pt x="1304925" y="1993900"/>
                  </a:lnTo>
                  <a:lnTo>
                    <a:pt x="1312862" y="2014537"/>
                  </a:lnTo>
                  <a:lnTo>
                    <a:pt x="1320800" y="2035175"/>
                  </a:lnTo>
                  <a:lnTo>
                    <a:pt x="1327150" y="2058987"/>
                  </a:lnTo>
                  <a:lnTo>
                    <a:pt x="1331912" y="2081212"/>
                  </a:lnTo>
                  <a:lnTo>
                    <a:pt x="1333500" y="2098675"/>
                  </a:lnTo>
                  <a:lnTo>
                    <a:pt x="1328737" y="2136775"/>
                  </a:lnTo>
                  <a:lnTo>
                    <a:pt x="1316037" y="2170112"/>
                  </a:lnTo>
                  <a:lnTo>
                    <a:pt x="1298575" y="2198687"/>
                  </a:lnTo>
                  <a:lnTo>
                    <a:pt x="1271587" y="2222500"/>
                  </a:lnTo>
                  <a:lnTo>
                    <a:pt x="1241425" y="2243137"/>
                  </a:lnTo>
                  <a:lnTo>
                    <a:pt x="1208087" y="2254250"/>
                  </a:lnTo>
                  <a:lnTo>
                    <a:pt x="1168400" y="2259012"/>
                  </a:lnTo>
                  <a:lnTo>
                    <a:pt x="1131887" y="2254250"/>
                  </a:lnTo>
                  <a:lnTo>
                    <a:pt x="1096962" y="2243137"/>
                  </a:lnTo>
                  <a:lnTo>
                    <a:pt x="1066800" y="2222500"/>
                  </a:lnTo>
                  <a:lnTo>
                    <a:pt x="1041400" y="2198687"/>
                  </a:lnTo>
                  <a:lnTo>
                    <a:pt x="1022350" y="2170112"/>
                  </a:lnTo>
                  <a:lnTo>
                    <a:pt x="1009650" y="2136775"/>
                  </a:lnTo>
                  <a:lnTo>
                    <a:pt x="1004887" y="2098675"/>
                  </a:lnTo>
                  <a:lnTo>
                    <a:pt x="1006475" y="2081212"/>
                  </a:lnTo>
                  <a:lnTo>
                    <a:pt x="1011237" y="2058987"/>
                  </a:lnTo>
                  <a:lnTo>
                    <a:pt x="1019175" y="2035175"/>
                  </a:lnTo>
                  <a:lnTo>
                    <a:pt x="1027112" y="2014537"/>
                  </a:lnTo>
                  <a:lnTo>
                    <a:pt x="1033462" y="1993900"/>
                  </a:lnTo>
                  <a:lnTo>
                    <a:pt x="1039812" y="1978025"/>
                  </a:lnTo>
                  <a:lnTo>
                    <a:pt x="1044575" y="1968500"/>
                  </a:lnTo>
                  <a:lnTo>
                    <a:pt x="1046162" y="1963737"/>
                  </a:lnTo>
                  <a:lnTo>
                    <a:pt x="1054100" y="1936750"/>
                  </a:lnTo>
                  <a:lnTo>
                    <a:pt x="1054100" y="1912937"/>
                  </a:lnTo>
                  <a:lnTo>
                    <a:pt x="1046162" y="1892300"/>
                  </a:lnTo>
                  <a:lnTo>
                    <a:pt x="1030287" y="1878012"/>
                  </a:lnTo>
                  <a:lnTo>
                    <a:pt x="1006475" y="1866900"/>
                  </a:lnTo>
                  <a:lnTo>
                    <a:pt x="979487" y="1862137"/>
                  </a:lnTo>
                  <a:lnTo>
                    <a:pt x="409209" y="1862137"/>
                  </a:lnTo>
                  <a:lnTo>
                    <a:pt x="411984" y="1368423"/>
                  </a:lnTo>
                  <a:lnTo>
                    <a:pt x="409575" y="1368423"/>
                  </a:lnTo>
                  <a:lnTo>
                    <a:pt x="409575" y="1306513"/>
                  </a:lnTo>
                  <a:lnTo>
                    <a:pt x="406400" y="1284288"/>
                  </a:lnTo>
                  <a:lnTo>
                    <a:pt x="398463" y="1266825"/>
                  </a:lnTo>
                  <a:lnTo>
                    <a:pt x="382588" y="1254125"/>
                  </a:lnTo>
                  <a:lnTo>
                    <a:pt x="365125" y="1247775"/>
                  </a:lnTo>
                  <a:lnTo>
                    <a:pt x="344488" y="1246188"/>
                  </a:lnTo>
                  <a:lnTo>
                    <a:pt x="320675" y="1249363"/>
                  </a:lnTo>
                  <a:lnTo>
                    <a:pt x="295275" y="1257300"/>
                  </a:lnTo>
                  <a:lnTo>
                    <a:pt x="292100" y="1258888"/>
                  </a:lnTo>
                  <a:lnTo>
                    <a:pt x="282575" y="1262063"/>
                  </a:lnTo>
                  <a:lnTo>
                    <a:pt x="266700" y="1265238"/>
                  </a:lnTo>
                  <a:lnTo>
                    <a:pt x="249238" y="1270000"/>
                  </a:lnTo>
                  <a:lnTo>
                    <a:pt x="227013" y="1273175"/>
                  </a:lnTo>
                  <a:lnTo>
                    <a:pt x="204788" y="1277938"/>
                  </a:lnTo>
                  <a:lnTo>
                    <a:pt x="184150" y="1279525"/>
                  </a:lnTo>
                  <a:lnTo>
                    <a:pt x="165100" y="1281113"/>
                  </a:lnTo>
                  <a:lnTo>
                    <a:pt x="127000" y="1276350"/>
                  </a:lnTo>
                  <a:lnTo>
                    <a:pt x="92075" y="1265238"/>
                  </a:lnTo>
                  <a:lnTo>
                    <a:pt x="61913" y="1246188"/>
                  </a:lnTo>
                  <a:lnTo>
                    <a:pt x="36513" y="1220788"/>
                  </a:lnTo>
                  <a:lnTo>
                    <a:pt x="17463" y="1192213"/>
                  </a:lnTo>
                  <a:lnTo>
                    <a:pt x="4763" y="1158875"/>
                  </a:lnTo>
                  <a:lnTo>
                    <a:pt x="0" y="1122362"/>
                  </a:lnTo>
                  <a:lnTo>
                    <a:pt x="4763" y="1085850"/>
                  </a:lnTo>
                  <a:lnTo>
                    <a:pt x="17463" y="1052512"/>
                  </a:lnTo>
                  <a:lnTo>
                    <a:pt x="36513" y="1022350"/>
                  </a:lnTo>
                  <a:lnTo>
                    <a:pt x="61913" y="998537"/>
                  </a:lnTo>
                  <a:lnTo>
                    <a:pt x="92075" y="979487"/>
                  </a:lnTo>
                  <a:lnTo>
                    <a:pt x="127000" y="968375"/>
                  </a:lnTo>
                  <a:lnTo>
                    <a:pt x="165100" y="963612"/>
                  </a:lnTo>
                  <a:lnTo>
                    <a:pt x="184150" y="965200"/>
                  </a:lnTo>
                  <a:lnTo>
                    <a:pt x="206375" y="969962"/>
                  </a:lnTo>
                  <a:lnTo>
                    <a:pt x="230188" y="976312"/>
                  </a:lnTo>
                  <a:lnTo>
                    <a:pt x="252413" y="984250"/>
                  </a:lnTo>
                  <a:lnTo>
                    <a:pt x="273050" y="990600"/>
                  </a:lnTo>
                  <a:lnTo>
                    <a:pt x="290513" y="996950"/>
                  </a:lnTo>
                  <a:lnTo>
                    <a:pt x="301625" y="1001712"/>
                  </a:lnTo>
                  <a:lnTo>
                    <a:pt x="304800" y="1003300"/>
                  </a:lnTo>
                  <a:lnTo>
                    <a:pt x="333375" y="1011237"/>
                  </a:lnTo>
                  <a:lnTo>
                    <a:pt x="358775" y="1009650"/>
                  </a:lnTo>
                  <a:lnTo>
                    <a:pt x="379413" y="1001712"/>
                  </a:lnTo>
                  <a:lnTo>
                    <a:pt x="396875" y="987425"/>
                  </a:lnTo>
                  <a:lnTo>
                    <a:pt x="406400" y="965200"/>
                  </a:lnTo>
                  <a:lnTo>
                    <a:pt x="409575" y="936625"/>
                  </a:lnTo>
                  <a:lnTo>
                    <a:pt x="409575" y="402374"/>
                  </a:lnTo>
                  <a:lnTo>
                    <a:pt x="412616" y="402374"/>
                  </a:lnTo>
                  <a:lnTo>
                    <a:pt x="412616" y="395287"/>
                  </a:lnTo>
                  <a:lnTo>
                    <a:pt x="969962" y="395287"/>
                  </a:lnTo>
                  <a:lnTo>
                    <a:pt x="996950" y="392112"/>
                  </a:lnTo>
                  <a:lnTo>
                    <a:pt x="1020762" y="382587"/>
                  </a:lnTo>
                  <a:lnTo>
                    <a:pt x="1036637" y="366712"/>
                  </a:lnTo>
                  <a:lnTo>
                    <a:pt x="1044575" y="346075"/>
                  </a:lnTo>
                  <a:lnTo>
                    <a:pt x="1046162" y="322262"/>
                  </a:lnTo>
                  <a:lnTo>
                    <a:pt x="1038225" y="295275"/>
                  </a:lnTo>
                  <a:lnTo>
                    <a:pt x="1036637" y="290512"/>
                  </a:lnTo>
                  <a:lnTo>
                    <a:pt x="1031875" y="280987"/>
                  </a:lnTo>
                  <a:lnTo>
                    <a:pt x="1025525" y="265112"/>
                  </a:lnTo>
                  <a:lnTo>
                    <a:pt x="1016000" y="244475"/>
                  </a:lnTo>
                  <a:lnTo>
                    <a:pt x="1008062" y="222250"/>
                  </a:lnTo>
                  <a:lnTo>
                    <a:pt x="1001712" y="200025"/>
                  </a:lnTo>
                  <a:lnTo>
                    <a:pt x="996950" y="177800"/>
                  </a:lnTo>
                  <a:lnTo>
                    <a:pt x="995362" y="158750"/>
                  </a:lnTo>
                  <a:lnTo>
                    <a:pt x="1000125" y="122237"/>
                  </a:lnTo>
                  <a:lnTo>
                    <a:pt x="1011237" y="88900"/>
                  </a:lnTo>
                  <a:lnTo>
                    <a:pt x="1031875" y="60325"/>
                  </a:lnTo>
                  <a:lnTo>
                    <a:pt x="1057275" y="34925"/>
                  </a:lnTo>
                  <a:lnTo>
                    <a:pt x="1087437" y="15875"/>
                  </a:lnTo>
                  <a:lnTo>
                    <a:pt x="1122362" y="4762"/>
                  </a:lnTo>
                  <a:lnTo>
                    <a:pt x="116046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3363169" y="2747963"/>
              <a:ext cx="1909763" cy="1846263"/>
            </a:xfrm>
            <a:custGeom>
              <a:avLst/>
              <a:gdLst>
                <a:gd name="T0" fmla="*/ 776 w 1203"/>
                <a:gd name="T1" fmla="*/ 10 h 1163"/>
                <a:gd name="T2" fmla="*/ 824 w 1203"/>
                <a:gd name="T3" fmla="*/ 56 h 1163"/>
                <a:gd name="T4" fmla="*/ 833 w 1203"/>
                <a:gd name="T5" fmla="*/ 112 h 1163"/>
                <a:gd name="T6" fmla="*/ 821 w 1203"/>
                <a:gd name="T7" fmla="*/ 154 h 1163"/>
                <a:gd name="T8" fmla="*/ 810 w 1203"/>
                <a:gd name="T9" fmla="*/ 183 h 1163"/>
                <a:gd name="T10" fmla="*/ 804 w 1203"/>
                <a:gd name="T11" fmla="*/ 218 h 1163"/>
                <a:gd name="T12" fmla="*/ 833 w 1203"/>
                <a:gd name="T13" fmla="*/ 246 h 1163"/>
                <a:gd name="T14" fmla="*/ 1203 w 1203"/>
                <a:gd name="T15" fmla="*/ 589 h 1163"/>
                <a:gd name="T16" fmla="*/ 1184 w 1203"/>
                <a:gd name="T17" fmla="*/ 630 h 1163"/>
                <a:gd name="T18" fmla="*/ 1137 w 1203"/>
                <a:gd name="T19" fmla="*/ 631 h 1163"/>
                <a:gd name="T20" fmla="*/ 1117 w 1203"/>
                <a:gd name="T21" fmla="*/ 623 h 1163"/>
                <a:gd name="T22" fmla="*/ 1075 w 1203"/>
                <a:gd name="T23" fmla="*/ 610 h 1163"/>
                <a:gd name="T24" fmla="*/ 1025 w 1203"/>
                <a:gd name="T25" fmla="*/ 609 h 1163"/>
                <a:gd name="T26" fmla="*/ 968 w 1203"/>
                <a:gd name="T27" fmla="*/ 643 h 1163"/>
                <a:gd name="T28" fmla="*/ 945 w 1203"/>
                <a:gd name="T29" fmla="*/ 706 h 1163"/>
                <a:gd name="T30" fmla="*/ 968 w 1203"/>
                <a:gd name="T31" fmla="*/ 768 h 1163"/>
                <a:gd name="T32" fmla="*/ 1025 w 1203"/>
                <a:gd name="T33" fmla="*/ 803 h 1163"/>
                <a:gd name="T34" fmla="*/ 1074 w 1203"/>
                <a:gd name="T35" fmla="*/ 804 h 1163"/>
                <a:gd name="T36" fmla="*/ 1113 w 1203"/>
                <a:gd name="T37" fmla="*/ 796 h 1163"/>
                <a:gd name="T38" fmla="*/ 1131 w 1203"/>
                <a:gd name="T39" fmla="*/ 791 h 1163"/>
                <a:gd name="T40" fmla="*/ 1175 w 1203"/>
                <a:gd name="T41" fmla="*/ 785 h 1163"/>
                <a:gd name="T42" fmla="*/ 1201 w 1203"/>
                <a:gd name="T43" fmla="*/ 808 h 1163"/>
                <a:gd name="T44" fmla="*/ 1147 w 1203"/>
                <a:gd name="T45" fmla="*/ 1163 h 1163"/>
                <a:gd name="T46" fmla="*/ 851 w 1203"/>
                <a:gd name="T47" fmla="*/ 1161 h 1163"/>
                <a:gd name="T48" fmla="*/ 809 w 1203"/>
                <a:gd name="T49" fmla="*/ 1143 h 1163"/>
                <a:gd name="T50" fmla="*/ 809 w 1203"/>
                <a:gd name="T51" fmla="*/ 1098 h 1163"/>
                <a:gd name="T52" fmla="*/ 817 w 1203"/>
                <a:gd name="T53" fmla="*/ 1079 h 1163"/>
                <a:gd name="T54" fmla="*/ 830 w 1203"/>
                <a:gd name="T55" fmla="*/ 1038 h 1163"/>
                <a:gd name="T56" fmla="*/ 831 w 1203"/>
                <a:gd name="T57" fmla="*/ 989 h 1163"/>
                <a:gd name="T58" fmla="*/ 795 w 1203"/>
                <a:gd name="T59" fmla="*/ 934 h 1163"/>
                <a:gd name="T60" fmla="*/ 730 w 1203"/>
                <a:gd name="T61" fmla="*/ 912 h 1163"/>
                <a:gd name="T62" fmla="*/ 666 w 1203"/>
                <a:gd name="T63" fmla="*/ 934 h 1163"/>
                <a:gd name="T64" fmla="*/ 630 w 1203"/>
                <a:gd name="T65" fmla="*/ 989 h 1163"/>
                <a:gd name="T66" fmla="*/ 631 w 1203"/>
                <a:gd name="T67" fmla="*/ 1038 h 1163"/>
                <a:gd name="T68" fmla="*/ 645 w 1203"/>
                <a:gd name="T69" fmla="*/ 1079 h 1163"/>
                <a:gd name="T70" fmla="*/ 653 w 1203"/>
                <a:gd name="T71" fmla="*/ 1098 h 1163"/>
                <a:gd name="T72" fmla="*/ 653 w 1203"/>
                <a:gd name="T73" fmla="*/ 1143 h 1163"/>
                <a:gd name="T74" fmla="*/ 610 w 1203"/>
                <a:gd name="T75" fmla="*/ 1161 h 1163"/>
                <a:gd name="T76" fmla="*/ 315 w 1203"/>
                <a:gd name="T77" fmla="*/ 1163 h 1163"/>
                <a:gd name="T78" fmla="*/ 256 w 1203"/>
                <a:gd name="T79" fmla="*/ 805 h 1163"/>
                <a:gd name="T80" fmla="*/ 226 w 1203"/>
                <a:gd name="T81" fmla="*/ 777 h 1163"/>
                <a:gd name="T82" fmla="*/ 193 w 1203"/>
                <a:gd name="T83" fmla="*/ 781 h 1163"/>
                <a:gd name="T84" fmla="*/ 170 w 1203"/>
                <a:gd name="T85" fmla="*/ 790 h 1163"/>
                <a:gd name="T86" fmla="*/ 129 w 1203"/>
                <a:gd name="T87" fmla="*/ 802 h 1163"/>
                <a:gd name="T88" fmla="*/ 85 w 1203"/>
                <a:gd name="T89" fmla="*/ 804 h 1163"/>
                <a:gd name="T90" fmla="*/ 46 w 1203"/>
                <a:gd name="T91" fmla="*/ 789 h 1163"/>
                <a:gd name="T92" fmla="*/ 8 w 1203"/>
                <a:gd name="T93" fmla="*/ 745 h 1163"/>
                <a:gd name="T94" fmla="*/ 2 w 1203"/>
                <a:gd name="T95" fmla="*/ 686 h 1163"/>
                <a:gd name="T96" fmla="*/ 31 w 1203"/>
                <a:gd name="T97" fmla="*/ 635 h 1163"/>
                <a:gd name="T98" fmla="*/ 66 w 1203"/>
                <a:gd name="T99" fmla="*/ 613 h 1163"/>
                <a:gd name="T100" fmla="*/ 116 w 1203"/>
                <a:gd name="T101" fmla="*/ 607 h 1163"/>
                <a:gd name="T102" fmla="*/ 157 w 1203"/>
                <a:gd name="T103" fmla="*/ 618 h 1163"/>
                <a:gd name="T104" fmla="*/ 189 w 1203"/>
                <a:gd name="T105" fmla="*/ 629 h 1163"/>
                <a:gd name="T106" fmla="*/ 210 w 1203"/>
                <a:gd name="T107" fmla="*/ 636 h 1163"/>
                <a:gd name="T108" fmla="*/ 250 w 1203"/>
                <a:gd name="T109" fmla="*/ 621 h 1163"/>
                <a:gd name="T110" fmla="*/ 258 w 1203"/>
                <a:gd name="T111" fmla="*/ 249 h 1163"/>
                <a:gd name="T112" fmla="*/ 643 w 1203"/>
                <a:gd name="T113" fmla="*/ 240 h 1163"/>
                <a:gd name="T114" fmla="*/ 658 w 1203"/>
                <a:gd name="T115" fmla="*/ 203 h 1163"/>
                <a:gd name="T116" fmla="*/ 649 w 1203"/>
                <a:gd name="T117" fmla="*/ 176 h 1163"/>
                <a:gd name="T118" fmla="*/ 636 w 1203"/>
                <a:gd name="T119" fmla="*/ 139 h 1163"/>
                <a:gd name="T120" fmla="*/ 627 w 1203"/>
                <a:gd name="T121" fmla="*/ 100 h 1163"/>
                <a:gd name="T122" fmla="*/ 650 w 1203"/>
                <a:gd name="T123" fmla="*/ 37 h 1163"/>
                <a:gd name="T124" fmla="*/ 707 w 1203"/>
                <a:gd name="T125" fmla="*/ 2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3" h="1163">
                  <a:moveTo>
                    <a:pt x="730" y="0"/>
                  </a:moveTo>
                  <a:lnTo>
                    <a:pt x="755" y="2"/>
                  </a:lnTo>
                  <a:lnTo>
                    <a:pt x="776" y="10"/>
                  </a:lnTo>
                  <a:lnTo>
                    <a:pt x="795" y="21"/>
                  </a:lnTo>
                  <a:lnTo>
                    <a:pt x="812" y="37"/>
                  </a:lnTo>
                  <a:lnTo>
                    <a:pt x="824" y="56"/>
                  </a:lnTo>
                  <a:lnTo>
                    <a:pt x="831" y="76"/>
                  </a:lnTo>
                  <a:lnTo>
                    <a:pt x="834" y="100"/>
                  </a:lnTo>
                  <a:lnTo>
                    <a:pt x="833" y="112"/>
                  </a:lnTo>
                  <a:lnTo>
                    <a:pt x="830" y="125"/>
                  </a:lnTo>
                  <a:lnTo>
                    <a:pt x="826" y="139"/>
                  </a:lnTo>
                  <a:lnTo>
                    <a:pt x="821" y="154"/>
                  </a:lnTo>
                  <a:lnTo>
                    <a:pt x="817" y="166"/>
                  </a:lnTo>
                  <a:lnTo>
                    <a:pt x="813" y="176"/>
                  </a:lnTo>
                  <a:lnTo>
                    <a:pt x="810" y="183"/>
                  </a:lnTo>
                  <a:lnTo>
                    <a:pt x="809" y="185"/>
                  </a:lnTo>
                  <a:lnTo>
                    <a:pt x="804" y="203"/>
                  </a:lnTo>
                  <a:lnTo>
                    <a:pt x="804" y="218"/>
                  </a:lnTo>
                  <a:lnTo>
                    <a:pt x="809" y="230"/>
                  </a:lnTo>
                  <a:lnTo>
                    <a:pt x="819" y="240"/>
                  </a:lnTo>
                  <a:lnTo>
                    <a:pt x="833" y="246"/>
                  </a:lnTo>
                  <a:lnTo>
                    <a:pt x="851" y="249"/>
                  </a:lnTo>
                  <a:lnTo>
                    <a:pt x="1203" y="249"/>
                  </a:lnTo>
                  <a:lnTo>
                    <a:pt x="1203" y="589"/>
                  </a:lnTo>
                  <a:lnTo>
                    <a:pt x="1201" y="607"/>
                  </a:lnTo>
                  <a:lnTo>
                    <a:pt x="1195" y="621"/>
                  </a:lnTo>
                  <a:lnTo>
                    <a:pt x="1184" y="630"/>
                  </a:lnTo>
                  <a:lnTo>
                    <a:pt x="1171" y="635"/>
                  </a:lnTo>
                  <a:lnTo>
                    <a:pt x="1155" y="636"/>
                  </a:lnTo>
                  <a:lnTo>
                    <a:pt x="1137" y="631"/>
                  </a:lnTo>
                  <a:lnTo>
                    <a:pt x="1135" y="630"/>
                  </a:lnTo>
                  <a:lnTo>
                    <a:pt x="1128" y="627"/>
                  </a:lnTo>
                  <a:lnTo>
                    <a:pt x="1117" y="623"/>
                  </a:lnTo>
                  <a:lnTo>
                    <a:pt x="1104" y="619"/>
                  </a:lnTo>
                  <a:lnTo>
                    <a:pt x="1090" y="614"/>
                  </a:lnTo>
                  <a:lnTo>
                    <a:pt x="1075" y="610"/>
                  </a:lnTo>
                  <a:lnTo>
                    <a:pt x="1061" y="607"/>
                  </a:lnTo>
                  <a:lnTo>
                    <a:pt x="1049" y="606"/>
                  </a:lnTo>
                  <a:lnTo>
                    <a:pt x="1025" y="609"/>
                  </a:lnTo>
                  <a:lnTo>
                    <a:pt x="1003" y="616"/>
                  </a:lnTo>
                  <a:lnTo>
                    <a:pt x="984" y="628"/>
                  </a:lnTo>
                  <a:lnTo>
                    <a:pt x="968" y="643"/>
                  </a:lnTo>
                  <a:lnTo>
                    <a:pt x="956" y="662"/>
                  </a:lnTo>
                  <a:lnTo>
                    <a:pt x="948" y="683"/>
                  </a:lnTo>
                  <a:lnTo>
                    <a:pt x="945" y="706"/>
                  </a:lnTo>
                  <a:lnTo>
                    <a:pt x="948" y="729"/>
                  </a:lnTo>
                  <a:lnTo>
                    <a:pt x="956" y="750"/>
                  </a:lnTo>
                  <a:lnTo>
                    <a:pt x="968" y="768"/>
                  </a:lnTo>
                  <a:lnTo>
                    <a:pt x="984" y="784"/>
                  </a:lnTo>
                  <a:lnTo>
                    <a:pt x="1003" y="796"/>
                  </a:lnTo>
                  <a:lnTo>
                    <a:pt x="1025" y="803"/>
                  </a:lnTo>
                  <a:lnTo>
                    <a:pt x="1049" y="806"/>
                  </a:lnTo>
                  <a:lnTo>
                    <a:pt x="1061" y="805"/>
                  </a:lnTo>
                  <a:lnTo>
                    <a:pt x="1074" y="804"/>
                  </a:lnTo>
                  <a:lnTo>
                    <a:pt x="1088" y="801"/>
                  </a:lnTo>
                  <a:lnTo>
                    <a:pt x="1102" y="799"/>
                  </a:lnTo>
                  <a:lnTo>
                    <a:pt x="1113" y="796"/>
                  </a:lnTo>
                  <a:lnTo>
                    <a:pt x="1123" y="794"/>
                  </a:lnTo>
                  <a:lnTo>
                    <a:pt x="1129" y="792"/>
                  </a:lnTo>
                  <a:lnTo>
                    <a:pt x="1131" y="791"/>
                  </a:lnTo>
                  <a:lnTo>
                    <a:pt x="1147" y="786"/>
                  </a:lnTo>
                  <a:lnTo>
                    <a:pt x="1162" y="784"/>
                  </a:lnTo>
                  <a:lnTo>
                    <a:pt x="1175" y="785"/>
                  </a:lnTo>
                  <a:lnTo>
                    <a:pt x="1186" y="789"/>
                  </a:lnTo>
                  <a:lnTo>
                    <a:pt x="1196" y="797"/>
                  </a:lnTo>
                  <a:lnTo>
                    <a:pt x="1201" y="808"/>
                  </a:lnTo>
                  <a:lnTo>
                    <a:pt x="1203" y="822"/>
                  </a:lnTo>
                  <a:lnTo>
                    <a:pt x="1203" y="1163"/>
                  </a:lnTo>
                  <a:lnTo>
                    <a:pt x="1147" y="1163"/>
                  </a:lnTo>
                  <a:lnTo>
                    <a:pt x="1140" y="1162"/>
                  </a:lnTo>
                  <a:lnTo>
                    <a:pt x="1131" y="1161"/>
                  </a:lnTo>
                  <a:lnTo>
                    <a:pt x="851" y="1161"/>
                  </a:lnTo>
                  <a:lnTo>
                    <a:pt x="833" y="1159"/>
                  </a:lnTo>
                  <a:lnTo>
                    <a:pt x="819" y="1153"/>
                  </a:lnTo>
                  <a:lnTo>
                    <a:pt x="809" y="1143"/>
                  </a:lnTo>
                  <a:lnTo>
                    <a:pt x="804" y="1130"/>
                  </a:lnTo>
                  <a:lnTo>
                    <a:pt x="804" y="1114"/>
                  </a:lnTo>
                  <a:lnTo>
                    <a:pt x="809" y="1098"/>
                  </a:lnTo>
                  <a:lnTo>
                    <a:pt x="810" y="1095"/>
                  </a:lnTo>
                  <a:lnTo>
                    <a:pt x="813" y="1089"/>
                  </a:lnTo>
                  <a:lnTo>
                    <a:pt x="817" y="1079"/>
                  </a:lnTo>
                  <a:lnTo>
                    <a:pt x="821" y="1066"/>
                  </a:lnTo>
                  <a:lnTo>
                    <a:pt x="826" y="1052"/>
                  </a:lnTo>
                  <a:lnTo>
                    <a:pt x="830" y="1038"/>
                  </a:lnTo>
                  <a:lnTo>
                    <a:pt x="833" y="1024"/>
                  </a:lnTo>
                  <a:lnTo>
                    <a:pt x="834" y="1013"/>
                  </a:lnTo>
                  <a:lnTo>
                    <a:pt x="831" y="989"/>
                  </a:lnTo>
                  <a:lnTo>
                    <a:pt x="824" y="968"/>
                  </a:lnTo>
                  <a:lnTo>
                    <a:pt x="812" y="950"/>
                  </a:lnTo>
                  <a:lnTo>
                    <a:pt x="795" y="934"/>
                  </a:lnTo>
                  <a:lnTo>
                    <a:pt x="776" y="922"/>
                  </a:lnTo>
                  <a:lnTo>
                    <a:pt x="755" y="915"/>
                  </a:lnTo>
                  <a:lnTo>
                    <a:pt x="730" y="912"/>
                  </a:lnTo>
                  <a:lnTo>
                    <a:pt x="707" y="915"/>
                  </a:lnTo>
                  <a:lnTo>
                    <a:pt x="685" y="922"/>
                  </a:lnTo>
                  <a:lnTo>
                    <a:pt x="666" y="934"/>
                  </a:lnTo>
                  <a:lnTo>
                    <a:pt x="650" y="950"/>
                  </a:lnTo>
                  <a:lnTo>
                    <a:pt x="638" y="968"/>
                  </a:lnTo>
                  <a:lnTo>
                    <a:pt x="630" y="989"/>
                  </a:lnTo>
                  <a:lnTo>
                    <a:pt x="627" y="1013"/>
                  </a:lnTo>
                  <a:lnTo>
                    <a:pt x="628" y="1024"/>
                  </a:lnTo>
                  <a:lnTo>
                    <a:pt x="631" y="1038"/>
                  </a:lnTo>
                  <a:lnTo>
                    <a:pt x="636" y="1052"/>
                  </a:lnTo>
                  <a:lnTo>
                    <a:pt x="641" y="1066"/>
                  </a:lnTo>
                  <a:lnTo>
                    <a:pt x="645" y="1079"/>
                  </a:lnTo>
                  <a:lnTo>
                    <a:pt x="649" y="1089"/>
                  </a:lnTo>
                  <a:lnTo>
                    <a:pt x="652" y="1095"/>
                  </a:lnTo>
                  <a:lnTo>
                    <a:pt x="653" y="1098"/>
                  </a:lnTo>
                  <a:lnTo>
                    <a:pt x="658" y="1114"/>
                  </a:lnTo>
                  <a:lnTo>
                    <a:pt x="658" y="1130"/>
                  </a:lnTo>
                  <a:lnTo>
                    <a:pt x="653" y="1143"/>
                  </a:lnTo>
                  <a:lnTo>
                    <a:pt x="643" y="1153"/>
                  </a:lnTo>
                  <a:lnTo>
                    <a:pt x="628" y="1159"/>
                  </a:lnTo>
                  <a:lnTo>
                    <a:pt x="610" y="1161"/>
                  </a:lnTo>
                  <a:lnTo>
                    <a:pt x="330" y="1161"/>
                  </a:lnTo>
                  <a:lnTo>
                    <a:pt x="322" y="1162"/>
                  </a:lnTo>
                  <a:lnTo>
                    <a:pt x="315" y="1163"/>
                  </a:lnTo>
                  <a:lnTo>
                    <a:pt x="258" y="1163"/>
                  </a:lnTo>
                  <a:lnTo>
                    <a:pt x="258" y="822"/>
                  </a:lnTo>
                  <a:lnTo>
                    <a:pt x="256" y="805"/>
                  </a:lnTo>
                  <a:lnTo>
                    <a:pt x="250" y="792"/>
                  </a:lnTo>
                  <a:lnTo>
                    <a:pt x="239" y="782"/>
                  </a:lnTo>
                  <a:lnTo>
                    <a:pt x="226" y="777"/>
                  </a:lnTo>
                  <a:lnTo>
                    <a:pt x="210" y="776"/>
                  </a:lnTo>
                  <a:lnTo>
                    <a:pt x="193" y="781"/>
                  </a:lnTo>
                  <a:lnTo>
                    <a:pt x="193" y="781"/>
                  </a:lnTo>
                  <a:lnTo>
                    <a:pt x="189" y="783"/>
                  </a:lnTo>
                  <a:lnTo>
                    <a:pt x="180" y="786"/>
                  </a:lnTo>
                  <a:lnTo>
                    <a:pt x="170" y="790"/>
                  </a:lnTo>
                  <a:lnTo>
                    <a:pt x="157" y="794"/>
                  </a:lnTo>
                  <a:lnTo>
                    <a:pt x="143" y="799"/>
                  </a:lnTo>
                  <a:lnTo>
                    <a:pt x="129" y="802"/>
                  </a:lnTo>
                  <a:lnTo>
                    <a:pt x="116" y="805"/>
                  </a:lnTo>
                  <a:lnTo>
                    <a:pt x="104" y="806"/>
                  </a:lnTo>
                  <a:lnTo>
                    <a:pt x="85" y="804"/>
                  </a:lnTo>
                  <a:lnTo>
                    <a:pt x="66" y="799"/>
                  </a:lnTo>
                  <a:lnTo>
                    <a:pt x="50" y="792"/>
                  </a:lnTo>
                  <a:lnTo>
                    <a:pt x="46" y="789"/>
                  </a:lnTo>
                  <a:lnTo>
                    <a:pt x="31" y="777"/>
                  </a:lnTo>
                  <a:lnTo>
                    <a:pt x="19" y="762"/>
                  </a:lnTo>
                  <a:lnTo>
                    <a:pt x="8" y="745"/>
                  </a:lnTo>
                  <a:lnTo>
                    <a:pt x="2" y="726"/>
                  </a:lnTo>
                  <a:lnTo>
                    <a:pt x="0" y="706"/>
                  </a:lnTo>
                  <a:lnTo>
                    <a:pt x="2" y="686"/>
                  </a:lnTo>
                  <a:lnTo>
                    <a:pt x="8" y="667"/>
                  </a:lnTo>
                  <a:lnTo>
                    <a:pt x="19" y="650"/>
                  </a:lnTo>
                  <a:lnTo>
                    <a:pt x="31" y="635"/>
                  </a:lnTo>
                  <a:lnTo>
                    <a:pt x="46" y="623"/>
                  </a:lnTo>
                  <a:lnTo>
                    <a:pt x="50" y="621"/>
                  </a:lnTo>
                  <a:lnTo>
                    <a:pt x="66" y="613"/>
                  </a:lnTo>
                  <a:lnTo>
                    <a:pt x="85" y="608"/>
                  </a:lnTo>
                  <a:lnTo>
                    <a:pt x="104" y="606"/>
                  </a:lnTo>
                  <a:lnTo>
                    <a:pt x="116" y="607"/>
                  </a:lnTo>
                  <a:lnTo>
                    <a:pt x="129" y="610"/>
                  </a:lnTo>
                  <a:lnTo>
                    <a:pt x="143" y="614"/>
                  </a:lnTo>
                  <a:lnTo>
                    <a:pt x="157" y="618"/>
                  </a:lnTo>
                  <a:lnTo>
                    <a:pt x="170" y="622"/>
                  </a:lnTo>
                  <a:lnTo>
                    <a:pt x="180" y="626"/>
                  </a:lnTo>
                  <a:lnTo>
                    <a:pt x="189" y="629"/>
                  </a:lnTo>
                  <a:lnTo>
                    <a:pt x="193" y="631"/>
                  </a:lnTo>
                  <a:lnTo>
                    <a:pt x="193" y="631"/>
                  </a:lnTo>
                  <a:lnTo>
                    <a:pt x="210" y="636"/>
                  </a:lnTo>
                  <a:lnTo>
                    <a:pt x="226" y="635"/>
                  </a:lnTo>
                  <a:lnTo>
                    <a:pt x="239" y="630"/>
                  </a:lnTo>
                  <a:lnTo>
                    <a:pt x="250" y="621"/>
                  </a:lnTo>
                  <a:lnTo>
                    <a:pt x="256" y="607"/>
                  </a:lnTo>
                  <a:lnTo>
                    <a:pt x="258" y="589"/>
                  </a:lnTo>
                  <a:lnTo>
                    <a:pt x="258" y="249"/>
                  </a:lnTo>
                  <a:lnTo>
                    <a:pt x="610" y="249"/>
                  </a:lnTo>
                  <a:lnTo>
                    <a:pt x="628" y="246"/>
                  </a:lnTo>
                  <a:lnTo>
                    <a:pt x="643" y="240"/>
                  </a:lnTo>
                  <a:lnTo>
                    <a:pt x="653" y="230"/>
                  </a:lnTo>
                  <a:lnTo>
                    <a:pt x="658" y="218"/>
                  </a:lnTo>
                  <a:lnTo>
                    <a:pt x="658" y="203"/>
                  </a:lnTo>
                  <a:lnTo>
                    <a:pt x="653" y="185"/>
                  </a:lnTo>
                  <a:lnTo>
                    <a:pt x="652" y="183"/>
                  </a:lnTo>
                  <a:lnTo>
                    <a:pt x="649" y="176"/>
                  </a:lnTo>
                  <a:lnTo>
                    <a:pt x="645" y="166"/>
                  </a:lnTo>
                  <a:lnTo>
                    <a:pt x="641" y="154"/>
                  </a:lnTo>
                  <a:lnTo>
                    <a:pt x="636" y="139"/>
                  </a:lnTo>
                  <a:lnTo>
                    <a:pt x="631" y="125"/>
                  </a:lnTo>
                  <a:lnTo>
                    <a:pt x="628" y="112"/>
                  </a:lnTo>
                  <a:lnTo>
                    <a:pt x="627" y="100"/>
                  </a:lnTo>
                  <a:lnTo>
                    <a:pt x="630" y="76"/>
                  </a:lnTo>
                  <a:lnTo>
                    <a:pt x="638" y="56"/>
                  </a:lnTo>
                  <a:lnTo>
                    <a:pt x="650" y="37"/>
                  </a:lnTo>
                  <a:lnTo>
                    <a:pt x="666" y="21"/>
                  </a:lnTo>
                  <a:lnTo>
                    <a:pt x="685" y="10"/>
                  </a:lnTo>
                  <a:lnTo>
                    <a:pt x="707" y="2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9"/>
            <p:cNvSpPr>
              <a:spLocks/>
            </p:cNvSpPr>
            <p:nvPr/>
          </p:nvSpPr>
          <p:spPr bwMode="auto">
            <a:xfrm>
              <a:off x="4874469" y="4608513"/>
              <a:ext cx="1908175" cy="1844675"/>
            </a:xfrm>
            <a:custGeom>
              <a:avLst/>
              <a:gdLst>
                <a:gd name="T0" fmla="*/ 642 w 1202"/>
                <a:gd name="T1" fmla="*/ 10 h 1162"/>
                <a:gd name="T2" fmla="*/ 652 w 1202"/>
                <a:gd name="T3" fmla="*/ 64 h 1162"/>
                <a:gd name="T4" fmla="*/ 640 w 1202"/>
                <a:gd name="T5" fmla="*/ 96 h 1162"/>
                <a:gd name="T6" fmla="*/ 626 w 1202"/>
                <a:gd name="T7" fmla="*/ 149 h 1162"/>
                <a:gd name="T8" fmla="*/ 665 w 1202"/>
                <a:gd name="T9" fmla="*/ 227 h 1162"/>
                <a:gd name="T10" fmla="*/ 754 w 1202"/>
                <a:gd name="T11" fmla="*/ 247 h 1162"/>
                <a:gd name="T12" fmla="*/ 822 w 1202"/>
                <a:gd name="T13" fmla="*/ 194 h 1162"/>
                <a:gd name="T14" fmla="*/ 829 w 1202"/>
                <a:gd name="T15" fmla="*/ 124 h 1162"/>
                <a:gd name="T16" fmla="*/ 811 w 1202"/>
                <a:gd name="T17" fmla="*/ 73 h 1162"/>
                <a:gd name="T18" fmla="*/ 803 w 1202"/>
                <a:gd name="T19" fmla="*/ 32 h 1162"/>
                <a:gd name="T20" fmla="*/ 849 w 1202"/>
                <a:gd name="T21" fmla="*/ 0 h 1162"/>
                <a:gd name="T22" fmla="*/ 1200 w 1202"/>
                <a:gd name="T23" fmla="*/ 70 h 1162"/>
                <a:gd name="T24" fmla="*/ 1180 w 1202"/>
                <a:gd name="T25" fmla="*/ 381 h 1162"/>
                <a:gd name="T26" fmla="*/ 1131 w 1202"/>
                <a:gd name="T27" fmla="*/ 381 h 1162"/>
                <a:gd name="T28" fmla="*/ 1087 w 1202"/>
                <a:gd name="T29" fmla="*/ 365 h 1162"/>
                <a:gd name="T30" fmla="*/ 1022 w 1202"/>
                <a:gd name="T31" fmla="*/ 360 h 1162"/>
                <a:gd name="T32" fmla="*/ 953 w 1202"/>
                <a:gd name="T33" fmla="*/ 413 h 1162"/>
                <a:gd name="T34" fmla="*/ 953 w 1202"/>
                <a:gd name="T35" fmla="*/ 501 h 1162"/>
                <a:gd name="T36" fmla="*/ 1022 w 1202"/>
                <a:gd name="T37" fmla="*/ 554 h 1162"/>
                <a:gd name="T38" fmla="*/ 1087 w 1202"/>
                <a:gd name="T39" fmla="*/ 549 h 1162"/>
                <a:gd name="T40" fmla="*/ 1131 w 1202"/>
                <a:gd name="T41" fmla="*/ 533 h 1162"/>
                <a:gd name="T42" fmla="*/ 1175 w 1202"/>
                <a:gd name="T43" fmla="*/ 530 h 1162"/>
                <a:gd name="T44" fmla="*/ 1200 w 1202"/>
                <a:gd name="T45" fmla="*/ 574 h 1162"/>
                <a:gd name="T46" fmla="*/ 1202 w 1202"/>
                <a:gd name="T47" fmla="*/ 913 h 1162"/>
                <a:gd name="T48" fmla="*/ 832 w 1202"/>
                <a:gd name="T49" fmla="*/ 915 h 1162"/>
                <a:gd name="T50" fmla="*/ 801 w 1202"/>
                <a:gd name="T51" fmla="*/ 959 h 1162"/>
                <a:gd name="T52" fmla="*/ 812 w 1202"/>
                <a:gd name="T53" fmla="*/ 989 h 1162"/>
                <a:gd name="T54" fmla="*/ 829 w 1202"/>
                <a:gd name="T55" fmla="*/ 1038 h 1162"/>
                <a:gd name="T56" fmla="*/ 826 w 1202"/>
                <a:gd name="T57" fmla="*/ 1099 h 1162"/>
                <a:gd name="T58" fmla="*/ 787 w 1202"/>
                <a:gd name="T59" fmla="*/ 1146 h 1162"/>
                <a:gd name="T60" fmla="*/ 709 w 1202"/>
                <a:gd name="T61" fmla="*/ 1160 h 1162"/>
                <a:gd name="T62" fmla="*/ 644 w 1202"/>
                <a:gd name="T63" fmla="*/ 1118 h 1162"/>
                <a:gd name="T64" fmla="*/ 626 w 1202"/>
                <a:gd name="T65" fmla="*/ 1062 h 1162"/>
                <a:gd name="T66" fmla="*/ 639 w 1202"/>
                <a:gd name="T67" fmla="*/ 1011 h 1162"/>
                <a:gd name="T68" fmla="*/ 652 w 1202"/>
                <a:gd name="T69" fmla="*/ 977 h 1162"/>
                <a:gd name="T70" fmla="*/ 652 w 1202"/>
                <a:gd name="T71" fmla="*/ 932 h 1162"/>
                <a:gd name="T72" fmla="*/ 329 w 1202"/>
                <a:gd name="T73" fmla="*/ 913 h 1162"/>
                <a:gd name="T74" fmla="*/ 256 w 1202"/>
                <a:gd name="T75" fmla="*/ 558 h 1162"/>
                <a:gd name="T76" fmla="*/ 221 w 1202"/>
                <a:gd name="T77" fmla="*/ 527 h 1162"/>
                <a:gd name="T78" fmla="*/ 182 w 1202"/>
                <a:gd name="T79" fmla="*/ 536 h 1162"/>
                <a:gd name="T80" fmla="*/ 131 w 1202"/>
                <a:gd name="T81" fmla="*/ 553 h 1162"/>
                <a:gd name="T82" fmla="*/ 58 w 1202"/>
                <a:gd name="T83" fmla="*/ 547 h 1162"/>
                <a:gd name="T84" fmla="*/ 3 w 1202"/>
                <a:gd name="T85" fmla="*/ 480 h 1162"/>
                <a:gd name="T86" fmla="*/ 24 w 1202"/>
                <a:gd name="T87" fmla="*/ 394 h 1162"/>
                <a:gd name="T88" fmla="*/ 104 w 1202"/>
                <a:gd name="T89" fmla="*/ 357 h 1162"/>
                <a:gd name="T90" fmla="*/ 159 w 1202"/>
                <a:gd name="T91" fmla="*/ 370 h 1162"/>
                <a:gd name="T92" fmla="*/ 193 w 1202"/>
                <a:gd name="T93" fmla="*/ 382 h 1162"/>
                <a:gd name="T94" fmla="*/ 249 w 1202"/>
                <a:gd name="T95" fmla="*/ 37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2" h="1162">
                  <a:moveTo>
                    <a:pt x="258" y="0"/>
                  </a:moveTo>
                  <a:lnTo>
                    <a:pt x="610" y="0"/>
                  </a:lnTo>
                  <a:lnTo>
                    <a:pt x="627" y="3"/>
                  </a:lnTo>
                  <a:lnTo>
                    <a:pt x="642" y="10"/>
                  </a:lnTo>
                  <a:lnTo>
                    <a:pt x="652" y="19"/>
                  </a:lnTo>
                  <a:lnTo>
                    <a:pt x="657" y="32"/>
                  </a:lnTo>
                  <a:lnTo>
                    <a:pt x="657" y="47"/>
                  </a:lnTo>
                  <a:lnTo>
                    <a:pt x="652" y="64"/>
                  </a:lnTo>
                  <a:lnTo>
                    <a:pt x="651" y="67"/>
                  </a:lnTo>
                  <a:lnTo>
                    <a:pt x="648" y="73"/>
                  </a:lnTo>
                  <a:lnTo>
                    <a:pt x="644" y="83"/>
                  </a:lnTo>
                  <a:lnTo>
                    <a:pt x="640" y="96"/>
                  </a:lnTo>
                  <a:lnTo>
                    <a:pt x="635" y="109"/>
                  </a:lnTo>
                  <a:lnTo>
                    <a:pt x="630" y="124"/>
                  </a:lnTo>
                  <a:lnTo>
                    <a:pt x="627" y="138"/>
                  </a:lnTo>
                  <a:lnTo>
                    <a:pt x="626" y="149"/>
                  </a:lnTo>
                  <a:lnTo>
                    <a:pt x="629" y="173"/>
                  </a:lnTo>
                  <a:lnTo>
                    <a:pt x="637" y="194"/>
                  </a:lnTo>
                  <a:lnTo>
                    <a:pt x="649" y="212"/>
                  </a:lnTo>
                  <a:lnTo>
                    <a:pt x="665" y="227"/>
                  </a:lnTo>
                  <a:lnTo>
                    <a:pt x="684" y="240"/>
                  </a:lnTo>
                  <a:lnTo>
                    <a:pt x="706" y="247"/>
                  </a:lnTo>
                  <a:lnTo>
                    <a:pt x="729" y="250"/>
                  </a:lnTo>
                  <a:lnTo>
                    <a:pt x="754" y="247"/>
                  </a:lnTo>
                  <a:lnTo>
                    <a:pt x="775" y="240"/>
                  </a:lnTo>
                  <a:lnTo>
                    <a:pt x="794" y="227"/>
                  </a:lnTo>
                  <a:lnTo>
                    <a:pt x="811" y="212"/>
                  </a:lnTo>
                  <a:lnTo>
                    <a:pt x="822" y="194"/>
                  </a:lnTo>
                  <a:lnTo>
                    <a:pt x="830" y="173"/>
                  </a:lnTo>
                  <a:lnTo>
                    <a:pt x="833" y="149"/>
                  </a:lnTo>
                  <a:lnTo>
                    <a:pt x="832" y="138"/>
                  </a:lnTo>
                  <a:lnTo>
                    <a:pt x="829" y="124"/>
                  </a:lnTo>
                  <a:lnTo>
                    <a:pt x="825" y="109"/>
                  </a:lnTo>
                  <a:lnTo>
                    <a:pt x="820" y="96"/>
                  </a:lnTo>
                  <a:lnTo>
                    <a:pt x="815" y="83"/>
                  </a:lnTo>
                  <a:lnTo>
                    <a:pt x="811" y="73"/>
                  </a:lnTo>
                  <a:lnTo>
                    <a:pt x="808" y="67"/>
                  </a:lnTo>
                  <a:lnTo>
                    <a:pt x="807" y="64"/>
                  </a:lnTo>
                  <a:lnTo>
                    <a:pt x="801" y="47"/>
                  </a:lnTo>
                  <a:lnTo>
                    <a:pt x="803" y="32"/>
                  </a:lnTo>
                  <a:lnTo>
                    <a:pt x="808" y="19"/>
                  </a:lnTo>
                  <a:lnTo>
                    <a:pt x="818" y="10"/>
                  </a:lnTo>
                  <a:lnTo>
                    <a:pt x="832" y="3"/>
                  </a:lnTo>
                  <a:lnTo>
                    <a:pt x="849" y="0"/>
                  </a:lnTo>
                  <a:lnTo>
                    <a:pt x="1202" y="0"/>
                  </a:lnTo>
                  <a:lnTo>
                    <a:pt x="1202" y="55"/>
                  </a:lnTo>
                  <a:lnTo>
                    <a:pt x="1201" y="63"/>
                  </a:lnTo>
                  <a:lnTo>
                    <a:pt x="1200" y="70"/>
                  </a:lnTo>
                  <a:lnTo>
                    <a:pt x="1200" y="340"/>
                  </a:lnTo>
                  <a:lnTo>
                    <a:pt x="1198" y="358"/>
                  </a:lnTo>
                  <a:lnTo>
                    <a:pt x="1190" y="372"/>
                  </a:lnTo>
                  <a:lnTo>
                    <a:pt x="1180" y="381"/>
                  </a:lnTo>
                  <a:lnTo>
                    <a:pt x="1167" y="386"/>
                  </a:lnTo>
                  <a:lnTo>
                    <a:pt x="1152" y="387"/>
                  </a:lnTo>
                  <a:lnTo>
                    <a:pt x="1134" y="382"/>
                  </a:lnTo>
                  <a:lnTo>
                    <a:pt x="1131" y="381"/>
                  </a:lnTo>
                  <a:lnTo>
                    <a:pt x="1124" y="378"/>
                  </a:lnTo>
                  <a:lnTo>
                    <a:pt x="1114" y="374"/>
                  </a:lnTo>
                  <a:lnTo>
                    <a:pt x="1101" y="370"/>
                  </a:lnTo>
                  <a:lnTo>
                    <a:pt x="1087" y="365"/>
                  </a:lnTo>
                  <a:lnTo>
                    <a:pt x="1072" y="361"/>
                  </a:lnTo>
                  <a:lnTo>
                    <a:pt x="1058" y="358"/>
                  </a:lnTo>
                  <a:lnTo>
                    <a:pt x="1046" y="357"/>
                  </a:lnTo>
                  <a:lnTo>
                    <a:pt x="1022" y="360"/>
                  </a:lnTo>
                  <a:lnTo>
                    <a:pt x="1000" y="367"/>
                  </a:lnTo>
                  <a:lnTo>
                    <a:pt x="981" y="379"/>
                  </a:lnTo>
                  <a:lnTo>
                    <a:pt x="965" y="394"/>
                  </a:lnTo>
                  <a:lnTo>
                    <a:pt x="953" y="413"/>
                  </a:lnTo>
                  <a:lnTo>
                    <a:pt x="945" y="434"/>
                  </a:lnTo>
                  <a:lnTo>
                    <a:pt x="942" y="456"/>
                  </a:lnTo>
                  <a:lnTo>
                    <a:pt x="945" y="480"/>
                  </a:lnTo>
                  <a:lnTo>
                    <a:pt x="953" y="501"/>
                  </a:lnTo>
                  <a:lnTo>
                    <a:pt x="965" y="520"/>
                  </a:lnTo>
                  <a:lnTo>
                    <a:pt x="981" y="535"/>
                  </a:lnTo>
                  <a:lnTo>
                    <a:pt x="1000" y="547"/>
                  </a:lnTo>
                  <a:lnTo>
                    <a:pt x="1022" y="554"/>
                  </a:lnTo>
                  <a:lnTo>
                    <a:pt x="1046" y="557"/>
                  </a:lnTo>
                  <a:lnTo>
                    <a:pt x="1058" y="556"/>
                  </a:lnTo>
                  <a:lnTo>
                    <a:pt x="1072" y="553"/>
                  </a:lnTo>
                  <a:lnTo>
                    <a:pt x="1087" y="549"/>
                  </a:lnTo>
                  <a:lnTo>
                    <a:pt x="1101" y="544"/>
                  </a:lnTo>
                  <a:lnTo>
                    <a:pt x="1114" y="540"/>
                  </a:lnTo>
                  <a:lnTo>
                    <a:pt x="1124" y="536"/>
                  </a:lnTo>
                  <a:lnTo>
                    <a:pt x="1131" y="533"/>
                  </a:lnTo>
                  <a:lnTo>
                    <a:pt x="1134" y="532"/>
                  </a:lnTo>
                  <a:lnTo>
                    <a:pt x="1150" y="528"/>
                  </a:lnTo>
                  <a:lnTo>
                    <a:pt x="1163" y="527"/>
                  </a:lnTo>
                  <a:lnTo>
                    <a:pt x="1175" y="530"/>
                  </a:lnTo>
                  <a:lnTo>
                    <a:pt x="1185" y="536"/>
                  </a:lnTo>
                  <a:lnTo>
                    <a:pt x="1193" y="546"/>
                  </a:lnTo>
                  <a:lnTo>
                    <a:pt x="1198" y="558"/>
                  </a:lnTo>
                  <a:lnTo>
                    <a:pt x="1200" y="574"/>
                  </a:lnTo>
                  <a:lnTo>
                    <a:pt x="1200" y="844"/>
                  </a:lnTo>
                  <a:lnTo>
                    <a:pt x="1201" y="851"/>
                  </a:lnTo>
                  <a:lnTo>
                    <a:pt x="1202" y="859"/>
                  </a:lnTo>
                  <a:lnTo>
                    <a:pt x="1202" y="913"/>
                  </a:lnTo>
                  <a:lnTo>
                    <a:pt x="1130" y="913"/>
                  </a:lnTo>
                  <a:lnTo>
                    <a:pt x="1129" y="913"/>
                  </a:lnTo>
                  <a:lnTo>
                    <a:pt x="849" y="913"/>
                  </a:lnTo>
                  <a:lnTo>
                    <a:pt x="832" y="915"/>
                  </a:lnTo>
                  <a:lnTo>
                    <a:pt x="818" y="922"/>
                  </a:lnTo>
                  <a:lnTo>
                    <a:pt x="808" y="932"/>
                  </a:lnTo>
                  <a:lnTo>
                    <a:pt x="803" y="945"/>
                  </a:lnTo>
                  <a:lnTo>
                    <a:pt x="801" y="959"/>
                  </a:lnTo>
                  <a:lnTo>
                    <a:pt x="807" y="977"/>
                  </a:lnTo>
                  <a:lnTo>
                    <a:pt x="808" y="977"/>
                  </a:lnTo>
                  <a:lnTo>
                    <a:pt x="809" y="981"/>
                  </a:lnTo>
                  <a:lnTo>
                    <a:pt x="812" y="989"/>
                  </a:lnTo>
                  <a:lnTo>
                    <a:pt x="816" y="999"/>
                  </a:lnTo>
                  <a:lnTo>
                    <a:pt x="821" y="1011"/>
                  </a:lnTo>
                  <a:lnTo>
                    <a:pt x="825" y="1024"/>
                  </a:lnTo>
                  <a:lnTo>
                    <a:pt x="829" y="1038"/>
                  </a:lnTo>
                  <a:lnTo>
                    <a:pt x="832" y="1051"/>
                  </a:lnTo>
                  <a:lnTo>
                    <a:pt x="833" y="1062"/>
                  </a:lnTo>
                  <a:lnTo>
                    <a:pt x="831" y="1080"/>
                  </a:lnTo>
                  <a:lnTo>
                    <a:pt x="826" y="1099"/>
                  </a:lnTo>
                  <a:lnTo>
                    <a:pt x="818" y="1114"/>
                  </a:lnTo>
                  <a:lnTo>
                    <a:pt x="815" y="1118"/>
                  </a:lnTo>
                  <a:lnTo>
                    <a:pt x="803" y="1133"/>
                  </a:lnTo>
                  <a:lnTo>
                    <a:pt x="787" y="1146"/>
                  </a:lnTo>
                  <a:lnTo>
                    <a:pt x="770" y="1155"/>
                  </a:lnTo>
                  <a:lnTo>
                    <a:pt x="751" y="1160"/>
                  </a:lnTo>
                  <a:lnTo>
                    <a:pt x="729" y="1162"/>
                  </a:lnTo>
                  <a:lnTo>
                    <a:pt x="709" y="1160"/>
                  </a:lnTo>
                  <a:lnTo>
                    <a:pt x="689" y="1155"/>
                  </a:lnTo>
                  <a:lnTo>
                    <a:pt x="672" y="1146"/>
                  </a:lnTo>
                  <a:lnTo>
                    <a:pt x="657" y="1133"/>
                  </a:lnTo>
                  <a:lnTo>
                    <a:pt x="644" y="1118"/>
                  </a:lnTo>
                  <a:lnTo>
                    <a:pt x="642" y="1114"/>
                  </a:lnTo>
                  <a:lnTo>
                    <a:pt x="633" y="1099"/>
                  </a:lnTo>
                  <a:lnTo>
                    <a:pt x="628" y="1080"/>
                  </a:lnTo>
                  <a:lnTo>
                    <a:pt x="626" y="1062"/>
                  </a:lnTo>
                  <a:lnTo>
                    <a:pt x="627" y="1051"/>
                  </a:lnTo>
                  <a:lnTo>
                    <a:pt x="630" y="1038"/>
                  </a:lnTo>
                  <a:lnTo>
                    <a:pt x="635" y="1024"/>
                  </a:lnTo>
                  <a:lnTo>
                    <a:pt x="639" y="1011"/>
                  </a:lnTo>
                  <a:lnTo>
                    <a:pt x="643" y="999"/>
                  </a:lnTo>
                  <a:lnTo>
                    <a:pt x="648" y="989"/>
                  </a:lnTo>
                  <a:lnTo>
                    <a:pt x="651" y="981"/>
                  </a:lnTo>
                  <a:lnTo>
                    <a:pt x="652" y="977"/>
                  </a:lnTo>
                  <a:lnTo>
                    <a:pt x="653" y="977"/>
                  </a:lnTo>
                  <a:lnTo>
                    <a:pt x="657" y="959"/>
                  </a:lnTo>
                  <a:lnTo>
                    <a:pt x="657" y="945"/>
                  </a:lnTo>
                  <a:lnTo>
                    <a:pt x="652" y="932"/>
                  </a:lnTo>
                  <a:lnTo>
                    <a:pt x="642" y="922"/>
                  </a:lnTo>
                  <a:lnTo>
                    <a:pt x="627" y="915"/>
                  </a:lnTo>
                  <a:lnTo>
                    <a:pt x="609" y="913"/>
                  </a:lnTo>
                  <a:lnTo>
                    <a:pt x="329" y="913"/>
                  </a:lnTo>
                  <a:lnTo>
                    <a:pt x="329" y="913"/>
                  </a:lnTo>
                  <a:lnTo>
                    <a:pt x="258" y="913"/>
                  </a:lnTo>
                  <a:lnTo>
                    <a:pt x="258" y="574"/>
                  </a:lnTo>
                  <a:lnTo>
                    <a:pt x="256" y="558"/>
                  </a:lnTo>
                  <a:lnTo>
                    <a:pt x="252" y="546"/>
                  </a:lnTo>
                  <a:lnTo>
                    <a:pt x="244" y="536"/>
                  </a:lnTo>
                  <a:lnTo>
                    <a:pt x="233" y="530"/>
                  </a:lnTo>
                  <a:lnTo>
                    <a:pt x="221" y="527"/>
                  </a:lnTo>
                  <a:lnTo>
                    <a:pt x="208" y="528"/>
                  </a:lnTo>
                  <a:lnTo>
                    <a:pt x="193" y="532"/>
                  </a:lnTo>
                  <a:lnTo>
                    <a:pt x="190" y="533"/>
                  </a:lnTo>
                  <a:lnTo>
                    <a:pt x="182" y="536"/>
                  </a:lnTo>
                  <a:lnTo>
                    <a:pt x="172" y="540"/>
                  </a:lnTo>
                  <a:lnTo>
                    <a:pt x="159" y="544"/>
                  </a:lnTo>
                  <a:lnTo>
                    <a:pt x="145" y="549"/>
                  </a:lnTo>
                  <a:lnTo>
                    <a:pt x="131" y="553"/>
                  </a:lnTo>
                  <a:lnTo>
                    <a:pt x="116" y="556"/>
                  </a:lnTo>
                  <a:lnTo>
                    <a:pt x="104" y="557"/>
                  </a:lnTo>
                  <a:lnTo>
                    <a:pt x="81" y="554"/>
                  </a:lnTo>
                  <a:lnTo>
                    <a:pt x="58" y="547"/>
                  </a:lnTo>
                  <a:lnTo>
                    <a:pt x="39" y="535"/>
                  </a:lnTo>
                  <a:lnTo>
                    <a:pt x="24" y="520"/>
                  </a:lnTo>
                  <a:lnTo>
                    <a:pt x="11" y="501"/>
                  </a:lnTo>
                  <a:lnTo>
                    <a:pt x="3" y="480"/>
                  </a:lnTo>
                  <a:lnTo>
                    <a:pt x="0" y="456"/>
                  </a:lnTo>
                  <a:lnTo>
                    <a:pt x="3" y="434"/>
                  </a:lnTo>
                  <a:lnTo>
                    <a:pt x="11" y="413"/>
                  </a:lnTo>
                  <a:lnTo>
                    <a:pt x="24" y="394"/>
                  </a:lnTo>
                  <a:lnTo>
                    <a:pt x="39" y="379"/>
                  </a:lnTo>
                  <a:lnTo>
                    <a:pt x="58" y="367"/>
                  </a:lnTo>
                  <a:lnTo>
                    <a:pt x="81" y="360"/>
                  </a:lnTo>
                  <a:lnTo>
                    <a:pt x="104" y="357"/>
                  </a:lnTo>
                  <a:lnTo>
                    <a:pt x="116" y="358"/>
                  </a:lnTo>
                  <a:lnTo>
                    <a:pt x="131" y="361"/>
                  </a:lnTo>
                  <a:lnTo>
                    <a:pt x="145" y="365"/>
                  </a:lnTo>
                  <a:lnTo>
                    <a:pt x="159" y="370"/>
                  </a:lnTo>
                  <a:lnTo>
                    <a:pt x="172" y="374"/>
                  </a:lnTo>
                  <a:lnTo>
                    <a:pt x="182" y="378"/>
                  </a:lnTo>
                  <a:lnTo>
                    <a:pt x="190" y="381"/>
                  </a:lnTo>
                  <a:lnTo>
                    <a:pt x="193" y="382"/>
                  </a:lnTo>
                  <a:lnTo>
                    <a:pt x="210" y="387"/>
                  </a:lnTo>
                  <a:lnTo>
                    <a:pt x="225" y="386"/>
                  </a:lnTo>
                  <a:lnTo>
                    <a:pt x="238" y="381"/>
                  </a:lnTo>
                  <a:lnTo>
                    <a:pt x="249" y="372"/>
                  </a:lnTo>
                  <a:lnTo>
                    <a:pt x="256" y="358"/>
                  </a:lnTo>
                  <a:lnTo>
                    <a:pt x="258" y="340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10"/>
            <p:cNvSpPr>
              <a:spLocks/>
            </p:cNvSpPr>
            <p:nvPr/>
          </p:nvSpPr>
          <p:spPr bwMode="auto">
            <a:xfrm>
              <a:off x="6766769" y="3141663"/>
              <a:ext cx="1909763" cy="1847850"/>
            </a:xfrm>
            <a:custGeom>
              <a:avLst/>
              <a:gdLst>
                <a:gd name="T0" fmla="*/ 385 w 1203"/>
                <a:gd name="T1" fmla="*/ 10 h 1164"/>
                <a:gd name="T2" fmla="*/ 396 w 1203"/>
                <a:gd name="T3" fmla="*/ 63 h 1164"/>
                <a:gd name="T4" fmla="*/ 382 w 1203"/>
                <a:gd name="T5" fmla="*/ 96 h 1164"/>
                <a:gd name="T6" fmla="*/ 370 w 1203"/>
                <a:gd name="T7" fmla="*/ 150 h 1164"/>
                <a:gd name="T8" fmla="*/ 409 w 1203"/>
                <a:gd name="T9" fmla="*/ 228 h 1164"/>
                <a:gd name="T10" fmla="*/ 496 w 1203"/>
                <a:gd name="T11" fmla="*/ 248 h 1164"/>
                <a:gd name="T12" fmla="*/ 566 w 1203"/>
                <a:gd name="T13" fmla="*/ 194 h 1164"/>
                <a:gd name="T14" fmla="*/ 573 w 1203"/>
                <a:gd name="T15" fmla="*/ 125 h 1164"/>
                <a:gd name="T16" fmla="*/ 554 w 1203"/>
                <a:gd name="T17" fmla="*/ 74 h 1164"/>
                <a:gd name="T18" fmla="*/ 546 w 1203"/>
                <a:gd name="T19" fmla="*/ 32 h 1164"/>
                <a:gd name="T20" fmla="*/ 593 w 1203"/>
                <a:gd name="T21" fmla="*/ 0 h 1164"/>
                <a:gd name="T22" fmla="*/ 952 w 1203"/>
                <a:gd name="T23" fmla="*/ 369 h 1164"/>
                <a:gd name="T24" fmla="*/ 996 w 1203"/>
                <a:gd name="T25" fmla="*/ 387 h 1164"/>
                <a:gd name="T26" fmla="*/ 1031 w 1203"/>
                <a:gd name="T27" fmla="*/ 375 h 1164"/>
                <a:gd name="T28" fmla="*/ 1088 w 1203"/>
                <a:gd name="T29" fmla="*/ 359 h 1164"/>
                <a:gd name="T30" fmla="*/ 1164 w 1203"/>
                <a:gd name="T31" fmla="*/ 380 h 1164"/>
                <a:gd name="T32" fmla="*/ 1203 w 1203"/>
                <a:gd name="T33" fmla="*/ 457 h 1164"/>
                <a:gd name="T34" fmla="*/ 1164 w 1203"/>
                <a:gd name="T35" fmla="*/ 536 h 1164"/>
                <a:gd name="T36" fmla="*/ 1088 w 1203"/>
                <a:gd name="T37" fmla="*/ 557 h 1164"/>
                <a:gd name="T38" fmla="*/ 1031 w 1203"/>
                <a:gd name="T39" fmla="*/ 541 h 1164"/>
                <a:gd name="T40" fmla="*/ 996 w 1203"/>
                <a:gd name="T41" fmla="*/ 529 h 1164"/>
                <a:gd name="T42" fmla="*/ 952 w 1203"/>
                <a:gd name="T43" fmla="*/ 547 h 1164"/>
                <a:gd name="T44" fmla="*/ 593 w 1203"/>
                <a:gd name="T45" fmla="*/ 914 h 1164"/>
                <a:gd name="T46" fmla="*/ 546 w 1203"/>
                <a:gd name="T47" fmla="*/ 946 h 1164"/>
                <a:gd name="T48" fmla="*/ 552 w 1203"/>
                <a:gd name="T49" fmla="*/ 983 h 1164"/>
                <a:gd name="T50" fmla="*/ 569 w 1203"/>
                <a:gd name="T51" fmla="*/ 1026 h 1164"/>
                <a:gd name="T52" fmla="*/ 575 w 1203"/>
                <a:gd name="T53" fmla="*/ 1082 h 1164"/>
                <a:gd name="T54" fmla="*/ 546 w 1203"/>
                <a:gd name="T55" fmla="*/ 1135 h 1164"/>
                <a:gd name="T56" fmla="*/ 473 w 1203"/>
                <a:gd name="T57" fmla="*/ 1164 h 1164"/>
                <a:gd name="T58" fmla="*/ 400 w 1203"/>
                <a:gd name="T59" fmla="*/ 1135 h 1164"/>
                <a:gd name="T60" fmla="*/ 371 w 1203"/>
                <a:gd name="T61" fmla="*/ 1082 h 1164"/>
                <a:gd name="T62" fmla="*/ 377 w 1203"/>
                <a:gd name="T63" fmla="*/ 1026 h 1164"/>
                <a:gd name="T64" fmla="*/ 393 w 1203"/>
                <a:gd name="T65" fmla="*/ 983 h 1164"/>
                <a:gd name="T66" fmla="*/ 401 w 1203"/>
                <a:gd name="T67" fmla="*/ 946 h 1164"/>
                <a:gd name="T68" fmla="*/ 353 w 1203"/>
                <a:gd name="T69" fmla="*/ 914 h 1164"/>
                <a:gd name="T70" fmla="*/ 3 w 1203"/>
                <a:gd name="T71" fmla="*/ 845 h 1164"/>
                <a:gd name="T72" fmla="*/ 17 w 1203"/>
                <a:gd name="T73" fmla="*/ 537 h 1164"/>
                <a:gd name="T74" fmla="*/ 68 w 1203"/>
                <a:gd name="T75" fmla="*/ 533 h 1164"/>
                <a:gd name="T76" fmla="*/ 101 w 1203"/>
                <a:gd name="T77" fmla="*/ 545 h 1164"/>
                <a:gd name="T78" fmla="*/ 156 w 1203"/>
                <a:gd name="T79" fmla="*/ 558 h 1164"/>
                <a:gd name="T80" fmla="*/ 238 w 1203"/>
                <a:gd name="T81" fmla="*/ 520 h 1164"/>
                <a:gd name="T82" fmla="*/ 257 w 1203"/>
                <a:gd name="T83" fmla="*/ 435 h 1164"/>
                <a:gd name="T84" fmla="*/ 202 w 1203"/>
                <a:gd name="T85" fmla="*/ 368 h 1164"/>
                <a:gd name="T86" fmla="*/ 130 w 1203"/>
                <a:gd name="T87" fmla="*/ 362 h 1164"/>
                <a:gd name="T88" fmla="*/ 78 w 1203"/>
                <a:gd name="T89" fmla="*/ 379 h 1164"/>
                <a:gd name="T90" fmla="*/ 39 w 1203"/>
                <a:gd name="T91" fmla="*/ 388 h 1164"/>
                <a:gd name="T92" fmla="*/ 4 w 1203"/>
                <a:gd name="T93" fmla="*/ 357 h 1164"/>
                <a:gd name="T94" fmla="*/ 5 w 1203"/>
                <a:gd name="T95" fmla="*/ 57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3" h="1164">
                  <a:moveTo>
                    <a:pt x="3" y="0"/>
                  </a:moveTo>
                  <a:lnTo>
                    <a:pt x="353" y="0"/>
                  </a:lnTo>
                  <a:lnTo>
                    <a:pt x="371" y="2"/>
                  </a:lnTo>
                  <a:lnTo>
                    <a:pt x="385" y="10"/>
                  </a:lnTo>
                  <a:lnTo>
                    <a:pt x="395" y="19"/>
                  </a:lnTo>
                  <a:lnTo>
                    <a:pt x="401" y="32"/>
                  </a:lnTo>
                  <a:lnTo>
                    <a:pt x="401" y="47"/>
                  </a:lnTo>
                  <a:lnTo>
                    <a:pt x="396" y="63"/>
                  </a:lnTo>
                  <a:lnTo>
                    <a:pt x="395" y="66"/>
                  </a:lnTo>
                  <a:lnTo>
                    <a:pt x="391" y="74"/>
                  </a:lnTo>
                  <a:lnTo>
                    <a:pt x="387" y="84"/>
                  </a:lnTo>
                  <a:lnTo>
                    <a:pt x="382" y="96"/>
                  </a:lnTo>
                  <a:lnTo>
                    <a:pt x="378" y="110"/>
                  </a:lnTo>
                  <a:lnTo>
                    <a:pt x="374" y="125"/>
                  </a:lnTo>
                  <a:lnTo>
                    <a:pt x="371" y="138"/>
                  </a:lnTo>
                  <a:lnTo>
                    <a:pt x="370" y="150"/>
                  </a:lnTo>
                  <a:lnTo>
                    <a:pt x="372" y="172"/>
                  </a:lnTo>
                  <a:lnTo>
                    <a:pt x="380" y="194"/>
                  </a:lnTo>
                  <a:lnTo>
                    <a:pt x="392" y="212"/>
                  </a:lnTo>
                  <a:lnTo>
                    <a:pt x="409" y="228"/>
                  </a:lnTo>
                  <a:lnTo>
                    <a:pt x="428" y="240"/>
                  </a:lnTo>
                  <a:lnTo>
                    <a:pt x="449" y="248"/>
                  </a:lnTo>
                  <a:lnTo>
                    <a:pt x="473" y="250"/>
                  </a:lnTo>
                  <a:lnTo>
                    <a:pt x="496" y="248"/>
                  </a:lnTo>
                  <a:lnTo>
                    <a:pt x="519" y="240"/>
                  </a:lnTo>
                  <a:lnTo>
                    <a:pt x="538" y="228"/>
                  </a:lnTo>
                  <a:lnTo>
                    <a:pt x="553" y="212"/>
                  </a:lnTo>
                  <a:lnTo>
                    <a:pt x="566" y="194"/>
                  </a:lnTo>
                  <a:lnTo>
                    <a:pt x="574" y="172"/>
                  </a:lnTo>
                  <a:lnTo>
                    <a:pt x="577" y="150"/>
                  </a:lnTo>
                  <a:lnTo>
                    <a:pt x="576" y="138"/>
                  </a:lnTo>
                  <a:lnTo>
                    <a:pt x="573" y="125"/>
                  </a:lnTo>
                  <a:lnTo>
                    <a:pt x="569" y="110"/>
                  </a:lnTo>
                  <a:lnTo>
                    <a:pt x="564" y="96"/>
                  </a:lnTo>
                  <a:lnTo>
                    <a:pt x="558" y="84"/>
                  </a:lnTo>
                  <a:lnTo>
                    <a:pt x="554" y="74"/>
                  </a:lnTo>
                  <a:lnTo>
                    <a:pt x="551" y="66"/>
                  </a:lnTo>
                  <a:lnTo>
                    <a:pt x="550" y="63"/>
                  </a:lnTo>
                  <a:lnTo>
                    <a:pt x="545" y="47"/>
                  </a:lnTo>
                  <a:lnTo>
                    <a:pt x="546" y="32"/>
                  </a:lnTo>
                  <a:lnTo>
                    <a:pt x="551" y="19"/>
                  </a:lnTo>
                  <a:lnTo>
                    <a:pt x="561" y="10"/>
                  </a:lnTo>
                  <a:lnTo>
                    <a:pt x="576" y="2"/>
                  </a:lnTo>
                  <a:lnTo>
                    <a:pt x="593" y="0"/>
                  </a:lnTo>
                  <a:lnTo>
                    <a:pt x="945" y="0"/>
                  </a:lnTo>
                  <a:lnTo>
                    <a:pt x="945" y="341"/>
                  </a:lnTo>
                  <a:lnTo>
                    <a:pt x="947" y="357"/>
                  </a:lnTo>
                  <a:lnTo>
                    <a:pt x="952" y="369"/>
                  </a:lnTo>
                  <a:lnTo>
                    <a:pt x="960" y="378"/>
                  </a:lnTo>
                  <a:lnTo>
                    <a:pt x="970" y="385"/>
                  </a:lnTo>
                  <a:lnTo>
                    <a:pt x="982" y="388"/>
                  </a:lnTo>
                  <a:lnTo>
                    <a:pt x="996" y="387"/>
                  </a:lnTo>
                  <a:lnTo>
                    <a:pt x="1012" y="383"/>
                  </a:lnTo>
                  <a:lnTo>
                    <a:pt x="1014" y="382"/>
                  </a:lnTo>
                  <a:lnTo>
                    <a:pt x="1021" y="379"/>
                  </a:lnTo>
                  <a:lnTo>
                    <a:pt x="1031" y="375"/>
                  </a:lnTo>
                  <a:lnTo>
                    <a:pt x="1044" y="370"/>
                  </a:lnTo>
                  <a:lnTo>
                    <a:pt x="1058" y="366"/>
                  </a:lnTo>
                  <a:lnTo>
                    <a:pt x="1074" y="362"/>
                  </a:lnTo>
                  <a:lnTo>
                    <a:pt x="1088" y="359"/>
                  </a:lnTo>
                  <a:lnTo>
                    <a:pt x="1100" y="358"/>
                  </a:lnTo>
                  <a:lnTo>
                    <a:pt x="1124" y="361"/>
                  </a:lnTo>
                  <a:lnTo>
                    <a:pt x="1145" y="368"/>
                  </a:lnTo>
                  <a:lnTo>
                    <a:pt x="1164" y="380"/>
                  </a:lnTo>
                  <a:lnTo>
                    <a:pt x="1181" y="395"/>
                  </a:lnTo>
                  <a:lnTo>
                    <a:pt x="1193" y="414"/>
                  </a:lnTo>
                  <a:lnTo>
                    <a:pt x="1201" y="435"/>
                  </a:lnTo>
                  <a:lnTo>
                    <a:pt x="1203" y="457"/>
                  </a:lnTo>
                  <a:lnTo>
                    <a:pt x="1201" y="481"/>
                  </a:lnTo>
                  <a:lnTo>
                    <a:pt x="1193" y="502"/>
                  </a:lnTo>
                  <a:lnTo>
                    <a:pt x="1181" y="520"/>
                  </a:lnTo>
                  <a:lnTo>
                    <a:pt x="1164" y="536"/>
                  </a:lnTo>
                  <a:lnTo>
                    <a:pt x="1145" y="548"/>
                  </a:lnTo>
                  <a:lnTo>
                    <a:pt x="1124" y="555"/>
                  </a:lnTo>
                  <a:lnTo>
                    <a:pt x="1100" y="558"/>
                  </a:lnTo>
                  <a:lnTo>
                    <a:pt x="1088" y="557"/>
                  </a:lnTo>
                  <a:lnTo>
                    <a:pt x="1074" y="554"/>
                  </a:lnTo>
                  <a:lnTo>
                    <a:pt x="1058" y="550"/>
                  </a:lnTo>
                  <a:lnTo>
                    <a:pt x="1044" y="545"/>
                  </a:lnTo>
                  <a:lnTo>
                    <a:pt x="1031" y="541"/>
                  </a:lnTo>
                  <a:lnTo>
                    <a:pt x="1021" y="537"/>
                  </a:lnTo>
                  <a:lnTo>
                    <a:pt x="1014" y="534"/>
                  </a:lnTo>
                  <a:lnTo>
                    <a:pt x="1012" y="533"/>
                  </a:lnTo>
                  <a:lnTo>
                    <a:pt x="996" y="529"/>
                  </a:lnTo>
                  <a:lnTo>
                    <a:pt x="982" y="528"/>
                  </a:lnTo>
                  <a:lnTo>
                    <a:pt x="970" y="531"/>
                  </a:lnTo>
                  <a:lnTo>
                    <a:pt x="960" y="537"/>
                  </a:lnTo>
                  <a:lnTo>
                    <a:pt x="952" y="547"/>
                  </a:lnTo>
                  <a:lnTo>
                    <a:pt x="947" y="559"/>
                  </a:lnTo>
                  <a:lnTo>
                    <a:pt x="945" y="574"/>
                  </a:lnTo>
                  <a:lnTo>
                    <a:pt x="945" y="914"/>
                  </a:lnTo>
                  <a:lnTo>
                    <a:pt x="593" y="914"/>
                  </a:lnTo>
                  <a:lnTo>
                    <a:pt x="576" y="917"/>
                  </a:lnTo>
                  <a:lnTo>
                    <a:pt x="561" y="923"/>
                  </a:lnTo>
                  <a:lnTo>
                    <a:pt x="551" y="934"/>
                  </a:lnTo>
                  <a:lnTo>
                    <a:pt x="546" y="946"/>
                  </a:lnTo>
                  <a:lnTo>
                    <a:pt x="545" y="961"/>
                  </a:lnTo>
                  <a:lnTo>
                    <a:pt x="550" y="977"/>
                  </a:lnTo>
                  <a:lnTo>
                    <a:pt x="550" y="978"/>
                  </a:lnTo>
                  <a:lnTo>
                    <a:pt x="552" y="983"/>
                  </a:lnTo>
                  <a:lnTo>
                    <a:pt x="555" y="990"/>
                  </a:lnTo>
                  <a:lnTo>
                    <a:pt x="559" y="1000"/>
                  </a:lnTo>
                  <a:lnTo>
                    <a:pt x="565" y="1013"/>
                  </a:lnTo>
                  <a:lnTo>
                    <a:pt x="569" y="1026"/>
                  </a:lnTo>
                  <a:lnTo>
                    <a:pt x="573" y="1040"/>
                  </a:lnTo>
                  <a:lnTo>
                    <a:pt x="576" y="1053"/>
                  </a:lnTo>
                  <a:lnTo>
                    <a:pt x="577" y="1064"/>
                  </a:lnTo>
                  <a:lnTo>
                    <a:pt x="575" y="1082"/>
                  </a:lnTo>
                  <a:lnTo>
                    <a:pt x="570" y="1100"/>
                  </a:lnTo>
                  <a:lnTo>
                    <a:pt x="561" y="1116"/>
                  </a:lnTo>
                  <a:lnTo>
                    <a:pt x="558" y="1120"/>
                  </a:lnTo>
                  <a:lnTo>
                    <a:pt x="546" y="1135"/>
                  </a:lnTo>
                  <a:lnTo>
                    <a:pt x="531" y="1147"/>
                  </a:lnTo>
                  <a:lnTo>
                    <a:pt x="514" y="1157"/>
                  </a:lnTo>
                  <a:lnTo>
                    <a:pt x="494" y="1162"/>
                  </a:lnTo>
                  <a:lnTo>
                    <a:pt x="473" y="1164"/>
                  </a:lnTo>
                  <a:lnTo>
                    <a:pt x="453" y="1162"/>
                  </a:lnTo>
                  <a:lnTo>
                    <a:pt x="433" y="1157"/>
                  </a:lnTo>
                  <a:lnTo>
                    <a:pt x="415" y="1147"/>
                  </a:lnTo>
                  <a:lnTo>
                    <a:pt x="400" y="1135"/>
                  </a:lnTo>
                  <a:lnTo>
                    <a:pt x="387" y="1120"/>
                  </a:lnTo>
                  <a:lnTo>
                    <a:pt x="384" y="1116"/>
                  </a:lnTo>
                  <a:lnTo>
                    <a:pt x="376" y="1100"/>
                  </a:lnTo>
                  <a:lnTo>
                    <a:pt x="371" y="1082"/>
                  </a:lnTo>
                  <a:lnTo>
                    <a:pt x="370" y="1064"/>
                  </a:lnTo>
                  <a:lnTo>
                    <a:pt x="371" y="1053"/>
                  </a:lnTo>
                  <a:lnTo>
                    <a:pt x="373" y="1040"/>
                  </a:lnTo>
                  <a:lnTo>
                    <a:pt x="377" y="1026"/>
                  </a:lnTo>
                  <a:lnTo>
                    <a:pt x="382" y="1013"/>
                  </a:lnTo>
                  <a:lnTo>
                    <a:pt x="386" y="1000"/>
                  </a:lnTo>
                  <a:lnTo>
                    <a:pt x="390" y="990"/>
                  </a:lnTo>
                  <a:lnTo>
                    <a:pt x="393" y="983"/>
                  </a:lnTo>
                  <a:lnTo>
                    <a:pt x="396" y="978"/>
                  </a:lnTo>
                  <a:lnTo>
                    <a:pt x="396" y="977"/>
                  </a:lnTo>
                  <a:lnTo>
                    <a:pt x="401" y="961"/>
                  </a:lnTo>
                  <a:lnTo>
                    <a:pt x="401" y="946"/>
                  </a:lnTo>
                  <a:lnTo>
                    <a:pt x="395" y="934"/>
                  </a:lnTo>
                  <a:lnTo>
                    <a:pt x="385" y="923"/>
                  </a:lnTo>
                  <a:lnTo>
                    <a:pt x="371" y="917"/>
                  </a:lnTo>
                  <a:lnTo>
                    <a:pt x="353" y="914"/>
                  </a:lnTo>
                  <a:lnTo>
                    <a:pt x="0" y="914"/>
                  </a:lnTo>
                  <a:lnTo>
                    <a:pt x="0" y="860"/>
                  </a:lnTo>
                  <a:lnTo>
                    <a:pt x="1" y="853"/>
                  </a:lnTo>
                  <a:lnTo>
                    <a:pt x="3" y="845"/>
                  </a:lnTo>
                  <a:lnTo>
                    <a:pt x="3" y="574"/>
                  </a:lnTo>
                  <a:lnTo>
                    <a:pt x="4" y="559"/>
                  </a:lnTo>
                  <a:lnTo>
                    <a:pt x="9" y="547"/>
                  </a:lnTo>
                  <a:lnTo>
                    <a:pt x="17" y="537"/>
                  </a:lnTo>
                  <a:lnTo>
                    <a:pt x="27" y="531"/>
                  </a:lnTo>
                  <a:lnTo>
                    <a:pt x="39" y="528"/>
                  </a:lnTo>
                  <a:lnTo>
                    <a:pt x="52" y="529"/>
                  </a:lnTo>
                  <a:lnTo>
                    <a:pt x="68" y="533"/>
                  </a:lnTo>
                  <a:lnTo>
                    <a:pt x="71" y="534"/>
                  </a:lnTo>
                  <a:lnTo>
                    <a:pt x="78" y="537"/>
                  </a:lnTo>
                  <a:lnTo>
                    <a:pt x="88" y="541"/>
                  </a:lnTo>
                  <a:lnTo>
                    <a:pt x="101" y="545"/>
                  </a:lnTo>
                  <a:lnTo>
                    <a:pt x="116" y="550"/>
                  </a:lnTo>
                  <a:lnTo>
                    <a:pt x="130" y="554"/>
                  </a:lnTo>
                  <a:lnTo>
                    <a:pt x="144" y="557"/>
                  </a:lnTo>
                  <a:lnTo>
                    <a:pt x="156" y="558"/>
                  </a:lnTo>
                  <a:lnTo>
                    <a:pt x="181" y="555"/>
                  </a:lnTo>
                  <a:lnTo>
                    <a:pt x="202" y="548"/>
                  </a:lnTo>
                  <a:lnTo>
                    <a:pt x="221" y="536"/>
                  </a:lnTo>
                  <a:lnTo>
                    <a:pt x="238" y="520"/>
                  </a:lnTo>
                  <a:lnTo>
                    <a:pt x="249" y="502"/>
                  </a:lnTo>
                  <a:lnTo>
                    <a:pt x="257" y="481"/>
                  </a:lnTo>
                  <a:lnTo>
                    <a:pt x="260" y="457"/>
                  </a:lnTo>
                  <a:lnTo>
                    <a:pt x="257" y="435"/>
                  </a:lnTo>
                  <a:lnTo>
                    <a:pt x="249" y="414"/>
                  </a:lnTo>
                  <a:lnTo>
                    <a:pt x="238" y="395"/>
                  </a:lnTo>
                  <a:lnTo>
                    <a:pt x="221" y="380"/>
                  </a:lnTo>
                  <a:lnTo>
                    <a:pt x="202" y="368"/>
                  </a:lnTo>
                  <a:lnTo>
                    <a:pt x="181" y="361"/>
                  </a:lnTo>
                  <a:lnTo>
                    <a:pt x="156" y="358"/>
                  </a:lnTo>
                  <a:lnTo>
                    <a:pt x="144" y="359"/>
                  </a:lnTo>
                  <a:lnTo>
                    <a:pt x="130" y="362"/>
                  </a:lnTo>
                  <a:lnTo>
                    <a:pt x="116" y="366"/>
                  </a:lnTo>
                  <a:lnTo>
                    <a:pt x="101" y="370"/>
                  </a:lnTo>
                  <a:lnTo>
                    <a:pt x="88" y="375"/>
                  </a:lnTo>
                  <a:lnTo>
                    <a:pt x="78" y="379"/>
                  </a:lnTo>
                  <a:lnTo>
                    <a:pt x="71" y="382"/>
                  </a:lnTo>
                  <a:lnTo>
                    <a:pt x="68" y="383"/>
                  </a:lnTo>
                  <a:lnTo>
                    <a:pt x="52" y="387"/>
                  </a:lnTo>
                  <a:lnTo>
                    <a:pt x="39" y="388"/>
                  </a:lnTo>
                  <a:lnTo>
                    <a:pt x="27" y="385"/>
                  </a:lnTo>
                  <a:lnTo>
                    <a:pt x="17" y="378"/>
                  </a:lnTo>
                  <a:lnTo>
                    <a:pt x="9" y="369"/>
                  </a:lnTo>
                  <a:lnTo>
                    <a:pt x="4" y="357"/>
                  </a:lnTo>
                  <a:lnTo>
                    <a:pt x="3" y="341"/>
                  </a:lnTo>
                  <a:lnTo>
                    <a:pt x="5" y="70"/>
                  </a:lnTo>
                  <a:lnTo>
                    <a:pt x="5" y="64"/>
                  </a:lnTo>
                  <a:lnTo>
                    <a:pt x="5" y="57"/>
                  </a:lnTo>
                  <a:lnTo>
                    <a:pt x="5" y="5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11"/>
            <p:cNvSpPr>
              <a:spLocks/>
            </p:cNvSpPr>
            <p:nvPr/>
          </p:nvSpPr>
          <p:spPr bwMode="auto">
            <a:xfrm>
              <a:off x="5274519" y="1295400"/>
              <a:ext cx="1908175" cy="1846263"/>
            </a:xfrm>
            <a:custGeom>
              <a:avLst/>
              <a:gdLst>
                <a:gd name="T0" fmla="*/ 530 w 1202"/>
                <a:gd name="T1" fmla="*/ 17 h 1163"/>
                <a:gd name="T2" fmla="*/ 569 w 1202"/>
                <a:gd name="T3" fmla="*/ 64 h 1163"/>
                <a:gd name="T4" fmla="*/ 572 w 1202"/>
                <a:gd name="T5" fmla="*/ 124 h 1163"/>
                <a:gd name="T6" fmla="*/ 555 w 1202"/>
                <a:gd name="T7" fmla="*/ 174 h 1163"/>
                <a:gd name="T8" fmla="*/ 544 w 1202"/>
                <a:gd name="T9" fmla="*/ 203 h 1163"/>
                <a:gd name="T10" fmla="*/ 574 w 1202"/>
                <a:gd name="T11" fmla="*/ 247 h 1163"/>
                <a:gd name="T12" fmla="*/ 945 w 1202"/>
                <a:gd name="T13" fmla="*/ 249 h 1163"/>
                <a:gd name="T14" fmla="*/ 959 w 1202"/>
                <a:gd name="T15" fmla="*/ 627 h 1163"/>
                <a:gd name="T16" fmla="*/ 1010 w 1202"/>
                <a:gd name="T17" fmla="*/ 631 h 1163"/>
                <a:gd name="T18" fmla="*/ 1043 w 1202"/>
                <a:gd name="T19" fmla="*/ 619 h 1163"/>
                <a:gd name="T20" fmla="*/ 1098 w 1202"/>
                <a:gd name="T21" fmla="*/ 607 h 1163"/>
                <a:gd name="T22" fmla="*/ 1180 w 1202"/>
                <a:gd name="T23" fmla="*/ 644 h 1163"/>
                <a:gd name="T24" fmla="*/ 1199 w 1202"/>
                <a:gd name="T25" fmla="*/ 730 h 1163"/>
                <a:gd name="T26" fmla="*/ 1144 w 1202"/>
                <a:gd name="T27" fmla="*/ 796 h 1163"/>
                <a:gd name="T28" fmla="*/ 1072 w 1202"/>
                <a:gd name="T29" fmla="*/ 802 h 1163"/>
                <a:gd name="T30" fmla="*/ 1020 w 1202"/>
                <a:gd name="T31" fmla="*/ 786 h 1163"/>
                <a:gd name="T32" fmla="*/ 981 w 1202"/>
                <a:gd name="T33" fmla="*/ 777 h 1163"/>
                <a:gd name="T34" fmla="*/ 946 w 1202"/>
                <a:gd name="T35" fmla="*/ 808 h 1163"/>
                <a:gd name="T36" fmla="*/ 574 w 1202"/>
                <a:gd name="T37" fmla="*/ 1161 h 1163"/>
                <a:gd name="T38" fmla="*/ 544 w 1202"/>
                <a:gd name="T39" fmla="*/ 1117 h 1163"/>
                <a:gd name="T40" fmla="*/ 558 w 1202"/>
                <a:gd name="T41" fmla="*/ 1081 h 1163"/>
                <a:gd name="T42" fmla="*/ 574 w 1202"/>
                <a:gd name="T43" fmla="*/ 1026 h 1163"/>
                <a:gd name="T44" fmla="*/ 553 w 1202"/>
                <a:gd name="T45" fmla="*/ 952 h 1163"/>
                <a:gd name="T46" fmla="*/ 472 w 1202"/>
                <a:gd name="T47" fmla="*/ 914 h 1163"/>
                <a:gd name="T48" fmla="*/ 391 w 1202"/>
                <a:gd name="T49" fmla="*/ 952 h 1163"/>
                <a:gd name="T50" fmla="*/ 369 w 1202"/>
                <a:gd name="T51" fmla="*/ 1026 h 1163"/>
                <a:gd name="T52" fmla="*/ 387 w 1202"/>
                <a:gd name="T53" fmla="*/ 1081 h 1163"/>
                <a:gd name="T54" fmla="*/ 400 w 1202"/>
                <a:gd name="T55" fmla="*/ 1117 h 1163"/>
                <a:gd name="T56" fmla="*/ 369 w 1202"/>
                <a:gd name="T57" fmla="*/ 1161 h 1163"/>
                <a:gd name="T58" fmla="*/ 1 w 1202"/>
                <a:gd name="T59" fmla="*/ 1101 h 1163"/>
                <a:gd name="T60" fmla="*/ 8 w 1202"/>
                <a:gd name="T61" fmla="*/ 795 h 1163"/>
                <a:gd name="T62" fmla="*/ 52 w 1202"/>
                <a:gd name="T63" fmla="*/ 777 h 1163"/>
                <a:gd name="T64" fmla="*/ 87 w 1202"/>
                <a:gd name="T65" fmla="*/ 789 h 1163"/>
                <a:gd name="T66" fmla="*/ 143 w 1202"/>
                <a:gd name="T67" fmla="*/ 805 h 1163"/>
                <a:gd name="T68" fmla="*/ 220 w 1202"/>
                <a:gd name="T69" fmla="*/ 785 h 1163"/>
                <a:gd name="T70" fmla="*/ 258 w 1202"/>
                <a:gd name="T71" fmla="*/ 706 h 1163"/>
                <a:gd name="T72" fmla="*/ 220 w 1202"/>
                <a:gd name="T73" fmla="*/ 628 h 1163"/>
                <a:gd name="T74" fmla="*/ 143 w 1202"/>
                <a:gd name="T75" fmla="*/ 608 h 1163"/>
                <a:gd name="T76" fmla="*/ 87 w 1202"/>
                <a:gd name="T77" fmla="*/ 624 h 1163"/>
                <a:gd name="T78" fmla="*/ 52 w 1202"/>
                <a:gd name="T79" fmla="*/ 636 h 1163"/>
                <a:gd name="T80" fmla="*/ 8 w 1202"/>
                <a:gd name="T81" fmla="*/ 618 h 1163"/>
                <a:gd name="T82" fmla="*/ 1 w 1202"/>
                <a:gd name="T83" fmla="*/ 311 h 1163"/>
                <a:gd name="T84" fmla="*/ 71 w 1202"/>
                <a:gd name="T85" fmla="*/ 249 h 1163"/>
                <a:gd name="T86" fmla="*/ 394 w 1202"/>
                <a:gd name="T87" fmla="*/ 231 h 1163"/>
                <a:gd name="T88" fmla="*/ 394 w 1202"/>
                <a:gd name="T89" fmla="*/ 185 h 1163"/>
                <a:gd name="T90" fmla="*/ 380 w 1202"/>
                <a:gd name="T91" fmla="*/ 152 h 1163"/>
                <a:gd name="T92" fmla="*/ 368 w 1202"/>
                <a:gd name="T93" fmla="*/ 100 h 1163"/>
                <a:gd name="T94" fmla="*/ 387 w 1202"/>
                <a:gd name="T95" fmla="*/ 44 h 1163"/>
                <a:gd name="T96" fmla="*/ 451 w 1202"/>
                <a:gd name="T97" fmla="*/ 2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02" h="1163">
                  <a:moveTo>
                    <a:pt x="472" y="0"/>
                  </a:moveTo>
                  <a:lnTo>
                    <a:pt x="492" y="2"/>
                  </a:lnTo>
                  <a:lnTo>
                    <a:pt x="512" y="8"/>
                  </a:lnTo>
                  <a:lnTo>
                    <a:pt x="530" y="17"/>
                  </a:lnTo>
                  <a:lnTo>
                    <a:pt x="545" y="30"/>
                  </a:lnTo>
                  <a:lnTo>
                    <a:pt x="558" y="44"/>
                  </a:lnTo>
                  <a:lnTo>
                    <a:pt x="561" y="48"/>
                  </a:lnTo>
                  <a:lnTo>
                    <a:pt x="569" y="64"/>
                  </a:lnTo>
                  <a:lnTo>
                    <a:pt x="574" y="81"/>
                  </a:lnTo>
                  <a:lnTo>
                    <a:pt x="575" y="100"/>
                  </a:lnTo>
                  <a:lnTo>
                    <a:pt x="574" y="111"/>
                  </a:lnTo>
                  <a:lnTo>
                    <a:pt x="572" y="124"/>
                  </a:lnTo>
                  <a:lnTo>
                    <a:pt x="568" y="138"/>
                  </a:lnTo>
                  <a:lnTo>
                    <a:pt x="563" y="152"/>
                  </a:lnTo>
                  <a:lnTo>
                    <a:pt x="559" y="164"/>
                  </a:lnTo>
                  <a:lnTo>
                    <a:pt x="555" y="174"/>
                  </a:lnTo>
                  <a:lnTo>
                    <a:pt x="552" y="181"/>
                  </a:lnTo>
                  <a:lnTo>
                    <a:pt x="549" y="185"/>
                  </a:lnTo>
                  <a:lnTo>
                    <a:pt x="549" y="186"/>
                  </a:lnTo>
                  <a:lnTo>
                    <a:pt x="544" y="203"/>
                  </a:lnTo>
                  <a:lnTo>
                    <a:pt x="544" y="218"/>
                  </a:lnTo>
                  <a:lnTo>
                    <a:pt x="551" y="231"/>
                  </a:lnTo>
                  <a:lnTo>
                    <a:pt x="560" y="240"/>
                  </a:lnTo>
                  <a:lnTo>
                    <a:pt x="574" y="247"/>
                  </a:lnTo>
                  <a:lnTo>
                    <a:pt x="592" y="249"/>
                  </a:lnTo>
                  <a:lnTo>
                    <a:pt x="872" y="249"/>
                  </a:lnTo>
                  <a:lnTo>
                    <a:pt x="873" y="249"/>
                  </a:lnTo>
                  <a:lnTo>
                    <a:pt x="945" y="249"/>
                  </a:lnTo>
                  <a:lnTo>
                    <a:pt x="945" y="590"/>
                  </a:lnTo>
                  <a:lnTo>
                    <a:pt x="946" y="605"/>
                  </a:lnTo>
                  <a:lnTo>
                    <a:pt x="951" y="618"/>
                  </a:lnTo>
                  <a:lnTo>
                    <a:pt x="959" y="627"/>
                  </a:lnTo>
                  <a:lnTo>
                    <a:pt x="969" y="633"/>
                  </a:lnTo>
                  <a:lnTo>
                    <a:pt x="981" y="636"/>
                  </a:lnTo>
                  <a:lnTo>
                    <a:pt x="994" y="636"/>
                  </a:lnTo>
                  <a:lnTo>
                    <a:pt x="1010" y="631"/>
                  </a:lnTo>
                  <a:lnTo>
                    <a:pt x="1013" y="630"/>
                  </a:lnTo>
                  <a:lnTo>
                    <a:pt x="1020" y="628"/>
                  </a:lnTo>
                  <a:lnTo>
                    <a:pt x="1030" y="624"/>
                  </a:lnTo>
                  <a:lnTo>
                    <a:pt x="1043" y="619"/>
                  </a:lnTo>
                  <a:lnTo>
                    <a:pt x="1058" y="615"/>
                  </a:lnTo>
                  <a:lnTo>
                    <a:pt x="1072" y="611"/>
                  </a:lnTo>
                  <a:lnTo>
                    <a:pt x="1086" y="608"/>
                  </a:lnTo>
                  <a:lnTo>
                    <a:pt x="1098" y="607"/>
                  </a:lnTo>
                  <a:lnTo>
                    <a:pt x="1123" y="609"/>
                  </a:lnTo>
                  <a:lnTo>
                    <a:pt x="1144" y="617"/>
                  </a:lnTo>
                  <a:lnTo>
                    <a:pt x="1163" y="628"/>
                  </a:lnTo>
                  <a:lnTo>
                    <a:pt x="1180" y="644"/>
                  </a:lnTo>
                  <a:lnTo>
                    <a:pt x="1192" y="663"/>
                  </a:lnTo>
                  <a:lnTo>
                    <a:pt x="1199" y="683"/>
                  </a:lnTo>
                  <a:lnTo>
                    <a:pt x="1202" y="706"/>
                  </a:lnTo>
                  <a:lnTo>
                    <a:pt x="1199" y="730"/>
                  </a:lnTo>
                  <a:lnTo>
                    <a:pt x="1192" y="750"/>
                  </a:lnTo>
                  <a:lnTo>
                    <a:pt x="1180" y="769"/>
                  </a:lnTo>
                  <a:lnTo>
                    <a:pt x="1163" y="785"/>
                  </a:lnTo>
                  <a:lnTo>
                    <a:pt x="1144" y="796"/>
                  </a:lnTo>
                  <a:lnTo>
                    <a:pt x="1123" y="804"/>
                  </a:lnTo>
                  <a:lnTo>
                    <a:pt x="1098" y="806"/>
                  </a:lnTo>
                  <a:lnTo>
                    <a:pt x="1086" y="805"/>
                  </a:lnTo>
                  <a:lnTo>
                    <a:pt x="1072" y="802"/>
                  </a:lnTo>
                  <a:lnTo>
                    <a:pt x="1058" y="799"/>
                  </a:lnTo>
                  <a:lnTo>
                    <a:pt x="1043" y="794"/>
                  </a:lnTo>
                  <a:lnTo>
                    <a:pt x="1030" y="789"/>
                  </a:lnTo>
                  <a:lnTo>
                    <a:pt x="1020" y="786"/>
                  </a:lnTo>
                  <a:lnTo>
                    <a:pt x="1013" y="783"/>
                  </a:lnTo>
                  <a:lnTo>
                    <a:pt x="1010" y="782"/>
                  </a:lnTo>
                  <a:lnTo>
                    <a:pt x="994" y="777"/>
                  </a:lnTo>
                  <a:lnTo>
                    <a:pt x="981" y="777"/>
                  </a:lnTo>
                  <a:lnTo>
                    <a:pt x="969" y="780"/>
                  </a:lnTo>
                  <a:lnTo>
                    <a:pt x="959" y="786"/>
                  </a:lnTo>
                  <a:lnTo>
                    <a:pt x="951" y="795"/>
                  </a:lnTo>
                  <a:lnTo>
                    <a:pt x="946" y="808"/>
                  </a:lnTo>
                  <a:lnTo>
                    <a:pt x="945" y="822"/>
                  </a:lnTo>
                  <a:lnTo>
                    <a:pt x="945" y="1163"/>
                  </a:lnTo>
                  <a:lnTo>
                    <a:pt x="592" y="1163"/>
                  </a:lnTo>
                  <a:lnTo>
                    <a:pt x="574" y="1161"/>
                  </a:lnTo>
                  <a:lnTo>
                    <a:pt x="560" y="1155"/>
                  </a:lnTo>
                  <a:lnTo>
                    <a:pt x="551" y="1145"/>
                  </a:lnTo>
                  <a:lnTo>
                    <a:pt x="544" y="1132"/>
                  </a:lnTo>
                  <a:lnTo>
                    <a:pt x="544" y="1117"/>
                  </a:lnTo>
                  <a:lnTo>
                    <a:pt x="549" y="1100"/>
                  </a:lnTo>
                  <a:lnTo>
                    <a:pt x="551" y="1097"/>
                  </a:lnTo>
                  <a:lnTo>
                    <a:pt x="554" y="1091"/>
                  </a:lnTo>
                  <a:lnTo>
                    <a:pt x="558" y="1081"/>
                  </a:lnTo>
                  <a:lnTo>
                    <a:pt x="563" y="1068"/>
                  </a:lnTo>
                  <a:lnTo>
                    <a:pt x="567" y="1054"/>
                  </a:lnTo>
                  <a:lnTo>
                    <a:pt x="571" y="1040"/>
                  </a:lnTo>
                  <a:lnTo>
                    <a:pt x="574" y="1026"/>
                  </a:lnTo>
                  <a:lnTo>
                    <a:pt x="575" y="1014"/>
                  </a:lnTo>
                  <a:lnTo>
                    <a:pt x="573" y="991"/>
                  </a:lnTo>
                  <a:lnTo>
                    <a:pt x="565" y="970"/>
                  </a:lnTo>
                  <a:lnTo>
                    <a:pt x="553" y="952"/>
                  </a:lnTo>
                  <a:lnTo>
                    <a:pt x="536" y="936"/>
                  </a:lnTo>
                  <a:lnTo>
                    <a:pt x="517" y="924"/>
                  </a:lnTo>
                  <a:lnTo>
                    <a:pt x="496" y="917"/>
                  </a:lnTo>
                  <a:lnTo>
                    <a:pt x="472" y="914"/>
                  </a:lnTo>
                  <a:lnTo>
                    <a:pt x="448" y="917"/>
                  </a:lnTo>
                  <a:lnTo>
                    <a:pt x="426" y="924"/>
                  </a:lnTo>
                  <a:lnTo>
                    <a:pt x="407" y="936"/>
                  </a:lnTo>
                  <a:lnTo>
                    <a:pt x="391" y="952"/>
                  </a:lnTo>
                  <a:lnTo>
                    <a:pt x="378" y="970"/>
                  </a:lnTo>
                  <a:lnTo>
                    <a:pt x="371" y="991"/>
                  </a:lnTo>
                  <a:lnTo>
                    <a:pt x="368" y="1014"/>
                  </a:lnTo>
                  <a:lnTo>
                    <a:pt x="369" y="1026"/>
                  </a:lnTo>
                  <a:lnTo>
                    <a:pt x="372" y="1040"/>
                  </a:lnTo>
                  <a:lnTo>
                    <a:pt x="376" y="1054"/>
                  </a:lnTo>
                  <a:lnTo>
                    <a:pt x="381" y="1068"/>
                  </a:lnTo>
                  <a:lnTo>
                    <a:pt x="387" y="1081"/>
                  </a:lnTo>
                  <a:lnTo>
                    <a:pt x="391" y="1091"/>
                  </a:lnTo>
                  <a:lnTo>
                    <a:pt x="394" y="1097"/>
                  </a:lnTo>
                  <a:lnTo>
                    <a:pt x="395" y="1100"/>
                  </a:lnTo>
                  <a:lnTo>
                    <a:pt x="400" y="1117"/>
                  </a:lnTo>
                  <a:lnTo>
                    <a:pt x="399" y="1132"/>
                  </a:lnTo>
                  <a:lnTo>
                    <a:pt x="394" y="1145"/>
                  </a:lnTo>
                  <a:lnTo>
                    <a:pt x="384" y="1155"/>
                  </a:lnTo>
                  <a:lnTo>
                    <a:pt x="369" y="1161"/>
                  </a:lnTo>
                  <a:lnTo>
                    <a:pt x="352" y="1163"/>
                  </a:lnTo>
                  <a:lnTo>
                    <a:pt x="0" y="1163"/>
                  </a:lnTo>
                  <a:lnTo>
                    <a:pt x="0" y="1108"/>
                  </a:lnTo>
                  <a:lnTo>
                    <a:pt x="1" y="1101"/>
                  </a:lnTo>
                  <a:lnTo>
                    <a:pt x="1" y="1094"/>
                  </a:lnTo>
                  <a:lnTo>
                    <a:pt x="1" y="822"/>
                  </a:lnTo>
                  <a:lnTo>
                    <a:pt x="3" y="808"/>
                  </a:lnTo>
                  <a:lnTo>
                    <a:pt x="8" y="795"/>
                  </a:lnTo>
                  <a:lnTo>
                    <a:pt x="15" y="786"/>
                  </a:lnTo>
                  <a:lnTo>
                    <a:pt x="25" y="780"/>
                  </a:lnTo>
                  <a:lnTo>
                    <a:pt x="37" y="777"/>
                  </a:lnTo>
                  <a:lnTo>
                    <a:pt x="52" y="777"/>
                  </a:lnTo>
                  <a:lnTo>
                    <a:pt x="67" y="782"/>
                  </a:lnTo>
                  <a:lnTo>
                    <a:pt x="69" y="783"/>
                  </a:lnTo>
                  <a:lnTo>
                    <a:pt x="76" y="786"/>
                  </a:lnTo>
                  <a:lnTo>
                    <a:pt x="87" y="789"/>
                  </a:lnTo>
                  <a:lnTo>
                    <a:pt x="99" y="794"/>
                  </a:lnTo>
                  <a:lnTo>
                    <a:pt x="114" y="799"/>
                  </a:lnTo>
                  <a:lnTo>
                    <a:pt x="129" y="802"/>
                  </a:lnTo>
                  <a:lnTo>
                    <a:pt x="143" y="805"/>
                  </a:lnTo>
                  <a:lnTo>
                    <a:pt x="155" y="806"/>
                  </a:lnTo>
                  <a:lnTo>
                    <a:pt x="179" y="804"/>
                  </a:lnTo>
                  <a:lnTo>
                    <a:pt x="200" y="796"/>
                  </a:lnTo>
                  <a:lnTo>
                    <a:pt x="220" y="785"/>
                  </a:lnTo>
                  <a:lnTo>
                    <a:pt x="236" y="769"/>
                  </a:lnTo>
                  <a:lnTo>
                    <a:pt x="248" y="750"/>
                  </a:lnTo>
                  <a:lnTo>
                    <a:pt x="256" y="730"/>
                  </a:lnTo>
                  <a:lnTo>
                    <a:pt x="258" y="706"/>
                  </a:lnTo>
                  <a:lnTo>
                    <a:pt x="256" y="683"/>
                  </a:lnTo>
                  <a:lnTo>
                    <a:pt x="248" y="663"/>
                  </a:lnTo>
                  <a:lnTo>
                    <a:pt x="236" y="644"/>
                  </a:lnTo>
                  <a:lnTo>
                    <a:pt x="220" y="628"/>
                  </a:lnTo>
                  <a:lnTo>
                    <a:pt x="200" y="617"/>
                  </a:lnTo>
                  <a:lnTo>
                    <a:pt x="179" y="609"/>
                  </a:lnTo>
                  <a:lnTo>
                    <a:pt x="155" y="607"/>
                  </a:lnTo>
                  <a:lnTo>
                    <a:pt x="143" y="608"/>
                  </a:lnTo>
                  <a:lnTo>
                    <a:pt x="129" y="611"/>
                  </a:lnTo>
                  <a:lnTo>
                    <a:pt x="114" y="615"/>
                  </a:lnTo>
                  <a:lnTo>
                    <a:pt x="99" y="619"/>
                  </a:lnTo>
                  <a:lnTo>
                    <a:pt x="87" y="624"/>
                  </a:lnTo>
                  <a:lnTo>
                    <a:pt x="76" y="628"/>
                  </a:lnTo>
                  <a:lnTo>
                    <a:pt x="69" y="630"/>
                  </a:lnTo>
                  <a:lnTo>
                    <a:pt x="67" y="631"/>
                  </a:lnTo>
                  <a:lnTo>
                    <a:pt x="52" y="636"/>
                  </a:lnTo>
                  <a:lnTo>
                    <a:pt x="37" y="636"/>
                  </a:lnTo>
                  <a:lnTo>
                    <a:pt x="25" y="633"/>
                  </a:lnTo>
                  <a:lnTo>
                    <a:pt x="15" y="627"/>
                  </a:lnTo>
                  <a:lnTo>
                    <a:pt x="8" y="618"/>
                  </a:lnTo>
                  <a:lnTo>
                    <a:pt x="3" y="605"/>
                  </a:lnTo>
                  <a:lnTo>
                    <a:pt x="1" y="590"/>
                  </a:lnTo>
                  <a:lnTo>
                    <a:pt x="1" y="319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249"/>
                  </a:lnTo>
                  <a:lnTo>
                    <a:pt x="71" y="249"/>
                  </a:lnTo>
                  <a:lnTo>
                    <a:pt x="71" y="249"/>
                  </a:lnTo>
                  <a:lnTo>
                    <a:pt x="352" y="249"/>
                  </a:lnTo>
                  <a:lnTo>
                    <a:pt x="369" y="247"/>
                  </a:lnTo>
                  <a:lnTo>
                    <a:pt x="384" y="240"/>
                  </a:lnTo>
                  <a:lnTo>
                    <a:pt x="394" y="231"/>
                  </a:lnTo>
                  <a:lnTo>
                    <a:pt x="399" y="218"/>
                  </a:lnTo>
                  <a:lnTo>
                    <a:pt x="400" y="203"/>
                  </a:lnTo>
                  <a:lnTo>
                    <a:pt x="395" y="186"/>
                  </a:lnTo>
                  <a:lnTo>
                    <a:pt x="394" y="185"/>
                  </a:lnTo>
                  <a:lnTo>
                    <a:pt x="393" y="181"/>
                  </a:lnTo>
                  <a:lnTo>
                    <a:pt x="390" y="174"/>
                  </a:lnTo>
                  <a:lnTo>
                    <a:pt x="386" y="164"/>
                  </a:lnTo>
                  <a:lnTo>
                    <a:pt x="380" y="152"/>
                  </a:lnTo>
                  <a:lnTo>
                    <a:pt x="376" y="138"/>
                  </a:lnTo>
                  <a:lnTo>
                    <a:pt x="372" y="124"/>
                  </a:lnTo>
                  <a:lnTo>
                    <a:pt x="369" y="111"/>
                  </a:lnTo>
                  <a:lnTo>
                    <a:pt x="368" y="100"/>
                  </a:lnTo>
                  <a:lnTo>
                    <a:pt x="370" y="81"/>
                  </a:lnTo>
                  <a:lnTo>
                    <a:pt x="375" y="64"/>
                  </a:lnTo>
                  <a:lnTo>
                    <a:pt x="384" y="48"/>
                  </a:lnTo>
                  <a:lnTo>
                    <a:pt x="387" y="44"/>
                  </a:lnTo>
                  <a:lnTo>
                    <a:pt x="399" y="30"/>
                  </a:lnTo>
                  <a:lnTo>
                    <a:pt x="414" y="17"/>
                  </a:lnTo>
                  <a:lnTo>
                    <a:pt x="431" y="8"/>
                  </a:lnTo>
                  <a:lnTo>
                    <a:pt x="451" y="2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5713412" y="1875810"/>
              <a:ext cx="650754" cy="714990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74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4" name="Freeform 49"/>
            <p:cNvSpPr>
              <a:spLocks noEditPoints="1"/>
            </p:cNvSpPr>
            <p:nvPr/>
          </p:nvSpPr>
          <p:spPr bwMode="auto">
            <a:xfrm>
              <a:off x="7307263" y="3651251"/>
              <a:ext cx="615949" cy="615949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4305512" y="3452192"/>
              <a:ext cx="569700" cy="567814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104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9" name="Freeform 74"/>
            <p:cNvSpPr>
              <a:spLocks noEditPoints="1"/>
            </p:cNvSpPr>
            <p:nvPr/>
          </p:nvSpPr>
          <p:spPr bwMode="auto">
            <a:xfrm>
              <a:off x="5812804" y="5078896"/>
              <a:ext cx="517525" cy="635000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41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5474</TotalTime>
  <Words>550</Words>
  <Application>Microsoft Office PowerPoint</Application>
  <PresentationFormat>Custom</PresentationFormat>
  <Paragraphs>122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Office Theme</vt:lpstr>
      <vt:lpstr>Puzzle Jigsaw Diagram for PowerPoint</vt:lpstr>
      <vt:lpstr>Puzzle Jigsaw Diagram for PowerPoint</vt:lpstr>
      <vt:lpstr>Puzzle Jigsaw Diagram for PowerPoint</vt:lpstr>
      <vt:lpstr>Puzzle Jigsaw Diagram for PowerPoint</vt:lpstr>
      <vt:lpstr>Puzzle Jigsaw Diagram for PowerPoint</vt:lpstr>
      <vt:lpstr>Puzzle Jigsaw Diagram for PowerPoint</vt:lpstr>
      <vt:lpstr>Puzzle Jigsaw Diagram for PowerPoint</vt:lpstr>
      <vt:lpstr>Puzzle Jigsaw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SlideModel</cp:lastModifiedBy>
  <cp:revision>132</cp:revision>
  <dcterms:created xsi:type="dcterms:W3CDTF">2013-09-12T13:05:01Z</dcterms:created>
  <dcterms:modified xsi:type="dcterms:W3CDTF">2016-01-25T15:05:14Z</dcterms:modified>
</cp:coreProperties>
</file>