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2"/>
  </p:notesMasterIdLst>
  <p:sldIdLst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68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6D99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36"/>
      </p:cViewPr>
      <p:guideLst>
        <p:guide orient="horz" pos="2160"/>
        <p:guide pos="3839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98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46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036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61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663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763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888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382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3529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5781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0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12037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89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68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326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hyperlink" Target="https://slidemodel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279EEC4-4437-4711-BA4D-A20BD74372AD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  <a:hlinkClick r:id="rId1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prstClr val="black">
                  <a:lumMod val="50000"/>
                  <a:lumOff val="50000"/>
                </a:prst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00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 Step Arrows Concept for Presentation</a:t>
            </a:r>
            <a:endParaRPr lang="en-US" dirty="0">
              <a:latin typeface="+mn-lt"/>
            </a:endParaRPr>
          </a:p>
        </p:txBody>
      </p:sp>
      <p:sp>
        <p:nvSpPr>
          <p:cNvPr id="110" name="Rectangle 13">
            <a:extLst>
              <a:ext uri="{FF2B5EF4-FFF2-40B4-BE49-F238E27FC236}">
                <a16:creationId xmlns:a16="http://schemas.microsoft.com/office/drawing/2014/main" xmlns="" id="{30639616-B710-40B2-BE82-A9FFEAFF9BAB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/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FF2CF9D2-BAFF-402C-97D4-06654C44B400}"/>
              </a:ext>
            </a:extLst>
          </p:cNvPr>
          <p:cNvSpPr txBox="1"/>
          <p:nvPr/>
        </p:nvSpPr>
        <p:spPr>
          <a:xfrm>
            <a:off x="7857298" y="2868678"/>
            <a:ext cx="294823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This is a sample text. Insert your desired text here. 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xmlns="" id="{2761099A-0789-4EBB-8BBC-784DE9D48997}"/>
              </a:ext>
            </a:extLst>
          </p:cNvPr>
          <p:cNvCxnSpPr/>
          <p:nvPr/>
        </p:nvCxnSpPr>
        <p:spPr>
          <a:xfrm>
            <a:off x="7807415" y="2594772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66213389-9DEA-4A43-B242-C118B56350D5}"/>
              </a:ext>
            </a:extLst>
          </p:cNvPr>
          <p:cNvSpPr txBox="1"/>
          <p:nvPr/>
        </p:nvSpPr>
        <p:spPr>
          <a:xfrm>
            <a:off x="8697744" y="1876591"/>
            <a:ext cx="212777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Placeholder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xmlns="" id="{C5B5382B-1DD3-4E0E-807C-9F008A053731}"/>
              </a:ext>
            </a:extLst>
          </p:cNvPr>
          <p:cNvGrpSpPr/>
          <p:nvPr/>
        </p:nvGrpSpPr>
        <p:grpSpPr>
          <a:xfrm>
            <a:off x="7890600" y="1784555"/>
            <a:ext cx="554496" cy="609136"/>
            <a:chOff x="4776788" y="2243138"/>
            <a:chExt cx="434976" cy="477838"/>
          </a:xfrm>
          <a:solidFill>
            <a:schemeClr val="bg1"/>
          </a:solidFill>
        </p:grpSpPr>
        <p:sp>
          <p:nvSpPr>
            <p:cNvPr id="118" name="Freeform 17">
              <a:extLst>
                <a:ext uri="{FF2B5EF4-FFF2-40B4-BE49-F238E27FC236}">
                  <a16:creationId xmlns:a16="http://schemas.microsoft.com/office/drawing/2014/main" xmlns="" id="{8D053F08-6365-4F81-8526-8F80908025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8226" y="2316163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19" name="Freeform 18">
              <a:extLst>
                <a:ext uri="{FF2B5EF4-FFF2-40B4-BE49-F238E27FC236}">
                  <a16:creationId xmlns:a16="http://schemas.microsoft.com/office/drawing/2014/main" xmlns="" id="{B12BAAF3-F46A-4D6D-84DF-52BC5CA5E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4751" y="2243138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0" name="Freeform 19">
              <a:extLst>
                <a:ext uri="{FF2B5EF4-FFF2-40B4-BE49-F238E27FC236}">
                  <a16:creationId xmlns:a16="http://schemas.microsoft.com/office/drawing/2014/main" xmlns="" id="{EDCB6E11-5249-4C38-9332-0B535D649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563" y="2271713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1" name="Freeform 20">
              <a:extLst>
                <a:ext uri="{FF2B5EF4-FFF2-40B4-BE49-F238E27FC236}">
                  <a16:creationId xmlns:a16="http://schemas.microsoft.com/office/drawing/2014/main" xmlns="" id="{455D9FA2-7F09-431E-A0AD-BD2CBA054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5363" y="2346325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2" name="Freeform 21">
              <a:extLst>
                <a:ext uri="{FF2B5EF4-FFF2-40B4-BE49-F238E27FC236}">
                  <a16:creationId xmlns:a16="http://schemas.microsoft.com/office/drawing/2014/main" xmlns="" id="{9DBC160A-400E-4156-961F-A02E51191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788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3" name="Freeform 22">
              <a:extLst>
                <a:ext uri="{FF2B5EF4-FFF2-40B4-BE49-F238E27FC236}">
                  <a16:creationId xmlns:a16="http://schemas.microsoft.com/office/drawing/2014/main" xmlns="" id="{1FE6C7FC-8035-4FF8-891B-B39C1C200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5363" y="2540000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4" name="Freeform 23">
              <a:extLst>
                <a:ext uri="{FF2B5EF4-FFF2-40B4-BE49-F238E27FC236}">
                  <a16:creationId xmlns:a16="http://schemas.microsoft.com/office/drawing/2014/main" xmlns="" id="{D08577EA-A379-45A7-A7E0-42A38967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13" y="2540000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5" name="Freeform 24">
              <a:extLst>
                <a:ext uri="{FF2B5EF4-FFF2-40B4-BE49-F238E27FC236}">
                  <a16:creationId xmlns:a16="http://schemas.microsoft.com/office/drawing/2014/main" xmlns="" id="{287E759C-C26F-4BDD-8CEE-1004EF672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726" y="2449513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6" name="Freeform 25">
              <a:extLst>
                <a:ext uri="{FF2B5EF4-FFF2-40B4-BE49-F238E27FC236}">
                  <a16:creationId xmlns:a16="http://schemas.microsoft.com/office/drawing/2014/main" xmlns="" id="{134776C6-A596-4AC1-AE7A-039888675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13" y="2346325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7" name="Freeform 26">
              <a:extLst>
                <a:ext uri="{FF2B5EF4-FFF2-40B4-BE49-F238E27FC236}">
                  <a16:creationId xmlns:a16="http://schemas.microsoft.com/office/drawing/2014/main" xmlns="" id="{C485E3AF-8402-44F0-887C-1AECF16CE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271713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8" name="Freeform 27">
              <a:extLst>
                <a:ext uri="{FF2B5EF4-FFF2-40B4-BE49-F238E27FC236}">
                  <a16:creationId xmlns:a16="http://schemas.microsoft.com/office/drawing/2014/main" xmlns="" id="{2474269A-6AC2-4E05-8B19-D7F8BF72E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051" y="2382838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9" name="Freeform 28">
              <a:extLst>
                <a:ext uri="{FF2B5EF4-FFF2-40B4-BE49-F238E27FC236}">
                  <a16:creationId xmlns:a16="http://schemas.microsoft.com/office/drawing/2014/main" xmlns="" id="{9AE32A02-9E19-4053-918E-9F30A581A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0463" y="2543175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68B3F400-4218-48CD-A625-47D2747DF492}"/>
              </a:ext>
            </a:extLst>
          </p:cNvPr>
          <p:cNvGrpSpPr/>
          <p:nvPr/>
        </p:nvGrpSpPr>
        <p:grpSpPr>
          <a:xfrm>
            <a:off x="1207667" y="2197938"/>
            <a:ext cx="5520520" cy="4124326"/>
            <a:chOff x="-5152456" y="2197938"/>
            <a:chExt cx="5520520" cy="4124326"/>
          </a:xfrm>
        </p:grpSpPr>
        <p:sp>
          <p:nvSpPr>
            <p:cNvPr id="96" name="Freeform 14">
              <a:extLst>
                <a:ext uri="{FF2B5EF4-FFF2-40B4-BE49-F238E27FC236}">
                  <a16:creationId xmlns:a16="http://schemas.microsoft.com/office/drawing/2014/main" xmlns="" id="{7F72A8D0-7C24-4486-A33B-AD9200C18C7D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268002" y="4071350"/>
              <a:ext cx="2905125" cy="790251"/>
            </a:xfrm>
            <a:custGeom>
              <a:avLst/>
              <a:gdLst>
                <a:gd name="T0" fmla="*/ 0 w 1830"/>
                <a:gd name="T1" fmla="*/ 422 h 422"/>
                <a:gd name="T2" fmla="*/ 1654 w 1830"/>
                <a:gd name="T3" fmla="*/ 422 h 422"/>
                <a:gd name="T4" fmla="*/ 1830 w 1830"/>
                <a:gd name="T5" fmla="*/ 211 h 422"/>
                <a:gd name="T6" fmla="*/ 1654 w 1830"/>
                <a:gd name="T7" fmla="*/ 0 h 422"/>
                <a:gd name="T8" fmla="*/ 0 w 1830"/>
                <a:gd name="T9" fmla="*/ 0 h 422"/>
                <a:gd name="T10" fmla="*/ 0 w 1830"/>
                <a:gd name="T11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0" h="422">
                  <a:moveTo>
                    <a:pt x="0" y="422"/>
                  </a:moveTo>
                  <a:lnTo>
                    <a:pt x="1654" y="422"/>
                  </a:lnTo>
                  <a:lnTo>
                    <a:pt x="1830" y="211"/>
                  </a:lnTo>
                  <a:lnTo>
                    <a:pt x="1654" y="0"/>
                  </a:lnTo>
                  <a:lnTo>
                    <a:pt x="0" y="0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15">
              <a:extLst>
                <a:ext uri="{FF2B5EF4-FFF2-40B4-BE49-F238E27FC236}">
                  <a16:creationId xmlns:a16="http://schemas.microsoft.com/office/drawing/2014/main" xmlns="" id="{48798AF0-970D-42FF-8D90-725D4B86797A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917617" y="3932586"/>
              <a:ext cx="2625725" cy="788379"/>
            </a:xfrm>
            <a:custGeom>
              <a:avLst/>
              <a:gdLst>
                <a:gd name="T0" fmla="*/ 0 w 1654"/>
                <a:gd name="T1" fmla="*/ 421 h 421"/>
                <a:gd name="T2" fmla="*/ 1478 w 1654"/>
                <a:gd name="T3" fmla="*/ 421 h 421"/>
                <a:gd name="T4" fmla="*/ 1654 w 1654"/>
                <a:gd name="T5" fmla="*/ 212 h 421"/>
                <a:gd name="T6" fmla="*/ 1478 w 1654"/>
                <a:gd name="T7" fmla="*/ 0 h 421"/>
                <a:gd name="T8" fmla="*/ 0 w 1654"/>
                <a:gd name="T9" fmla="*/ 0 h 421"/>
                <a:gd name="T10" fmla="*/ 0 w 1654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4" h="421">
                  <a:moveTo>
                    <a:pt x="0" y="421"/>
                  </a:moveTo>
                  <a:lnTo>
                    <a:pt x="1478" y="421"/>
                  </a:lnTo>
                  <a:lnTo>
                    <a:pt x="1654" y="212"/>
                  </a:lnTo>
                  <a:lnTo>
                    <a:pt x="1478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16">
              <a:extLst>
                <a:ext uri="{FF2B5EF4-FFF2-40B4-BE49-F238E27FC236}">
                  <a16:creationId xmlns:a16="http://schemas.microsoft.com/office/drawing/2014/main" xmlns="" id="{D38C8337-25A7-4E59-8E73-169BA4093A1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522344" y="4115942"/>
              <a:ext cx="2992437" cy="788379"/>
            </a:xfrm>
            <a:custGeom>
              <a:avLst/>
              <a:gdLst>
                <a:gd name="T0" fmla="*/ 0 w 1885"/>
                <a:gd name="T1" fmla="*/ 421 h 421"/>
                <a:gd name="T2" fmla="*/ 1709 w 1885"/>
                <a:gd name="T3" fmla="*/ 421 h 421"/>
                <a:gd name="T4" fmla="*/ 1885 w 1885"/>
                <a:gd name="T5" fmla="*/ 210 h 421"/>
                <a:gd name="T6" fmla="*/ 1709 w 1885"/>
                <a:gd name="T7" fmla="*/ 0 h 421"/>
                <a:gd name="T8" fmla="*/ 0 w 1885"/>
                <a:gd name="T9" fmla="*/ 0 h 421"/>
                <a:gd name="T10" fmla="*/ 0 w 1885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5" h="421">
                  <a:moveTo>
                    <a:pt x="0" y="421"/>
                  </a:moveTo>
                  <a:lnTo>
                    <a:pt x="1709" y="421"/>
                  </a:lnTo>
                  <a:lnTo>
                    <a:pt x="1885" y="210"/>
                  </a:lnTo>
                  <a:lnTo>
                    <a:pt x="1709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18">
              <a:extLst>
                <a:ext uri="{FF2B5EF4-FFF2-40B4-BE49-F238E27FC236}">
                  <a16:creationId xmlns:a16="http://schemas.microsoft.com/office/drawing/2014/main" xmlns="" id="{5BACD9DE-397E-429A-8B7C-334B1F919176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5484362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0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0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00" name="Freeform 19">
              <a:extLst>
                <a:ext uri="{FF2B5EF4-FFF2-40B4-BE49-F238E27FC236}">
                  <a16:creationId xmlns:a16="http://schemas.microsoft.com/office/drawing/2014/main" xmlns="" id="{0D0F903D-C0BF-42BE-82C8-0842DC45275B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07606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1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1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20">
              <a:extLst>
                <a:ext uri="{FF2B5EF4-FFF2-40B4-BE49-F238E27FC236}">
                  <a16:creationId xmlns:a16="http://schemas.microsoft.com/office/drawing/2014/main" xmlns="" id="{5725D22B-0C31-4D1F-B7B2-1B27CADF1495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6412441" y="4273899"/>
              <a:ext cx="3308350" cy="788379"/>
            </a:xfrm>
            <a:custGeom>
              <a:avLst/>
              <a:gdLst>
                <a:gd name="T0" fmla="*/ 0 w 2084"/>
                <a:gd name="T1" fmla="*/ 0 h 421"/>
                <a:gd name="T2" fmla="*/ 0 w 2084"/>
                <a:gd name="T3" fmla="*/ 421 h 421"/>
                <a:gd name="T4" fmla="*/ 1908 w 2084"/>
                <a:gd name="T5" fmla="*/ 421 h 421"/>
                <a:gd name="T6" fmla="*/ 2084 w 2084"/>
                <a:gd name="T7" fmla="*/ 210 h 421"/>
                <a:gd name="T8" fmla="*/ 1908 w 2084"/>
                <a:gd name="T9" fmla="*/ 0 h 421"/>
                <a:gd name="T10" fmla="*/ 0 w 2084"/>
                <a:gd name="T1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4" h="421">
                  <a:moveTo>
                    <a:pt x="0" y="0"/>
                  </a:moveTo>
                  <a:lnTo>
                    <a:pt x="0" y="421"/>
                  </a:lnTo>
                  <a:lnTo>
                    <a:pt x="1908" y="421"/>
                  </a:lnTo>
                  <a:lnTo>
                    <a:pt x="2084" y="210"/>
                  </a:lnTo>
                  <a:lnTo>
                    <a:pt x="19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22">
              <a:extLst>
                <a:ext uri="{FF2B5EF4-FFF2-40B4-BE49-F238E27FC236}">
                  <a16:creationId xmlns:a16="http://schemas.microsoft.com/office/drawing/2014/main" xmlns="" id="{D3E1EA96-5441-4968-BC0C-AE711B34F428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544379" y="3982592"/>
              <a:ext cx="2725737" cy="788379"/>
            </a:xfrm>
            <a:custGeom>
              <a:avLst/>
              <a:gdLst>
                <a:gd name="T0" fmla="*/ 0 w 1717"/>
                <a:gd name="T1" fmla="*/ 421 h 421"/>
                <a:gd name="T2" fmla="*/ 1541 w 1717"/>
                <a:gd name="T3" fmla="*/ 421 h 421"/>
                <a:gd name="T4" fmla="*/ 1717 w 1717"/>
                <a:gd name="T5" fmla="*/ 210 h 421"/>
                <a:gd name="T6" fmla="*/ 1541 w 1717"/>
                <a:gd name="T7" fmla="*/ 0 h 421"/>
                <a:gd name="T8" fmla="*/ 0 w 1717"/>
                <a:gd name="T9" fmla="*/ 0 h 421"/>
                <a:gd name="T10" fmla="*/ 0 w 1717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421">
                  <a:moveTo>
                    <a:pt x="0" y="421"/>
                  </a:moveTo>
                  <a:lnTo>
                    <a:pt x="1541" y="421"/>
                  </a:lnTo>
                  <a:lnTo>
                    <a:pt x="1717" y="210"/>
                  </a:lnTo>
                  <a:lnTo>
                    <a:pt x="1541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23">
              <a:extLst>
                <a:ext uri="{FF2B5EF4-FFF2-40B4-BE49-F238E27FC236}">
                  <a16:creationId xmlns:a16="http://schemas.microsoft.com/office/drawing/2014/main" xmlns="" id="{8C8DD2F6-4955-47A7-9C1F-664711BAF1F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644770" y="1789458"/>
              <a:ext cx="815975" cy="1632935"/>
            </a:xfrm>
            <a:custGeom>
              <a:avLst/>
              <a:gdLst>
                <a:gd name="T0" fmla="*/ 514 w 514"/>
                <a:gd name="T1" fmla="*/ 872 h 872"/>
                <a:gd name="T2" fmla="*/ 0 w 514"/>
                <a:gd name="T3" fmla="*/ 121 h 872"/>
                <a:gd name="T4" fmla="*/ 0 w 514"/>
                <a:gd name="T5" fmla="*/ 0 h 872"/>
                <a:gd name="T6" fmla="*/ 514 w 514"/>
                <a:gd name="T7" fmla="*/ 450 h 872"/>
                <a:gd name="T8" fmla="*/ 514 w 514"/>
                <a:gd name="T9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872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450"/>
                  </a:lnTo>
                  <a:lnTo>
                    <a:pt x="514" y="8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04" name="Freeform 24">
              <a:extLst>
                <a:ext uri="{FF2B5EF4-FFF2-40B4-BE49-F238E27FC236}">
                  <a16:creationId xmlns:a16="http://schemas.microsoft.com/office/drawing/2014/main" xmlns="" id="{F7F485A5-F932-4B69-8750-98FF7134E2B9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137287" y="1508563"/>
              <a:ext cx="815975" cy="2194725"/>
            </a:xfrm>
            <a:custGeom>
              <a:avLst/>
              <a:gdLst>
                <a:gd name="T0" fmla="*/ 514 w 514"/>
                <a:gd name="T1" fmla="*/ 1172 h 1172"/>
                <a:gd name="T2" fmla="*/ 0 w 514"/>
                <a:gd name="T3" fmla="*/ 120 h 1172"/>
                <a:gd name="T4" fmla="*/ 0 w 514"/>
                <a:gd name="T5" fmla="*/ 0 h 1172"/>
                <a:gd name="T6" fmla="*/ 514 w 514"/>
                <a:gd name="T7" fmla="*/ 751 h 1172"/>
                <a:gd name="T8" fmla="*/ 514 w 514"/>
                <a:gd name="T9" fmla="*/ 1172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1172"/>
                  </a:moveTo>
                  <a:lnTo>
                    <a:pt x="0" y="120"/>
                  </a:lnTo>
                  <a:lnTo>
                    <a:pt x="0" y="0"/>
                  </a:lnTo>
                  <a:lnTo>
                    <a:pt x="514" y="751"/>
                  </a:lnTo>
                  <a:lnTo>
                    <a:pt x="514" y="11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25">
              <a:extLst>
                <a:ext uri="{FF2B5EF4-FFF2-40B4-BE49-F238E27FC236}">
                  <a16:creationId xmlns:a16="http://schemas.microsoft.com/office/drawing/2014/main" xmlns="" id="{FFC1949F-B8A6-41B5-B8B9-CF1748AE749D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153190" y="2071289"/>
              <a:ext cx="815975" cy="1069273"/>
            </a:xfrm>
            <a:custGeom>
              <a:avLst/>
              <a:gdLst>
                <a:gd name="T0" fmla="*/ 514 w 514"/>
                <a:gd name="T1" fmla="*/ 571 h 571"/>
                <a:gd name="T2" fmla="*/ 0 w 514"/>
                <a:gd name="T3" fmla="*/ 121 h 571"/>
                <a:gd name="T4" fmla="*/ 0 w 514"/>
                <a:gd name="T5" fmla="*/ 0 h 571"/>
                <a:gd name="T6" fmla="*/ 514 w 514"/>
                <a:gd name="T7" fmla="*/ 150 h 571"/>
                <a:gd name="T8" fmla="*/ 514 w 514"/>
                <a:gd name="T9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571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150"/>
                  </a:lnTo>
                  <a:lnTo>
                    <a:pt x="514" y="5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06" name="Freeform 27">
              <a:extLst>
                <a:ext uri="{FF2B5EF4-FFF2-40B4-BE49-F238E27FC236}">
                  <a16:creationId xmlns:a16="http://schemas.microsoft.com/office/drawing/2014/main" xmlns="" id="{D41904EA-5410-41B9-A670-A3E79F28F3ED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801119" y="2211736"/>
              <a:ext cx="815975" cy="788379"/>
            </a:xfrm>
            <a:custGeom>
              <a:avLst/>
              <a:gdLst>
                <a:gd name="T0" fmla="*/ 514 w 514"/>
                <a:gd name="T1" fmla="*/ 421 h 421"/>
                <a:gd name="T2" fmla="*/ 0 w 514"/>
                <a:gd name="T3" fmla="*/ 271 h 421"/>
                <a:gd name="T4" fmla="*/ 0 w 514"/>
                <a:gd name="T5" fmla="*/ 150 h 421"/>
                <a:gd name="T6" fmla="*/ 514 w 514"/>
                <a:gd name="T7" fmla="*/ 0 h 421"/>
                <a:gd name="T8" fmla="*/ 514 w 514"/>
                <a:gd name="T9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421">
                  <a:moveTo>
                    <a:pt x="514" y="421"/>
                  </a:moveTo>
                  <a:lnTo>
                    <a:pt x="0" y="271"/>
                  </a:lnTo>
                  <a:lnTo>
                    <a:pt x="0" y="150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28">
              <a:extLst>
                <a:ext uri="{FF2B5EF4-FFF2-40B4-BE49-F238E27FC236}">
                  <a16:creationId xmlns:a16="http://schemas.microsoft.com/office/drawing/2014/main" xmlns="" id="{26FFA6E3-3284-4D0D-BF5F-8C1ABC39958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463081" y="1508563"/>
              <a:ext cx="815975" cy="2194725"/>
            </a:xfrm>
            <a:custGeom>
              <a:avLst/>
              <a:gdLst>
                <a:gd name="T0" fmla="*/ 514 w 514"/>
                <a:gd name="T1" fmla="*/ 0 h 1172"/>
                <a:gd name="T2" fmla="*/ 514 w 514"/>
                <a:gd name="T3" fmla="*/ 421 h 1172"/>
                <a:gd name="T4" fmla="*/ 0 w 514"/>
                <a:gd name="T5" fmla="*/ 1172 h 1172"/>
                <a:gd name="T6" fmla="*/ 0 w 514"/>
                <a:gd name="T7" fmla="*/ 1051 h 1172"/>
                <a:gd name="T8" fmla="*/ 514 w 514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0"/>
                  </a:moveTo>
                  <a:lnTo>
                    <a:pt x="514" y="421"/>
                  </a:lnTo>
                  <a:lnTo>
                    <a:pt x="0" y="1172"/>
                  </a:lnTo>
                  <a:lnTo>
                    <a:pt x="0" y="1051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30">
              <a:extLst>
                <a:ext uri="{FF2B5EF4-FFF2-40B4-BE49-F238E27FC236}">
                  <a16:creationId xmlns:a16="http://schemas.microsoft.com/office/drawing/2014/main" xmlns="" id="{BE541A89-BFDE-4401-A364-7CE32C27730E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449051" y="2071289"/>
              <a:ext cx="815975" cy="1069273"/>
            </a:xfrm>
            <a:custGeom>
              <a:avLst/>
              <a:gdLst>
                <a:gd name="T0" fmla="*/ 514 w 514"/>
                <a:gd name="T1" fmla="*/ 421 h 571"/>
                <a:gd name="T2" fmla="*/ 0 w 514"/>
                <a:gd name="T3" fmla="*/ 571 h 571"/>
                <a:gd name="T4" fmla="*/ 0 w 514"/>
                <a:gd name="T5" fmla="*/ 451 h 571"/>
                <a:gd name="T6" fmla="*/ 514 w 514"/>
                <a:gd name="T7" fmla="*/ 0 h 571"/>
                <a:gd name="T8" fmla="*/ 514 w 514"/>
                <a:gd name="T9" fmla="*/ 42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421"/>
                  </a:moveTo>
                  <a:lnTo>
                    <a:pt x="0" y="571"/>
                  </a:lnTo>
                  <a:lnTo>
                    <a:pt x="0" y="4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31">
              <a:extLst>
                <a:ext uri="{FF2B5EF4-FFF2-40B4-BE49-F238E27FC236}">
                  <a16:creationId xmlns:a16="http://schemas.microsoft.com/office/drawing/2014/main" xmlns="" id="{5F56F17F-B834-49C5-B3E2-B18E5D705A3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55597" y="1789458"/>
              <a:ext cx="815975" cy="1632935"/>
            </a:xfrm>
            <a:custGeom>
              <a:avLst/>
              <a:gdLst>
                <a:gd name="T0" fmla="*/ 514 w 514"/>
                <a:gd name="T1" fmla="*/ 421 h 872"/>
                <a:gd name="T2" fmla="*/ 0 w 514"/>
                <a:gd name="T3" fmla="*/ 872 h 872"/>
                <a:gd name="T4" fmla="*/ 0 w 514"/>
                <a:gd name="T5" fmla="*/ 751 h 872"/>
                <a:gd name="T6" fmla="*/ 514 w 514"/>
                <a:gd name="T7" fmla="*/ 0 h 872"/>
                <a:gd name="T8" fmla="*/ 514 w 514"/>
                <a:gd name="T9" fmla="*/ 421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421"/>
                  </a:moveTo>
                  <a:lnTo>
                    <a:pt x="0" y="872"/>
                  </a:lnTo>
                  <a:lnTo>
                    <a:pt x="0" y="7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xmlns="" id="{F5446B50-9F57-4A66-BE3B-DD34E0BD5875}"/>
                </a:ext>
              </a:extLst>
            </p:cNvPr>
            <p:cNvSpPr txBox="1"/>
            <p:nvPr/>
          </p:nvSpPr>
          <p:spPr>
            <a:xfrm flipH="1">
              <a:off x="-5011079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01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xmlns="" id="{5ABD841A-4626-4BE3-946A-377477E2CC78}"/>
                </a:ext>
              </a:extLst>
            </p:cNvPr>
            <p:cNvSpPr txBox="1"/>
            <p:nvPr/>
          </p:nvSpPr>
          <p:spPr>
            <a:xfrm flipH="1">
              <a:off x="-4222700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02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xmlns="" id="{8A8ECB6C-8579-44D7-BF17-3972EF71AFF9}"/>
                </a:ext>
              </a:extLst>
            </p:cNvPr>
            <p:cNvSpPr txBox="1"/>
            <p:nvPr/>
          </p:nvSpPr>
          <p:spPr>
            <a:xfrm flipH="1">
              <a:off x="-3434323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03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xmlns="" id="{159B623B-92B9-4275-9D8A-1AAF6508C9DD}"/>
                </a:ext>
              </a:extLst>
            </p:cNvPr>
            <p:cNvSpPr txBox="1"/>
            <p:nvPr/>
          </p:nvSpPr>
          <p:spPr>
            <a:xfrm flipH="1">
              <a:off x="-2645944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04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xmlns="" id="{A4095611-D0C5-4B2D-988E-E63C9B238308}"/>
                </a:ext>
              </a:extLst>
            </p:cNvPr>
            <p:cNvSpPr txBox="1"/>
            <p:nvPr/>
          </p:nvSpPr>
          <p:spPr>
            <a:xfrm flipH="1">
              <a:off x="-1857567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05</a:t>
              </a: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xmlns="" id="{C605E8CC-9D0A-4510-B5B9-A538AEB11AFC}"/>
                </a:ext>
              </a:extLst>
            </p:cNvPr>
            <p:cNvSpPr txBox="1"/>
            <p:nvPr/>
          </p:nvSpPr>
          <p:spPr>
            <a:xfrm flipH="1">
              <a:off x="-1068252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06</a:t>
              </a: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xmlns="" id="{E018C23F-BB9C-4039-A76E-861DB5811D67}"/>
                </a:ext>
              </a:extLst>
            </p:cNvPr>
            <p:cNvSpPr txBox="1"/>
            <p:nvPr/>
          </p:nvSpPr>
          <p:spPr>
            <a:xfrm flipH="1">
              <a:off x="-278938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07</a:t>
              </a: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xmlns="" id="{92789162-13B1-4129-B7B1-CAB735BEC2C9}"/>
                </a:ext>
              </a:extLst>
            </p:cNvPr>
            <p:cNvSpPr txBox="1"/>
            <p:nvPr/>
          </p:nvSpPr>
          <p:spPr>
            <a:xfrm rot="16200000" flipH="1">
              <a:off x="-5427979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xmlns="" id="{C8A70355-649B-40A5-845A-B2623EC91FE8}"/>
                </a:ext>
              </a:extLst>
            </p:cNvPr>
            <p:cNvSpPr txBox="1"/>
            <p:nvPr/>
          </p:nvSpPr>
          <p:spPr>
            <a:xfrm rot="16200000" flipH="1">
              <a:off x="-4639600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xmlns="" id="{973DE3B6-33E0-4B07-A7BE-856422446BBD}"/>
                </a:ext>
              </a:extLst>
            </p:cNvPr>
            <p:cNvSpPr txBox="1"/>
            <p:nvPr/>
          </p:nvSpPr>
          <p:spPr>
            <a:xfrm rot="16200000" flipH="1">
              <a:off x="-3851223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xmlns="" id="{6A0733FB-EDC5-414C-BD39-CF6A4FD574CE}"/>
                </a:ext>
              </a:extLst>
            </p:cNvPr>
            <p:cNvSpPr txBox="1"/>
            <p:nvPr/>
          </p:nvSpPr>
          <p:spPr>
            <a:xfrm rot="16200000" flipH="1">
              <a:off x="-3062844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xmlns="" id="{BD4A5C74-5E64-4B63-8007-AFBD456D3205}"/>
                </a:ext>
              </a:extLst>
            </p:cNvPr>
            <p:cNvSpPr txBox="1"/>
            <p:nvPr/>
          </p:nvSpPr>
          <p:spPr>
            <a:xfrm rot="16200000" flipH="1">
              <a:off x="-2274467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xmlns="" id="{7DA4D18D-04EA-4A9E-B1BB-DEA182CEE6A9}"/>
                </a:ext>
              </a:extLst>
            </p:cNvPr>
            <p:cNvSpPr txBox="1"/>
            <p:nvPr/>
          </p:nvSpPr>
          <p:spPr>
            <a:xfrm rot="16200000" flipH="1">
              <a:off x="-1485152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xmlns="" id="{A8DD6139-F01D-4F31-B781-7F5DF5036AC7}"/>
                </a:ext>
              </a:extLst>
            </p:cNvPr>
            <p:cNvSpPr txBox="1"/>
            <p:nvPr/>
          </p:nvSpPr>
          <p:spPr>
            <a:xfrm rot="16200000" flipH="1">
              <a:off x="-695838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216" name="Freeform 45">
              <a:extLst>
                <a:ext uri="{FF2B5EF4-FFF2-40B4-BE49-F238E27FC236}">
                  <a16:creationId xmlns:a16="http://schemas.microsoft.com/office/drawing/2014/main" xmlns="" id="{E40A5571-0F10-4DAA-A17B-DD99D8FABF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31024" y="3609736"/>
              <a:ext cx="231168" cy="309068"/>
            </a:xfrm>
            <a:custGeom>
              <a:avLst/>
              <a:gdLst>
                <a:gd name="T0" fmla="*/ 1760 w 2342"/>
                <a:gd name="T1" fmla="*/ 892 h 3323"/>
                <a:gd name="T2" fmla="*/ 1635 w 2342"/>
                <a:gd name="T3" fmla="*/ 1232 h 3323"/>
                <a:gd name="T4" fmla="*/ 1433 w 2342"/>
                <a:gd name="T5" fmla="*/ 1474 h 3323"/>
                <a:gd name="T6" fmla="*/ 1388 w 2342"/>
                <a:gd name="T7" fmla="*/ 1504 h 3323"/>
                <a:gd name="T8" fmla="*/ 1311 w 2342"/>
                <a:gd name="T9" fmla="*/ 1626 h 3323"/>
                <a:gd name="T10" fmla="*/ 1272 w 2342"/>
                <a:gd name="T11" fmla="*/ 1843 h 3323"/>
                <a:gd name="T12" fmla="*/ 1254 w 2342"/>
                <a:gd name="T13" fmla="*/ 2063 h 3323"/>
                <a:gd name="T14" fmla="*/ 1249 w 2342"/>
                <a:gd name="T15" fmla="*/ 2195 h 3323"/>
                <a:gd name="T16" fmla="*/ 1393 w 2342"/>
                <a:gd name="T17" fmla="*/ 2251 h 3323"/>
                <a:gd name="T18" fmla="*/ 1583 w 2342"/>
                <a:gd name="T19" fmla="*/ 2410 h 3323"/>
                <a:gd name="T20" fmla="*/ 1716 w 2342"/>
                <a:gd name="T21" fmla="*/ 2532 h 3323"/>
                <a:gd name="T22" fmla="*/ 1788 w 2342"/>
                <a:gd name="T23" fmla="*/ 2630 h 3323"/>
                <a:gd name="T24" fmla="*/ 1814 w 2342"/>
                <a:gd name="T25" fmla="*/ 2748 h 3323"/>
                <a:gd name="T26" fmla="*/ 640 w 2342"/>
                <a:gd name="T27" fmla="*/ 2589 h 3323"/>
                <a:gd name="T28" fmla="*/ 802 w 2342"/>
                <a:gd name="T29" fmla="*/ 2411 h 3323"/>
                <a:gd name="T30" fmla="*/ 942 w 2342"/>
                <a:gd name="T31" fmla="*/ 2300 h 3323"/>
                <a:gd name="T32" fmla="*/ 1015 w 2342"/>
                <a:gd name="T33" fmla="*/ 2253 h 3323"/>
                <a:gd name="T34" fmla="*/ 1150 w 2342"/>
                <a:gd name="T35" fmla="*/ 2205 h 3323"/>
                <a:gd name="T36" fmla="*/ 1145 w 2342"/>
                <a:gd name="T37" fmla="*/ 2122 h 3323"/>
                <a:gd name="T38" fmla="*/ 1106 w 2342"/>
                <a:gd name="T39" fmla="*/ 1811 h 3323"/>
                <a:gd name="T40" fmla="*/ 1043 w 2342"/>
                <a:gd name="T41" fmla="*/ 1615 h 3323"/>
                <a:gd name="T42" fmla="*/ 997 w 2342"/>
                <a:gd name="T43" fmla="*/ 1527 h 3323"/>
                <a:gd name="T44" fmla="*/ 800 w 2342"/>
                <a:gd name="T45" fmla="*/ 1383 h 3323"/>
                <a:gd name="T46" fmla="*/ 646 w 2342"/>
                <a:gd name="T47" fmla="*/ 1130 h 3323"/>
                <a:gd name="T48" fmla="*/ 565 w 2342"/>
                <a:gd name="T49" fmla="*/ 805 h 3323"/>
                <a:gd name="T50" fmla="*/ 354 w 2342"/>
                <a:gd name="T51" fmla="*/ 676 h 3323"/>
                <a:gd name="T52" fmla="*/ 465 w 2342"/>
                <a:gd name="T53" fmla="*/ 1089 h 3323"/>
                <a:gd name="T54" fmla="*/ 659 w 2342"/>
                <a:gd name="T55" fmla="*/ 1423 h 3323"/>
                <a:gd name="T56" fmla="*/ 808 w 2342"/>
                <a:gd name="T57" fmla="*/ 1732 h 3323"/>
                <a:gd name="T58" fmla="*/ 572 w 2342"/>
                <a:gd name="T59" fmla="*/ 2000 h 3323"/>
                <a:gd name="T60" fmla="*/ 410 w 2342"/>
                <a:gd name="T61" fmla="*/ 2370 h 3323"/>
                <a:gd name="T62" fmla="*/ 336 w 2342"/>
                <a:gd name="T63" fmla="*/ 2805 h 3323"/>
                <a:gd name="T64" fmla="*/ 1955 w 2342"/>
                <a:gd name="T65" fmla="*/ 2453 h 3323"/>
                <a:gd name="T66" fmla="*/ 1809 w 2342"/>
                <a:gd name="T67" fmla="*/ 2068 h 3323"/>
                <a:gd name="T68" fmla="*/ 1586 w 2342"/>
                <a:gd name="T69" fmla="*/ 1776 h 3323"/>
                <a:gd name="T70" fmla="*/ 1636 w 2342"/>
                <a:gd name="T71" fmla="*/ 1477 h 3323"/>
                <a:gd name="T72" fmla="*/ 1844 w 2342"/>
                <a:gd name="T73" fmla="*/ 1164 h 3323"/>
                <a:gd name="T74" fmla="*/ 1973 w 2342"/>
                <a:gd name="T75" fmla="*/ 764 h 3323"/>
                <a:gd name="T76" fmla="*/ 0 w 2342"/>
                <a:gd name="T77" fmla="*/ 0 h 3323"/>
                <a:gd name="T78" fmla="*/ 2210 w 2342"/>
                <a:gd name="T79" fmla="*/ 497 h 3323"/>
                <a:gd name="T80" fmla="*/ 2134 w 2342"/>
                <a:gd name="T81" fmla="*/ 978 h 3323"/>
                <a:gd name="T82" fmla="*/ 1957 w 2342"/>
                <a:gd name="T83" fmla="*/ 1391 h 3323"/>
                <a:gd name="T84" fmla="*/ 1808 w 2342"/>
                <a:gd name="T85" fmla="*/ 1709 h 3323"/>
                <a:gd name="T86" fmla="*/ 2039 w 2342"/>
                <a:gd name="T87" fmla="*/ 2066 h 3323"/>
                <a:gd name="T88" fmla="*/ 2176 w 2342"/>
                <a:gd name="T89" fmla="*/ 2511 h 3323"/>
                <a:gd name="T90" fmla="*/ 2213 w 2342"/>
                <a:gd name="T91" fmla="*/ 3010 h 3323"/>
                <a:gd name="T92" fmla="*/ 130 w 2342"/>
                <a:gd name="T93" fmla="*/ 3010 h 3323"/>
                <a:gd name="T94" fmla="*/ 165 w 2342"/>
                <a:gd name="T95" fmla="*/ 2511 h 3323"/>
                <a:gd name="T96" fmla="*/ 304 w 2342"/>
                <a:gd name="T97" fmla="*/ 2066 h 3323"/>
                <a:gd name="T98" fmla="*/ 534 w 2342"/>
                <a:gd name="T99" fmla="*/ 1709 h 3323"/>
                <a:gd name="T100" fmla="*/ 386 w 2342"/>
                <a:gd name="T101" fmla="*/ 1391 h 3323"/>
                <a:gd name="T102" fmla="*/ 209 w 2342"/>
                <a:gd name="T103" fmla="*/ 978 h 3323"/>
                <a:gd name="T104" fmla="*/ 132 w 2342"/>
                <a:gd name="T105" fmla="*/ 497 h 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2" h="3323">
                  <a:moveTo>
                    <a:pt x="552" y="661"/>
                  </a:moveTo>
                  <a:lnTo>
                    <a:pt x="1790" y="661"/>
                  </a:lnTo>
                  <a:lnTo>
                    <a:pt x="1784" y="740"/>
                  </a:lnTo>
                  <a:lnTo>
                    <a:pt x="1774" y="817"/>
                  </a:lnTo>
                  <a:lnTo>
                    <a:pt x="1760" y="892"/>
                  </a:lnTo>
                  <a:lnTo>
                    <a:pt x="1742" y="966"/>
                  </a:lnTo>
                  <a:lnTo>
                    <a:pt x="1720" y="1037"/>
                  </a:lnTo>
                  <a:lnTo>
                    <a:pt x="1695" y="1106"/>
                  </a:lnTo>
                  <a:lnTo>
                    <a:pt x="1667" y="1170"/>
                  </a:lnTo>
                  <a:lnTo>
                    <a:pt x="1635" y="1232"/>
                  </a:lnTo>
                  <a:lnTo>
                    <a:pt x="1600" y="1289"/>
                  </a:lnTo>
                  <a:lnTo>
                    <a:pt x="1562" y="1343"/>
                  </a:lnTo>
                  <a:lnTo>
                    <a:pt x="1522" y="1392"/>
                  </a:lnTo>
                  <a:lnTo>
                    <a:pt x="1478" y="1436"/>
                  </a:lnTo>
                  <a:lnTo>
                    <a:pt x="1433" y="1474"/>
                  </a:lnTo>
                  <a:lnTo>
                    <a:pt x="1431" y="1475"/>
                  </a:lnTo>
                  <a:lnTo>
                    <a:pt x="1425" y="1478"/>
                  </a:lnTo>
                  <a:lnTo>
                    <a:pt x="1416" y="1484"/>
                  </a:lnTo>
                  <a:lnTo>
                    <a:pt x="1402" y="1492"/>
                  </a:lnTo>
                  <a:lnTo>
                    <a:pt x="1388" y="1504"/>
                  </a:lnTo>
                  <a:lnTo>
                    <a:pt x="1371" y="1518"/>
                  </a:lnTo>
                  <a:lnTo>
                    <a:pt x="1351" y="1536"/>
                  </a:lnTo>
                  <a:lnTo>
                    <a:pt x="1337" y="1561"/>
                  </a:lnTo>
                  <a:lnTo>
                    <a:pt x="1324" y="1591"/>
                  </a:lnTo>
                  <a:lnTo>
                    <a:pt x="1311" y="1626"/>
                  </a:lnTo>
                  <a:lnTo>
                    <a:pt x="1301" y="1665"/>
                  </a:lnTo>
                  <a:lnTo>
                    <a:pt x="1292" y="1706"/>
                  </a:lnTo>
                  <a:lnTo>
                    <a:pt x="1284" y="1750"/>
                  </a:lnTo>
                  <a:lnTo>
                    <a:pt x="1278" y="1796"/>
                  </a:lnTo>
                  <a:lnTo>
                    <a:pt x="1272" y="1843"/>
                  </a:lnTo>
                  <a:lnTo>
                    <a:pt x="1266" y="1889"/>
                  </a:lnTo>
                  <a:lnTo>
                    <a:pt x="1262" y="1935"/>
                  </a:lnTo>
                  <a:lnTo>
                    <a:pt x="1258" y="1980"/>
                  </a:lnTo>
                  <a:lnTo>
                    <a:pt x="1256" y="2023"/>
                  </a:lnTo>
                  <a:lnTo>
                    <a:pt x="1254" y="2063"/>
                  </a:lnTo>
                  <a:lnTo>
                    <a:pt x="1252" y="2099"/>
                  </a:lnTo>
                  <a:lnTo>
                    <a:pt x="1251" y="2131"/>
                  </a:lnTo>
                  <a:lnTo>
                    <a:pt x="1250" y="2159"/>
                  </a:lnTo>
                  <a:lnTo>
                    <a:pt x="1250" y="2179"/>
                  </a:lnTo>
                  <a:lnTo>
                    <a:pt x="1249" y="2195"/>
                  </a:lnTo>
                  <a:lnTo>
                    <a:pt x="1249" y="2202"/>
                  </a:lnTo>
                  <a:lnTo>
                    <a:pt x="1285" y="2207"/>
                  </a:lnTo>
                  <a:lnTo>
                    <a:pt x="1321" y="2217"/>
                  </a:lnTo>
                  <a:lnTo>
                    <a:pt x="1356" y="2232"/>
                  </a:lnTo>
                  <a:lnTo>
                    <a:pt x="1393" y="2251"/>
                  </a:lnTo>
                  <a:lnTo>
                    <a:pt x="1430" y="2276"/>
                  </a:lnTo>
                  <a:lnTo>
                    <a:pt x="1468" y="2307"/>
                  </a:lnTo>
                  <a:lnTo>
                    <a:pt x="1509" y="2344"/>
                  </a:lnTo>
                  <a:lnTo>
                    <a:pt x="1547" y="2379"/>
                  </a:lnTo>
                  <a:lnTo>
                    <a:pt x="1583" y="2410"/>
                  </a:lnTo>
                  <a:lnTo>
                    <a:pt x="1616" y="2439"/>
                  </a:lnTo>
                  <a:lnTo>
                    <a:pt x="1644" y="2465"/>
                  </a:lnTo>
                  <a:lnTo>
                    <a:pt x="1671" y="2489"/>
                  </a:lnTo>
                  <a:lnTo>
                    <a:pt x="1695" y="2512"/>
                  </a:lnTo>
                  <a:lnTo>
                    <a:pt x="1716" y="2532"/>
                  </a:lnTo>
                  <a:lnTo>
                    <a:pt x="1735" y="2553"/>
                  </a:lnTo>
                  <a:lnTo>
                    <a:pt x="1752" y="2571"/>
                  </a:lnTo>
                  <a:lnTo>
                    <a:pt x="1766" y="2591"/>
                  </a:lnTo>
                  <a:lnTo>
                    <a:pt x="1778" y="2610"/>
                  </a:lnTo>
                  <a:lnTo>
                    <a:pt x="1788" y="2630"/>
                  </a:lnTo>
                  <a:lnTo>
                    <a:pt x="1796" y="2650"/>
                  </a:lnTo>
                  <a:lnTo>
                    <a:pt x="1803" y="2672"/>
                  </a:lnTo>
                  <a:lnTo>
                    <a:pt x="1808" y="2695"/>
                  </a:lnTo>
                  <a:lnTo>
                    <a:pt x="1812" y="2721"/>
                  </a:lnTo>
                  <a:lnTo>
                    <a:pt x="1814" y="2748"/>
                  </a:lnTo>
                  <a:lnTo>
                    <a:pt x="588" y="2748"/>
                  </a:lnTo>
                  <a:lnTo>
                    <a:pt x="593" y="2706"/>
                  </a:lnTo>
                  <a:lnTo>
                    <a:pt x="604" y="2665"/>
                  </a:lnTo>
                  <a:lnTo>
                    <a:pt x="620" y="2626"/>
                  </a:lnTo>
                  <a:lnTo>
                    <a:pt x="640" y="2589"/>
                  </a:lnTo>
                  <a:lnTo>
                    <a:pt x="665" y="2552"/>
                  </a:lnTo>
                  <a:lnTo>
                    <a:pt x="693" y="2516"/>
                  </a:lnTo>
                  <a:lnTo>
                    <a:pt x="727" y="2481"/>
                  </a:lnTo>
                  <a:lnTo>
                    <a:pt x="763" y="2446"/>
                  </a:lnTo>
                  <a:lnTo>
                    <a:pt x="802" y="2411"/>
                  </a:lnTo>
                  <a:lnTo>
                    <a:pt x="844" y="2377"/>
                  </a:lnTo>
                  <a:lnTo>
                    <a:pt x="889" y="2342"/>
                  </a:lnTo>
                  <a:lnTo>
                    <a:pt x="934" y="2307"/>
                  </a:lnTo>
                  <a:lnTo>
                    <a:pt x="937" y="2304"/>
                  </a:lnTo>
                  <a:lnTo>
                    <a:pt x="942" y="2300"/>
                  </a:lnTo>
                  <a:lnTo>
                    <a:pt x="951" y="2293"/>
                  </a:lnTo>
                  <a:lnTo>
                    <a:pt x="962" y="2285"/>
                  </a:lnTo>
                  <a:lnTo>
                    <a:pt x="977" y="2275"/>
                  </a:lnTo>
                  <a:lnTo>
                    <a:pt x="995" y="2264"/>
                  </a:lnTo>
                  <a:lnTo>
                    <a:pt x="1015" y="2253"/>
                  </a:lnTo>
                  <a:lnTo>
                    <a:pt x="1038" y="2241"/>
                  </a:lnTo>
                  <a:lnTo>
                    <a:pt x="1063" y="2231"/>
                  </a:lnTo>
                  <a:lnTo>
                    <a:pt x="1090" y="2220"/>
                  </a:lnTo>
                  <a:lnTo>
                    <a:pt x="1119" y="2212"/>
                  </a:lnTo>
                  <a:lnTo>
                    <a:pt x="1150" y="2205"/>
                  </a:lnTo>
                  <a:lnTo>
                    <a:pt x="1148" y="2203"/>
                  </a:lnTo>
                  <a:lnTo>
                    <a:pt x="1147" y="2201"/>
                  </a:lnTo>
                  <a:lnTo>
                    <a:pt x="1147" y="2199"/>
                  </a:lnTo>
                  <a:lnTo>
                    <a:pt x="1146" y="2199"/>
                  </a:lnTo>
                  <a:lnTo>
                    <a:pt x="1145" y="2122"/>
                  </a:lnTo>
                  <a:lnTo>
                    <a:pt x="1141" y="2050"/>
                  </a:lnTo>
                  <a:lnTo>
                    <a:pt x="1135" y="1983"/>
                  </a:lnTo>
                  <a:lnTo>
                    <a:pt x="1126" y="1921"/>
                  </a:lnTo>
                  <a:lnTo>
                    <a:pt x="1117" y="1864"/>
                  </a:lnTo>
                  <a:lnTo>
                    <a:pt x="1106" y="1811"/>
                  </a:lnTo>
                  <a:lnTo>
                    <a:pt x="1094" y="1763"/>
                  </a:lnTo>
                  <a:lnTo>
                    <a:pt x="1082" y="1720"/>
                  </a:lnTo>
                  <a:lnTo>
                    <a:pt x="1068" y="1681"/>
                  </a:lnTo>
                  <a:lnTo>
                    <a:pt x="1056" y="1646"/>
                  </a:lnTo>
                  <a:lnTo>
                    <a:pt x="1043" y="1615"/>
                  </a:lnTo>
                  <a:lnTo>
                    <a:pt x="1032" y="1590"/>
                  </a:lnTo>
                  <a:lnTo>
                    <a:pt x="1020" y="1568"/>
                  </a:lnTo>
                  <a:lnTo>
                    <a:pt x="1011" y="1550"/>
                  </a:lnTo>
                  <a:lnTo>
                    <a:pt x="1003" y="1536"/>
                  </a:lnTo>
                  <a:lnTo>
                    <a:pt x="997" y="1527"/>
                  </a:lnTo>
                  <a:lnTo>
                    <a:pt x="993" y="1521"/>
                  </a:lnTo>
                  <a:lnTo>
                    <a:pt x="992" y="1519"/>
                  </a:lnTo>
                  <a:lnTo>
                    <a:pt x="881" y="1457"/>
                  </a:lnTo>
                  <a:lnTo>
                    <a:pt x="840" y="1422"/>
                  </a:lnTo>
                  <a:lnTo>
                    <a:pt x="800" y="1383"/>
                  </a:lnTo>
                  <a:lnTo>
                    <a:pt x="764" y="1338"/>
                  </a:lnTo>
                  <a:lnTo>
                    <a:pt x="730" y="1291"/>
                  </a:lnTo>
                  <a:lnTo>
                    <a:pt x="700" y="1241"/>
                  </a:lnTo>
                  <a:lnTo>
                    <a:pt x="672" y="1187"/>
                  </a:lnTo>
                  <a:lnTo>
                    <a:pt x="646" y="1130"/>
                  </a:lnTo>
                  <a:lnTo>
                    <a:pt x="625" y="1070"/>
                  </a:lnTo>
                  <a:lnTo>
                    <a:pt x="606" y="1007"/>
                  </a:lnTo>
                  <a:lnTo>
                    <a:pt x="589" y="942"/>
                  </a:lnTo>
                  <a:lnTo>
                    <a:pt x="576" y="875"/>
                  </a:lnTo>
                  <a:lnTo>
                    <a:pt x="565" y="805"/>
                  </a:lnTo>
                  <a:lnTo>
                    <a:pt x="557" y="733"/>
                  </a:lnTo>
                  <a:lnTo>
                    <a:pt x="552" y="661"/>
                  </a:lnTo>
                  <a:close/>
                  <a:moveTo>
                    <a:pt x="336" y="498"/>
                  </a:moveTo>
                  <a:lnTo>
                    <a:pt x="343" y="588"/>
                  </a:lnTo>
                  <a:lnTo>
                    <a:pt x="354" y="676"/>
                  </a:lnTo>
                  <a:lnTo>
                    <a:pt x="369" y="764"/>
                  </a:lnTo>
                  <a:lnTo>
                    <a:pt x="387" y="849"/>
                  </a:lnTo>
                  <a:lnTo>
                    <a:pt x="410" y="931"/>
                  </a:lnTo>
                  <a:lnTo>
                    <a:pt x="435" y="1012"/>
                  </a:lnTo>
                  <a:lnTo>
                    <a:pt x="465" y="1089"/>
                  </a:lnTo>
                  <a:lnTo>
                    <a:pt x="497" y="1164"/>
                  </a:lnTo>
                  <a:lnTo>
                    <a:pt x="533" y="1235"/>
                  </a:lnTo>
                  <a:lnTo>
                    <a:pt x="572" y="1302"/>
                  </a:lnTo>
                  <a:lnTo>
                    <a:pt x="614" y="1364"/>
                  </a:lnTo>
                  <a:lnTo>
                    <a:pt x="659" y="1423"/>
                  </a:lnTo>
                  <a:lnTo>
                    <a:pt x="706" y="1477"/>
                  </a:lnTo>
                  <a:lnTo>
                    <a:pt x="756" y="1526"/>
                  </a:lnTo>
                  <a:lnTo>
                    <a:pt x="808" y="1569"/>
                  </a:lnTo>
                  <a:lnTo>
                    <a:pt x="915" y="1651"/>
                  </a:lnTo>
                  <a:lnTo>
                    <a:pt x="808" y="1732"/>
                  </a:lnTo>
                  <a:lnTo>
                    <a:pt x="756" y="1776"/>
                  </a:lnTo>
                  <a:lnTo>
                    <a:pt x="706" y="1826"/>
                  </a:lnTo>
                  <a:lnTo>
                    <a:pt x="659" y="1879"/>
                  </a:lnTo>
                  <a:lnTo>
                    <a:pt x="614" y="1937"/>
                  </a:lnTo>
                  <a:lnTo>
                    <a:pt x="572" y="2000"/>
                  </a:lnTo>
                  <a:lnTo>
                    <a:pt x="533" y="2068"/>
                  </a:lnTo>
                  <a:lnTo>
                    <a:pt x="497" y="2138"/>
                  </a:lnTo>
                  <a:lnTo>
                    <a:pt x="465" y="2212"/>
                  </a:lnTo>
                  <a:lnTo>
                    <a:pt x="435" y="2290"/>
                  </a:lnTo>
                  <a:lnTo>
                    <a:pt x="410" y="2370"/>
                  </a:lnTo>
                  <a:lnTo>
                    <a:pt x="387" y="2453"/>
                  </a:lnTo>
                  <a:lnTo>
                    <a:pt x="369" y="2538"/>
                  </a:lnTo>
                  <a:lnTo>
                    <a:pt x="354" y="2625"/>
                  </a:lnTo>
                  <a:lnTo>
                    <a:pt x="343" y="2715"/>
                  </a:lnTo>
                  <a:lnTo>
                    <a:pt x="336" y="2805"/>
                  </a:lnTo>
                  <a:lnTo>
                    <a:pt x="2006" y="2805"/>
                  </a:lnTo>
                  <a:lnTo>
                    <a:pt x="1999" y="2715"/>
                  </a:lnTo>
                  <a:lnTo>
                    <a:pt x="1988" y="2625"/>
                  </a:lnTo>
                  <a:lnTo>
                    <a:pt x="1973" y="2538"/>
                  </a:lnTo>
                  <a:lnTo>
                    <a:pt x="1955" y="2453"/>
                  </a:lnTo>
                  <a:lnTo>
                    <a:pt x="1932" y="2370"/>
                  </a:lnTo>
                  <a:lnTo>
                    <a:pt x="1907" y="2290"/>
                  </a:lnTo>
                  <a:lnTo>
                    <a:pt x="1877" y="2212"/>
                  </a:lnTo>
                  <a:lnTo>
                    <a:pt x="1844" y="2138"/>
                  </a:lnTo>
                  <a:lnTo>
                    <a:pt x="1809" y="2068"/>
                  </a:lnTo>
                  <a:lnTo>
                    <a:pt x="1770" y="2000"/>
                  </a:lnTo>
                  <a:lnTo>
                    <a:pt x="1728" y="1937"/>
                  </a:lnTo>
                  <a:lnTo>
                    <a:pt x="1684" y="1879"/>
                  </a:lnTo>
                  <a:lnTo>
                    <a:pt x="1636" y="1826"/>
                  </a:lnTo>
                  <a:lnTo>
                    <a:pt x="1586" y="1776"/>
                  </a:lnTo>
                  <a:lnTo>
                    <a:pt x="1534" y="1732"/>
                  </a:lnTo>
                  <a:lnTo>
                    <a:pt x="1427" y="1651"/>
                  </a:lnTo>
                  <a:lnTo>
                    <a:pt x="1534" y="1569"/>
                  </a:lnTo>
                  <a:lnTo>
                    <a:pt x="1586" y="1526"/>
                  </a:lnTo>
                  <a:lnTo>
                    <a:pt x="1636" y="1477"/>
                  </a:lnTo>
                  <a:lnTo>
                    <a:pt x="1684" y="1423"/>
                  </a:lnTo>
                  <a:lnTo>
                    <a:pt x="1728" y="1364"/>
                  </a:lnTo>
                  <a:lnTo>
                    <a:pt x="1770" y="1302"/>
                  </a:lnTo>
                  <a:lnTo>
                    <a:pt x="1809" y="1235"/>
                  </a:lnTo>
                  <a:lnTo>
                    <a:pt x="1844" y="1164"/>
                  </a:lnTo>
                  <a:lnTo>
                    <a:pt x="1877" y="1089"/>
                  </a:lnTo>
                  <a:lnTo>
                    <a:pt x="1907" y="1012"/>
                  </a:lnTo>
                  <a:lnTo>
                    <a:pt x="1932" y="931"/>
                  </a:lnTo>
                  <a:lnTo>
                    <a:pt x="1955" y="849"/>
                  </a:lnTo>
                  <a:lnTo>
                    <a:pt x="1973" y="764"/>
                  </a:lnTo>
                  <a:lnTo>
                    <a:pt x="1988" y="676"/>
                  </a:lnTo>
                  <a:lnTo>
                    <a:pt x="1999" y="588"/>
                  </a:lnTo>
                  <a:lnTo>
                    <a:pt x="2006" y="498"/>
                  </a:lnTo>
                  <a:lnTo>
                    <a:pt x="336" y="498"/>
                  </a:lnTo>
                  <a:close/>
                  <a:moveTo>
                    <a:pt x="0" y="0"/>
                  </a:moveTo>
                  <a:lnTo>
                    <a:pt x="2342" y="0"/>
                  </a:lnTo>
                  <a:lnTo>
                    <a:pt x="2342" y="313"/>
                  </a:lnTo>
                  <a:lnTo>
                    <a:pt x="2213" y="313"/>
                  </a:lnTo>
                  <a:lnTo>
                    <a:pt x="2213" y="395"/>
                  </a:lnTo>
                  <a:lnTo>
                    <a:pt x="2210" y="497"/>
                  </a:lnTo>
                  <a:lnTo>
                    <a:pt x="2204" y="596"/>
                  </a:lnTo>
                  <a:lnTo>
                    <a:pt x="2193" y="694"/>
                  </a:lnTo>
                  <a:lnTo>
                    <a:pt x="2176" y="791"/>
                  </a:lnTo>
                  <a:lnTo>
                    <a:pt x="2157" y="885"/>
                  </a:lnTo>
                  <a:lnTo>
                    <a:pt x="2134" y="978"/>
                  </a:lnTo>
                  <a:lnTo>
                    <a:pt x="2105" y="1067"/>
                  </a:lnTo>
                  <a:lnTo>
                    <a:pt x="2073" y="1153"/>
                  </a:lnTo>
                  <a:lnTo>
                    <a:pt x="2039" y="1236"/>
                  </a:lnTo>
                  <a:lnTo>
                    <a:pt x="1999" y="1315"/>
                  </a:lnTo>
                  <a:lnTo>
                    <a:pt x="1957" y="1391"/>
                  </a:lnTo>
                  <a:lnTo>
                    <a:pt x="1910" y="1463"/>
                  </a:lnTo>
                  <a:lnTo>
                    <a:pt x="1861" y="1530"/>
                  </a:lnTo>
                  <a:lnTo>
                    <a:pt x="1808" y="1593"/>
                  </a:lnTo>
                  <a:lnTo>
                    <a:pt x="1753" y="1651"/>
                  </a:lnTo>
                  <a:lnTo>
                    <a:pt x="1808" y="1709"/>
                  </a:lnTo>
                  <a:lnTo>
                    <a:pt x="1861" y="1772"/>
                  </a:lnTo>
                  <a:lnTo>
                    <a:pt x="1910" y="1839"/>
                  </a:lnTo>
                  <a:lnTo>
                    <a:pt x="1957" y="1911"/>
                  </a:lnTo>
                  <a:lnTo>
                    <a:pt x="1999" y="1987"/>
                  </a:lnTo>
                  <a:lnTo>
                    <a:pt x="2039" y="2066"/>
                  </a:lnTo>
                  <a:lnTo>
                    <a:pt x="2073" y="2149"/>
                  </a:lnTo>
                  <a:lnTo>
                    <a:pt x="2105" y="2235"/>
                  </a:lnTo>
                  <a:lnTo>
                    <a:pt x="2134" y="2324"/>
                  </a:lnTo>
                  <a:lnTo>
                    <a:pt x="2157" y="2416"/>
                  </a:lnTo>
                  <a:lnTo>
                    <a:pt x="2176" y="2511"/>
                  </a:lnTo>
                  <a:lnTo>
                    <a:pt x="2193" y="2607"/>
                  </a:lnTo>
                  <a:lnTo>
                    <a:pt x="2204" y="2705"/>
                  </a:lnTo>
                  <a:lnTo>
                    <a:pt x="2210" y="2806"/>
                  </a:lnTo>
                  <a:lnTo>
                    <a:pt x="2213" y="2907"/>
                  </a:lnTo>
                  <a:lnTo>
                    <a:pt x="2213" y="3010"/>
                  </a:lnTo>
                  <a:lnTo>
                    <a:pt x="2342" y="3010"/>
                  </a:lnTo>
                  <a:lnTo>
                    <a:pt x="2342" y="3323"/>
                  </a:lnTo>
                  <a:lnTo>
                    <a:pt x="0" y="3323"/>
                  </a:lnTo>
                  <a:lnTo>
                    <a:pt x="0" y="3010"/>
                  </a:lnTo>
                  <a:lnTo>
                    <a:pt x="130" y="3010"/>
                  </a:lnTo>
                  <a:lnTo>
                    <a:pt x="130" y="2907"/>
                  </a:lnTo>
                  <a:lnTo>
                    <a:pt x="132" y="2806"/>
                  </a:lnTo>
                  <a:lnTo>
                    <a:pt x="139" y="2705"/>
                  </a:lnTo>
                  <a:lnTo>
                    <a:pt x="150" y="2607"/>
                  </a:lnTo>
                  <a:lnTo>
                    <a:pt x="165" y="2511"/>
                  </a:lnTo>
                  <a:lnTo>
                    <a:pt x="185" y="2416"/>
                  </a:lnTo>
                  <a:lnTo>
                    <a:pt x="209" y="2324"/>
                  </a:lnTo>
                  <a:lnTo>
                    <a:pt x="237" y="2235"/>
                  </a:lnTo>
                  <a:lnTo>
                    <a:pt x="269" y="2149"/>
                  </a:lnTo>
                  <a:lnTo>
                    <a:pt x="304" y="2066"/>
                  </a:lnTo>
                  <a:lnTo>
                    <a:pt x="343" y="1987"/>
                  </a:lnTo>
                  <a:lnTo>
                    <a:pt x="386" y="1911"/>
                  </a:lnTo>
                  <a:lnTo>
                    <a:pt x="432" y="1839"/>
                  </a:lnTo>
                  <a:lnTo>
                    <a:pt x="481" y="1772"/>
                  </a:lnTo>
                  <a:lnTo>
                    <a:pt x="534" y="1709"/>
                  </a:lnTo>
                  <a:lnTo>
                    <a:pt x="590" y="1651"/>
                  </a:lnTo>
                  <a:lnTo>
                    <a:pt x="534" y="1593"/>
                  </a:lnTo>
                  <a:lnTo>
                    <a:pt x="481" y="1530"/>
                  </a:lnTo>
                  <a:lnTo>
                    <a:pt x="432" y="1463"/>
                  </a:lnTo>
                  <a:lnTo>
                    <a:pt x="386" y="1391"/>
                  </a:lnTo>
                  <a:lnTo>
                    <a:pt x="343" y="1315"/>
                  </a:lnTo>
                  <a:lnTo>
                    <a:pt x="304" y="1236"/>
                  </a:lnTo>
                  <a:lnTo>
                    <a:pt x="269" y="1153"/>
                  </a:lnTo>
                  <a:lnTo>
                    <a:pt x="237" y="1067"/>
                  </a:lnTo>
                  <a:lnTo>
                    <a:pt x="209" y="978"/>
                  </a:lnTo>
                  <a:lnTo>
                    <a:pt x="185" y="885"/>
                  </a:lnTo>
                  <a:lnTo>
                    <a:pt x="165" y="791"/>
                  </a:lnTo>
                  <a:lnTo>
                    <a:pt x="150" y="694"/>
                  </a:lnTo>
                  <a:lnTo>
                    <a:pt x="139" y="596"/>
                  </a:lnTo>
                  <a:lnTo>
                    <a:pt x="132" y="497"/>
                  </a:lnTo>
                  <a:lnTo>
                    <a:pt x="130" y="395"/>
                  </a:lnTo>
                  <a:lnTo>
                    <a:pt x="130" y="313"/>
                  </a:lnTo>
                  <a:lnTo>
                    <a:pt x="0" y="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xmlns="" id="{839C5186-73F1-4778-B390-9C28935E2EED}"/>
                </a:ext>
              </a:extLst>
            </p:cNvPr>
            <p:cNvGrpSpPr/>
            <p:nvPr/>
          </p:nvGrpSpPr>
          <p:grpSpPr>
            <a:xfrm>
              <a:off x="-180848" y="3615708"/>
              <a:ext cx="309444" cy="297126"/>
              <a:chOff x="4616450" y="4732338"/>
              <a:chExt cx="638175" cy="612774"/>
            </a:xfrm>
            <a:solidFill>
              <a:schemeClr val="bg1"/>
            </a:solidFill>
          </p:grpSpPr>
          <p:sp>
            <p:nvSpPr>
              <p:cNvPr id="245" name="Freeform 50">
                <a:extLst>
                  <a:ext uri="{FF2B5EF4-FFF2-40B4-BE49-F238E27FC236}">
                    <a16:creationId xmlns:a16="http://schemas.microsoft.com/office/drawing/2014/main" xmlns="" id="{8B8AA288-9B89-4AB0-BEF3-4721C1E733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16450" y="4883150"/>
                <a:ext cx="638175" cy="461962"/>
              </a:xfrm>
              <a:custGeom>
                <a:avLst/>
                <a:gdLst>
                  <a:gd name="T0" fmla="*/ 1731 w 3614"/>
                  <a:gd name="T1" fmla="*/ 469 h 2623"/>
                  <a:gd name="T2" fmla="*/ 1630 w 3614"/>
                  <a:gd name="T3" fmla="*/ 601 h 2623"/>
                  <a:gd name="T4" fmla="*/ 1456 w 3614"/>
                  <a:gd name="T5" fmla="*/ 738 h 2623"/>
                  <a:gd name="T6" fmla="*/ 1390 w 3614"/>
                  <a:gd name="T7" fmla="*/ 965 h 2623"/>
                  <a:gd name="T8" fmla="*/ 1454 w 3614"/>
                  <a:gd name="T9" fmla="*/ 1181 h 2623"/>
                  <a:gd name="T10" fmla="*/ 1614 w 3614"/>
                  <a:gd name="T11" fmla="*/ 1306 h 2623"/>
                  <a:gd name="T12" fmla="*/ 1862 w 3614"/>
                  <a:gd name="T13" fmla="*/ 1379 h 2623"/>
                  <a:gd name="T14" fmla="*/ 2016 w 3614"/>
                  <a:gd name="T15" fmla="*/ 1451 h 2623"/>
                  <a:gd name="T16" fmla="*/ 2079 w 3614"/>
                  <a:gd name="T17" fmla="*/ 1577 h 2623"/>
                  <a:gd name="T18" fmla="*/ 2044 w 3614"/>
                  <a:gd name="T19" fmla="*/ 1747 h 2623"/>
                  <a:gd name="T20" fmla="*/ 1909 w 3614"/>
                  <a:gd name="T21" fmla="*/ 1846 h 2623"/>
                  <a:gd name="T22" fmla="*/ 1763 w 3614"/>
                  <a:gd name="T23" fmla="*/ 1848 h 2623"/>
                  <a:gd name="T24" fmla="*/ 1626 w 3614"/>
                  <a:gd name="T25" fmla="*/ 1760 h 2623"/>
                  <a:gd name="T26" fmla="*/ 1568 w 3614"/>
                  <a:gd name="T27" fmla="*/ 1627 h 2623"/>
                  <a:gd name="T28" fmla="*/ 1483 w 3614"/>
                  <a:gd name="T29" fmla="*/ 1587 h 2623"/>
                  <a:gd name="T30" fmla="*/ 1376 w 3614"/>
                  <a:gd name="T31" fmla="*/ 1648 h 2623"/>
                  <a:gd name="T32" fmla="*/ 1411 w 3614"/>
                  <a:gd name="T33" fmla="*/ 1802 h 2623"/>
                  <a:gd name="T34" fmla="*/ 1538 w 3614"/>
                  <a:gd name="T35" fmla="*/ 1950 h 2623"/>
                  <a:gd name="T36" fmla="*/ 1720 w 3614"/>
                  <a:gd name="T37" fmla="*/ 2071 h 2623"/>
                  <a:gd name="T38" fmla="*/ 1780 w 3614"/>
                  <a:gd name="T39" fmla="*/ 2149 h 2623"/>
                  <a:gd name="T40" fmla="*/ 1903 w 3614"/>
                  <a:gd name="T41" fmla="*/ 2128 h 2623"/>
                  <a:gd name="T42" fmla="*/ 1975 w 3614"/>
                  <a:gd name="T43" fmla="*/ 2011 h 2623"/>
                  <a:gd name="T44" fmla="*/ 2170 w 3614"/>
                  <a:gd name="T45" fmla="*/ 1896 h 2623"/>
                  <a:gd name="T46" fmla="*/ 2275 w 3614"/>
                  <a:gd name="T47" fmla="*/ 1695 h 2623"/>
                  <a:gd name="T48" fmla="*/ 2256 w 3614"/>
                  <a:gd name="T49" fmla="*/ 1446 h 2623"/>
                  <a:gd name="T50" fmla="*/ 2150 w 3614"/>
                  <a:gd name="T51" fmla="*/ 1301 h 2623"/>
                  <a:gd name="T52" fmla="*/ 1968 w 3614"/>
                  <a:gd name="T53" fmla="*/ 1212 h 2623"/>
                  <a:gd name="T54" fmla="*/ 1778 w 3614"/>
                  <a:gd name="T55" fmla="*/ 1169 h 2623"/>
                  <a:gd name="T56" fmla="*/ 1631 w 3614"/>
                  <a:gd name="T57" fmla="*/ 1083 h 2623"/>
                  <a:gd name="T58" fmla="*/ 1588 w 3614"/>
                  <a:gd name="T59" fmla="*/ 953 h 2623"/>
                  <a:gd name="T60" fmla="*/ 1639 w 3614"/>
                  <a:gd name="T61" fmla="*/ 816 h 2623"/>
                  <a:gd name="T62" fmla="*/ 1786 w 3614"/>
                  <a:gd name="T63" fmla="*/ 743 h 2623"/>
                  <a:gd name="T64" fmla="*/ 1944 w 3614"/>
                  <a:gd name="T65" fmla="*/ 772 h 2623"/>
                  <a:gd name="T66" fmla="*/ 2030 w 3614"/>
                  <a:gd name="T67" fmla="*/ 884 h 2623"/>
                  <a:gd name="T68" fmla="*/ 2101 w 3614"/>
                  <a:gd name="T69" fmla="*/ 939 h 2623"/>
                  <a:gd name="T70" fmla="*/ 2215 w 3614"/>
                  <a:gd name="T71" fmla="*/ 901 h 2623"/>
                  <a:gd name="T72" fmla="*/ 2212 w 3614"/>
                  <a:gd name="T73" fmla="*/ 786 h 2623"/>
                  <a:gd name="T74" fmla="*/ 2083 w 3614"/>
                  <a:gd name="T75" fmla="*/ 638 h 2623"/>
                  <a:gd name="T76" fmla="*/ 1927 w 3614"/>
                  <a:gd name="T77" fmla="*/ 509 h 2623"/>
                  <a:gd name="T78" fmla="*/ 1867 w 3614"/>
                  <a:gd name="T79" fmla="*/ 431 h 2623"/>
                  <a:gd name="T80" fmla="*/ 2380 w 3614"/>
                  <a:gd name="T81" fmla="*/ 59 h 2623"/>
                  <a:gd name="T82" fmla="*/ 2801 w 3614"/>
                  <a:gd name="T83" fmla="*/ 452 h 2623"/>
                  <a:gd name="T84" fmla="*/ 3171 w 3614"/>
                  <a:gd name="T85" fmla="*/ 952 h 2623"/>
                  <a:gd name="T86" fmla="*/ 3455 w 3614"/>
                  <a:gd name="T87" fmla="*/ 1490 h 2623"/>
                  <a:gd name="T88" fmla="*/ 3589 w 3614"/>
                  <a:gd name="T89" fmla="*/ 1965 h 2623"/>
                  <a:gd name="T90" fmla="*/ 3611 w 3614"/>
                  <a:gd name="T91" fmla="*/ 2335 h 2623"/>
                  <a:gd name="T92" fmla="*/ 3517 w 3614"/>
                  <a:gd name="T93" fmla="*/ 2525 h 2623"/>
                  <a:gd name="T94" fmla="*/ 3326 w 3614"/>
                  <a:gd name="T95" fmla="*/ 2619 h 2623"/>
                  <a:gd name="T96" fmla="*/ 204 w 3614"/>
                  <a:gd name="T97" fmla="*/ 2596 h 2623"/>
                  <a:gd name="T98" fmla="*/ 45 w 3614"/>
                  <a:gd name="T99" fmla="*/ 2458 h 2623"/>
                  <a:gd name="T100" fmla="*/ 1 w 3614"/>
                  <a:gd name="T101" fmla="*/ 2215 h 2623"/>
                  <a:gd name="T102" fmla="*/ 61 w 3614"/>
                  <a:gd name="T103" fmla="*/ 1780 h 2623"/>
                  <a:gd name="T104" fmla="*/ 261 w 3614"/>
                  <a:gd name="T105" fmla="*/ 1275 h 2623"/>
                  <a:gd name="T106" fmla="*/ 583 w 3614"/>
                  <a:gd name="T107" fmla="*/ 744 h 2623"/>
                  <a:gd name="T108" fmla="*/ 977 w 3614"/>
                  <a:gd name="T109" fmla="*/ 279 h 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14" h="2623">
                    <a:moveTo>
                      <a:pt x="1801" y="428"/>
                    </a:moveTo>
                    <a:lnTo>
                      <a:pt x="1780" y="431"/>
                    </a:lnTo>
                    <a:lnTo>
                      <a:pt x="1761" y="439"/>
                    </a:lnTo>
                    <a:lnTo>
                      <a:pt x="1744" y="452"/>
                    </a:lnTo>
                    <a:lnTo>
                      <a:pt x="1731" y="469"/>
                    </a:lnTo>
                    <a:lnTo>
                      <a:pt x="1723" y="487"/>
                    </a:lnTo>
                    <a:lnTo>
                      <a:pt x="1720" y="509"/>
                    </a:lnTo>
                    <a:lnTo>
                      <a:pt x="1720" y="576"/>
                    </a:lnTo>
                    <a:lnTo>
                      <a:pt x="1674" y="587"/>
                    </a:lnTo>
                    <a:lnTo>
                      <a:pt x="1630" y="601"/>
                    </a:lnTo>
                    <a:lnTo>
                      <a:pt x="1590" y="619"/>
                    </a:lnTo>
                    <a:lnTo>
                      <a:pt x="1552" y="641"/>
                    </a:lnTo>
                    <a:lnTo>
                      <a:pt x="1520" y="666"/>
                    </a:lnTo>
                    <a:lnTo>
                      <a:pt x="1486" y="700"/>
                    </a:lnTo>
                    <a:lnTo>
                      <a:pt x="1456" y="738"/>
                    </a:lnTo>
                    <a:lnTo>
                      <a:pt x="1433" y="777"/>
                    </a:lnTo>
                    <a:lnTo>
                      <a:pt x="1413" y="820"/>
                    </a:lnTo>
                    <a:lnTo>
                      <a:pt x="1400" y="866"/>
                    </a:lnTo>
                    <a:lnTo>
                      <a:pt x="1392" y="915"/>
                    </a:lnTo>
                    <a:lnTo>
                      <a:pt x="1390" y="965"/>
                    </a:lnTo>
                    <a:lnTo>
                      <a:pt x="1392" y="1016"/>
                    </a:lnTo>
                    <a:lnTo>
                      <a:pt x="1401" y="1063"/>
                    </a:lnTo>
                    <a:lnTo>
                      <a:pt x="1414" y="1108"/>
                    </a:lnTo>
                    <a:lnTo>
                      <a:pt x="1434" y="1151"/>
                    </a:lnTo>
                    <a:lnTo>
                      <a:pt x="1454" y="1181"/>
                    </a:lnTo>
                    <a:lnTo>
                      <a:pt x="1477" y="1210"/>
                    </a:lnTo>
                    <a:lnTo>
                      <a:pt x="1502" y="1236"/>
                    </a:lnTo>
                    <a:lnTo>
                      <a:pt x="1531" y="1259"/>
                    </a:lnTo>
                    <a:lnTo>
                      <a:pt x="1562" y="1279"/>
                    </a:lnTo>
                    <a:lnTo>
                      <a:pt x="1614" y="1306"/>
                    </a:lnTo>
                    <a:lnTo>
                      <a:pt x="1666" y="1325"/>
                    </a:lnTo>
                    <a:lnTo>
                      <a:pt x="1719" y="1343"/>
                    </a:lnTo>
                    <a:lnTo>
                      <a:pt x="1773" y="1357"/>
                    </a:lnTo>
                    <a:lnTo>
                      <a:pt x="1829" y="1370"/>
                    </a:lnTo>
                    <a:lnTo>
                      <a:pt x="1862" y="1379"/>
                    </a:lnTo>
                    <a:lnTo>
                      <a:pt x="1896" y="1388"/>
                    </a:lnTo>
                    <a:lnTo>
                      <a:pt x="1929" y="1400"/>
                    </a:lnTo>
                    <a:lnTo>
                      <a:pt x="1960" y="1414"/>
                    </a:lnTo>
                    <a:lnTo>
                      <a:pt x="1990" y="1431"/>
                    </a:lnTo>
                    <a:lnTo>
                      <a:pt x="2016" y="1451"/>
                    </a:lnTo>
                    <a:lnTo>
                      <a:pt x="2040" y="1475"/>
                    </a:lnTo>
                    <a:lnTo>
                      <a:pt x="2055" y="1496"/>
                    </a:lnTo>
                    <a:lnTo>
                      <a:pt x="2066" y="1520"/>
                    </a:lnTo>
                    <a:lnTo>
                      <a:pt x="2074" y="1547"/>
                    </a:lnTo>
                    <a:lnTo>
                      <a:pt x="2079" y="1577"/>
                    </a:lnTo>
                    <a:lnTo>
                      <a:pt x="2081" y="1609"/>
                    </a:lnTo>
                    <a:lnTo>
                      <a:pt x="2079" y="1647"/>
                    </a:lnTo>
                    <a:lnTo>
                      <a:pt x="2071" y="1683"/>
                    </a:lnTo>
                    <a:lnTo>
                      <a:pt x="2060" y="1716"/>
                    </a:lnTo>
                    <a:lnTo>
                      <a:pt x="2044" y="1747"/>
                    </a:lnTo>
                    <a:lnTo>
                      <a:pt x="2023" y="1775"/>
                    </a:lnTo>
                    <a:lnTo>
                      <a:pt x="1999" y="1799"/>
                    </a:lnTo>
                    <a:lnTo>
                      <a:pt x="1971" y="1818"/>
                    </a:lnTo>
                    <a:lnTo>
                      <a:pt x="1941" y="1834"/>
                    </a:lnTo>
                    <a:lnTo>
                      <a:pt x="1909" y="1846"/>
                    </a:lnTo>
                    <a:lnTo>
                      <a:pt x="1874" y="1854"/>
                    </a:lnTo>
                    <a:lnTo>
                      <a:pt x="1853" y="1856"/>
                    </a:lnTo>
                    <a:lnTo>
                      <a:pt x="1832" y="1857"/>
                    </a:lnTo>
                    <a:lnTo>
                      <a:pt x="1797" y="1855"/>
                    </a:lnTo>
                    <a:lnTo>
                      <a:pt x="1763" y="1848"/>
                    </a:lnTo>
                    <a:lnTo>
                      <a:pt x="1731" y="1838"/>
                    </a:lnTo>
                    <a:lnTo>
                      <a:pt x="1700" y="1824"/>
                    </a:lnTo>
                    <a:lnTo>
                      <a:pt x="1673" y="1806"/>
                    </a:lnTo>
                    <a:lnTo>
                      <a:pt x="1648" y="1784"/>
                    </a:lnTo>
                    <a:lnTo>
                      <a:pt x="1626" y="1760"/>
                    </a:lnTo>
                    <a:lnTo>
                      <a:pt x="1611" y="1738"/>
                    </a:lnTo>
                    <a:lnTo>
                      <a:pt x="1597" y="1712"/>
                    </a:lnTo>
                    <a:lnTo>
                      <a:pt x="1586" y="1682"/>
                    </a:lnTo>
                    <a:lnTo>
                      <a:pt x="1575" y="1647"/>
                    </a:lnTo>
                    <a:lnTo>
                      <a:pt x="1568" y="1627"/>
                    </a:lnTo>
                    <a:lnTo>
                      <a:pt x="1557" y="1612"/>
                    </a:lnTo>
                    <a:lnTo>
                      <a:pt x="1541" y="1599"/>
                    </a:lnTo>
                    <a:lnTo>
                      <a:pt x="1524" y="1590"/>
                    </a:lnTo>
                    <a:lnTo>
                      <a:pt x="1504" y="1586"/>
                    </a:lnTo>
                    <a:lnTo>
                      <a:pt x="1483" y="1587"/>
                    </a:lnTo>
                    <a:lnTo>
                      <a:pt x="1438" y="1594"/>
                    </a:lnTo>
                    <a:lnTo>
                      <a:pt x="1418" y="1601"/>
                    </a:lnTo>
                    <a:lnTo>
                      <a:pt x="1399" y="1613"/>
                    </a:lnTo>
                    <a:lnTo>
                      <a:pt x="1386" y="1630"/>
                    </a:lnTo>
                    <a:lnTo>
                      <a:pt x="1376" y="1648"/>
                    </a:lnTo>
                    <a:lnTo>
                      <a:pt x="1372" y="1669"/>
                    </a:lnTo>
                    <a:lnTo>
                      <a:pt x="1373" y="1691"/>
                    </a:lnTo>
                    <a:lnTo>
                      <a:pt x="1384" y="1731"/>
                    </a:lnTo>
                    <a:lnTo>
                      <a:pt x="1396" y="1767"/>
                    </a:lnTo>
                    <a:lnTo>
                      <a:pt x="1411" y="1802"/>
                    </a:lnTo>
                    <a:lnTo>
                      <a:pt x="1430" y="1834"/>
                    </a:lnTo>
                    <a:lnTo>
                      <a:pt x="1454" y="1869"/>
                    </a:lnTo>
                    <a:lnTo>
                      <a:pt x="1480" y="1900"/>
                    </a:lnTo>
                    <a:lnTo>
                      <a:pt x="1509" y="1927"/>
                    </a:lnTo>
                    <a:lnTo>
                      <a:pt x="1538" y="1950"/>
                    </a:lnTo>
                    <a:lnTo>
                      <a:pt x="1570" y="1969"/>
                    </a:lnTo>
                    <a:lnTo>
                      <a:pt x="1617" y="1990"/>
                    </a:lnTo>
                    <a:lnTo>
                      <a:pt x="1668" y="2007"/>
                    </a:lnTo>
                    <a:lnTo>
                      <a:pt x="1720" y="2019"/>
                    </a:lnTo>
                    <a:lnTo>
                      <a:pt x="1720" y="2071"/>
                    </a:lnTo>
                    <a:lnTo>
                      <a:pt x="1723" y="2093"/>
                    </a:lnTo>
                    <a:lnTo>
                      <a:pt x="1731" y="2112"/>
                    </a:lnTo>
                    <a:lnTo>
                      <a:pt x="1744" y="2128"/>
                    </a:lnTo>
                    <a:lnTo>
                      <a:pt x="1761" y="2141"/>
                    </a:lnTo>
                    <a:lnTo>
                      <a:pt x="1780" y="2149"/>
                    </a:lnTo>
                    <a:lnTo>
                      <a:pt x="1801" y="2152"/>
                    </a:lnTo>
                    <a:lnTo>
                      <a:pt x="1846" y="2152"/>
                    </a:lnTo>
                    <a:lnTo>
                      <a:pt x="1867" y="2149"/>
                    </a:lnTo>
                    <a:lnTo>
                      <a:pt x="1887" y="2141"/>
                    </a:lnTo>
                    <a:lnTo>
                      <a:pt x="1903" y="2128"/>
                    </a:lnTo>
                    <a:lnTo>
                      <a:pt x="1915" y="2112"/>
                    </a:lnTo>
                    <a:lnTo>
                      <a:pt x="1924" y="2093"/>
                    </a:lnTo>
                    <a:lnTo>
                      <a:pt x="1927" y="2071"/>
                    </a:lnTo>
                    <a:lnTo>
                      <a:pt x="1927" y="2022"/>
                    </a:lnTo>
                    <a:lnTo>
                      <a:pt x="1975" y="2011"/>
                    </a:lnTo>
                    <a:lnTo>
                      <a:pt x="2020" y="1996"/>
                    </a:lnTo>
                    <a:lnTo>
                      <a:pt x="2061" y="1977"/>
                    </a:lnTo>
                    <a:lnTo>
                      <a:pt x="2101" y="1954"/>
                    </a:lnTo>
                    <a:lnTo>
                      <a:pt x="2137" y="1927"/>
                    </a:lnTo>
                    <a:lnTo>
                      <a:pt x="2170" y="1896"/>
                    </a:lnTo>
                    <a:lnTo>
                      <a:pt x="2200" y="1861"/>
                    </a:lnTo>
                    <a:lnTo>
                      <a:pt x="2226" y="1823"/>
                    </a:lnTo>
                    <a:lnTo>
                      <a:pt x="2246" y="1782"/>
                    </a:lnTo>
                    <a:lnTo>
                      <a:pt x="2263" y="1740"/>
                    </a:lnTo>
                    <a:lnTo>
                      <a:pt x="2275" y="1695"/>
                    </a:lnTo>
                    <a:lnTo>
                      <a:pt x="2282" y="1647"/>
                    </a:lnTo>
                    <a:lnTo>
                      <a:pt x="2284" y="1598"/>
                    </a:lnTo>
                    <a:lnTo>
                      <a:pt x="2280" y="1545"/>
                    </a:lnTo>
                    <a:lnTo>
                      <a:pt x="2272" y="1494"/>
                    </a:lnTo>
                    <a:lnTo>
                      <a:pt x="2256" y="1446"/>
                    </a:lnTo>
                    <a:lnTo>
                      <a:pt x="2241" y="1412"/>
                    </a:lnTo>
                    <a:lnTo>
                      <a:pt x="2222" y="1381"/>
                    </a:lnTo>
                    <a:lnTo>
                      <a:pt x="2201" y="1352"/>
                    </a:lnTo>
                    <a:lnTo>
                      <a:pt x="2177" y="1325"/>
                    </a:lnTo>
                    <a:lnTo>
                      <a:pt x="2150" y="1301"/>
                    </a:lnTo>
                    <a:lnTo>
                      <a:pt x="2119" y="1278"/>
                    </a:lnTo>
                    <a:lnTo>
                      <a:pt x="2085" y="1257"/>
                    </a:lnTo>
                    <a:lnTo>
                      <a:pt x="2047" y="1239"/>
                    </a:lnTo>
                    <a:lnTo>
                      <a:pt x="2009" y="1224"/>
                    </a:lnTo>
                    <a:lnTo>
                      <a:pt x="1968" y="1212"/>
                    </a:lnTo>
                    <a:lnTo>
                      <a:pt x="1926" y="1202"/>
                    </a:lnTo>
                    <a:lnTo>
                      <a:pt x="1885" y="1195"/>
                    </a:lnTo>
                    <a:lnTo>
                      <a:pt x="1848" y="1187"/>
                    </a:lnTo>
                    <a:lnTo>
                      <a:pt x="1813" y="1179"/>
                    </a:lnTo>
                    <a:lnTo>
                      <a:pt x="1778" y="1169"/>
                    </a:lnTo>
                    <a:lnTo>
                      <a:pt x="1744" y="1158"/>
                    </a:lnTo>
                    <a:lnTo>
                      <a:pt x="1713" y="1144"/>
                    </a:lnTo>
                    <a:lnTo>
                      <a:pt x="1683" y="1128"/>
                    </a:lnTo>
                    <a:lnTo>
                      <a:pt x="1656" y="1108"/>
                    </a:lnTo>
                    <a:lnTo>
                      <a:pt x="1631" y="1083"/>
                    </a:lnTo>
                    <a:lnTo>
                      <a:pt x="1616" y="1061"/>
                    </a:lnTo>
                    <a:lnTo>
                      <a:pt x="1604" y="1036"/>
                    </a:lnTo>
                    <a:lnTo>
                      <a:pt x="1595" y="1011"/>
                    </a:lnTo>
                    <a:lnTo>
                      <a:pt x="1590" y="983"/>
                    </a:lnTo>
                    <a:lnTo>
                      <a:pt x="1588" y="953"/>
                    </a:lnTo>
                    <a:lnTo>
                      <a:pt x="1590" y="922"/>
                    </a:lnTo>
                    <a:lnTo>
                      <a:pt x="1596" y="893"/>
                    </a:lnTo>
                    <a:lnTo>
                      <a:pt x="1606" y="865"/>
                    </a:lnTo>
                    <a:lnTo>
                      <a:pt x="1620" y="840"/>
                    </a:lnTo>
                    <a:lnTo>
                      <a:pt x="1639" y="816"/>
                    </a:lnTo>
                    <a:lnTo>
                      <a:pt x="1662" y="794"/>
                    </a:lnTo>
                    <a:lnTo>
                      <a:pt x="1689" y="775"/>
                    </a:lnTo>
                    <a:lnTo>
                      <a:pt x="1719" y="761"/>
                    </a:lnTo>
                    <a:lnTo>
                      <a:pt x="1752" y="750"/>
                    </a:lnTo>
                    <a:lnTo>
                      <a:pt x="1786" y="743"/>
                    </a:lnTo>
                    <a:lnTo>
                      <a:pt x="1822" y="741"/>
                    </a:lnTo>
                    <a:lnTo>
                      <a:pt x="1855" y="742"/>
                    </a:lnTo>
                    <a:lnTo>
                      <a:pt x="1887" y="749"/>
                    </a:lnTo>
                    <a:lnTo>
                      <a:pt x="1916" y="759"/>
                    </a:lnTo>
                    <a:lnTo>
                      <a:pt x="1944" y="772"/>
                    </a:lnTo>
                    <a:lnTo>
                      <a:pt x="1968" y="788"/>
                    </a:lnTo>
                    <a:lnTo>
                      <a:pt x="1990" y="809"/>
                    </a:lnTo>
                    <a:lnTo>
                      <a:pt x="2005" y="830"/>
                    </a:lnTo>
                    <a:lnTo>
                      <a:pt x="2020" y="855"/>
                    </a:lnTo>
                    <a:lnTo>
                      <a:pt x="2030" y="884"/>
                    </a:lnTo>
                    <a:lnTo>
                      <a:pt x="2039" y="901"/>
                    </a:lnTo>
                    <a:lnTo>
                      <a:pt x="2050" y="916"/>
                    </a:lnTo>
                    <a:lnTo>
                      <a:pt x="2066" y="927"/>
                    </a:lnTo>
                    <a:lnTo>
                      <a:pt x="2082" y="934"/>
                    </a:lnTo>
                    <a:lnTo>
                      <a:pt x="2101" y="939"/>
                    </a:lnTo>
                    <a:lnTo>
                      <a:pt x="2119" y="938"/>
                    </a:lnTo>
                    <a:lnTo>
                      <a:pt x="2163" y="932"/>
                    </a:lnTo>
                    <a:lnTo>
                      <a:pt x="2183" y="925"/>
                    </a:lnTo>
                    <a:lnTo>
                      <a:pt x="2200" y="916"/>
                    </a:lnTo>
                    <a:lnTo>
                      <a:pt x="2215" y="901"/>
                    </a:lnTo>
                    <a:lnTo>
                      <a:pt x="2226" y="884"/>
                    </a:lnTo>
                    <a:lnTo>
                      <a:pt x="2231" y="865"/>
                    </a:lnTo>
                    <a:lnTo>
                      <a:pt x="2232" y="844"/>
                    </a:lnTo>
                    <a:lnTo>
                      <a:pt x="2228" y="824"/>
                    </a:lnTo>
                    <a:lnTo>
                      <a:pt x="2212" y="786"/>
                    </a:lnTo>
                    <a:lnTo>
                      <a:pt x="2193" y="751"/>
                    </a:lnTo>
                    <a:lnTo>
                      <a:pt x="2170" y="718"/>
                    </a:lnTo>
                    <a:lnTo>
                      <a:pt x="2143" y="688"/>
                    </a:lnTo>
                    <a:lnTo>
                      <a:pt x="2115" y="661"/>
                    </a:lnTo>
                    <a:lnTo>
                      <a:pt x="2083" y="638"/>
                    </a:lnTo>
                    <a:lnTo>
                      <a:pt x="2048" y="618"/>
                    </a:lnTo>
                    <a:lnTo>
                      <a:pt x="2011" y="600"/>
                    </a:lnTo>
                    <a:lnTo>
                      <a:pt x="1970" y="587"/>
                    </a:lnTo>
                    <a:lnTo>
                      <a:pt x="1927" y="577"/>
                    </a:lnTo>
                    <a:lnTo>
                      <a:pt x="1927" y="509"/>
                    </a:lnTo>
                    <a:lnTo>
                      <a:pt x="1924" y="488"/>
                    </a:lnTo>
                    <a:lnTo>
                      <a:pt x="1916" y="469"/>
                    </a:lnTo>
                    <a:lnTo>
                      <a:pt x="1903" y="452"/>
                    </a:lnTo>
                    <a:lnTo>
                      <a:pt x="1887" y="439"/>
                    </a:lnTo>
                    <a:lnTo>
                      <a:pt x="1867" y="431"/>
                    </a:lnTo>
                    <a:lnTo>
                      <a:pt x="1846" y="428"/>
                    </a:lnTo>
                    <a:lnTo>
                      <a:pt x="1801" y="428"/>
                    </a:lnTo>
                    <a:close/>
                    <a:moveTo>
                      <a:pt x="1321" y="0"/>
                    </a:moveTo>
                    <a:lnTo>
                      <a:pt x="2292" y="0"/>
                    </a:lnTo>
                    <a:lnTo>
                      <a:pt x="2380" y="59"/>
                    </a:lnTo>
                    <a:lnTo>
                      <a:pt x="2467" y="126"/>
                    </a:lnTo>
                    <a:lnTo>
                      <a:pt x="2553" y="199"/>
                    </a:lnTo>
                    <a:lnTo>
                      <a:pt x="2638" y="279"/>
                    </a:lnTo>
                    <a:lnTo>
                      <a:pt x="2720" y="363"/>
                    </a:lnTo>
                    <a:lnTo>
                      <a:pt x="2801" y="452"/>
                    </a:lnTo>
                    <a:lnTo>
                      <a:pt x="2880" y="547"/>
                    </a:lnTo>
                    <a:lnTo>
                      <a:pt x="2957" y="643"/>
                    </a:lnTo>
                    <a:lnTo>
                      <a:pt x="3031" y="744"/>
                    </a:lnTo>
                    <a:lnTo>
                      <a:pt x="3103" y="848"/>
                    </a:lnTo>
                    <a:lnTo>
                      <a:pt x="3171" y="952"/>
                    </a:lnTo>
                    <a:lnTo>
                      <a:pt x="3235" y="1059"/>
                    </a:lnTo>
                    <a:lnTo>
                      <a:pt x="3296" y="1167"/>
                    </a:lnTo>
                    <a:lnTo>
                      <a:pt x="3354" y="1275"/>
                    </a:lnTo>
                    <a:lnTo>
                      <a:pt x="3406" y="1382"/>
                    </a:lnTo>
                    <a:lnTo>
                      <a:pt x="3455" y="1490"/>
                    </a:lnTo>
                    <a:lnTo>
                      <a:pt x="3494" y="1588"/>
                    </a:lnTo>
                    <a:lnTo>
                      <a:pt x="3526" y="1684"/>
                    </a:lnTo>
                    <a:lnTo>
                      <a:pt x="3552" y="1780"/>
                    </a:lnTo>
                    <a:lnTo>
                      <a:pt x="3573" y="1873"/>
                    </a:lnTo>
                    <a:lnTo>
                      <a:pt x="3589" y="1965"/>
                    </a:lnTo>
                    <a:lnTo>
                      <a:pt x="3600" y="2052"/>
                    </a:lnTo>
                    <a:lnTo>
                      <a:pt x="3608" y="2136"/>
                    </a:lnTo>
                    <a:lnTo>
                      <a:pt x="3613" y="2215"/>
                    </a:lnTo>
                    <a:lnTo>
                      <a:pt x="3614" y="2289"/>
                    </a:lnTo>
                    <a:lnTo>
                      <a:pt x="3611" y="2335"/>
                    </a:lnTo>
                    <a:lnTo>
                      <a:pt x="3603" y="2378"/>
                    </a:lnTo>
                    <a:lnTo>
                      <a:pt x="3588" y="2419"/>
                    </a:lnTo>
                    <a:lnTo>
                      <a:pt x="3569" y="2458"/>
                    </a:lnTo>
                    <a:lnTo>
                      <a:pt x="3545" y="2493"/>
                    </a:lnTo>
                    <a:lnTo>
                      <a:pt x="3517" y="2525"/>
                    </a:lnTo>
                    <a:lnTo>
                      <a:pt x="3484" y="2553"/>
                    </a:lnTo>
                    <a:lnTo>
                      <a:pt x="3449" y="2577"/>
                    </a:lnTo>
                    <a:lnTo>
                      <a:pt x="3411" y="2596"/>
                    </a:lnTo>
                    <a:lnTo>
                      <a:pt x="3369" y="2610"/>
                    </a:lnTo>
                    <a:lnTo>
                      <a:pt x="3326" y="2619"/>
                    </a:lnTo>
                    <a:lnTo>
                      <a:pt x="3280" y="2623"/>
                    </a:lnTo>
                    <a:lnTo>
                      <a:pt x="333" y="2623"/>
                    </a:lnTo>
                    <a:lnTo>
                      <a:pt x="288" y="2619"/>
                    </a:lnTo>
                    <a:lnTo>
                      <a:pt x="244" y="2610"/>
                    </a:lnTo>
                    <a:lnTo>
                      <a:pt x="204" y="2596"/>
                    </a:lnTo>
                    <a:lnTo>
                      <a:pt x="164" y="2577"/>
                    </a:lnTo>
                    <a:lnTo>
                      <a:pt x="129" y="2553"/>
                    </a:lnTo>
                    <a:lnTo>
                      <a:pt x="98" y="2525"/>
                    </a:lnTo>
                    <a:lnTo>
                      <a:pt x="69" y="2493"/>
                    </a:lnTo>
                    <a:lnTo>
                      <a:pt x="45" y="2458"/>
                    </a:lnTo>
                    <a:lnTo>
                      <a:pt x="26" y="2419"/>
                    </a:lnTo>
                    <a:lnTo>
                      <a:pt x="12" y="2378"/>
                    </a:lnTo>
                    <a:lnTo>
                      <a:pt x="3" y="2335"/>
                    </a:lnTo>
                    <a:lnTo>
                      <a:pt x="0" y="2289"/>
                    </a:lnTo>
                    <a:lnTo>
                      <a:pt x="1" y="2215"/>
                    </a:lnTo>
                    <a:lnTo>
                      <a:pt x="5" y="2136"/>
                    </a:lnTo>
                    <a:lnTo>
                      <a:pt x="13" y="2052"/>
                    </a:lnTo>
                    <a:lnTo>
                      <a:pt x="25" y="1965"/>
                    </a:lnTo>
                    <a:lnTo>
                      <a:pt x="41" y="1873"/>
                    </a:lnTo>
                    <a:lnTo>
                      <a:pt x="61" y="1780"/>
                    </a:lnTo>
                    <a:lnTo>
                      <a:pt x="88" y="1684"/>
                    </a:lnTo>
                    <a:lnTo>
                      <a:pt x="121" y="1588"/>
                    </a:lnTo>
                    <a:lnTo>
                      <a:pt x="159" y="1490"/>
                    </a:lnTo>
                    <a:lnTo>
                      <a:pt x="208" y="1382"/>
                    </a:lnTo>
                    <a:lnTo>
                      <a:pt x="261" y="1275"/>
                    </a:lnTo>
                    <a:lnTo>
                      <a:pt x="318" y="1167"/>
                    </a:lnTo>
                    <a:lnTo>
                      <a:pt x="379" y="1059"/>
                    </a:lnTo>
                    <a:lnTo>
                      <a:pt x="444" y="952"/>
                    </a:lnTo>
                    <a:lnTo>
                      <a:pt x="512" y="848"/>
                    </a:lnTo>
                    <a:lnTo>
                      <a:pt x="583" y="744"/>
                    </a:lnTo>
                    <a:lnTo>
                      <a:pt x="657" y="643"/>
                    </a:lnTo>
                    <a:lnTo>
                      <a:pt x="733" y="547"/>
                    </a:lnTo>
                    <a:lnTo>
                      <a:pt x="812" y="452"/>
                    </a:lnTo>
                    <a:lnTo>
                      <a:pt x="894" y="363"/>
                    </a:lnTo>
                    <a:lnTo>
                      <a:pt x="977" y="279"/>
                    </a:lnTo>
                    <a:lnTo>
                      <a:pt x="1061" y="199"/>
                    </a:lnTo>
                    <a:lnTo>
                      <a:pt x="1147" y="126"/>
                    </a:lnTo>
                    <a:lnTo>
                      <a:pt x="1233" y="59"/>
                    </a:lnTo>
                    <a:lnTo>
                      <a:pt x="13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46" name="Freeform 51">
                <a:extLst>
                  <a:ext uri="{FF2B5EF4-FFF2-40B4-BE49-F238E27FC236}">
                    <a16:creationId xmlns:a16="http://schemas.microsoft.com/office/drawing/2014/main" xmlns="" id="{78B8ACB5-A6DC-41EB-9C0A-D0A514443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600" y="4732338"/>
                <a:ext cx="276225" cy="115887"/>
              </a:xfrm>
              <a:custGeom>
                <a:avLst/>
                <a:gdLst>
                  <a:gd name="T0" fmla="*/ 780 w 1563"/>
                  <a:gd name="T1" fmla="*/ 0 h 657"/>
                  <a:gd name="T2" fmla="*/ 782 w 1563"/>
                  <a:gd name="T3" fmla="*/ 0 h 657"/>
                  <a:gd name="T4" fmla="*/ 1417 w 1563"/>
                  <a:gd name="T5" fmla="*/ 2 h 657"/>
                  <a:gd name="T6" fmla="*/ 1448 w 1563"/>
                  <a:gd name="T7" fmla="*/ 6 h 657"/>
                  <a:gd name="T8" fmla="*/ 1475 w 1563"/>
                  <a:gd name="T9" fmla="*/ 15 h 657"/>
                  <a:gd name="T10" fmla="*/ 1501 w 1563"/>
                  <a:gd name="T11" fmla="*/ 28 h 657"/>
                  <a:gd name="T12" fmla="*/ 1521 w 1563"/>
                  <a:gd name="T13" fmla="*/ 46 h 657"/>
                  <a:gd name="T14" fmla="*/ 1539 w 1563"/>
                  <a:gd name="T15" fmla="*/ 67 h 657"/>
                  <a:gd name="T16" fmla="*/ 1551 w 1563"/>
                  <a:gd name="T17" fmla="*/ 91 h 657"/>
                  <a:gd name="T18" fmla="*/ 1560 w 1563"/>
                  <a:gd name="T19" fmla="*/ 118 h 657"/>
                  <a:gd name="T20" fmla="*/ 1563 w 1563"/>
                  <a:gd name="T21" fmla="*/ 145 h 657"/>
                  <a:gd name="T22" fmla="*/ 1561 w 1563"/>
                  <a:gd name="T23" fmla="*/ 174 h 657"/>
                  <a:gd name="T24" fmla="*/ 1552 w 1563"/>
                  <a:gd name="T25" fmla="*/ 202 h 657"/>
                  <a:gd name="T26" fmla="*/ 1538 w 1563"/>
                  <a:gd name="T27" fmla="*/ 229 h 657"/>
                  <a:gd name="T28" fmla="*/ 1254 w 1563"/>
                  <a:gd name="T29" fmla="*/ 657 h 657"/>
                  <a:gd name="T30" fmla="*/ 310 w 1563"/>
                  <a:gd name="T31" fmla="*/ 657 h 657"/>
                  <a:gd name="T32" fmla="*/ 25 w 1563"/>
                  <a:gd name="T33" fmla="*/ 229 h 657"/>
                  <a:gd name="T34" fmla="*/ 11 w 1563"/>
                  <a:gd name="T35" fmla="*/ 202 h 657"/>
                  <a:gd name="T36" fmla="*/ 2 w 1563"/>
                  <a:gd name="T37" fmla="*/ 174 h 657"/>
                  <a:gd name="T38" fmla="*/ 0 w 1563"/>
                  <a:gd name="T39" fmla="*/ 145 h 657"/>
                  <a:gd name="T40" fmla="*/ 3 w 1563"/>
                  <a:gd name="T41" fmla="*/ 118 h 657"/>
                  <a:gd name="T42" fmla="*/ 12 w 1563"/>
                  <a:gd name="T43" fmla="*/ 91 h 657"/>
                  <a:gd name="T44" fmla="*/ 25 w 1563"/>
                  <a:gd name="T45" fmla="*/ 67 h 657"/>
                  <a:gd name="T46" fmla="*/ 41 w 1563"/>
                  <a:gd name="T47" fmla="*/ 46 h 657"/>
                  <a:gd name="T48" fmla="*/ 63 w 1563"/>
                  <a:gd name="T49" fmla="*/ 28 h 657"/>
                  <a:gd name="T50" fmla="*/ 87 w 1563"/>
                  <a:gd name="T51" fmla="*/ 15 h 657"/>
                  <a:gd name="T52" fmla="*/ 115 w 1563"/>
                  <a:gd name="T53" fmla="*/ 6 h 657"/>
                  <a:gd name="T54" fmla="*/ 145 w 1563"/>
                  <a:gd name="T55" fmla="*/ 2 h 657"/>
                  <a:gd name="T56" fmla="*/ 780 w 1563"/>
                  <a:gd name="T57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3" h="657">
                    <a:moveTo>
                      <a:pt x="780" y="0"/>
                    </a:moveTo>
                    <a:lnTo>
                      <a:pt x="782" y="0"/>
                    </a:lnTo>
                    <a:lnTo>
                      <a:pt x="1417" y="2"/>
                    </a:lnTo>
                    <a:lnTo>
                      <a:pt x="1448" y="6"/>
                    </a:lnTo>
                    <a:lnTo>
                      <a:pt x="1475" y="15"/>
                    </a:lnTo>
                    <a:lnTo>
                      <a:pt x="1501" y="28"/>
                    </a:lnTo>
                    <a:lnTo>
                      <a:pt x="1521" y="46"/>
                    </a:lnTo>
                    <a:lnTo>
                      <a:pt x="1539" y="67"/>
                    </a:lnTo>
                    <a:lnTo>
                      <a:pt x="1551" y="91"/>
                    </a:lnTo>
                    <a:lnTo>
                      <a:pt x="1560" y="118"/>
                    </a:lnTo>
                    <a:lnTo>
                      <a:pt x="1563" y="145"/>
                    </a:lnTo>
                    <a:lnTo>
                      <a:pt x="1561" y="174"/>
                    </a:lnTo>
                    <a:lnTo>
                      <a:pt x="1552" y="202"/>
                    </a:lnTo>
                    <a:lnTo>
                      <a:pt x="1538" y="229"/>
                    </a:lnTo>
                    <a:lnTo>
                      <a:pt x="1254" y="657"/>
                    </a:lnTo>
                    <a:lnTo>
                      <a:pt x="310" y="657"/>
                    </a:lnTo>
                    <a:lnTo>
                      <a:pt x="25" y="229"/>
                    </a:lnTo>
                    <a:lnTo>
                      <a:pt x="11" y="202"/>
                    </a:lnTo>
                    <a:lnTo>
                      <a:pt x="2" y="174"/>
                    </a:lnTo>
                    <a:lnTo>
                      <a:pt x="0" y="145"/>
                    </a:lnTo>
                    <a:lnTo>
                      <a:pt x="3" y="118"/>
                    </a:lnTo>
                    <a:lnTo>
                      <a:pt x="12" y="91"/>
                    </a:lnTo>
                    <a:lnTo>
                      <a:pt x="25" y="67"/>
                    </a:lnTo>
                    <a:lnTo>
                      <a:pt x="41" y="46"/>
                    </a:lnTo>
                    <a:lnTo>
                      <a:pt x="63" y="28"/>
                    </a:lnTo>
                    <a:lnTo>
                      <a:pt x="87" y="15"/>
                    </a:lnTo>
                    <a:lnTo>
                      <a:pt x="115" y="6"/>
                    </a:lnTo>
                    <a:lnTo>
                      <a:pt x="145" y="2"/>
                    </a:lnTo>
                    <a:lnTo>
                      <a:pt x="7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xmlns="" id="{C6AE62B7-CCB4-451E-920F-23F045BA8EC4}"/>
                </a:ext>
              </a:extLst>
            </p:cNvPr>
            <p:cNvGrpSpPr/>
            <p:nvPr/>
          </p:nvGrpSpPr>
          <p:grpSpPr>
            <a:xfrm>
              <a:off x="-2535530" y="3625430"/>
              <a:ext cx="284796" cy="277680"/>
              <a:chOff x="4276725" y="4691063"/>
              <a:chExt cx="347663" cy="349250"/>
            </a:xfrm>
            <a:solidFill>
              <a:schemeClr val="bg1"/>
            </a:solidFill>
          </p:grpSpPr>
          <p:sp>
            <p:nvSpPr>
              <p:cNvPr id="242" name="Freeform 56">
                <a:extLst>
                  <a:ext uri="{FF2B5EF4-FFF2-40B4-BE49-F238E27FC236}">
                    <a16:creationId xmlns:a16="http://schemas.microsoft.com/office/drawing/2014/main" xmlns="" id="{93D2BBD6-37E5-45D8-A92A-757D808936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0225" y="4691063"/>
                <a:ext cx="284163" cy="161925"/>
              </a:xfrm>
              <a:custGeom>
                <a:avLst/>
                <a:gdLst>
                  <a:gd name="T0" fmla="*/ 2252 w 2690"/>
                  <a:gd name="T1" fmla="*/ 1266 h 1529"/>
                  <a:gd name="T2" fmla="*/ 2362 w 2690"/>
                  <a:gd name="T3" fmla="*/ 1202 h 1529"/>
                  <a:gd name="T4" fmla="*/ 2182 w 2690"/>
                  <a:gd name="T5" fmla="*/ 848 h 1529"/>
                  <a:gd name="T6" fmla="*/ 2007 w 2690"/>
                  <a:gd name="T7" fmla="*/ 1266 h 1529"/>
                  <a:gd name="T8" fmla="*/ 2210 w 2690"/>
                  <a:gd name="T9" fmla="*/ 889 h 1529"/>
                  <a:gd name="T10" fmla="*/ 1945 w 2690"/>
                  <a:gd name="T11" fmla="*/ 591 h 1529"/>
                  <a:gd name="T12" fmla="*/ 1661 w 2690"/>
                  <a:gd name="T13" fmla="*/ 1266 h 1529"/>
                  <a:gd name="T14" fmla="*/ 1986 w 2690"/>
                  <a:gd name="T15" fmla="*/ 628 h 1529"/>
                  <a:gd name="T16" fmla="*/ 1657 w 2690"/>
                  <a:gd name="T17" fmla="*/ 403 h 1529"/>
                  <a:gd name="T18" fmla="*/ 1210 w 2690"/>
                  <a:gd name="T19" fmla="*/ 1266 h 1529"/>
                  <a:gd name="T20" fmla="*/ 1782 w 2690"/>
                  <a:gd name="T21" fmla="*/ 471 h 1529"/>
                  <a:gd name="T22" fmla="*/ 1657 w 2690"/>
                  <a:gd name="T23" fmla="*/ 403 h 1529"/>
                  <a:gd name="T24" fmla="*/ 574 w 2690"/>
                  <a:gd name="T25" fmla="*/ 348 h 1529"/>
                  <a:gd name="T26" fmla="*/ 445 w 2690"/>
                  <a:gd name="T27" fmla="*/ 403 h 1529"/>
                  <a:gd name="T28" fmla="*/ 478 w 2690"/>
                  <a:gd name="T29" fmla="*/ 530 h 1529"/>
                  <a:gd name="T30" fmla="*/ 1318 w 2690"/>
                  <a:gd name="T31" fmla="*/ 289 h 1529"/>
                  <a:gd name="T32" fmla="*/ 990 w 2690"/>
                  <a:gd name="T33" fmla="*/ 1045 h 1529"/>
                  <a:gd name="T34" fmla="*/ 1392 w 2690"/>
                  <a:gd name="T35" fmla="*/ 305 h 1529"/>
                  <a:gd name="T36" fmla="*/ 1052 w 2690"/>
                  <a:gd name="T37" fmla="*/ 263 h 1529"/>
                  <a:gd name="T38" fmla="*/ 906 w 2690"/>
                  <a:gd name="T39" fmla="*/ 271 h 1529"/>
                  <a:gd name="T40" fmla="*/ 737 w 2690"/>
                  <a:gd name="T41" fmla="*/ 792 h 1529"/>
                  <a:gd name="T42" fmla="*/ 1052 w 2690"/>
                  <a:gd name="T43" fmla="*/ 263 h 1529"/>
                  <a:gd name="T44" fmla="*/ 1146 w 2690"/>
                  <a:gd name="T45" fmla="*/ 2 h 1529"/>
                  <a:gd name="T46" fmla="*/ 1332 w 2690"/>
                  <a:gd name="T47" fmla="*/ 23 h 1529"/>
                  <a:gd name="T48" fmla="*/ 1512 w 2690"/>
                  <a:gd name="T49" fmla="*/ 64 h 1529"/>
                  <a:gd name="T50" fmla="*/ 1687 w 2690"/>
                  <a:gd name="T51" fmla="*/ 126 h 1529"/>
                  <a:gd name="T52" fmla="*/ 1853 w 2690"/>
                  <a:gd name="T53" fmla="*/ 206 h 1529"/>
                  <a:gd name="T54" fmla="*/ 2009 w 2690"/>
                  <a:gd name="T55" fmla="*/ 304 h 1529"/>
                  <a:gd name="T56" fmla="*/ 2155 w 2690"/>
                  <a:gd name="T57" fmla="*/ 421 h 1529"/>
                  <a:gd name="T58" fmla="*/ 2286 w 2690"/>
                  <a:gd name="T59" fmla="*/ 554 h 1529"/>
                  <a:gd name="T60" fmla="*/ 2400 w 2690"/>
                  <a:gd name="T61" fmla="*/ 698 h 1529"/>
                  <a:gd name="T62" fmla="*/ 2498 w 2690"/>
                  <a:gd name="T63" fmla="*/ 855 h 1529"/>
                  <a:gd name="T64" fmla="*/ 2577 w 2690"/>
                  <a:gd name="T65" fmla="*/ 1023 h 1529"/>
                  <a:gd name="T66" fmla="*/ 2637 w 2690"/>
                  <a:gd name="T67" fmla="*/ 1197 h 1529"/>
                  <a:gd name="T68" fmla="*/ 2677 w 2690"/>
                  <a:gd name="T69" fmla="*/ 1380 h 1529"/>
                  <a:gd name="T70" fmla="*/ 2689 w 2690"/>
                  <a:gd name="T71" fmla="*/ 1488 h 1529"/>
                  <a:gd name="T72" fmla="*/ 2677 w 2690"/>
                  <a:gd name="T73" fmla="*/ 1513 h 1529"/>
                  <a:gd name="T74" fmla="*/ 2653 w 2690"/>
                  <a:gd name="T75" fmla="*/ 1527 h 1529"/>
                  <a:gd name="T76" fmla="*/ 1123 w 2690"/>
                  <a:gd name="T77" fmla="*/ 1529 h 1529"/>
                  <a:gd name="T78" fmla="*/ 1097 w 2690"/>
                  <a:gd name="T79" fmla="*/ 1523 h 1529"/>
                  <a:gd name="T80" fmla="*/ 14 w 2690"/>
                  <a:gd name="T81" fmla="*/ 440 h 1529"/>
                  <a:gd name="T82" fmla="*/ 1 w 2690"/>
                  <a:gd name="T83" fmla="*/ 416 h 1529"/>
                  <a:gd name="T84" fmla="*/ 2 w 2690"/>
                  <a:gd name="T85" fmla="*/ 388 h 1529"/>
                  <a:gd name="T86" fmla="*/ 18 w 2690"/>
                  <a:gd name="T87" fmla="*/ 365 h 1529"/>
                  <a:gd name="T88" fmla="*/ 171 w 2690"/>
                  <a:gd name="T89" fmla="*/ 256 h 1529"/>
                  <a:gd name="T90" fmla="*/ 333 w 2690"/>
                  <a:gd name="T91" fmla="*/ 166 h 1529"/>
                  <a:gd name="T92" fmla="*/ 504 w 2690"/>
                  <a:gd name="T93" fmla="*/ 94 h 1529"/>
                  <a:gd name="T94" fmla="*/ 682 w 2690"/>
                  <a:gd name="T95" fmla="*/ 42 h 1529"/>
                  <a:gd name="T96" fmla="*/ 866 w 2690"/>
                  <a:gd name="T97" fmla="*/ 10 h 1529"/>
                  <a:gd name="T98" fmla="*/ 1052 w 2690"/>
                  <a:gd name="T99" fmla="*/ 0 h 1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90" h="1529">
                    <a:moveTo>
                      <a:pt x="2339" y="1139"/>
                    </a:moveTo>
                    <a:lnTo>
                      <a:pt x="2252" y="1266"/>
                    </a:lnTo>
                    <a:lnTo>
                      <a:pt x="2382" y="1266"/>
                    </a:lnTo>
                    <a:lnTo>
                      <a:pt x="2362" y="1202"/>
                    </a:lnTo>
                    <a:lnTo>
                      <a:pt x="2339" y="1139"/>
                    </a:lnTo>
                    <a:close/>
                    <a:moveTo>
                      <a:pt x="2182" y="848"/>
                    </a:moveTo>
                    <a:lnTo>
                      <a:pt x="1904" y="1266"/>
                    </a:lnTo>
                    <a:lnTo>
                      <a:pt x="2007" y="1266"/>
                    </a:lnTo>
                    <a:lnTo>
                      <a:pt x="2236" y="931"/>
                    </a:lnTo>
                    <a:lnTo>
                      <a:pt x="2210" y="889"/>
                    </a:lnTo>
                    <a:lnTo>
                      <a:pt x="2182" y="848"/>
                    </a:lnTo>
                    <a:close/>
                    <a:moveTo>
                      <a:pt x="1945" y="591"/>
                    </a:moveTo>
                    <a:lnTo>
                      <a:pt x="1497" y="1266"/>
                    </a:lnTo>
                    <a:lnTo>
                      <a:pt x="1661" y="1266"/>
                    </a:lnTo>
                    <a:lnTo>
                      <a:pt x="2046" y="686"/>
                    </a:lnTo>
                    <a:lnTo>
                      <a:pt x="1986" y="628"/>
                    </a:lnTo>
                    <a:lnTo>
                      <a:pt x="1945" y="591"/>
                    </a:lnTo>
                    <a:close/>
                    <a:moveTo>
                      <a:pt x="1657" y="403"/>
                    </a:moveTo>
                    <a:lnTo>
                      <a:pt x="1135" y="1190"/>
                    </a:lnTo>
                    <a:lnTo>
                      <a:pt x="1210" y="1266"/>
                    </a:lnTo>
                    <a:lnTo>
                      <a:pt x="1255" y="1266"/>
                    </a:lnTo>
                    <a:lnTo>
                      <a:pt x="1782" y="471"/>
                    </a:lnTo>
                    <a:lnTo>
                      <a:pt x="1721" y="436"/>
                    </a:lnTo>
                    <a:lnTo>
                      <a:pt x="1657" y="403"/>
                    </a:lnTo>
                    <a:close/>
                    <a:moveTo>
                      <a:pt x="615" y="334"/>
                    </a:moveTo>
                    <a:lnTo>
                      <a:pt x="574" y="348"/>
                    </a:lnTo>
                    <a:lnTo>
                      <a:pt x="509" y="374"/>
                    </a:lnTo>
                    <a:lnTo>
                      <a:pt x="445" y="403"/>
                    </a:lnTo>
                    <a:lnTo>
                      <a:pt x="382" y="436"/>
                    </a:lnTo>
                    <a:lnTo>
                      <a:pt x="478" y="530"/>
                    </a:lnTo>
                    <a:lnTo>
                      <a:pt x="615" y="334"/>
                    </a:lnTo>
                    <a:close/>
                    <a:moveTo>
                      <a:pt x="1318" y="289"/>
                    </a:moveTo>
                    <a:lnTo>
                      <a:pt x="883" y="937"/>
                    </a:lnTo>
                    <a:lnTo>
                      <a:pt x="990" y="1045"/>
                    </a:lnTo>
                    <a:lnTo>
                      <a:pt x="1466" y="326"/>
                    </a:lnTo>
                    <a:lnTo>
                      <a:pt x="1392" y="305"/>
                    </a:lnTo>
                    <a:lnTo>
                      <a:pt x="1318" y="289"/>
                    </a:lnTo>
                    <a:close/>
                    <a:moveTo>
                      <a:pt x="1052" y="263"/>
                    </a:moveTo>
                    <a:lnTo>
                      <a:pt x="979" y="265"/>
                    </a:lnTo>
                    <a:lnTo>
                      <a:pt x="906" y="271"/>
                    </a:lnTo>
                    <a:lnTo>
                      <a:pt x="622" y="676"/>
                    </a:lnTo>
                    <a:lnTo>
                      <a:pt x="737" y="792"/>
                    </a:lnTo>
                    <a:lnTo>
                      <a:pt x="1091" y="264"/>
                    </a:lnTo>
                    <a:lnTo>
                      <a:pt x="1052" y="263"/>
                    </a:lnTo>
                    <a:close/>
                    <a:moveTo>
                      <a:pt x="1052" y="0"/>
                    </a:moveTo>
                    <a:lnTo>
                      <a:pt x="1146" y="2"/>
                    </a:lnTo>
                    <a:lnTo>
                      <a:pt x="1239" y="10"/>
                    </a:lnTo>
                    <a:lnTo>
                      <a:pt x="1332" y="23"/>
                    </a:lnTo>
                    <a:lnTo>
                      <a:pt x="1423" y="41"/>
                    </a:lnTo>
                    <a:lnTo>
                      <a:pt x="1512" y="64"/>
                    </a:lnTo>
                    <a:lnTo>
                      <a:pt x="1600" y="92"/>
                    </a:lnTo>
                    <a:lnTo>
                      <a:pt x="1687" y="126"/>
                    </a:lnTo>
                    <a:lnTo>
                      <a:pt x="1771" y="164"/>
                    </a:lnTo>
                    <a:lnTo>
                      <a:pt x="1853" y="206"/>
                    </a:lnTo>
                    <a:lnTo>
                      <a:pt x="1933" y="253"/>
                    </a:lnTo>
                    <a:lnTo>
                      <a:pt x="2009" y="304"/>
                    </a:lnTo>
                    <a:lnTo>
                      <a:pt x="2084" y="361"/>
                    </a:lnTo>
                    <a:lnTo>
                      <a:pt x="2155" y="421"/>
                    </a:lnTo>
                    <a:lnTo>
                      <a:pt x="2223" y="485"/>
                    </a:lnTo>
                    <a:lnTo>
                      <a:pt x="2286" y="554"/>
                    </a:lnTo>
                    <a:lnTo>
                      <a:pt x="2345" y="625"/>
                    </a:lnTo>
                    <a:lnTo>
                      <a:pt x="2400" y="698"/>
                    </a:lnTo>
                    <a:lnTo>
                      <a:pt x="2451" y="776"/>
                    </a:lnTo>
                    <a:lnTo>
                      <a:pt x="2498" y="855"/>
                    </a:lnTo>
                    <a:lnTo>
                      <a:pt x="2540" y="937"/>
                    </a:lnTo>
                    <a:lnTo>
                      <a:pt x="2577" y="1023"/>
                    </a:lnTo>
                    <a:lnTo>
                      <a:pt x="2609" y="1109"/>
                    </a:lnTo>
                    <a:lnTo>
                      <a:pt x="2637" y="1197"/>
                    </a:lnTo>
                    <a:lnTo>
                      <a:pt x="2659" y="1288"/>
                    </a:lnTo>
                    <a:lnTo>
                      <a:pt x="2677" y="1380"/>
                    </a:lnTo>
                    <a:lnTo>
                      <a:pt x="2690" y="1474"/>
                    </a:lnTo>
                    <a:lnTo>
                      <a:pt x="2689" y="1488"/>
                    </a:lnTo>
                    <a:lnTo>
                      <a:pt x="2685" y="1501"/>
                    </a:lnTo>
                    <a:lnTo>
                      <a:pt x="2677" y="1513"/>
                    </a:lnTo>
                    <a:lnTo>
                      <a:pt x="2666" y="1522"/>
                    </a:lnTo>
                    <a:lnTo>
                      <a:pt x="2653" y="1527"/>
                    </a:lnTo>
                    <a:lnTo>
                      <a:pt x="2640" y="1529"/>
                    </a:lnTo>
                    <a:lnTo>
                      <a:pt x="1123" y="1529"/>
                    </a:lnTo>
                    <a:lnTo>
                      <a:pt x="1110" y="1528"/>
                    </a:lnTo>
                    <a:lnTo>
                      <a:pt x="1097" y="1523"/>
                    </a:lnTo>
                    <a:lnTo>
                      <a:pt x="1087" y="1515"/>
                    </a:lnTo>
                    <a:lnTo>
                      <a:pt x="14" y="440"/>
                    </a:lnTo>
                    <a:lnTo>
                      <a:pt x="6" y="429"/>
                    </a:lnTo>
                    <a:lnTo>
                      <a:pt x="1" y="416"/>
                    </a:lnTo>
                    <a:lnTo>
                      <a:pt x="0" y="402"/>
                    </a:lnTo>
                    <a:lnTo>
                      <a:pt x="2" y="388"/>
                    </a:lnTo>
                    <a:lnTo>
                      <a:pt x="9" y="375"/>
                    </a:lnTo>
                    <a:lnTo>
                      <a:pt x="18" y="365"/>
                    </a:lnTo>
                    <a:lnTo>
                      <a:pt x="93" y="308"/>
                    </a:lnTo>
                    <a:lnTo>
                      <a:pt x="171" y="256"/>
                    </a:lnTo>
                    <a:lnTo>
                      <a:pt x="250" y="208"/>
                    </a:lnTo>
                    <a:lnTo>
                      <a:pt x="333" y="166"/>
                    </a:lnTo>
                    <a:lnTo>
                      <a:pt x="417" y="128"/>
                    </a:lnTo>
                    <a:lnTo>
                      <a:pt x="504" y="94"/>
                    </a:lnTo>
                    <a:lnTo>
                      <a:pt x="592" y="65"/>
                    </a:lnTo>
                    <a:lnTo>
                      <a:pt x="682" y="42"/>
                    </a:lnTo>
                    <a:lnTo>
                      <a:pt x="773" y="24"/>
                    </a:lnTo>
                    <a:lnTo>
                      <a:pt x="866" y="10"/>
                    </a:lnTo>
                    <a:lnTo>
                      <a:pt x="958" y="3"/>
                    </a:lnTo>
                    <a:lnTo>
                      <a:pt x="10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43" name="Freeform 57">
                <a:extLst>
                  <a:ext uri="{FF2B5EF4-FFF2-40B4-BE49-F238E27FC236}">
                    <a16:creationId xmlns:a16="http://schemas.microsoft.com/office/drawing/2014/main" xmlns="" id="{773274F4-217F-4EB4-A116-699EFD27B7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76725" y="4754563"/>
                <a:ext cx="157163" cy="250825"/>
              </a:xfrm>
              <a:custGeom>
                <a:avLst/>
                <a:gdLst>
                  <a:gd name="T0" fmla="*/ 403 w 1481"/>
                  <a:gd name="T1" fmla="*/ 446 h 2369"/>
                  <a:gd name="T2" fmla="*/ 348 w 1481"/>
                  <a:gd name="T3" fmla="*/ 575 h 2369"/>
                  <a:gd name="T4" fmla="*/ 301 w 1481"/>
                  <a:gd name="T5" fmla="*/ 731 h 2369"/>
                  <a:gd name="T6" fmla="*/ 273 w 1481"/>
                  <a:gd name="T7" fmla="*/ 891 h 2369"/>
                  <a:gd name="T8" fmla="*/ 263 w 1481"/>
                  <a:gd name="T9" fmla="*/ 1053 h 2369"/>
                  <a:gd name="T10" fmla="*/ 276 w 1481"/>
                  <a:gd name="T11" fmla="*/ 1241 h 2369"/>
                  <a:gd name="T12" fmla="*/ 312 w 1481"/>
                  <a:gd name="T13" fmla="*/ 1423 h 2369"/>
                  <a:gd name="T14" fmla="*/ 373 w 1481"/>
                  <a:gd name="T15" fmla="*/ 1598 h 2369"/>
                  <a:gd name="T16" fmla="*/ 448 w 1481"/>
                  <a:gd name="T17" fmla="*/ 1748 h 2369"/>
                  <a:gd name="T18" fmla="*/ 529 w 1481"/>
                  <a:gd name="T19" fmla="*/ 1872 h 2369"/>
                  <a:gd name="T20" fmla="*/ 624 w 1481"/>
                  <a:gd name="T21" fmla="*/ 1988 h 2369"/>
                  <a:gd name="T22" fmla="*/ 435 w 1481"/>
                  <a:gd name="T23" fmla="*/ 383 h 2369"/>
                  <a:gd name="T24" fmla="*/ 415 w 1481"/>
                  <a:gd name="T25" fmla="*/ 1 h 2369"/>
                  <a:gd name="T26" fmla="*/ 439 w 1481"/>
                  <a:gd name="T27" fmla="*/ 15 h 2369"/>
                  <a:gd name="T28" fmla="*/ 1475 w 1481"/>
                  <a:gd name="T29" fmla="*/ 1054 h 2369"/>
                  <a:gd name="T30" fmla="*/ 1481 w 1481"/>
                  <a:gd name="T31" fmla="*/ 1081 h 2369"/>
                  <a:gd name="T32" fmla="*/ 1474 w 1481"/>
                  <a:gd name="T33" fmla="*/ 1106 h 2369"/>
                  <a:gd name="T34" fmla="*/ 704 w 1481"/>
                  <a:gd name="T35" fmla="*/ 2356 h 2369"/>
                  <a:gd name="T36" fmla="*/ 679 w 1481"/>
                  <a:gd name="T37" fmla="*/ 2368 h 2369"/>
                  <a:gd name="T38" fmla="*/ 654 w 1481"/>
                  <a:gd name="T39" fmla="*/ 2366 h 2369"/>
                  <a:gd name="T40" fmla="*/ 564 w 1481"/>
                  <a:gd name="T41" fmla="*/ 2298 h 2369"/>
                  <a:gd name="T42" fmla="*/ 429 w 1481"/>
                  <a:gd name="T43" fmla="*/ 2166 h 2369"/>
                  <a:gd name="T44" fmla="*/ 311 w 1481"/>
                  <a:gd name="T45" fmla="*/ 2020 h 2369"/>
                  <a:gd name="T46" fmla="*/ 211 w 1481"/>
                  <a:gd name="T47" fmla="*/ 1863 h 2369"/>
                  <a:gd name="T48" fmla="*/ 128 w 1481"/>
                  <a:gd name="T49" fmla="*/ 1696 h 2369"/>
                  <a:gd name="T50" fmla="*/ 66 w 1481"/>
                  <a:gd name="T51" fmla="*/ 1521 h 2369"/>
                  <a:gd name="T52" fmla="*/ 24 w 1481"/>
                  <a:gd name="T53" fmla="*/ 1338 h 2369"/>
                  <a:gd name="T54" fmla="*/ 3 w 1481"/>
                  <a:gd name="T55" fmla="*/ 1150 h 2369"/>
                  <a:gd name="T56" fmla="*/ 3 w 1481"/>
                  <a:gd name="T57" fmla="*/ 960 h 2369"/>
                  <a:gd name="T58" fmla="*/ 24 w 1481"/>
                  <a:gd name="T59" fmla="*/ 775 h 2369"/>
                  <a:gd name="T60" fmla="*/ 66 w 1481"/>
                  <a:gd name="T61" fmla="*/ 593 h 2369"/>
                  <a:gd name="T62" fmla="*/ 127 w 1481"/>
                  <a:gd name="T63" fmla="*/ 419 h 2369"/>
                  <a:gd name="T64" fmla="*/ 209 w 1481"/>
                  <a:gd name="T65" fmla="*/ 251 h 2369"/>
                  <a:gd name="T66" fmla="*/ 308 w 1481"/>
                  <a:gd name="T67" fmla="*/ 93 h 2369"/>
                  <a:gd name="T68" fmla="*/ 374 w 1481"/>
                  <a:gd name="T69" fmla="*/ 9 h 2369"/>
                  <a:gd name="T70" fmla="*/ 401 w 1481"/>
                  <a:gd name="T71" fmla="*/ 0 h 2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81" h="2369">
                    <a:moveTo>
                      <a:pt x="435" y="383"/>
                    </a:moveTo>
                    <a:lnTo>
                      <a:pt x="403" y="446"/>
                    </a:lnTo>
                    <a:lnTo>
                      <a:pt x="373" y="510"/>
                    </a:lnTo>
                    <a:lnTo>
                      <a:pt x="348" y="575"/>
                    </a:lnTo>
                    <a:lnTo>
                      <a:pt x="322" y="653"/>
                    </a:lnTo>
                    <a:lnTo>
                      <a:pt x="301" y="731"/>
                    </a:lnTo>
                    <a:lnTo>
                      <a:pt x="284" y="810"/>
                    </a:lnTo>
                    <a:lnTo>
                      <a:pt x="273" y="891"/>
                    </a:lnTo>
                    <a:lnTo>
                      <a:pt x="266" y="972"/>
                    </a:lnTo>
                    <a:lnTo>
                      <a:pt x="263" y="1053"/>
                    </a:lnTo>
                    <a:lnTo>
                      <a:pt x="266" y="1148"/>
                    </a:lnTo>
                    <a:lnTo>
                      <a:pt x="276" y="1241"/>
                    </a:lnTo>
                    <a:lnTo>
                      <a:pt x="291" y="1333"/>
                    </a:lnTo>
                    <a:lnTo>
                      <a:pt x="312" y="1423"/>
                    </a:lnTo>
                    <a:lnTo>
                      <a:pt x="340" y="1512"/>
                    </a:lnTo>
                    <a:lnTo>
                      <a:pt x="373" y="1598"/>
                    </a:lnTo>
                    <a:lnTo>
                      <a:pt x="413" y="1683"/>
                    </a:lnTo>
                    <a:lnTo>
                      <a:pt x="448" y="1748"/>
                    </a:lnTo>
                    <a:lnTo>
                      <a:pt x="487" y="1811"/>
                    </a:lnTo>
                    <a:lnTo>
                      <a:pt x="529" y="1872"/>
                    </a:lnTo>
                    <a:lnTo>
                      <a:pt x="574" y="1931"/>
                    </a:lnTo>
                    <a:lnTo>
                      <a:pt x="624" y="1988"/>
                    </a:lnTo>
                    <a:lnTo>
                      <a:pt x="1162" y="1111"/>
                    </a:lnTo>
                    <a:lnTo>
                      <a:pt x="435" y="383"/>
                    </a:lnTo>
                    <a:close/>
                    <a:moveTo>
                      <a:pt x="401" y="0"/>
                    </a:moveTo>
                    <a:lnTo>
                      <a:pt x="415" y="1"/>
                    </a:lnTo>
                    <a:lnTo>
                      <a:pt x="428" y="6"/>
                    </a:lnTo>
                    <a:lnTo>
                      <a:pt x="439" y="15"/>
                    </a:lnTo>
                    <a:lnTo>
                      <a:pt x="1466" y="1043"/>
                    </a:lnTo>
                    <a:lnTo>
                      <a:pt x="1475" y="1054"/>
                    </a:lnTo>
                    <a:lnTo>
                      <a:pt x="1480" y="1067"/>
                    </a:lnTo>
                    <a:lnTo>
                      <a:pt x="1481" y="1081"/>
                    </a:lnTo>
                    <a:lnTo>
                      <a:pt x="1479" y="1094"/>
                    </a:lnTo>
                    <a:lnTo>
                      <a:pt x="1474" y="1106"/>
                    </a:lnTo>
                    <a:lnTo>
                      <a:pt x="713" y="2345"/>
                    </a:lnTo>
                    <a:lnTo>
                      <a:pt x="704" y="2356"/>
                    </a:lnTo>
                    <a:lnTo>
                      <a:pt x="692" y="2364"/>
                    </a:lnTo>
                    <a:lnTo>
                      <a:pt x="679" y="2368"/>
                    </a:lnTo>
                    <a:lnTo>
                      <a:pt x="670" y="2369"/>
                    </a:lnTo>
                    <a:lnTo>
                      <a:pt x="654" y="2366"/>
                    </a:lnTo>
                    <a:lnTo>
                      <a:pt x="639" y="2359"/>
                    </a:lnTo>
                    <a:lnTo>
                      <a:pt x="564" y="2298"/>
                    </a:lnTo>
                    <a:lnTo>
                      <a:pt x="494" y="2234"/>
                    </a:lnTo>
                    <a:lnTo>
                      <a:pt x="429" y="2166"/>
                    </a:lnTo>
                    <a:lnTo>
                      <a:pt x="368" y="2094"/>
                    </a:lnTo>
                    <a:lnTo>
                      <a:pt x="311" y="2020"/>
                    </a:lnTo>
                    <a:lnTo>
                      <a:pt x="259" y="1944"/>
                    </a:lnTo>
                    <a:lnTo>
                      <a:pt x="211" y="1863"/>
                    </a:lnTo>
                    <a:lnTo>
                      <a:pt x="167" y="1781"/>
                    </a:lnTo>
                    <a:lnTo>
                      <a:pt x="128" y="1696"/>
                    </a:lnTo>
                    <a:lnTo>
                      <a:pt x="95" y="1610"/>
                    </a:lnTo>
                    <a:lnTo>
                      <a:pt x="66" y="1521"/>
                    </a:lnTo>
                    <a:lnTo>
                      <a:pt x="43" y="1430"/>
                    </a:lnTo>
                    <a:lnTo>
                      <a:pt x="24" y="1338"/>
                    </a:lnTo>
                    <a:lnTo>
                      <a:pt x="11" y="1244"/>
                    </a:lnTo>
                    <a:lnTo>
                      <a:pt x="3" y="1150"/>
                    </a:lnTo>
                    <a:lnTo>
                      <a:pt x="0" y="1053"/>
                    </a:lnTo>
                    <a:lnTo>
                      <a:pt x="3" y="960"/>
                    </a:lnTo>
                    <a:lnTo>
                      <a:pt x="11" y="867"/>
                    </a:lnTo>
                    <a:lnTo>
                      <a:pt x="24" y="775"/>
                    </a:lnTo>
                    <a:lnTo>
                      <a:pt x="42" y="684"/>
                    </a:lnTo>
                    <a:lnTo>
                      <a:pt x="66" y="593"/>
                    </a:lnTo>
                    <a:lnTo>
                      <a:pt x="94" y="505"/>
                    </a:lnTo>
                    <a:lnTo>
                      <a:pt x="127" y="419"/>
                    </a:lnTo>
                    <a:lnTo>
                      <a:pt x="165" y="333"/>
                    </a:lnTo>
                    <a:lnTo>
                      <a:pt x="209" y="251"/>
                    </a:lnTo>
                    <a:lnTo>
                      <a:pt x="256" y="170"/>
                    </a:lnTo>
                    <a:lnTo>
                      <a:pt x="308" y="93"/>
                    </a:lnTo>
                    <a:lnTo>
                      <a:pt x="364" y="19"/>
                    </a:lnTo>
                    <a:lnTo>
                      <a:pt x="374" y="9"/>
                    </a:lnTo>
                    <a:lnTo>
                      <a:pt x="38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44" name="Freeform 58">
                <a:extLst>
                  <a:ext uri="{FF2B5EF4-FFF2-40B4-BE49-F238E27FC236}">
                    <a16:creationId xmlns:a16="http://schemas.microsoft.com/office/drawing/2014/main" xmlns="" id="{180ACD5B-5A83-4CFE-9996-0214D105E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563" y="4878388"/>
                <a:ext cx="250825" cy="161925"/>
              </a:xfrm>
              <a:custGeom>
                <a:avLst/>
                <a:gdLst>
                  <a:gd name="T0" fmla="*/ 832 w 2375"/>
                  <a:gd name="T1" fmla="*/ 0 h 1530"/>
                  <a:gd name="T2" fmla="*/ 2325 w 2375"/>
                  <a:gd name="T3" fmla="*/ 0 h 1530"/>
                  <a:gd name="T4" fmla="*/ 2338 w 2375"/>
                  <a:gd name="T5" fmla="*/ 2 h 1530"/>
                  <a:gd name="T6" fmla="*/ 2351 w 2375"/>
                  <a:gd name="T7" fmla="*/ 8 h 1530"/>
                  <a:gd name="T8" fmla="*/ 2362 w 2375"/>
                  <a:gd name="T9" fmla="*/ 17 h 1530"/>
                  <a:gd name="T10" fmla="*/ 2370 w 2375"/>
                  <a:gd name="T11" fmla="*/ 29 h 1530"/>
                  <a:gd name="T12" fmla="*/ 2374 w 2375"/>
                  <a:gd name="T13" fmla="*/ 42 h 1530"/>
                  <a:gd name="T14" fmla="*/ 2375 w 2375"/>
                  <a:gd name="T15" fmla="*/ 56 h 1530"/>
                  <a:gd name="T16" fmla="*/ 2362 w 2375"/>
                  <a:gd name="T17" fmla="*/ 150 h 1530"/>
                  <a:gd name="T18" fmla="*/ 2344 w 2375"/>
                  <a:gd name="T19" fmla="*/ 242 h 1530"/>
                  <a:gd name="T20" fmla="*/ 2322 w 2375"/>
                  <a:gd name="T21" fmla="*/ 333 h 1530"/>
                  <a:gd name="T22" fmla="*/ 2294 w 2375"/>
                  <a:gd name="T23" fmla="*/ 421 h 1530"/>
                  <a:gd name="T24" fmla="*/ 2262 w 2375"/>
                  <a:gd name="T25" fmla="*/ 507 h 1530"/>
                  <a:gd name="T26" fmla="*/ 2225 w 2375"/>
                  <a:gd name="T27" fmla="*/ 592 h 1530"/>
                  <a:gd name="T28" fmla="*/ 2183 w 2375"/>
                  <a:gd name="T29" fmla="*/ 674 h 1530"/>
                  <a:gd name="T30" fmla="*/ 2136 w 2375"/>
                  <a:gd name="T31" fmla="*/ 754 h 1530"/>
                  <a:gd name="T32" fmla="*/ 2085 w 2375"/>
                  <a:gd name="T33" fmla="*/ 831 h 1530"/>
                  <a:gd name="T34" fmla="*/ 2030 w 2375"/>
                  <a:gd name="T35" fmla="*/ 905 h 1530"/>
                  <a:gd name="T36" fmla="*/ 1971 w 2375"/>
                  <a:gd name="T37" fmla="*/ 976 h 1530"/>
                  <a:gd name="T38" fmla="*/ 1908 w 2375"/>
                  <a:gd name="T39" fmla="*/ 1045 h 1530"/>
                  <a:gd name="T40" fmla="*/ 1840 w 2375"/>
                  <a:gd name="T41" fmla="*/ 1109 h 1530"/>
                  <a:gd name="T42" fmla="*/ 1769 w 2375"/>
                  <a:gd name="T43" fmla="*/ 1169 h 1530"/>
                  <a:gd name="T44" fmla="*/ 1694 w 2375"/>
                  <a:gd name="T45" fmla="*/ 1226 h 1530"/>
                  <a:gd name="T46" fmla="*/ 1618 w 2375"/>
                  <a:gd name="T47" fmla="*/ 1277 h 1530"/>
                  <a:gd name="T48" fmla="*/ 1538 w 2375"/>
                  <a:gd name="T49" fmla="*/ 1324 h 1530"/>
                  <a:gd name="T50" fmla="*/ 1456 w 2375"/>
                  <a:gd name="T51" fmla="*/ 1366 h 1530"/>
                  <a:gd name="T52" fmla="*/ 1372 w 2375"/>
                  <a:gd name="T53" fmla="*/ 1404 h 1530"/>
                  <a:gd name="T54" fmla="*/ 1285 w 2375"/>
                  <a:gd name="T55" fmla="*/ 1437 h 1530"/>
                  <a:gd name="T56" fmla="*/ 1197 w 2375"/>
                  <a:gd name="T57" fmla="*/ 1465 h 1530"/>
                  <a:gd name="T58" fmla="*/ 1108 w 2375"/>
                  <a:gd name="T59" fmla="*/ 1488 h 1530"/>
                  <a:gd name="T60" fmla="*/ 1017 w 2375"/>
                  <a:gd name="T61" fmla="*/ 1506 h 1530"/>
                  <a:gd name="T62" fmla="*/ 924 w 2375"/>
                  <a:gd name="T63" fmla="*/ 1519 h 1530"/>
                  <a:gd name="T64" fmla="*/ 831 w 2375"/>
                  <a:gd name="T65" fmla="*/ 1527 h 1530"/>
                  <a:gd name="T66" fmla="*/ 737 w 2375"/>
                  <a:gd name="T67" fmla="*/ 1530 h 1530"/>
                  <a:gd name="T68" fmla="*/ 644 w 2375"/>
                  <a:gd name="T69" fmla="*/ 1527 h 1530"/>
                  <a:gd name="T70" fmla="*/ 553 w 2375"/>
                  <a:gd name="T71" fmla="*/ 1520 h 1530"/>
                  <a:gd name="T72" fmla="*/ 462 w 2375"/>
                  <a:gd name="T73" fmla="*/ 1507 h 1530"/>
                  <a:gd name="T74" fmla="*/ 373 w 2375"/>
                  <a:gd name="T75" fmla="*/ 1490 h 1530"/>
                  <a:gd name="T76" fmla="*/ 285 w 2375"/>
                  <a:gd name="T77" fmla="*/ 1468 h 1530"/>
                  <a:gd name="T78" fmla="*/ 199 w 2375"/>
                  <a:gd name="T79" fmla="*/ 1440 h 1530"/>
                  <a:gd name="T80" fmla="*/ 113 w 2375"/>
                  <a:gd name="T81" fmla="*/ 1407 h 1530"/>
                  <a:gd name="T82" fmla="*/ 29 w 2375"/>
                  <a:gd name="T83" fmla="*/ 1370 h 1530"/>
                  <a:gd name="T84" fmla="*/ 17 w 2375"/>
                  <a:gd name="T85" fmla="*/ 1362 h 1530"/>
                  <a:gd name="T86" fmla="*/ 8 w 2375"/>
                  <a:gd name="T87" fmla="*/ 1352 h 1530"/>
                  <a:gd name="T88" fmla="*/ 2 w 2375"/>
                  <a:gd name="T89" fmla="*/ 1339 h 1530"/>
                  <a:gd name="T90" fmla="*/ 0 w 2375"/>
                  <a:gd name="T91" fmla="*/ 1325 h 1530"/>
                  <a:gd name="T92" fmla="*/ 2 w 2375"/>
                  <a:gd name="T93" fmla="*/ 1311 h 1530"/>
                  <a:gd name="T94" fmla="*/ 8 w 2375"/>
                  <a:gd name="T95" fmla="*/ 1298 h 1530"/>
                  <a:gd name="T96" fmla="*/ 789 w 2375"/>
                  <a:gd name="T97" fmla="*/ 24 h 1530"/>
                  <a:gd name="T98" fmla="*/ 798 w 2375"/>
                  <a:gd name="T99" fmla="*/ 14 h 1530"/>
                  <a:gd name="T100" fmla="*/ 808 w 2375"/>
                  <a:gd name="T101" fmla="*/ 7 h 1530"/>
                  <a:gd name="T102" fmla="*/ 820 w 2375"/>
                  <a:gd name="T103" fmla="*/ 2 h 1530"/>
                  <a:gd name="T104" fmla="*/ 832 w 2375"/>
                  <a:gd name="T105" fmla="*/ 0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75" h="1530">
                    <a:moveTo>
                      <a:pt x="832" y="0"/>
                    </a:moveTo>
                    <a:lnTo>
                      <a:pt x="2325" y="0"/>
                    </a:lnTo>
                    <a:lnTo>
                      <a:pt x="2338" y="2"/>
                    </a:lnTo>
                    <a:lnTo>
                      <a:pt x="2351" y="8"/>
                    </a:lnTo>
                    <a:lnTo>
                      <a:pt x="2362" y="17"/>
                    </a:lnTo>
                    <a:lnTo>
                      <a:pt x="2370" y="29"/>
                    </a:lnTo>
                    <a:lnTo>
                      <a:pt x="2374" y="42"/>
                    </a:lnTo>
                    <a:lnTo>
                      <a:pt x="2375" y="56"/>
                    </a:lnTo>
                    <a:lnTo>
                      <a:pt x="2362" y="150"/>
                    </a:lnTo>
                    <a:lnTo>
                      <a:pt x="2344" y="242"/>
                    </a:lnTo>
                    <a:lnTo>
                      <a:pt x="2322" y="333"/>
                    </a:lnTo>
                    <a:lnTo>
                      <a:pt x="2294" y="421"/>
                    </a:lnTo>
                    <a:lnTo>
                      <a:pt x="2262" y="507"/>
                    </a:lnTo>
                    <a:lnTo>
                      <a:pt x="2225" y="592"/>
                    </a:lnTo>
                    <a:lnTo>
                      <a:pt x="2183" y="674"/>
                    </a:lnTo>
                    <a:lnTo>
                      <a:pt x="2136" y="754"/>
                    </a:lnTo>
                    <a:lnTo>
                      <a:pt x="2085" y="831"/>
                    </a:lnTo>
                    <a:lnTo>
                      <a:pt x="2030" y="905"/>
                    </a:lnTo>
                    <a:lnTo>
                      <a:pt x="1971" y="976"/>
                    </a:lnTo>
                    <a:lnTo>
                      <a:pt x="1908" y="1045"/>
                    </a:lnTo>
                    <a:lnTo>
                      <a:pt x="1840" y="1109"/>
                    </a:lnTo>
                    <a:lnTo>
                      <a:pt x="1769" y="1169"/>
                    </a:lnTo>
                    <a:lnTo>
                      <a:pt x="1694" y="1226"/>
                    </a:lnTo>
                    <a:lnTo>
                      <a:pt x="1618" y="1277"/>
                    </a:lnTo>
                    <a:lnTo>
                      <a:pt x="1538" y="1324"/>
                    </a:lnTo>
                    <a:lnTo>
                      <a:pt x="1456" y="1366"/>
                    </a:lnTo>
                    <a:lnTo>
                      <a:pt x="1372" y="1404"/>
                    </a:lnTo>
                    <a:lnTo>
                      <a:pt x="1285" y="1437"/>
                    </a:lnTo>
                    <a:lnTo>
                      <a:pt x="1197" y="1465"/>
                    </a:lnTo>
                    <a:lnTo>
                      <a:pt x="1108" y="1488"/>
                    </a:lnTo>
                    <a:lnTo>
                      <a:pt x="1017" y="1506"/>
                    </a:lnTo>
                    <a:lnTo>
                      <a:pt x="924" y="1519"/>
                    </a:lnTo>
                    <a:lnTo>
                      <a:pt x="831" y="1527"/>
                    </a:lnTo>
                    <a:lnTo>
                      <a:pt x="737" y="1530"/>
                    </a:lnTo>
                    <a:lnTo>
                      <a:pt x="644" y="1527"/>
                    </a:lnTo>
                    <a:lnTo>
                      <a:pt x="553" y="1520"/>
                    </a:lnTo>
                    <a:lnTo>
                      <a:pt x="462" y="1507"/>
                    </a:lnTo>
                    <a:lnTo>
                      <a:pt x="373" y="1490"/>
                    </a:lnTo>
                    <a:lnTo>
                      <a:pt x="285" y="1468"/>
                    </a:lnTo>
                    <a:lnTo>
                      <a:pt x="199" y="1440"/>
                    </a:lnTo>
                    <a:lnTo>
                      <a:pt x="113" y="1407"/>
                    </a:lnTo>
                    <a:lnTo>
                      <a:pt x="29" y="1370"/>
                    </a:lnTo>
                    <a:lnTo>
                      <a:pt x="17" y="1362"/>
                    </a:lnTo>
                    <a:lnTo>
                      <a:pt x="8" y="1352"/>
                    </a:lnTo>
                    <a:lnTo>
                      <a:pt x="2" y="1339"/>
                    </a:lnTo>
                    <a:lnTo>
                      <a:pt x="0" y="1325"/>
                    </a:lnTo>
                    <a:lnTo>
                      <a:pt x="2" y="1311"/>
                    </a:lnTo>
                    <a:lnTo>
                      <a:pt x="8" y="1298"/>
                    </a:lnTo>
                    <a:lnTo>
                      <a:pt x="789" y="24"/>
                    </a:lnTo>
                    <a:lnTo>
                      <a:pt x="798" y="14"/>
                    </a:lnTo>
                    <a:lnTo>
                      <a:pt x="808" y="7"/>
                    </a:lnTo>
                    <a:lnTo>
                      <a:pt x="820" y="2"/>
                    </a:lnTo>
                    <a:lnTo>
                      <a:pt x="8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xmlns="" id="{26B1041B-B6EE-4EE6-A7D4-6BF8CD635D71}"/>
                </a:ext>
              </a:extLst>
            </p:cNvPr>
            <p:cNvGrpSpPr/>
            <p:nvPr/>
          </p:nvGrpSpPr>
          <p:grpSpPr>
            <a:xfrm>
              <a:off x="-4122705" y="3612465"/>
              <a:ext cx="305634" cy="303612"/>
              <a:chOff x="5509038" y="2829908"/>
              <a:chExt cx="376386" cy="373901"/>
            </a:xfrm>
            <a:solidFill>
              <a:schemeClr val="bg1"/>
            </a:solidFill>
          </p:grpSpPr>
          <p:sp>
            <p:nvSpPr>
              <p:cNvPr id="239" name="Freeform 6">
                <a:extLst>
                  <a:ext uri="{FF2B5EF4-FFF2-40B4-BE49-F238E27FC236}">
                    <a16:creationId xmlns:a16="http://schemas.microsoft.com/office/drawing/2014/main" xmlns="" id="{4DA2B49E-496F-4F2F-9F6C-B58C77DB6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038" y="2887049"/>
                <a:ext cx="318002" cy="316760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40" name="Freeform 7">
                <a:extLst>
                  <a:ext uri="{FF2B5EF4-FFF2-40B4-BE49-F238E27FC236}">
                    <a16:creationId xmlns:a16="http://schemas.microsoft.com/office/drawing/2014/main" xmlns="" id="{07B6F25C-257B-4E43-BFB5-F7BA03950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9781" y="2954127"/>
                <a:ext cx="170181" cy="168938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41" name="Freeform 8">
                <a:extLst>
                  <a:ext uri="{FF2B5EF4-FFF2-40B4-BE49-F238E27FC236}">
                    <a16:creationId xmlns:a16="http://schemas.microsoft.com/office/drawing/2014/main" xmlns="" id="{F25F4C05-0009-430B-913E-E5EEF4957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977" y="2829908"/>
                <a:ext cx="207447" cy="206204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xmlns="" id="{59D41F15-F8E4-4111-89C3-1A6966B9FD56}"/>
                </a:ext>
              </a:extLst>
            </p:cNvPr>
            <p:cNvGrpSpPr/>
            <p:nvPr/>
          </p:nvGrpSpPr>
          <p:grpSpPr>
            <a:xfrm>
              <a:off x="-1777056" y="3622676"/>
              <a:ext cx="344602" cy="283188"/>
              <a:chOff x="7000875" y="2609851"/>
              <a:chExt cx="481013" cy="395288"/>
            </a:xfrm>
            <a:solidFill>
              <a:schemeClr val="bg1"/>
            </a:solidFill>
          </p:grpSpPr>
          <p:sp>
            <p:nvSpPr>
              <p:cNvPr id="237" name="Freeform 39">
                <a:extLst>
                  <a:ext uri="{FF2B5EF4-FFF2-40B4-BE49-F238E27FC236}">
                    <a16:creationId xmlns:a16="http://schemas.microsoft.com/office/drawing/2014/main" xmlns="" id="{431A6EE8-B767-4E92-A289-92B784134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0875" y="26384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38" name="Freeform 40">
                <a:extLst>
                  <a:ext uri="{FF2B5EF4-FFF2-40B4-BE49-F238E27FC236}">
                    <a16:creationId xmlns:a16="http://schemas.microsoft.com/office/drawing/2014/main" xmlns="" id="{0A838D91-970C-4566-8234-8EBEA946EAC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2663" y="26098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xmlns="" id="{396C56BC-1FBE-42BA-B35F-1099FDCDD194}"/>
                </a:ext>
              </a:extLst>
            </p:cNvPr>
            <p:cNvGrpSpPr/>
            <p:nvPr/>
          </p:nvGrpSpPr>
          <p:grpSpPr>
            <a:xfrm>
              <a:off x="-3353025" y="3591590"/>
              <a:ext cx="343028" cy="345360"/>
              <a:chOff x="7156450" y="2708275"/>
              <a:chExt cx="233363" cy="234950"/>
            </a:xfrm>
            <a:solidFill>
              <a:schemeClr val="bg1"/>
            </a:solidFill>
          </p:grpSpPr>
          <p:sp>
            <p:nvSpPr>
              <p:cNvPr id="235" name="Rectangle 33">
                <a:extLst>
                  <a:ext uri="{FF2B5EF4-FFF2-40B4-BE49-F238E27FC236}">
                    <a16:creationId xmlns:a16="http://schemas.microsoft.com/office/drawing/2014/main" xmlns="" id="{F802C2B4-5F49-4D3E-BEB2-5C3AE9B73D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56450" y="2803525"/>
                <a:ext cx="41275" cy="1238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36" name="Freeform 34">
                <a:extLst>
                  <a:ext uri="{FF2B5EF4-FFF2-40B4-BE49-F238E27FC236}">
                    <a16:creationId xmlns:a16="http://schemas.microsoft.com/office/drawing/2014/main" xmlns="" id="{9D1DF438-E130-4316-8654-64ACDF9D1C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5188" y="2708275"/>
                <a:ext cx="174625" cy="234950"/>
              </a:xfrm>
              <a:custGeom>
                <a:avLst/>
                <a:gdLst>
                  <a:gd name="T0" fmla="*/ 790 w 2315"/>
                  <a:gd name="T1" fmla="*/ 1051 h 3103"/>
                  <a:gd name="T2" fmla="*/ 645 w 2315"/>
                  <a:gd name="T3" fmla="*/ 1093 h 3103"/>
                  <a:gd name="T4" fmla="*/ 513 w 2315"/>
                  <a:gd name="T5" fmla="*/ 1176 h 3103"/>
                  <a:gd name="T6" fmla="*/ 407 w 2315"/>
                  <a:gd name="T7" fmla="*/ 1297 h 3103"/>
                  <a:gd name="T8" fmla="*/ 338 w 2315"/>
                  <a:gd name="T9" fmla="*/ 1438 h 3103"/>
                  <a:gd name="T10" fmla="*/ 311 w 2315"/>
                  <a:gd name="T11" fmla="*/ 1590 h 3103"/>
                  <a:gd name="T12" fmla="*/ 324 w 2315"/>
                  <a:gd name="T13" fmla="*/ 1743 h 3103"/>
                  <a:gd name="T14" fmla="*/ 378 w 2315"/>
                  <a:gd name="T15" fmla="*/ 1890 h 3103"/>
                  <a:gd name="T16" fmla="*/ 473 w 2315"/>
                  <a:gd name="T17" fmla="*/ 2018 h 3103"/>
                  <a:gd name="T18" fmla="*/ 600 w 2315"/>
                  <a:gd name="T19" fmla="*/ 2115 h 3103"/>
                  <a:gd name="T20" fmla="*/ 741 w 2315"/>
                  <a:gd name="T21" fmla="*/ 2170 h 3103"/>
                  <a:gd name="T22" fmla="*/ 891 w 2315"/>
                  <a:gd name="T23" fmla="*/ 2184 h 3103"/>
                  <a:gd name="T24" fmla="*/ 1039 w 2315"/>
                  <a:gd name="T25" fmla="*/ 2157 h 3103"/>
                  <a:gd name="T26" fmla="*/ 1176 w 2315"/>
                  <a:gd name="T27" fmla="*/ 2087 h 3103"/>
                  <a:gd name="T28" fmla="*/ 1294 w 2315"/>
                  <a:gd name="T29" fmla="*/ 1977 h 3103"/>
                  <a:gd name="T30" fmla="*/ 1375 w 2315"/>
                  <a:gd name="T31" fmla="*/ 1842 h 3103"/>
                  <a:gd name="T32" fmla="*/ 1415 w 2315"/>
                  <a:gd name="T33" fmla="*/ 1693 h 3103"/>
                  <a:gd name="T34" fmla="*/ 1415 w 2315"/>
                  <a:gd name="T35" fmla="*/ 1539 h 3103"/>
                  <a:gd name="T36" fmla="*/ 1375 w 2315"/>
                  <a:gd name="T37" fmla="*/ 1390 h 3103"/>
                  <a:gd name="T38" fmla="*/ 1294 w 2315"/>
                  <a:gd name="T39" fmla="*/ 1253 h 3103"/>
                  <a:gd name="T40" fmla="*/ 1176 w 2315"/>
                  <a:gd name="T41" fmla="*/ 1143 h 3103"/>
                  <a:gd name="T42" fmla="*/ 1039 w 2315"/>
                  <a:gd name="T43" fmla="*/ 1074 h 3103"/>
                  <a:gd name="T44" fmla="*/ 891 w 2315"/>
                  <a:gd name="T45" fmla="*/ 1046 h 3103"/>
                  <a:gd name="T46" fmla="*/ 1320 w 2315"/>
                  <a:gd name="T47" fmla="*/ 1046 h 3103"/>
                  <a:gd name="T48" fmla="*/ 1417 w 2315"/>
                  <a:gd name="T49" fmla="*/ 1140 h 3103"/>
                  <a:gd name="T50" fmla="*/ 1515 w 2315"/>
                  <a:gd name="T51" fmla="*/ 1297 h 3103"/>
                  <a:gd name="T52" fmla="*/ 1571 w 2315"/>
                  <a:gd name="T53" fmla="*/ 1468 h 3103"/>
                  <a:gd name="T54" fmla="*/ 1584 w 2315"/>
                  <a:gd name="T55" fmla="*/ 1647 h 3103"/>
                  <a:gd name="T56" fmla="*/ 1555 w 2315"/>
                  <a:gd name="T57" fmla="*/ 1825 h 3103"/>
                  <a:gd name="T58" fmla="*/ 1484 w 2315"/>
                  <a:gd name="T59" fmla="*/ 1992 h 3103"/>
                  <a:gd name="T60" fmla="*/ 1664 w 2315"/>
                  <a:gd name="T61" fmla="*/ 2118 h 3103"/>
                  <a:gd name="T62" fmla="*/ 2315 w 2315"/>
                  <a:gd name="T63" fmla="*/ 2800 h 3103"/>
                  <a:gd name="T64" fmla="*/ 2307 w 2315"/>
                  <a:gd name="T65" fmla="*/ 2859 h 3103"/>
                  <a:gd name="T66" fmla="*/ 2276 w 2315"/>
                  <a:gd name="T67" fmla="*/ 2943 h 3103"/>
                  <a:gd name="T68" fmla="*/ 2209 w 2315"/>
                  <a:gd name="T69" fmla="*/ 3030 h 3103"/>
                  <a:gd name="T70" fmla="*/ 2128 w 2315"/>
                  <a:gd name="T71" fmla="*/ 3078 h 3103"/>
                  <a:gd name="T72" fmla="*/ 2053 w 2315"/>
                  <a:gd name="T73" fmla="*/ 3099 h 3103"/>
                  <a:gd name="T74" fmla="*/ 2010 w 2315"/>
                  <a:gd name="T75" fmla="*/ 3103 h 3103"/>
                  <a:gd name="T76" fmla="*/ 1403 w 2315"/>
                  <a:gd name="T77" fmla="*/ 2335 h 3103"/>
                  <a:gd name="T78" fmla="*/ 774 w 2315"/>
                  <a:gd name="T79" fmla="*/ 2903 h 3103"/>
                  <a:gd name="T80" fmla="*/ 657 w 2315"/>
                  <a:gd name="T81" fmla="*/ 2320 h 3103"/>
                  <a:gd name="T82" fmla="*/ 544 w 2315"/>
                  <a:gd name="T83" fmla="*/ 2903 h 3103"/>
                  <a:gd name="T84" fmla="*/ 545 w 2315"/>
                  <a:gd name="T85" fmla="*/ 687 h 3103"/>
                  <a:gd name="T86" fmla="*/ 657 w 2315"/>
                  <a:gd name="T87" fmla="*/ 911 h 3103"/>
                  <a:gd name="T88" fmla="*/ 774 w 2315"/>
                  <a:gd name="T89" fmla="*/ 0 h 3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15" h="3103">
                    <a:moveTo>
                      <a:pt x="891" y="1046"/>
                    </a:moveTo>
                    <a:lnTo>
                      <a:pt x="841" y="1046"/>
                    </a:lnTo>
                    <a:lnTo>
                      <a:pt x="790" y="1051"/>
                    </a:lnTo>
                    <a:lnTo>
                      <a:pt x="741" y="1061"/>
                    </a:lnTo>
                    <a:lnTo>
                      <a:pt x="693" y="1074"/>
                    </a:lnTo>
                    <a:lnTo>
                      <a:pt x="645" y="1093"/>
                    </a:lnTo>
                    <a:lnTo>
                      <a:pt x="600" y="1116"/>
                    </a:lnTo>
                    <a:lnTo>
                      <a:pt x="555" y="1143"/>
                    </a:lnTo>
                    <a:lnTo>
                      <a:pt x="513" y="1176"/>
                    </a:lnTo>
                    <a:lnTo>
                      <a:pt x="474" y="1213"/>
                    </a:lnTo>
                    <a:lnTo>
                      <a:pt x="438" y="1253"/>
                    </a:lnTo>
                    <a:lnTo>
                      <a:pt x="407" y="1297"/>
                    </a:lnTo>
                    <a:lnTo>
                      <a:pt x="379" y="1342"/>
                    </a:lnTo>
                    <a:lnTo>
                      <a:pt x="356" y="1390"/>
                    </a:lnTo>
                    <a:lnTo>
                      <a:pt x="338" y="1438"/>
                    </a:lnTo>
                    <a:lnTo>
                      <a:pt x="325" y="1487"/>
                    </a:lnTo>
                    <a:lnTo>
                      <a:pt x="316" y="1539"/>
                    </a:lnTo>
                    <a:lnTo>
                      <a:pt x="311" y="1590"/>
                    </a:lnTo>
                    <a:lnTo>
                      <a:pt x="311" y="1641"/>
                    </a:lnTo>
                    <a:lnTo>
                      <a:pt x="316" y="1693"/>
                    </a:lnTo>
                    <a:lnTo>
                      <a:pt x="324" y="1743"/>
                    </a:lnTo>
                    <a:lnTo>
                      <a:pt x="338" y="1794"/>
                    </a:lnTo>
                    <a:lnTo>
                      <a:pt x="356" y="1842"/>
                    </a:lnTo>
                    <a:lnTo>
                      <a:pt x="378" y="1890"/>
                    </a:lnTo>
                    <a:lnTo>
                      <a:pt x="406" y="1935"/>
                    </a:lnTo>
                    <a:lnTo>
                      <a:pt x="437" y="1977"/>
                    </a:lnTo>
                    <a:lnTo>
                      <a:pt x="473" y="2018"/>
                    </a:lnTo>
                    <a:lnTo>
                      <a:pt x="513" y="2054"/>
                    </a:lnTo>
                    <a:lnTo>
                      <a:pt x="554" y="2087"/>
                    </a:lnTo>
                    <a:lnTo>
                      <a:pt x="600" y="2115"/>
                    </a:lnTo>
                    <a:lnTo>
                      <a:pt x="645" y="2138"/>
                    </a:lnTo>
                    <a:lnTo>
                      <a:pt x="693" y="2157"/>
                    </a:lnTo>
                    <a:lnTo>
                      <a:pt x="741" y="2170"/>
                    </a:lnTo>
                    <a:lnTo>
                      <a:pt x="790" y="2179"/>
                    </a:lnTo>
                    <a:lnTo>
                      <a:pt x="841" y="2184"/>
                    </a:lnTo>
                    <a:lnTo>
                      <a:pt x="891" y="2184"/>
                    </a:lnTo>
                    <a:lnTo>
                      <a:pt x="941" y="2179"/>
                    </a:lnTo>
                    <a:lnTo>
                      <a:pt x="990" y="2170"/>
                    </a:lnTo>
                    <a:lnTo>
                      <a:pt x="1039" y="2157"/>
                    </a:lnTo>
                    <a:lnTo>
                      <a:pt x="1087" y="2138"/>
                    </a:lnTo>
                    <a:lnTo>
                      <a:pt x="1132" y="2115"/>
                    </a:lnTo>
                    <a:lnTo>
                      <a:pt x="1176" y="2087"/>
                    </a:lnTo>
                    <a:lnTo>
                      <a:pt x="1218" y="2054"/>
                    </a:lnTo>
                    <a:lnTo>
                      <a:pt x="1258" y="2018"/>
                    </a:lnTo>
                    <a:lnTo>
                      <a:pt x="1294" y="1977"/>
                    </a:lnTo>
                    <a:lnTo>
                      <a:pt x="1326" y="1934"/>
                    </a:lnTo>
                    <a:lnTo>
                      <a:pt x="1352" y="1888"/>
                    </a:lnTo>
                    <a:lnTo>
                      <a:pt x="1375" y="1842"/>
                    </a:lnTo>
                    <a:lnTo>
                      <a:pt x="1393" y="1793"/>
                    </a:lnTo>
                    <a:lnTo>
                      <a:pt x="1406" y="1743"/>
                    </a:lnTo>
                    <a:lnTo>
                      <a:pt x="1415" y="1693"/>
                    </a:lnTo>
                    <a:lnTo>
                      <a:pt x="1419" y="1641"/>
                    </a:lnTo>
                    <a:lnTo>
                      <a:pt x="1419" y="1590"/>
                    </a:lnTo>
                    <a:lnTo>
                      <a:pt x="1415" y="1539"/>
                    </a:lnTo>
                    <a:lnTo>
                      <a:pt x="1406" y="1487"/>
                    </a:lnTo>
                    <a:lnTo>
                      <a:pt x="1393" y="1438"/>
                    </a:lnTo>
                    <a:lnTo>
                      <a:pt x="1375" y="1390"/>
                    </a:lnTo>
                    <a:lnTo>
                      <a:pt x="1352" y="1342"/>
                    </a:lnTo>
                    <a:lnTo>
                      <a:pt x="1325" y="1297"/>
                    </a:lnTo>
                    <a:lnTo>
                      <a:pt x="1294" y="1253"/>
                    </a:lnTo>
                    <a:lnTo>
                      <a:pt x="1258" y="1213"/>
                    </a:lnTo>
                    <a:lnTo>
                      <a:pt x="1218" y="1176"/>
                    </a:lnTo>
                    <a:lnTo>
                      <a:pt x="1176" y="1143"/>
                    </a:lnTo>
                    <a:lnTo>
                      <a:pt x="1132" y="1115"/>
                    </a:lnTo>
                    <a:lnTo>
                      <a:pt x="1086" y="1093"/>
                    </a:lnTo>
                    <a:lnTo>
                      <a:pt x="1039" y="1074"/>
                    </a:lnTo>
                    <a:lnTo>
                      <a:pt x="990" y="1061"/>
                    </a:lnTo>
                    <a:lnTo>
                      <a:pt x="941" y="1051"/>
                    </a:lnTo>
                    <a:lnTo>
                      <a:pt x="891" y="1046"/>
                    </a:lnTo>
                    <a:close/>
                    <a:moveTo>
                      <a:pt x="774" y="0"/>
                    </a:moveTo>
                    <a:lnTo>
                      <a:pt x="1320" y="0"/>
                    </a:lnTo>
                    <a:lnTo>
                      <a:pt x="1320" y="1046"/>
                    </a:lnTo>
                    <a:lnTo>
                      <a:pt x="1348" y="1069"/>
                    </a:lnTo>
                    <a:lnTo>
                      <a:pt x="1375" y="1094"/>
                    </a:lnTo>
                    <a:lnTo>
                      <a:pt x="1417" y="1140"/>
                    </a:lnTo>
                    <a:lnTo>
                      <a:pt x="1455" y="1191"/>
                    </a:lnTo>
                    <a:lnTo>
                      <a:pt x="1488" y="1242"/>
                    </a:lnTo>
                    <a:lnTo>
                      <a:pt x="1515" y="1297"/>
                    </a:lnTo>
                    <a:lnTo>
                      <a:pt x="1538" y="1352"/>
                    </a:lnTo>
                    <a:lnTo>
                      <a:pt x="1557" y="1410"/>
                    </a:lnTo>
                    <a:lnTo>
                      <a:pt x="1571" y="1468"/>
                    </a:lnTo>
                    <a:lnTo>
                      <a:pt x="1580" y="1528"/>
                    </a:lnTo>
                    <a:lnTo>
                      <a:pt x="1584" y="1587"/>
                    </a:lnTo>
                    <a:lnTo>
                      <a:pt x="1584" y="1647"/>
                    </a:lnTo>
                    <a:lnTo>
                      <a:pt x="1579" y="1707"/>
                    </a:lnTo>
                    <a:lnTo>
                      <a:pt x="1569" y="1766"/>
                    </a:lnTo>
                    <a:lnTo>
                      <a:pt x="1555" y="1825"/>
                    </a:lnTo>
                    <a:lnTo>
                      <a:pt x="1536" y="1881"/>
                    </a:lnTo>
                    <a:lnTo>
                      <a:pt x="1512" y="1937"/>
                    </a:lnTo>
                    <a:lnTo>
                      <a:pt x="1484" y="1992"/>
                    </a:lnTo>
                    <a:lnTo>
                      <a:pt x="1451" y="2043"/>
                    </a:lnTo>
                    <a:lnTo>
                      <a:pt x="1579" y="2171"/>
                    </a:lnTo>
                    <a:lnTo>
                      <a:pt x="1664" y="2118"/>
                    </a:lnTo>
                    <a:lnTo>
                      <a:pt x="2315" y="2786"/>
                    </a:lnTo>
                    <a:lnTo>
                      <a:pt x="2315" y="2791"/>
                    </a:lnTo>
                    <a:lnTo>
                      <a:pt x="2315" y="2800"/>
                    </a:lnTo>
                    <a:lnTo>
                      <a:pt x="2314" y="2815"/>
                    </a:lnTo>
                    <a:lnTo>
                      <a:pt x="2311" y="2835"/>
                    </a:lnTo>
                    <a:lnTo>
                      <a:pt x="2307" y="2859"/>
                    </a:lnTo>
                    <a:lnTo>
                      <a:pt x="2300" y="2884"/>
                    </a:lnTo>
                    <a:lnTo>
                      <a:pt x="2290" y="2913"/>
                    </a:lnTo>
                    <a:lnTo>
                      <a:pt x="2276" y="2943"/>
                    </a:lnTo>
                    <a:lnTo>
                      <a:pt x="2257" y="2974"/>
                    </a:lnTo>
                    <a:lnTo>
                      <a:pt x="2234" y="3005"/>
                    </a:lnTo>
                    <a:lnTo>
                      <a:pt x="2209" y="3030"/>
                    </a:lnTo>
                    <a:lnTo>
                      <a:pt x="2183" y="3050"/>
                    </a:lnTo>
                    <a:lnTo>
                      <a:pt x="2156" y="3066"/>
                    </a:lnTo>
                    <a:lnTo>
                      <a:pt x="2128" y="3078"/>
                    </a:lnTo>
                    <a:lnTo>
                      <a:pt x="2101" y="3087"/>
                    </a:lnTo>
                    <a:lnTo>
                      <a:pt x="2076" y="3095"/>
                    </a:lnTo>
                    <a:lnTo>
                      <a:pt x="2053" y="3099"/>
                    </a:lnTo>
                    <a:lnTo>
                      <a:pt x="2034" y="3102"/>
                    </a:lnTo>
                    <a:lnTo>
                      <a:pt x="2019" y="3103"/>
                    </a:lnTo>
                    <a:lnTo>
                      <a:pt x="2010" y="3103"/>
                    </a:lnTo>
                    <a:lnTo>
                      <a:pt x="2006" y="3103"/>
                    </a:lnTo>
                    <a:lnTo>
                      <a:pt x="1355" y="2435"/>
                    </a:lnTo>
                    <a:lnTo>
                      <a:pt x="1403" y="2335"/>
                    </a:lnTo>
                    <a:lnTo>
                      <a:pt x="1320" y="2252"/>
                    </a:lnTo>
                    <a:lnTo>
                      <a:pt x="1320" y="2903"/>
                    </a:lnTo>
                    <a:lnTo>
                      <a:pt x="774" y="2903"/>
                    </a:lnTo>
                    <a:lnTo>
                      <a:pt x="774" y="2345"/>
                    </a:lnTo>
                    <a:lnTo>
                      <a:pt x="715" y="2336"/>
                    </a:lnTo>
                    <a:lnTo>
                      <a:pt x="657" y="2320"/>
                    </a:lnTo>
                    <a:lnTo>
                      <a:pt x="600" y="2300"/>
                    </a:lnTo>
                    <a:lnTo>
                      <a:pt x="544" y="2274"/>
                    </a:lnTo>
                    <a:lnTo>
                      <a:pt x="544" y="2903"/>
                    </a:lnTo>
                    <a:lnTo>
                      <a:pt x="0" y="2903"/>
                    </a:lnTo>
                    <a:lnTo>
                      <a:pt x="0" y="687"/>
                    </a:lnTo>
                    <a:lnTo>
                      <a:pt x="545" y="687"/>
                    </a:lnTo>
                    <a:lnTo>
                      <a:pt x="545" y="957"/>
                    </a:lnTo>
                    <a:lnTo>
                      <a:pt x="601" y="932"/>
                    </a:lnTo>
                    <a:lnTo>
                      <a:pt x="657" y="911"/>
                    </a:lnTo>
                    <a:lnTo>
                      <a:pt x="715" y="896"/>
                    </a:lnTo>
                    <a:lnTo>
                      <a:pt x="774" y="885"/>
                    </a:lnTo>
                    <a:lnTo>
                      <a:pt x="7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xmlns="" id="{5F7901A0-617F-4096-8209-ED7F9DAB9787}"/>
                </a:ext>
              </a:extLst>
            </p:cNvPr>
            <p:cNvGrpSpPr/>
            <p:nvPr/>
          </p:nvGrpSpPr>
          <p:grpSpPr>
            <a:xfrm>
              <a:off x="-4911084" y="3596397"/>
              <a:ext cx="305634" cy="335748"/>
              <a:chOff x="4776788" y="2243138"/>
              <a:chExt cx="434976" cy="477838"/>
            </a:xfrm>
            <a:solidFill>
              <a:schemeClr val="bg1"/>
            </a:solidFill>
          </p:grpSpPr>
          <p:sp>
            <p:nvSpPr>
              <p:cNvPr id="223" name="Freeform 17">
                <a:extLst>
                  <a:ext uri="{FF2B5EF4-FFF2-40B4-BE49-F238E27FC236}">
                    <a16:creationId xmlns:a16="http://schemas.microsoft.com/office/drawing/2014/main" xmlns="" id="{DF9CDE62-247D-4EC5-99E4-2BF8CE83B7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8226" y="2316163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4" name="Freeform 18">
                <a:extLst>
                  <a:ext uri="{FF2B5EF4-FFF2-40B4-BE49-F238E27FC236}">
                    <a16:creationId xmlns:a16="http://schemas.microsoft.com/office/drawing/2014/main" xmlns="" id="{8665CC82-FCE2-4558-84E5-D259EAD60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751" y="224313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5" name="Freeform 19">
                <a:extLst>
                  <a:ext uri="{FF2B5EF4-FFF2-40B4-BE49-F238E27FC236}">
                    <a16:creationId xmlns:a16="http://schemas.microsoft.com/office/drawing/2014/main" xmlns="" id="{8D1EDF71-6D33-493C-AF2B-D0CEFE05F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563" y="227171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6" name="Freeform 20">
                <a:extLst>
                  <a:ext uri="{FF2B5EF4-FFF2-40B4-BE49-F238E27FC236}">
                    <a16:creationId xmlns:a16="http://schemas.microsoft.com/office/drawing/2014/main" xmlns="" id="{6CC3E4C0-6F57-4328-BCB2-244777E2E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34632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7" name="Freeform 21">
                <a:extLst>
                  <a:ext uri="{FF2B5EF4-FFF2-40B4-BE49-F238E27FC236}">
                    <a16:creationId xmlns:a16="http://schemas.microsoft.com/office/drawing/2014/main" xmlns="" id="{85CB64B2-9207-4BD8-AE4F-9B251BB4C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788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8" name="Freeform 22">
                <a:extLst>
                  <a:ext uri="{FF2B5EF4-FFF2-40B4-BE49-F238E27FC236}">
                    <a16:creationId xmlns:a16="http://schemas.microsoft.com/office/drawing/2014/main" xmlns="" id="{BA319FDA-A224-415B-96E3-EE8E5AAE5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54000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9" name="Freeform 23">
                <a:extLst>
                  <a:ext uri="{FF2B5EF4-FFF2-40B4-BE49-F238E27FC236}">
                    <a16:creationId xmlns:a16="http://schemas.microsoft.com/office/drawing/2014/main" xmlns="" id="{2EAE1C74-968C-4289-9F5F-3D67C5BA6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54000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30" name="Freeform 24">
                <a:extLst>
                  <a:ext uri="{FF2B5EF4-FFF2-40B4-BE49-F238E27FC236}">
                    <a16:creationId xmlns:a16="http://schemas.microsoft.com/office/drawing/2014/main" xmlns="" id="{E0AEC3DC-CD2F-4627-9B07-FE73F86EE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726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31" name="Freeform 25">
                <a:extLst>
                  <a:ext uri="{FF2B5EF4-FFF2-40B4-BE49-F238E27FC236}">
                    <a16:creationId xmlns:a16="http://schemas.microsoft.com/office/drawing/2014/main" xmlns="" id="{B3D8765C-EB14-4A59-AC27-32FE7905A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34632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32" name="Freeform 26">
                <a:extLst>
                  <a:ext uri="{FF2B5EF4-FFF2-40B4-BE49-F238E27FC236}">
                    <a16:creationId xmlns:a16="http://schemas.microsoft.com/office/drawing/2014/main" xmlns="" id="{079FBFE8-D430-42A0-BB80-E1326C389C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238" y="227171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33" name="Freeform 27">
                <a:extLst>
                  <a:ext uri="{FF2B5EF4-FFF2-40B4-BE49-F238E27FC236}">
                    <a16:creationId xmlns:a16="http://schemas.microsoft.com/office/drawing/2014/main" xmlns="" id="{1FE1EA35-D8DA-4180-B61E-4BA277613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2051" y="238283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34" name="Freeform 28">
                <a:extLst>
                  <a:ext uri="{FF2B5EF4-FFF2-40B4-BE49-F238E27FC236}">
                    <a16:creationId xmlns:a16="http://schemas.microsoft.com/office/drawing/2014/main" xmlns="" id="{2A24EE79-568B-4225-93E8-6E24C8599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463" y="254317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</p:grpSp>
      <p:sp>
        <p:nvSpPr>
          <p:cNvPr id="247" name="Rectangle 10">
            <a:extLst>
              <a:ext uri="{FF2B5EF4-FFF2-40B4-BE49-F238E27FC236}">
                <a16:creationId xmlns:a16="http://schemas.microsoft.com/office/drawing/2014/main" xmlns="" id="{DF0876CC-2F99-42F7-A849-6B3D8E085AD5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3524079" y="963839"/>
            <a:ext cx="885825" cy="158237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xmlns="" id="{1483CFF6-E546-4925-BE15-41A55E76B9EF}"/>
              </a:ext>
            </a:extLst>
          </p:cNvPr>
          <p:cNvSpPr txBox="1"/>
          <p:nvPr/>
        </p:nvSpPr>
        <p:spPr>
          <a:xfrm>
            <a:off x="3284768" y="1431862"/>
            <a:ext cx="1364446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here.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12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13">
            <a:extLst>
              <a:ext uri="{FF2B5EF4-FFF2-40B4-BE49-F238E27FC236}">
                <a16:creationId xmlns:a16="http://schemas.microsoft.com/office/drawing/2014/main" xmlns="" id="{06CDD1F1-64EB-4236-9067-2339B9727345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cs typeface="Calibri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84D26CE3-EFA1-4D7D-BA18-BA6E9680803E}"/>
              </a:ext>
            </a:extLst>
          </p:cNvPr>
          <p:cNvSpPr txBox="1"/>
          <p:nvPr/>
        </p:nvSpPr>
        <p:spPr>
          <a:xfrm>
            <a:off x="7857298" y="2868678"/>
            <a:ext cx="294823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This is a sample text. Insert your desired text here. 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xmlns="" id="{3A909893-D19B-467D-96AE-61AD8D5B46E4}"/>
              </a:ext>
            </a:extLst>
          </p:cNvPr>
          <p:cNvCxnSpPr/>
          <p:nvPr/>
        </p:nvCxnSpPr>
        <p:spPr>
          <a:xfrm>
            <a:off x="7807415" y="2594772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xmlns="" id="{F830F2A1-711C-45DC-8256-EC3628EADFED}"/>
              </a:ext>
            </a:extLst>
          </p:cNvPr>
          <p:cNvSpPr txBox="1"/>
          <p:nvPr/>
        </p:nvSpPr>
        <p:spPr>
          <a:xfrm>
            <a:off x="8697744" y="1876591"/>
            <a:ext cx="212777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 Step Arrows Concept for Presentation</a:t>
            </a:r>
            <a:endParaRPr lang="en-US" dirty="0">
              <a:latin typeface="+mn-lt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xmlns="" id="{6F884475-08A9-4E4E-8916-094CB97C9C1F}"/>
              </a:ext>
            </a:extLst>
          </p:cNvPr>
          <p:cNvGrpSpPr/>
          <p:nvPr/>
        </p:nvGrpSpPr>
        <p:grpSpPr>
          <a:xfrm>
            <a:off x="7915712" y="1793306"/>
            <a:ext cx="560935" cy="557229"/>
            <a:chOff x="5509038" y="2829908"/>
            <a:chExt cx="376386" cy="373901"/>
          </a:xfrm>
          <a:solidFill>
            <a:schemeClr val="bg1"/>
          </a:solidFill>
        </p:grpSpPr>
        <p:sp>
          <p:nvSpPr>
            <p:cNvPr id="120" name="Freeform 6">
              <a:extLst>
                <a:ext uri="{FF2B5EF4-FFF2-40B4-BE49-F238E27FC236}">
                  <a16:creationId xmlns:a16="http://schemas.microsoft.com/office/drawing/2014/main" xmlns="" id="{F96FC5CE-3A1B-411B-B0A5-5F61F8B2F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038" y="2887049"/>
              <a:ext cx="318002" cy="316760"/>
            </a:xfrm>
            <a:custGeom>
              <a:avLst/>
              <a:gdLst>
                <a:gd name="T0" fmla="*/ 910 w 2818"/>
                <a:gd name="T1" fmla="*/ 10 h 2801"/>
                <a:gd name="T2" fmla="*/ 1156 w 2818"/>
                <a:gd name="T3" fmla="*/ 65 h 2801"/>
                <a:gd name="T4" fmla="*/ 1408 w 2818"/>
                <a:gd name="T5" fmla="*/ 164 h 2801"/>
                <a:gd name="T6" fmla="*/ 1660 w 2818"/>
                <a:gd name="T7" fmla="*/ 305 h 2801"/>
                <a:gd name="T8" fmla="*/ 1667 w 2818"/>
                <a:gd name="T9" fmla="*/ 440 h 2801"/>
                <a:gd name="T10" fmla="*/ 1530 w 2818"/>
                <a:gd name="T11" fmla="*/ 624 h 2801"/>
                <a:gd name="T12" fmla="*/ 1309 w 2818"/>
                <a:gd name="T13" fmla="*/ 493 h 2801"/>
                <a:gd name="T14" fmla="*/ 1092 w 2818"/>
                <a:gd name="T15" fmla="*/ 400 h 2801"/>
                <a:gd name="T16" fmla="*/ 884 w 2818"/>
                <a:gd name="T17" fmla="*/ 348 h 2801"/>
                <a:gd name="T18" fmla="*/ 697 w 2818"/>
                <a:gd name="T19" fmla="*/ 340 h 2801"/>
                <a:gd name="T20" fmla="*/ 554 w 2818"/>
                <a:gd name="T21" fmla="*/ 372 h 2801"/>
                <a:gd name="T22" fmla="*/ 445 w 2818"/>
                <a:gd name="T23" fmla="*/ 444 h 2801"/>
                <a:gd name="T24" fmla="*/ 377 w 2818"/>
                <a:gd name="T25" fmla="*/ 547 h 2801"/>
                <a:gd name="T26" fmla="*/ 344 w 2818"/>
                <a:gd name="T27" fmla="*/ 684 h 2801"/>
                <a:gd name="T28" fmla="*/ 348 w 2818"/>
                <a:gd name="T29" fmla="*/ 849 h 2801"/>
                <a:gd name="T30" fmla="*/ 388 w 2818"/>
                <a:gd name="T31" fmla="*/ 1035 h 2801"/>
                <a:gd name="T32" fmla="*/ 465 w 2818"/>
                <a:gd name="T33" fmla="*/ 1236 h 2801"/>
                <a:gd name="T34" fmla="*/ 580 w 2818"/>
                <a:gd name="T35" fmla="*/ 1449 h 2801"/>
                <a:gd name="T36" fmla="*/ 734 w 2818"/>
                <a:gd name="T37" fmla="*/ 1665 h 2801"/>
                <a:gd name="T38" fmla="*/ 927 w 2818"/>
                <a:gd name="T39" fmla="*/ 1879 h 2801"/>
                <a:gd name="T40" fmla="*/ 1138 w 2818"/>
                <a:gd name="T41" fmla="*/ 2066 h 2801"/>
                <a:gd name="T42" fmla="*/ 1357 w 2818"/>
                <a:gd name="T43" fmla="*/ 2222 h 2801"/>
                <a:gd name="T44" fmla="*/ 1578 w 2818"/>
                <a:gd name="T45" fmla="*/ 2342 h 2801"/>
                <a:gd name="T46" fmla="*/ 1795 w 2818"/>
                <a:gd name="T47" fmla="*/ 2422 h 2801"/>
                <a:gd name="T48" fmla="*/ 2000 w 2818"/>
                <a:gd name="T49" fmla="*/ 2461 h 2801"/>
                <a:gd name="T50" fmla="*/ 2171 w 2818"/>
                <a:gd name="T51" fmla="*/ 2454 h 2801"/>
                <a:gd name="T52" fmla="*/ 2303 w 2818"/>
                <a:gd name="T53" fmla="*/ 2409 h 2801"/>
                <a:gd name="T54" fmla="*/ 2399 w 2818"/>
                <a:gd name="T55" fmla="*/ 2326 h 2801"/>
                <a:gd name="T56" fmla="*/ 2455 w 2818"/>
                <a:gd name="T57" fmla="*/ 2214 h 2801"/>
                <a:gd name="T58" fmla="*/ 2477 w 2818"/>
                <a:gd name="T59" fmla="*/ 2073 h 2801"/>
                <a:gd name="T60" fmla="*/ 2465 w 2818"/>
                <a:gd name="T61" fmla="*/ 1906 h 2801"/>
                <a:gd name="T62" fmla="*/ 2410 w 2818"/>
                <a:gd name="T63" fmla="*/ 1701 h 2801"/>
                <a:gd name="T64" fmla="*/ 2294 w 2818"/>
                <a:gd name="T65" fmla="*/ 1449 h 2801"/>
                <a:gd name="T66" fmla="*/ 2252 w 2818"/>
                <a:gd name="T67" fmla="*/ 1241 h 2801"/>
                <a:gd name="T68" fmla="*/ 2436 w 2818"/>
                <a:gd name="T69" fmla="*/ 1087 h 2801"/>
                <a:gd name="T70" fmla="*/ 2568 w 2818"/>
                <a:gd name="T71" fmla="*/ 1244 h 2801"/>
                <a:gd name="T72" fmla="*/ 2701 w 2818"/>
                <a:gd name="T73" fmla="*/ 1513 h 2801"/>
                <a:gd name="T74" fmla="*/ 2785 w 2818"/>
                <a:gd name="T75" fmla="*/ 1772 h 2801"/>
                <a:gd name="T76" fmla="*/ 2817 w 2818"/>
                <a:gd name="T77" fmla="*/ 2001 h 2801"/>
                <a:gd name="T78" fmla="*/ 2807 w 2818"/>
                <a:gd name="T79" fmla="*/ 2209 h 2801"/>
                <a:gd name="T80" fmla="*/ 2751 w 2818"/>
                <a:gd name="T81" fmla="*/ 2393 h 2801"/>
                <a:gd name="T82" fmla="*/ 2654 w 2818"/>
                <a:gd name="T83" fmla="*/ 2550 h 2801"/>
                <a:gd name="T84" fmla="*/ 2525 w 2818"/>
                <a:gd name="T85" fmla="*/ 2669 h 2801"/>
                <a:gd name="T86" fmla="*/ 2371 w 2818"/>
                <a:gd name="T87" fmla="*/ 2749 h 2801"/>
                <a:gd name="T88" fmla="*/ 2194 w 2818"/>
                <a:gd name="T89" fmla="*/ 2792 h 2801"/>
                <a:gd name="T90" fmla="*/ 1982 w 2818"/>
                <a:gd name="T91" fmla="*/ 2799 h 2801"/>
                <a:gd name="T92" fmla="*/ 1727 w 2818"/>
                <a:gd name="T93" fmla="*/ 2755 h 2801"/>
                <a:gd name="T94" fmla="*/ 1464 w 2818"/>
                <a:gd name="T95" fmla="*/ 2661 h 2801"/>
                <a:gd name="T96" fmla="*/ 1198 w 2818"/>
                <a:gd name="T97" fmla="*/ 2522 h 2801"/>
                <a:gd name="T98" fmla="*/ 936 w 2818"/>
                <a:gd name="T99" fmla="*/ 2340 h 2801"/>
                <a:gd name="T100" fmla="*/ 686 w 2818"/>
                <a:gd name="T101" fmla="*/ 2118 h 2801"/>
                <a:gd name="T102" fmla="*/ 486 w 2818"/>
                <a:gd name="T103" fmla="*/ 1897 h 2801"/>
                <a:gd name="T104" fmla="*/ 317 w 2818"/>
                <a:gd name="T105" fmla="*/ 1669 h 2801"/>
                <a:gd name="T106" fmla="*/ 184 w 2818"/>
                <a:gd name="T107" fmla="*/ 1438 h 2801"/>
                <a:gd name="T108" fmla="*/ 86 w 2818"/>
                <a:gd name="T109" fmla="*/ 1209 h 2801"/>
                <a:gd name="T110" fmla="*/ 24 w 2818"/>
                <a:gd name="T111" fmla="*/ 987 h 2801"/>
                <a:gd name="T112" fmla="*/ 0 w 2818"/>
                <a:gd name="T113" fmla="*/ 776 h 2801"/>
                <a:gd name="T114" fmla="*/ 14 w 2818"/>
                <a:gd name="T115" fmla="*/ 579 h 2801"/>
                <a:gd name="T116" fmla="*/ 68 w 2818"/>
                <a:gd name="T117" fmla="*/ 401 h 2801"/>
                <a:gd name="T118" fmla="*/ 163 w 2818"/>
                <a:gd name="T119" fmla="*/ 249 h 2801"/>
                <a:gd name="T120" fmla="*/ 292 w 2818"/>
                <a:gd name="T121" fmla="*/ 132 h 2801"/>
                <a:gd name="T122" fmla="*/ 445 w 2818"/>
                <a:gd name="T123" fmla="*/ 52 h 2801"/>
                <a:gd name="T124" fmla="*/ 623 w 2818"/>
                <a:gd name="T125" fmla="*/ 8 h 2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2801">
                  <a:moveTo>
                    <a:pt x="753" y="0"/>
                  </a:moveTo>
                  <a:lnTo>
                    <a:pt x="830" y="2"/>
                  </a:lnTo>
                  <a:lnTo>
                    <a:pt x="910" y="10"/>
                  </a:lnTo>
                  <a:lnTo>
                    <a:pt x="991" y="24"/>
                  </a:lnTo>
                  <a:lnTo>
                    <a:pt x="1073" y="41"/>
                  </a:lnTo>
                  <a:lnTo>
                    <a:pt x="1156" y="65"/>
                  </a:lnTo>
                  <a:lnTo>
                    <a:pt x="1240" y="93"/>
                  </a:lnTo>
                  <a:lnTo>
                    <a:pt x="1323" y="127"/>
                  </a:lnTo>
                  <a:lnTo>
                    <a:pt x="1408" y="164"/>
                  </a:lnTo>
                  <a:lnTo>
                    <a:pt x="1492" y="207"/>
                  </a:lnTo>
                  <a:lnTo>
                    <a:pt x="1577" y="254"/>
                  </a:lnTo>
                  <a:lnTo>
                    <a:pt x="1660" y="305"/>
                  </a:lnTo>
                  <a:lnTo>
                    <a:pt x="1744" y="360"/>
                  </a:lnTo>
                  <a:lnTo>
                    <a:pt x="1724" y="379"/>
                  </a:lnTo>
                  <a:lnTo>
                    <a:pt x="1667" y="440"/>
                  </a:lnTo>
                  <a:lnTo>
                    <a:pt x="1615" y="500"/>
                  </a:lnTo>
                  <a:lnTo>
                    <a:pt x="1570" y="563"/>
                  </a:lnTo>
                  <a:lnTo>
                    <a:pt x="1530" y="624"/>
                  </a:lnTo>
                  <a:lnTo>
                    <a:pt x="1456" y="576"/>
                  </a:lnTo>
                  <a:lnTo>
                    <a:pt x="1383" y="532"/>
                  </a:lnTo>
                  <a:lnTo>
                    <a:pt x="1309" y="493"/>
                  </a:lnTo>
                  <a:lnTo>
                    <a:pt x="1236" y="457"/>
                  </a:lnTo>
                  <a:lnTo>
                    <a:pt x="1163" y="426"/>
                  </a:lnTo>
                  <a:lnTo>
                    <a:pt x="1092" y="400"/>
                  </a:lnTo>
                  <a:lnTo>
                    <a:pt x="1021" y="378"/>
                  </a:lnTo>
                  <a:lnTo>
                    <a:pt x="952" y="361"/>
                  </a:lnTo>
                  <a:lnTo>
                    <a:pt x="884" y="348"/>
                  </a:lnTo>
                  <a:lnTo>
                    <a:pt x="817" y="340"/>
                  </a:lnTo>
                  <a:lnTo>
                    <a:pt x="753" y="338"/>
                  </a:lnTo>
                  <a:lnTo>
                    <a:pt x="697" y="340"/>
                  </a:lnTo>
                  <a:lnTo>
                    <a:pt x="646" y="346"/>
                  </a:lnTo>
                  <a:lnTo>
                    <a:pt x="598" y="358"/>
                  </a:lnTo>
                  <a:lnTo>
                    <a:pt x="554" y="372"/>
                  </a:lnTo>
                  <a:lnTo>
                    <a:pt x="514" y="392"/>
                  </a:lnTo>
                  <a:lnTo>
                    <a:pt x="477" y="416"/>
                  </a:lnTo>
                  <a:lnTo>
                    <a:pt x="445" y="444"/>
                  </a:lnTo>
                  <a:lnTo>
                    <a:pt x="419" y="474"/>
                  </a:lnTo>
                  <a:lnTo>
                    <a:pt x="396" y="508"/>
                  </a:lnTo>
                  <a:lnTo>
                    <a:pt x="377" y="547"/>
                  </a:lnTo>
                  <a:lnTo>
                    <a:pt x="362" y="590"/>
                  </a:lnTo>
                  <a:lnTo>
                    <a:pt x="352" y="635"/>
                  </a:lnTo>
                  <a:lnTo>
                    <a:pt x="344" y="684"/>
                  </a:lnTo>
                  <a:lnTo>
                    <a:pt x="341" y="736"/>
                  </a:lnTo>
                  <a:lnTo>
                    <a:pt x="343" y="791"/>
                  </a:lnTo>
                  <a:lnTo>
                    <a:pt x="348" y="849"/>
                  </a:lnTo>
                  <a:lnTo>
                    <a:pt x="357" y="908"/>
                  </a:lnTo>
                  <a:lnTo>
                    <a:pt x="371" y="970"/>
                  </a:lnTo>
                  <a:lnTo>
                    <a:pt x="388" y="1035"/>
                  </a:lnTo>
                  <a:lnTo>
                    <a:pt x="409" y="1100"/>
                  </a:lnTo>
                  <a:lnTo>
                    <a:pt x="436" y="1168"/>
                  </a:lnTo>
                  <a:lnTo>
                    <a:pt x="465" y="1236"/>
                  </a:lnTo>
                  <a:lnTo>
                    <a:pt x="499" y="1306"/>
                  </a:lnTo>
                  <a:lnTo>
                    <a:pt x="538" y="1377"/>
                  </a:lnTo>
                  <a:lnTo>
                    <a:pt x="580" y="1449"/>
                  </a:lnTo>
                  <a:lnTo>
                    <a:pt x="627" y="1520"/>
                  </a:lnTo>
                  <a:lnTo>
                    <a:pt x="678" y="1592"/>
                  </a:lnTo>
                  <a:lnTo>
                    <a:pt x="734" y="1665"/>
                  </a:lnTo>
                  <a:lnTo>
                    <a:pt x="794" y="1737"/>
                  </a:lnTo>
                  <a:lnTo>
                    <a:pt x="859" y="1807"/>
                  </a:lnTo>
                  <a:lnTo>
                    <a:pt x="927" y="1879"/>
                  </a:lnTo>
                  <a:lnTo>
                    <a:pt x="996" y="1945"/>
                  </a:lnTo>
                  <a:lnTo>
                    <a:pt x="1066" y="2007"/>
                  </a:lnTo>
                  <a:lnTo>
                    <a:pt x="1138" y="2066"/>
                  </a:lnTo>
                  <a:lnTo>
                    <a:pt x="1210" y="2123"/>
                  </a:lnTo>
                  <a:lnTo>
                    <a:pt x="1284" y="2173"/>
                  </a:lnTo>
                  <a:lnTo>
                    <a:pt x="1357" y="2222"/>
                  </a:lnTo>
                  <a:lnTo>
                    <a:pt x="1431" y="2266"/>
                  </a:lnTo>
                  <a:lnTo>
                    <a:pt x="1504" y="2306"/>
                  </a:lnTo>
                  <a:lnTo>
                    <a:pt x="1578" y="2342"/>
                  </a:lnTo>
                  <a:lnTo>
                    <a:pt x="1651" y="2373"/>
                  </a:lnTo>
                  <a:lnTo>
                    <a:pt x="1723" y="2400"/>
                  </a:lnTo>
                  <a:lnTo>
                    <a:pt x="1795" y="2422"/>
                  </a:lnTo>
                  <a:lnTo>
                    <a:pt x="1865" y="2440"/>
                  </a:lnTo>
                  <a:lnTo>
                    <a:pt x="1933" y="2452"/>
                  </a:lnTo>
                  <a:lnTo>
                    <a:pt x="2000" y="2461"/>
                  </a:lnTo>
                  <a:lnTo>
                    <a:pt x="2065" y="2463"/>
                  </a:lnTo>
                  <a:lnTo>
                    <a:pt x="2119" y="2461"/>
                  </a:lnTo>
                  <a:lnTo>
                    <a:pt x="2171" y="2454"/>
                  </a:lnTo>
                  <a:lnTo>
                    <a:pt x="2220" y="2443"/>
                  </a:lnTo>
                  <a:lnTo>
                    <a:pt x="2264" y="2428"/>
                  </a:lnTo>
                  <a:lnTo>
                    <a:pt x="2303" y="2409"/>
                  </a:lnTo>
                  <a:lnTo>
                    <a:pt x="2340" y="2385"/>
                  </a:lnTo>
                  <a:lnTo>
                    <a:pt x="2371" y="2357"/>
                  </a:lnTo>
                  <a:lnTo>
                    <a:pt x="2399" y="2326"/>
                  </a:lnTo>
                  <a:lnTo>
                    <a:pt x="2421" y="2293"/>
                  </a:lnTo>
                  <a:lnTo>
                    <a:pt x="2439" y="2256"/>
                  </a:lnTo>
                  <a:lnTo>
                    <a:pt x="2455" y="2214"/>
                  </a:lnTo>
                  <a:lnTo>
                    <a:pt x="2467" y="2170"/>
                  </a:lnTo>
                  <a:lnTo>
                    <a:pt x="2474" y="2123"/>
                  </a:lnTo>
                  <a:lnTo>
                    <a:pt x="2477" y="2073"/>
                  </a:lnTo>
                  <a:lnTo>
                    <a:pt x="2477" y="2020"/>
                  </a:lnTo>
                  <a:lnTo>
                    <a:pt x="2473" y="1964"/>
                  </a:lnTo>
                  <a:lnTo>
                    <a:pt x="2465" y="1906"/>
                  </a:lnTo>
                  <a:lnTo>
                    <a:pt x="2453" y="1847"/>
                  </a:lnTo>
                  <a:lnTo>
                    <a:pt x="2436" y="1785"/>
                  </a:lnTo>
                  <a:lnTo>
                    <a:pt x="2410" y="1701"/>
                  </a:lnTo>
                  <a:lnTo>
                    <a:pt x="2377" y="1618"/>
                  </a:lnTo>
                  <a:lnTo>
                    <a:pt x="2338" y="1533"/>
                  </a:lnTo>
                  <a:lnTo>
                    <a:pt x="2294" y="1449"/>
                  </a:lnTo>
                  <a:lnTo>
                    <a:pt x="2245" y="1364"/>
                  </a:lnTo>
                  <a:lnTo>
                    <a:pt x="2190" y="1280"/>
                  </a:lnTo>
                  <a:lnTo>
                    <a:pt x="2252" y="1241"/>
                  </a:lnTo>
                  <a:lnTo>
                    <a:pt x="2314" y="1195"/>
                  </a:lnTo>
                  <a:lnTo>
                    <a:pt x="2376" y="1144"/>
                  </a:lnTo>
                  <a:lnTo>
                    <a:pt x="2436" y="1087"/>
                  </a:lnTo>
                  <a:lnTo>
                    <a:pt x="2455" y="1068"/>
                  </a:lnTo>
                  <a:lnTo>
                    <a:pt x="2514" y="1155"/>
                  </a:lnTo>
                  <a:lnTo>
                    <a:pt x="2568" y="1244"/>
                  </a:lnTo>
                  <a:lnTo>
                    <a:pt x="2617" y="1333"/>
                  </a:lnTo>
                  <a:lnTo>
                    <a:pt x="2662" y="1424"/>
                  </a:lnTo>
                  <a:lnTo>
                    <a:pt x="2701" y="1513"/>
                  </a:lnTo>
                  <a:lnTo>
                    <a:pt x="2736" y="1603"/>
                  </a:lnTo>
                  <a:lnTo>
                    <a:pt x="2764" y="1692"/>
                  </a:lnTo>
                  <a:lnTo>
                    <a:pt x="2785" y="1772"/>
                  </a:lnTo>
                  <a:lnTo>
                    <a:pt x="2801" y="1850"/>
                  </a:lnTo>
                  <a:lnTo>
                    <a:pt x="2812" y="1927"/>
                  </a:lnTo>
                  <a:lnTo>
                    <a:pt x="2817" y="2001"/>
                  </a:lnTo>
                  <a:lnTo>
                    <a:pt x="2818" y="2073"/>
                  </a:lnTo>
                  <a:lnTo>
                    <a:pt x="2815" y="2142"/>
                  </a:lnTo>
                  <a:lnTo>
                    <a:pt x="2807" y="2209"/>
                  </a:lnTo>
                  <a:lnTo>
                    <a:pt x="2793" y="2273"/>
                  </a:lnTo>
                  <a:lnTo>
                    <a:pt x="2774" y="2335"/>
                  </a:lnTo>
                  <a:lnTo>
                    <a:pt x="2751" y="2393"/>
                  </a:lnTo>
                  <a:lnTo>
                    <a:pt x="2724" y="2449"/>
                  </a:lnTo>
                  <a:lnTo>
                    <a:pt x="2692" y="2501"/>
                  </a:lnTo>
                  <a:lnTo>
                    <a:pt x="2654" y="2550"/>
                  </a:lnTo>
                  <a:lnTo>
                    <a:pt x="2612" y="2596"/>
                  </a:lnTo>
                  <a:lnTo>
                    <a:pt x="2570" y="2634"/>
                  </a:lnTo>
                  <a:lnTo>
                    <a:pt x="2525" y="2669"/>
                  </a:lnTo>
                  <a:lnTo>
                    <a:pt x="2477" y="2700"/>
                  </a:lnTo>
                  <a:lnTo>
                    <a:pt x="2426" y="2726"/>
                  </a:lnTo>
                  <a:lnTo>
                    <a:pt x="2371" y="2749"/>
                  </a:lnTo>
                  <a:lnTo>
                    <a:pt x="2315" y="2767"/>
                  </a:lnTo>
                  <a:lnTo>
                    <a:pt x="2256" y="2782"/>
                  </a:lnTo>
                  <a:lnTo>
                    <a:pt x="2194" y="2792"/>
                  </a:lnTo>
                  <a:lnTo>
                    <a:pt x="2131" y="2799"/>
                  </a:lnTo>
                  <a:lnTo>
                    <a:pt x="2065" y="2801"/>
                  </a:lnTo>
                  <a:lnTo>
                    <a:pt x="1982" y="2799"/>
                  </a:lnTo>
                  <a:lnTo>
                    <a:pt x="1898" y="2789"/>
                  </a:lnTo>
                  <a:lnTo>
                    <a:pt x="1813" y="2775"/>
                  </a:lnTo>
                  <a:lnTo>
                    <a:pt x="1727" y="2755"/>
                  </a:lnTo>
                  <a:lnTo>
                    <a:pt x="1640" y="2729"/>
                  </a:lnTo>
                  <a:lnTo>
                    <a:pt x="1552" y="2698"/>
                  </a:lnTo>
                  <a:lnTo>
                    <a:pt x="1464" y="2661"/>
                  </a:lnTo>
                  <a:lnTo>
                    <a:pt x="1375" y="2620"/>
                  </a:lnTo>
                  <a:lnTo>
                    <a:pt x="1286" y="2574"/>
                  </a:lnTo>
                  <a:lnTo>
                    <a:pt x="1198" y="2522"/>
                  </a:lnTo>
                  <a:lnTo>
                    <a:pt x="1110" y="2466"/>
                  </a:lnTo>
                  <a:lnTo>
                    <a:pt x="1022" y="2405"/>
                  </a:lnTo>
                  <a:lnTo>
                    <a:pt x="936" y="2340"/>
                  </a:lnTo>
                  <a:lnTo>
                    <a:pt x="851" y="2270"/>
                  </a:lnTo>
                  <a:lnTo>
                    <a:pt x="767" y="2196"/>
                  </a:lnTo>
                  <a:lnTo>
                    <a:pt x="686" y="2118"/>
                  </a:lnTo>
                  <a:lnTo>
                    <a:pt x="616" y="2046"/>
                  </a:lnTo>
                  <a:lnTo>
                    <a:pt x="549" y="1972"/>
                  </a:lnTo>
                  <a:lnTo>
                    <a:pt x="486" y="1897"/>
                  </a:lnTo>
                  <a:lnTo>
                    <a:pt x="426" y="1822"/>
                  </a:lnTo>
                  <a:lnTo>
                    <a:pt x="370" y="1746"/>
                  </a:lnTo>
                  <a:lnTo>
                    <a:pt x="317" y="1669"/>
                  </a:lnTo>
                  <a:lnTo>
                    <a:pt x="269" y="1592"/>
                  </a:lnTo>
                  <a:lnTo>
                    <a:pt x="225" y="1515"/>
                  </a:lnTo>
                  <a:lnTo>
                    <a:pt x="184" y="1438"/>
                  </a:lnTo>
                  <a:lnTo>
                    <a:pt x="148" y="1362"/>
                  </a:lnTo>
                  <a:lnTo>
                    <a:pt x="114" y="1285"/>
                  </a:lnTo>
                  <a:lnTo>
                    <a:pt x="86" y="1209"/>
                  </a:lnTo>
                  <a:lnTo>
                    <a:pt x="61" y="1135"/>
                  </a:lnTo>
                  <a:lnTo>
                    <a:pt x="41" y="1061"/>
                  </a:lnTo>
                  <a:lnTo>
                    <a:pt x="24" y="987"/>
                  </a:lnTo>
                  <a:lnTo>
                    <a:pt x="12" y="915"/>
                  </a:lnTo>
                  <a:lnTo>
                    <a:pt x="3" y="844"/>
                  </a:lnTo>
                  <a:lnTo>
                    <a:pt x="0" y="776"/>
                  </a:lnTo>
                  <a:lnTo>
                    <a:pt x="0" y="708"/>
                  </a:lnTo>
                  <a:lnTo>
                    <a:pt x="5" y="643"/>
                  </a:lnTo>
                  <a:lnTo>
                    <a:pt x="14" y="579"/>
                  </a:lnTo>
                  <a:lnTo>
                    <a:pt x="27" y="518"/>
                  </a:lnTo>
                  <a:lnTo>
                    <a:pt x="46" y="459"/>
                  </a:lnTo>
                  <a:lnTo>
                    <a:pt x="68" y="401"/>
                  </a:lnTo>
                  <a:lnTo>
                    <a:pt x="95" y="348"/>
                  </a:lnTo>
                  <a:lnTo>
                    <a:pt x="127" y="297"/>
                  </a:lnTo>
                  <a:lnTo>
                    <a:pt x="163" y="249"/>
                  </a:lnTo>
                  <a:lnTo>
                    <a:pt x="204" y="205"/>
                  </a:lnTo>
                  <a:lnTo>
                    <a:pt x="247" y="166"/>
                  </a:lnTo>
                  <a:lnTo>
                    <a:pt x="292" y="132"/>
                  </a:lnTo>
                  <a:lnTo>
                    <a:pt x="340" y="101"/>
                  </a:lnTo>
                  <a:lnTo>
                    <a:pt x="392" y="75"/>
                  </a:lnTo>
                  <a:lnTo>
                    <a:pt x="445" y="52"/>
                  </a:lnTo>
                  <a:lnTo>
                    <a:pt x="501" y="33"/>
                  </a:lnTo>
                  <a:lnTo>
                    <a:pt x="561" y="19"/>
                  </a:lnTo>
                  <a:lnTo>
                    <a:pt x="623" y="8"/>
                  </a:lnTo>
                  <a:lnTo>
                    <a:pt x="687" y="2"/>
                  </a:lnTo>
                  <a:lnTo>
                    <a:pt x="7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1" name="Freeform 7">
              <a:extLst>
                <a:ext uri="{FF2B5EF4-FFF2-40B4-BE49-F238E27FC236}">
                  <a16:creationId xmlns:a16="http://schemas.microsoft.com/office/drawing/2014/main" xmlns="" id="{07608FCF-A855-44EF-9535-A6ED04DCA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9781" y="2954127"/>
              <a:ext cx="170181" cy="168938"/>
            </a:xfrm>
            <a:custGeom>
              <a:avLst/>
              <a:gdLst>
                <a:gd name="T0" fmla="*/ 370 w 1504"/>
                <a:gd name="T1" fmla="*/ 2 h 1493"/>
                <a:gd name="T2" fmla="*/ 469 w 1504"/>
                <a:gd name="T3" fmla="*/ 22 h 1493"/>
                <a:gd name="T4" fmla="*/ 576 w 1504"/>
                <a:gd name="T5" fmla="*/ 60 h 1493"/>
                <a:gd name="T6" fmla="*/ 688 w 1504"/>
                <a:gd name="T7" fmla="*/ 115 h 1493"/>
                <a:gd name="T8" fmla="*/ 717 w 1504"/>
                <a:gd name="T9" fmla="*/ 206 h 1493"/>
                <a:gd name="T10" fmla="*/ 674 w 1504"/>
                <a:gd name="T11" fmla="*/ 315 h 1493"/>
                <a:gd name="T12" fmla="*/ 644 w 1504"/>
                <a:gd name="T13" fmla="*/ 413 h 1493"/>
                <a:gd name="T14" fmla="*/ 624 w 1504"/>
                <a:gd name="T15" fmla="*/ 497 h 1493"/>
                <a:gd name="T16" fmla="*/ 614 w 1504"/>
                <a:gd name="T17" fmla="*/ 562 h 1493"/>
                <a:gd name="T18" fmla="*/ 608 w 1504"/>
                <a:gd name="T19" fmla="*/ 606 h 1493"/>
                <a:gd name="T20" fmla="*/ 606 w 1504"/>
                <a:gd name="T21" fmla="*/ 626 h 1493"/>
                <a:gd name="T22" fmla="*/ 614 w 1504"/>
                <a:gd name="T23" fmla="*/ 695 h 1493"/>
                <a:gd name="T24" fmla="*/ 639 w 1504"/>
                <a:gd name="T25" fmla="*/ 761 h 1493"/>
                <a:gd name="T26" fmla="*/ 682 w 1504"/>
                <a:gd name="T27" fmla="*/ 816 h 1493"/>
                <a:gd name="T28" fmla="*/ 737 w 1504"/>
                <a:gd name="T29" fmla="*/ 859 h 1493"/>
                <a:gd name="T30" fmla="*/ 802 w 1504"/>
                <a:gd name="T31" fmla="*/ 884 h 1493"/>
                <a:gd name="T32" fmla="*/ 872 w 1504"/>
                <a:gd name="T33" fmla="*/ 890 h 1493"/>
                <a:gd name="T34" fmla="*/ 892 w 1504"/>
                <a:gd name="T35" fmla="*/ 889 h 1493"/>
                <a:gd name="T36" fmla="*/ 937 w 1504"/>
                <a:gd name="T37" fmla="*/ 884 h 1493"/>
                <a:gd name="T38" fmla="*/ 1003 w 1504"/>
                <a:gd name="T39" fmla="*/ 872 h 1493"/>
                <a:gd name="T40" fmla="*/ 1088 w 1504"/>
                <a:gd name="T41" fmla="*/ 853 h 1493"/>
                <a:gd name="T42" fmla="*/ 1186 w 1504"/>
                <a:gd name="T43" fmla="*/ 823 h 1493"/>
                <a:gd name="T44" fmla="*/ 1296 w 1504"/>
                <a:gd name="T45" fmla="*/ 780 h 1493"/>
                <a:gd name="T46" fmla="*/ 1386 w 1504"/>
                <a:gd name="T47" fmla="*/ 807 h 1493"/>
                <a:gd name="T48" fmla="*/ 1440 w 1504"/>
                <a:gd name="T49" fmla="*/ 911 h 1493"/>
                <a:gd name="T50" fmla="*/ 1477 w 1504"/>
                <a:gd name="T51" fmla="*/ 1011 h 1493"/>
                <a:gd name="T52" fmla="*/ 1497 w 1504"/>
                <a:gd name="T53" fmla="*/ 1098 h 1493"/>
                <a:gd name="T54" fmla="*/ 1504 w 1504"/>
                <a:gd name="T55" fmla="*/ 1175 h 1493"/>
                <a:gd name="T56" fmla="*/ 1497 w 1504"/>
                <a:gd name="T57" fmla="*/ 1240 h 1493"/>
                <a:gd name="T58" fmla="*/ 1483 w 1504"/>
                <a:gd name="T59" fmla="*/ 1295 h 1493"/>
                <a:gd name="T60" fmla="*/ 1463 w 1504"/>
                <a:gd name="T61" fmla="*/ 1340 h 1493"/>
                <a:gd name="T62" fmla="*/ 1439 w 1504"/>
                <a:gd name="T63" fmla="*/ 1377 h 1493"/>
                <a:gd name="T64" fmla="*/ 1414 w 1504"/>
                <a:gd name="T65" fmla="*/ 1405 h 1493"/>
                <a:gd name="T66" fmla="*/ 1382 w 1504"/>
                <a:gd name="T67" fmla="*/ 1432 h 1493"/>
                <a:gd name="T68" fmla="*/ 1339 w 1504"/>
                <a:gd name="T69" fmla="*/ 1458 h 1493"/>
                <a:gd name="T70" fmla="*/ 1285 w 1504"/>
                <a:gd name="T71" fmla="*/ 1479 h 1493"/>
                <a:gd name="T72" fmla="*/ 1219 w 1504"/>
                <a:gd name="T73" fmla="*/ 1491 h 1493"/>
                <a:gd name="T74" fmla="*/ 1134 w 1504"/>
                <a:gd name="T75" fmla="*/ 1491 h 1493"/>
                <a:gd name="T76" fmla="*/ 1036 w 1504"/>
                <a:gd name="T77" fmla="*/ 1471 h 1493"/>
                <a:gd name="T78" fmla="*/ 930 w 1504"/>
                <a:gd name="T79" fmla="*/ 1435 h 1493"/>
                <a:gd name="T80" fmla="*/ 819 w 1504"/>
                <a:gd name="T81" fmla="*/ 1381 h 1493"/>
                <a:gd name="T82" fmla="*/ 706 w 1504"/>
                <a:gd name="T83" fmla="*/ 1311 h 1493"/>
                <a:gd name="T84" fmla="*/ 591 w 1504"/>
                <a:gd name="T85" fmla="*/ 1227 h 1493"/>
                <a:gd name="T86" fmla="*/ 477 w 1504"/>
                <a:gd name="T87" fmla="*/ 1129 h 1493"/>
                <a:gd name="T88" fmla="*/ 362 w 1504"/>
                <a:gd name="T89" fmla="*/ 1015 h 1493"/>
                <a:gd name="T90" fmla="*/ 257 w 1504"/>
                <a:gd name="T91" fmla="*/ 892 h 1493"/>
                <a:gd name="T92" fmla="*/ 166 w 1504"/>
                <a:gd name="T93" fmla="*/ 766 h 1493"/>
                <a:gd name="T94" fmla="*/ 93 w 1504"/>
                <a:gd name="T95" fmla="*/ 642 h 1493"/>
                <a:gd name="T96" fmla="*/ 43 w 1504"/>
                <a:gd name="T97" fmla="*/ 531 h 1493"/>
                <a:gd name="T98" fmla="*/ 15 w 1504"/>
                <a:gd name="T99" fmla="*/ 437 h 1493"/>
                <a:gd name="T100" fmla="*/ 1 w 1504"/>
                <a:gd name="T101" fmla="*/ 355 h 1493"/>
                <a:gd name="T102" fmla="*/ 2 w 1504"/>
                <a:gd name="T103" fmla="*/ 285 h 1493"/>
                <a:gd name="T104" fmla="*/ 13 w 1504"/>
                <a:gd name="T105" fmla="*/ 224 h 1493"/>
                <a:gd name="T106" fmla="*/ 31 w 1504"/>
                <a:gd name="T107" fmla="*/ 173 h 1493"/>
                <a:gd name="T108" fmla="*/ 53 w 1504"/>
                <a:gd name="T109" fmla="*/ 133 h 1493"/>
                <a:gd name="T110" fmla="*/ 78 w 1504"/>
                <a:gd name="T111" fmla="*/ 102 h 1493"/>
                <a:gd name="T112" fmla="*/ 105 w 1504"/>
                <a:gd name="T113" fmla="*/ 75 h 1493"/>
                <a:gd name="T114" fmla="*/ 142 w 1504"/>
                <a:gd name="T115" fmla="*/ 48 h 1493"/>
                <a:gd name="T116" fmla="*/ 190 w 1504"/>
                <a:gd name="T117" fmla="*/ 24 h 1493"/>
                <a:gd name="T118" fmla="*/ 250 w 1504"/>
                <a:gd name="T119" fmla="*/ 6 h 1493"/>
                <a:gd name="T120" fmla="*/ 323 w 1504"/>
                <a:gd name="T12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4" h="1493">
                  <a:moveTo>
                    <a:pt x="323" y="0"/>
                  </a:moveTo>
                  <a:lnTo>
                    <a:pt x="370" y="2"/>
                  </a:lnTo>
                  <a:lnTo>
                    <a:pt x="418" y="10"/>
                  </a:lnTo>
                  <a:lnTo>
                    <a:pt x="469" y="22"/>
                  </a:lnTo>
                  <a:lnTo>
                    <a:pt x="522" y="39"/>
                  </a:lnTo>
                  <a:lnTo>
                    <a:pt x="576" y="60"/>
                  </a:lnTo>
                  <a:lnTo>
                    <a:pt x="631" y="86"/>
                  </a:lnTo>
                  <a:lnTo>
                    <a:pt x="688" y="115"/>
                  </a:lnTo>
                  <a:lnTo>
                    <a:pt x="745" y="148"/>
                  </a:lnTo>
                  <a:lnTo>
                    <a:pt x="717" y="206"/>
                  </a:lnTo>
                  <a:lnTo>
                    <a:pt x="694" y="262"/>
                  </a:lnTo>
                  <a:lnTo>
                    <a:pt x="674" y="315"/>
                  </a:lnTo>
                  <a:lnTo>
                    <a:pt x="658" y="366"/>
                  </a:lnTo>
                  <a:lnTo>
                    <a:pt x="644" y="413"/>
                  </a:lnTo>
                  <a:lnTo>
                    <a:pt x="634" y="456"/>
                  </a:lnTo>
                  <a:lnTo>
                    <a:pt x="624" y="497"/>
                  </a:lnTo>
                  <a:lnTo>
                    <a:pt x="618" y="531"/>
                  </a:lnTo>
                  <a:lnTo>
                    <a:pt x="614" y="562"/>
                  </a:lnTo>
                  <a:lnTo>
                    <a:pt x="611" y="587"/>
                  </a:lnTo>
                  <a:lnTo>
                    <a:pt x="608" y="606"/>
                  </a:lnTo>
                  <a:lnTo>
                    <a:pt x="607" y="620"/>
                  </a:lnTo>
                  <a:lnTo>
                    <a:pt x="606" y="626"/>
                  </a:lnTo>
                  <a:lnTo>
                    <a:pt x="607" y="661"/>
                  </a:lnTo>
                  <a:lnTo>
                    <a:pt x="614" y="695"/>
                  </a:lnTo>
                  <a:lnTo>
                    <a:pt x="624" y="729"/>
                  </a:lnTo>
                  <a:lnTo>
                    <a:pt x="639" y="761"/>
                  </a:lnTo>
                  <a:lnTo>
                    <a:pt x="658" y="790"/>
                  </a:lnTo>
                  <a:lnTo>
                    <a:pt x="682" y="816"/>
                  </a:lnTo>
                  <a:lnTo>
                    <a:pt x="708" y="839"/>
                  </a:lnTo>
                  <a:lnTo>
                    <a:pt x="737" y="859"/>
                  </a:lnTo>
                  <a:lnTo>
                    <a:pt x="769" y="873"/>
                  </a:lnTo>
                  <a:lnTo>
                    <a:pt x="802" y="884"/>
                  </a:lnTo>
                  <a:lnTo>
                    <a:pt x="838" y="890"/>
                  </a:lnTo>
                  <a:lnTo>
                    <a:pt x="872" y="890"/>
                  </a:lnTo>
                  <a:lnTo>
                    <a:pt x="880" y="890"/>
                  </a:lnTo>
                  <a:lnTo>
                    <a:pt x="892" y="889"/>
                  </a:lnTo>
                  <a:lnTo>
                    <a:pt x="912" y="887"/>
                  </a:lnTo>
                  <a:lnTo>
                    <a:pt x="937" y="884"/>
                  </a:lnTo>
                  <a:lnTo>
                    <a:pt x="968" y="880"/>
                  </a:lnTo>
                  <a:lnTo>
                    <a:pt x="1003" y="872"/>
                  </a:lnTo>
                  <a:lnTo>
                    <a:pt x="1044" y="864"/>
                  </a:lnTo>
                  <a:lnTo>
                    <a:pt x="1088" y="853"/>
                  </a:lnTo>
                  <a:lnTo>
                    <a:pt x="1136" y="839"/>
                  </a:lnTo>
                  <a:lnTo>
                    <a:pt x="1186" y="823"/>
                  </a:lnTo>
                  <a:lnTo>
                    <a:pt x="1241" y="804"/>
                  </a:lnTo>
                  <a:lnTo>
                    <a:pt x="1296" y="780"/>
                  </a:lnTo>
                  <a:lnTo>
                    <a:pt x="1355" y="753"/>
                  </a:lnTo>
                  <a:lnTo>
                    <a:pt x="1386" y="807"/>
                  </a:lnTo>
                  <a:lnTo>
                    <a:pt x="1415" y="859"/>
                  </a:lnTo>
                  <a:lnTo>
                    <a:pt x="1440" y="911"/>
                  </a:lnTo>
                  <a:lnTo>
                    <a:pt x="1461" y="962"/>
                  </a:lnTo>
                  <a:lnTo>
                    <a:pt x="1477" y="1011"/>
                  </a:lnTo>
                  <a:lnTo>
                    <a:pt x="1489" y="1056"/>
                  </a:lnTo>
                  <a:lnTo>
                    <a:pt x="1497" y="1098"/>
                  </a:lnTo>
                  <a:lnTo>
                    <a:pt x="1502" y="1137"/>
                  </a:lnTo>
                  <a:lnTo>
                    <a:pt x="1504" y="1175"/>
                  </a:lnTo>
                  <a:lnTo>
                    <a:pt x="1502" y="1208"/>
                  </a:lnTo>
                  <a:lnTo>
                    <a:pt x="1497" y="1240"/>
                  </a:lnTo>
                  <a:lnTo>
                    <a:pt x="1491" y="1269"/>
                  </a:lnTo>
                  <a:lnTo>
                    <a:pt x="1483" y="1295"/>
                  </a:lnTo>
                  <a:lnTo>
                    <a:pt x="1473" y="1318"/>
                  </a:lnTo>
                  <a:lnTo>
                    <a:pt x="1463" y="1340"/>
                  </a:lnTo>
                  <a:lnTo>
                    <a:pt x="1450" y="1360"/>
                  </a:lnTo>
                  <a:lnTo>
                    <a:pt x="1439" y="1377"/>
                  </a:lnTo>
                  <a:lnTo>
                    <a:pt x="1426" y="1391"/>
                  </a:lnTo>
                  <a:lnTo>
                    <a:pt x="1414" y="1405"/>
                  </a:lnTo>
                  <a:lnTo>
                    <a:pt x="1399" y="1418"/>
                  </a:lnTo>
                  <a:lnTo>
                    <a:pt x="1382" y="1432"/>
                  </a:lnTo>
                  <a:lnTo>
                    <a:pt x="1361" y="1445"/>
                  </a:lnTo>
                  <a:lnTo>
                    <a:pt x="1339" y="1458"/>
                  </a:lnTo>
                  <a:lnTo>
                    <a:pt x="1313" y="1469"/>
                  </a:lnTo>
                  <a:lnTo>
                    <a:pt x="1285" y="1479"/>
                  </a:lnTo>
                  <a:lnTo>
                    <a:pt x="1253" y="1487"/>
                  </a:lnTo>
                  <a:lnTo>
                    <a:pt x="1219" y="1491"/>
                  </a:lnTo>
                  <a:lnTo>
                    <a:pt x="1180" y="1493"/>
                  </a:lnTo>
                  <a:lnTo>
                    <a:pt x="1134" y="1491"/>
                  </a:lnTo>
                  <a:lnTo>
                    <a:pt x="1086" y="1484"/>
                  </a:lnTo>
                  <a:lnTo>
                    <a:pt x="1036" y="1471"/>
                  </a:lnTo>
                  <a:lnTo>
                    <a:pt x="983" y="1456"/>
                  </a:lnTo>
                  <a:lnTo>
                    <a:pt x="930" y="1435"/>
                  </a:lnTo>
                  <a:lnTo>
                    <a:pt x="875" y="1410"/>
                  </a:lnTo>
                  <a:lnTo>
                    <a:pt x="819" y="1381"/>
                  </a:lnTo>
                  <a:lnTo>
                    <a:pt x="762" y="1348"/>
                  </a:lnTo>
                  <a:lnTo>
                    <a:pt x="706" y="1311"/>
                  </a:lnTo>
                  <a:lnTo>
                    <a:pt x="648" y="1271"/>
                  </a:lnTo>
                  <a:lnTo>
                    <a:pt x="591" y="1227"/>
                  </a:lnTo>
                  <a:lnTo>
                    <a:pt x="533" y="1180"/>
                  </a:lnTo>
                  <a:lnTo>
                    <a:pt x="477" y="1129"/>
                  </a:lnTo>
                  <a:lnTo>
                    <a:pt x="421" y="1075"/>
                  </a:lnTo>
                  <a:lnTo>
                    <a:pt x="362" y="1015"/>
                  </a:lnTo>
                  <a:lnTo>
                    <a:pt x="308" y="954"/>
                  </a:lnTo>
                  <a:lnTo>
                    <a:pt x="257" y="892"/>
                  </a:lnTo>
                  <a:lnTo>
                    <a:pt x="210" y="830"/>
                  </a:lnTo>
                  <a:lnTo>
                    <a:pt x="166" y="766"/>
                  </a:lnTo>
                  <a:lnTo>
                    <a:pt x="127" y="705"/>
                  </a:lnTo>
                  <a:lnTo>
                    <a:pt x="93" y="642"/>
                  </a:lnTo>
                  <a:lnTo>
                    <a:pt x="64" y="582"/>
                  </a:lnTo>
                  <a:lnTo>
                    <a:pt x="43" y="531"/>
                  </a:lnTo>
                  <a:lnTo>
                    <a:pt x="26" y="482"/>
                  </a:lnTo>
                  <a:lnTo>
                    <a:pt x="15" y="437"/>
                  </a:lnTo>
                  <a:lnTo>
                    <a:pt x="6" y="395"/>
                  </a:lnTo>
                  <a:lnTo>
                    <a:pt x="1" y="355"/>
                  </a:lnTo>
                  <a:lnTo>
                    <a:pt x="0" y="318"/>
                  </a:lnTo>
                  <a:lnTo>
                    <a:pt x="2" y="285"/>
                  </a:lnTo>
                  <a:lnTo>
                    <a:pt x="6" y="252"/>
                  </a:lnTo>
                  <a:lnTo>
                    <a:pt x="13" y="224"/>
                  </a:lnTo>
                  <a:lnTo>
                    <a:pt x="21" y="197"/>
                  </a:lnTo>
                  <a:lnTo>
                    <a:pt x="31" y="173"/>
                  </a:lnTo>
                  <a:lnTo>
                    <a:pt x="41" y="153"/>
                  </a:lnTo>
                  <a:lnTo>
                    <a:pt x="53" y="133"/>
                  </a:lnTo>
                  <a:lnTo>
                    <a:pt x="65" y="116"/>
                  </a:lnTo>
                  <a:lnTo>
                    <a:pt x="78" y="102"/>
                  </a:lnTo>
                  <a:lnTo>
                    <a:pt x="89" y="88"/>
                  </a:lnTo>
                  <a:lnTo>
                    <a:pt x="105" y="75"/>
                  </a:lnTo>
                  <a:lnTo>
                    <a:pt x="122" y="61"/>
                  </a:lnTo>
                  <a:lnTo>
                    <a:pt x="142" y="48"/>
                  </a:lnTo>
                  <a:lnTo>
                    <a:pt x="165" y="35"/>
                  </a:lnTo>
                  <a:lnTo>
                    <a:pt x="190" y="24"/>
                  </a:lnTo>
                  <a:lnTo>
                    <a:pt x="219" y="14"/>
                  </a:lnTo>
                  <a:lnTo>
                    <a:pt x="250" y="6"/>
                  </a:lnTo>
                  <a:lnTo>
                    <a:pt x="285" y="2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22" name="Freeform 8">
              <a:extLst>
                <a:ext uri="{FF2B5EF4-FFF2-40B4-BE49-F238E27FC236}">
                  <a16:creationId xmlns:a16="http://schemas.microsoft.com/office/drawing/2014/main" xmlns="" id="{A8A225C4-A8ED-4EF3-AB3B-04953B264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7977" y="2829908"/>
              <a:ext cx="207447" cy="206204"/>
            </a:xfrm>
            <a:custGeom>
              <a:avLst/>
              <a:gdLst>
                <a:gd name="T0" fmla="*/ 1289 w 1835"/>
                <a:gd name="T1" fmla="*/ 2 h 1823"/>
                <a:gd name="T2" fmla="*/ 1327 w 1835"/>
                <a:gd name="T3" fmla="*/ 23 h 1823"/>
                <a:gd name="T4" fmla="*/ 1350 w 1835"/>
                <a:gd name="T5" fmla="*/ 60 h 1823"/>
                <a:gd name="T6" fmla="*/ 1776 w 1835"/>
                <a:gd name="T7" fmla="*/ 482 h 1823"/>
                <a:gd name="T8" fmla="*/ 1812 w 1835"/>
                <a:gd name="T9" fmla="*/ 505 h 1823"/>
                <a:gd name="T10" fmla="*/ 1833 w 1835"/>
                <a:gd name="T11" fmla="*/ 543 h 1823"/>
                <a:gd name="T12" fmla="*/ 1832 w 1835"/>
                <a:gd name="T13" fmla="*/ 586 h 1823"/>
                <a:gd name="T14" fmla="*/ 1810 w 1835"/>
                <a:gd name="T15" fmla="*/ 622 h 1823"/>
                <a:gd name="T16" fmla="*/ 1498 w 1835"/>
                <a:gd name="T17" fmla="*/ 929 h 1823"/>
                <a:gd name="T18" fmla="*/ 1459 w 1835"/>
                <a:gd name="T19" fmla="*/ 942 h 1823"/>
                <a:gd name="T20" fmla="*/ 1253 w 1835"/>
                <a:gd name="T21" fmla="*/ 903 h 1823"/>
                <a:gd name="T22" fmla="*/ 1194 w 1835"/>
                <a:gd name="T23" fmla="*/ 1011 h 1823"/>
                <a:gd name="T24" fmla="*/ 1118 w 1835"/>
                <a:gd name="T25" fmla="*/ 1126 h 1823"/>
                <a:gd name="T26" fmla="*/ 1030 w 1835"/>
                <a:gd name="T27" fmla="*/ 1243 h 1823"/>
                <a:gd name="T28" fmla="*/ 930 w 1835"/>
                <a:gd name="T29" fmla="*/ 1362 h 1823"/>
                <a:gd name="T30" fmla="*/ 823 w 1835"/>
                <a:gd name="T31" fmla="*/ 1475 h 1823"/>
                <a:gd name="T32" fmla="*/ 705 w 1835"/>
                <a:gd name="T33" fmla="*/ 1578 h 1823"/>
                <a:gd name="T34" fmla="*/ 585 w 1835"/>
                <a:gd name="T35" fmla="*/ 1659 h 1823"/>
                <a:gd name="T36" fmla="*/ 470 w 1835"/>
                <a:gd name="T37" fmla="*/ 1719 h 1823"/>
                <a:gd name="T38" fmla="*/ 363 w 1835"/>
                <a:gd name="T39" fmla="*/ 1763 h 1823"/>
                <a:gd name="T40" fmla="*/ 268 w 1835"/>
                <a:gd name="T41" fmla="*/ 1792 h 1823"/>
                <a:gd name="T42" fmla="*/ 187 w 1835"/>
                <a:gd name="T43" fmla="*/ 1810 h 1823"/>
                <a:gd name="T44" fmla="*/ 130 w 1835"/>
                <a:gd name="T45" fmla="*/ 1819 h 1823"/>
                <a:gd name="T46" fmla="*/ 95 w 1835"/>
                <a:gd name="T47" fmla="*/ 1823 h 1823"/>
                <a:gd name="T48" fmla="*/ 71 w 1835"/>
                <a:gd name="T49" fmla="*/ 1822 h 1823"/>
                <a:gd name="T50" fmla="*/ 39 w 1835"/>
                <a:gd name="T51" fmla="*/ 1810 h 1823"/>
                <a:gd name="T52" fmla="*/ 14 w 1835"/>
                <a:gd name="T53" fmla="*/ 1785 h 1823"/>
                <a:gd name="T54" fmla="*/ 1 w 1835"/>
                <a:gd name="T55" fmla="*/ 1753 h 1823"/>
                <a:gd name="T56" fmla="*/ 0 w 1835"/>
                <a:gd name="T57" fmla="*/ 1729 h 1823"/>
                <a:gd name="T58" fmla="*/ 3 w 1835"/>
                <a:gd name="T59" fmla="*/ 1695 h 1823"/>
                <a:gd name="T60" fmla="*/ 13 w 1835"/>
                <a:gd name="T61" fmla="*/ 1636 h 1823"/>
                <a:gd name="T62" fmla="*/ 30 w 1835"/>
                <a:gd name="T63" fmla="*/ 1557 h 1823"/>
                <a:gd name="T64" fmla="*/ 61 w 1835"/>
                <a:gd name="T65" fmla="*/ 1463 h 1823"/>
                <a:gd name="T66" fmla="*/ 105 w 1835"/>
                <a:gd name="T67" fmla="*/ 1357 h 1823"/>
                <a:gd name="T68" fmla="*/ 165 w 1835"/>
                <a:gd name="T69" fmla="*/ 1242 h 1823"/>
                <a:gd name="T70" fmla="*/ 247 w 1835"/>
                <a:gd name="T71" fmla="*/ 1124 h 1823"/>
                <a:gd name="T72" fmla="*/ 351 w 1835"/>
                <a:gd name="T73" fmla="*/ 1007 h 1823"/>
                <a:gd name="T74" fmla="*/ 465 w 1835"/>
                <a:gd name="T75" fmla="*/ 899 h 1823"/>
                <a:gd name="T76" fmla="*/ 583 w 1835"/>
                <a:gd name="T77" fmla="*/ 800 h 1823"/>
                <a:gd name="T78" fmla="*/ 703 w 1835"/>
                <a:gd name="T79" fmla="*/ 712 h 1823"/>
                <a:gd name="T80" fmla="*/ 818 w 1835"/>
                <a:gd name="T81" fmla="*/ 637 h 1823"/>
                <a:gd name="T82" fmla="*/ 927 w 1835"/>
                <a:gd name="T83" fmla="*/ 579 h 1823"/>
                <a:gd name="T84" fmla="*/ 888 w 1835"/>
                <a:gd name="T85" fmla="*/ 374 h 1823"/>
                <a:gd name="T86" fmla="*/ 900 w 1835"/>
                <a:gd name="T87" fmla="*/ 335 h 1823"/>
                <a:gd name="T88" fmla="*/ 1208 w 1835"/>
                <a:gd name="T89" fmla="*/ 25 h 1823"/>
                <a:gd name="T90" fmla="*/ 1246 w 1835"/>
                <a:gd name="T91" fmla="*/ 3 h 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5" h="1823">
                  <a:moveTo>
                    <a:pt x="1267" y="0"/>
                  </a:moveTo>
                  <a:lnTo>
                    <a:pt x="1289" y="2"/>
                  </a:lnTo>
                  <a:lnTo>
                    <a:pt x="1310" y="11"/>
                  </a:lnTo>
                  <a:lnTo>
                    <a:pt x="1327" y="23"/>
                  </a:lnTo>
                  <a:lnTo>
                    <a:pt x="1341" y="40"/>
                  </a:lnTo>
                  <a:lnTo>
                    <a:pt x="1350" y="60"/>
                  </a:lnTo>
                  <a:lnTo>
                    <a:pt x="1451" y="381"/>
                  </a:lnTo>
                  <a:lnTo>
                    <a:pt x="1776" y="482"/>
                  </a:lnTo>
                  <a:lnTo>
                    <a:pt x="1796" y="491"/>
                  </a:lnTo>
                  <a:lnTo>
                    <a:pt x="1812" y="505"/>
                  </a:lnTo>
                  <a:lnTo>
                    <a:pt x="1825" y="522"/>
                  </a:lnTo>
                  <a:lnTo>
                    <a:pt x="1833" y="543"/>
                  </a:lnTo>
                  <a:lnTo>
                    <a:pt x="1835" y="565"/>
                  </a:lnTo>
                  <a:lnTo>
                    <a:pt x="1832" y="586"/>
                  </a:lnTo>
                  <a:lnTo>
                    <a:pt x="1824" y="606"/>
                  </a:lnTo>
                  <a:lnTo>
                    <a:pt x="1810" y="622"/>
                  </a:lnTo>
                  <a:lnTo>
                    <a:pt x="1515" y="917"/>
                  </a:lnTo>
                  <a:lnTo>
                    <a:pt x="1498" y="929"/>
                  </a:lnTo>
                  <a:lnTo>
                    <a:pt x="1479" y="937"/>
                  </a:lnTo>
                  <a:lnTo>
                    <a:pt x="1459" y="942"/>
                  </a:lnTo>
                  <a:lnTo>
                    <a:pt x="1439" y="939"/>
                  </a:lnTo>
                  <a:lnTo>
                    <a:pt x="1253" y="903"/>
                  </a:lnTo>
                  <a:lnTo>
                    <a:pt x="1226" y="956"/>
                  </a:lnTo>
                  <a:lnTo>
                    <a:pt x="1194" y="1011"/>
                  </a:lnTo>
                  <a:lnTo>
                    <a:pt x="1158" y="1067"/>
                  </a:lnTo>
                  <a:lnTo>
                    <a:pt x="1118" y="1126"/>
                  </a:lnTo>
                  <a:lnTo>
                    <a:pt x="1075" y="1184"/>
                  </a:lnTo>
                  <a:lnTo>
                    <a:pt x="1030" y="1243"/>
                  </a:lnTo>
                  <a:lnTo>
                    <a:pt x="981" y="1302"/>
                  </a:lnTo>
                  <a:lnTo>
                    <a:pt x="930" y="1362"/>
                  </a:lnTo>
                  <a:lnTo>
                    <a:pt x="877" y="1419"/>
                  </a:lnTo>
                  <a:lnTo>
                    <a:pt x="823" y="1475"/>
                  </a:lnTo>
                  <a:lnTo>
                    <a:pt x="763" y="1529"/>
                  </a:lnTo>
                  <a:lnTo>
                    <a:pt x="705" y="1578"/>
                  </a:lnTo>
                  <a:lnTo>
                    <a:pt x="645" y="1622"/>
                  </a:lnTo>
                  <a:lnTo>
                    <a:pt x="585" y="1659"/>
                  </a:lnTo>
                  <a:lnTo>
                    <a:pt x="528" y="1691"/>
                  </a:lnTo>
                  <a:lnTo>
                    <a:pt x="470" y="1719"/>
                  </a:lnTo>
                  <a:lnTo>
                    <a:pt x="416" y="1743"/>
                  </a:lnTo>
                  <a:lnTo>
                    <a:pt x="363" y="1763"/>
                  </a:lnTo>
                  <a:lnTo>
                    <a:pt x="314" y="1780"/>
                  </a:lnTo>
                  <a:lnTo>
                    <a:pt x="268" y="1792"/>
                  </a:lnTo>
                  <a:lnTo>
                    <a:pt x="226" y="1803"/>
                  </a:lnTo>
                  <a:lnTo>
                    <a:pt x="187" y="1810"/>
                  </a:lnTo>
                  <a:lnTo>
                    <a:pt x="156" y="1816"/>
                  </a:lnTo>
                  <a:lnTo>
                    <a:pt x="130" y="1819"/>
                  </a:lnTo>
                  <a:lnTo>
                    <a:pt x="109" y="1821"/>
                  </a:lnTo>
                  <a:lnTo>
                    <a:pt x="95" y="1823"/>
                  </a:lnTo>
                  <a:lnTo>
                    <a:pt x="88" y="1823"/>
                  </a:lnTo>
                  <a:lnTo>
                    <a:pt x="71" y="1822"/>
                  </a:lnTo>
                  <a:lnTo>
                    <a:pt x="54" y="1817"/>
                  </a:lnTo>
                  <a:lnTo>
                    <a:pt x="39" y="1810"/>
                  </a:lnTo>
                  <a:lnTo>
                    <a:pt x="25" y="1799"/>
                  </a:lnTo>
                  <a:lnTo>
                    <a:pt x="14" y="1785"/>
                  </a:lnTo>
                  <a:lnTo>
                    <a:pt x="5" y="1769"/>
                  </a:lnTo>
                  <a:lnTo>
                    <a:pt x="1" y="1753"/>
                  </a:lnTo>
                  <a:lnTo>
                    <a:pt x="0" y="1735"/>
                  </a:lnTo>
                  <a:lnTo>
                    <a:pt x="0" y="1729"/>
                  </a:lnTo>
                  <a:lnTo>
                    <a:pt x="1" y="1715"/>
                  </a:lnTo>
                  <a:lnTo>
                    <a:pt x="3" y="1695"/>
                  </a:lnTo>
                  <a:lnTo>
                    <a:pt x="7" y="1669"/>
                  </a:lnTo>
                  <a:lnTo>
                    <a:pt x="13" y="1636"/>
                  </a:lnTo>
                  <a:lnTo>
                    <a:pt x="21" y="1599"/>
                  </a:lnTo>
                  <a:lnTo>
                    <a:pt x="30" y="1557"/>
                  </a:lnTo>
                  <a:lnTo>
                    <a:pt x="44" y="1511"/>
                  </a:lnTo>
                  <a:lnTo>
                    <a:pt x="61" y="1463"/>
                  </a:lnTo>
                  <a:lnTo>
                    <a:pt x="81" y="1411"/>
                  </a:lnTo>
                  <a:lnTo>
                    <a:pt x="105" y="1357"/>
                  </a:lnTo>
                  <a:lnTo>
                    <a:pt x="133" y="1299"/>
                  </a:lnTo>
                  <a:lnTo>
                    <a:pt x="165" y="1242"/>
                  </a:lnTo>
                  <a:lnTo>
                    <a:pt x="203" y="1183"/>
                  </a:lnTo>
                  <a:lnTo>
                    <a:pt x="247" y="1124"/>
                  </a:lnTo>
                  <a:lnTo>
                    <a:pt x="295" y="1065"/>
                  </a:lnTo>
                  <a:lnTo>
                    <a:pt x="351" y="1007"/>
                  </a:lnTo>
                  <a:lnTo>
                    <a:pt x="407" y="952"/>
                  </a:lnTo>
                  <a:lnTo>
                    <a:pt x="465" y="899"/>
                  </a:lnTo>
                  <a:lnTo>
                    <a:pt x="525" y="849"/>
                  </a:lnTo>
                  <a:lnTo>
                    <a:pt x="583" y="800"/>
                  </a:lnTo>
                  <a:lnTo>
                    <a:pt x="643" y="754"/>
                  </a:lnTo>
                  <a:lnTo>
                    <a:pt x="703" y="712"/>
                  </a:lnTo>
                  <a:lnTo>
                    <a:pt x="761" y="673"/>
                  </a:lnTo>
                  <a:lnTo>
                    <a:pt x="818" y="637"/>
                  </a:lnTo>
                  <a:lnTo>
                    <a:pt x="873" y="606"/>
                  </a:lnTo>
                  <a:lnTo>
                    <a:pt x="927" y="579"/>
                  </a:lnTo>
                  <a:lnTo>
                    <a:pt x="890" y="395"/>
                  </a:lnTo>
                  <a:lnTo>
                    <a:pt x="888" y="374"/>
                  </a:lnTo>
                  <a:lnTo>
                    <a:pt x="892" y="354"/>
                  </a:lnTo>
                  <a:lnTo>
                    <a:pt x="900" y="335"/>
                  </a:lnTo>
                  <a:lnTo>
                    <a:pt x="913" y="319"/>
                  </a:lnTo>
                  <a:lnTo>
                    <a:pt x="1208" y="25"/>
                  </a:lnTo>
                  <a:lnTo>
                    <a:pt x="1226" y="12"/>
                  </a:lnTo>
                  <a:lnTo>
                    <a:pt x="1246" y="3"/>
                  </a:lnTo>
                  <a:lnTo>
                    <a:pt x="1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08C12501-23D7-490F-B4EC-FE543A9E4AA9}"/>
              </a:ext>
            </a:extLst>
          </p:cNvPr>
          <p:cNvGrpSpPr/>
          <p:nvPr/>
        </p:nvGrpSpPr>
        <p:grpSpPr>
          <a:xfrm>
            <a:off x="1207667" y="2197938"/>
            <a:ext cx="5520520" cy="4124326"/>
            <a:chOff x="-5152456" y="2197938"/>
            <a:chExt cx="5520520" cy="4124326"/>
          </a:xfrm>
        </p:grpSpPr>
        <p:sp>
          <p:nvSpPr>
            <p:cNvPr id="87" name="Freeform 14">
              <a:extLst>
                <a:ext uri="{FF2B5EF4-FFF2-40B4-BE49-F238E27FC236}">
                  <a16:creationId xmlns:a16="http://schemas.microsoft.com/office/drawing/2014/main" xmlns="" id="{8B35A460-E525-4997-8E1E-B14F7572382D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268002" y="4071350"/>
              <a:ext cx="2905125" cy="790251"/>
            </a:xfrm>
            <a:custGeom>
              <a:avLst/>
              <a:gdLst>
                <a:gd name="T0" fmla="*/ 0 w 1830"/>
                <a:gd name="T1" fmla="*/ 422 h 422"/>
                <a:gd name="T2" fmla="*/ 1654 w 1830"/>
                <a:gd name="T3" fmla="*/ 422 h 422"/>
                <a:gd name="T4" fmla="*/ 1830 w 1830"/>
                <a:gd name="T5" fmla="*/ 211 h 422"/>
                <a:gd name="T6" fmla="*/ 1654 w 1830"/>
                <a:gd name="T7" fmla="*/ 0 h 422"/>
                <a:gd name="T8" fmla="*/ 0 w 1830"/>
                <a:gd name="T9" fmla="*/ 0 h 422"/>
                <a:gd name="T10" fmla="*/ 0 w 1830"/>
                <a:gd name="T11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0" h="422">
                  <a:moveTo>
                    <a:pt x="0" y="422"/>
                  </a:moveTo>
                  <a:lnTo>
                    <a:pt x="1654" y="422"/>
                  </a:lnTo>
                  <a:lnTo>
                    <a:pt x="1830" y="211"/>
                  </a:lnTo>
                  <a:lnTo>
                    <a:pt x="1654" y="0"/>
                  </a:lnTo>
                  <a:lnTo>
                    <a:pt x="0" y="0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5">
              <a:extLst>
                <a:ext uri="{FF2B5EF4-FFF2-40B4-BE49-F238E27FC236}">
                  <a16:creationId xmlns:a16="http://schemas.microsoft.com/office/drawing/2014/main" xmlns="" id="{92E0EEAA-7D30-4751-8752-FBEEA6D4B19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917617" y="3932586"/>
              <a:ext cx="2625725" cy="788379"/>
            </a:xfrm>
            <a:custGeom>
              <a:avLst/>
              <a:gdLst>
                <a:gd name="T0" fmla="*/ 0 w 1654"/>
                <a:gd name="T1" fmla="*/ 421 h 421"/>
                <a:gd name="T2" fmla="*/ 1478 w 1654"/>
                <a:gd name="T3" fmla="*/ 421 h 421"/>
                <a:gd name="T4" fmla="*/ 1654 w 1654"/>
                <a:gd name="T5" fmla="*/ 212 h 421"/>
                <a:gd name="T6" fmla="*/ 1478 w 1654"/>
                <a:gd name="T7" fmla="*/ 0 h 421"/>
                <a:gd name="T8" fmla="*/ 0 w 1654"/>
                <a:gd name="T9" fmla="*/ 0 h 421"/>
                <a:gd name="T10" fmla="*/ 0 w 1654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4" h="421">
                  <a:moveTo>
                    <a:pt x="0" y="421"/>
                  </a:moveTo>
                  <a:lnTo>
                    <a:pt x="1478" y="421"/>
                  </a:lnTo>
                  <a:lnTo>
                    <a:pt x="1654" y="212"/>
                  </a:lnTo>
                  <a:lnTo>
                    <a:pt x="1478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16">
              <a:extLst>
                <a:ext uri="{FF2B5EF4-FFF2-40B4-BE49-F238E27FC236}">
                  <a16:creationId xmlns:a16="http://schemas.microsoft.com/office/drawing/2014/main" xmlns="" id="{FAB422AA-08EF-4D86-9FEE-D670BAB3069A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522344" y="4115942"/>
              <a:ext cx="2992437" cy="788379"/>
            </a:xfrm>
            <a:custGeom>
              <a:avLst/>
              <a:gdLst>
                <a:gd name="T0" fmla="*/ 0 w 1885"/>
                <a:gd name="T1" fmla="*/ 421 h 421"/>
                <a:gd name="T2" fmla="*/ 1709 w 1885"/>
                <a:gd name="T3" fmla="*/ 421 h 421"/>
                <a:gd name="T4" fmla="*/ 1885 w 1885"/>
                <a:gd name="T5" fmla="*/ 210 h 421"/>
                <a:gd name="T6" fmla="*/ 1709 w 1885"/>
                <a:gd name="T7" fmla="*/ 0 h 421"/>
                <a:gd name="T8" fmla="*/ 0 w 1885"/>
                <a:gd name="T9" fmla="*/ 0 h 421"/>
                <a:gd name="T10" fmla="*/ 0 w 1885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5" h="421">
                  <a:moveTo>
                    <a:pt x="0" y="421"/>
                  </a:moveTo>
                  <a:lnTo>
                    <a:pt x="1709" y="421"/>
                  </a:lnTo>
                  <a:lnTo>
                    <a:pt x="1885" y="210"/>
                  </a:lnTo>
                  <a:lnTo>
                    <a:pt x="1709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8">
              <a:extLst>
                <a:ext uri="{FF2B5EF4-FFF2-40B4-BE49-F238E27FC236}">
                  <a16:creationId xmlns:a16="http://schemas.microsoft.com/office/drawing/2014/main" xmlns="" id="{39B3CAFC-B9B2-43CF-B00B-D81C51A6407C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5484362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0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0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19">
              <a:extLst>
                <a:ext uri="{FF2B5EF4-FFF2-40B4-BE49-F238E27FC236}">
                  <a16:creationId xmlns:a16="http://schemas.microsoft.com/office/drawing/2014/main" xmlns="" id="{99DE485A-2178-48C7-89B7-B8F00AA2541A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07606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1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1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0">
              <a:extLst>
                <a:ext uri="{FF2B5EF4-FFF2-40B4-BE49-F238E27FC236}">
                  <a16:creationId xmlns:a16="http://schemas.microsoft.com/office/drawing/2014/main" xmlns="" id="{C334D761-0C41-4AE4-9F39-79692738A4B1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6412441" y="4273899"/>
              <a:ext cx="3308350" cy="788379"/>
            </a:xfrm>
            <a:custGeom>
              <a:avLst/>
              <a:gdLst>
                <a:gd name="T0" fmla="*/ 0 w 2084"/>
                <a:gd name="T1" fmla="*/ 0 h 421"/>
                <a:gd name="T2" fmla="*/ 0 w 2084"/>
                <a:gd name="T3" fmla="*/ 421 h 421"/>
                <a:gd name="T4" fmla="*/ 1908 w 2084"/>
                <a:gd name="T5" fmla="*/ 421 h 421"/>
                <a:gd name="T6" fmla="*/ 2084 w 2084"/>
                <a:gd name="T7" fmla="*/ 210 h 421"/>
                <a:gd name="T8" fmla="*/ 1908 w 2084"/>
                <a:gd name="T9" fmla="*/ 0 h 421"/>
                <a:gd name="T10" fmla="*/ 0 w 2084"/>
                <a:gd name="T1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4" h="421">
                  <a:moveTo>
                    <a:pt x="0" y="0"/>
                  </a:moveTo>
                  <a:lnTo>
                    <a:pt x="0" y="421"/>
                  </a:lnTo>
                  <a:lnTo>
                    <a:pt x="1908" y="421"/>
                  </a:lnTo>
                  <a:lnTo>
                    <a:pt x="2084" y="210"/>
                  </a:lnTo>
                  <a:lnTo>
                    <a:pt x="19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22">
              <a:extLst>
                <a:ext uri="{FF2B5EF4-FFF2-40B4-BE49-F238E27FC236}">
                  <a16:creationId xmlns:a16="http://schemas.microsoft.com/office/drawing/2014/main" xmlns="" id="{446D8288-67F2-4296-9687-1F56FCE76B1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544379" y="3982592"/>
              <a:ext cx="2725737" cy="788379"/>
            </a:xfrm>
            <a:custGeom>
              <a:avLst/>
              <a:gdLst>
                <a:gd name="T0" fmla="*/ 0 w 1717"/>
                <a:gd name="T1" fmla="*/ 421 h 421"/>
                <a:gd name="T2" fmla="*/ 1541 w 1717"/>
                <a:gd name="T3" fmla="*/ 421 h 421"/>
                <a:gd name="T4" fmla="*/ 1717 w 1717"/>
                <a:gd name="T5" fmla="*/ 210 h 421"/>
                <a:gd name="T6" fmla="*/ 1541 w 1717"/>
                <a:gd name="T7" fmla="*/ 0 h 421"/>
                <a:gd name="T8" fmla="*/ 0 w 1717"/>
                <a:gd name="T9" fmla="*/ 0 h 421"/>
                <a:gd name="T10" fmla="*/ 0 w 1717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421">
                  <a:moveTo>
                    <a:pt x="0" y="421"/>
                  </a:moveTo>
                  <a:lnTo>
                    <a:pt x="1541" y="421"/>
                  </a:lnTo>
                  <a:lnTo>
                    <a:pt x="1717" y="210"/>
                  </a:lnTo>
                  <a:lnTo>
                    <a:pt x="1541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23">
              <a:extLst>
                <a:ext uri="{FF2B5EF4-FFF2-40B4-BE49-F238E27FC236}">
                  <a16:creationId xmlns:a16="http://schemas.microsoft.com/office/drawing/2014/main" xmlns="" id="{E0271F39-090A-4972-9B9D-40B9E57744C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644770" y="1789458"/>
              <a:ext cx="815975" cy="1632935"/>
            </a:xfrm>
            <a:custGeom>
              <a:avLst/>
              <a:gdLst>
                <a:gd name="T0" fmla="*/ 514 w 514"/>
                <a:gd name="T1" fmla="*/ 872 h 872"/>
                <a:gd name="T2" fmla="*/ 0 w 514"/>
                <a:gd name="T3" fmla="*/ 121 h 872"/>
                <a:gd name="T4" fmla="*/ 0 w 514"/>
                <a:gd name="T5" fmla="*/ 0 h 872"/>
                <a:gd name="T6" fmla="*/ 514 w 514"/>
                <a:gd name="T7" fmla="*/ 450 h 872"/>
                <a:gd name="T8" fmla="*/ 514 w 514"/>
                <a:gd name="T9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872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450"/>
                  </a:lnTo>
                  <a:lnTo>
                    <a:pt x="514" y="8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6" name="Freeform 24">
              <a:extLst>
                <a:ext uri="{FF2B5EF4-FFF2-40B4-BE49-F238E27FC236}">
                  <a16:creationId xmlns:a16="http://schemas.microsoft.com/office/drawing/2014/main" xmlns="" id="{E4B095BB-0692-4D94-81E2-D73159639D02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137287" y="1508563"/>
              <a:ext cx="815975" cy="2194725"/>
            </a:xfrm>
            <a:custGeom>
              <a:avLst/>
              <a:gdLst>
                <a:gd name="T0" fmla="*/ 514 w 514"/>
                <a:gd name="T1" fmla="*/ 1172 h 1172"/>
                <a:gd name="T2" fmla="*/ 0 w 514"/>
                <a:gd name="T3" fmla="*/ 120 h 1172"/>
                <a:gd name="T4" fmla="*/ 0 w 514"/>
                <a:gd name="T5" fmla="*/ 0 h 1172"/>
                <a:gd name="T6" fmla="*/ 514 w 514"/>
                <a:gd name="T7" fmla="*/ 751 h 1172"/>
                <a:gd name="T8" fmla="*/ 514 w 514"/>
                <a:gd name="T9" fmla="*/ 1172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1172"/>
                  </a:moveTo>
                  <a:lnTo>
                    <a:pt x="0" y="120"/>
                  </a:lnTo>
                  <a:lnTo>
                    <a:pt x="0" y="0"/>
                  </a:lnTo>
                  <a:lnTo>
                    <a:pt x="514" y="751"/>
                  </a:lnTo>
                  <a:lnTo>
                    <a:pt x="514" y="11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25">
              <a:extLst>
                <a:ext uri="{FF2B5EF4-FFF2-40B4-BE49-F238E27FC236}">
                  <a16:creationId xmlns:a16="http://schemas.microsoft.com/office/drawing/2014/main" xmlns="" id="{59B21426-52F7-48CD-81B3-7720727B73C7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153190" y="2071289"/>
              <a:ext cx="815975" cy="1069273"/>
            </a:xfrm>
            <a:custGeom>
              <a:avLst/>
              <a:gdLst>
                <a:gd name="T0" fmla="*/ 514 w 514"/>
                <a:gd name="T1" fmla="*/ 571 h 571"/>
                <a:gd name="T2" fmla="*/ 0 w 514"/>
                <a:gd name="T3" fmla="*/ 121 h 571"/>
                <a:gd name="T4" fmla="*/ 0 w 514"/>
                <a:gd name="T5" fmla="*/ 0 h 571"/>
                <a:gd name="T6" fmla="*/ 514 w 514"/>
                <a:gd name="T7" fmla="*/ 150 h 571"/>
                <a:gd name="T8" fmla="*/ 514 w 514"/>
                <a:gd name="T9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571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150"/>
                  </a:lnTo>
                  <a:lnTo>
                    <a:pt x="514" y="5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8" name="Freeform 27">
              <a:extLst>
                <a:ext uri="{FF2B5EF4-FFF2-40B4-BE49-F238E27FC236}">
                  <a16:creationId xmlns:a16="http://schemas.microsoft.com/office/drawing/2014/main" xmlns="" id="{18EDFA1B-97E3-4C65-B2D0-505F70A34EB5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801119" y="2211736"/>
              <a:ext cx="815975" cy="788379"/>
            </a:xfrm>
            <a:custGeom>
              <a:avLst/>
              <a:gdLst>
                <a:gd name="T0" fmla="*/ 514 w 514"/>
                <a:gd name="T1" fmla="*/ 421 h 421"/>
                <a:gd name="T2" fmla="*/ 0 w 514"/>
                <a:gd name="T3" fmla="*/ 271 h 421"/>
                <a:gd name="T4" fmla="*/ 0 w 514"/>
                <a:gd name="T5" fmla="*/ 150 h 421"/>
                <a:gd name="T6" fmla="*/ 514 w 514"/>
                <a:gd name="T7" fmla="*/ 0 h 421"/>
                <a:gd name="T8" fmla="*/ 514 w 514"/>
                <a:gd name="T9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421">
                  <a:moveTo>
                    <a:pt x="514" y="421"/>
                  </a:moveTo>
                  <a:lnTo>
                    <a:pt x="0" y="271"/>
                  </a:lnTo>
                  <a:lnTo>
                    <a:pt x="0" y="150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28">
              <a:extLst>
                <a:ext uri="{FF2B5EF4-FFF2-40B4-BE49-F238E27FC236}">
                  <a16:creationId xmlns:a16="http://schemas.microsoft.com/office/drawing/2014/main" xmlns="" id="{60C41F9B-A5B1-4CF8-9D4C-96F58884B4E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463081" y="1508563"/>
              <a:ext cx="815975" cy="2194725"/>
            </a:xfrm>
            <a:custGeom>
              <a:avLst/>
              <a:gdLst>
                <a:gd name="T0" fmla="*/ 514 w 514"/>
                <a:gd name="T1" fmla="*/ 0 h 1172"/>
                <a:gd name="T2" fmla="*/ 514 w 514"/>
                <a:gd name="T3" fmla="*/ 421 h 1172"/>
                <a:gd name="T4" fmla="*/ 0 w 514"/>
                <a:gd name="T5" fmla="*/ 1172 h 1172"/>
                <a:gd name="T6" fmla="*/ 0 w 514"/>
                <a:gd name="T7" fmla="*/ 1051 h 1172"/>
                <a:gd name="T8" fmla="*/ 514 w 514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0"/>
                  </a:moveTo>
                  <a:lnTo>
                    <a:pt x="514" y="421"/>
                  </a:lnTo>
                  <a:lnTo>
                    <a:pt x="0" y="1172"/>
                  </a:lnTo>
                  <a:lnTo>
                    <a:pt x="0" y="1051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30">
              <a:extLst>
                <a:ext uri="{FF2B5EF4-FFF2-40B4-BE49-F238E27FC236}">
                  <a16:creationId xmlns:a16="http://schemas.microsoft.com/office/drawing/2014/main" xmlns="" id="{4A5D1AAF-EFFF-4FF3-833D-AE52FE2BEF5A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449051" y="2071289"/>
              <a:ext cx="815975" cy="1069273"/>
            </a:xfrm>
            <a:custGeom>
              <a:avLst/>
              <a:gdLst>
                <a:gd name="T0" fmla="*/ 514 w 514"/>
                <a:gd name="T1" fmla="*/ 421 h 571"/>
                <a:gd name="T2" fmla="*/ 0 w 514"/>
                <a:gd name="T3" fmla="*/ 571 h 571"/>
                <a:gd name="T4" fmla="*/ 0 w 514"/>
                <a:gd name="T5" fmla="*/ 451 h 571"/>
                <a:gd name="T6" fmla="*/ 514 w 514"/>
                <a:gd name="T7" fmla="*/ 0 h 571"/>
                <a:gd name="T8" fmla="*/ 514 w 514"/>
                <a:gd name="T9" fmla="*/ 42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421"/>
                  </a:moveTo>
                  <a:lnTo>
                    <a:pt x="0" y="571"/>
                  </a:lnTo>
                  <a:lnTo>
                    <a:pt x="0" y="4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31">
              <a:extLst>
                <a:ext uri="{FF2B5EF4-FFF2-40B4-BE49-F238E27FC236}">
                  <a16:creationId xmlns:a16="http://schemas.microsoft.com/office/drawing/2014/main" xmlns="" id="{36FF4E7C-75C4-45A7-9DAE-0B93CFC9736A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55597" y="1789458"/>
              <a:ext cx="815975" cy="1632935"/>
            </a:xfrm>
            <a:custGeom>
              <a:avLst/>
              <a:gdLst>
                <a:gd name="T0" fmla="*/ 514 w 514"/>
                <a:gd name="T1" fmla="*/ 421 h 872"/>
                <a:gd name="T2" fmla="*/ 0 w 514"/>
                <a:gd name="T3" fmla="*/ 872 h 872"/>
                <a:gd name="T4" fmla="*/ 0 w 514"/>
                <a:gd name="T5" fmla="*/ 751 h 872"/>
                <a:gd name="T6" fmla="*/ 514 w 514"/>
                <a:gd name="T7" fmla="*/ 0 h 872"/>
                <a:gd name="T8" fmla="*/ 514 w 514"/>
                <a:gd name="T9" fmla="*/ 421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421"/>
                  </a:moveTo>
                  <a:lnTo>
                    <a:pt x="0" y="872"/>
                  </a:lnTo>
                  <a:lnTo>
                    <a:pt x="0" y="7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xmlns="" id="{17A33143-F4A0-453A-870B-4FC4045ED029}"/>
                </a:ext>
              </a:extLst>
            </p:cNvPr>
            <p:cNvSpPr txBox="1"/>
            <p:nvPr/>
          </p:nvSpPr>
          <p:spPr>
            <a:xfrm flipH="1">
              <a:off x="-5011079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01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xmlns="" id="{DDA88974-CFD0-4DE0-8CC7-3F18A4953F98}"/>
                </a:ext>
              </a:extLst>
            </p:cNvPr>
            <p:cNvSpPr txBox="1"/>
            <p:nvPr/>
          </p:nvSpPr>
          <p:spPr>
            <a:xfrm flipH="1">
              <a:off x="-4222700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02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xmlns="" id="{54576177-A691-4827-9E6C-BAE69C5A82D2}"/>
                </a:ext>
              </a:extLst>
            </p:cNvPr>
            <p:cNvSpPr txBox="1"/>
            <p:nvPr/>
          </p:nvSpPr>
          <p:spPr>
            <a:xfrm flipH="1">
              <a:off x="-3434323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03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xmlns="" id="{8CCAE5F8-433F-4EB1-9596-FBD9CB92E742}"/>
                </a:ext>
              </a:extLst>
            </p:cNvPr>
            <p:cNvSpPr txBox="1"/>
            <p:nvPr/>
          </p:nvSpPr>
          <p:spPr>
            <a:xfrm flipH="1">
              <a:off x="-2645944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04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xmlns="" id="{C5724C6A-F24B-46D7-A37F-DD5D565D4772}"/>
                </a:ext>
              </a:extLst>
            </p:cNvPr>
            <p:cNvSpPr txBox="1"/>
            <p:nvPr/>
          </p:nvSpPr>
          <p:spPr>
            <a:xfrm flipH="1">
              <a:off x="-1857567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05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xmlns="" id="{5D56BE0A-B4A9-4F20-8FF5-77BDF98BA354}"/>
                </a:ext>
              </a:extLst>
            </p:cNvPr>
            <p:cNvSpPr txBox="1"/>
            <p:nvPr/>
          </p:nvSpPr>
          <p:spPr>
            <a:xfrm flipH="1">
              <a:off x="-1068252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06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xmlns="" id="{155FA03F-B802-46CF-AA1F-15A8FF1A5B24}"/>
                </a:ext>
              </a:extLst>
            </p:cNvPr>
            <p:cNvSpPr txBox="1"/>
            <p:nvPr/>
          </p:nvSpPr>
          <p:spPr>
            <a:xfrm flipH="1">
              <a:off x="-278938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07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xmlns="" id="{66052E6B-9EDC-463B-9CA8-4514A48BCBFC}"/>
                </a:ext>
              </a:extLst>
            </p:cNvPr>
            <p:cNvSpPr txBox="1"/>
            <p:nvPr/>
          </p:nvSpPr>
          <p:spPr>
            <a:xfrm rot="16200000" flipH="1">
              <a:off x="-5427979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xmlns="" id="{FB9728C8-F4F1-4F5E-8591-A0D7F5EE6043}"/>
                </a:ext>
              </a:extLst>
            </p:cNvPr>
            <p:cNvSpPr txBox="1"/>
            <p:nvPr/>
          </p:nvSpPr>
          <p:spPr>
            <a:xfrm rot="16200000" flipH="1">
              <a:off x="-4639600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xmlns="" id="{D1B935BC-202F-4902-B01E-C90F1275E1BE}"/>
                </a:ext>
              </a:extLst>
            </p:cNvPr>
            <p:cNvSpPr txBox="1"/>
            <p:nvPr/>
          </p:nvSpPr>
          <p:spPr>
            <a:xfrm rot="16200000" flipH="1">
              <a:off x="-3851223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xmlns="" id="{5D0AA690-453C-4538-B7F4-4023044C2DA4}"/>
                </a:ext>
              </a:extLst>
            </p:cNvPr>
            <p:cNvSpPr txBox="1"/>
            <p:nvPr/>
          </p:nvSpPr>
          <p:spPr>
            <a:xfrm rot="16200000" flipH="1">
              <a:off x="-3062844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xmlns="" id="{98599414-83F2-4579-87C1-5052BFF00AD5}"/>
                </a:ext>
              </a:extLst>
            </p:cNvPr>
            <p:cNvSpPr txBox="1"/>
            <p:nvPr/>
          </p:nvSpPr>
          <p:spPr>
            <a:xfrm rot="16200000" flipH="1">
              <a:off x="-2274467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xmlns="" id="{9E778C66-B481-4589-A98E-4598F09AA522}"/>
                </a:ext>
              </a:extLst>
            </p:cNvPr>
            <p:cNvSpPr txBox="1"/>
            <p:nvPr/>
          </p:nvSpPr>
          <p:spPr>
            <a:xfrm rot="16200000" flipH="1">
              <a:off x="-1485152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xmlns="" id="{6B39987B-F9EF-450B-BC40-1B573827D9E4}"/>
                </a:ext>
              </a:extLst>
            </p:cNvPr>
            <p:cNvSpPr txBox="1"/>
            <p:nvPr/>
          </p:nvSpPr>
          <p:spPr>
            <a:xfrm rot="16200000" flipH="1">
              <a:off x="-695838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8" name="Freeform 45">
              <a:extLst>
                <a:ext uri="{FF2B5EF4-FFF2-40B4-BE49-F238E27FC236}">
                  <a16:creationId xmlns:a16="http://schemas.microsoft.com/office/drawing/2014/main" xmlns="" id="{EC03C79C-3BCE-4BB5-AD0E-98465DEC31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31024" y="3609736"/>
              <a:ext cx="231168" cy="309068"/>
            </a:xfrm>
            <a:custGeom>
              <a:avLst/>
              <a:gdLst>
                <a:gd name="T0" fmla="*/ 1760 w 2342"/>
                <a:gd name="T1" fmla="*/ 892 h 3323"/>
                <a:gd name="T2" fmla="*/ 1635 w 2342"/>
                <a:gd name="T3" fmla="*/ 1232 h 3323"/>
                <a:gd name="T4" fmla="*/ 1433 w 2342"/>
                <a:gd name="T5" fmla="*/ 1474 h 3323"/>
                <a:gd name="T6" fmla="*/ 1388 w 2342"/>
                <a:gd name="T7" fmla="*/ 1504 h 3323"/>
                <a:gd name="T8" fmla="*/ 1311 w 2342"/>
                <a:gd name="T9" fmla="*/ 1626 h 3323"/>
                <a:gd name="T10" fmla="*/ 1272 w 2342"/>
                <a:gd name="T11" fmla="*/ 1843 h 3323"/>
                <a:gd name="T12" fmla="*/ 1254 w 2342"/>
                <a:gd name="T13" fmla="*/ 2063 h 3323"/>
                <a:gd name="T14" fmla="*/ 1249 w 2342"/>
                <a:gd name="T15" fmla="*/ 2195 h 3323"/>
                <a:gd name="T16" fmla="*/ 1393 w 2342"/>
                <a:gd name="T17" fmla="*/ 2251 h 3323"/>
                <a:gd name="T18" fmla="*/ 1583 w 2342"/>
                <a:gd name="T19" fmla="*/ 2410 h 3323"/>
                <a:gd name="T20" fmla="*/ 1716 w 2342"/>
                <a:gd name="T21" fmla="*/ 2532 h 3323"/>
                <a:gd name="T22" fmla="*/ 1788 w 2342"/>
                <a:gd name="T23" fmla="*/ 2630 h 3323"/>
                <a:gd name="T24" fmla="*/ 1814 w 2342"/>
                <a:gd name="T25" fmla="*/ 2748 h 3323"/>
                <a:gd name="T26" fmla="*/ 640 w 2342"/>
                <a:gd name="T27" fmla="*/ 2589 h 3323"/>
                <a:gd name="T28" fmla="*/ 802 w 2342"/>
                <a:gd name="T29" fmla="*/ 2411 h 3323"/>
                <a:gd name="T30" fmla="*/ 942 w 2342"/>
                <a:gd name="T31" fmla="*/ 2300 h 3323"/>
                <a:gd name="T32" fmla="*/ 1015 w 2342"/>
                <a:gd name="T33" fmla="*/ 2253 h 3323"/>
                <a:gd name="T34" fmla="*/ 1150 w 2342"/>
                <a:gd name="T35" fmla="*/ 2205 h 3323"/>
                <a:gd name="T36" fmla="*/ 1145 w 2342"/>
                <a:gd name="T37" fmla="*/ 2122 h 3323"/>
                <a:gd name="T38" fmla="*/ 1106 w 2342"/>
                <a:gd name="T39" fmla="*/ 1811 h 3323"/>
                <a:gd name="T40" fmla="*/ 1043 w 2342"/>
                <a:gd name="T41" fmla="*/ 1615 h 3323"/>
                <a:gd name="T42" fmla="*/ 997 w 2342"/>
                <a:gd name="T43" fmla="*/ 1527 h 3323"/>
                <a:gd name="T44" fmla="*/ 800 w 2342"/>
                <a:gd name="T45" fmla="*/ 1383 h 3323"/>
                <a:gd name="T46" fmla="*/ 646 w 2342"/>
                <a:gd name="T47" fmla="*/ 1130 h 3323"/>
                <a:gd name="T48" fmla="*/ 565 w 2342"/>
                <a:gd name="T49" fmla="*/ 805 h 3323"/>
                <a:gd name="T50" fmla="*/ 354 w 2342"/>
                <a:gd name="T51" fmla="*/ 676 h 3323"/>
                <a:gd name="T52" fmla="*/ 465 w 2342"/>
                <a:gd name="T53" fmla="*/ 1089 h 3323"/>
                <a:gd name="T54" fmla="*/ 659 w 2342"/>
                <a:gd name="T55" fmla="*/ 1423 h 3323"/>
                <a:gd name="T56" fmla="*/ 808 w 2342"/>
                <a:gd name="T57" fmla="*/ 1732 h 3323"/>
                <a:gd name="T58" fmla="*/ 572 w 2342"/>
                <a:gd name="T59" fmla="*/ 2000 h 3323"/>
                <a:gd name="T60" fmla="*/ 410 w 2342"/>
                <a:gd name="T61" fmla="*/ 2370 h 3323"/>
                <a:gd name="T62" fmla="*/ 336 w 2342"/>
                <a:gd name="T63" fmla="*/ 2805 h 3323"/>
                <a:gd name="T64" fmla="*/ 1955 w 2342"/>
                <a:gd name="T65" fmla="*/ 2453 h 3323"/>
                <a:gd name="T66" fmla="*/ 1809 w 2342"/>
                <a:gd name="T67" fmla="*/ 2068 h 3323"/>
                <a:gd name="T68" fmla="*/ 1586 w 2342"/>
                <a:gd name="T69" fmla="*/ 1776 h 3323"/>
                <a:gd name="T70" fmla="*/ 1636 w 2342"/>
                <a:gd name="T71" fmla="*/ 1477 h 3323"/>
                <a:gd name="T72" fmla="*/ 1844 w 2342"/>
                <a:gd name="T73" fmla="*/ 1164 h 3323"/>
                <a:gd name="T74" fmla="*/ 1973 w 2342"/>
                <a:gd name="T75" fmla="*/ 764 h 3323"/>
                <a:gd name="T76" fmla="*/ 0 w 2342"/>
                <a:gd name="T77" fmla="*/ 0 h 3323"/>
                <a:gd name="T78" fmla="*/ 2210 w 2342"/>
                <a:gd name="T79" fmla="*/ 497 h 3323"/>
                <a:gd name="T80" fmla="*/ 2134 w 2342"/>
                <a:gd name="T81" fmla="*/ 978 h 3323"/>
                <a:gd name="T82" fmla="*/ 1957 w 2342"/>
                <a:gd name="T83" fmla="*/ 1391 h 3323"/>
                <a:gd name="T84" fmla="*/ 1808 w 2342"/>
                <a:gd name="T85" fmla="*/ 1709 h 3323"/>
                <a:gd name="T86" fmla="*/ 2039 w 2342"/>
                <a:gd name="T87" fmla="*/ 2066 h 3323"/>
                <a:gd name="T88" fmla="*/ 2176 w 2342"/>
                <a:gd name="T89" fmla="*/ 2511 h 3323"/>
                <a:gd name="T90" fmla="*/ 2213 w 2342"/>
                <a:gd name="T91" fmla="*/ 3010 h 3323"/>
                <a:gd name="T92" fmla="*/ 130 w 2342"/>
                <a:gd name="T93" fmla="*/ 3010 h 3323"/>
                <a:gd name="T94" fmla="*/ 165 w 2342"/>
                <a:gd name="T95" fmla="*/ 2511 h 3323"/>
                <a:gd name="T96" fmla="*/ 304 w 2342"/>
                <a:gd name="T97" fmla="*/ 2066 h 3323"/>
                <a:gd name="T98" fmla="*/ 534 w 2342"/>
                <a:gd name="T99" fmla="*/ 1709 h 3323"/>
                <a:gd name="T100" fmla="*/ 386 w 2342"/>
                <a:gd name="T101" fmla="*/ 1391 h 3323"/>
                <a:gd name="T102" fmla="*/ 209 w 2342"/>
                <a:gd name="T103" fmla="*/ 978 h 3323"/>
                <a:gd name="T104" fmla="*/ 132 w 2342"/>
                <a:gd name="T105" fmla="*/ 497 h 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2" h="3323">
                  <a:moveTo>
                    <a:pt x="552" y="661"/>
                  </a:moveTo>
                  <a:lnTo>
                    <a:pt x="1790" y="661"/>
                  </a:lnTo>
                  <a:lnTo>
                    <a:pt x="1784" y="740"/>
                  </a:lnTo>
                  <a:lnTo>
                    <a:pt x="1774" y="817"/>
                  </a:lnTo>
                  <a:lnTo>
                    <a:pt x="1760" y="892"/>
                  </a:lnTo>
                  <a:lnTo>
                    <a:pt x="1742" y="966"/>
                  </a:lnTo>
                  <a:lnTo>
                    <a:pt x="1720" y="1037"/>
                  </a:lnTo>
                  <a:lnTo>
                    <a:pt x="1695" y="1106"/>
                  </a:lnTo>
                  <a:lnTo>
                    <a:pt x="1667" y="1170"/>
                  </a:lnTo>
                  <a:lnTo>
                    <a:pt x="1635" y="1232"/>
                  </a:lnTo>
                  <a:lnTo>
                    <a:pt x="1600" y="1289"/>
                  </a:lnTo>
                  <a:lnTo>
                    <a:pt x="1562" y="1343"/>
                  </a:lnTo>
                  <a:lnTo>
                    <a:pt x="1522" y="1392"/>
                  </a:lnTo>
                  <a:lnTo>
                    <a:pt x="1478" y="1436"/>
                  </a:lnTo>
                  <a:lnTo>
                    <a:pt x="1433" y="1474"/>
                  </a:lnTo>
                  <a:lnTo>
                    <a:pt x="1431" y="1475"/>
                  </a:lnTo>
                  <a:lnTo>
                    <a:pt x="1425" y="1478"/>
                  </a:lnTo>
                  <a:lnTo>
                    <a:pt x="1416" y="1484"/>
                  </a:lnTo>
                  <a:lnTo>
                    <a:pt x="1402" y="1492"/>
                  </a:lnTo>
                  <a:lnTo>
                    <a:pt x="1388" y="1504"/>
                  </a:lnTo>
                  <a:lnTo>
                    <a:pt x="1371" y="1518"/>
                  </a:lnTo>
                  <a:lnTo>
                    <a:pt x="1351" y="1536"/>
                  </a:lnTo>
                  <a:lnTo>
                    <a:pt x="1337" y="1561"/>
                  </a:lnTo>
                  <a:lnTo>
                    <a:pt x="1324" y="1591"/>
                  </a:lnTo>
                  <a:lnTo>
                    <a:pt x="1311" y="1626"/>
                  </a:lnTo>
                  <a:lnTo>
                    <a:pt x="1301" y="1665"/>
                  </a:lnTo>
                  <a:lnTo>
                    <a:pt x="1292" y="1706"/>
                  </a:lnTo>
                  <a:lnTo>
                    <a:pt x="1284" y="1750"/>
                  </a:lnTo>
                  <a:lnTo>
                    <a:pt x="1278" y="1796"/>
                  </a:lnTo>
                  <a:lnTo>
                    <a:pt x="1272" y="1843"/>
                  </a:lnTo>
                  <a:lnTo>
                    <a:pt x="1266" y="1889"/>
                  </a:lnTo>
                  <a:lnTo>
                    <a:pt x="1262" y="1935"/>
                  </a:lnTo>
                  <a:lnTo>
                    <a:pt x="1258" y="1980"/>
                  </a:lnTo>
                  <a:lnTo>
                    <a:pt x="1256" y="2023"/>
                  </a:lnTo>
                  <a:lnTo>
                    <a:pt x="1254" y="2063"/>
                  </a:lnTo>
                  <a:lnTo>
                    <a:pt x="1252" y="2099"/>
                  </a:lnTo>
                  <a:lnTo>
                    <a:pt x="1251" y="2131"/>
                  </a:lnTo>
                  <a:lnTo>
                    <a:pt x="1250" y="2159"/>
                  </a:lnTo>
                  <a:lnTo>
                    <a:pt x="1250" y="2179"/>
                  </a:lnTo>
                  <a:lnTo>
                    <a:pt x="1249" y="2195"/>
                  </a:lnTo>
                  <a:lnTo>
                    <a:pt x="1249" y="2202"/>
                  </a:lnTo>
                  <a:lnTo>
                    <a:pt x="1285" y="2207"/>
                  </a:lnTo>
                  <a:lnTo>
                    <a:pt x="1321" y="2217"/>
                  </a:lnTo>
                  <a:lnTo>
                    <a:pt x="1356" y="2232"/>
                  </a:lnTo>
                  <a:lnTo>
                    <a:pt x="1393" y="2251"/>
                  </a:lnTo>
                  <a:lnTo>
                    <a:pt x="1430" y="2276"/>
                  </a:lnTo>
                  <a:lnTo>
                    <a:pt x="1468" y="2307"/>
                  </a:lnTo>
                  <a:lnTo>
                    <a:pt x="1509" y="2344"/>
                  </a:lnTo>
                  <a:lnTo>
                    <a:pt x="1547" y="2379"/>
                  </a:lnTo>
                  <a:lnTo>
                    <a:pt x="1583" y="2410"/>
                  </a:lnTo>
                  <a:lnTo>
                    <a:pt x="1616" y="2439"/>
                  </a:lnTo>
                  <a:lnTo>
                    <a:pt x="1644" y="2465"/>
                  </a:lnTo>
                  <a:lnTo>
                    <a:pt x="1671" y="2489"/>
                  </a:lnTo>
                  <a:lnTo>
                    <a:pt x="1695" y="2512"/>
                  </a:lnTo>
                  <a:lnTo>
                    <a:pt x="1716" y="2532"/>
                  </a:lnTo>
                  <a:lnTo>
                    <a:pt x="1735" y="2553"/>
                  </a:lnTo>
                  <a:lnTo>
                    <a:pt x="1752" y="2571"/>
                  </a:lnTo>
                  <a:lnTo>
                    <a:pt x="1766" y="2591"/>
                  </a:lnTo>
                  <a:lnTo>
                    <a:pt x="1778" y="2610"/>
                  </a:lnTo>
                  <a:lnTo>
                    <a:pt x="1788" y="2630"/>
                  </a:lnTo>
                  <a:lnTo>
                    <a:pt x="1796" y="2650"/>
                  </a:lnTo>
                  <a:lnTo>
                    <a:pt x="1803" y="2672"/>
                  </a:lnTo>
                  <a:lnTo>
                    <a:pt x="1808" y="2695"/>
                  </a:lnTo>
                  <a:lnTo>
                    <a:pt x="1812" y="2721"/>
                  </a:lnTo>
                  <a:lnTo>
                    <a:pt x="1814" y="2748"/>
                  </a:lnTo>
                  <a:lnTo>
                    <a:pt x="588" y="2748"/>
                  </a:lnTo>
                  <a:lnTo>
                    <a:pt x="593" y="2706"/>
                  </a:lnTo>
                  <a:lnTo>
                    <a:pt x="604" y="2665"/>
                  </a:lnTo>
                  <a:lnTo>
                    <a:pt x="620" y="2626"/>
                  </a:lnTo>
                  <a:lnTo>
                    <a:pt x="640" y="2589"/>
                  </a:lnTo>
                  <a:lnTo>
                    <a:pt x="665" y="2552"/>
                  </a:lnTo>
                  <a:lnTo>
                    <a:pt x="693" y="2516"/>
                  </a:lnTo>
                  <a:lnTo>
                    <a:pt x="727" y="2481"/>
                  </a:lnTo>
                  <a:lnTo>
                    <a:pt x="763" y="2446"/>
                  </a:lnTo>
                  <a:lnTo>
                    <a:pt x="802" y="2411"/>
                  </a:lnTo>
                  <a:lnTo>
                    <a:pt x="844" y="2377"/>
                  </a:lnTo>
                  <a:lnTo>
                    <a:pt x="889" y="2342"/>
                  </a:lnTo>
                  <a:lnTo>
                    <a:pt x="934" y="2307"/>
                  </a:lnTo>
                  <a:lnTo>
                    <a:pt x="937" y="2304"/>
                  </a:lnTo>
                  <a:lnTo>
                    <a:pt x="942" y="2300"/>
                  </a:lnTo>
                  <a:lnTo>
                    <a:pt x="951" y="2293"/>
                  </a:lnTo>
                  <a:lnTo>
                    <a:pt x="962" y="2285"/>
                  </a:lnTo>
                  <a:lnTo>
                    <a:pt x="977" y="2275"/>
                  </a:lnTo>
                  <a:lnTo>
                    <a:pt x="995" y="2264"/>
                  </a:lnTo>
                  <a:lnTo>
                    <a:pt x="1015" y="2253"/>
                  </a:lnTo>
                  <a:lnTo>
                    <a:pt x="1038" y="2241"/>
                  </a:lnTo>
                  <a:lnTo>
                    <a:pt x="1063" y="2231"/>
                  </a:lnTo>
                  <a:lnTo>
                    <a:pt x="1090" y="2220"/>
                  </a:lnTo>
                  <a:lnTo>
                    <a:pt x="1119" y="2212"/>
                  </a:lnTo>
                  <a:lnTo>
                    <a:pt x="1150" y="2205"/>
                  </a:lnTo>
                  <a:lnTo>
                    <a:pt x="1148" y="2203"/>
                  </a:lnTo>
                  <a:lnTo>
                    <a:pt x="1147" y="2201"/>
                  </a:lnTo>
                  <a:lnTo>
                    <a:pt x="1147" y="2199"/>
                  </a:lnTo>
                  <a:lnTo>
                    <a:pt x="1146" y="2199"/>
                  </a:lnTo>
                  <a:lnTo>
                    <a:pt x="1145" y="2122"/>
                  </a:lnTo>
                  <a:lnTo>
                    <a:pt x="1141" y="2050"/>
                  </a:lnTo>
                  <a:lnTo>
                    <a:pt x="1135" y="1983"/>
                  </a:lnTo>
                  <a:lnTo>
                    <a:pt x="1126" y="1921"/>
                  </a:lnTo>
                  <a:lnTo>
                    <a:pt x="1117" y="1864"/>
                  </a:lnTo>
                  <a:lnTo>
                    <a:pt x="1106" y="1811"/>
                  </a:lnTo>
                  <a:lnTo>
                    <a:pt x="1094" y="1763"/>
                  </a:lnTo>
                  <a:lnTo>
                    <a:pt x="1082" y="1720"/>
                  </a:lnTo>
                  <a:lnTo>
                    <a:pt x="1068" y="1681"/>
                  </a:lnTo>
                  <a:lnTo>
                    <a:pt x="1056" y="1646"/>
                  </a:lnTo>
                  <a:lnTo>
                    <a:pt x="1043" y="1615"/>
                  </a:lnTo>
                  <a:lnTo>
                    <a:pt x="1032" y="1590"/>
                  </a:lnTo>
                  <a:lnTo>
                    <a:pt x="1020" y="1568"/>
                  </a:lnTo>
                  <a:lnTo>
                    <a:pt x="1011" y="1550"/>
                  </a:lnTo>
                  <a:lnTo>
                    <a:pt x="1003" y="1536"/>
                  </a:lnTo>
                  <a:lnTo>
                    <a:pt x="997" y="1527"/>
                  </a:lnTo>
                  <a:lnTo>
                    <a:pt x="993" y="1521"/>
                  </a:lnTo>
                  <a:lnTo>
                    <a:pt x="992" y="1519"/>
                  </a:lnTo>
                  <a:lnTo>
                    <a:pt x="881" y="1457"/>
                  </a:lnTo>
                  <a:lnTo>
                    <a:pt x="840" y="1422"/>
                  </a:lnTo>
                  <a:lnTo>
                    <a:pt x="800" y="1383"/>
                  </a:lnTo>
                  <a:lnTo>
                    <a:pt x="764" y="1338"/>
                  </a:lnTo>
                  <a:lnTo>
                    <a:pt x="730" y="1291"/>
                  </a:lnTo>
                  <a:lnTo>
                    <a:pt x="700" y="1241"/>
                  </a:lnTo>
                  <a:lnTo>
                    <a:pt x="672" y="1187"/>
                  </a:lnTo>
                  <a:lnTo>
                    <a:pt x="646" y="1130"/>
                  </a:lnTo>
                  <a:lnTo>
                    <a:pt x="625" y="1070"/>
                  </a:lnTo>
                  <a:lnTo>
                    <a:pt x="606" y="1007"/>
                  </a:lnTo>
                  <a:lnTo>
                    <a:pt x="589" y="942"/>
                  </a:lnTo>
                  <a:lnTo>
                    <a:pt x="576" y="875"/>
                  </a:lnTo>
                  <a:lnTo>
                    <a:pt x="565" y="805"/>
                  </a:lnTo>
                  <a:lnTo>
                    <a:pt x="557" y="733"/>
                  </a:lnTo>
                  <a:lnTo>
                    <a:pt x="552" y="661"/>
                  </a:lnTo>
                  <a:close/>
                  <a:moveTo>
                    <a:pt x="336" y="498"/>
                  </a:moveTo>
                  <a:lnTo>
                    <a:pt x="343" y="588"/>
                  </a:lnTo>
                  <a:lnTo>
                    <a:pt x="354" y="676"/>
                  </a:lnTo>
                  <a:lnTo>
                    <a:pt x="369" y="764"/>
                  </a:lnTo>
                  <a:lnTo>
                    <a:pt x="387" y="849"/>
                  </a:lnTo>
                  <a:lnTo>
                    <a:pt x="410" y="931"/>
                  </a:lnTo>
                  <a:lnTo>
                    <a:pt x="435" y="1012"/>
                  </a:lnTo>
                  <a:lnTo>
                    <a:pt x="465" y="1089"/>
                  </a:lnTo>
                  <a:lnTo>
                    <a:pt x="497" y="1164"/>
                  </a:lnTo>
                  <a:lnTo>
                    <a:pt x="533" y="1235"/>
                  </a:lnTo>
                  <a:lnTo>
                    <a:pt x="572" y="1302"/>
                  </a:lnTo>
                  <a:lnTo>
                    <a:pt x="614" y="1364"/>
                  </a:lnTo>
                  <a:lnTo>
                    <a:pt x="659" y="1423"/>
                  </a:lnTo>
                  <a:lnTo>
                    <a:pt x="706" y="1477"/>
                  </a:lnTo>
                  <a:lnTo>
                    <a:pt x="756" y="1526"/>
                  </a:lnTo>
                  <a:lnTo>
                    <a:pt x="808" y="1569"/>
                  </a:lnTo>
                  <a:lnTo>
                    <a:pt x="915" y="1651"/>
                  </a:lnTo>
                  <a:lnTo>
                    <a:pt x="808" y="1732"/>
                  </a:lnTo>
                  <a:lnTo>
                    <a:pt x="756" y="1776"/>
                  </a:lnTo>
                  <a:lnTo>
                    <a:pt x="706" y="1826"/>
                  </a:lnTo>
                  <a:lnTo>
                    <a:pt x="659" y="1879"/>
                  </a:lnTo>
                  <a:lnTo>
                    <a:pt x="614" y="1937"/>
                  </a:lnTo>
                  <a:lnTo>
                    <a:pt x="572" y="2000"/>
                  </a:lnTo>
                  <a:lnTo>
                    <a:pt x="533" y="2068"/>
                  </a:lnTo>
                  <a:lnTo>
                    <a:pt x="497" y="2138"/>
                  </a:lnTo>
                  <a:lnTo>
                    <a:pt x="465" y="2212"/>
                  </a:lnTo>
                  <a:lnTo>
                    <a:pt x="435" y="2290"/>
                  </a:lnTo>
                  <a:lnTo>
                    <a:pt x="410" y="2370"/>
                  </a:lnTo>
                  <a:lnTo>
                    <a:pt x="387" y="2453"/>
                  </a:lnTo>
                  <a:lnTo>
                    <a:pt x="369" y="2538"/>
                  </a:lnTo>
                  <a:lnTo>
                    <a:pt x="354" y="2625"/>
                  </a:lnTo>
                  <a:lnTo>
                    <a:pt x="343" y="2715"/>
                  </a:lnTo>
                  <a:lnTo>
                    <a:pt x="336" y="2805"/>
                  </a:lnTo>
                  <a:lnTo>
                    <a:pt x="2006" y="2805"/>
                  </a:lnTo>
                  <a:lnTo>
                    <a:pt x="1999" y="2715"/>
                  </a:lnTo>
                  <a:lnTo>
                    <a:pt x="1988" y="2625"/>
                  </a:lnTo>
                  <a:lnTo>
                    <a:pt x="1973" y="2538"/>
                  </a:lnTo>
                  <a:lnTo>
                    <a:pt x="1955" y="2453"/>
                  </a:lnTo>
                  <a:lnTo>
                    <a:pt x="1932" y="2370"/>
                  </a:lnTo>
                  <a:lnTo>
                    <a:pt x="1907" y="2290"/>
                  </a:lnTo>
                  <a:lnTo>
                    <a:pt x="1877" y="2212"/>
                  </a:lnTo>
                  <a:lnTo>
                    <a:pt x="1844" y="2138"/>
                  </a:lnTo>
                  <a:lnTo>
                    <a:pt x="1809" y="2068"/>
                  </a:lnTo>
                  <a:lnTo>
                    <a:pt x="1770" y="2000"/>
                  </a:lnTo>
                  <a:lnTo>
                    <a:pt x="1728" y="1937"/>
                  </a:lnTo>
                  <a:lnTo>
                    <a:pt x="1684" y="1879"/>
                  </a:lnTo>
                  <a:lnTo>
                    <a:pt x="1636" y="1826"/>
                  </a:lnTo>
                  <a:lnTo>
                    <a:pt x="1586" y="1776"/>
                  </a:lnTo>
                  <a:lnTo>
                    <a:pt x="1534" y="1732"/>
                  </a:lnTo>
                  <a:lnTo>
                    <a:pt x="1427" y="1651"/>
                  </a:lnTo>
                  <a:lnTo>
                    <a:pt x="1534" y="1569"/>
                  </a:lnTo>
                  <a:lnTo>
                    <a:pt x="1586" y="1526"/>
                  </a:lnTo>
                  <a:lnTo>
                    <a:pt x="1636" y="1477"/>
                  </a:lnTo>
                  <a:lnTo>
                    <a:pt x="1684" y="1423"/>
                  </a:lnTo>
                  <a:lnTo>
                    <a:pt x="1728" y="1364"/>
                  </a:lnTo>
                  <a:lnTo>
                    <a:pt x="1770" y="1302"/>
                  </a:lnTo>
                  <a:lnTo>
                    <a:pt x="1809" y="1235"/>
                  </a:lnTo>
                  <a:lnTo>
                    <a:pt x="1844" y="1164"/>
                  </a:lnTo>
                  <a:lnTo>
                    <a:pt x="1877" y="1089"/>
                  </a:lnTo>
                  <a:lnTo>
                    <a:pt x="1907" y="1012"/>
                  </a:lnTo>
                  <a:lnTo>
                    <a:pt x="1932" y="931"/>
                  </a:lnTo>
                  <a:lnTo>
                    <a:pt x="1955" y="849"/>
                  </a:lnTo>
                  <a:lnTo>
                    <a:pt x="1973" y="764"/>
                  </a:lnTo>
                  <a:lnTo>
                    <a:pt x="1988" y="676"/>
                  </a:lnTo>
                  <a:lnTo>
                    <a:pt x="1999" y="588"/>
                  </a:lnTo>
                  <a:lnTo>
                    <a:pt x="2006" y="498"/>
                  </a:lnTo>
                  <a:lnTo>
                    <a:pt x="336" y="498"/>
                  </a:lnTo>
                  <a:close/>
                  <a:moveTo>
                    <a:pt x="0" y="0"/>
                  </a:moveTo>
                  <a:lnTo>
                    <a:pt x="2342" y="0"/>
                  </a:lnTo>
                  <a:lnTo>
                    <a:pt x="2342" y="313"/>
                  </a:lnTo>
                  <a:lnTo>
                    <a:pt x="2213" y="313"/>
                  </a:lnTo>
                  <a:lnTo>
                    <a:pt x="2213" y="395"/>
                  </a:lnTo>
                  <a:lnTo>
                    <a:pt x="2210" y="497"/>
                  </a:lnTo>
                  <a:lnTo>
                    <a:pt x="2204" y="596"/>
                  </a:lnTo>
                  <a:lnTo>
                    <a:pt x="2193" y="694"/>
                  </a:lnTo>
                  <a:lnTo>
                    <a:pt x="2176" y="791"/>
                  </a:lnTo>
                  <a:lnTo>
                    <a:pt x="2157" y="885"/>
                  </a:lnTo>
                  <a:lnTo>
                    <a:pt x="2134" y="978"/>
                  </a:lnTo>
                  <a:lnTo>
                    <a:pt x="2105" y="1067"/>
                  </a:lnTo>
                  <a:lnTo>
                    <a:pt x="2073" y="1153"/>
                  </a:lnTo>
                  <a:lnTo>
                    <a:pt x="2039" y="1236"/>
                  </a:lnTo>
                  <a:lnTo>
                    <a:pt x="1999" y="1315"/>
                  </a:lnTo>
                  <a:lnTo>
                    <a:pt x="1957" y="1391"/>
                  </a:lnTo>
                  <a:lnTo>
                    <a:pt x="1910" y="1463"/>
                  </a:lnTo>
                  <a:lnTo>
                    <a:pt x="1861" y="1530"/>
                  </a:lnTo>
                  <a:lnTo>
                    <a:pt x="1808" y="1593"/>
                  </a:lnTo>
                  <a:lnTo>
                    <a:pt x="1753" y="1651"/>
                  </a:lnTo>
                  <a:lnTo>
                    <a:pt x="1808" y="1709"/>
                  </a:lnTo>
                  <a:lnTo>
                    <a:pt x="1861" y="1772"/>
                  </a:lnTo>
                  <a:lnTo>
                    <a:pt x="1910" y="1839"/>
                  </a:lnTo>
                  <a:lnTo>
                    <a:pt x="1957" y="1911"/>
                  </a:lnTo>
                  <a:lnTo>
                    <a:pt x="1999" y="1987"/>
                  </a:lnTo>
                  <a:lnTo>
                    <a:pt x="2039" y="2066"/>
                  </a:lnTo>
                  <a:lnTo>
                    <a:pt x="2073" y="2149"/>
                  </a:lnTo>
                  <a:lnTo>
                    <a:pt x="2105" y="2235"/>
                  </a:lnTo>
                  <a:lnTo>
                    <a:pt x="2134" y="2324"/>
                  </a:lnTo>
                  <a:lnTo>
                    <a:pt x="2157" y="2416"/>
                  </a:lnTo>
                  <a:lnTo>
                    <a:pt x="2176" y="2511"/>
                  </a:lnTo>
                  <a:lnTo>
                    <a:pt x="2193" y="2607"/>
                  </a:lnTo>
                  <a:lnTo>
                    <a:pt x="2204" y="2705"/>
                  </a:lnTo>
                  <a:lnTo>
                    <a:pt x="2210" y="2806"/>
                  </a:lnTo>
                  <a:lnTo>
                    <a:pt x="2213" y="2907"/>
                  </a:lnTo>
                  <a:lnTo>
                    <a:pt x="2213" y="3010"/>
                  </a:lnTo>
                  <a:lnTo>
                    <a:pt x="2342" y="3010"/>
                  </a:lnTo>
                  <a:lnTo>
                    <a:pt x="2342" y="3323"/>
                  </a:lnTo>
                  <a:lnTo>
                    <a:pt x="0" y="3323"/>
                  </a:lnTo>
                  <a:lnTo>
                    <a:pt x="0" y="3010"/>
                  </a:lnTo>
                  <a:lnTo>
                    <a:pt x="130" y="3010"/>
                  </a:lnTo>
                  <a:lnTo>
                    <a:pt x="130" y="2907"/>
                  </a:lnTo>
                  <a:lnTo>
                    <a:pt x="132" y="2806"/>
                  </a:lnTo>
                  <a:lnTo>
                    <a:pt x="139" y="2705"/>
                  </a:lnTo>
                  <a:lnTo>
                    <a:pt x="150" y="2607"/>
                  </a:lnTo>
                  <a:lnTo>
                    <a:pt x="165" y="2511"/>
                  </a:lnTo>
                  <a:lnTo>
                    <a:pt x="185" y="2416"/>
                  </a:lnTo>
                  <a:lnTo>
                    <a:pt x="209" y="2324"/>
                  </a:lnTo>
                  <a:lnTo>
                    <a:pt x="237" y="2235"/>
                  </a:lnTo>
                  <a:lnTo>
                    <a:pt x="269" y="2149"/>
                  </a:lnTo>
                  <a:lnTo>
                    <a:pt x="304" y="2066"/>
                  </a:lnTo>
                  <a:lnTo>
                    <a:pt x="343" y="1987"/>
                  </a:lnTo>
                  <a:lnTo>
                    <a:pt x="386" y="1911"/>
                  </a:lnTo>
                  <a:lnTo>
                    <a:pt x="432" y="1839"/>
                  </a:lnTo>
                  <a:lnTo>
                    <a:pt x="481" y="1772"/>
                  </a:lnTo>
                  <a:lnTo>
                    <a:pt x="534" y="1709"/>
                  </a:lnTo>
                  <a:lnTo>
                    <a:pt x="590" y="1651"/>
                  </a:lnTo>
                  <a:lnTo>
                    <a:pt x="534" y="1593"/>
                  </a:lnTo>
                  <a:lnTo>
                    <a:pt x="481" y="1530"/>
                  </a:lnTo>
                  <a:lnTo>
                    <a:pt x="432" y="1463"/>
                  </a:lnTo>
                  <a:lnTo>
                    <a:pt x="386" y="1391"/>
                  </a:lnTo>
                  <a:lnTo>
                    <a:pt x="343" y="1315"/>
                  </a:lnTo>
                  <a:lnTo>
                    <a:pt x="304" y="1236"/>
                  </a:lnTo>
                  <a:lnTo>
                    <a:pt x="269" y="1153"/>
                  </a:lnTo>
                  <a:lnTo>
                    <a:pt x="237" y="1067"/>
                  </a:lnTo>
                  <a:lnTo>
                    <a:pt x="209" y="978"/>
                  </a:lnTo>
                  <a:lnTo>
                    <a:pt x="185" y="885"/>
                  </a:lnTo>
                  <a:lnTo>
                    <a:pt x="165" y="791"/>
                  </a:lnTo>
                  <a:lnTo>
                    <a:pt x="150" y="694"/>
                  </a:lnTo>
                  <a:lnTo>
                    <a:pt x="139" y="596"/>
                  </a:lnTo>
                  <a:lnTo>
                    <a:pt x="132" y="497"/>
                  </a:lnTo>
                  <a:lnTo>
                    <a:pt x="130" y="395"/>
                  </a:lnTo>
                  <a:lnTo>
                    <a:pt x="130" y="313"/>
                  </a:lnTo>
                  <a:lnTo>
                    <a:pt x="0" y="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xmlns="" id="{729F5D18-0935-4384-9896-8B1F42D34725}"/>
                </a:ext>
              </a:extLst>
            </p:cNvPr>
            <p:cNvGrpSpPr/>
            <p:nvPr/>
          </p:nvGrpSpPr>
          <p:grpSpPr>
            <a:xfrm>
              <a:off x="-180848" y="3615708"/>
              <a:ext cx="309444" cy="297126"/>
              <a:chOff x="4616450" y="4732338"/>
              <a:chExt cx="638175" cy="612774"/>
            </a:xfrm>
            <a:solidFill>
              <a:schemeClr val="bg1"/>
            </a:solidFill>
          </p:grpSpPr>
          <p:sp>
            <p:nvSpPr>
              <p:cNvPr id="227" name="Freeform 50">
                <a:extLst>
                  <a:ext uri="{FF2B5EF4-FFF2-40B4-BE49-F238E27FC236}">
                    <a16:creationId xmlns:a16="http://schemas.microsoft.com/office/drawing/2014/main" xmlns="" id="{628800EC-3912-406A-8829-E42D26C98A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16450" y="4883150"/>
                <a:ext cx="638175" cy="461962"/>
              </a:xfrm>
              <a:custGeom>
                <a:avLst/>
                <a:gdLst>
                  <a:gd name="T0" fmla="*/ 1731 w 3614"/>
                  <a:gd name="T1" fmla="*/ 469 h 2623"/>
                  <a:gd name="T2" fmla="*/ 1630 w 3614"/>
                  <a:gd name="T3" fmla="*/ 601 h 2623"/>
                  <a:gd name="T4" fmla="*/ 1456 w 3614"/>
                  <a:gd name="T5" fmla="*/ 738 h 2623"/>
                  <a:gd name="T6" fmla="*/ 1390 w 3614"/>
                  <a:gd name="T7" fmla="*/ 965 h 2623"/>
                  <a:gd name="T8" fmla="*/ 1454 w 3614"/>
                  <a:gd name="T9" fmla="*/ 1181 h 2623"/>
                  <a:gd name="T10" fmla="*/ 1614 w 3614"/>
                  <a:gd name="T11" fmla="*/ 1306 h 2623"/>
                  <a:gd name="T12" fmla="*/ 1862 w 3614"/>
                  <a:gd name="T13" fmla="*/ 1379 h 2623"/>
                  <a:gd name="T14" fmla="*/ 2016 w 3614"/>
                  <a:gd name="T15" fmla="*/ 1451 h 2623"/>
                  <a:gd name="T16" fmla="*/ 2079 w 3614"/>
                  <a:gd name="T17" fmla="*/ 1577 h 2623"/>
                  <a:gd name="T18" fmla="*/ 2044 w 3614"/>
                  <a:gd name="T19" fmla="*/ 1747 h 2623"/>
                  <a:gd name="T20" fmla="*/ 1909 w 3614"/>
                  <a:gd name="T21" fmla="*/ 1846 h 2623"/>
                  <a:gd name="T22" fmla="*/ 1763 w 3614"/>
                  <a:gd name="T23" fmla="*/ 1848 h 2623"/>
                  <a:gd name="T24" fmla="*/ 1626 w 3614"/>
                  <a:gd name="T25" fmla="*/ 1760 h 2623"/>
                  <a:gd name="T26" fmla="*/ 1568 w 3614"/>
                  <a:gd name="T27" fmla="*/ 1627 h 2623"/>
                  <a:gd name="T28" fmla="*/ 1483 w 3614"/>
                  <a:gd name="T29" fmla="*/ 1587 h 2623"/>
                  <a:gd name="T30" fmla="*/ 1376 w 3614"/>
                  <a:gd name="T31" fmla="*/ 1648 h 2623"/>
                  <a:gd name="T32" fmla="*/ 1411 w 3614"/>
                  <a:gd name="T33" fmla="*/ 1802 h 2623"/>
                  <a:gd name="T34" fmla="*/ 1538 w 3614"/>
                  <a:gd name="T35" fmla="*/ 1950 h 2623"/>
                  <a:gd name="T36" fmla="*/ 1720 w 3614"/>
                  <a:gd name="T37" fmla="*/ 2071 h 2623"/>
                  <a:gd name="T38" fmla="*/ 1780 w 3614"/>
                  <a:gd name="T39" fmla="*/ 2149 h 2623"/>
                  <a:gd name="T40" fmla="*/ 1903 w 3614"/>
                  <a:gd name="T41" fmla="*/ 2128 h 2623"/>
                  <a:gd name="T42" fmla="*/ 1975 w 3614"/>
                  <a:gd name="T43" fmla="*/ 2011 h 2623"/>
                  <a:gd name="T44" fmla="*/ 2170 w 3614"/>
                  <a:gd name="T45" fmla="*/ 1896 h 2623"/>
                  <a:gd name="T46" fmla="*/ 2275 w 3614"/>
                  <a:gd name="T47" fmla="*/ 1695 h 2623"/>
                  <a:gd name="T48" fmla="*/ 2256 w 3614"/>
                  <a:gd name="T49" fmla="*/ 1446 h 2623"/>
                  <a:gd name="T50" fmla="*/ 2150 w 3614"/>
                  <a:gd name="T51" fmla="*/ 1301 h 2623"/>
                  <a:gd name="T52" fmla="*/ 1968 w 3614"/>
                  <a:gd name="T53" fmla="*/ 1212 h 2623"/>
                  <a:gd name="T54" fmla="*/ 1778 w 3614"/>
                  <a:gd name="T55" fmla="*/ 1169 h 2623"/>
                  <a:gd name="T56" fmla="*/ 1631 w 3614"/>
                  <a:gd name="T57" fmla="*/ 1083 h 2623"/>
                  <a:gd name="T58" fmla="*/ 1588 w 3614"/>
                  <a:gd name="T59" fmla="*/ 953 h 2623"/>
                  <a:gd name="T60" fmla="*/ 1639 w 3614"/>
                  <a:gd name="T61" fmla="*/ 816 h 2623"/>
                  <a:gd name="T62" fmla="*/ 1786 w 3614"/>
                  <a:gd name="T63" fmla="*/ 743 h 2623"/>
                  <a:gd name="T64" fmla="*/ 1944 w 3614"/>
                  <a:gd name="T65" fmla="*/ 772 h 2623"/>
                  <a:gd name="T66" fmla="*/ 2030 w 3614"/>
                  <a:gd name="T67" fmla="*/ 884 h 2623"/>
                  <a:gd name="T68" fmla="*/ 2101 w 3614"/>
                  <a:gd name="T69" fmla="*/ 939 h 2623"/>
                  <a:gd name="T70" fmla="*/ 2215 w 3614"/>
                  <a:gd name="T71" fmla="*/ 901 h 2623"/>
                  <a:gd name="T72" fmla="*/ 2212 w 3614"/>
                  <a:gd name="T73" fmla="*/ 786 h 2623"/>
                  <a:gd name="T74" fmla="*/ 2083 w 3614"/>
                  <a:gd name="T75" fmla="*/ 638 h 2623"/>
                  <a:gd name="T76" fmla="*/ 1927 w 3614"/>
                  <a:gd name="T77" fmla="*/ 509 h 2623"/>
                  <a:gd name="T78" fmla="*/ 1867 w 3614"/>
                  <a:gd name="T79" fmla="*/ 431 h 2623"/>
                  <a:gd name="T80" fmla="*/ 2380 w 3614"/>
                  <a:gd name="T81" fmla="*/ 59 h 2623"/>
                  <a:gd name="T82" fmla="*/ 2801 w 3614"/>
                  <a:gd name="T83" fmla="*/ 452 h 2623"/>
                  <a:gd name="T84" fmla="*/ 3171 w 3614"/>
                  <a:gd name="T85" fmla="*/ 952 h 2623"/>
                  <a:gd name="T86" fmla="*/ 3455 w 3614"/>
                  <a:gd name="T87" fmla="*/ 1490 h 2623"/>
                  <a:gd name="T88" fmla="*/ 3589 w 3614"/>
                  <a:gd name="T89" fmla="*/ 1965 h 2623"/>
                  <a:gd name="T90" fmla="*/ 3611 w 3614"/>
                  <a:gd name="T91" fmla="*/ 2335 h 2623"/>
                  <a:gd name="T92" fmla="*/ 3517 w 3614"/>
                  <a:gd name="T93" fmla="*/ 2525 h 2623"/>
                  <a:gd name="T94" fmla="*/ 3326 w 3614"/>
                  <a:gd name="T95" fmla="*/ 2619 h 2623"/>
                  <a:gd name="T96" fmla="*/ 204 w 3614"/>
                  <a:gd name="T97" fmla="*/ 2596 h 2623"/>
                  <a:gd name="T98" fmla="*/ 45 w 3614"/>
                  <a:gd name="T99" fmla="*/ 2458 h 2623"/>
                  <a:gd name="T100" fmla="*/ 1 w 3614"/>
                  <a:gd name="T101" fmla="*/ 2215 h 2623"/>
                  <a:gd name="T102" fmla="*/ 61 w 3614"/>
                  <a:gd name="T103" fmla="*/ 1780 h 2623"/>
                  <a:gd name="T104" fmla="*/ 261 w 3614"/>
                  <a:gd name="T105" fmla="*/ 1275 h 2623"/>
                  <a:gd name="T106" fmla="*/ 583 w 3614"/>
                  <a:gd name="T107" fmla="*/ 744 h 2623"/>
                  <a:gd name="T108" fmla="*/ 977 w 3614"/>
                  <a:gd name="T109" fmla="*/ 279 h 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14" h="2623">
                    <a:moveTo>
                      <a:pt x="1801" y="428"/>
                    </a:moveTo>
                    <a:lnTo>
                      <a:pt x="1780" y="431"/>
                    </a:lnTo>
                    <a:lnTo>
                      <a:pt x="1761" y="439"/>
                    </a:lnTo>
                    <a:lnTo>
                      <a:pt x="1744" y="452"/>
                    </a:lnTo>
                    <a:lnTo>
                      <a:pt x="1731" y="469"/>
                    </a:lnTo>
                    <a:lnTo>
                      <a:pt x="1723" y="487"/>
                    </a:lnTo>
                    <a:lnTo>
                      <a:pt x="1720" y="509"/>
                    </a:lnTo>
                    <a:lnTo>
                      <a:pt x="1720" y="576"/>
                    </a:lnTo>
                    <a:lnTo>
                      <a:pt x="1674" y="587"/>
                    </a:lnTo>
                    <a:lnTo>
                      <a:pt x="1630" y="601"/>
                    </a:lnTo>
                    <a:lnTo>
                      <a:pt x="1590" y="619"/>
                    </a:lnTo>
                    <a:lnTo>
                      <a:pt x="1552" y="641"/>
                    </a:lnTo>
                    <a:lnTo>
                      <a:pt x="1520" y="666"/>
                    </a:lnTo>
                    <a:lnTo>
                      <a:pt x="1486" y="700"/>
                    </a:lnTo>
                    <a:lnTo>
                      <a:pt x="1456" y="738"/>
                    </a:lnTo>
                    <a:lnTo>
                      <a:pt x="1433" y="777"/>
                    </a:lnTo>
                    <a:lnTo>
                      <a:pt x="1413" y="820"/>
                    </a:lnTo>
                    <a:lnTo>
                      <a:pt x="1400" y="866"/>
                    </a:lnTo>
                    <a:lnTo>
                      <a:pt x="1392" y="915"/>
                    </a:lnTo>
                    <a:lnTo>
                      <a:pt x="1390" y="965"/>
                    </a:lnTo>
                    <a:lnTo>
                      <a:pt x="1392" y="1016"/>
                    </a:lnTo>
                    <a:lnTo>
                      <a:pt x="1401" y="1063"/>
                    </a:lnTo>
                    <a:lnTo>
                      <a:pt x="1414" y="1108"/>
                    </a:lnTo>
                    <a:lnTo>
                      <a:pt x="1434" y="1151"/>
                    </a:lnTo>
                    <a:lnTo>
                      <a:pt x="1454" y="1181"/>
                    </a:lnTo>
                    <a:lnTo>
                      <a:pt x="1477" y="1210"/>
                    </a:lnTo>
                    <a:lnTo>
                      <a:pt x="1502" y="1236"/>
                    </a:lnTo>
                    <a:lnTo>
                      <a:pt x="1531" y="1259"/>
                    </a:lnTo>
                    <a:lnTo>
                      <a:pt x="1562" y="1279"/>
                    </a:lnTo>
                    <a:lnTo>
                      <a:pt x="1614" y="1306"/>
                    </a:lnTo>
                    <a:lnTo>
                      <a:pt x="1666" y="1325"/>
                    </a:lnTo>
                    <a:lnTo>
                      <a:pt x="1719" y="1343"/>
                    </a:lnTo>
                    <a:lnTo>
                      <a:pt x="1773" y="1357"/>
                    </a:lnTo>
                    <a:lnTo>
                      <a:pt x="1829" y="1370"/>
                    </a:lnTo>
                    <a:lnTo>
                      <a:pt x="1862" y="1379"/>
                    </a:lnTo>
                    <a:lnTo>
                      <a:pt x="1896" y="1388"/>
                    </a:lnTo>
                    <a:lnTo>
                      <a:pt x="1929" y="1400"/>
                    </a:lnTo>
                    <a:lnTo>
                      <a:pt x="1960" y="1414"/>
                    </a:lnTo>
                    <a:lnTo>
                      <a:pt x="1990" y="1431"/>
                    </a:lnTo>
                    <a:lnTo>
                      <a:pt x="2016" y="1451"/>
                    </a:lnTo>
                    <a:lnTo>
                      <a:pt x="2040" y="1475"/>
                    </a:lnTo>
                    <a:lnTo>
                      <a:pt x="2055" y="1496"/>
                    </a:lnTo>
                    <a:lnTo>
                      <a:pt x="2066" y="1520"/>
                    </a:lnTo>
                    <a:lnTo>
                      <a:pt x="2074" y="1547"/>
                    </a:lnTo>
                    <a:lnTo>
                      <a:pt x="2079" y="1577"/>
                    </a:lnTo>
                    <a:lnTo>
                      <a:pt x="2081" y="1609"/>
                    </a:lnTo>
                    <a:lnTo>
                      <a:pt x="2079" y="1647"/>
                    </a:lnTo>
                    <a:lnTo>
                      <a:pt x="2071" y="1683"/>
                    </a:lnTo>
                    <a:lnTo>
                      <a:pt x="2060" y="1716"/>
                    </a:lnTo>
                    <a:lnTo>
                      <a:pt x="2044" y="1747"/>
                    </a:lnTo>
                    <a:lnTo>
                      <a:pt x="2023" y="1775"/>
                    </a:lnTo>
                    <a:lnTo>
                      <a:pt x="1999" y="1799"/>
                    </a:lnTo>
                    <a:lnTo>
                      <a:pt x="1971" y="1818"/>
                    </a:lnTo>
                    <a:lnTo>
                      <a:pt x="1941" y="1834"/>
                    </a:lnTo>
                    <a:lnTo>
                      <a:pt x="1909" y="1846"/>
                    </a:lnTo>
                    <a:lnTo>
                      <a:pt x="1874" y="1854"/>
                    </a:lnTo>
                    <a:lnTo>
                      <a:pt x="1853" y="1856"/>
                    </a:lnTo>
                    <a:lnTo>
                      <a:pt x="1832" y="1857"/>
                    </a:lnTo>
                    <a:lnTo>
                      <a:pt x="1797" y="1855"/>
                    </a:lnTo>
                    <a:lnTo>
                      <a:pt x="1763" y="1848"/>
                    </a:lnTo>
                    <a:lnTo>
                      <a:pt x="1731" y="1838"/>
                    </a:lnTo>
                    <a:lnTo>
                      <a:pt x="1700" y="1824"/>
                    </a:lnTo>
                    <a:lnTo>
                      <a:pt x="1673" y="1806"/>
                    </a:lnTo>
                    <a:lnTo>
                      <a:pt x="1648" y="1784"/>
                    </a:lnTo>
                    <a:lnTo>
                      <a:pt x="1626" y="1760"/>
                    </a:lnTo>
                    <a:lnTo>
                      <a:pt x="1611" y="1738"/>
                    </a:lnTo>
                    <a:lnTo>
                      <a:pt x="1597" y="1712"/>
                    </a:lnTo>
                    <a:lnTo>
                      <a:pt x="1586" y="1682"/>
                    </a:lnTo>
                    <a:lnTo>
                      <a:pt x="1575" y="1647"/>
                    </a:lnTo>
                    <a:lnTo>
                      <a:pt x="1568" y="1627"/>
                    </a:lnTo>
                    <a:lnTo>
                      <a:pt x="1557" y="1612"/>
                    </a:lnTo>
                    <a:lnTo>
                      <a:pt x="1541" y="1599"/>
                    </a:lnTo>
                    <a:lnTo>
                      <a:pt x="1524" y="1590"/>
                    </a:lnTo>
                    <a:lnTo>
                      <a:pt x="1504" y="1586"/>
                    </a:lnTo>
                    <a:lnTo>
                      <a:pt x="1483" y="1587"/>
                    </a:lnTo>
                    <a:lnTo>
                      <a:pt x="1438" y="1594"/>
                    </a:lnTo>
                    <a:lnTo>
                      <a:pt x="1418" y="1601"/>
                    </a:lnTo>
                    <a:lnTo>
                      <a:pt x="1399" y="1613"/>
                    </a:lnTo>
                    <a:lnTo>
                      <a:pt x="1386" y="1630"/>
                    </a:lnTo>
                    <a:lnTo>
                      <a:pt x="1376" y="1648"/>
                    </a:lnTo>
                    <a:lnTo>
                      <a:pt x="1372" y="1669"/>
                    </a:lnTo>
                    <a:lnTo>
                      <a:pt x="1373" y="1691"/>
                    </a:lnTo>
                    <a:lnTo>
                      <a:pt x="1384" y="1731"/>
                    </a:lnTo>
                    <a:lnTo>
                      <a:pt x="1396" y="1767"/>
                    </a:lnTo>
                    <a:lnTo>
                      <a:pt x="1411" y="1802"/>
                    </a:lnTo>
                    <a:lnTo>
                      <a:pt x="1430" y="1834"/>
                    </a:lnTo>
                    <a:lnTo>
                      <a:pt x="1454" y="1869"/>
                    </a:lnTo>
                    <a:lnTo>
                      <a:pt x="1480" y="1900"/>
                    </a:lnTo>
                    <a:lnTo>
                      <a:pt x="1509" y="1927"/>
                    </a:lnTo>
                    <a:lnTo>
                      <a:pt x="1538" y="1950"/>
                    </a:lnTo>
                    <a:lnTo>
                      <a:pt x="1570" y="1969"/>
                    </a:lnTo>
                    <a:lnTo>
                      <a:pt x="1617" y="1990"/>
                    </a:lnTo>
                    <a:lnTo>
                      <a:pt x="1668" y="2007"/>
                    </a:lnTo>
                    <a:lnTo>
                      <a:pt x="1720" y="2019"/>
                    </a:lnTo>
                    <a:lnTo>
                      <a:pt x="1720" y="2071"/>
                    </a:lnTo>
                    <a:lnTo>
                      <a:pt x="1723" y="2093"/>
                    </a:lnTo>
                    <a:lnTo>
                      <a:pt x="1731" y="2112"/>
                    </a:lnTo>
                    <a:lnTo>
                      <a:pt x="1744" y="2128"/>
                    </a:lnTo>
                    <a:lnTo>
                      <a:pt x="1761" y="2141"/>
                    </a:lnTo>
                    <a:lnTo>
                      <a:pt x="1780" y="2149"/>
                    </a:lnTo>
                    <a:lnTo>
                      <a:pt x="1801" y="2152"/>
                    </a:lnTo>
                    <a:lnTo>
                      <a:pt x="1846" y="2152"/>
                    </a:lnTo>
                    <a:lnTo>
                      <a:pt x="1867" y="2149"/>
                    </a:lnTo>
                    <a:lnTo>
                      <a:pt x="1887" y="2141"/>
                    </a:lnTo>
                    <a:lnTo>
                      <a:pt x="1903" y="2128"/>
                    </a:lnTo>
                    <a:lnTo>
                      <a:pt x="1915" y="2112"/>
                    </a:lnTo>
                    <a:lnTo>
                      <a:pt x="1924" y="2093"/>
                    </a:lnTo>
                    <a:lnTo>
                      <a:pt x="1927" y="2071"/>
                    </a:lnTo>
                    <a:lnTo>
                      <a:pt x="1927" y="2022"/>
                    </a:lnTo>
                    <a:lnTo>
                      <a:pt x="1975" y="2011"/>
                    </a:lnTo>
                    <a:lnTo>
                      <a:pt x="2020" y="1996"/>
                    </a:lnTo>
                    <a:lnTo>
                      <a:pt x="2061" y="1977"/>
                    </a:lnTo>
                    <a:lnTo>
                      <a:pt x="2101" y="1954"/>
                    </a:lnTo>
                    <a:lnTo>
                      <a:pt x="2137" y="1927"/>
                    </a:lnTo>
                    <a:lnTo>
                      <a:pt x="2170" y="1896"/>
                    </a:lnTo>
                    <a:lnTo>
                      <a:pt x="2200" y="1861"/>
                    </a:lnTo>
                    <a:lnTo>
                      <a:pt x="2226" y="1823"/>
                    </a:lnTo>
                    <a:lnTo>
                      <a:pt x="2246" y="1782"/>
                    </a:lnTo>
                    <a:lnTo>
                      <a:pt x="2263" y="1740"/>
                    </a:lnTo>
                    <a:lnTo>
                      <a:pt x="2275" y="1695"/>
                    </a:lnTo>
                    <a:lnTo>
                      <a:pt x="2282" y="1647"/>
                    </a:lnTo>
                    <a:lnTo>
                      <a:pt x="2284" y="1598"/>
                    </a:lnTo>
                    <a:lnTo>
                      <a:pt x="2280" y="1545"/>
                    </a:lnTo>
                    <a:lnTo>
                      <a:pt x="2272" y="1494"/>
                    </a:lnTo>
                    <a:lnTo>
                      <a:pt x="2256" y="1446"/>
                    </a:lnTo>
                    <a:lnTo>
                      <a:pt x="2241" y="1412"/>
                    </a:lnTo>
                    <a:lnTo>
                      <a:pt x="2222" y="1381"/>
                    </a:lnTo>
                    <a:lnTo>
                      <a:pt x="2201" y="1352"/>
                    </a:lnTo>
                    <a:lnTo>
                      <a:pt x="2177" y="1325"/>
                    </a:lnTo>
                    <a:lnTo>
                      <a:pt x="2150" y="1301"/>
                    </a:lnTo>
                    <a:lnTo>
                      <a:pt x="2119" y="1278"/>
                    </a:lnTo>
                    <a:lnTo>
                      <a:pt x="2085" y="1257"/>
                    </a:lnTo>
                    <a:lnTo>
                      <a:pt x="2047" y="1239"/>
                    </a:lnTo>
                    <a:lnTo>
                      <a:pt x="2009" y="1224"/>
                    </a:lnTo>
                    <a:lnTo>
                      <a:pt x="1968" y="1212"/>
                    </a:lnTo>
                    <a:lnTo>
                      <a:pt x="1926" y="1202"/>
                    </a:lnTo>
                    <a:lnTo>
                      <a:pt x="1885" y="1195"/>
                    </a:lnTo>
                    <a:lnTo>
                      <a:pt x="1848" y="1187"/>
                    </a:lnTo>
                    <a:lnTo>
                      <a:pt x="1813" y="1179"/>
                    </a:lnTo>
                    <a:lnTo>
                      <a:pt x="1778" y="1169"/>
                    </a:lnTo>
                    <a:lnTo>
                      <a:pt x="1744" y="1158"/>
                    </a:lnTo>
                    <a:lnTo>
                      <a:pt x="1713" y="1144"/>
                    </a:lnTo>
                    <a:lnTo>
                      <a:pt x="1683" y="1128"/>
                    </a:lnTo>
                    <a:lnTo>
                      <a:pt x="1656" y="1108"/>
                    </a:lnTo>
                    <a:lnTo>
                      <a:pt x="1631" y="1083"/>
                    </a:lnTo>
                    <a:lnTo>
                      <a:pt x="1616" y="1061"/>
                    </a:lnTo>
                    <a:lnTo>
                      <a:pt x="1604" y="1036"/>
                    </a:lnTo>
                    <a:lnTo>
                      <a:pt x="1595" y="1011"/>
                    </a:lnTo>
                    <a:lnTo>
                      <a:pt x="1590" y="983"/>
                    </a:lnTo>
                    <a:lnTo>
                      <a:pt x="1588" y="953"/>
                    </a:lnTo>
                    <a:lnTo>
                      <a:pt x="1590" y="922"/>
                    </a:lnTo>
                    <a:lnTo>
                      <a:pt x="1596" y="893"/>
                    </a:lnTo>
                    <a:lnTo>
                      <a:pt x="1606" y="865"/>
                    </a:lnTo>
                    <a:lnTo>
                      <a:pt x="1620" y="840"/>
                    </a:lnTo>
                    <a:lnTo>
                      <a:pt x="1639" y="816"/>
                    </a:lnTo>
                    <a:lnTo>
                      <a:pt x="1662" y="794"/>
                    </a:lnTo>
                    <a:lnTo>
                      <a:pt x="1689" y="775"/>
                    </a:lnTo>
                    <a:lnTo>
                      <a:pt x="1719" y="761"/>
                    </a:lnTo>
                    <a:lnTo>
                      <a:pt x="1752" y="750"/>
                    </a:lnTo>
                    <a:lnTo>
                      <a:pt x="1786" y="743"/>
                    </a:lnTo>
                    <a:lnTo>
                      <a:pt x="1822" y="741"/>
                    </a:lnTo>
                    <a:lnTo>
                      <a:pt x="1855" y="742"/>
                    </a:lnTo>
                    <a:lnTo>
                      <a:pt x="1887" y="749"/>
                    </a:lnTo>
                    <a:lnTo>
                      <a:pt x="1916" y="759"/>
                    </a:lnTo>
                    <a:lnTo>
                      <a:pt x="1944" y="772"/>
                    </a:lnTo>
                    <a:lnTo>
                      <a:pt x="1968" y="788"/>
                    </a:lnTo>
                    <a:lnTo>
                      <a:pt x="1990" y="809"/>
                    </a:lnTo>
                    <a:lnTo>
                      <a:pt x="2005" y="830"/>
                    </a:lnTo>
                    <a:lnTo>
                      <a:pt x="2020" y="855"/>
                    </a:lnTo>
                    <a:lnTo>
                      <a:pt x="2030" y="884"/>
                    </a:lnTo>
                    <a:lnTo>
                      <a:pt x="2039" y="901"/>
                    </a:lnTo>
                    <a:lnTo>
                      <a:pt x="2050" y="916"/>
                    </a:lnTo>
                    <a:lnTo>
                      <a:pt x="2066" y="927"/>
                    </a:lnTo>
                    <a:lnTo>
                      <a:pt x="2082" y="934"/>
                    </a:lnTo>
                    <a:lnTo>
                      <a:pt x="2101" y="939"/>
                    </a:lnTo>
                    <a:lnTo>
                      <a:pt x="2119" y="938"/>
                    </a:lnTo>
                    <a:lnTo>
                      <a:pt x="2163" y="932"/>
                    </a:lnTo>
                    <a:lnTo>
                      <a:pt x="2183" y="925"/>
                    </a:lnTo>
                    <a:lnTo>
                      <a:pt x="2200" y="916"/>
                    </a:lnTo>
                    <a:lnTo>
                      <a:pt x="2215" y="901"/>
                    </a:lnTo>
                    <a:lnTo>
                      <a:pt x="2226" y="884"/>
                    </a:lnTo>
                    <a:lnTo>
                      <a:pt x="2231" y="865"/>
                    </a:lnTo>
                    <a:lnTo>
                      <a:pt x="2232" y="844"/>
                    </a:lnTo>
                    <a:lnTo>
                      <a:pt x="2228" y="824"/>
                    </a:lnTo>
                    <a:lnTo>
                      <a:pt x="2212" y="786"/>
                    </a:lnTo>
                    <a:lnTo>
                      <a:pt x="2193" y="751"/>
                    </a:lnTo>
                    <a:lnTo>
                      <a:pt x="2170" y="718"/>
                    </a:lnTo>
                    <a:lnTo>
                      <a:pt x="2143" y="688"/>
                    </a:lnTo>
                    <a:lnTo>
                      <a:pt x="2115" y="661"/>
                    </a:lnTo>
                    <a:lnTo>
                      <a:pt x="2083" y="638"/>
                    </a:lnTo>
                    <a:lnTo>
                      <a:pt x="2048" y="618"/>
                    </a:lnTo>
                    <a:lnTo>
                      <a:pt x="2011" y="600"/>
                    </a:lnTo>
                    <a:lnTo>
                      <a:pt x="1970" y="587"/>
                    </a:lnTo>
                    <a:lnTo>
                      <a:pt x="1927" y="577"/>
                    </a:lnTo>
                    <a:lnTo>
                      <a:pt x="1927" y="509"/>
                    </a:lnTo>
                    <a:lnTo>
                      <a:pt x="1924" y="488"/>
                    </a:lnTo>
                    <a:lnTo>
                      <a:pt x="1916" y="469"/>
                    </a:lnTo>
                    <a:lnTo>
                      <a:pt x="1903" y="452"/>
                    </a:lnTo>
                    <a:lnTo>
                      <a:pt x="1887" y="439"/>
                    </a:lnTo>
                    <a:lnTo>
                      <a:pt x="1867" y="431"/>
                    </a:lnTo>
                    <a:lnTo>
                      <a:pt x="1846" y="428"/>
                    </a:lnTo>
                    <a:lnTo>
                      <a:pt x="1801" y="428"/>
                    </a:lnTo>
                    <a:close/>
                    <a:moveTo>
                      <a:pt x="1321" y="0"/>
                    </a:moveTo>
                    <a:lnTo>
                      <a:pt x="2292" y="0"/>
                    </a:lnTo>
                    <a:lnTo>
                      <a:pt x="2380" y="59"/>
                    </a:lnTo>
                    <a:lnTo>
                      <a:pt x="2467" y="126"/>
                    </a:lnTo>
                    <a:lnTo>
                      <a:pt x="2553" y="199"/>
                    </a:lnTo>
                    <a:lnTo>
                      <a:pt x="2638" y="279"/>
                    </a:lnTo>
                    <a:lnTo>
                      <a:pt x="2720" y="363"/>
                    </a:lnTo>
                    <a:lnTo>
                      <a:pt x="2801" y="452"/>
                    </a:lnTo>
                    <a:lnTo>
                      <a:pt x="2880" y="547"/>
                    </a:lnTo>
                    <a:lnTo>
                      <a:pt x="2957" y="643"/>
                    </a:lnTo>
                    <a:lnTo>
                      <a:pt x="3031" y="744"/>
                    </a:lnTo>
                    <a:lnTo>
                      <a:pt x="3103" y="848"/>
                    </a:lnTo>
                    <a:lnTo>
                      <a:pt x="3171" y="952"/>
                    </a:lnTo>
                    <a:lnTo>
                      <a:pt x="3235" y="1059"/>
                    </a:lnTo>
                    <a:lnTo>
                      <a:pt x="3296" y="1167"/>
                    </a:lnTo>
                    <a:lnTo>
                      <a:pt x="3354" y="1275"/>
                    </a:lnTo>
                    <a:lnTo>
                      <a:pt x="3406" y="1382"/>
                    </a:lnTo>
                    <a:lnTo>
                      <a:pt x="3455" y="1490"/>
                    </a:lnTo>
                    <a:lnTo>
                      <a:pt x="3494" y="1588"/>
                    </a:lnTo>
                    <a:lnTo>
                      <a:pt x="3526" y="1684"/>
                    </a:lnTo>
                    <a:lnTo>
                      <a:pt x="3552" y="1780"/>
                    </a:lnTo>
                    <a:lnTo>
                      <a:pt x="3573" y="1873"/>
                    </a:lnTo>
                    <a:lnTo>
                      <a:pt x="3589" y="1965"/>
                    </a:lnTo>
                    <a:lnTo>
                      <a:pt x="3600" y="2052"/>
                    </a:lnTo>
                    <a:lnTo>
                      <a:pt x="3608" y="2136"/>
                    </a:lnTo>
                    <a:lnTo>
                      <a:pt x="3613" y="2215"/>
                    </a:lnTo>
                    <a:lnTo>
                      <a:pt x="3614" y="2289"/>
                    </a:lnTo>
                    <a:lnTo>
                      <a:pt x="3611" y="2335"/>
                    </a:lnTo>
                    <a:lnTo>
                      <a:pt x="3603" y="2378"/>
                    </a:lnTo>
                    <a:lnTo>
                      <a:pt x="3588" y="2419"/>
                    </a:lnTo>
                    <a:lnTo>
                      <a:pt x="3569" y="2458"/>
                    </a:lnTo>
                    <a:lnTo>
                      <a:pt x="3545" y="2493"/>
                    </a:lnTo>
                    <a:lnTo>
                      <a:pt x="3517" y="2525"/>
                    </a:lnTo>
                    <a:lnTo>
                      <a:pt x="3484" y="2553"/>
                    </a:lnTo>
                    <a:lnTo>
                      <a:pt x="3449" y="2577"/>
                    </a:lnTo>
                    <a:lnTo>
                      <a:pt x="3411" y="2596"/>
                    </a:lnTo>
                    <a:lnTo>
                      <a:pt x="3369" y="2610"/>
                    </a:lnTo>
                    <a:lnTo>
                      <a:pt x="3326" y="2619"/>
                    </a:lnTo>
                    <a:lnTo>
                      <a:pt x="3280" y="2623"/>
                    </a:lnTo>
                    <a:lnTo>
                      <a:pt x="333" y="2623"/>
                    </a:lnTo>
                    <a:lnTo>
                      <a:pt x="288" y="2619"/>
                    </a:lnTo>
                    <a:lnTo>
                      <a:pt x="244" y="2610"/>
                    </a:lnTo>
                    <a:lnTo>
                      <a:pt x="204" y="2596"/>
                    </a:lnTo>
                    <a:lnTo>
                      <a:pt x="164" y="2577"/>
                    </a:lnTo>
                    <a:lnTo>
                      <a:pt x="129" y="2553"/>
                    </a:lnTo>
                    <a:lnTo>
                      <a:pt x="98" y="2525"/>
                    </a:lnTo>
                    <a:lnTo>
                      <a:pt x="69" y="2493"/>
                    </a:lnTo>
                    <a:lnTo>
                      <a:pt x="45" y="2458"/>
                    </a:lnTo>
                    <a:lnTo>
                      <a:pt x="26" y="2419"/>
                    </a:lnTo>
                    <a:lnTo>
                      <a:pt x="12" y="2378"/>
                    </a:lnTo>
                    <a:lnTo>
                      <a:pt x="3" y="2335"/>
                    </a:lnTo>
                    <a:lnTo>
                      <a:pt x="0" y="2289"/>
                    </a:lnTo>
                    <a:lnTo>
                      <a:pt x="1" y="2215"/>
                    </a:lnTo>
                    <a:lnTo>
                      <a:pt x="5" y="2136"/>
                    </a:lnTo>
                    <a:lnTo>
                      <a:pt x="13" y="2052"/>
                    </a:lnTo>
                    <a:lnTo>
                      <a:pt x="25" y="1965"/>
                    </a:lnTo>
                    <a:lnTo>
                      <a:pt x="41" y="1873"/>
                    </a:lnTo>
                    <a:lnTo>
                      <a:pt x="61" y="1780"/>
                    </a:lnTo>
                    <a:lnTo>
                      <a:pt x="88" y="1684"/>
                    </a:lnTo>
                    <a:lnTo>
                      <a:pt x="121" y="1588"/>
                    </a:lnTo>
                    <a:lnTo>
                      <a:pt x="159" y="1490"/>
                    </a:lnTo>
                    <a:lnTo>
                      <a:pt x="208" y="1382"/>
                    </a:lnTo>
                    <a:lnTo>
                      <a:pt x="261" y="1275"/>
                    </a:lnTo>
                    <a:lnTo>
                      <a:pt x="318" y="1167"/>
                    </a:lnTo>
                    <a:lnTo>
                      <a:pt x="379" y="1059"/>
                    </a:lnTo>
                    <a:lnTo>
                      <a:pt x="444" y="952"/>
                    </a:lnTo>
                    <a:lnTo>
                      <a:pt x="512" y="848"/>
                    </a:lnTo>
                    <a:lnTo>
                      <a:pt x="583" y="744"/>
                    </a:lnTo>
                    <a:lnTo>
                      <a:pt x="657" y="643"/>
                    </a:lnTo>
                    <a:lnTo>
                      <a:pt x="733" y="547"/>
                    </a:lnTo>
                    <a:lnTo>
                      <a:pt x="812" y="452"/>
                    </a:lnTo>
                    <a:lnTo>
                      <a:pt x="894" y="363"/>
                    </a:lnTo>
                    <a:lnTo>
                      <a:pt x="977" y="279"/>
                    </a:lnTo>
                    <a:lnTo>
                      <a:pt x="1061" y="199"/>
                    </a:lnTo>
                    <a:lnTo>
                      <a:pt x="1147" y="126"/>
                    </a:lnTo>
                    <a:lnTo>
                      <a:pt x="1233" y="59"/>
                    </a:lnTo>
                    <a:lnTo>
                      <a:pt x="13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8" name="Freeform 51">
                <a:extLst>
                  <a:ext uri="{FF2B5EF4-FFF2-40B4-BE49-F238E27FC236}">
                    <a16:creationId xmlns:a16="http://schemas.microsoft.com/office/drawing/2014/main" xmlns="" id="{E353C9A3-C72A-42C0-89D7-029F95038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600" y="4732338"/>
                <a:ext cx="276225" cy="115887"/>
              </a:xfrm>
              <a:custGeom>
                <a:avLst/>
                <a:gdLst>
                  <a:gd name="T0" fmla="*/ 780 w 1563"/>
                  <a:gd name="T1" fmla="*/ 0 h 657"/>
                  <a:gd name="T2" fmla="*/ 782 w 1563"/>
                  <a:gd name="T3" fmla="*/ 0 h 657"/>
                  <a:gd name="T4" fmla="*/ 1417 w 1563"/>
                  <a:gd name="T5" fmla="*/ 2 h 657"/>
                  <a:gd name="T6" fmla="*/ 1448 w 1563"/>
                  <a:gd name="T7" fmla="*/ 6 h 657"/>
                  <a:gd name="T8" fmla="*/ 1475 w 1563"/>
                  <a:gd name="T9" fmla="*/ 15 h 657"/>
                  <a:gd name="T10" fmla="*/ 1501 w 1563"/>
                  <a:gd name="T11" fmla="*/ 28 h 657"/>
                  <a:gd name="T12" fmla="*/ 1521 w 1563"/>
                  <a:gd name="T13" fmla="*/ 46 h 657"/>
                  <a:gd name="T14" fmla="*/ 1539 w 1563"/>
                  <a:gd name="T15" fmla="*/ 67 h 657"/>
                  <a:gd name="T16" fmla="*/ 1551 w 1563"/>
                  <a:gd name="T17" fmla="*/ 91 h 657"/>
                  <a:gd name="T18" fmla="*/ 1560 w 1563"/>
                  <a:gd name="T19" fmla="*/ 118 h 657"/>
                  <a:gd name="T20" fmla="*/ 1563 w 1563"/>
                  <a:gd name="T21" fmla="*/ 145 h 657"/>
                  <a:gd name="T22" fmla="*/ 1561 w 1563"/>
                  <a:gd name="T23" fmla="*/ 174 h 657"/>
                  <a:gd name="T24" fmla="*/ 1552 w 1563"/>
                  <a:gd name="T25" fmla="*/ 202 h 657"/>
                  <a:gd name="T26" fmla="*/ 1538 w 1563"/>
                  <a:gd name="T27" fmla="*/ 229 h 657"/>
                  <a:gd name="T28" fmla="*/ 1254 w 1563"/>
                  <a:gd name="T29" fmla="*/ 657 h 657"/>
                  <a:gd name="T30" fmla="*/ 310 w 1563"/>
                  <a:gd name="T31" fmla="*/ 657 h 657"/>
                  <a:gd name="T32" fmla="*/ 25 w 1563"/>
                  <a:gd name="T33" fmla="*/ 229 h 657"/>
                  <a:gd name="T34" fmla="*/ 11 w 1563"/>
                  <a:gd name="T35" fmla="*/ 202 h 657"/>
                  <a:gd name="T36" fmla="*/ 2 w 1563"/>
                  <a:gd name="T37" fmla="*/ 174 h 657"/>
                  <a:gd name="T38" fmla="*/ 0 w 1563"/>
                  <a:gd name="T39" fmla="*/ 145 h 657"/>
                  <a:gd name="T40" fmla="*/ 3 w 1563"/>
                  <a:gd name="T41" fmla="*/ 118 h 657"/>
                  <a:gd name="T42" fmla="*/ 12 w 1563"/>
                  <a:gd name="T43" fmla="*/ 91 h 657"/>
                  <a:gd name="T44" fmla="*/ 25 w 1563"/>
                  <a:gd name="T45" fmla="*/ 67 h 657"/>
                  <a:gd name="T46" fmla="*/ 41 w 1563"/>
                  <a:gd name="T47" fmla="*/ 46 h 657"/>
                  <a:gd name="T48" fmla="*/ 63 w 1563"/>
                  <a:gd name="T49" fmla="*/ 28 h 657"/>
                  <a:gd name="T50" fmla="*/ 87 w 1563"/>
                  <a:gd name="T51" fmla="*/ 15 h 657"/>
                  <a:gd name="T52" fmla="*/ 115 w 1563"/>
                  <a:gd name="T53" fmla="*/ 6 h 657"/>
                  <a:gd name="T54" fmla="*/ 145 w 1563"/>
                  <a:gd name="T55" fmla="*/ 2 h 657"/>
                  <a:gd name="T56" fmla="*/ 780 w 1563"/>
                  <a:gd name="T57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3" h="657">
                    <a:moveTo>
                      <a:pt x="780" y="0"/>
                    </a:moveTo>
                    <a:lnTo>
                      <a:pt x="782" y="0"/>
                    </a:lnTo>
                    <a:lnTo>
                      <a:pt x="1417" y="2"/>
                    </a:lnTo>
                    <a:lnTo>
                      <a:pt x="1448" y="6"/>
                    </a:lnTo>
                    <a:lnTo>
                      <a:pt x="1475" y="15"/>
                    </a:lnTo>
                    <a:lnTo>
                      <a:pt x="1501" y="28"/>
                    </a:lnTo>
                    <a:lnTo>
                      <a:pt x="1521" y="46"/>
                    </a:lnTo>
                    <a:lnTo>
                      <a:pt x="1539" y="67"/>
                    </a:lnTo>
                    <a:lnTo>
                      <a:pt x="1551" y="91"/>
                    </a:lnTo>
                    <a:lnTo>
                      <a:pt x="1560" y="118"/>
                    </a:lnTo>
                    <a:lnTo>
                      <a:pt x="1563" y="145"/>
                    </a:lnTo>
                    <a:lnTo>
                      <a:pt x="1561" y="174"/>
                    </a:lnTo>
                    <a:lnTo>
                      <a:pt x="1552" y="202"/>
                    </a:lnTo>
                    <a:lnTo>
                      <a:pt x="1538" y="229"/>
                    </a:lnTo>
                    <a:lnTo>
                      <a:pt x="1254" y="657"/>
                    </a:lnTo>
                    <a:lnTo>
                      <a:pt x="310" y="657"/>
                    </a:lnTo>
                    <a:lnTo>
                      <a:pt x="25" y="229"/>
                    </a:lnTo>
                    <a:lnTo>
                      <a:pt x="11" y="202"/>
                    </a:lnTo>
                    <a:lnTo>
                      <a:pt x="2" y="174"/>
                    </a:lnTo>
                    <a:lnTo>
                      <a:pt x="0" y="145"/>
                    </a:lnTo>
                    <a:lnTo>
                      <a:pt x="3" y="118"/>
                    </a:lnTo>
                    <a:lnTo>
                      <a:pt x="12" y="91"/>
                    </a:lnTo>
                    <a:lnTo>
                      <a:pt x="25" y="67"/>
                    </a:lnTo>
                    <a:lnTo>
                      <a:pt x="41" y="46"/>
                    </a:lnTo>
                    <a:lnTo>
                      <a:pt x="63" y="28"/>
                    </a:lnTo>
                    <a:lnTo>
                      <a:pt x="87" y="15"/>
                    </a:lnTo>
                    <a:lnTo>
                      <a:pt x="115" y="6"/>
                    </a:lnTo>
                    <a:lnTo>
                      <a:pt x="145" y="2"/>
                    </a:lnTo>
                    <a:lnTo>
                      <a:pt x="7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xmlns="" id="{A3F4B2E3-06B4-43FA-B374-0F194CF31CB6}"/>
                </a:ext>
              </a:extLst>
            </p:cNvPr>
            <p:cNvGrpSpPr/>
            <p:nvPr/>
          </p:nvGrpSpPr>
          <p:grpSpPr>
            <a:xfrm>
              <a:off x="-2535530" y="3625430"/>
              <a:ext cx="284796" cy="277680"/>
              <a:chOff x="4276725" y="4691063"/>
              <a:chExt cx="347663" cy="349250"/>
            </a:xfrm>
            <a:solidFill>
              <a:schemeClr val="bg1"/>
            </a:solidFill>
          </p:grpSpPr>
          <p:sp>
            <p:nvSpPr>
              <p:cNvPr id="224" name="Freeform 56">
                <a:extLst>
                  <a:ext uri="{FF2B5EF4-FFF2-40B4-BE49-F238E27FC236}">
                    <a16:creationId xmlns:a16="http://schemas.microsoft.com/office/drawing/2014/main" xmlns="" id="{BABEBB66-BEBE-4008-A6BD-B3A66BFA01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0225" y="4691063"/>
                <a:ext cx="284163" cy="161925"/>
              </a:xfrm>
              <a:custGeom>
                <a:avLst/>
                <a:gdLst>
                  <a:gd name="T0" fmla="*/ 2252 w 2690"/>
                  <a:gd name="T1" fmla="*/ 1266 h 1529"/>
                  <a:gd name="T2" fmla="*/ 2362 w 2690"/>
                  <a:gd name="T3" fmla="*/ 1202 h 1529"/>
                  <a:gd name="T4" fmla="*/ 2182 w 2690"/>
                  <a:gd name="T5" fmla="*/ 848 h 1529"/>
                  <a:gd name="T6" fmla="*/ 2007 w 2690"/>
                  <a:gd name="T7" fmla="*/ 1266 h 1529"/>
                  <a:gd name="T8" fmla="*/ 2210 w 2690"/>
                  <a:gd name="T9" fmla="*/ 889 h 1529"/>
                  <a:gd name="T10" fmla="*/ 1945 w 2690"/>
                  <a:gd name="T11" fmla="*/ 591 h 1529"/>
                  <a:gd name="T12" fmla="*/ 1661 w 2690"/>
                  <a:gd name="T13" fmla="*/ 1266 h 1529"/>
                  <a:gd name="T14" fmla="*/ 1986 w 2690"/>
                  <a:gd name="T15" fmla="*/ 628 h 1529"/>
                  <a:gd name="T16" fmla="*/ 1657 w 2690"/>
                  <a:gd name="T17" fmla="*/ 403 h 1529"/>
                  <a:gd name="T18" fmla="*/ 1210 w 2690"/>
                  <a:gd name="T19" fmla="*/ 1266 h 1529"/>
                  <a:gd name="T20" fmla="*/ 1782 w 2690"/>
                  <a:gd name="T21" fmla="*/ 471 h 1529"/>
                  <a:gd name="T22" fmla="*/ 1657 w 2690"/>
                  <a:gd name="T23" fmla="*/ 403 h 1529"/>
                  <a:gd name="T24" fmla="*/ 574 w 2690"/>
                  <a:gd name="T25" fmla="*/ 348 h 1529"/>
                  <a:gd name="T26" fmla="*/ 445 w 2690"/>
                  <a:gd name="T27" fmla="*/ 403 h 1529"/>
                  <a:gd name="T28" fmla="*/ 478 w 2690"/>
                  <a:gd name="T29" fmla="*/ 530 h 1529"/>
                  <a:gd name="T30" fmla="*/ 1318 w 2690"/>
                  <a:gd name="T31" fmla="*/ 289 h 1529"/>
                  <a:gd name="T32" fmla="*/ 990 w 2690"/>
                  <a:gd name="T33" fmla="*/ 1045 h 1529"/>
                  <a:gd name="T34" fmla="*/ 1392 w 2690"/>
                  <a:gd name="T35" fmla="*/ 305 h 1529"/>
                  <a:gd name="T36" fmla="*/ 1052 w 2690"/>
                  <a:gd name="T37" fmla="*/ 263 h 1529"/>
                  <a:gd name="T38" fmla="*/ 906 w 2690"/>
                  <a:gd name="T39" fmla="*/ 271 h 1529"/>
                  <a:gd name="T40" fmla="*/ 737 w 2690"/>
                  <a:gd name="T41" fmla="*/ 792 h 1529"/>
                  <a:gd name="T42" fmla="*/ 1052 w 2690"/>
                  <a:gd name="T43" fmla="*/ 263 h 1529"/>
                  <a:gd name="T44" fmla="*/ 1146 w 2690"/>
                  <a:gd name="T45" fmla="*/ 2 h 1529"/>
                  <a:gd name="T46" fmla="*/ 1332 w 2690"/>
                  <a:gd name="T47" fmla="*/ 23 h 1529"/>
                  <a:gd name="T48" fmla="*/ 1512 w 2690"/>
                  <a:gd name="T49" fmla="*/ 64 h 1529"/>
                  <a:gd name="T50" fmla="*/ 1687 w 2690"/>
                  <a:gd name="T51" fmla="*/ 126 h 1529"/>
                  <a:gd name="T52" fmla="*/ 1853 w 2690"/>
                  <a:gd name="T53" fmla="*/ 206 h 1529"/>
                  <a:gd name="T54" fmla="*/ 2009 w 2690"/>
                  <a:gd name="T55" fmla="*/ 304 h 1529"/>
                  <a:gd name="T56" fmla="*/ 2155 w 2690"/>
                  <a:gd name="T57" fmla="*/ 421 h 1529"/>
                  <a:gd name="T58" fmla="*/ 2286 w 2690"/>
                  <a:gd name="T59" fmla="*/ 554 h 1529"/>
                  <a:gd name="T60" fmla="*/ 2400 w 2690"/>
                  <a:gd name="T61" fmla="*/ 698 h 1529"/>
                  <a:gd name="T62" fmla="*/ 2498 w 2690"/>
                  <a:gd name="T63" fmla="*/ 855 h 1529"/>
                  <a:gd name="T64" fmla="*/ 2577 w 2690"/>
                  <a:gd name="T65" fmla="*/ 1023 h 1529"/>
                  <a:gd name="T66" fmla="*/ 2637 w 2690"/>
                  <a:gd name="T67" fmla="*/ 1197 h 1529"/>
                  <a:gd name="T68" fmla="*/ 2677 w 2690"/>
                  <a:gd name="T69" fmla="*/ 1380 h 1529"/>
                  <a:gd name="T70" fmla="*/ 2689 w 2690"/>
                  <a:gd name="T71" fmla="*/ 1488 h 1529"/>
                  <a:gd name="T72" fmla="*/ 2677 w 2690"/>
                  <a:gd name="T73" fmla="*/ 1513 h 1529"/>
                  <a:gd name="T74" fmla="*/ 2653 w 2690"/>
                  <a:gd name="T75" fmla="*/ 1527 h 1529"/>
                  <a:gd name="T76" fmla="*/ 1123 w 2690"/>
                  <a:gd name="T77" fmla="*/ 1529 h 1529"/>
                  <a:gd name="T78" fmla="*/ 1097 w 2690"/>
                  <a:gd name="T79" fmla="*/ 1523 h 1529"/>
                  <a:gd name="T80" fmla="*/ 14 w 2690"/>
                  <a:gd name="T81" fmla="*/ 440 h 1529"/>
                  <a:gd name="T82" fmla="*/ 1 w 2690"/>
                  <a:gd name="T83" fmla="*/ 416 h 1529"/>
                  <a:gd name="T84" fmla="*/ 2 w 2690"/>
                  <a:gd name="T85" fmla="*/ 388 h 1529"/>
                  <a:gd name="T86" fmla="*/ 18 w 2690"/>
                  <a:gd name="T87" fmla="*/ 365 h 1529"/>
                  <a:gd name="T88" fmla="*/ 171 w 2690"/>
                  <a:gd name="T89" fmla="*/ 256 h 1529"/>
                  <a:gd name="T90" fmla="*/ 333 w 2690"/>
                  <a:gd name="T91" fmla="*/ 166 h 1529"/>
                  <a:gd name="T92" fmla="*/ 504 w 2690"/>
                  <a:gd name="T93" fmla="*/ 94 h 1529"/>
                  <a:gd name="T94" fmla="*/ 682 w 2690"/>
                  <a:gd name="T95" fmla="*/ 42 h 1529"/>
                  <a:gd name="T96" fmla="*/ 866 w 2690"/>
                  <a:gd name="T97" fmla="*/ 10 h 1529"/>
                  <a:gd name="T98" fmla="*/ 1052 w 2690"/>
                  <a:gd name="T99" fmla="*/ 0 h 1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90" h="1529">
                    <a:moveTo>
                      <a:pt x="2339" y="1139"/>
                    </a:moveTo>
                    <a:lnTo>
                      <a:pt x="2252" y="1266"/>
                    </a:lnTo>
                    <a:lnTo>
                      <a:pt x="2382" y="1266"/>
                    </a:lnTo>
                    <a:lnTo>
                      <a:pt x="2362" y="1202"/>
                    </a:lnTo>
                    <a:lnTo>
                      <a:pt x="2339" y="1139"/>
                    </a:lnTo>
                    <a:close/>
                    <a:moveTo>
                      <a:pt x="2182" y="848"/>
                    </a:moveTo>
                    <a:lnTo>
                      <a:pt x="1904" y="1266"/>
                    </a:lnTo>
                    <a:lnTo>
                      <a:pt x="2007" y="1266"/>
                    </a:lnTo>
                    <a:lnTo>
                      <a:pt x="2236" y="931"/>
                    </a:lnTo>
                    <a:lnTo>
                      <a:pt x="2210" y="889"/>
                    </a:lnTo>
                    <a:lnTo>
                      <a:pt x="2182" y="848"/>
                    </a:lnTo>
                    <a:close/>
                    <a:moveTo>
                      <a:pt x="1945" y="591"/>
                    </a:moveTo>
                    <a:lnTo>
                      <a:pt x="1497" y="1266"/>
                    </a:lnTo>
                    <a:lnTo>
                      <a:pt x="1661" y="1266"/>
                    </a:lnTo>
                    <a:lnTo>
                      <a:pt x="2046" y="686"/>
                    </a:lnTo>
                    <a:lnTo>
                      <a:pt x="1986" y="628"/>
                    </a:lnTo>
                    <a:lnTo>
                      <a:pt x="1945" y="591"/>
                    </a:lnTo>
                    <a:close/>
                    <a:moveTo>
                      <a:pt x="1657" y="403"/>
                    </a:moveTo>
                    <a:lnTo>
                      <a:pt x="1135" y="1190"/>
                    </a:lnTo>
                    <a:lnTo>
                      <a:pt x="1210" y="1266"/>
                    </a:lnTo>
                    <a:lnTo>
                      <a:pt x="1255" y="1266"/>
                    </a:lnTo>
                    <a:lnTo>
                      <a:pt x="1782" y="471"/>
                    </a:lnTo>
                    <a:lnTo>
                      <a:pt x="1721" y="436"/>
                    </a:lnTo>
                    <a:lnTo>
                      <a:pt x="1657" y="403"/>
                    </a:lnTo>
                    <a:close/>
                    <a:moveTo>
                      <a:pt x="615" y="334"/>
                    </a:moveTo>
                    <a:lnTo>
                      <a:pt x="574" y="348"/>
                    </a:lnTo>
                    <a:lnTo>
                      <a:pt x="509" y="374"/>
                    </a:lnTo>
                    <a:lnTo>
                      <a:pt x="445" y="403"/>
                    </a:lnTo>
                    <a:lnTo>
                      <a:pt x="382" y="436"/>
                    </a:lnTo>
                    <a:lnTo>
                      <a:pt x="478" y="530"/>
                    </a:lnTo>
                    <a:lnTo>
                      <a:pt x="615" y="334"/>
                    </a:lnTo>
                    <a:close/>
                    <a:moveTo>
                      <a:pt x="1318" y="289"/>
                    </a:moveTo>
                    <a:lnTo>
                      <a:pt x="883" y="937"/>
                    </a:lnTo>
                    <a:lnTo>
                      <a:pt x="990" y="1045"/>
                    </a:lnTo>
                    <a:lnTo>
                      <a:pt x="1466" y="326"/>
                    </a:lnTo>
                    <a:lnTo>
                      <a:pt x="1392" y="305"/>
                    </a:lnTo>
                    <a:lnTo>
                      <a:pt x="1318" y="289"/>
                    </a:lnTo>
                    <a:close/>
                    <a:moveTo>
                      <a:pt x="1052" y="263"/>
                    </a:moveTo>
                    <a:lnTo>
                      <a:pt x="979" y="265"/>
                    </a:lnTo>
                    <a:lnTo>
                      <a:pt x="906" y="271"/>
                    </a:lnTo>
                    <a:lnTo>
                      <a:pt x="622" y="676"/>
                    </a:lnTo>
                    <a:lnTo>
                      <a:pt x="737" y="792"/>
                    </a:lnTo>
                    <a:lnTo>
                      <a:pt x="1091" y="264"/>
                    </a:lnTo>
                    <a:lnTo>
                      <a:pt x="1052" y="263"/>
                    </a:lnTo>
                    <a:close/>
                    <a:moveTo>
                      <a:pt x="1052" y="0"/>
                    </a:moveTo>
                    <a:lnTo>
                      <a:pt x="1146" y="2"/>
                    </a:lnTo>
                    <a:lnTo>
                      <a:pt x="1239" y="10"/>
                    </a:lnTo>
                    <a:lnTo>
                      <a:pt x="1332" y="23"/>
                    </a:lnTo>
                    <a:lnTo>
                      <a:pt x="1423" y="41"/>
                    </a:lnTo>
                    <a:lnTo>
                      <a:pt x="1512" y="64"/>
                    </a:lnTo>
                    <a:lnTo>
                      <a:pt x="1600" y="92"/>
                    </a:lnTo>
                    <a:lnTo>
                      <a:pt x="1687" y="126"/>
                    </a:lnTo>
                    <a:lnTo>
                      <a:pt x="1771" y="164"/>
                    </a:lnTo>
                    <a:lnTo>
                      <a:pt x="1853" y="206"/>
                    </a:lnTo>
                    <a:lnTo>
                      <a:pt x="1933" y="253"/>
                    </a:lnTo>
                    <a:lnTo>
                      <a:pt x="2009" y="304"/>
                    </a:lnTo>
                    <a:lnTo>
                      <a:pt x="2084" y="361"/>
                    </a:lnTo>
                    <a:lnTo>
                      <a:pt x="2155" y="421"/>
                    </a:lnTo>
                    <a:lnTo>
                      <a:pt x="2223" y="485"/>
                    </a:lnTo>
                    <a:lnTo>
                      <a:pt x="2286" y="554"/>
                    </a:lnTo>
                    <a:lnTo>
                      <a:pt x="2345" y="625"/>
                    </a:lnTo>
                    <a:lnTo>
                      <a:pt x="2400" y="698"/>
                    </a:lnTo>
                    <a:lnTo>
                      <a:pt x="2451" y="776"/>
                    </a:lnTo>
                    <a:lnTo>
                      <a:pt x="2498" y="855"/>
                    </a:lnTo>
                    <a:lnTo>
                      <a:pt x="2540" y="937"/>
                    </a:lnTo>
                    <a:lnTo>
                      <a:pt x="2577" y="1023"/>
                    </a:lnTo>
                    <a:lnTo>
                      <a:pt x="2609" y="1109"/>
                    </a:lnTo>
                    <a:lnTo>
                      <a:pt x="2637" y="1197"/>
                    </a:lnTo>
                    <a:lnTo>
                      <a:pt x="2659" y="1288"/>
                    </a:lnTo>
                    <a:lnTo>
                      <a:pt x="2677" y="1380"/>
                    </a:lnTo>
                    <a:lnTo>
                      <a:pt x="2690" y="1474"/>
                    </a:lnTo>
                    <a:lnTo>
                      <a:pt x="2689" y="1488"/>
                    </a:lnTo>
                    <a:lnTo>
                      <a:pt x="2685" y="1501"/>
                    </a:lnTo>
                    <a:lnTo>
                      <a:pt x="2677" y="1513"/>
                    </a:lnTo>
                    <a:lnTo>
                      <a:pt x="2666" y="1522"/>
                    </a:lnTo>
                    <a:lnTo>
                      <a:pt x="2653" y="1527"/>
                    </a:lnTo>
                    <a:lnTo>
                      <a:pt x="2640" y="1529"/>
                    </a:lnTo>
                    <a:lnTo>
                      <a:pt x="1123" y="1529"/>
                    </a:lnTo>
                    <a:lnTo>
                      <a:pt x="1110" y="1528"/>
                    </a:lnTo>
                    <a:lnTo>
                      <a:pt x="1097" y="1523"/>
                    </a:lnTo>
                    <a:lnTo>
                      <a:pt x="1087" y="1515"/>
                    </a:lnTo>
                    <a:lnTo>
                      <a:pt x="14" y="440"/>
                    </a:lnTo>
                    <a:lnTo>
                      <a:pt x="6" y="429"/>
                    </a:lnTo>
                    <a:lnTo>
                      <a:pt x="1" y="416"/>
                    </a:lnTo>
                    <a:lnTo>
                      <a:pt x="0" y="402"/>
                    </a:lnTo>
                    <a:lnTo>
                      <a:pt x="2" y="388"/>
                    </a:lnTo>
                    <a:lnTo>
                      <a:pt x="9" y="375"/>
                    </a:lnTo>
                    <a:lnTo>
                      <a:pt x="18" y="365"/>
                    </a:lnTo>
                    <a:lnTo>
                      <a:pt x="93" y="308"/>
                    </a:lnTo>
                    <a:lnTo>
                      <a:pt x="171" y="256"/>
                    </a:lnTo>
                    <a:lnTo>
                      <a:pt x="250" y="208"/>
                    </a:lnTo>
                    <a:lnTo>
                      <a:pt x="333" y="166"/>
                    </a:lnTo>
                    <a:lnTo>
                      <a:pt x="417" y="128"/>
                    </a:lnTo>
                    <a:lnTo>
                      <a:pt x="504" y="94"/>
                    </a:lnTo>
                    <a:lnTo>
                      <a:pt x="592" y="65"/>
                    </a:lnTo>
                    <a:lnTo>
                      <a:pt x="682" y="42"/>
                    </a:lnTo>
                    <a:lnTo>
                      <a:pt x="773" y="24"/>
                    </a:lnTo>
                    <a:lnTo>
                      <a:pt x="866" y="10"/>
                    </a:lnTo>
                    <a:lnTo>
                      <a:pt x="958" y="3"/>
                    </a:lnTo>
                    <a:lnTo>
                      <a:pt x="10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5" name="Freeform 57">
                <a:extLst>
                  <a:ext uri="{FF2B5EF4-FFF2-40B4-BE49-F238E27FC236}">
                    <a16:creationId xmlns:a16="http://schemas.microsoft.com/office/drawing/2014/main" xmlns="" id="{EEE9B34A-36C1-476C-A925-09D2EFAFAA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76725" y="4754563"/>
                <a:ext cx="157163" cy="250825"/>
              </a:xfrm>
              <a:custGeom>
                <a:avLst/>
                <a:gdLst>
                  <a:gd name="T0" fmla="*/ 403 w 1481"/>
                  <a:gd name="T1" fmla="*/ 446 h 2369"/>
                  <a:gd name="T2" fmla="*/ 348 w 1481"/>
                  <a:gd name="T3" fmla="*/ 575 h 2369"/>
                  <a:gd name="T4" fmla="*/ 301 w 1481"/>
                  <a:gd name="T5" fmla="*/ 731 h 2369"/>
                  <a:gd name="T6" fmla="*/ 273 w 1481"/>
                  <a:gd name="T7" fmla="*/ 891 h 2369"/>
                  <a:gd name="T8" fmla="*/ 263 w 1481"/>
                  <a:gd name="T9" fmla="*/ 1053 h 2369"/>
                  <a:gd name="T10" fmla="*/ 276 w 1481"/>
                  <a:gd name="T11" fmla="*/ 1241 h 2369"/>
                  <a:gd name="T12" fmla="*/ 312 w 1481"/>
                  <a:gd name="T13" fmla="*/ 1423 h 2369"/>
                  <a:gd name="T14" fmla="*/ 373 w 1481"/>
                  <a:gd name="T15" fmla="*/ 1598 h 2369"/>
                  <a:gd name="T16" fmla="*/ 448 w 1481"/>
                  <a:gd name="T17" fmla="*/ 1748 h 2369"/>
                  <a:gd name="T18" fmla="*/ 529 w 1481"/>
                  <a:gd name="T19" fmla="*/ 1872 h 2369"/>
                  <a:gd name="T20" fmla="*/ 624 w 1481"/>
                  <a:gd name="T21" fmla="*/ 1988 h 2369"/>
                  <a:gd name="T22" fmla="*/ 435 w 1481"/>
                  <a:gd name="T23" fmla="*/ 383 h 2369"/>
                  <a:gd name="T24" fmla="*/ 415 w 1481"/>
                  <a:gd name="T25" fmla="*/ 1 h 2369"/>
                  <a:gd name="T26" fmla="*/ 439 w 1481"/>
                  <a:gd name="T27" fmla="*/ 15 h 2369"/>
                  <a:gd name="T28" fmla="*/ 1475 w 1481"/>
                  <a:gd name="T29" fmla="*/ 1054 h 2369"/>
                  <a:gd name="T30" fmla="*/ 1481 w 1481"/>
                  <a:gd name="T31" fmla="*/ 1081 h 2369"/>
                  <a:gd name="T32" fmla="*/ 1474 w 1481"/>
                  <a:gd name="T33" fmla="*/ 1106 h 2369"/>
                  <a:gd name="T34" fmla="*/ 704 w 1481"/>
                  <a:gd name="T35" fmla="*/ 2356 h 2369"/>
                  <a:gd name="T36" fmla="*/ 679 w 1481"/>
                  <a:gd name="T37" fmla="*/ 2368 h 2369"/>
                  <a:gd name="T38" fmla="*/ 654 w 1481"/>
                  <a:gd name="T39" fmla="*/ 2366 h 2369"/>
                  <a:gd name="T40" fmla="*/ 564 w 1481"/>
                  <a:gd name="T41" fmla="*/ 2298 h 2369"/>
                  <a:gd name="T42" fmla="*/ 429 w 1481"/>
                  <a:gd name="T43" fmla="*/ 2166 h 2369"/>
                  <a:gd name="T44" fmla="*/ 311 w 1481"/>
                  <a:gd name="T45" fmla="*/ 2020 h 2369"/>
                  <a:gd name="T46" fmla="*/ 211 w 1481"/>
                  <a:gd name="T47" fmla="*/ 1863 h 2369"/>
                  <a:gd name="T48" fmla="*/ 128 w 1481"/>
                  <a:gd name="T49" fmla="*/ 1696 h 2369"/>
                  <a:gd name="T50" fmla="*/ 66 w 1481"/>
                  <a:gd name="T51" fmla="*/ 1521 h 2369"/>
                  <a:gd name="T52" fmla="*/ 24 w 1481"/>
                  <a:gd name="T53" fmla="*/ 1338 h 2369"/>
                  <a:gd name="T54" fmla="*/ 3 w 1481"/>
                  <a:gd name="T55" fmla="*/ 1150 h 2369"/>
                  <a:gd name="T56" fmla="*/ 3 w 1481"/>
                  <a:gd name="T57" fmla="*/ 960 h 2369"/>
                  <a:gd name="T58" fmla="*/ 24 w 1481"/>
                  <a:gd name="T59" fmla="*/ 775 h 2369"/>
                  <a:gd name="T60" fmla="*/ 66 w 1481"/>
                  <a:gd name="T61" fmla="*/ 593 h 2369"/>
                  <a:gd name="T62" fmla="*/ 127 w 1481"/>
                  <a:gd name="T63" fmla="*/ 419 h 2369"/>
                  <a:gd name="T64" fmla="*/ 209 w 1481"/>
                  <a:gd name="T65" fmla="*/ 251 h 2369"/>
                  <a:gd name="T66" fmla="*/ 308 w 1481"/>
                  <a:gd name="T67" fmla="*/ 93 h 2369"/>
                  <a:gd name="T68" fmla="*/ 374 w 1481"/>
                  <a:gd name="T69" fmla="*/ 9 h 2369"/>
                  <a:gd name="T70" fmla="*/ 401 w 1481"/>
                  <a:gd name="T71" fmla="*/ 0 h 2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81" h="2369">
                    <a:moveTo>
                      <a:pt x="435" y="383"/>
                    </a:moveTo>
                    <a:lnTo>
                      <a:pt x="403" y="446"/>
                    </a:lnTo>
                    <a:lnTo>
                      <a:pt x="373" y="510"/>
                    </a:lnTo>
                    <a:lnTo>
                      <a:pt x="348" y="575"/>
                    </a:lnTo>
                    <a:lnTo>
                      <a:pt x="322" y="653"/>
                    </a:lnTo>
                    <a:lnTo>
                      <a:pt x="301" y="731"/>
                    </a:lnTo>
                    <a:lnTo>
                      <a:pt x="284" y="810"/>
                    </a:lnTo>
                    <a:lnTo>
                      <a:pt x="273" y="891"/>
                    </a:lnTo>
                    <a:lnTo>
                      <a:pt x="266" y="972"/>
                    </a:lnTo>
                    <a:lnTo>
                      <a:pt x="263" y="1053"/>
                    </a:lnTo>
                    <a:lnTo>
                      <a:pt x="266" y="1148"/>
                    </a:lnTo>
                    <a:lnTo>
                      <a:pt x="276" y="1241"/>
                    </a:lnTo>
                    <a:lnTo>
                      <a:pt x="291" y="1333"/>
                    </a:lnTo>
                    <a:lnTo>
                      <a:pt x="312" y="1423"/>
                    </a:lnTo>
                    <a:lnTo>
                      <a:pt x="340" y="1512"/>
                    </a:lnTo>
                    <a:lnTo>
                      <a:pt x="373" y="1598"/>
                    </a:lnTo>
                    <a:lnTo>
                      <a:pt x="413" y="1683"/>
                    </a:lnTo>
                    <a:lnTo>
                      <a:pt x="448" y="1748"/>
                    </a:lnTo>
                    <a:lnTo>
                      <a:pt x="487" y="1811"/>
                    </a:lnTo>
                    <a:lnTo>
                      <a:pt x="529" y="1872"/>
                    </a:lnTo>
                    <a:lnTo>
                      <a:pt x="574" y="1931"/>
                    </a:lnTo>
                    <a:lnTo>
                      <a:pt x="624" y="1988"/>
                    </a:lnTo>
                    <a:lnTo>
                      <a:pt x="1162" y="1111"/>
                    </a:lnTo>
                    <a:lnTo>
                      <a:pt x="435" y="383"/>
                    </a:lnTo>
                    <a:close/>
                    <a:moveTo>
                      <a:pt x="401" y="0"/>
                    </a:moveTo>
                    <a:lnTo>
                      <a:pt x="415" y="1"/>
                    </a:lnTo>
                    <a:lnTo>
                      <a:pt x="428" y="6"/>
                    </a:lnTo>
                    <a:lnTo>
                      <a:pt x="439" y="15"/>
                    </a:lnTo>
                    <a:lnTo>
                      <a:pt x="1466" y="1043"/>
                    </a:lnTo>
                    <a:lnTo>
                      <a:pt x="1475" y="1054"/>
                    </a:lnTo>
                    <a:lnTo>
                      <a:pt x="1480" y="1067"/>
                    </a:lnTo>
                    <a:lnTo>
                      <a:pt x="1481" y="1081"/>
                    </a:lnTo>
                    <a:lnTo>
                      <a:pt x="1479" y="1094"/>
                    </a:lnTo>
                    <a:lnTo>
                      <a:pt x="1474" y="1106"/>
                    </a:lnTo>
                    <a:lnTo>
                      <a:pt x="713" y="2345"/>
                    </a:lnTo>
                    <a:lnTo>
                      <a:pt x="704" y="2356"/>
                    </a:lnTo>
                    <a:lnTo>
                      <a:pt x="692" y="2364"/>
                    </a:lnTo>
                    <a:lnTo>
                      <a:pt x="679" y="2368"/>
                    </a:lnTo>
                    <a:lnTo>
                      <a:pt x="670" y="2369"/>
                    </a:lnTo>
                    <a:lnTo>
                      <a:pt x="654" y="2366"/>
                    </a:lnTo>
                    <a:lnTo>
                      <a:pt x="639" y="2359"/>
                    </a:lnTo>
                    <a:lnTo>
                      <a:pt x="564" y="2298"/>
                    </a:lnTo>
                    <a:lnTo>
                      <a:pt x="494" y="2234"/>
                    </a:lnTo>
                    <a:lnTo>
                      <a:pt x="429" y="2166"/>
                    </a:lnTo>
                    <a:lnTo>
                      <a:pt x="368" y="2094"/>
                    </a:lnTo>
                    <a:lnTo>
                      <a:pt x="311" y="2020"/>
                    </a:lnTo>
                    <a:lnTo>
                      <a:pt x="259" y="1944"/>
                    </a:lnTo>
                    <a:lnTo>
                      <a:pt x="211" y="1863"/>
                    </a:lnTo>
                    <a:lnTo>
                      <a:pt x="167" y="1781"/>
                    </a:lnTo>
                    <a:lnTo>
                      <a:pt x="128" y="1696"/>
                    </a:lnTo>
                    <a:lnTo>
                      <a:pt x="95" y="1610"/>
                    </a:lnTo>
                    <a:lnTo>
                      <a:pt x="66" y="1521"/>
                    </a:lnTo>
                    <a:lnTo>
                      <a:pt x="43" y="1430"/>
                    </a:lnTo>
                    <a:lnTo>
                      <a:pt x="24" y="1338"/>
                    </a:lnTo>
                    <a:lnTo>
                      <a:pt x="11" y="1244"/>
                    </a:lnTo>
                    <a:lnTo>
                      <a:pt x="3" y="1150"/>
                    </a:lnTo>
                    <a:lnTo>
                      <a:pt x="0" y="1053"/>
                    </a:lnTo>
                    <a:lnTo>
                      <a:pt x="3" y="960"/>
                    </a:lnTo>
                    <a:lnTo>
                      <a:pt x="11" y="867"/>
                    </a:lnTo>
                    <a:lnTo>
                      <a:pt x="24" y="775"/>
                    </a:lnTo>
                    <a:lnTo>
                      <a:pt x="42" y="684"/>
                    </a:lnTo>
                    <a:lnTo>
                      <a:pt x="66" y="593"/>
                    </a:lnTo>
                    <a:lnTo>
                      <a:pt x="94" y="505"/>
                    </a:lnTo>
                    <a:lnTo>
                      <a:pt x="127" y="419"/>
                    </a:lnTo>
                    <a:lnTo>
                      <a:pt x="165" y="333"/>
                    </a:lnTo>
                    <a:lnTo>
                      <a:pt x="209" y="251"/>
                    </a:lnTo>
                    <a:lnTo>
                      <a:pt x="256" y="170"/>
                    </a:lnTo>
                    <a:lnTo>
                      <a:pt x="308" y="93"/>
                    </a:lnTo>
                    <a:lnTo>
                      <a:pt x="364" y="19"/>
                    </a:lnTo>
                    <a:lnTo>
                      <a:pt x="374" y="9"/>
                    </a:lnTo>
                    <a:lnTo>
                      <a:pt x="38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6" name="Freeform 58">
                <a:extLst>
                  <a:ext uri="{FF2B5EF4-FFF2-40B4-BE49-F238E27FC236}">
                    <a16:creationId xmlns:a16="http://schemas.microsoft.com/office/drawing/2014/main" xmlns="" id="{169F8B9E-B059-4913-9A8D-C2A040ADB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563" y="4878388"/>
                <a:ext cx="250825" cy="161925"/>
              </a:xfrm>
              <a:custGeom>
                <a:avLst/>
                <a:gdLst>
                  <a:gd name="T0" fmla="*/ 832 w 2375"/>
                  <a:gd name="T1" fmla="*/ 0 h 1530"/>
                  <a:gd name="T2" fmla="*/ 2325 w 2375"/>
                  <a:gd name="T3" fmla="*/ 0 h 1530"/>
                  <a:gd name="T4" fmla="*/ 2338 w 2375"/>
                  <a:gd name="T5" fmla="*/ 2 h 1530"/>
                  <a:gd name="T6" fmla="*/ 2351 w 2375"/>
                  <a:gd name="T7" fmla="*/ 8 h 1530"/>
                  <a:gd name="T8" fmla="*/ 2362 w 2375"/>
                  <a:gd name="T9" fmla="*/ 17 h 1530"/>
                  <a:gd name="T10" fmla="*/ 2370 w 2375"/>
                  <a:gd name="T11" fmla="*/ 29 h 1530"/>
                  <a:gd name="T12" fmla="*/ 2374 w 2375"/>
                  <a:gd name="T13" fmla="*/ 42 h 1530"/>
                  <a:gd name="T14" fmla="*/ 2375 w 2375"/>
                  <a:gd name="T15" fmla="*/ 56 h 1530"/>
                  <a:gd name="T16" fmla="*/ 2362 w 2375"/>
                  <a:gd name="T17" fmla="*/ 150 h 1530"/>
                  <a:gd name="T18" fmla="*/ 2344 w 2375"/>
                  <a:gd name="T19" fmla="*/ 242 h 1530"/>
                  <a:gd name="T20" fmla="*/ 2322 w 2375"/>
                  <a:gd name="T21" fmla="*/ 333 h 1530"/>
                  <a:gd name="T22" fmla="*/ 2294 w 2375"/>
                  <a:gd name="T23" fmla="*/ 421 h 1530"/>
                  <a:gd name="T24" fmla="*/ 2262 w 2375"/>
                  <a:gd name="T25" fmla="*/ 507 h 1530"/>
                  <a:gd name="T26" fmla="*/ 2225 w 2375"/>
                  <a:gd name="T27" fmla="*/ 592 h 1530"/>
                  <a:gd name="T28" fmla="*/ 2183 w 2375"/>
                  <a:gd name="T29" fmla="*/ 674 h 1530"/>
                  <a:gd name="T30" fmla="*/ 2136 w 2375"/>
                  <a:gd name="T31" fmla="*/ 754 h 1530"/>
                  <a:gd name="T32" fmla="*/ 2085 w 2375"/>
                  <a:gd name="T33" fmla="*/ 831 h 1530"/>
                  <a:gd name="T34" fmla="*/ 2030 w 2375"/>
                  <a:gd name="T35" fmla="*/ 905 h 1530"/>
                  <a:gd name="T36" fmla="*/ 1971 w 2375"/>
                  <a:gd name="T37" fmla="*/ 976 h 1530"/>
                  <a:gd name="T38" fmla="*/ 1908 w 2375"/>
                  <a:gd name="T39" fmla="*/ 1045 h 1530"/>
                  <a:gd name="T40" fmla="*/ 1840 w 2375"/>
                  <a:gd name="T41" fmla="*/ 1109 h 1530"/>
                  <a:gd name="T42" fmla="*/ 1769 w 2375"/>
                  <a:gd name="T43" fmla="*/ 1169 h 1530"/>
                  <a:gd name="T44" fmla="*/ 1694 w 2375"/>
                  <a:gd name="T45" fmla="*/ 1226 h 1530"/>
                  <a:gd name="T46" fmla="*/ 1618 w 2375"/>
                  <a:gd name="T47" fmla="*/ 1277 h 1530"/>
                  <a:gd name="T48" fmla="*/ 1538 w 2375"/>
                  <a:gd name="T49" fmla="*/ 1324 h 1530"/>
                  <a:gd name="T50" fmla="*/ 1456 w 2375"/>
                  <a:gd name="T51" fmla="*/ 1366 h 1530"/>
                  <a:gd name="T52" fmla="*/ 1372 w 2375"/>
                  <a:gd name="T53" fmla="*/ 1404 h 1530"/>
                  <a:gd name="T54" fmla="*/ 1285 w 2375"/>
                  <a:gd name="T55" fmla="*/ 1437 h 1530"/>
                  <a:gd name="T56" fmla="*/ 1197 w 2375"/>
                  <a:gd name="T57" fmla="*/ 1465 h 1530"/>
                  <a:gd name="T58" fmla="*/ 1108 w 2375"/>
                  <a:gd name="T59" fmla="*/ 1488 h 1530"/>
                  <a:gd name="T60" fmla="*/ 1017 w 2375"/>
                  <a:gd name="T61" fmla="*/ 1506 h 1530"/>
                  <a:gd name="T62" fmla="*/ 924 w 2375"/>
                  <a:gd name="T63" fmla="*/ 1519 h 1530"/>
                  <a:gd name="T64" fmla="*/ 831 w 2375"/>
                  <a:gd name="T65" fmla="*/ 1527 h 1530"/>
                  <a:gd name="T66" fmla="*/ 737 w 2375"/>
                  <a:gd name="T67" fmla="*/ 1530 h 1530"/>
                  <a:gd name="T68" fmla="*/ 644 w 2375"/>
                  <a:gd name="T69" fmla="*/ 1527 h 1530"/>
                  <a:gd name="T70" fmla="*/ 553 w 2375"/>
                  <a:gd name="T71" fmla="*/ 1520 h 1530"/>
                  <a:gd name="T72" fmla="*/ 462 w 2375"/>
                  <a:gd name="T73" fmla="*/ 1507 h 1530"/>
                  <a:gd name="T74" fmla="*/ 373 w 2375"/>
                  <a:gd name="T75" fmla="*/ 1490 h 1530"/>
                  <a:gd name="T76" fmla="*/ 285 w 2375"/>
                  <a:gd name="T77" fmla="*/ 1468 h 1530"/>
                  <a:gd name="T78" fmla="*/ 199 w 2375"/>
                  <a:gd name="T79" fmla="*/ 1440 h 1530"/>
                  <a:gd name="T80" fmla="*/ 113 w 2375"/>
                  <a:gd name="T81" fmla="*/ 1407 h 1530"/>
                  <a:gd name="T82" fmla="*/ 29 w 2375"/>
                  <a:gd name="T83" fmla="*/ 1370 h 1530"/>
                  <a:gd name="T84" fmla="*/ 17 w 2375"/>
                  <a:gd name="T85" fmla="*/ 1362 h 1530"/>
                  <a:gd name="T86" fmla="*/ 8 w 2375"/>
                  <a:gd name="T87" fmla="*/ 1352 h 1530"/>
                  <a:gd name="T88" fmla="*/ 2 w 2375"/>
                  <a:gd name="T89" fmla="*/ 1339 h 1530"/>
                  <a:gd name="T90" fmla="*/ 0 w 2375"/>
                  <a:gd name="T91" fmla="*/ 1325 h 1530"/>
                  <a:gd name="T92" fmla="*/ 2 w 2375"/>
                  <a:gd name="T93" fmla="*/ 1311 h 1530"/>
                  <a:gd name="T94" fmla="*/ 8 w 2375"/>
                  <a:gd name="T95" fmla="*/ 1298 h 1530"/>
                  <a:gd name="T96" fmla="*/ 789 w 2375"/>
                  <a:gd name="T97" fmla="*/ 24 h 1530"/>
                  <a:gd name="T98" fmla="*/ 798 w 2375"/>
                  <a:gd name="T99" fmla="*/ 14 h 1530"/>
                  <a:gd name="T100" fmla="*/ 808 w 2375"/>
                  <a:gd name="T101" fmla="*/ 7 h 1530"/>
                  <a:gd name="T102" fmla="*/ 820 w 2375"/>
                  <a:gd name="T103" fmla="*/ 2 h 1530"/>
                  <a:gd name="T104" fmla="*/ 832 w 2375"/>
                  <a:gd name="T105" fmla="*/ 0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75" h="1530">
                    <a:moveTo>
                      <a:pt x="832" y="0"/>
                    </a:moveTo>
                    <a:lnTo>
                      <a:pt x="2325" y="0"/>
                    </a:lnTo>
                    <a:lnTo>
                      <a:pt x="2338" y="2"/>
                    </a:lnTo>
                    <a:lnTo>
                      <a:pt x="2351" y="8"/>
                    </a:lnTo>
                    <a:lnTo>
                      <a:pt x="2362" y="17"/>
                    </a:lnTo>
                    <a:lnTo>
                      <a:pt x="2370" y="29"/>
                    </a:lnTo>
                    <a:lnTo>
                      <a:pt x="2374" y="42"/>
                    </a:lnTo>
                    <a:lnTo>
                      <a:pt x="2375" y="56"/>
                    </a:lnTo>
                    <a:lnTo>
                      <a:pt x="2362" y="150"/>
                    </a:lnTo>
                    <a:lnTo>
                      <a:pt x="2344" y="242"/>
                    </a:lnTo>
                    <a:lnTo>
                      <a:pt x="2322" y="333"/>
                    </a:lnTo>
                    <a:lnTo>
                      <a:pt x="2294" y="421"/>
                    </a:lnTo>
                    <a:lnTo>
                      <a:pt x="2262" y="507"/>
                    </a:lnTo>
                    <a:lnTo>
                      <a:pt x="2225" y="592"/>
                    </a:lnTo>
                    <a:lnTo>
                      <a:pt x="2183" y="674"/>
                    </a:lnTo>
                    <a:lnTo>
                      <a:pt x="2136" y="754"/>
                    </a:lnTo>
                    <a:lnTo>
                      <a:pt x="2085" y="831"/>
                    </a:lnTo>
                    <a:lnTo>
                      <a:pt x="2030" y="905"/>
                    </a:lnTo>
                    <a:lnTo>
                      <a:pt x="1971" y="976"/>
                    </a:lnTo>
                    <a:lnTo>
                      <a:pt x="1908" y="1045"/>
                    </a:lnTo>
                    <a:lnTo>
                      <a:pt x="1840" y="1109"/>
                    </a:lnTo>
                    <a:lnTo>
                      <a:pt x="1769" y="1169"/>
                    </a:lnTo>
                    <a:lnTo>
                      <a:pt x="1694" y="1226"/>
                    </a:lnTo>
                    <a:lnTo>
                      <a:pt x="1618" y="1277"/>
                    </a:lnTo>
                    <a:lnTo>
                      <a:pt x="1538" y="1324"/>
                    </a:lnTo>
                    <a:lnTo>
                      <a:pt x="1456" y="1366"/>
                    </a:lnTo>
                    <a:lnTo>
                      <a:pt x="1372" y="1404"/>
                    </a:lnTo>
                    <a:lnTo>
                      <a:pt x="1285" y="1437"/>
                    </a:lnTo>
                    <a:lnTo>
                      <a:pt x="1197" y="1465"/>
                    </a:lnTo>
                    <a:lnTo>
                      <a:pt x="1108" y="1488"/>
                    </a:lnTo>
                    <a:lnTo>
                      <a:pt x="1017" y="1506"/>
                    </a:lnTo>
                    <a:lnTo>
                      <a:pt x="924" y="1519"/>
                    </a:lnTo>
                    <a:lnTo>
                      <a:pt x="831" y="1527"/>
                    </a:lnTo>
                    <a:lnTo>
                      <a:pt x="737" y="1530"/>
                    </a:lnTo>
                    <a:lnTo>
                      <a:pt x="644" y="1527"/>
                    </a:lnTo>
                    <a:lnTo>
                      <a:pt x="553" y="1520"/>
                    </a:lnTo>
                    <a:lnTo>
                      <a:pt x="462" y="1507"/>
                    </a:lnTo>
                    <a:lnTo>
                      <a:pt x="373" y="1490"/>
                    </a:lnTo>
                    <a:lnTo>
                      <a:pt x="285" y="1468"/>
                    </a:lnTo>
                    <a:lnTo>
                      <a:pt x="199" y="1440"/>
                    </a:lnTo>
                    <a:lnTo>
                      <a:pt x="113" y="1407"/>
                    </a:lnTo>
                    <a:lnTo>
                      <a:pt x="29" y="1370"/>
                    </a:lnTo>
                    <a:lnTo>
                      <a:pt x="17" y="1362"/>
                    </a:lnTo>
                    <a:lnTo>
                      <a:pt x="8" y="1352"/>
                    </a:lnTo>
                    <a:lnTo>
                      <a:pt x="2" y="1339"/>
                    </a:lnTo>
                    <a:lnTo>
                      <a:pt x="0" y="1325"/>
                    </a:lnTo>
                    <a:lnTo>
                      <a:pt x="2" y="1311"/>
                    </a:lnTo>
                    <a:lnTo>
                      <a:pt x="8" y="1298"/>
                    </a:lnTo>
                    <a:lnTo>
                      <a:pt x="789" y="24"/>
                    </a:lnTo>
                    <a:lnTo>
                      <a:pt x="798" y="14"/>
                    </a:lnTo>
                    <a:lnTo>
                      <a:pt x="808" y="7"/>
                    </a:lnTo>
                    <a:lnTo>
                      <a:pt x="820" y="2"/>
                    </a:lnTo>
                    <a:lnTo>
                      <a:pt x="8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xmlns="" id="{BDBB68E5-37E7-401D-B575-62A2CB9EC855}"/>
                </a:ext>
              </a:extLst>
            </p:cNvPr>
            <p:cNvGrpSpPr/>
            <p:nvPr/>
          </p:nvGrpSpPr>
          <p:grpSpPr>
            <a:xfrm>
              <a:off x="-4122705" y="3612465"/>
              <a:ext cx="305634" cy="303612"/>
              <a:chOff x="5509038" y="2829908"/>
              <a:chExt cx="376386" cy="373901"/>
            </a:xfrm>
            <a:solidFill>
              <a:schemeClr val="bg1"/>
            </a:solidFill>
          </p:grpSpPr>
          <p:sp>
            <p:nvSpPr>
              <p:cNvPr id="221" name="Freeform 6">
                <a:extLst>
                  <a:ext uri="{FF2B5EF4-FFF2-40B4-BE49-F238E27FC236}">
                    <a16:creationId xmlns:a16="http://schemas.microsoft.com/office/drawing/2014/main" xmlns="" id="{0C0A7D64-FB73-4D0A-8055-DAC2332D2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038" y="2887049"/>
                <a:ext cx="318002" cy="316760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2" name="Freeform 7">
                <a:extLst>
                  <a:ext uri="{FF2B5EF4-FFF2-40B4-BE49-F238E27FC236}">
                    <a16:creationId xmlns:a16="http://schemas.microsoft.com/office/drawing/2014/main" xmlns="" id="{A3BBABD7-4DF6-4D03-92F0-ABEA421D0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9781" y="2954127"/>
                <a:ext cx="170181" cy="168938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3" name="Freeform 8">
                <a:extLst>
                  <a:ext uri="{FF2B5EF4-FFF2-40B4-BE49-F238E27FC236}">
                    <a16:creationId xmlns:a16="http://schemas.microsoft.com/office/drawing/2014/main" xmlns="" id="{48D5A1FB-E9D6-45BD-8F13-960853D57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977" y="2829908"/>
                <a:ext cx="207447" cy="206204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xmlns="" id="{5E464E75-26A5-4790-A13C-2590D59F6BBB}"/>
                </a:ext>
              </a:extLst>
            </p:cNvPr>
            <p:cNvGrpSpPr/>
            <p:nvPr/>
          </p:nvGrpSpPr>
          <p:grpSpPr>
            <a:xfrm>
              <a:off x="-1777056" y="3622676"/>
              <a:ext cx="344602" cy="283188"/>
              <a:chOff x="7000875" y="2609851"/>
              <a:chExt cx="481013" cy="395288"/>
            </a:xfrm>
            <a:solidFill>
              <a:schemeClr val="bg1"/>
            </a:solidFill>
          </p:grpSpPr>
          <p:sp>
            <p:nvSpPr>
              <p:cNvPr id="219" name="Freeform 39">
                <a:extLst>
                  <a:ext uri="{FF2B5EF4-FFF2-40B4-BE49-F238E27FC236}">
                    <a16:creationId xmlns:a16="http://schemas.microsoft.com/office/drawing/2014/main" xmlns="" id="{A071C1A9-5F58-43E2-8647-A9749B90D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0875" y="26384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0" name="Freeform 40">
                <a:extLst>
                  <a:ext uri="{FF2B5EF4-FFF2-40B4-BE49-F238E27FC236}">
                    <a16:creationId xmlns:a16="http://schemas.microsoft.com/office/drawing/2014/main" xmlns="" id="{77056862-EA2F-4C1C-A8D9-3451C3041E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2663" y="26098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xmlns="" id="{0C8D98DF-FB33-4570-A728-1443C8D3466D}"/>
                </a:ext>
              </a:extLst>
            </p:cNvPr>
            <p:cNvGrpSpPr/>
            <p:nvPr/>
          </p:nvGrpSpPr>
          <p:grpSpPr>
            <a:xfrm>
              <a:off x="-3353025" y="3591590"/>
              <a:ext cx="343028" cy="345360"/>
              <a:chOff x="7156450" y="2708275"/>
              <a:chExt cx="233363" cy="234950"/>
            </a:xfrm>
            <a:solidFill>
              <a:schemeClr val="bg1"/>
            </a:solidFill>
          </p:grpSpPr>
          <p:sp>
            <p:nvSpPr>
              <p:cNvPr id="217" name="Rectangle 33">
                <a:extLst>
                  <a:ext uri="{FF2B5EF4-FFF2-40B4-BE49-F238E27FC236}">
                    <a16:creationId xmlns:a16="http://schemas.microsoft.com/office/drawing/2014/main" xmlns="" id="{F473FE2A-2B31-486C-831E-811744670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56450" y="2803525"/>
                <a:ext cx="41275" cy="1238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8" name="Freeform 34">
                <a:extLst>
                  <a:ext uri="{FF2B5EF4-FFF2-40B4-BE49-F238E27FC236}">
                    <a16:creationId xmlns:a16="http://schemas.microsoft.com/office/drawing/2014/main" xmlns="" id="{215292E8-F433-4743-A3D9-AA5746DCA8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5188" y="2708275"/>
                <a:ext cx="174625" cy="234950"/>
              </a:xfrm>
              <a:custGeom>
                <a:avLst/>
                <a:gdLst>
                  <a:gd name="T0" fmla="*/ 790 w 2315"/>
                  <a:gd name="T1" fmla="*/ 1051 h 3103"/>
                  <a:gd name="T2" fmla="*/ 645 w 2315"/>
                  <a:gd name="T3" fmla="*/ 1093 h 3103"/>
                  <a:gd name="T4" fmla="*/ 513 w 2315"/>
                  <a:gd name="T5" fmla="*/ 1176 h 3103"/>
                  <a:gd name="T6" fmla="*/ 407 w 2315"/>
                  <a:gd name="T7" fmla="*/ 1297 h 3103"/>
                  <a:gd name="T8" fmla="*/ 338 w 2315"/>
                  <a:gd name="T9" fmla="*/ 1438 h 3103"/>
                  <a:gd name="T10" fmla="*/ 311 w 2315"/>
                  <a:gd name="T11" fmla="*/ 1590 h 3103"/>
                  <a:gd name="T12" fmla="*/ 324 w 2315"/>
                  <a:gd name="T13" fmla="*/ 1743 h 3103"/>
                  <a:gd name="T14" fmla="*/ 378 w 2315"/>
                  <a:gd name="T15" fmla="*/ 1890 h 3103"/>
                  <a:gd name="T16" fmla="*/ 473 w 2315"/>
                  <a:gd name="T17" fmla="*/ 2018 h 3103"/>
                  <a:gd name="T18" fmla="*/ 600 w 2315"/>
                  <a:gd name="T19" fmla="*/ 2115 h 3103"/>
                  <a:gd name="T20" fmla="*/ 741 w 2315"/>
                  <a:gd name="T21" fmla="*/ 2170 h 3103"/>
                  <a:gd name="T22" fmla="*/ 891 w 2315"/>
                  <a:gd name="T23" fmla="*/ 2184 h 3103"/>
                  <a:gd name="T24" fmla="*/ 1039 w 2315"/>
                  <a:gd name="T25" fmla="*/ 2157 h 3103"/>
                  <a:gd name="T26" fmla="*/ 1176 w 2315"/>
                  <a:gd name="T27" fmla="*/ 2087 h 3103"/>
                  <a:gd name="T28" fmla="*/ 1294 w 2315"/>
                  <a:gd name="T29" fmla="*/ 1977 h 3103"/>
                  <a:gd name="T30" fmla="*/ 1375 w 2315"/>
                  <a:gd name="T31" fmla="*/ 1842 h 3103"/>
                  <a:gd name="T32" fmla="*/ 1415 w 2315"/>
                  <a:gd name="T33" fmla="*/ 1693 h 3103"/>
                  <a:gd name="T34" fmla="*/ 1415 w 2315"/>
                  <a:gd name="T35" fmla="*/ 1539 h 3103"/>
                  <a:gd name="T36" fmla="*/ 1375 w 2315"/>
                  <a:gd name="T37" fmla="*/ 1390 h 3103"/>
                  <a:gd name="T38" fmla="*/ 1294 w 2315"/>
                  <a:gd name="T39" fmla="*/ 1253 h 3103"/>
                  <a:gd name="T40" fmla="*/ 1176 w 2315"/>
                  <a:gd name="T41" fmla="*/ 1143 h 3103"/>
                  <a:gd name="T42" fmla="*/ 1039 w 2315"/>
                  <a:gd name="T43" fmla="*/ 1074 h 3103"/>
                  <a:gd name="T44" fmla="*/ 891 w 2315"/>
                  <a:gd name="T45" fmla="*/ 1046 h 3103"/>
                  <a:gd name="T46" fmla="*/ 1320 w 2315"/>
                  <a:gd name="T47" fmla="*/ 1046 h 3103"/>
                  <a:gd name="T48" fmla="*/ 1417 w 2315"/>
                  <a:gd name="T49" fmla="*/ 1140 h 3103"/>
                  <a:gd name="T50" fmla="*/ 1515 w 2315"/>
                  <a:gd name="T51" fmla="*/ 1297 h 3103"/>
                  <a:gd name="T52" fmla="*/ 1571 w 2315"/>
                  <a:gd name="T53" fmla="*/ 1468 h 3103"/>
                  <a:gd name="T54" fmla="*/ 1584 w 2315"/>
                  <a:gd name="T55" fmla="*/ 1647 h 3103"/>
                  <a:gd name="T56" fmla="*/ 1555 w 2315"/>
                  <a:gd name="T57" fmla="*/ 1825 h 3103"/>
                  <a:gd name="T58" fmla="*/ 1484 w 2315"/>
                  <a:gd name="T59" fmla="*/ 1992 h 3103"/>
                  <a:gd name="T60" fmla="*/ 1664 w 2315"/>
                  <a:gd name="T61" fmla="*/ 2118 h 3103"/>
                  <a:gd name="T62" fmla="*/ 2315 w 2315"/>
                  <a:gd name="T63" fmla="*/ 2800 h 3103"/>
                  <a:gd name="T64" fmla="*/ 2307 w 2315"/>
                  <a:gd name="T65" fmla="*/ 2859 h 3103"/>
                  <a:gd name="T66" fmla="*/ 2276 w 2315"/>
                  <a:gd name="T67" fmla="*/ 2943 h 3103"/>
                  <a:gd name="T68" fmla="*/ 2209 w 2315"/>
                  <a:gd name="T69" fmla="*/ 3030 h 3103"/>
                  <a:gd name="T70" fmla="*/ 2128 w 2315"/>
                  <a:gd name="T71" fmla="*/ 3078 h 3103"/>
                  <a:gd name="T72" fmla="*/ 2053 w 2315"/>
                  <a:gd name="T73" fmla="*/ 3099 h 3103"/>
                  <a:gd name="T74" fmla="*/ 2010 w 2315"/>
                  <a:gd name="T75" fmla="*/ 3103 h 3103"/>
                  <a:gd name="T76" fmla="*/ 1403 w 2315"/>
                  <a:gd name="T77" fmla="*/ 2335 h 3103"/>
                  <a:gd name="T78" fmla="*/ 774 w 2315"/>
                  <a:gd name="T79" fmla="*/ 2903 h 3103"/>
                  <a:gd name="T80" fmla="*/ 657 w 2315"/>
                  <a:gd name="T81" fmla="*/ 2320 h 3103"/>
                  <a:gd name="T82" fmla="*/ 544 w 2315"/>
                  <a:gd name="T83" fmla="*/ 2903 h 3103"/>
                  <a:gd name="T84" fmla="*/ 545 w 2315"/>
                  <a:gd name="T85" fmla="*/ 687 h 3103"/>
                  <a:gd name="T86" fmla="*/ 657 w 2315"/>
                  <a:gd name="T87" fmla="*/ 911 h 3103"/>
                  <a:gd name="T88" fmla="*/ 774 w 2315"/>
                  <a:gd name="T89" fmla="*/ 0 h 3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15" h="3103">
                    <a:moveTo>
                      <a:pt x="891" y="1046"/>
                    </a:moveTo>
                    <a:lnTo>
                      <a:pt x="841" y="1046"/>
                    </a:lnTo>
                    <a:lnTo>
                      <a:pt x="790" y="1051"/>
                    </a:lnTo>
                    <a:lnTo>
                      <a:pt x="741" y="1061"/>
                    </a:lnTo>
                    <a:lnTo>
                      <a:pt x="693" y="1074"/>
                    </a:lnTo>
                    <a:lnTo>
                      <a:pt x="645" y="1093"/>
                    </a:lnTo>
                    <a:lnTo>
                      <a:pt x="600" y="1116"/>
                    </a:lnTo>
                    <a:lnTo>
                      <a:pt x="555" y="1143"/>
                    </a:lnTo>
                    <a:lnTo>
                      <a:pt x="513" y="1176"/>
                    </a:lnTo>
                    <a:lnTo>
                      <a:pt x="474" y="1213"/>
                    </a:lnTo>
                    <a:lnTo>
                      <a:pt x="438" y="1253"/>
                    </a:lnTo>
                    <a:lnTo>
                      <a:pt x="407" y="1297"/>
                    </a:lnTo>
                    <a:lnTo>
                      <a:pt x="379" y="1342"/>
                    </a:lnTo>
                    <a:lnTo>
                      <a:pt x="356" y="1390"/>
                    </a:lnTo>
                    <a:lnTo>
                      <a:pt x="338" y="1438"/>
                    </a:lnTo>
                    <a:lnTo>
                      <a:pt x="325" y="1487"/>
                    </a:lnTo>
                    <a:lnTo>
                      <a:pt x="316" y="1539"/>
                    </a:lnTo>
                    <a:lnTo>
                      <a:pt x="311" y="1590"/>
                    </a:lnTo>
                    <a:lnTo>
                      <a:pt x="311" y="1641"/>
                    </a:lnTo>
                    <a:lnTo>
                      <a:pt x="316" y="1693"/>
                    </a:lnTo>
                    <a:lnTo>
                      <a:pt x="324" y="1743"/>
                    </a:lnTo>
                    <a:lnTo>
                      <a:pt x="338" y="1794"/>
                    </a:lnTo>
                    <a:lnTo>
                      <a:pt x="356" y="1842"/>
                    </a:lnTo>
                    <a:lnTo>
                      <a:pt x="378" y="1890"/>
                    </a:lnTo>
                    <a:lnTo>
                      <a:pt x="406" y="1935"/>
                    </a:lnTo>
                    <a:lnTo>
                      <a:pt x="437" y="1977"/>
                    </a:lnTo>
                    <a:lnTo>
                      <a:pt x="473" y="2018"/>
                    </a:lnTo>
                    <a:lnTo>
                      <a:pt x="513" y="2054"/>
                    </a:lnTo>
                    <a:lnTo>
                      <a:pt x="554" y="2087"/>
                    </a:lnTo>
                    <a:lnTo>
                      <a:pt x="600" y="2115"/>
                    </a:lnTo>
                    <a:lnTo>
                      <a:pt x="645" y="2138"/>
                    </a:lnTo>
                    <a:lnTo>
                      <a:pt x="693" y="2157"/>
                    </a:lnTo>
                    <a:lnTo>
                      <a:pt x="741" y="2170"/>
                    </a:lnTo>
                    <a:lnTo>
                      <a:pt x="790" y="2179"/>
                    </a:lnTo>
                    <a:lnTo>
                      <a:pt x="841" y="2184"/>
                    </a:lnTo>
                    <a:lnTo>
                      <a:pt x="891" y="2184"/>
                    </a:lnTo>
                    <a:lnTo>
                      <a:pt x="941" y="2179"/>
                    </a:lnTo>
                    <a:lnTo>
                      <a:pt x="990" y="2170"/>
                    </a:lnTo>
                    <a:lnTo>
                      <a:pt x="1039" y="2157"/>
                    </a:lnTo>
                    <a:lnTo>
                      <a:pt x="1087" y="2138"/>
                    </a:lnTo>
                    <a:lnTo>
                      <a:pt x="1132" y="2115"/>
                    </a:lnTo>
                    <a:lnTo>
                      <a:pt x="1176" y="2087"/>
                    </a:lnTo>
                    <a:lnTo>
                      <a:pt x="1218" y="2054"/>
                    </a:lnTo>
                    <a:lnTo>
                      <a:pt x="1258" y="2018"/>
                    </a:lnTo>
                    <a:lnTo>
                      <a:pt x="1294" y="1977"/>
                    </a:lnTo>
                    <a:lnTo>
                      <a:pt x="1326" y="1934"/>
                    </a:lnTo>
                    <a:lnTo>
                      <a:pt x="1352" y="1888"/>
                    </a:lnTo>
                    <a:lnTo>
                      <a:pt x="1375" y="1842"/>
                    </a:lnTo>
                    <a:lnTo>
                      <a:pt x="1393" y="1793"/>
                    </a:lnTo>
                    <a:lnTo>
                      <a:pt x="1406" y="1743"/>
                    </a:lnTo>
                    <a:lnTo>
                      <a:pt x="1415" y="1693"/>
                    </a:lnTo>
                    <a:lnTo>
                      <a:pt x="1419" y="1641"/>
                    </a:lnTo>
                    <a:lnTo>
                      <a:pt x="1419" y="1590"/>
                    </a:lnTo>
                    <a:lnTo>
                      <a:pt x="1415" y="1539"/>
                    </a:lnTo>
                    <a:lnTo>
                      <a:pt x="1406" y="1487"/>
                    </a:lnTo>
                    <a:lnTo>
                      <a:pt x="1393" y="1438"/>
                    </a:lnTo>
                    <a:lnTo>
                      <a:pt x="1375" y="1390"/>
                    </a:lnTo>
                    <a:lnTo>
                      <a:pt x="1352" y="1342"/>
                    </a:lnTo>
                    <a:lnTo>
                      <a:pt x="1325" y="1297"/>
                    </a:lnTo>
                    <a:lnTo>
                      <a:pt x="1294" y="1253"/>
                    </a:lnTo>
                    <a:lnTo>
                      <a:pt x="1258" y="1213"/>
                    </a:lnTo>
                    <a:lnTo>
                      <a:pt x="1218" y="1176"/>
                    </a:lnTo>
                    <a:lnTo>
                      <a:pt x="1176" y="1143"/>
                    </a:lnTo>
                    <a:lnTo>
                      <a:pt x="1132" y="1115"/>
                    </a:lnTo>
                    <a:lnTo>
                      <a:pt x="1086" y="1093"/>
                    </a:lnTo>
                    <a:lnTo>
                      <a:pt x="1039" y="1074"/>
                    </a:lnTo>
                    <a:lnTo>
                      <a:pt x="990" y="1061"/>
                    </a:lnTo>
                    <a:lnTo>
                      <a:pt x="941" y="1051"/>
                    </a:lnTo>
                    <a:lnTo>
                      <a:pt x="891" y="1046"/>
                    </a:lnTo>
                    <a:close/>
                    <a:moveTo>
                      <a:pt x="774" y="0"/>
                    </a:moveTo>
                    <a:lnTo>
                      <a:pt x="1320" y="0"/>
                    </a:lnTo>
                    <a:lnTo>
                      <a:pt x="1320" y="1046"/>
                    </a:lnTo>
                    <a:lnTo>
                      <a:pt x="1348" y="1069"/>
                    </a:lnTo>
                    <a:lnTo>
                      <a:pt x="1375" y="1094"/>
                    </a:lnTo>
                    <a:lnTo>
                      <a:pt x="1417" y="1140"/>
                    </a:lnTo>
                    <a:lnTo>
                      <a:pt x="1455" y="1191"/>
                    </a:lnTo>
                    <a:lnTo>
                      <a:pt x="1488" y="1242"/>
                    </a:lnTo>
                    <a:lnTo>
                      <a:pt x="1515" y="1297"/>
                    </a:lnTo>
                    <a:lnTo>
                      <a:pt x="1538" y="1352"/>
                    </a:lnTo>
                    <a:lnTo>
                      <a:pt x="1557" y="1410"/>
                    </a:lnTo>
                    <a:lnTo>
                      <a:pt x="1571" y="1468"/>
                    </a:lnTo>
                    <a:lnTo>
                      <a:pt x="1580" y="1528"/>
                    </a:lnTo>
                    <a:lnTo>
                      <a:pt x="1584" y="1587"/>
                    </a:lnTo>
                    <a:lnTo>
                      <a:pt x="1584" y="1647"/>
                    </a:lnTo>
                    <a:lnTo>
                      <a:pt x="1579" y="1707"/>
                    </a:lnTo>
                    <a:lnTo>
                      <a:pt x="1569" y="1766"/>
                    </a:lnTo>
                    <a:lnTo>
                      <a:pt x="1555" y="1825"/>
                    </a:lnTo>
                    <a:lnTo>
                      <a:pt x="1536" y="1881"/>
                    </a:lnTo>
                    <a:lnTo>
                      <a:pt x="1512" y="1937"/>
                    </a:lnTo>
                    <a:lnTo>
                      <a:pt x="1484" y="1992"/>
                    </a:lnTo>
                    <a:lnTo>
                      <a:pt x="1451" y="2043"/>
                    </a:lnTo>
                    <a:lnTo>
                      <a:pt x="1579" y="2171"/>
                    </a:lnTo>
                    <a:lnTo>
                      <a:pt x="1664" y="2118"/>
                    </a:lnTo>
                    <a:lnTo>
                      <a:pt x="2315" y="2786"/>
                    </a:lnTo>
                    <a:lnTo>
                      <a:pt x="2315" y="2791"/>
                    </a:lnTo>
                    <a:lnTo>
                      <a:pt x="2315" y="2800"/>
                    </a:lnTo>
                    <a:lnTo>
                      <a:pt x="2314" y="2815"/>
                    </a:lnTo>
                    <a:lnTo>
                      <a:pt x="2311" y="2835"/>
                    </a:lnTo>
                    <a:lnTo>
                      <a:pt x="2307" y="2859"/>
                    </a:lnTo>
                    <a:lnTo>
                      <a:pt x="2300" y="2884"/>
                    </a:lnTo>
                    <a:lnTo>
                      <a:pt x="2290" y="2913"/>
                    </a:lnTo>
                    <a:lnTo>
                      <a:pt x="2276" y="2943"/>
                    </a:lnTo>
                    <a:lnTo>
                      <a:pt x="2257" y="2974"/>
                    </a:lnTo>
                    <a:lnTo>
                      <a:pt x="2234" y="3005"/>
                    </a:lnTo>
                    <a:lnTo>
                      <a:pt x="2209" y="3030"/>
                    </a:lnTo>
                    <a:lnTo>
                      <a:pt x="2183" y="3050"/>
                    </a:lnTo>
                    <a:lnTo>
                      <a:pt x="2156" y="3066"/>
                    </a:lnTo>
                    <a:lnTo>
                      <a:pt x="2128" y="3078"/>
                    </a:lnTo>
                    <a:lnTo>
                      <a:pt x="2101" y="3087"/>
                    </a:lnTo>
                    <a:lnTo>
                      <a:pt x="2076" y="3095"/>
                    </a:lnTo>
                    <a:lnTo>
                      <a:pt x="2053" y="3099"/>
                    </a:lnTo>
                    <a:lnTo>
                      <a:pt x="2034" y="3102"/>
                    </a:lnTo>
                    <a:lnTo>
                      <a:pt x="2019" y="3103"/>
                    </a:lnTo>
                    <a:lnTo>
                      <a:pt x="2010" y="3103"/>
                    </a:lnTo>
                    <a:lnTo>
                      <a:pt x="2006" y="3103"/>
                    </a:lnTo>
                    <a:lnTo>
                      <a:pt x="1355" y="2435"/>
                    </a:lnTo>
                    <a:lnTo>
                      <a:pt x="1403" y="2335"/>
                    </a:lnTo>
                    <a:lnTo>
                      <a:pt x="1320" y="2252"/>
                    </a:lnTo>
                    <a:lnTo>
                      <a:pt x="1320" y="2903"/>
                    </a:lnTo>
                    <a:lnTo>
                      <a:pt x="774" y="2903"/>
                    </a:lnTo>
                    <a:lnTo>
                      <a:pt x="774" y="2345"/>
                    </a:lnTo>
                    <a:lnTo>
                      <a:pt x="715" y="2336"/>
                    </a:lnTo>
                    <a:lnTo>
                      <a:pt x="657" y="2320"/>
                    </a:lnTo>
                    <a:lnTo>
                      <a:pt x="600" y="2300"/>
                    </a:lnTo>
                    <a:lnTo>
                      <a:pt x="544" y="2274"/>
                    </a:lnTo>
                    <a:lnTo>
                      <a:pt x="544" y="2903"/>
                    </a:lnTo>
                    <a:lnTo>
                      <a:pt x="0" y="2903"/>
                    </a:lnTo>
                    <a:lnTo>
                      <a:pt x="0" y="687"/>
                    </a:lnTo>
                    <a:lnTo>
                      <a:pt x="545" y="687"/>
                    </a:lnTo>
                    <a:lnTo>
                      <a:pt x="545" y="957"/>
                    </a:lnTo>
                    <a:lnTo>
                      <a:pt x="601" y="932"/>
                    </a:lnTo>
                    <a:lnTo>
                      <a:pt x="657" y="911"/>
                    </a:lnTo>
                    <a:lnTo>
                      <a:pt x="715" y="896"/>
                    </a:lnTo>
                    <a:lnTo>
                      <a:pt x="774" y="885"/>
                    </a:lnTo>
                    <a:lnTo>
                      <a:pt x="7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xmlns="" id="{04F407B7-587D-4256-9F82-460C8842CE06}"/>
                </a:ext>
              </a:extLst>
            </p:cNvPr>
            <p:cNvGrpSpPr/>
            <p:nvPr/>
          </p:nvGrpSpPr>
          <p:grpSpPr>
            <a:xfrm>
              <a:off x="-4911084" y="3596397"/>
              <a:ext cx="305634" cy="335748"/>
              <a:chOff x="4776788" y="2243138"/>
              <a:chExt cx="434976" cy="477838"/>
            </a:xfrm>
            <a:solidFill>
              <a:schemeClr val="bg1"/>
            </a:solidFill>
          </p:grpSpPr>
          <p:sp>
            <p:nvSpPr>
              <p:cNvPr id="205" name="Freeform 17">
                <a:extLst>
                  <a:ext uri="{FF2B5EF4-FFF2-40B4-BE49-F238E27FC236}">
                    <a16:creationId xmlns:a16="http://schemas.microsoft.com/office/drawing/2014/main" xmlns="" id="{0734B263-61D0-4D6C-A629-831A9DDEE3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8226" y="2316163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6" name="Freeform 18">
                <a:extLst>
                  <a:ext uri="{FF2B5EF4-FFF2-40B4-BE49-F238E27FC236}">
                    <a16:creationId xmlns:a16="http://schemas.microsoft.com/office/drawing/2014/main" xmlns="" id="{84CA208B-33B1-4184-A546-3F3D3D957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751" y="224313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7" name="Freeform 19">
                <a:extLst>
                  <a:ext uri="{FF2B5EF4-FFF2-40B4-BE49-F238E27FC236}">
                    <a16:creationId xmlns:a16="http://schemas.microsoft.com/office/drawing/2014/main" xmlns="" id="{1F5B05C8-72CE-458D-BDD0-60FE9E03A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563" y="227171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8" name="Freeform 20">
                <a:extLst>
                  <a:ext uri="{FF2B5EF4-FFF2-40B4-BE49-F238E27FC236}">
                    <a16:creationId xmlns:a16="http://schemas.microsoft.com/office/drawing/2014/main" xmlns="" id="{334648B3-BB3E-410E-A7DD-D7C6DD695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34632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9" name="Freeform 21">
                <a:extLst>
                  <a:ext uri="{FF2B5EF4-FFF2-40B4-BE49-F238E27FC236}">
                    <a16:creationId xmlns:a16="http://schemas.microsoft.com/office/drawing/2014/main" xmlns="" id="{72D04EF2-3882-416A-9367-6E252B192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788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0" name="Freeform 22">
                <a:extLst>
                  <a:ext uri="{FF2B5EF4-FFF2-40B4-BE49-F238E27FC236}">
                    <a16:creationId xmlns:a16="http://schemas.microsoft.com/office/drawing/2014/main" xmlns="" id="{C0839FF4-B1EF-4A71-9205-DEED622C5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54000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1" name="Freeform 23">
                <a:extLst>
                  <a:ext uri="{FF2B5EF4-FFF2-40B4-BE49-F238E27FC236}">
                    <a16:creationId xmlns:a16="http://schemas.microsoft.com/office/drawing/2014/main" xmlns="" id="{0DACAF93-DECF-4A1C-8E45-C5F55EB27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54000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2" name="Freeform 24">
                <a:extLst>
                  <a:ext uri="{FF2B5EF4-FFF2-40B4-BE49-F238E27FC236}">
                    <a16:creationId xmlns:a16="http://schemas.microsoft.com/office/drawing/2014/main" xmlns="" id="{3C0E013D-DE4E-4E00-B2D4-2C90747B7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726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3" name="Freeform 25">
                <a:extLst>
                  <a:ext uri="{FF2B5EF4-FFF2-40B4-BE49-F238E27FC236}">
                    <a16:creationId xmlns:a16="http://schemas.microsoft.com/office/drawing/2014/main" xmlns="" id="{0EDA5607-7A1D-4595-9958-B8F39494D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34632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4" name="Freeform 26">
                <a:extLst>
                  <a:ext uri="{FF2B5EF4-FFF2-40B4-BE49-F238E27FC236}">
                    <a16:creationId xmlns:a16="http://schemas.microsoft.com/office/drawing/2014/main" xmlns="" id="{4082C71E-FBD8-480F-A2FE-D6FEDB79F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238" y="227171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5" name="Freeform 27">
                <a:extLst>
                  <a:ext uri="{FF2B5EF4-FFF2-40B4-BE49-F238E27FC236}">
                    <a16:creationId xmlns:a16="http://schemas.microsoft.com/office/drawing/2014/main" xmlns="" id="{1BF0BFE4-43E7-4B4A-8BD6-F12FBCCE9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2051" y="238283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6" name="Freeform 28">
                <a:extLst>
                  <a:ext uri="{FF2B5EF4-FFF2-40B4-BE49-F238E27FC236}">
                    <a16:creationId xmlns:a16="http://schemas.microsoft.com/office/drawing/2014/main" xmlns="" id="{D044A9A6-5936-4BBF-84F2-309FC4D97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463" y="254317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</p:grpSp>
      <p:sp>
        <p:nvSpPr>
          <p:cNvPr id="229" name="Rectangle 10">
            <a:extLst>
              <a:ext uri="{FF2B5EF4-FFF2-40B4-BE49-F238E27FC236}">
                <a16:creationId xmlns:a16="http://schemas.microsoft.com/office/drawing/2014/main" xmlns="" id="{9C396DCA-BF7A-46C3-906D-1F052588D1E8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3524079" y="963839"/>
            <a:ext cx="885825" cy="158237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xmlns="" id="{653FAC6F-592D-4E17-8D45-97B869020D45}"/>
              </a:ext>
            </a:extLst>
          </p:cNvPr>
          <p:cNvSpPr txBox="1"/>
          <p:nvPr/>
        </p:nvSpPr>
        <p:spPr>
          <a:xfrm>
            <a:off x="3284768" y="1431862"/>
            <a:ext cx="1364446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here.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4531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 Step Arrows Concept for Presentation</a:t>
            </a:r>
            <a:endParaRPr lang="en-US" dirty="0">
              <a:latin typeface="+mn-lt"/>
            </a:endParaRPr>
          </a:p>
        </p:txBody>
      </p:sp>
      <p:sp>
        <p:nvSpPr>
          <p:cNvPr id="94" name="Rectangle 13">
            <a:extLst>
              <a:ext uri="{FF2B5EF4-FFF2-40B4-BE49-F238E27FC236}">
                <a16:creationId xmlns:a16="http://schemas.microsoft.com/office/drawing/2014/main" xmlns="" id="{084A85EA-7A24-46E1-920C-2939B55E1BD8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2EC6C626-3A67-4158-8F92-A4DB5277B443}"/>
              </a:ext>
            </a:extLst>
          </p:cNvPr>
          <p:cNvSpPr txBox="1"/>
          <p:nvPr/>
        </p:nvSpPr>
        <p:spPr>
          <a:xfrm>
            <a:off x="7857298" y="2868678"/>
            <a:ext cx="294823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This is a sample text. Insert your desired text here. 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xmlns="" id="{86073B02-A253-4076-9BFA-3BB81F208799}"/>
              </a:ext>
            </a:extLst>
          </p:cNvPr>
          <p:cNvCxnSpPr/>
          <p:nvPr/>
        </p:nvCxnSpPr>
        <p:spPr>
          <a:xfrm>
            <a:off x="7807415" y="2594772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xmlns="" id="{270AB406-66E3-4324-8D00-5F384CF19846}"/>
              </a:ext>
            </a:extLst>
          </p:cNvPr>
          <p:cNvSpPr txBox="1"/>
          <p:nvPr/>
        </p:nvSpPr>
        <p:spPr>
          <a:xfrm>
            <a:off x="8697744" y="1876591"/>
            <a:ext cx="212777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Placeholder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5FEA2732-C676-4596-B0BE-DE827495FC52}"/>
              </a:ext>
            </a:extLst>
          </p:cNvPr>
          <p:cNvGrpSpPr/>
          <p:nvPr/>
        </p:nvGrpSpPr>
        <p:grpSpPr>
          <a:xfrm>
            <a:off x="7938072" y="1828801"/>
            <a:ext cx="534841" cy="538480"/>
            <a:chOff x="7156450" y="2708275"/>
            <a:chExt cx="233363" cy="234950"/>
          </a:xfrm>
          <a:solidFill>
            <a:schemeClr val="bg1"/>
          </a:solidFill>
        </p:grpSpPr>
        <p:sp>
          <p:nvSpPr>
            <p:cNvPr id="109" name="Rectangle 33">
              <a:extLst>
                <a:ext uri="{FF2B5EF4-FFF2-40B4-BE49-F238E27FC236}">
                  <a16:creationId xmlns:a16="http://schemas.microsoft.com/office/drawing/2014/main" xmlns="" id="{92EECB0F-E8D4-4E59-B1BC-3C7E87BA6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6450" y="2803525"/>
              <a:ext cx="41275" cy="1238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10" name="Freeform 34">
              <a:extLst>
                <a:ext uri="{FF2B5EF4-FFF2-40B4-BE49-F238E27FC236}">
                  <a16:creationId xmlns:a16="http://schemas.microsoft.com/office/drawing/2014/main" xmlns="" id="{5CA246D7-353F-4CE2-8024-3189DA8306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188" y="2708275"/>
              <a:ext cx="174625" cy="234950"/>
            </a:xfrm>
            <a:custGeom>
              <a:avLst/>
              <a:gdLst>
                <a:gd name="T0" fmla="*/ 790 w 2315"/>
                <a:gd name="T1" fmla="*/ 1051 h 3103"/>
                <a:gd name="T2" fmla="*/ 645 w 2315"/>
                <a:gd name="T3" fmla="*/ 1093 h 3103"/>
                <a:gd name="T4" fmla="*/ 513 w 2315"/>
                <a:gd name="T5" fmla="*/ 1176 h 3103"/>
                <a:gd name="T6" fmla="*/ 407 w 2315"/>
                <a:gd name="T7" fmla="*/ 1297 h 3103"/>
                <a:gd name="T8" fmla="*/ 338 w 2315"/>
                <a:gd name="T9" fmla="*/ 1438 h 3103"/>
                <a:gd name="T10" fmla="*/ 311 w 2315"/>
                <a:gd name="T11" fmla="*/ 1590 h 3103"/>
                <a:gd name="T12" fmla="*/ 324 w 2315"/>
                <a:gd name="T13" fmla="*/ 1743 h 3103"/>
                <a:gd name="T14" fmla="*/ 378 w 2315"/>
                <a:gd name="T15" fmla="*/ 1890 h 3103"/>
                <a:gd name="T16" fmla="*/ 473 w 2315"/>
                <a:gd name="T17" fmla="*/ 2018 h 3103"/>
                <a:gd name="T18" fmla="*/ 600 w 2315"/>
                <a:gd name="T19" fmla="*/ 2115 h 3103"/>
                <a:gd name="T20" fmla="*/ 741 w 2315"/>
                <a:gd name="T21" fmla="*/ 2170 h 3103"/>
                <a:gd name="T22" fmla="*/ 891 w 2315"/>
                <a:gd name="T23" fmla="*/ 2184 h 3103"/>
                <a:gd name="T24" fmla="*/ 1039 w 2315"/>
                <a:gd name="T25" fmla="*/ 2157 h 3103"/>
                <a:gd name="T26" fmla="*/ 1176 w 2315"/>
                <a:gd name="T27" fmla="*/ 2087 h 3103"/>
                <a:gd name="T28" fmla="*/ 1294 w 2315"/>
                <a:gd name="T29" fmla="*/ 1977 h 3103"/>
                <a:gd name="T30" fmla="*/ 1375 w 2315"/>
                <a:gd name="T31" fmla="*/ 1842 h 3103"/>
                <a:gd name="T32" fmla="*/ 1415 w 2315"/>
                <a:gd name="T33" fmla="*/ 1693 h 3103"/>
                <a:gd name="T34" fmla="*/ 1415 w 2315"/>
                <a:gd name="T35" fmla="*/ 1539 h 3103"/>
                <a:gd name="T36" fmla="*/ 1375 w 2315"/>
                <a:gd name="T37" fmla="*/ 1390 h 3103"/>
                <a:gd name="T38" fmla="*/ 1294 w 2315"/>
                <a:gd name="T39" fmla="*/ 1253 h 3103"/>
                <a:gd name="T40" fmla="*/ 1176 w 2315"/>
                <a:gd name="T41" fmla="*/ 1143 h 3103"/>
                <a:gd name="T42" fmla="*/ 1039 w 2315"/>
                <a:gd name="T43" fmla="*/ 1074 h 3103"/>
                <a:gd name="T44" fmla="*/ 891 w 2315"/>
                <a:gd name="T45" fmla="*/ 1046 h 3103"/>
                <a:gd name="T46" fmla="*/ 1320 w 2315"/>
                <a:gd name="T47" fmla="*/ 1046 h 3103"/>
                <a:gd name="T48" fmla="*/ 1417 w 2315"/>
                <a:gd name="T49" fmla="*/ 1140 h 3103"/>
                <a:gd name="T50" fmla="*/ 1515 w 2315"/>
                <a:gd name="T51" fmla="*/ 1297 h 3103"/>
                <a:gd name="T52" fmla="*/ 1571 w 2315"/>
                <a:gd name="T53" fmla="*/ 1468 h 3103"/>
                <a:gd name="T54" fmla="*/ 1584 w 2315"/>
                <a:gd name="T55" fmla="*/ 1647 h 3103"/>
                <a:gd name="T56" fmla="*/ 1555 w 2315"/>
                <a:gd name="T57" fmla="*/ 1825 h 3103"/>
                <a:gd name="T58" fmla="*/ 1484 w 2315"/>
                <a:gd name="T59" fmla="*/ 1992 h 3103"/>
                <a:gd name="T60" fmla="*/ 1664 w 2315"/>
                <a:gd name="T61" fmla="*/ 2118 h 3103"/>
                <a:gd name="T62" fmla="*/ 2315 w 2315"/>
                <a:gd name="T63" fmla="*/ 2800 h 3103"/>
                <a:gd name="T64" fmla="*/ 2307 w 2315"/>
                <a:gd name="T65" fmla="*/ 2859 h 3103"/>
                <a:gd name="T66" fmla="*/ 2276 w 2315"/>
                <a:gd name="T67" fmla="*/ 2943 h 3103"/>
                <a:gd name="T68" fmla="*/ 2209 w 2315"/>
                <a:gd name="T69" fmla="*/ 3030 h 3103"/>
                <a:gd name="T70" fmla="*/ 2128 w 2315"/>
                <a:gd name="T71" fmla="*/ 3078 h 3103"/>
                <a:gd name="T72" fmla="*/ 2053 w 2315"/>
                <a:gd name="T73" fmla="*/ 3099 h 3103"/>
                <a:gd name="T74" fmla="*/ 2010 w 2315"/>
                <a:gd name="T75" fmla="*/ 3103 h 3103"/>
                <a:gd name="T76" fmla="*/ 1403 w 2315"/>
                <a:gd name="T77" fmla="*/ 2335 h 3103"/>
                <a:gd name="T78" fmla="*/ 774 w 2315"/>
                <a:gd name="T79" fmla="*/ 2903 h 3103"/>
                <a:gd name="T80" fmla="*/ 657 w 2315"/>
                <a:gd name="T81" fmla="*/ 2320 h 3103"/>
                <a:gd name="T82" fmla="*/ 544 w 2315"/>
                <a:gd name="T83" fmla="*/ 2903 h 3103"/>
                <a:gd name="T84" fmla="*/ 545 w 2315"/>
                <a:gd name="T85" fmla="*/ 687 h 3103"/>
                <a:gd name="T86" fmla="*/ 657 w 2315"/>
                <a:gd name="T87" fmla="*/ 911 h 3103"/>
                <a:gd name="T88" fmla="*/ 774 w 2315"/>
                <a:gd name="T8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15" h="3103">
                  <a:moveTo>
                    <a:pt x="891" y="1046"/>
                  </a:moveTo>
                  <a:lnTo>
                    <a:pt x="841" y="1046"/>
                  </a:lnTo>
                  <a:lnTo>
                    <a:pt x="790" y="1051"/>
                  </a:lnTo>
                  <a:lnTo>
                    <a:pt x="741" y="1061"/>
                  </a:lnTo>
                  <a:lnTo>
                    <a:pt x="693" y="1074"/>
                  </a:lnTo>
                  <a:lnTo>
                    <a:pt x="645" y="1093"/>
                  </a:lnTo>
                  <a:lnTo>
                    <a:pt x="600" y="1116"/>
                  </a:lnTo>
                  <a:lnTo>
                    <a:pt x="555" y="1143"/>
                  </a:lnTo>
                  <a:lnTo>
                    <a:pt x="513" y="1176"/>
                  </a:lnTo>
                  <a:lnTo>
                    <a:pt x="474" y="1213"/>
                  </a:lnTo>
                  <a:lnTo>
                    <a:pt x="438" y="1253"/>
                  </a:lnTo>
                  <a:lnTo>
                    <a:pt x="407" y="1297"/>
                  </a:lnTo>
                  <a:lnTo>
                    <a:pt x="379" y="1342"/>
                  </a:lnTo>
                  <a:lnTo>
                    <a:pt x="356" y="1390"/>
                  </a:lnTo>
                  <a:lnTo>
                    <a:pt x="338" y="1438"/>
                  </a:lnTo>
                  <a:lnTo>
                    <a:pt x="325" y="1487"/>
                  </a:lnTo>
                  <a:lnTo>
                    <a:pt x="316" y="1539"/>
                  </a:lnTo>
                  <a:lnTo>
                    <a:pt x="311" y="1590"/>
                  </a:lnTo>
                  <a:lnTo>
                    <a:pt x="311" y="1641"/>
                  </a:lnTo>
                  <a:lnTo>
                    <a:pt x="316" y="1693"/>
                  </a:lnTo>
                  <a:lnTo>
                    <a:pt x="324" y="1743"/>
                  </a:lnTo>
                  <a:lnTo>
                    <a:pt x="338" y="1794"/>
                  </a:lnTo>
                  <a:lnTo>
                    <a:pt x="356" y="1842"/>
                  </a:lnTo>
                  <a:lnTo>
                    <a:pt x="378" y="1890"/>
                  </a:lnTo>
                  <a:lnTo>
                    <a:pt x="406" y="1935"/>
                  </a:lnTo>
                  <a:lnTo>
                    <a:pt x="437" y="1977"/>
                  </a:lnTo>
                  <a:lnTo>
                    <a:pt x="473" y="2018"/>
                  </a:lnTo>
                  <a:lnTo>
                    <a:pt x="513" y="2054"/>
                  </a:lnTo>
                  <a:lnTo>
                    <a:pt x="554" y="2087"/>
                  </a:lnTo>
                  <a:lnTo>
                    <a:pt x="600" y="2115"/>
                  </a:lnTo>
                  <a:lnTo>
                    <a:pt x="645" y="2138"/>
                  </a:lnTo>
                  <a:lnTo>
                    <a:pt x="693" y="2157"/>
                  </a:lnTo>
                  <a:lnTo>
                    <a:pt x="741" y="2170"/>
                  </a:lnTo>
                  <a:lnTo>
                    <a:pt x="790" y="2179"/>
                  </a:lnTo>
                  <a:lnTo>
                    <a:pt x="841" y="2184"/>
                  </a:lnTo>
                  <a:lnTo>
                    <a:pt x="891" y="2184"/>
                  </a:lnTo>
                  <a:lnTo>
                    <a:pt x="941" y="2179"/>
                  </a:lnTo>
                  <a:lnTo>
                    <a:pt x="990" y="2170"/>
                  </a:lnTo>
                  <a:lnTo>
                    <a:pt x="1039" y="2157"/>
                  </a:lnTo>
                  <a:lnTo>
                    <a:pt x="1087" y="2138"/>
                  </a:lnTo>
                  <a:lnTo>
                    <a:pt x="1132" y="2115"/>
                  </a:lnTo>
                  <a:lnTo>
                    <a:pt x="1176" y="2087"/>
                  </a:lnTo>
                  <a:lnTo>
                    <a:pt x="1218" y="2054"/>
                  </a:lnTo>
                  <a:lnTo>
                    <a:pt x="1258" y="2018"/>
                  </a:lnTo>
                  <a:lnTo>
                    <a:pt x="1294" y="1977"/>
                  </a:lnTo>
                  <a:lnTo>
                    <a:pt x="1326" y="1934"/>
                  </a:lnTo>
                  <a:lnTo>
                    <a:pt x="1352" y="1888"/>
                  </a:lnTo>
                  <a:lnTo>
                    <a:pt x="1375" y="1842"/>
                  </a:lnTo>
                  <a:lnTo>
                    <a:pt x="1393" y="1793"/>
                  </a:lnTo>
                  <a:lnTo>
                    <a:pt x="1406" y="1743"/>
                  </a:lnTo>
                  <a:lnTo>
                    <a:pt x="1415" y="1693"/>
                  </a:lnTo>
                  <a:lnTo>
                    <a:pt x="1419" y="1641"/>
                  </a:lnTo>
                  <a:lnTo>
                    <a:pt x="1419" y="1590"/>
                  </a:lnTo>
                  <a:lnTo>
                    <a:pt x="1415" y="1539"/>
                  </a:lnTo>
                  <a:lnTo>
                    <a:pt x="1406" y="1487"/>
                  </a:lnTo>
                  <a:lnTo>
                    <a:pt x="1393" y="1438"/>
                  </a:lnTo>
                  <a:lnTo>
                    <a:pt x="1375" y="1390"/>
                  </a:lnTo>
                  <a:lnTo>
                    <a:pt x="1352" y="1342"/>
                  </a:lnTo>
                  <a:lnTo>
                    <a:pt x="1325" y="1297"/>
                  </a:lnTo>
                  <a:lnTo>
                    <a:pt x="1294" y="1253"/>
                  </a:lnTo>
                  <a:lnTo>
                    <a:pt x="1258" y="1213"/>
                  </a:lnTo>
                  <a:lnTo>
                    <a:pt x="1218" y="1176"/>
                  </a:lnTo>
                  <a:lnTo>
                    <a:pt x="1176" y="1143"/>
                  </a:lnTo>
                  <a:lnTo>
                    <a:pt x="1132" y="1115"/>
                  </a:lnTo>
                  <a:lnTo>
                    <a:pt x="1086" y="1093"/>
                  </a:lnTo>
                  <a:lnTo>
                    <a:pt x="1039" y="1074"/>
                  </a:lnTo>
                  <a:lnTo>
                    <a:pt x="990" y="1061"/>
                  </a:lnTo>
                  <a:lnTo>
                    <a:pt x="941" y="1051"/>
                  </a:lnTo>
                  <a:lnTo>
                    <a:pt x="891" y="1046"/>
                  </a:lnTo>
                  <a:close/>
                  <a:moveTo>
                    <a:pt x="774" y="0"/>
                  </a:moveTo>
                  <a:lnTo>
                    <a:pt x="1320" y="0"/>
                  </a:lnTo>
                  <a:lnTo>
                    <a:pt x="1320" y="1046"/>
                  </a:lnTo>
                  <a:lnTo>
                    <a:pt x="1348" y="1069"/>
                  </a:lnTo>
                  <a:lnTo>
                    <a:pt x="1375" y="1094"/>
                  </a:lnTo>
                  <a:lnTo>
                    <a:pt x="1417" y="1140"/>
                  </a:lnTo>
                  <a:lnTo>
                    <a:pt x="1455" y="1191"/>
                  </a:lnTo>
                  <a:lnTo>
                    <a:pt x="1488" y="1242"/>
                  </a:lnTo>
                  <a:lnTo>
                    <a:pt x="1515" y="1297"/>
                  </a:lnTo>
                  <a:lnTo>
                    <a:pt x="1538" y="1352"/>
                  </a:lnTo>
                  <a:lnTo>
                    <a:pt x="1557" y="1410"/>
                  </a:lnTo>
                  <a:lnTo>
                    <a:pt x="1571" y="1468"/>
                  </a:lnTo>
                  <a:lnTo>
                    <a:pt x="1580" y="1528"/>
                  </a:lnTo>
                  <a:lnTo>
                    <a:pt x="1584" y="1587"/>
                  </a:lnTo>
                  <a:lnTo>
                    <a:pt x="1584" y="1647"/>
                  </a:lnTo>
                  <a:lnTo>
                    <a:pt x="1579" y="1707"/>
                  </a:lnTo>
                  <a:lnTo>
                    <a:pt x="1569" y="1766"/>
                  </a:lnTo>
                  <a:lnTo>
                    <a:pt x="1555" y="1825"/>
                  </a:lnTo>
                  <a:lnTo>
                    <a:pt x="1536" y="1881"/>
                  </a:lnTo>
                  <a:lnTo>
                    <a:pt x="1512" y="1937"/>
                  </a:lnTo>
                  <a:lnTo>
                    <a:pt x="1484" y="1992"/>
                  </a:lnTo>
                  <a:lnTo>
                    <a:pt x="1451" y="2043"/>
                  </a:lnTo>
                  <a:lnTo>
                    <a:pt x="1579" y="2171"/>
                  </a:lnTo>
                  <a:lnTo>
                    <a:pt x="1664" y="2118"/>
                  </a:lnTo>
                  <a:lnTo>
                    <a:pt x="2315" y="2786"/>
                  </a:lnTo>
                  <a:lnTo>
                    <a:pt x="2315" y="2791"/>
                  </a:lnTo>
                  <a:lnTo>
                    <a:pt x="2315" y="2800"/>
                  </a:lnTo>
                  <a:lnTo>
                    <a:pt x="2314" y="2815"/>
                  </a:lnTo>
                  <a:lnTo>
                    <a:pt x="2311" y="2835"/>
                  </a:lnTo>
                  <a:lnTo>
                    <a:pt x="2307" y="2859"/>
                  </a:lnTo>
                  <a:lnTo>
                    <a:pt x="2300" y="2884"/>
                  </a:lnTo>
                  <a:lnTo>
                    <a:pt x="2290" y="2913"/>
                  </a:lnTo>
                  <a:lnTo>
                    <a:pt x="2276" y="2943"/>
                  </a:lnTo>
                  <a:lnTo>
                    <a:pt x="2257" y="2974"/>
                  </a:lnTo>
                  <a:lnTo>
                    <a:pt x="2234" y="3005"/>
                  </a:lnTo>
                  <a:lnTo>
                    <a:pt x="2209" y="3030"/>
                  </a:lnTo>
                  <a:lnTo>
                    <a:pt x="2183" y="3050"/>
                  </a:lnTo>
                  <a:lnTo>
                    <a:pt x="2156" y="3066"/>
                  </a:lnTo>
                  <a:lnTo>
                    <a:pt x="2128" y="3078"/>
                  </a:lnTo>
                  <a:lnTo>
                    <a:pt x="2101" y="3087"/>
                  </a:lnTo>
                  <a:lnTo>
                    <a:pt x="2076" y="3095"/>
                  </a:lnTo>
                  <a:lnTo>
                    <a:pt x="2053" y="3099"/>
                  </a:lnTo>
                  <a:lnTo>
                    <a:pt x="2034" y="3102"/>
                  </a:lnTo>
                  <a:lnTo>
                    <a:pt x="2019" y="3103"/>
                  </a:lnTo>
                  <a:lnTo>
                    <a:pt x="2010" y="3103"/>
                  </a:lnTo>
                  <a:lnTo>
                    <a:pt x="2006" y="3103"/>
                  </a:lnTo>
                  <a:lnTo>
                    <a:pt x="1355" y="2435"/>
                  </a:lnTo>
                  <a:lnTo>
                    <a:pt x="1403" y="2335"/>
                  </a:lnTo>
                  <a:lnTo>
                    <a:pt x="1320" y="2252"/>
                  </a:lnTo>
                  <a:lnTo>
                    <a:pt x="1320" y="2903"/>
                  </a:lnTo>
                  <a:lnTo>
                    <a:pt x="774" y="2903"/>
                  </a:lnTo>
                  <a:lnTo>
                    <a:pt x="774" y="2345"/>
                  </a:lnTo>
                  <a:lnTo>
                    <a:pt x="715" y="2336"/>
                  </a:lnTo>
                  <a:lnTo>
                    <a:pt x="657" y="2320"/>
                  </a:lnTo>
                  <a:lnTo>
                    <a:pt x="600" y="2300"/>
                  </a:lnTo>
                  <a:lnTo>
                    <a:pt x="544" y="2274"/>
                  </a:lnTo>
                  <a:lnTo>
                    <a:pt x="544" y="2903"/>
                  </a:lnTo>
                  <a:lnTo>
                    <a:pt x="0" y="2903"/>
                  </a:lnTo>
                  <a:lnTo>
                    <a:pt x="0" y="687"/>
                  </a:lnTo>
                  <a:lnTo>
                    <a:pt x="545" y="687"/>
                  </a:lnTo>
                  <a:lnTo>
                    <a:pt x="545" y="957"/>
                  </a:lnTo>
                  <a:lnTo>
                    <a:pt x="601" y="932"/>
                  </a:lnTo>
                  <a:lnTo>
                    <a:pt x="657" y="911"/>
                  </a:lnTo>
                  <a:lnTo>
                    <a:pt x="715" y="896"/>
                  </a:lnTo>
                  <a:lnTo>
                    <a:pt x="774" y="885"/>
                  </a:lnTo>
                  <a:lnTo>
                    <a:pt x="7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6383CF89-60B6-4EF7-8625-AE8C0771AD3D}"/>
              </a:ext>
            </a:extLst>
          </p:cNvPr>
          <p:cNvGrpSpPr/>
          <p:nvPr/>
        </p:nvGrpSpPr>
        <p:grpSpPr>
          <a:xfrm>
            <a:off x="1207667" y="2197938"/>
            <a:ext cx="5520520" cy="4124326"/>
            <a:chOff x="-5152456" y="2197938"/>
            <a:chExt cx="5520520" cy="4124326"/>
          </a:xfrm>
        </p:grpSpPr>
        <p:sp>
          <p:nvSpPr>
            <p:cNvPr id="86" name="Freeform 14">
              <a:extLst>
                <a:ext uri="{FF2B5EF4-FFF2-40B4-BE49-F238E27FC236}">
                  <a16:creationId xmlns:a16="http://schemas.microsoft.com/office/drawing/2014/main" xmlns="" id="{7E45D914-4215-4F2D-843F-532A36FC2BC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268002" y="4071350"/>
              <a:ext cx="2905125" cy="790251"/>
            </a:xfrm>
            <a:custGeom>
              <a:avLst/>
              <a:gdLst>
                <a:gd name="T0" fmla="*/ 0 w 1830"/>
                <a:gd name="T1" fmla="*/ 422 h 422"/>
                <a:gd name="T2" fmla="*/ 1654 w 1830"/>
                <a:gd name="T3" fmla="*/ 422 h 422"/>
                <a:gd name="T4" fmla="*/ 1830 w 1830"/>
                <a:gd name="T5" fmla="*/ 211 h 422"/>
                <a:gd name="T6" fmla="*/ 1654 w 1830"/>
                <a:gd name="T7" fmla="*/ 0 h 422"/>
                <a:gd name="T8" fmla="*/ 0 w 1830"/>
                <a:gd name="T9" fmla="*/ 0 h 422"/>
                <a:gd name="T10" fmla="*/ 0 w 1830"/>
                <a:gd name="T11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0" h="422">
                  <a:moveTo>
                    <a:pt x="0" y="422"/>
                  </a:moveTo>
                  <a:lnTo>
                    <a:pt x="1654" y="422"/>
                  </a:lnTo>
                  <a:lnTo>
                    <a:pt x="1830" y="211"/>
                  </a:lnTo>
                  <a:lnTo>
                    <a:pt x="1654" y="0"/>
                  </a:lnTo>
                  <a:lnTo>
                    <a:pt x="0" y="0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5">
              <a:extLst>
                <a:ext uri="{FF2B5EF4-FFF2-40B4-BE49-F238E27FC236}">
                  <a16:creationId xmlns:a16="http://schemas.microsoft.com/office/drawing/2014/main" xmlns="" id="{CE17C918-FF2D-4310-9BF5-2BA99DD951F5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917617" y="3932586"/>
              <a:ext cx="2625725" cy="788379"/>
            </a:xfrm>
            <a:custGeom>
              <a:avLst/>
              <a:gdLst>
                <a:gd name="T0" fmla="*/ 0 w 1654"/>
                <a:gd name="T1" fmla="*/ 421 h 421"/>
                <a:gd name="T2" fmla="*/ 1478 w 1654"/>
                <a:gd name="T3" fmla="*/ 421 h 421"/>
                <a:gd name="T4" fmla="*/ 1654 w 1654"/>
                <a:gd name="T5" fmla="*/ 212 h 421"/>
                <a:gd name="T6" fmla="*/ 1478 w 1654"/>
                <a:gd name="T7" fmla="*/ 0 h 421"/>
                <a:gd name="T8" fmla="*/ 0 w 1654"/>
                <a:gd name="T9" fmla="*/ 0 h 421"/>
                <a:gd name="T10" fmla="*/ 0 w 1654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4" h="421">
                  <a:moveTo>
                    <a:pt x="0" y="421"/>
                  </a:moveTo>
                  <a:lnTo>
                    <a:pt x="1478" y="421"/>
                  </a:lnTo>
                  <a:lnTo>
                    <a:pt x="1654" y="212"/>
                  </a:lnTo>
                  <a:lnTo>
                    <a:pt x="1478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6">
              <a:extLst>
                <a:ext uri="{FF2B5EF4-FFF2-40B4-BE49-F238E27FC236}">
                  <a16:creationId xmlns:a16="http://schemas.microsoft.com/office/drawing/2014/main" xmlns="" id="{E28C2638-7011-427B-BE3D-60082B0D3765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522344" y="4115942"/>
              <a:ext cx="2992437" cy="788379"/>
            </a:xfrm>
            <a:custGeom>
              <a:avLst/>
              <a:gdLst>
                <a:gd name="T0" fmla="*/ 0 w 1885"/>
                <a:gd name="T1" fmla="*/ 421 h 421"/>
                <a:gd name="T2" fmla="*/ 1709 w 1885"/>
                <a:gd name="T3" fmla="*/ 421 h 421"/>
                <a:gd name="T4" fmla="*/ 1885 w 1885"/>
                <a:gd name="T5" fmla="*/ 210 h 421"/>
                <a:gd name="T6" fmla="*/ 1709 w 1885"/>
                <a:gd name="T7" fmla="*/ 0 h 421"/>
                <a:gd name="T8" fmla="*/ 0 w 1885"/>
                <a:gd name="T9" fmla="*/ 0 h 421"/>
                <a:gd name="T10" fmla="*/ 0 w 1885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5" h="421">
                  <a:moveTo>
                    <a:pt x="0" y="421"/>
                  </a:moveTo>
                  <a:lnTo>
                    <a:pt x="1709" y="421"/>
                  </a:lnTo>
                  <a:lnTo>
                    <a:pt x="1885" y="210"/>
                  </a:lnTo>
                  <a:lnTo>
                    <a:pt x="1709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18">
              <a:extLst>
                <a:ext uri="{FF2B5EF4-FFF2-40B4-BE49-F238E27FC236}">
                  <a16:creationId xmlns:a16="http://schemas.microsoft.com/office/drawing/2014/main" xmlns="" id="{828A67A7-9F4E-486F-B9C0-7F839BCDC596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5484362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0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0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9">
              <a:extLst>
                <a:ext uri="{FF2B5EF4-FFF2-40B4-BE49-F238E27FC236}">
                  <a16:creationId xmlns:a16="http://schemas.microsoft.com/office/drawing/2014/main" xmlns="" id="{5418BB74-60A8-4198-A9D1-4011B319D577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07606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1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1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20">
              <a:extLst>
                <a:ext uri="{FF2B5EF4-FFF2-40B4-BE49-F238E27FC236}">
                  <a16:creationId xmlns:a16="http://schemas.microsoft.com/office/drawing/2014/main" xmlns="" id="{339375DA-13D3-4180-8E64-93138EA333EC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6412441" y="4273899"/>
              <a:ext cx="3308350" cy="788379"/>
            </a:xfrm>
            <a:custGeom>
              <a:avLst/>
              <a:gdLst>
                <a:gd name="T0" fmla="*/ 0 w 2084"/>
                <a:gd name="T1" fmla="*/ 0 h 421"/>
                <a:gd name="T2" fmla="*/ 0 w 2084"/>
                <a:gd name="T3" fmla="*/ 421 h 421"/>
                <a:gd name="T4" fmla="*/ 1908 w 2084"/>
                <a:gd name="T5" fmla="*/ 421 h 421"/>
                <a:gd name="T6" fmla="*/ 2084 w 2084"/>
                <a:gd name="T7" fmla="*/ 210 h 421"/>
                <a:gd name="T8" fmla="*/ 1908 w 2084"/>
                <a:gd name="T9" fmla="*/ 0 h 421"/>
                <a:gd name="T10" fmla="*/ 0 w 2084"/>
                <a:gd name="T1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4" h="421">
                  <a:moveTo>
                    <a:pt x="0" y="0"/>
                  </a:moveTo>
                  <a:lnTo>
                    <a:pt x="0" y="421"/>
                  </a:lnTo>
                  <a:lnTo>
                    <a:pt x="1908" y="421"/>
                  </a:lnTo>
                  <a:lnTo>
                    <a:pt x="2084" y="210"/>
                  </a:lnTo>
                  <a:lnTo>
                    <a:pt x="19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2">
              <a:extLst>
                <a:ext uri="{FF2B5EF4-FFF2-40B4-BE49-F238E27FC236}">
                  <a16:creationId xmlns:a16="http://schemas.microsoft.com/office/drawing/2014/main" xmlns="" id="{9005E6D2-8D60-4651-BC24-974C9DB4FD5A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544379" y="3982592"/>
              <a:ext cx="2725737" cy="788379"/>
            </a:xfrm>
            <a:custGeom>
              <a:avLst/>
              <a:gdLst>
                <a:gd name="T0" fmla="*/ 0 w 1717"/>
                <a:gd name="T1" fmla="*/ 421 h 421"/>
                <a:gd name="T2" fmla="*/ 1541 w 1717"/>
                <a:gd name="T3" fmla="*/ 421 h 421"/>
                <a:gd name="T4" fmla="*/ 1717 w 1717"/>
                <a:gd name="T5" fmla="*/ 210 h 421"/>
                <a:gd name="T6" fmla="*/ 1541 w 1717"/>
                <a:gd name="T7" fmla="*/ 0 h 421"/>
                <a:gd name="T8" fmla="*/ 0 w 1717"/>
                <a:gd name="T9" fmla="*/ 0 h 421"/>
                <a:gd name="T10" fmla="*/ 0 w 1717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421">
                  <a:moveTo>
                    <a:pt x="0" y="421"/>
                  </a:moveTo>
                  <a:lnTo>
                    <a:pt x="1541" y="421"/>
                  </a:lnTo>
                  <a:lnTo>
                    <a:pt x="1717" y="210"/>
                  </a:lnTo>
                  <a:lnTo>
                    <a:pt x="1541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23">
              <a:extLst>
                <a:ext uri="{FF2B5EF4-FFF2-40B4-BE49-F238E27FC236}">
                  <a16:creationId xmlns:a16="http://schemas.microsoft.com/office/drawing/2014/main" xmlns="" id="{95DDDC2C-CF29-40E9-8325-E13E215CD89B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644770" y="1789458"/>
              <a:ext cx="815975" cy="1632935"/>
            </a:xfrm>
            <a:custGeom>
              <a:avLst/>
              <a:gdLst>
                <a:gd name="T0" fmla="*/ 514 w 514"/>
                <a:gd name="T1" fmla="*/ 872 h 872"/>
                <a:gd name="T2" fmla="*/ 0 w 514"/>
                <a:gd name="T3" fmla="*/ 121 h 872"/>
                <a:gd name="T4" fmla="*/ 0 w 514"/>
                <a:gd name="T5" fmla="*/ 0 h 872"/>
                <a:gd name="T6" fmla="*/ 514 w 514"/>
                <a:gd name="T7" fmla="*/ 450 h 872"/>
                <a:gd name="T8" fmla="*/ 514 w 514"/>
                <a:gd name="T9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872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450"/>
                  </a:lnTo>
                  <a:lnTo>
                    <a:pt x="514" y="8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5" name="Freeform 24">
              <a:extLst>
                <a:ext uri="{FF2B5EF4-FFF2-40B4-BE49-F238E27FC236}">
                  <a16:creationId xmlns:a16="http://schemas.microsoft.com/office/drawing/2014/main" xmlns="" id="{6F6A6773-B8B7-41FA-8861-EDA4E403E1A3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137287" y="1508563"/>
              <a:ext cx="815975" cy="2194725"/>
            </a:xfrm>
            <a:custGeom>
              <a:avLst/>
              <a:gdLst>
                <a:gd name="T0" fmla="*/ 514 w 514"/>
                <a:gd name="T1" fmla="*/ 1172 h 1172"/>
                <a:gd name="T2" fmla="*/ 0 w 514"/>
                <a:gd name="T3" fmla="*/ 120 h 1172"/>
                <a:gd name="T4" fmla="*/ 0 w 514"/>
                <a:gd name="T5" fmla="*/ 0 h 1172"/>
                <a:gd name="T6" fmla="*/ 514 w 514"/>
                <a:gd name="T7" fmla="*/ 751 h 1172"/>
                <a:gd name="T8" fmla="*/ 514 w 514"/>
                <a:gd name="T9" fmla="*/ 1172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1172"/>
                  </a:moveTo>
                  <a:lnTo>
                    <a:pt x="0" y="120"/>
                  </a:lnTo>
                  <a:lnTo>
                    <a:pt x="0" y="0"/>
                  </a:lnTo>
                  <a:lnTo>
                    <a:pt x="514" y="751"/>
                  </a:lnTo>
                  <a:lnTo>
                    <a:pt x="514" y="11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25">
              <a:extLst>
                <a:ext uri="{FF2B5EF4-FFF2-40B4-BE49-F238E27FC236}">
                  <a16:creationId xmlns:a16="http://schemas.microsoft.com/office/drawing/2014/main" xmlns="" id="{42502120-9351-4F64-AD8B-299C7FA041F2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153190" y="2071289"/>
              <a:ext cx="815975" cy="1069273"/>
            </a:xfrm>
            <a:custGeom>
              <a:avLst/>
              <a:gdLst>
                <a:gd name="T0" fmla="*/ 514 w 514"/>
                <a:gd name="T1" fmla="*/ 571 h 571"/>
                <a:gd name="T2" fmla="*/ 0 w 514"/>
                <a:gd name="T3" fmla="*/ 121 h 571"/>
                <a:gd name="T4" fmla="*/ 0 w 514"/>
                <a:gd name="T5" fmla="*/ 0 h 571"/>
                <a:gd name="T6" fmla="*/ 514 w 514"/>
                <a:gd name="T7" fmla="*/ 150 h 571"/>
                <a:gd name="T8" fmla="*/ 514 w 514"/>
                <a:gd name="T9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571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150"/>
                  </a:lnTo>
                  <a:lnTo>
                    <a:pt x="514" y="5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7" name="Freeform 27">
              <a:extLst>
                <a:ext uri="{FF2B5EF4-FFF2-40B4-BE49-F238E27FC236}">
                  <a16:creationId xmlns:a16="http://schemas.microsoft.com/office/drawing/2014/main" xmlns="" id="{E4975DBA-A246-496C-840E-15D345B1D3F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801119" y="2211736"/>
              <a:ext cx="815975" cy="788379"/>
            </a:xfrm>
            <a:custGeom>
              <a:avLst/>
              <a:gdLst>
                <a:gd name="T0" fmla="*/ 514 w 514"/>
                <a:gd name="T1" fmla="*/ 421 h 421"/>
                <a:gd name="T2" fmla="*/ 0 w 514"/>
                <a:gd name="T3" fmla="*/ 271 h 421"/>
                <a:gd name="T4" fmla="*/ 0 w 514"/>
                <a:gd name="T5" fmla="*/ 150 h 421"/>
                <a:gd name="T6" fmla="*/ 514 w 514"/>
                <a:gd name="T7" fmla="*/ 0 h 421"/>
                <a:gd name="T8" fmla="*/ 514 w 514"/>
                <a:gd name="T9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421">
                  <a:moveTo>
                    <a:pt x="514" y="421"/>
                  </a:moveTo>
                  <a:lnTo>
                    <a:pt x="0" y="271"/>
                  </a:lnTo>
                  <a:lnTo>
                    <a:pt x="0" y="150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28">
              <a:extLst>
                <a:ext uri="{FF2B5EF4-FFF2-40B4-BE49-F238E27FC236}">
                  <a16:creationId xmlns:a16="http://schemas.microsoft.com/office/drawing/2014/main" xmlns="" id="{0DCB8E55-4A2F-46F4-A5D3-EF80CC2CAE3E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463081" y="1508563"/>
              <a:ext cx="815975" cy="2194725"/>
            </a:xfrm>
            <a:custGeom>
              <a:avLst/>
              <a:gdLst>
                <a:gd name="T0" fmla="*/ 514 w 514"/>
                <a:gd name="T1" fmla="*/ 0 h 1172"/>
                <a:gd name="T2" fmla="*/ 514 w 514"/>
                <a:gd name="T3" fmla="*/ 421 h 1172"/>
                <a:gd name="T4" fmla="*/ 0 w 514"/>
                <a:gd name="T5" fmla="*/ 1172 h 1172"/>
                <a:gd name="T6" fmla="*/ 0 w 514"/>
                <a:gd name="T7" fmla="*/ 1051 h 1172"/>
                <a:gd name="T8" fmla="*/ 514 w 514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0"/>
                  </a:moveTo>
                  <a:lnTo>
                    <a:pt x="514" y="421"/>
                  </a:lnTo>
                  <a:lnTo>
                    <a:pt x="0" y="1172"/>
                  </a:lnTo>
                  <a:lnTo>
                    <a:pt x="0" y="1051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30">
              <a:extLst>
                <a:ext uri="{FF2B5EF4-FFF2-40B4-BE49-F238E27FC236}">
                  <a16:creationId xmlns:a16="http://schemas.microsoft.com/office/drawing/2014/main" xmlns="" id="{D668E352-9D5D-4731-AD61-3B1B6C2137A1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449051" y="2071289"/>
              <a:ext cx="815975" cy="1069273"/>
            </a:xfrm>
            <a:custGeom>
              <a:avLst/>
              <a:gdLst>
                <a:gd name="T0" fmla="*/ 514 w 514"/>
                <a:gd name="T1" fmla="*/ 421 h 571"/>
                <a:gd name="T2" fmla="*/ 0 w 514"/>
                <a:gd name="T3" fmla="*/ 571 h 571"/>
                <a:gd name="T4" fmla="*/ 0 w 514"/>
                <a:gd name="T5" fmla="*/ 451 h 571"/>
                <a:gd name="T6" fmla="*/ 514 w 514"/>
                <a:gd name="T7" fmla="*/ 0 h 571"/>
                <a:gd name="T8" fmla="*/ 514 w 514"/>
                <a:gd name="T9" fmla="*/ 42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421"/>
                  </a:moveTo>
                  <a:lnTo>
                    <a:pt x="0" y="571"/>
                  </a:lnTo>
                  <a:lnTo>
                    <a:pt x="0" y="4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31">
              <a:extLst>
                <a:ext uri="{FF2B5EF4-FFF2-40B4-BE49-F238E27FC236}">
                  <a16:creationId xmlns:a16="http://schemas.microsoft.com/office/drawing/2014/main" xmlns="" id="{306B006F-7F30-416D-8A3C-4B66E410F2B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55597" y="1789458"/>
              <a:ext cx="815975" cy="1632935"/>
            </a:xfrm>
            <a:custGeom>
              <a:avLst/>
              <a:gdLst>
                <a:gd name="T0" fmla="*/ 514 w 514"/>
                <a:gd name="T1" fmla="*/ 421 h 872"/>
                <a:gd name="T2" fmla="*/ 0 w 514"/>
                <a:gd name="T3" fmla="*/ 872 h 872"/>
                <a:gd name="T4" fmla="*/ 0 w 514"/>
                <a:gd name="T5" fmla="*/ 751 h 872"/>
                <a:gd name="T6" fmla="*/ 514 w 514"/>
                <a:gd name="T7" fmla="*/ 0 h 872"/>
                <a:gd name="T8" fmla="*/ 514 w 514"/>
                <a:gd name="T9" fmla="*/ 421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421"/>
                  </a:moveTo>
                  <a:lnTo>
                    <a:pt x="0" y="872"/>
                  </a:lnTo>
                  <a:lnTo>
                    <a:pt x="0" y="7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xmlns="" id="{BF566D4F-7D3C-40E0-8FCD-33E91A26719E}"/>
                </a:ext>
              </a:extLst>
            </p:cNvPr>
            <p:cNvSpPr txBox="1"/>
            <p:nvPr/>
          </p:nvSpPr>
          <p:spPr>
            <a:xfrm flipH="1">
              <a:off x="-5011079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01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xmlns="" id="{557B7D85-FE7A-4A26-B8B5-B2836ED2453D}"/>
                </a:ext>
              </a:extLst>
            </p:cNvPr>
            <p:cNvSpPr txBox="1"/>
            <p:nvPr/>
          </p:nvSpPr>
          <p:spPr>
            <a:xfrm flipH="1">
              <a:off x="-4222700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xmlns="" id="{015C7F51-FD23-4BAE-8ED3-715476920AF5}"/>
                </a:ext>
              </a:extLst>
            </p:cNvPr>
            <p:cNvSpPr txBox="1"/>
            <p:nvPr/>
          </p:nvSpPr>
          <p:spPr>
            <a:xfrm flipH="1">
              <a:off x="-3434323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03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xmlns="" id="{6E83D10D-EFC1-40F0-AB60-5A88D7A62D92}"/>
                </a:ext>
              </a:extLst>
            </p:cNvPr>
            <p:cNvSpPr txBox="1"/>
            <p:nvPr/>
          </p:nvSpPr>
          <p:spPr>
            <a:xfrm flipH="1">
              <a:off x="-2645944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04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xmlns="" id="{35C3F140-13DD-4413-875F-3A473B97B5DD}"/>
                </a:ext>
              </a:extLst>
            </p:cNvPr>
            <p:cNvSpPr txBox="1"/>
            <p:nvPr/>
          </p:nvSpPr>
          <p:spPr>
            <a:xfrm flipH="1">
              <a:off x="-1857567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05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xmlns="" id="{625C4868-C076-4CB0-8EA2-3AEA9A751199}"/>
                </a:ext>
              </a:extLst>
            </p:cNvPr>
            <p:cNvSpPr txBox="1"/>
            <p:nvPr/>
          </p:nvSpPr>
          <p:spPr>
            <a:xfrm flipH="1">
              <a:off x="-1068252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06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xmlns="" id="{76C935BC-3C73-4656-8BCB-7CAFB1273146}"/>
                </a:ext>
              </a:extLst>
            </p:cNvPr>
            <p:cNvSpPr txBox="1"/>
            <p:nvPr/>
          </p:nvSpPr>
          <p:spPr>
            <a:xfrm flipH="1">
              <a:off x="-278938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07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xmlns="" id="{BF8120B9-5B58-410E-B519-6FD3D1D3B507}"/>
                </a:ext>
              </a:extLst>
            </p:cNvPr>
            <p:cNvSpPr txBox="1"/>
            <p:nvPr/>
          </p:nvSpPr>
          <p:spPr>
            <a:xfrm rot="16200000" flipH="1">
              <a:off x="-5427979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xmlns="" id="{40CA8FA8-F0F4-41BE-9E5A-A8388F57A31A}"/>
                </a:ext>
              </a:extLst>
            </p:cNvPr>
            <p:cNvSpPr txBox="1"/>
            <p:nvPr/>
          </p:nvSpPr>
          <p:spPr>
            <a:xfrm rot="16200000" flipH="1">
              <a:off x="-4639600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xmlns="" id="{D24A984F-E4CD-4F66-829A-A427E71D406F}"/>
                </a:ext>
              </a:extLst>
            </p:cNvPr>
            <p:cNvSpPr txBox="1"/>
            <p:nvPr/>
          </p:nvSpPr>
          <p:spPr>
            <a:xfrm rot="16200000" flipH="1">
              <a:off x="-3851223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xmlns="" id="{2817734B-806B-4503-8890-116ECE7D571B}"/>
                </a:ext>
              </a:extLst>
            </p:cNvPr>
            <p:cNvSpPr txBox="1"/>
            <p:nvPr/>
          </p:nvSpPr>
          <p:spPr>
            <a:xfrm rot="16200000" flipH="1">
              <a:off x="-3062844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xmlns="" id="{DE49A336-8597-47AC-A209-21A8AB828889}"/>
                </a:ext>
              </a:extLst>
            </p:cNvPr>
            <p:cNvSpPr txBox="1"/>
            <p:nvPr/>
          </p:nvSpPr>
          <p:spPr>
            <a:xfrm rot="16200000" flipH="1">
              <a:off x="-2274467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xmlns="" id="{E61D12E8-7FD2-43BF-82BA-276D04BC5CA0}"/>
                </a:ext>
              </a:extLst>
            </p:cNvPr>
            <p:cNvSpPr txBox="1"/>
            <p:nvPr/>
          </p:nvSpPr>
          <p:spPr>
            <a:xfrm rot="16200000" flipH="1">
              <a:off x="-1485152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xmlns="" id="{D36E8560-7C8B-42DA-986C-CB3C70DEEBD1}"/>
                </a:ext>
              </a:extLst>
            </p:cNvPr>
            <p:cNvSpPr txBox="1"/>
            <p:nvPr/>
          </p:nvSpPr>
          <p:spPr>
            <a:xfrm rot="16200000" flipH="1">
              <a:off x="-695838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6" name="Freeform 45">
              <a:extLst>
                <a:ext uri="{FF2B5EF4-FFF2-40B4-BE49-F238E27FC236}">
                  <a16:creationId xmlns:a16="http://schemas.microsoft.com/office/drawing/2014/main" xmlns="" id="{DC982F2A-A360-4ACE-A7FB-D72D8C7847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31024" y="3609736"/>
              <a:ext cx="231168" cy="309068"/>
            </a:xfrm>
            <a:custGeom>
              <a:avLst/>
              <a:gdLst>
                <a:gd name="T0" fmla="*/ 1760 w 2342"/>
                <a:gd name="T1" fmla="*/ 892 h 3323"/>
                <a:gd name="T2" fmla="*/ 1635 w 2342"/>
                <a:gd name="T3" fmla="*/ 1232 h 3323"/>
                <a:gd name="T4" fmla="*/ 1433 w 2342"/>
                <a:gd name="T5" fmla="*/ 1474 h 3323"/>
                <a:gd name="T6" fmla="*/ 1388 w 2342"/>
                <a:gd name="T7" fmla="*/ 1504 h 3323"/>
                <a:gd name="T8" fmla="*/ 1311 w 2342"/>
                <a:gd name="T9" fmla="*/ 1626 h 3323"/>
                <a:gd name="T10" fmla="*/ 1272 w 2342"/>
                <a:gd name="T11" fmla="*/ 1843 h 3323"/>
                <a:gd name="T12" fmla="*/ 1254 w 2342"/>
                <a:gd name="T13" fmla="*/ 2063 h 3323"/>
                <a:gd name="T14" fmla="*/ 1249 w 2342"/>
                <a:gd name="T15" fmla="*/ 2195 h 3323"/>
                <a:gd name="T16" fmla="*/ 1393 w 2342"/>
                <a:gd name="T17" fmla="*/ 2251 h 3323"/>
                <a:gd name="T18" fmla="*/ 1583 w 2342"/>
                <a:gd name="T19" fmla="*/ 2410 h 3323"/>
                <a:gd name="T20" fmla="*/ 1716 w 2342"/>
                <a:gd name="T21" fmla="*/ 2532 h 3323"/>
                <a:gd name="T22" fmla="*/ 1788 w 2342"/>
                <a:gd name="T23" fmla="*/ 2630 h 3323"/>
                <a:gd name="T24" fmla="*/ 1814 w 2342"/>
                <a:gd name="T25" fmla="*/ 2748 h 3323"/>
                <a:gd name="T26" fmla="*/ 640 w 2342"/>
                <a:gd name="T27" fmla="*/ 2589 h 3323"/>
                <a:gd name="T28" fmla="*/ 802 w 2342"/>
                <a:gd name="T29" fmla="*/ 2411 h 3323"/>
                <a:gd name="T30" fmla="*/ 942 w 2342"/>
                <a:gd name="T31" fmla="*/ 2300 h 3323"/>
                <a:gd name="T32" fmla="*/ 1015 w 2342"/>
                <a:gd name="T33" fmla="*/ 2253 h 3323"/>
                <a:gd name="T34" fmla="*/ 1150 w 2342"/>
                <a:gd name="T35" fmla="*/ 2205 h 3323"/>
                <a:gd name="T36" fmla="*/ 1145 w 2342"/>
                <a:gd name="T37" fmla="*/ 2122 h 3323"/>
                <a:gd name="T38" fmla="*/ 1106 w 2342"/>
                <a:gd name="T39" fmla="*/ 1811 h 3323"/>
                <a:gd name="T40" fmla="*/ 1043 w 2342"/>
                <a:gd name="T41" fmla="*/ 1615 h 3323"/>
                <a:gd name="T42" fmla="*/ 997 w 2342"/>
                <a:gd name="T43" fmla="*/ 1527 h 3323"/>
                <a:gd name="T44" fmla="*/ 800 w 2342"/>
                <a:gd name="T45" fmla="*/ 1383 h 3323"/>
                <a:gd name="T46" fmla="*/ 646 w 2342"/>
                <a:gd name="T47" fmla="*/ 1130 h 3323"/>
                <a:gd name="T48" fmla="*/ 565 w 2342"/>
                <a:gd name="T49" fmla="*/ 805 h 3323"/>
                <a:gd name="T50" fmla="*/ 354 w 2342"/>
                <a:gd name="T51" fmla="*/ 676 h 3323"/>
                <a:gd name="T52" fmla="*/ 465 w 2342"/>
                <a:gd name="T53" fmla="*/ 1089 h 3323"/>
                <a:gd name="T54" fmla="*/ 659 w 2342"/>
                <a:gd name="T55" fmla="*/ 1423 h 3323"/>
                <a:gd name="T56" fmla="*/ 808 w 2342"/>
                <a:gd name="T57" fmla="*/ 1732 h 3323"/>
                <a:gd name="T58" fmla="*/ 572 w 2342"/>
                <a:gd name="T59" fmla="*/ 2000 h 3323"/>
                <a:gd name="T60" fmla="*/ 410 w 2342"/>
                <a:gd name="T61" fmla="*/ 2370 h 3323"/>
                <a:gd name="T62" fmla="*/ 336 w 2342"/>
                <a:gd name="T63" fmla="*/ 2805 h 3323"/>
                <a:gd name="T64" fmla="*/ 1955 w 2342"/>
                <a:gd name="T65" fmla="*/ 2453 h 3323"/>
                <a:gd name="T66" fmla="*/ 1809 w 2342"/>
                <a:gd name="T67" fmla="*/ 2068 h 3323"/>
                <a:gd name="T68" fmla="*/ 1586 w 2342"/>
                <a:gd name="T69" fmla="*/ 1776 h 3323"/>
                <a:gd name="T70" fmla="*/ 1636 w 2342"/>
                <a:gd name="T71" fmla="*/ 1477 h 3323"/>
                <a:gd name="T72" fmla="*/ 1844 w 2342"/>
                <a:gd name="T73" fmla="*/ 1164 h 3323"/>
                <a:gd name="T74" fmla="*/ 1973 w 2342"/>
                <a:gd name="T75" fmla="*/ 764 h 3323"/>
                <a:gd name="T76" fmla="*/ 0 w 2342"/>
                <a:gd name="T77" fmla="*/ 0 h 3323"/>
                <a:gd name="T78" fmla="*/ 2210 w 2342"/>
                <a:gd name="T79" fmla="*/ 497 h 3323"/>
                <a:gd name="T80" fmla="*/ 2134 w 2342"/>
                <a:gd name="T81" fmla="*/ 978 h 3323"/>
                <a:gd name="T82" fmla="*/ 1957 w 2342"/>
                <a:gd name="T83" fmla="*/ 1391 h 3323"/>
                <a:gd name="T84" fmla="*/ 1808 w 2342"/>
                <a:gd name="T85" fmla="*/ 1709 h 3323"/>
                <a:gd name="T86" fmla="*/ 2039 w 2342"/>
                <a:gd name="T87" fmla="*/ 2066 h 3323"/>
                <a:gd name="T88" fmla="*/ 2176 w 2342"/>
                <a:gd name="T89" fmla="*/ 2511 h 3323"/>
                <a:gd name="T90" fmla="*/ 2213 w 2342"/>
                <a:gd name="T91" fmla="*/ 3010 h 3323"/>
                <a:gd name="T92" fmla="*/ 130 w 2342"/>
                <a:gd name="T93" fmla="*/ 3010 h 3323"/>
                <a:gd name="T94" fmla="*/ 165 w 2342"/>
                <a:gd name="T95" fmla="*/ 2511 h 3323"/>
                <a:gd name="T96" fmla="*/ 304 w 2342"/>
                <a:gd name="T97" fmla="*/ 2066 h 3323"/>
                <a:gd name="T98" fmla="*/ 534 w 2342"/>
                <a:gd name="T99" fmla="*/ 1709 h 3323"/>
                <a:gd name="T100" fmla="*/ 386 w 2342"/>
                <a:gd name="T101" fmla="*/ 1391 h 3323"/>
                <a:gd name="T102" fmla="*/ 209 w 2342"/>
                <a:gd name="T103" fmla="*/ 978 h 3323"/>
                <a:gd name="T104" fmla="*/ 132 w 2342"/>
                <a:gd name="T105" fmla="*/ 497 h 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2" h="3323">
                  <a:moveTo>
                    <a:pt x="552" y="661"/>
                  </a:moveTo>
                  <a:lnTo>
                    <a:pt x="1790" y="661"/>
                  </a:lnTo>
                  <a:lnTo>
                    <a:pt x="1784" y="740"/>
                  </a:lnTo>
                  <a:lnTo>
                    <a:pt x="1774" y="817"/>
                  </a:lnTo>
                  <a:lnTo>
                    <a:pt x="1760" y="892"/>
                  </a:lnTo>
                  <a:lnTo>
                    <a:pt x="1742" y="966"/>
                  </a:lnTo>
                  <a:lnTo>
                    <a:pt x="1720" y="1037"/>
                  </a:lnTo>
                  <a:lnTo>
                    <a:pt x="1695" y="1106"/>
                  </a:lnTo>
                  <a:lnTo>
                    <a:pt x="1667" y="1170"/>
                  </a:lnTo>
                  <a:lnTo>
                    <a:pt x="1635" y="1232"/>
                  </a:lnTo>
                  <a:lnTo>
                    <a:pt x="1600" y="1289"/>
                  </a:lnTo>
                  <a:lnTo>
                    <a:pt x="1562" y="1343"/>
                  </a:lnTo>
                  <a:lnTo>
                    <a:pt x="1522" y="1392"/>
                  </a:lnTo>
                  <a:lnTo>
                    <a:pt x="1478" y="1436"/>
                  </a:lnTo>
                  <a:lnTo>
                    <a:pt x="1433" y="1474"/>
                  </a:lnTo>
                  <a:lnTo>
                    <a:pt x="1431" y="1475"/>
                  </a:lnTo>
                  <a:lnTo>
                    <a:pt x="1425" y="1478"/>
                  </a:lnTo>
                  <a:lnTo>
                    <a:pt x="1416" y="1484"/>
                  </a:lnTo>
                  <a:lnTo>
                    <a:pt x="1402" y="1492"/>
                  </a:lnTo>
                  <a:lnTo>
                    <a:pt x="1388" y="1504"/>
                  </a:lnTo>
                  <a:lnTo>
                    <a:pt x="1371" y="1518"/>
                  </a:lnTo>
                  <a:lnTo>
                    <a:pt x="1351" y="1536"/>
                  </a:lnTo>
                  <a:lnTo>
                    <a:pt x="1337" y="1561"/>
                  </a:lnTo>
                  <a:lnTo>
                    <a:pt x="1324" y="1591"/>
                  </a:lnTo>
                  <a:lnTo>
                    <a:pt x="1311" y="1626"/>
                  </a:lnTo>
                  <a:lnTo>
                    <a:pt x="1301" y="1665"/>
                  </a:lnTo>
                  <a:lnTo>
                    <a:pt x="1292" y="1706"/>
                  </a:lnTo>
                  <a:lnTo>
                    <a:pt x="1284" y="1750"/>
                  </a:lnTo>
                  <a:lnTo>
                    <a:pt x="1278" y="1796"/>
                  </a:lnTo>
                  <a:lnTo>
                    <a:pt x="1272" y="1843"/>
                  </a:lnTo>
                  <a:lnTo>
                    <a:pt x="1266" y="1889"/>
                  </a:lnTo>
                  <a:lnTo>
                    <a:pt x="1262" y="1935"/>
                  </a:lnTo>
                  <a:lnTo>
                    <a:pt x="1258" y="1980"/>
                  </a:lnTo>
                  <a:lnTo>
                    <a:pt x="1256" y="2023"/>
                  </a:lnTo>
                  <a:lnTo>
                    <a:pt x="1254" y="2063"/>
                  </a:lnTo>
                  <a:lnTo>
                    <a:pt x="1252" y="2099"/>
                  </a:lnTo>
                  <a:lnTo>
                    <a:pt x="1251" y="2131"/>
                  </a:lnTo>
                  <a:lnTo>
                    <a:pt x="1250" y="2159"/>
                  </a:lnTo>
                  <a:lnTo>
                    <a:pt x="1250" y="2179"/>
                  </a:lnTo>
                  <a:lnTo>
                    <a:pt x="1249" y="2195"/>
                  </a:lnTo>
                  <a:lnTo>
                    <a:pt x="1249" y="2202"/>
                  </a:lnTo>
                  <a:lnTo>
                    <a:pt x="1285" y="2207"/>
                  </a:lnTo>
                  <a:lnTo>
                    <a:pt x="1321" y="2217"/>
                  </a:lnTo>
                  <a:lnTo>
                    <a:pt x="1356" y="2232"/>
                  </a:lnTo>
                  <a:lnTo>
                    <a:pt x="1393" y="2251"/>
                  </a:lnTo>
                  <a:lnTo>
                    <a:pt x="1430" y="2276"/>
                  </a:lnTo>
                  <a:lnTo>
                    <a:pt x="1468" y="2307"/>
                  </a:lnTo>
                  <a:lnTo>
                    <a:pt x="1509" y="2344"/>
                  </a:lnTo>
                  <a:lnTo>
                    <a:pt x="1547" y="2379"/>
                  </a:lnTo>
                  <a:lnTo>
                    <a:pt x="1583" y="2410"/>
                  </a:lnTo>
                  <a:lnTo>
                    <a:pt x="1616" y="2439"/>
                  </a:lnTo>
                  <a:lnTo>
                    <a:pt x="1644" y="2465"/>
                  </a:lnTo>
                  <a:lnTo>
                    <a:pt x="1671" y="2489"/>
                  </a:lnTo>
                  <a:lnTo>
                    <a:pt x="1695" y="2512"/>
                  </a:lnTo>
                  <a:lnTo>
                    <a:pt x="1716" y="2532"/>
                  </a:lnTo>
                  <a:lnTo>
                    <a:pt x="1735" y="2553"/>
                  </a:lnTo>
                  <a:lnTo>
                    <a:pt x="1752" y="2571"/>
                  </a:lnTo>
                  <a:lnTo>
                    <a:pt x="1766" y="2591"/>
                  </a:lnTo>
                  <a:lnTo>
                    <a:pt x="1778" y="2610"/>
                  </a:lnTo>
                  <a:lnTo>
                    <a:pt x="1788" y="2630"/>
                  </a:lnTo>
                  <a:lnTo>
                    <a:pt x="1796" y="2650"/>
                  </a:lnTo>
                  <a:lnTo>
                    <a:pt x="1803" y="2672"/>
                  </a:lnTo>
                  <a:lnTo>
                    <a:pt x="1808" y="2695"/>
                  </a:lnTo>
                  <a:lnTo>
                    <a:pt x="1812" y="2721"/>
                  </a:lnTo>
                  <a:lnTo>
                    <a:pt x="1814" y="2748"/>
                  </a:lnTo>
                  <a:lnTo>
                    <a:pt x="588" y="2748"/>
                  </a:lnTo>
                  <a:lnTo>
                    <a:pt x="593" y="2706"/>
                  </a:lnTo>
                  <a:lnTo>
                    <a:pt x="604" y="2665"/>
                  </a:lnTo>
                  <a:lnTo>
                    <a:pt x="620" y="2626"/>
                  </a:lnTo>
                  <a:lnTo>
                    <a:pt x="640" y="2589"/>
                  </a:lnTo>
                  <a:lnTo>
                    <a:pt x="665" y="2552"/>
                  </a:lnTo>
                  <a:lnTo>
                    <a:pt x="693" y="2516"/>
                  </a:lnTo>
                  <a:lnTo>
                    <a:pt x="727" y="2481"/>
                  </a:lnTo>
                  <a:lnTo>
                    <a:pt x="763" y="2446"/>
                  </a:lnTo>
                  <a:lnTo>
                    <a:pt x="802" y="2411"/>
                  </a:lnTo>
                  <a:lnTo>
                    <a:pt x="844" y="2377"/>
                  </a:lnTo>
                  <a:lnTo>
                    <a:pt x="889" y="2342"/>
                  </a:lnTo>
                  <a:lnTo>
                    <a:pt x="934" y="2307"/>
                  </a:lnTo>
                  <a:lnTo>
                    <a:pt x="937" y="2304"/>
                  </a:lnTo>
                  <a:lnTo>
                    <a:pt x="942" y="2300"/>
                  </a:lnTo>
                  <a:lnTo>
                    <a:pt x="951" y="2293"/>
                  </a:lnTo>
                  <a:lnTo>
                    <a:pt x="962" y="2285"/>
                  </a:lnTo>
                  <a:lnTo>
                    <a:pt x="977" y="2275"/>
                  </a:lnTo>
                  <a:lnTo>
                    <a:pt x="995" y="2264"/>
                  </a:lnTo>
                  <a:lnTo>
                    <a:pt x="1015" y="2253"/>
                  </a:lnTo>
                  <a:lnTo>
                    <a:pt x="1038" y="2241"/>
                  </a:lnTo>
                  <a:lnTo>
                    <a:pt x="1063" y="2231"/>
                  </a:lnTo>
                  <a:lnTo>
                    <a:pt x="1090" y="2220"/>
                  </a:lnTo>
                  <a:lnTo>
                    <a:pt x="1119" y="2212"/>
                  </a:lnTo>
                  <a:lnTo>
                    <a:pt x="1150" y="2205"/>
                  </a:lnTo>
                  <a:lnTo>
                    <a:pt x="1148" y="2203"/>
                  </a:lnTo>
                  <a:lnTo>
                    <a:pt x="1147" y="2201"/>
                  </a:lnTo>
                  <a:lnTo>
                    <a:pt x="1147" y="2199"/>
                  </a:lnTo>
                  <a:lnTo>
                    <a:pt x="1146" y="2199"/>
                  </a:lnTo>
                  <a:lnTo>
                    <a:pt x="1145" y="2122"/>
                  </a:lnTo>
                  <a:lnTo>
                    <a:pt x="1141" y="2050"/>
                  </a:lnTo>
                  <a:lnTo>
                    <a:pt x="1135" y="1983"/>
                  </a:lnTo>
                  <a:lnTo>
                    <a:pt x="1126" y="1921"/>
                  </a:lnTo>
                  <a:lnTo>
                    <a:pt x="1117" y="1864"/>
                  </a:lnTo>
                  <a:lnTo>
                    <a:pt x="1106" y="1811"/>
                  </a:lnTo>
                  <a:lnTo>
                    <a:pt x="1094" y="1763"/>
                  </a:lnTo>
                  <a:lnTo>
                    <a:pt x="1082" y="1720"/>
                  </a:lnTo>
                  <a:lnTo>
                    <a:pt x="1068" y="1681"/>
                  </a:lnTo>
                  <a:lnTo>
                    <a:pt x="1056" y="1646"/>
                  </a:lnTo>
                  <a:lnTo>
                    <a:pt x="1043" y="1615"/>
                  </a:lnTo>
                  <a:lnTo>
                    <a:pt x="1032" y="1590"/>
                  </a:lnTo>
                  <a:lnTo>
                    <a:pt x="1020" y="1568"/>
                  </a:lnTo>
                  <a:lnTo>
                    <a:pt x="1011" y="1550"/>
                  </a:lnTo>
                  <a:lnTo>
                    <a:pt x="1003" y="1536"/>
                  </a:lnTo>
                  <a:lnTo>
                    <a:pt x="997" y="1527"/>
                  </a:lnTo>
                  <a:lnTo>
                    <a:pt x="993" y="1521"/>
                  </a:lnTo>
                  <a:lnTo>
                    <a:pt x="992" y="1519"/>
                  </a:lnTo>
                  <a:lnTo>
                    <a:pt x="881" y="1457"/>
                  </a:lnTo>
                  <a:lnTo>
                    <a:pt x="840" y="1422"/>
                  </a:lnTo>
                  <a:lnTo>
                    <a:pt x="800" y="1383"/>
                  </a:lnTo>
                  <a:lnTo>
                    <a:pt x="764" y="1338"/>
                  </a:lnTo>
                  <a:lnTo>
                    <a:pt x="730" y="1291"/>
                  </a:lnTo>
                  <a:lnTo>
                    <a:pt x="700" y="1241"/>
                  </a:lnTo>
                  <a:lnTo>
                    <a:pt x="672" y="1187"/>
                  </a:lnTo>
                  <a:lnTo>
                    <a:pt x="646" y="1130"/>
                  </a:lnTo>
                  <a:lnTo>
                    <a:pt x="625" y="1070"/>
                  </a:lnTo>
                  <a:lnTo>
                    <a:pt x="606" y="1007"/>
                  </a:lnTo>
                  <a:lnTo>
                    <a:pt x="589" y="942"/>
                  </a:lnTo>
                  <a:lnTo>
                    <a:pt x="576" y="875"/>
                  </a:lnTo>
                  <a:lnTo>
                    <a:pt x="565" y="805"/>
                  </a:lnTo>
                  <a:lnTo>
                    <a:pt x="557" y="733"/>
                  </a:lnTo>
                  <a:lnTo>
                    <a:pt x="552" y="661"/>
                  </a:lnTo>
                  <a:close/>
                  <a:moveTo>
                    <a:pt x="336" y="498"/>
                  </a:moveTo>
                  <a:lnTo>
                    <a:pt x="343" y="588"/>
                  </a:lnTo>
                  <a:lnTo>
                    <a:pt x="354" y="676"/>
                  </a:lnTo>
                  <a:lnTo>
                    <a:pt x="369" y="764"/>
                  </a:lnTo>
                  <a:lnTo>
                    <a:pt x="387" y="849"/>
                  </a:lnTo>
                  <a:lnTo>
                    <a:pt x="410" y="931"/>
                  </a:lnTo>
                  <a:lnTo>
                    <a:pt x="435" y="1012"/>
                  </a:lnTo>
                  <a:lnTo>
                    <a:pt x="465" y="1089"/>
                  </a:lnTo>
                  <a:lnTo>
                    <a:pt x="497" y="1164"/>
                  </a:lnTo>
                  <a:lnTo>
                    <a:pt x="533" y="1235"/>
                  </a:lnTo>
                  <a:lnTo>
                    <a:pt x="572" y="1302"/>
                  </a:lnTo>
                  <a:lnTo>
                    <a:pt x="614" y="1364"/>
                  </a:lnTo>
                  <a:lnTo>
                    <a:pt x="659" y="1423"/>
                  </a:lnTo>
                  <a:lnTo>
                    <a:pt x="706" y="1477"/>
                  </a:lnTo>
                  <a:lnTo>
                    <a:pt x="756" y="1526"/>
                  </a:lnTo>
                  <a:lnTo>
                    <a:pt x="808" y="1569"/>
                  </a:lnTo>
                  <a:lnTo>
                    <a:pt x="915" y="1651"/>
                  </a:lnTo>
                  <a:lnTo>
                    <a:pt x="808" y="1732"/>
                  </a:lnTo>
                  <a:lnTo>
                    <a:pt x="756" y="1776"/>
                  </a:lnTo>
                  <a:lnTo>
                    <a:pt x="706" y="1826"/>
                  </a:lnTo>
                  <a:lnTo>
                    <a:pt x="659" y="1879"/>
                  </a:lnTo>
                  <a:lnTo>
                    <a:pt x="614" y="1937"/>
                  </a:lnTo>
                  <a:lnTo>
                    <a:pt x="572" y="2000"/>
                  </a:lnTo>
                  <a:lnTo>
                    <a:pt x="533" y="2068"/>
                  </a:lnTo>
                  <a:lnTo>
                    <a:pt x="497" y="2138"/>
                  </a:lnTo>
                  <a:lnTo>
                    <a:pt x="465" y="2212"/>
                  </a:lnTo>
                  <a:lnTo>
                    <a:pt x="435" y="2290"/>
                  </a:lnTo>
                  <a:lnTo>
                    <a:pt x="410" y="2370"/>
                  </a:lnTo>
                  <a:lnTo>
                    <a:pt x="387" y="2453"/>
                  </a:lnTo>
                  <a:lnTo>
                    <a:pt x="369" y="2538"/>
                  </a:lnTo>
                  <a:lnTo>
                    <a:pt x="354" y="2625"/>
                  </a:lnTo>
                  <a:lnTo>
                    <a:pt x="343" y="2715"/>
                  </a:lnTo>
                  <a:lnTo>
                    <a:pt x="336" y="2805"/>
                  </a:lnTo>
                  <a:lnTo>
                    <a:pt x="2006" y="2805"/>
                  </a:lnTo>
                  <a:lnTo>
                    <a:pt x="1999" y="2715"/>
                  </a:lnTo>
                  <a:lnTo>
                    <a:pt x="1988" y="2625"/>
                  </a:lnTo>
                  <a:lnTo>
                    <a:pt x="1973" y="2538"/>
                  </a:lnTo>
                  <a:lnTo>
                    <a:pt x="1955" y="2453"/>
                  </a:lnTo>
                  <a:lnTo>
                    <a:pt x="1932" y="2370"/>
                  </a:lnTo>
                  <a:lnTo>
                    <a:pt x="1907" y="2290"/>
                  </a:lnTo>
                  <a:lnTo>
                    <a:pt x="1877" y="2212"/>
                  </a:lnTo>
                  <a:lnTo>
                    <a:pt x="1844" y="2138"/>
                  </a:lnTo>
                  <a:lnTo>
                    <a:pt x="1809" y="2068"/>
                  </a:lnTo>
                  <a:lnTo>
                    <a:pt x="1770" y="2000"/>
                  </a:lnTo>
                  <a:lnTo>
                    <a:pt x="1728" y="1937"/>
                  </a:lnTo>
                  <a:lnTo>
                    <a:pt x="1684" y="1879"/>
                  </a:lnTo>
                  <a:lnTo>
                    <a:pt x="1636" y="1826"/>
                  </a:lnTo>
                  <a:lnTo>
                    <a:pt x="1586" y="1776"/>
                  </a:lnTo>
                  <a:lnTo>
                    <a:pt x="1534" y="1732"/>
                  </a:lnTo>
                  <a:lnTo>
                    <a:pt x="1427" y="1651"/>
                  </a:lnTo>
                  <a:lnTo>
                    <a:pt x="1534" y="1569"/>
                  </a:lnTo>
                  <a:lnTo>
                    <a:pt x="1586" y="1526"/>
                  </a:lnTo>
                  <a:lnTo>
                    <a:pt x="1636" y="1477"/>
                  </a:lnTo>
                  <a:lnTo>
                    <a:pt x="1684" y="1423"/>
                  </a:lnTo>
                  <a:lnTo>
                    <a:pt x="1728" y="1364"/>
                  </a:lnTo>
                  <a:lnTo>
                    <a:pt x="1770" y="1302"/>
                  </a:lnTo>
                  <a:lnTo>
                    <a:pt x="1809" y="1235"/>
                  </a:lnTo>
                  <a:lnTo>
                    <a:pt x="1844" y="1164"/>
                  </a:lnTo>
                  <a:lnTo>
                    <a:pt x="1877" y="1089"/>
                  </a:lnTo>
                  <a:lnTo>
                    <a:pt x="1907" y="1012"/>
                  </a:lnTo>
                  <a:lnTo>
                    <a:pt x="1932" y="931"/>
                  </a:lnTo>
                  <a:lnTo>
                    <a:pt x="1955" y="849"/>
                  </a:lnTo>
                  <a:lnTo>
                    <a:pt x="1973" y="764"/>
                  </a:lnTo>
                  <a:lnTo>
                    <a:pt x="1988" y="676"/>
                  </a:lnTo>
                  <a:lnTo>
                    <a:pt x="1999" y="588"/>
                  </a:lnTo>
                  <a:lnTo>
                    <a:pt x="2006" y="498"/>
                  </a:lnTo>
                  <a:lnTo>
                    <a:pt x="336" y="498"/>
                  </a:lnTo>
                  <a:close/>
                  <a:moveTo>
                    <a:pt x="0" y="0"/>
                  </a:moveTo>
                  <a:lnTo>
                    <a:pt x="2342" y="0"/>
                  </a:lnTo>
                  <a:lnTo>
                    <a:pt x="2342" y="313"/>
                  </a:lnTo>
                  <a:lnTo>
                    <a:pt x="2213" y="313"/>
                  </a:lnTo>
                  <a:lnTo>
                    <a:pt x="2213" y="395"/>
                  </a:lnTo>
                  <a:lnTo>
                    <a:pt x="2210" y="497"/>
                  </a:lnTo>
                  <a:lnTo>
                    <a:pt x="2204" y="596"/>
                  </a:lnTo>
                  <a:lnTo>
                    <a:pt x="2193" y="694"/>
                  </a:lnTo>
                  <a:lnTo>
                    <a:pt x="2176" y="791"/>
                  </a:lnTo>
                  <a:lnTo>
                    <a:pt x="2157" y="885"/>
                  </a:lnTo>
                  <a:lnTo>
                    <a:pt x="2134" y="978"/>
                  </a:lnTo>
                  <a:lnTo>
                    <a:pt x="2105" y="1067"/>
                  </a:lnTo>
                  <a:lnTo>
                    <a:pt x="2073" y="1153"/>
                  </a:lnTo>
                  <a:lnTo>
                    <a:pt x="2039" y="1236"/>
                  </a:lnTo>
                  <a:lnTo>
                    <a:pt x="1999" y="1315"/>
                  </a:lnTo>
                  <a:lnTo>
                    <a:pt x="1957" y="1391"/>
                  </a:lnTo>
                  <a:lnTo>
                    <a:pt x="1910" y="1463"/>
                  </a:lnTo>
                  <a:lnTo>
                    <a:pt x="1861" y="1530"/>
                  </a:lnTo>
                  <a:lnTo>
                    <a:pt x="1808" y="1593"/>
                  </a:lnTo>
                  <a:lnTo>
                    <a:pt x="1753" y="1651"/>
                  </a:lnTo>
                  <a:lnTo>
                    <a:pt x="1808" y="1709"/>
                  </a:lnTo>
                  <a:lnTo>
                    <a:pt x="1861" y="1772"/>
                  </a:lnTo>
                  <a:lnTo>
                    <a:pt x="1910" y="1839"/>
                  </a:lnTo>
                  <a:lnTo>
                    <a:pt x="1957" y="1911"/>
                  </a:lnTo>
                  <a:lnTo>
                    <a:pt x="1999" y="1987"/>
                  </a:lnTo>
                  <a:lnTo>
                    <a:pt x="2039" y="2066"/>
                  </a:lnTo>
                  <a:lnTo>
                    <a:pt x="2073" y="2149"/>
                  </a:lnTo>
                  <a:lnTo>
                    <a:pt x="2105" y="2235"/>
                  </a:lnTo>
                  <a:lnTo>
                    <a:pt x="2134" y="2324"/>
                  </a:lnTo>
                  <a:lnTo>
                    <a:pt x="2157" y="2416"/>
                  </a:lnTo>
                  <a:lnTo>
                    <a:pt x="2176" y="2511"/>
                  </a:lnTo>
                  <a:lnTo>
                    <a:pt x="2193" y="2607"/>
                  </a:lnTo>
                  <a:lnTo>
                    <a:pt x="2204" y="2705"/>
                  </a:lnTo>
                  <a:lnTo>
                    <a:pt x="2210" y="2806"/>
                  </a:lnTo>
                  <a:lnTo>
                    <a:pt x="2213" y="2907"/>
                  </a:lnTo>
                  <a:lnTo>
                    <a:pt x="2213" y="3010"/>
                  </a:lnTo>
                  <a:lnTo>
                    <a:pt x="2342" y="3010"/>
                  </a:lnTo>
                  <a:lnTo>
                    <a:pt x="2342" y="3323"/>
                  </a:lnTo>
                  <a:lnTo>
                    <a:pt x="0" y="3323"/>
                  </a:lnTo>
                  <a:lnTo>
                    <a:pt x="0" y="3010"/>
                  </a:lnTo>
                  <a:lnTo>
                    <a:pt x="130" y="3010"/>
                  </a:lnTo>
                  <a:lnTo>
                    <a:pt x="130" y="2907"/>
                  </a:lnTo>
                  <a:lnTo>
                    <a:pt x="132" y="2806"/>
                  </a:lnTo>
                  <a:lnTo>
                    <a:pt x="139" y="2705"/>
                  </a:lnTo>
                  <a:lnTo>
                    <a:pt x="150" y="2607"/>
                  </a:lnTo>
                  <a:lnTo>
                    <a:pt x="165" y="2511"/>
                  </a:lnTo>
                  <a:lnTo>
                    <a:pt x="185" y="2416"/>
                  </a:lnTo>
                  <a:lnTo>
                    <a:pt x="209" y="2324"/>
                  </a:lnTo>
                  <a:lnTo>
                    <a:pt x="237" y="2235"/>
                  </a:lnTo>
                  <a:lnTo>
                    <a:pt x="269" y="2149"/>
                  </a:lnTo>
                  <a:lnTo>
                    <a:pt x="304" y="2066"/>
                  </a:lnTo>
                  <a:lnTo>
                    <a:pt x="343" y="1987"/>
                  </a:lnTo>
                  <a:lnTo>
                    <a:pt x="386" y="1911"/>
                  </a:lnTo>
                  <a:lnTo>
                    <a:pt x="432" y="1839"/>
                  </a:lnTo>
                  <a:lnTo>
                    <a:pt x="481" y="1772"/>
                  </a:lnTo>
                  <a:lnTo>
                    <a:pt x="534" y="1709"/>
                  </a:lnTo>
                  <a:lnTo>
                    <a:pt x="590" y="1651"/>
                  </a:lnTo>
                  <a:lnTo>
                    <a:pt x="534" y="1593"/>
                  </a:lnTo>
                  <a:lnTo>
                    <a:pt x="481" y="1530"/>
                  </a:lnTo>
                  <a:lnTo>
                    <a:pt x="432" y="1463"/>
                  </a:lnTo>
                  <a:lnTo>
                    <a:pt x="386" y="1391"/>
                  </a:lnTo>
                  <a:lnTo>
                    <a:pt x="343" y="1315"/>
                  </a:lnTo>
                  <a:lnTo>
                    <a:pt x="304" y="1236"/>
                  </a:lnTo>
                  <a:lnTo>
                    <a:pt x="269" y="1153"/>
                  </a:lnTo>
                  <a:lnTo>
                    <a:pt x="237" y="1067"/>
                  </a:lnTo>
                  <a:lnTo>
                    <a:pt x="209" y="978"/>
                  </a:lnTo>
                  <a:lnTo>
                    <a:pt x="185" y="885"/>
                  </a:lnTo>
                  <a:lnTo>
                    <a:pt x="165" y="791"/>
                  </a:lnTo>
                  <a:lnTo>
                    <a:pt x="150" y="694"/>
                  </a:lnTo>
                  <a:lnTo>
                    <a:pt x="139" y="596"/>
                  </a:lnTo>
                  <a:lnTo>
                    <a:pt x="132" y="497"/>
                  </a:lnTo>
                  <a:lnTo>
                    <a:pt x="130" y="395"/>
                  </a:lnTo>
                  <a:lnTo>
                    <a:pt x="130" y="313"/>
                  </a:lnTo>
                  <a:lnTo>
                    <a:pt x="0" y="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xmlns="" id="{9C53BDB6-4550-47AF-BE71-09517C9592A1}"/>
                </a:ext>
              </a:extLst>
            </p:cNvPr>
            <p:cNvGrpSpPr/>
            <p:nvPr/>
          </p:nvGrpSpPr>
          <p:grpSpPr>
            <a:xfrm>
              <a:off x="-180848" y="3615708"/>
              <a:ext cx="309444" cy="297126"/>
              <a:chOff x="4616450" y="4732338"/>
              <a:chExt cx="638175" cy="612774"/>
            </a:xfrm>
            <a:solidFill>
              <a:schemeClr val="bg1"/>
            </a:solidFill>
          </p:grpSpPr>
          <p:sp>
            <p:nvSpPr>
              <p:cNvPr id="225" name="Freeform 50">
                <a:extLst>
                  <a:ext uri="{FF2B5EF4-FFF2-40B4-BE49-F238E27FC236}">
                    <a16:creationId xmlns:a16="http://schemas.microsoft.com/office/drawing/2014/main" xmlns="" id="{195CEFA6-D306-4AB9-90DC-65DA1BDB9E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16450" y="4883150"/>
                <a:ext cx="638175" cy="461962"/>
              </a:xfrm>
              <a:custGeom>
                <a:avLst/>
                <a:gdLst>
                  <a:gd name="T0" fmla="*/ 1731 w 3614"/>
                  <a:gd name="T1" fmla="*/ 469 h 2623"/>
                  <a:gd name="T2" fmla="*/ 1630 w 3614"/>
                  <a:gd name="T3" fmla="*/ 601 h 2623"/>
                  <a:gd name="T4" fmla="*/ 1456 w 3614"/>
                  <a:gd name="T5" fmla="*/ 738 h 2623"/>
                  <a:gd name="T6" fmla="*/ 1390 w 3614"/>
                  <a:gd name="T7" fmla="*/ 965 h 2623"/>
                  <a:gd name="T8" fmla="*/ 1454 w 3614"/>
                  <a:gd name="T9" fmla="*/ 1181 h 2623"/>
                  <a:gd name="T10" fmla="*/ 1614 w 3614"/>
                  <a:gd name="T11" fmla="*/ 1306 h 2623"/>
                  <a:gd name="T12" fmla="*/ 1862 w 3614"/>
                  <a:gd name="T13" fmla="*/ 1379 h 2623"/>
                  <a:gd name="T14" fmla="*/ 2016 w 3614"/>
                  <a:gd name="T15" fmla="*/ 1451 h 2623"/>
                  <a:gd name="T16" fmla="*/ 2079 w 3614"/>
                  <a:gd name="T17" fmla="*/ 1577 h 2623"/>
                  <a:gd name="T18" fmla="*/ 2044 w 3614"/>
                  <a:gd name="T19" fmla="*/ 1747 h 2623"/>
                  <a:gd name="T20" fmla="*/ 1909 w 3614"/>
                  <a:gd name="T21" fmla="*/ 1846 h 2623"/>
                  <a:gd name="T22" fmla="*/ 1763 w 3614"/>
                  <a:gd name="T23" fmla="*/ 1848 h 2623"/>
                  <a:gd name="T24" fmla="*/ 1626 w 3614"/>
                  <a:gd name="T25" fmla="*/ 1760 h 2623"/>
                  <a:gd name="T26" fmla="*/ 1568 w 3614"/>
                  <a:gd name="T27" fmla="*/ 1627 h 2623"/>
                  <a:gd name="T28" fmla="*/ 1483 w 3614"/>
                  <a:gd name="T29" fmla="*/ 1587 h 2623"/>
                  <a:gd name="T30" fmla="*/ 1376 w 3614"/>
                  <a:gd name="T31" fmla="*/ 1648 h 2623"/>
                  <a:gd name="T32" fmla="*/ 1411 w 3614"/>
                  <a:gd name="T33" fmla="*/ 1802 h 2623"/>
                  <a:gd name="T34" fmla="*/ 1538 w 3614"/>
                  <a:gd name="T35" fmla="*/ 1950 h 2623"/>
                  <a:gd name="T36" fmla="*/ 1720 w 3614"/>
                  <a:gd name="T37" fmla="*/ 2071 h 2623"/>
                  <a:gd name="T38" fmla="*/ 1780 w 3614"/>
                  <a:gd name="T39" fmla="*/ 2149 h 2623"/>
                  <a:gd name="T40" fmla="*/ 1903 w 3614"/>
                  <a:gd name="T41" fmla="*/ 2128 h 2623"/>
                  <a:gd name="T42" fmla="*/ 1975 w 3614"/>
                  <a:gd name="T43" fmla="*/ 2011 h 2623"/>
                  <a:gd name="T44" fmla="*/ 2170 w 3614"/>
                  <a:gd name="T45" fmla="*/ 1896 h 2623"/>
                  <a:gd name="T46" fmla="*/ 2275 w 3614"/>
                  <a:gd name="T47" fmla="*/ 1695 h 2623"/>
                  <a:gd name="T48" fmla="*/ 2256 w 3614"/>
                  <a:gd name="T49" fmla="*/ 1446 h 2623"/>
                  <a:gd name="T50" fmla="*/ 2150 w 3614"/>
                  <a:gd name="T51" fmla="*/ 1301 h 2623"/>
                  <a:gd name="T52" fmla="*/ 1968 w 3614"/>
                  <a:gd name="T53" fmla="*/ 1212 h 2623"/>
                  <a:gd name="T54" fmla="*/ 1778 w 3614"/>
                  <a:gd name="T55" fmla="*/ 1169 h 2623"/>
                  <a:gd name="T56" fmla="*/ 1631 w 3614"/>
                  <a:gd name="T57" fmla="*/ 1083 h 2623"/>
                  <a:gd name="T58" fmla="*/ 1588 w 3614"/>
                  <a:gd name="T59" fmla="*/ 953 h 2623"/>
                  <a:gd name="T60" fmla="*/ 1639 w 3614"/>
                  <a:gd name="T61" fmla="*/ 816 h 2623"/>
                  <a:gd name="T62" fmla="*/ 1786 w 3614"/>
                  <a:gd name="T63" fmla="*/ 743 h 2623"/>
                  <a:gd name="T64" fmla="*/ 1944 w 3614"/>
                  <a:gd name="T65" fmla="*/ 772 h 2623"/>
                  <a:gd name="T66" fmla="*/ 2030 w 3614"/>
                  <a:gd name="T67" fmla="*/ 884 h 2623"/>
                  <a:gd name="T68" fmla="*/ 2101 w 3614"/>
                  <a:gd name="T69" fmla="*/ 939 h 2623"/>
                  <a:gd name="T70" fmla="*/ 2215 w 3614"/>
                  <a:gd name="T71" fmla="*/ 901 h 2623"/>
                  <a:gd name="T72" fmla="*/ 2212 w 3614"/>
                  <a:gd name="T73" fmla="*/ 786 h 2623"/>
                  <a:gd name="T74" fmla="*/ 2083 w 3614"/>
                  <a:gd name="T75" fmla="*/ 638 h 2623"/>
                  <a:gd name="T76" fmla="*/ 1927 w 3614"/>
                  <a:gd name="T77" fmla="*/ 509 h 2623"/>
                  <a:gd name="T78" fmla="*/ 1867 w 3614"/>
                  <a:gd name="T79" fmla="*/ 431 h 2623"/>
                  <a:gd name="T80" fmla="*/ 2380 w 3614"/>
                  <a:gd name="T81" fmla="*/ 59 h 2623"/>
                  <a:gd name="T82" fmla="*/ 2801 w 3614"/>
                  <a:gd name="T83" fmla="*/ 452 h 2623"/>
                  <a:gd name="T84" fmla="*/ 3171 w 3614"/>
                  <a:gd name="T85" fmla="*/ 952 h 2623"/>
                  <a:gd name="T86" fmla="*/ 3455 w 3614"/>
                  <a:gd name="T87" fmla="*/ 1490 h 2623"/>
                  <a:gd name="T88" fmla="*/ 3589 w 3614"/>
                  <a:gd name="T89" fmla="*/ 1965 h 2623"/>
                  <a:gd name="T90" fmla="*/ 3611 w 3614"/>
                  <a:gd name="T91" fmla="*/ 2335 h 2623"/>
                  <a:gd name="T92" fmla="*/ 3517 w 3614"/>
                  <a:gd name="T93" fmla="*/ 2525 h 2623"/>
                  <a:gd name="T94" fmla="*/ 3326 w 3614"/>
                  <a:gd name="T95" fmla="*/ 2619 h 2623"/>
                  <a:gd name="T96" fmla="*/ 204 w 3614"/>
                  <a:gd name="T97" fmla="*/ 2596 h 2623"/>
                  <a:gd name="T98" fmla="*/ 45 w 3614"/>
                  <a:gd name="T99" fmla="*/ 2458 h 2623"/>
                  <a:gd name="T100" fmla="*/ 1 w 3614"/>
                  <a:gd name="T101" fmla="*/ 2215 h 2623"/>
                  <a:gd name="T102" fmla="*/ 61 w 3614"/>
                  <a:gd name="T103" fmla="*/ 1780 h 2623"/>
                  <a:gd name="T104" fmla="*/ 261 w 3614"/>
                  <a:gd name="T105" fmla="*/ 1275 h 2623"/>
                  <a:gd name="T106" fmla="*/ 583 w 3614"/>
                  <a:gd name="T107" fmla="*/ 744 h 2623"/>
                  <a:gd name="T108" fmla="*/ 977 w 3614"/>
                  <a:gd name="T109" fmla="*/ 279 h 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14" h="2623">
                    <a:moveTo>
                      <a:pt x="1801" y="428"/>
                    </a:moveTo>
                    <a:lnTo>
                      <a:pt x="1780" y="431"/>
                    </a:lnTo>
                    <a:lnTo>
                      <a:pt x="1761" y="439"/>
                    </a:lnTo>
                    <a:lnTo>
                      <a:pt x="1744" y="452"/>
                    </a:lnTo>
                    <a:lnTo>
                      <a:pt x="1731" y="469"/>
                    </a:lnTo>
                    <a:lnTo>
                      <a:pt x="1723" y="487"/>
                    </a:lnTo>
                    <a:lnTo>
                      <a:pt x="1720" y="509"/>
                    </a:lnTo>
                    <a:lnTo>
                      <a:pt x="1720" y="576"/>
                    </a:lnTo>
                    <a:lnTo>
                      <a:pt x="1674" y="587"/>
                    </a:lnTo>
                    <a:lnTo>
                      <a:pt x="1630" y="601"/>
                    </a:lnTo>
                    <a:lnTo>
                      <a:pt x="1590" y="619"/>
                    </a:lnTo>
                    <a:lnTo>
                      <a:pt x="1552" y="641"/>
                    </a:lnTo>
                    <a:lnTo>
                      <a:pt x="1520" y="666"/>
                    </a:lnTo>
                    <a:lnTo>
                      <a:pt x="1486" y="700"/>
                    </a:lnTo>
                    <a:lnTo>
                      <a:pt x="1456" y="738"/>
                    </a:lnTo>
                    <a:lnTo>
                      <a:pt x="1433" y="777"/>
                    </a:lnTo>
                    <a:lnTo>
                      <a:pt x="1413" y="820"/>
                    </a:lnTo>
                    <a:lnTo>
                      <a:pt x="1400" y="866"/>
                    </a:lnTo>
                    <a:lnTo>
                      <a:pt x="1392" y="915"/>
                    </a:lnTo>
                    <a:lnTo>
                      <a:pt x="1390" y="965"/>
                    </a:lnTo>
                    <a:lnTo>
                      <a:pt x="1392" y="1016"/>
                    </a:lnTo>
                    <a:lnTo>
                      <a:pt x="1401" y="1063"/>
                    </a:lnTo>
                    <a:lnTo>
                      <a:pt x="1414" y="1108"/>
                    </a:lnTo>
                    <a:lnTo>
                      <a:pt x="1434" y="1151"/>
                    </a:lnTo>
                    <a:lnTo>
                      <a:pt x="1454" y="1181"/>
                    </a:lnTo>
                    <a:lnTo>
                      <a:pt x="1477" y="1210"/>
                    </a:lnTo>
                    <a:lnTo>
                      <a:pt x="1502" y="1236"/>
                    </a:lnTo>
                    <a:lnTo>
                      <a:pt x="1531" y="1259"/>
                    </a:lnTo>
                    <a:lnTo>
                      <a:pt x="1562" y="1279"/>
                    </a:lnTo>
                    <a:lnTo>
                      <a:pt x="1614" y="1306"/>
                    </a:lnTo>
                    <a:lnTo>
                      <a:pt x="1666" y="1325"/>
                    </a:lnTo>
                    <a:lnTo>
                      <a:pt x="1719" y="1343"/>
                    </a:lnTo>
                    <a:lnTo>
                      <a:pt x="1773" y="1357"/>
                    </a:lnTo>
                    <a:lnTo>
                      <a:pt x="1829" y="1370"/>
                    </a:lnTo>
                    <a:lnTo>
                      <a:pt x="1862" y="1379"/>
                    </a:lnTo>
                    <a:lnTo>
                      <a:pt x="1896" y="1388"/>
                    </a:lnTo>
                    <a:lnTo>
                      <a:pt x="1929" y="1400"/>
                    </a:lnTo>
                    <a:lnTo>
                      <a:pt x="1960" y="1414"/>
                    </a:lnTo>
                    <a:lnTo>
                      <a:pt x="1990" y="1431"/>
                    </a:lnTo>
                    <a:lnTo>
                      <a:pt x="2016" y="1451"/>
                    </a:lnTo>
                    <a:lnTo>
                      <a:pt x="2040" y="1475"/>
                    </a:lnTo>
                    <a:lnTo>
                      <a:pt x="2055" y="1496"/>
                    </a:lnTo>
                    <a:lnTo>
                      <a:pt x="2066" y="1520"/>
                    </a:lnTo>
                    <a:lnTo>
                      <a:pt x="2074" y="1547"/>
                    </a:lnTo>
                    <a:lnTo>
                      <a:pt x="2079" y="1577"/>
                    </a:lnTo>
                    <a:lnTo>
                      <a:pt x="2081" y="1609"/>
                    </a:lnTo>
                    <a:lnTo>
                      <a:pt x="2079" y="1647"/>
                    </a:lnTo>
                    <a:lnTo>
                      <a:pt x="2071" y="1683"/>
                    </a:lnTo>
                    <a:lnTo>
                      <a:pt x="2060" y="1716"/>
                    </a:lnTo>
                    <a:lnTo>
                      <a:pt x="2044" y="1747"/>
                    </a:lnTo>
                    <a:lnTo>
                      <a:pt x="2023" y="1775"/>
                    </a:lnTo>
                    <a:lnTo>
                      <a:pt x="1999" y="1799"/>
                    </a:lnTo>
                    <a:lnTo>
                      <a:pt x="1971" y="1818"/>
                    </a:lnTo>
                    <a:lnTo>
                      <a:pt x="1941" y="1834"/>
                    </a:lnTo>
                    <a:lnTo>
                      <a:pt x="1909" y="1846"/>
                    </a:lnTo>
                    <a:lnTo>
                      <a:pt x="1874" y="1854"/>
                    </a:lnTo>
                    <a:lnTo>
                      <a:pt x="1853" y="1856"/>
                    </a:lnTo>
                    <a:lnTo>
                      <a:pt x="1832" y="1857"/>
                    </a:lnTo>
                    <a:lnTo>
                      <a:pt x="1797" y="1855"/>
                    </a:lnTo>
                    <a:lnTo>
                      <a:pt x="1763" y="1848"/>
                    </a:lnTo>
                    <a:lnTo>
                      <a:pt x="1731" y="1838"/>
                    </a:lnTo>
                    <a:lnTo>
                      <a:pt x="1700" y="1824"/>
                    </a:lnTo>
                    <a:lnTo>
                      <a:pt x="1673" y="1806"/>
                    </a:lnTo>
                    <a:lnTo>
                      <a:pt x="1648" y="1784"/>
                    </a:lnTo>
                    <a:lnTo>
                      <a:pt x="1626" y="1760"/>
                    </a:lnTo>
                    <a:lnTo>
                      <a:pt x="1611" y="1738"/>
                    </a:lnTo>
                    <a:lnTo>
                      <a:pt x="1597" y="1712"/>
                    </a:lnTo>
                    <a:lnTo>
                      <a:pt x="1586" y="1682"/>
                    </a:lnTo>
                    <a:lnTo>
                      <a:pt x="1575" y="1647"/>
                    </a:lnTo>
                    <a:lnTo>
                      <a:pt x="1568" y="1627"/>
                    </a:lnTo>
                    <a:lnTo>
                      <a:pt x="1557" y="1612"/>
                    </a:lnTo>
                    <a:lnTo>
                      <a:pt x="1541" y="1599"/>
                    </a:lnTo>
                    <a:lnTo>
                      <a:pt x="1524" y="1590"/>
                    </a:lnTo>
                    <a:lnTo>
                      <a:pt x="1504" y="1586"/>
                    </a:lnTo>
                    <a:lnTo>
                      <a:pt x="1483" y="1587"/>
                    </a:lnTo>
                    <a:lnTo>
                      <a:pt x="1438" y="1594"/>
                    </a:lnTo>
                    <a:lnTo>
                      <a:pt x="1418" y="1601"/>
                    </a:lnTo>
                    <a:lnTo>
                      <a:pt x="1399" y="1613"/>
                    </a:lnTo>
                    <a:lnTo>
                      <a:pt x="1386" y="1630"/>
                    </a:lnTo>
                    <a:lnTo>
                      <a:pt x="1376" y="1648"/>
                    </a:lnTo>
                    <a:lnTo>
                      <a:pt x="1372" y="1669"/>
                    </a:lnTo>
                    <a:lnTo>
                      <a:pt x="1373" y="1691"/>
                    </a:lnTo>
                    <a:lnTo>
                      <a:pt x="1384" y="1731"/>
                    </a:lnTo>
                    <a:lnTo>
                      <a:pt x="1396" y="1767"/>
                    </a:lnTo>
                    <a:lnTo>
                      <a:pt x="1411" y="1802"/>
                    </a:lnTo>
                    <a:lnTo>
                      <a:pt x="1430" y="1834"/>
                    </a:lnTo>
                    <a:lnTo>
                      <a:pt x="1454" y="1869"/>
                    </a:lnTo>
                    <a:lnTo>
                      <a:pt x="1480" y="1900"/>
                    </a:lnTo>
                    <a:lnTo>
                      <a:pt x="1509" y="1927"/>
                    </a:lnTo>
                    <a:lnTo>
                      <a:pt x="1538" y="1950"/>
                    </a:lnTo>
                    <a:lnTo>
                      <a:pt x="1570" y="1969"/>
                    </a:lnTo>
                    <a:lnTo>
                      <a:pt x="1617" y="1990"/>
                    </a:lnTo>
                    <a:lnTo>
                      <a:pt x="1668" y="2007"/>
                    </a:lnTo>
                    <a:lnTo>
                      <a:pt x="1720" y="2019"/>
                    </a:lnTo>
                    <a:lnTo>
                      <a:pt x="1720" y="2071"/>
                    </a:lnTo>
                    <a:lnTo>
                      <a:pt x="1723" y="2093"/>
                    </a:lnTo>
                    <a:lnTo>
                      <a:pt x="1731" y="2112"/>
                    </a:lnTo>
                    <a:lnTo>
                      <a:pt x="1744" y="2128"/>
                    </a:lnTo>
                    <a:lnTo>
                      <a:pt x="1761" y="2141"/>
                    </a:lnTo>
                    <a:lnTo>
                      <a:pt x="1780" y="2149"/>
                    </a:lnTo>
                    <a:lnTo>
                      <a:pt x="1801" y="2152"/>
                    </a:lnTo>
                    <a:lnTo>
                      <a:pt x="1846" y="2152"/>
                    </a:lnTo>
                    <a:lnTo>
                      <a:pt x="1867" y="2149"/>
                    </a:lnTo>
                    <a:lnTo>
                      <a:pt x="1887" y="2141"/>
                    </a:lnTo>
                    <a:lnTo>
                      <a:pt x="1903" y="2128"/>
                    </a:lnTo>
                    <a:lnTo>
                      <a:pt x="1915" y="2112"/>
                    </a:lnTo>
                    <a:lnTo>
                      <a:pt x="1924" y="2093"/>
                    </a:lnTo>
                    <a:lnTo>
                      <a:pt x="1927" y="2071"/>
                    </a:lnTo>
                    <a:lnTo>
                      <a:pt x="1927" y="2022"/>
                    </a:lnTo>
                    <a:lnTo>
                      <a:pt x="1975" y="2011"/>
                    </a:lnTo>
                    <a:lnTo>
                      <a:pt x="2020" y="1996"/>
                    </a:lnTo>
                    <a:lnTo>
                      <a:pt x="2061" y="1977"/>
                    </a:lnTo>
                    <a:lnTo>
                      <a:pt x="2101" y="1954"/>
                    </a:lnTo>
                    <a:lnTo>
                      <a:pt x="2137" y="1927"/>
                    </a:lnTo>
                    <a:lnTo>
                      <a:pt x="2170" y="1896"/>
                    </a:lnTo>
                    <a:lnTo>
                      <a:pt x="2200" y="1861"/>
                    </a:lnTo>
                    <a:lnTo>
                      <a:pt x="2226" y="1823"/>
                    </a:lnTo>
                    <a:lnTo>
                      <a:pt x="2246" y="1782"/>
                    </a:lnTo>
                    <a:lnTo>
                      <a:pt x="2263" y="1740"/>
                    </a:lnTo>
                    <a:lnTo>
                      <a:pt x="2275" y="1695"/>
                    </a:lnTo>
                    <a:lnTo>
                      <a:pt x="2282" y="1647"/>
                    </a:lnTo>
                    <a:lnTo>
                      <a:pt x="2284" y="1598"/>
                    </a:lnTo>
                    <a:lnTo>
                      <a:pt x="2280" y="1545"/>
                    </a:lnTo>
                    <a:lnTo>
                      <a:pt x="2272" y="1494"/>
                    </a:lnTo>
                    <a:lnTo>
                      <a:pt x="2256" y="1446"/>
                    </a:lnTo>
                    <a:lnTo>
                      <a:pt x="2241" y="1412"/>
                    </a:lnTo>
                    <a:lnTo>
                      <a:pt x="2222" y="1381"/>
                    </a:lnTo>
                    <a:lnTo>
                      <a:pt x="2201" y="1352"/>
                    </a:lnTo>
                    <a:lnTo>
                      <a:pt x="2177" y="1325"/>
                    </a:lnTo>
                    <a:lnTo>
                      <a:pt x="2150" y="1301"/>
                    </a:lnTo>
                    <a:lnTo>
                      <a:pt x="2119" y="1278"/>
                    </a:lnTo>
                    <a:lnTo>
                      <a:pt x="2085" y="1257"/>
                    </a:lnTo>
                    <a:lnTo>
                      <a:pt x="2047" y="1239"/>
                    </a:lnTo>
                    <a:lnTo>
                      <a:pt x="2009" y="1224"/>
                    </a:lnTo>
                    <a:lnTo>
                      <a:pt x="1968" y="1212"/>
                    </a:lnTo>
                    <a:lnTo>
                      <a:pt x="1926" y="1202"/>
                    </a:lnTo>
                    <a:lnTo>
                      <a:pt x="1885" y="1195"/>
                    </a:lnTo>
                    <a:lnTo>
                      <a:pt x="1848" y="1187"/>
                    </a:lnTo>
                    <a:lnTo>
                      <a:pt x="1813" y="1179"/>
                    </a:lnTo>
                    <a:lnTo>
                      <a:pt x="1778" y="1169"/>
                    </a:lnTo>
                    <a:lnTo>
                      <a:pt x="1744" y="1158"/>
                    </a:lnTo>
                    <a:lnTo>
                      <a:pt x="1713" y="1144"/>
                    </a:lnTo>
                    <a:lnTo>
                      <a:pt x="1683" y="1128"/>
                    </a:lnTo>
                    <a:lnTo>
                      <a:pt x="1656" y="1108"/>
                    </a:lnTo>
                    <a:lnTo>
                      <a:pt x="1631" y="1083"/>
                    </a:lnTo>
                    <a:lnTo>
                      <a:pt x="1616" y="1061"/>
                    </a:lnTo>
                    <a:lnTo>
                      <a:pt x="1604" y="1036"/>
                    </a:lnTo>
                    <a:lnTo>
                      <a:pt x="1595" y="1011"/>
                    </a:lnTo>
                    <a:lnTo>
                      <a:pt x="1590" y="983"/>
                    </a:lnTo>
                    <a:lnTo>
                      <a:pt x="1588" y="953"/>
                    </a:lnTo>
                    <a:lnTo>
                      <a:pt x="1590" y="922"/>
                    </a:lnTo>
                    <a:lnTo>
                      <a:pt x="1596" y="893"/>
                    </a:lnTo>
                    <a:lnTo>
                      <a:pt x="1606" y="865"/>
                    </a:lnTo>
                    <a:lnTo>
                      <a:pt x="1620" y="840"/>
                    </a:lnTo>
                    <a:lnTo>
                      <a:pt x="1639" y="816"/>
                    </a:lnTo>
                    <a:lnTo>
                      <a:pt x="1662" y="794"/>
                    </a:lnTo>
                    <a:lnTo>
                      <a:pt x="1689" y="775"/>
                    </a:lnTo>
                    <a:lnTo>
                      <a:pt x="1719" y="761"/>
                    </a:lnTo>
                    <a:lnTo>
                      <a:pt x="1752" y="750"/>
                    </a:lnTo>
                    <a:lnTo>
                      <a:pt x="1786" y="743"/>
                    </a:lnTo>
                    <a:lnTo>
                      <a:pt x="1822" y="741"/>
                    </a:lnTo>
                    <a:lnTo>
                      <a:pt x="1855" y="742"/>
                    </a:lnTo>
                    <a:lnTo>
                      <a:pt x="1887" y="749"/>
                    </a:lnTo>
                    <a:lnTo>
                      <a:pt x="1916" y="759"/>
                    </a:lnTo>
                    <a:lnTo>
                      <a:pt x="1944" y="772"/>
                    </a:lnTo>
                    <a:lnTo>
                      <a:pt x="1968" y="788"/>
                    </a:lnTo>
                    <a:lnTo>
                      <a:pt x="1990" y="809"/>
                    </a:lnTo>
                    <a:lnTo>
                      <a:pt x="2005" y="830"/>
                    </a:lnTo>
                    <a:lnTo>
                      <a:pt x="2020" y="855"/>
                    </a:lnTo>
                    <a:lnTo>
                      <a:pt x="2030" y="884"/>
                    </a:lnTo>
                    <a:lnTo>
                      <a:pt x="2039" y="901"/>
                    </a:lnTo>
                    <a:lnTo>
                      <a:pt x="2050" y="916"/>
                    </a:lnTo>
                    <a:lnTo>
                      <a:pt x="2066" y="927"/>
                    </a:lnTo>
                    <a:lnTo>
                      <a:pt x="2082" y="934"/>
                    </a:lnTo>
                    <a:lnTo>
                      <a:pt x="2101" y="939"/>
                    </a:lnTo>
                    <a:lnTo>
                      <a:pt x="2119" y="938"/>
                    </a:lnTo>
                    <a:lnTo>
                      <a:pt x="2163" y="932"/>
                    </a:lnTo>
                    <a:lnTo>
                      <a:pt x="2183" y="925"/>
                    </a:lnTo>
                    <a:lnTo>
                      <a:pt x="2200" y="916"/>
                    </a:lnTo>
                    <a:lnTo>
                      <a:pt x="2215" y="901"/>
                    </a:lnTo>
                    <a:lnTo>
                      <a:pt x="2226" y="884"/>
                    </a:lnTo>
                    <a:lnTo>
                      <a:pt x="2231" y="865"/>
                    </a:lnTo>
                    <a:lnTo>
                      <a:pt x="2232" y="844"/>
                    </a:lnTo>
                    <a:lnTo>
                      <a:pt x="2228" y="824"/>
                    </a:lnTo>
                    <a:lnTo>
                      <a:pt x="2212" y="786"/>
                    </a:lnTo>
                    <a:lnTo>
                      <a:pt x="2193" y="751"/>
                    </a:lnTo>
                    <a:lnTo>
                      <a:pt x="2170" y="718"/>
                    </a:lnTo>
                    <a:lnTo>
                      <a:pt x="2143" y="688"/>
                    </a:lnTo>
                    <a:lnTo>
                      <a:pt x="2115" y="661"/>
                    </a:lnTo>
                    <a:lnTo>
                      <a:pt x="2083" y="638"/>
                    </a:lnTo>
                    <a:lnTo>
                      <a:pt x="2048" y="618"/>
                    </a:lnTo>
                    <a:lnTo>
                      <a:pt x="2011" y="600"/>
                    </a:lnTo>
                    <a:lnTo>
                      <a:pt x="1970" y="587"/>
                    </a:lnTo>
                    <a:lnTo>
                      <a:pt x="1927" y="577"/>
                    </a:lnTo>
                    <a:lnTo>
                      <a:pt x="1927" y="509"/>
                    </a:lnTo>
                    <a:lnTo>
                      <a:pt x="1924" y="488"/>
                    </a:lnTo>
                    <a:lnTo>
                      <a:pt x="1916" y="469"/>
                    </a:lnTo>
                    <a:lnTo>
                      <a:pt x="1903" y="452"/>
                    </a:lnTo>
                    <a:lnTo>
                      <a:pt x="1887" y="439"/>
                    </a:lnTo>
                    <a:lnTo>
                      <a:pt x="1867" y="431"/>
                    </a:lnTo>
                    <a:lnTo>
                      <a:pt x="1846" y="428"/>
                    </a:lnTo>
                    <a:lnTo>
                      <a:pt x="1801" y="428"/>
                    </a:lnTo>
                    <a:close/>
                    <a:moveTo>
                      <a:pt x="1321" y="0"/>
                    </a:moveTo>
                    <a:lnTo>
                      <a:pt x="2292" y="0"/>
                    </a:lnTo>
                    <a:lnTo>
                      <a:pt x="2380" y="59"/>
                    </a:lnTo>
                    <a:lnTo>
                      <a:pt x="2467" y="126"/>
                    </a:lnTo>
                    <a:lnTo>
                      <a:pt x="2553" y="199"/>
                    </a:lnTo>
                    <a:lnTo>
                      <a:pt x="2638" y="279"/>
                    </a:lnTo>
                    <a:lnTo>
                      <a:pt x="2720" y="363"/>
                    </a:lnTo>
                    <a:lnTo>
                      <a:pt x="2801" y="452"/>
                    </a:lnTo>
                    <a:lnTo>
                      <a:pt x="2880" y="547"/>
                    </a:lnTo>
                    <a:lnTo>
                      <a:pt x="2957" y="643"/>
                    </a:lnTo>
                    <a:lnTo>
                      <a:pt x="3031" y="744"/>
                    </a:lnTo>
                    <a:lnTo>
                      <a:pt x="3103" y="848"/>
                    </a:lnTo>
                    <a:lnTo>
                      <a:pt x="3171" y="952"/>
                    </a:lnTo>
                    <a:lnTo>
                      <a:pt x="3235" y="1059"/>
                    </a:lnTo>
                    <a:lnTo>
                      <a:pt x="3296" y="1167"/>
                    </a:lnTo>
                    <a:lnTo>
                      <a:pt x="3354" y="1275"/>
                    </a:lnTo>
                    <a:lnTo>
                      <a:pt x="3406" y="1382"/>
                    </a:lnTo>
                    <a:lnTo>
                      <a:pt x="3455" y="1490"/>
                    </a:lnTo>
                    <a:lnTo>
                      <a:pt x="3494" y="1588"/>
                    </a:lnTo>
                    <a:lnTo>
                      <a:pt x="3526" y="1684"/>
                    </a:lnTo>
                    <a:lnTo>
                      <a:pt x="3552" y="1780"/>
                    </a:lnTo>
                    <a:lnTo>
                      <a:pt x="3573" y="1873"/>
                    </a:lnTo>
                    <a:lnTo>
                      <a:pt x="3589" y="1965"/>
                    </a:lnTo>
                    <a:lnTo>
                      <a:pt x="3600" y="2052"/>
                    </a:lnTo>
                    <a:lnTo>
                      <a:pt x="3608" y="2136"/>
                    </a:lnTo>
                    <a:lnTo>
                      <a:pt x="3613" y="2215"/>
                    </a:lnTo>
                    <a:lnTo>
                      <a:pt x="3614" y="2289"/>
                    </a:lnTo>
                    <a:lnTo>
                      <a:pt x="3611" y="2335"/>
                    </a:lnTo>
                    <a:lnTo>
                      <a:pt x="3603" y="2378"/>
                    </a:lnTo>
                    <a:lnTo>
                      <a:pt x="3588" y="2419"/>
                    </a:lnTo>
                    <a:lnTo>
                      <a:pt x="3569" y="2458"/>
                    </a:lnTo>
                    <a:lnTo>
                      <a:pt x="3545" y="2493"/>
                    </a:lnTo>
                    <a:lnTo>
                      <a:pt x="3517" y="2525"/>
                    </a:lnTo>
                    <a:lnTo>
                      <a:pt x="3484" y="2553"/>
                    </a:lnTo>
                    <a:lnTo>
                      <a:pt x="3449" y="2577"/>
                    </a:lnTo>
                    <a:lnTo>
                      <a:pt x="3411" y="2596"/>
                    </a:lnTo>
                    <a:lnTo>
                      <a:pt x="3369" y="2610"/>
                    </a:lnTo>
                    <a:lnTo>
                      <a:pt x="3326" y="2619"/>
                    </a:lnTo>
                    <a:lnTo>
                      <a:pt x="3280" y="2623"/>
                    </a:lnTo>
                    <a:lnTo>
                      <a:pt x="333" y="2623"/>
                    </a:lnTo>
                    <a:lnTo>
                      <a:pt x="288" y="2619"/>
                    </a:lnTo>
                    <a:lnTo>
                      <a:pt x="244" y="2610"/>
                    </a:lnTo>
                    <a:lnTo>
                      <a:pt x="204" y="2596"/>
                    </a:lnTo>
                    <a:lnTo>
                      <a:pt x="164" y="2577"/>
                    </a:lnTo>
                    <a:lnTo>
                      <a:pt x="129" y="2553"/>
                    </a:lnTo>
                    <a:lnTo>
                      <a:pt x="98" y="2525"/>
                    </a:lnTo>
                    <a:lnTo>
                      <a:pt x="69" y="2493"/>
                    </a:lnTo>
                    <a:lnTo>
                      <a:pt x="45" y="2458"/>
                    </a:lnTo>
                    <a:lnTo>
                      <a:pt x="26" y="2419"/>
                    </a:lnTo>
                    <a:lnTo>
                      <a:pt x="12" y="2378"/>
                    </a:lnTo>
                    <a:lnTo>
                      <a:pt x="3" y="2335"/>
                    </a:lnTo>
                    <a:lnTo>
                      <a:pt x="0" y="2289"/>
                    </a:lnTo>
                    <a:lnTo>
                      <a:pt x="1" y="2215"/>
                    </a:lnTo>
                    <a:lnTo>
                      <a:pt x="5" y="2136"/>
                    </a:lnTo>
                    <a:lnTo>
                      <a:pt x="13" y="2052"/>
                    </a:lnTo>
                    <a:lnTo>
                      <a:pt x="25" y="1965"/>
                    </a:lnTo>
                    <a:lnTo>
                      <a:pt x="41" y="1873"/>
                    </a:lnTo>
                    <a:lnTo>
                      <a:pt x="61" y="1780"/>
                    </a:lnTo>
                    <a:lnTo>
                      <a:pt x="88" y="1684"/>
                    </a:lnTo>
                    <a:lnTo>
                      <a:pt x="121" y="1588"/>
                    </a:lnTo>
                    <a:lnTo>
                      <a:pt x="159" y="1490"/>
                    </a:lnTo>
                    <a:lnTo>
                      <a:pt x="208" y="1382"/>
                    </a:lnTo>
                    <a:lnTo>
                      <a:pt x="261" y="1275"/>
                    </a:lnTo>
                    <a:lnTo>
                      <a:pt x="318" y="1167"/>
                    </a:lnTo>
                    <a:lnTo>
                      <a:pt x="379" y="1059"/>
                    </a:lnTo>
                    <a:lnTo>
                      <a:pt x="444" y="952"/>
                    </a:lnTo>
                    <a:lnTo>
                      <a:pt x="512" y="848"/>
                    </a:lnTo>
                    <a:lnTo>
                      <a:pt x="583" y="744"/>
                    </a:lnTo>
                    <a:lnTo>
                      <a:pt x="657" y="643"/>
                    </a:lnTo>
                    <a:lnTo>
                      <a:pt x="733" y="547"/>
                    </a:lnTo>
                    <a:lnTo>
                      <a:pt x="812" y="452"/>
                    </a:lnTo>
                    <a:lnTo>
                      <a:pt x="894" y="363"/>
                    </a:lnTo>
                    <a:lnTo>
                      <a:pt x="977" y="279"/>
                    </a:lnTo>
                    <a:lnTo>
                      <a:pt x="1061" y="199"/>
                    </a:lnTo>
                    <a:lnTo>
                      <a:pt x="1147" y="126"/>
                    </a:lnTo>
                    <a:lnTo>
                      <a:pt x="1233" y="59"/>
                    </a:lnTo>
                    <a:lnTo>
                      <a:pt x="13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6" name="Freeform 51">
                <a:extLst>
                  <a:ext uri="{FF2B5EF4-FFF2-40B4-BE49-F238E27FC236}">
                    <a16:creationId xmlns:a16="http://schemas.microsoft.com/office/drawing/2014/main" xmlns="" id="{CBCDB8E4-B93D-4B71-80C7-AB32AA11B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600" y="4732338"/>
                <a:ext cx="276225" cy="115887"/>
              </a:xfrm>
              <a:custGeom>
                <a:avLst/>
                <a:gdLst>
                  <a:gd name="T0" fmla="*/ 780 w 1563"/>
                  <a:gd name="T1" fmla="*/ 0 h 657"/>
                  <a:gd name="T2" fmla="*/ 782 w 1563"/>
                  <a:gd name="T3" fmla="*/ 0 h 657"/>
                  <a:gd name="T4" fmla="*/ 1417 w 1563"/>
                  <a:gd name="T5" fmla="*/ 2 h 657"/>
                  <a:gd name="T6" fmla="*/ 1448 w 1563"/>
                  <a:gd name="T7" fmla="*/ 6 h 657"/>
                  <a:gd name="T8" fmla="*/ 1475 w 1563"/>
                  <a:gd name="T9" fmla="*/ 15 h 657"/>
                  <a:gd name="T10" fmla="*/ 1501 w 1563"/>
                  <a:gd name="T11" fmla="*/ 28 h 657"/>
                  <a:gd name="T12" fmla="*/ 1521 w 1563"/>
                  <a:gd name="T13" fmla="*/ 46 h 657"/>
                  <a:gd name="T14" fmla="*/ 1539 w 1563"/>
                  <a:gd name="T15" fmla="*/ 67 h 657"/>
                  <a:gd name="T16" fmla="*/ 1551 w 1563"/>
                  <a:gd name="T17" fmla="*/ 91 h 657"/>
                  <a:gd name="T18" fmla="*/ 1560 w 1563"/>
                  <a:gd name="T19" fmla="*/ 118 h 657"/>
                  <a:gd name="T20" fmla="*/ 1563 w 1563"/>
                  <a:gd name="T21" fmla="*/ 145 h 657"/>
                  <a:gd name="T22" fmla="*/ 1561 w 1563"/>
                  <a:gd name="T23" fmla="*/ 174 h 657"/>
                  <a:gd name="T24" fmla="*/ 1552 w 1563"/>
                  <a:gd name="T25" fmla="*/ 202 h 657"/>
                  <a:gd name="T26" fmla="*/ 1538 w 1563"/>
                  <a:gd name="T27" fmla="*/ 229 h 657"/>
                  <a:gd name="T28" fmla="*/ 1254 w 1563"/>
                  <a:gd name="T29" fmla="*/ 657 h 657"/>
                  <a:gd name="T30" fmla="*/ 310 w 1563"/>
                  <a:gd name="T31" fmla="*/ 657 h 657"/>
                  <a:gd name="T32" fmla="*/ 25 w 1563"/>
                  <a:gd name="T33" fmla="*/ 229 h 657"/>
                  <a:gd name="T34" fmla="*/ 11 w 1563"/>
                  <a:gd name="T35" fmla="*/ 202 h 657"/>
                  <a:gd name="T36" fmla="*/ 2 w 1563"/>
                  <a:gd name="T37" fmla="*/ 174 h 657"/>
                  <a:gd name="T38" fmla="*/ 0 w 1563"/>
                  <a:gd name="T39" fmla="*/ 145 h 657"/>
                  <a:gd name="T40" fmla="*/ 3 w 1563"/>
                  <a:gd name="T41" fmla="*/ 118 h 657"/>
                  <a:gd name="T42" fmla="*/ 12 w 1563"/>
                  <a:gd name="T43" fmla="*/ 91 h 657"/>
                  <a:gd name="T44" fmla="*/ 25 w 1563"/>
                  <a:gd name="T45" fmla="*/ 67 h 657"/>
                  <a:gd name="T46" fmla="*/ 41 w 1563"/>
                  <a:gd name="T47" fmla="*/ 46 h 657"/>
                  <a:gd name="T48" fmla="*/ 63 w 1563"/>
                  <a:gd name="T49" fmla="*/ 28 h 657"/>
                  <a:gd name="T50" fmla="*/ 87 w 1563"/>
                  <a:gd name="T51" fmla="*/ 15 h 657"/>
                  <a:gd name="T52" fmla="*/ 115 w 1563"/>
                  <a:gd name="T53" fmla="*/ 6 h 657"/>
                  <a:gd name="T54" fmla="*/ 145 w 1563"/>
                  <a:gd name="T55" fmla="*/ 2 h 657"/>
                  <a:gd name="T56" fmla="*/ 780 w 1563"/>
                  <a:gd name="T57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3" h="657">
                    <a:moveTo>
                      <a:pt x="780" y="0"/>
                    </a:moveTo>
                    <a:lnTo>
                      <a:pt x="782" y="0"/>
                    </a:lnTo>
                    <a:lnTo>
                      <a:pt x="1417" y="2"/>
                    </a:lnTo>
                    <a:lnTo>
                      <a:pt x="1448" y="6"/>
                    </a:lnTo>
                    <a:lnTo>
                      <a:pt x="1475" y="15"/>
                    </a:lnTo>
                    <a:lnTo>
                      <a:pt x="1501" y="28"/>
                    </a:lnTo>
                    <a:lnTo>
                      <a:pt x="1521" y="46"/>
                    </a:lnTo>
                    <a:lnTo>
                      <a:pt x="1539" y="67"/>
                    </a:lnTo>
                    <a:lnTo>
                      <a:pt x="1551" y="91"/>
                    </a:lnTo>
                    <a:lnTo>
                      <a:pt x="1560" y="118"/>
                    </a:lnTo>
                    <a:lnTo>
                      <a:pt x="1563" y="145"/>
                    </a:lnTo>
                    <a:lnTo>
                      <a:pt x="1561" y="174"/>
                    </a:lnTo>
                    <a:lnTo>
                      <a:pt x="1552" y="202"/>
                    </a:lnTo>
                    <a:lnTo>
                      <a:pt x="1538" y="229"/>
                    </a:lnTo>
                    <a:lnTo>
                      <a:pt x="1254" y="657"/>
                    </a:lnTo>
                    <a:lnTo>
                      <a:pt x="310" y="657"/>
                    </a:lnTo>
                    <a:lnTo>
                      <a:pt x="25" y="229"/>
                    </a:lnTo>
                    <a:lnTo>
                      <a:pt x="11" y="202"/>
                    </a:lnTo>
                    <a:lnTo>
                      <a:pt x="2" y="174"/>
                    </a:lnTo>
                    <a:lnTo>
                      <a:pt x="0" y="145"/>
                    </a:lnTo>
                    <a:lnTo>
                      <a:pt x="3" y="118"/>
                    </a:lnTo>
                    <a:lnTo>
                      <a:pt x="12" y="91"/>
                    </a:lnTo>
                    <a:lnTo>
                      <a:pt x="25" y="67"/>
                    </a:lnTo>
                    <a:lnTo>
                      <a:pt x="41" y="46"/>
                    </a:lnTo>
                    <a:lnTo>
                      <a:pt x="63" y="28"/>
                    </a:lnTo>
                    <a:lnTo>
                      <a:pt x="87" y="15"/>
                    </a:lnTo>
                    <a:lnTo>
                      <a:pt x="115" y="6"/>
                    </a:lnTo>
                    <a:lnTo>
                      <a:pt x="145" y="2"/>
                    </a:lnTo>
                    <a:lnTo>
                      <a:pt x="7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xmlns="" id="{A7E58FD5-3F33-439D-85A5-6855E976B766}"/>
                </a:ext>
              </a:extLst>
            </p:cNvPr>
            <p:cNvGrpSpPr/>
            <p:nvPr/>
          </p:nvGrpSpPr>
          <p:grpSpPr>
            <a:xfrm>
              <a:off x="-2535530" y="3625430"/>
              <a:ext cx="284796" cy="277680"/>
              <a:chOff x="4276725" y="4691063"/>
              <a:chExt cx="347663" cy="349250"/>
            </a:xfrm>
            <a:solidFill>
              <a:schemeClr val="bg1"/>
            </a:solidFill>
          </p:grpSpPr>
          <p:sp>
            <p:nvSpPr>
              <p:cNvPr id="222" name="Freeform 56">
                <a:extLst>
                  <a:ext uri="{FF2B5EF4-FFF2-40B4-BE49-F238E27FC236}">
                    <a16:creationId xmlns:a16="http://schemas.microsoft.com/office/drawing/2014/main" xmlns="" id="{8AAB1BFE-25DB-4B54-ADB0-BF674A64C2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0225" y="4691063"/>
                <a:ext cx="284163" cy="161925"/>
              </a:xfrm>
              <a:custGeom>
                <a:avLst/>
                <a:gdLst>
                  <a:gd name="T0" fmla="*/ 2252 w 2690"/>
                  <a:gd name="T1" fmla="*/ 1266 h 1529"/>
                  <a:gd name="T2" fmla="*/ 2362 w 2690"/>
                  <a:gd name="T3" fmla="*/ 1202 h 1529"/>
                  <a:gd name="T4" fmla="*/ 2182 w 2690"/>
                  <a:gd name="T5" fmla="*/ 848 h 1529"/>
                  <a:gd name="T6" fmla="*/ 2007 w 2690"/>
                  <a:gd name="T7" fmla="*/ 1266 h 1529"/>
                  <a:gd name="T8" fmla="*/ 2210 w 2690"/>
                  <a:gd name="T9" fmla="*/ 889 h 1529"/>
                  <a:gd name="T10" fmla="*/ 1945 w 2690"/>
                  <a:gd name="T11" fmla="*/ 591 h 1529"/>
                  <a:gd name="T12" fmla="*/ 1661 w 2690"/>
                  <a:gd name="T13" fmla="*/ 1266 h 1529"/>
                  <a:gd name="T14" fmla="*/ 1986 w 2690"/>
                  <a:gd name="T15" fmla="*/ 628 h 1529"/>
                  <a:gd name="T16" fmla="*/ 1657 w 2690"/>
                  <a:gd name="T17" fmla="*/ 403 h 1529"/>
                  <a:gd name="T18" fmla="*/ 1210 w 2690"/>
                  <a:gd name="T19" fmla="*/ 1266 h 1529"/>
                  <a:gd name="T20" fmla="*/ 1782 w 2690"/>
                  <a:gd name="T21" fmla="*/ 471 h 1529"/>
                  <a:gd name="T22" fmla="*/ 1657 w 2690"/>
                  <a:gd name="T23" fmla="*/ 403 h 1529"/>
                  <a:gd name="T24" fmla="*/ 574 w 2690"/>
                  <a:gd name="T25" fmla="*/ 348 h 1529"/>
                  <a:gd name="T26" fmla="*/ 445 w 2690"/>
                  <a:gd name="T27" fmla="*/ 403 h 1529"/>
                  <a:gd name="T28" fmla="*/ 478 w 2690"/>
                  <a:gd name="T29" fmla="*/ 530 h 1529"/>
                  <a:gd name="T30" fmla="*/ 1318 w 2690"/>
                  <a:gd name="T31" fmla="*/ 289 h 1529"/>
                  <a:gd name="T32" fmla="*/ 990 w 2690"/>
                  <a:gd name="T33" fmla="*/ 1045 h 1529"/>
                  <a:gd name="T34" fmla="*/ 1392 w 2690"/>
                  <a:gd name="T35" fmla="*/ 305 h 1529"/>
                  <a:gd name="T36" fmla="*/ 1052 w 2690"/>
                  <a:gd name="T37" fmla="*/ 263 h 1529"/>
                  <a:gd name="T38" fmla="*/ 906 w 2690"/>
                  <a:gd name="T39" fmla="*/ 271 h 1529"/>
                  <a:gd name="T40" fmla="*/ 737 w 2690"/>
                  <a:gd name="T41" fmla="*/ 792 h 1529"/>
                  <a:gd name="T42" fmla="*/ 1052 w 2690"/>
                  <a:gd name="T43" fmla="*/ 263 h 1529"/>
                  <a:gd name="T44" fmla="*/ 1146 w 2690"/>
                  <a:gd name="T45" fmla="*/ 2 h 1529"/>
                  <a:gd name="T46" fmla="*/ 1332 w 2690"/>
                  <a:gd name="T47" fmla="*/ 23 h 1529"/>
                  <a:gd name="T48" fmla="*/ 1512 w 2690"/>
                  <a:gd name="T49" fmla="*/ 64 h 1529"/>
                  <a:gd name="T50" fmla="*/ 1687 w 2690"/>
                  <a:gd name="T51" fmla="*/ 126 h 1529"/>
                  <a:gd name="T52" fmla="*/ 1853 w 2690"/>
                  <a:gd name="T53" fmla="*/ 206 h 1529"/>
                  <a:gd name="T54" fmla="*/ 2009 w 2690"/>
                  <a:gd name="T55" fmla="*/ 304 h 1529"/>
                  <a:gd name="T56" fmla="*/ 2155 w 2690"/>
                  <a:gd name="T57" fmla="*/ 421 h 1529"/>
                  <a:gd name="T58" fmla="*/ 2286 w 2690"/>
                  <a:gd name="T59" fmla="*/ 554 h 1529"/>
                  <a:gd name="T60" fmla="*/ 2400 w 2690"/>
                  <a:gd name="T61" fmla="*/ 698 h 1529"/>
                  <a:gd name="T62" fmla="*/ 2498 w 2690"/>
                  <a:gd name="T63" fmla="*/ 855 h 1529"/>
                  <a:gd name="T64" fmla="*/ 2577 w 2690"/>
                  <a:gd name="T65" fmla="*/ 1023 h 1529"/>
                  <a:gd name="T66" fmla="*/ 2637 w 2690"/>
                  <a:gd name="T67" fmla="*/ 1197 h 1529"/>
                  <a:gd name="T68" fmla="*/ 2677 w 2690"/>
                  <a:gd name="T69" fmla="*/ 1380 h 1529"/>
                  <a:gd name="T70" fmla="*/ 2689 w 2690"/>
                  <a:gd name="T71" fmla="*/ 1488 h 1529"/>
                  <a:gd name="T72" fmla="*/ 2677 w 2690"/>
                  <a:gd name="T73" fmla="*/ 1513 h 1529"/>
                  <a:gd name="T74" fmla="*/ 2653 w 2690"/>
                  <a:gd name="T75" fmla="*/ 1527 h 1529"/>
                  <a:gd name="T76" fmla="*/ 1123 w 2690"/>
                  <a:gd name="T77" fmla="*/ 1529 h 1529"/>
                  <a:gd name="T78" fmla="*/ 1097 w 2690"/>
                  <a:gd name="T79" fmla="*/ 1523 h 1529"/>
                  <a:gd name="T80" fmla="*/ 14 w 2690"/>
                  <a:gd name="T81" fmla="*/ 440 h 1529"/>
                  <a:gd name="T82" fmla="*/ 1 w 2690"/>
                  <a:gd name="T83" fmla="*/ 416 h 1529"/>
                  <a:gd name="T84" fmla="*/ 2 w 2690"/>
                  <a:gd name="T85" fmla="*/ 388 h 1529"/>
                  <a:gd name="T86" fmla="*/ 18 w 2690"/>
                  <a:gd name="T87" fmla="*/ 365 h 1529"/>
                  <a:gd name="T88" fmla="*/ 171 w 2690"/>
                  <a:gd name="T89" fmla="*/ 256 h 1529"/>
                  <a:gd name="T90" fmla="*/ 333 w 2690"/>
                  <a:gd name="T91" fmla="*/ 166 h 1529"/>
                  <a:gd name="T92" fmla="*/ 504 w 2690"/>
                  <a:gd name="T93" fmla="*/ 94 h 1529"/>
                  <a:gd name="T94" fmla="*/ 682 w 2690"/>
                  <a:gd name="T95" fmla="*/ 42 h 1529"/>
                  <a:gd name="T96" fmla="*/ 866 w 2690"/>
                  <a:gd name="T97" fmla="*/ 10 h 1529"/>
                  <a:gd name="T98" fmla="*/ 1052 w 2690"/>
                  <a:gd name="T99" fmla="*/ 0 h 1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90" h="1529">
                    <a:moveTo>
                      <a:pt x="2339" y="1139"/>
                    </a:moveTo>
                    <a:lnTo>
                      <a:pt x="2252" y="1266"/>
                    </a:lnTo>
                    <a:lnTo>
                      <a:pt x="2382" y="1266"/>
                    </a:lnTo>
                    <a:lnTo>
                      <a:pt x="2362" y="1202"/>
                    </a:lnTo>
                    <a:lnTo>
                      <a:pt x="2339" y="1139"/>
                    </a:lnTo>
                    <a:close/>
                    <a:moveTo>
                      <a:pt x="2182" y="848"/>
                    </a:moveTo>
                    <a:lnTo>
                      <a:pt x="1904" y="1266"/>
                    </a:lnTo>
                    <a:lnTo>
                      <a:pt x="2007" y="1266"/>
                    </a:lnTo>
                    <a:lnTo>
                      <a:pt x="2236" y="931"/>
                    </a:lnTo>
                    <a:lnTo>
                      <a:pt x="2210" y="889"/>
                    </a:lnTo>
                    <a:lnTo>
                      <a:pt x="2182" y="848"/>
                    </a:lnTo>
                    <a:close/>
                    <a:moveTo>
                      <a:pt x="1945" y="591"/>
                    </a:moveTo>
                    <a:lnTo>
                      <a:pt x="1497" y="1266"/>
                    </a:lnTo>
                    <a:lnTo>
                      <a:pt x="1661" y="1266"/>
                    </a:lnTo>
                    <a:lnTo>
                      <a:pt x="2046" y="686"/>
                    </a:lnTo>
                    <a:lnTo>
                      <a:pt x="1986" y="628"/>
                    </a:lnTo>
                    <a:lnTo>
                      <a:pt x="1945" y="591"/>
                    </a:lnTo>
                    <a:close/>
                    <a:moveTo>
                      <a:pt x="1657" y="403"/>
                    </a:moveTo>
                    <a:lnTo>
                      <a:pt x="1135" y="1190"/>
                    </a:lnTo>
                    <a:lnTo>
                      <a:pt x="1210" y="1266"/>
                    </a:lnTo>
                    <a:lnTo>
                      <a:pt x="1255" y="1266"/>
                    </a:lnTo>
                    <a:lnTo>
                      <a:pt x="1782" y="471"/>
                    </a:lnTo>
                    <a:lnTo>
                      <a:pt x="1721" y="436"/>
                    </a:lnTo>
                    <a:lnTo>
                      <a:pt x="1657" y="403"/>
                    </a:lnTo>
                    <a:close/>
                    <a:moveTo>
                      <a:pt x="615" y="334"/>
                    </a:moveTo>
                    <a:lnTo>
                      <a:pt x="574" y="348"/>
                    </a:lnTo>
                    <a:lnTo>
                      <a:pt x="509" y="374"/>
                    </a:lnTo>
                    <a:lnTo>
                      <a:pt x="445" y="403"/>
                    </a:lnTo>
                    <a:lnTo>
                      <a:pt x="382" y="436"/>
                    </a:lnTo>
                    <a:lnTo>
                      <a:pt x="478" y="530"/>
                    </a:lnTo>
                    <a:lnTo>
                      <a:pt x="615" y="334"/>
                    </a:lnTo>
                    <a:close/>
                    <a:moveTo>
                      <a:pt x="1318" y="289"/>
                    </a:moveTo>
                    <a:lnTo>
                      <a:pt x="883" y="937"/>
                    </a:lnTo>
                    <a:lnTo>
                      <a:pt x="990" y="1045"/>
                    </a:lnTo>
                    <a:lnTo>
                      <a:pt x="1466" y="326"/>
                    </a:lnTo>
                    <a:lnTo>
                      <a:pt x="1392" y="305"/>
                    </a:lnTo>
                    <a:lnTo>
                      <a:pt x="1318" y="289"/>
                    </a:lnTo>
                    <a:close/>
                    <a:moveTo>
                      <a:pt x="1052" y="263"/>
                    </a:moveTo>
                    <a:lnTo>
                      <a:pt x="979" y="265"/>
                    </a:lnTo>
                    <a:lnTo>
                      <a:pt x="906" y="271"/>
                    </a:lnTo>
                    <a:lnTo>
                      <a:pt x="622" y="676"/>
                    </a:lnTo>
                    <a:lnTo>
                      <a:pt x="737" y="792"/>
                    </a:lnTo>
                    <a:lnTo>
                      <a:pt x="1091" y="264"/>
                    </a:lnTo>
                    <a:lnTo>
                      <a:pt x="1052" y="263"/>
                    </a:lnTo>
                    <a:close/>
                    <a:moveTo>
                      <a:pt x="1052" y="0"/>
                    </a:moveTo>
                    <a:lnTo>
                      <a:pt x="1146" y="2"/>
                    </a:lnTo>
                    <a:lnTo>
                      <a:pt x="1239" y="10"/>
                    </a:lnTo>
                    <a:lnTo>
                      <a:pt x="1332" y="23"/>
                    </a:lnTo>
                    <a:lnTo>
                      <a:pt x="1423" y="41"/>
                    </a:lnTo>
                    <a:lnTo>
                      <a:pt x="1512" y="64"/>
                    </a:lnTo>
                    <a:lnTo>
                      <a:pt x="1600" y="92"/>
                    </a:lnTo>
                    <a:lnTo>
                      <a:pt x="1687" y="126"/>
                    </a:lnTo>
                    <a:lnTo>
                      <a:pt x="1771" y="164"/>
                    </a:lnTo>
                    <a:lnTo>
                      <a:pt x="1853" y="206"/>
                    </a:lnTo>
                    <a:lnTo>
                      <a:pt x="1933" y="253"/>
                    </a:lnTo>
                    <a:lnTo>
                      <a:pt x="2009" y="304"/>
                    </a:lnTo>
                    <a:lnTo>
                      <a:pt x="2084" y="361"/>
                    </a:lnTo>
                    <a:lnTo>
                      <a:pt x="2155" y="421"/>
                    </a:lnTo>
                    <a:lnTo>
                      <a:pt x="2223" y="485"/>
                    </a:lnTo>
                    <a:lnTo>
                      <a:pt x="2286" y="554"/>
                    </a:lnTo>
                    <a:lnTo>
                      <a:pt x="2345" y="625"/>
                    </a:lnTo>
                    <a:lnTo>
                      <a:pt x="2400" y="698"/>
                    </a:lnTo>
                    <a:lnTo>
                      <a:pt x="2451" y="776"/>
                    </a:lnTo>
                    <a:lnTo>
                      <a:pt x="2498" y="855"/>
                    </a:lnTo>
                    <a:lnTo>
                      <a:pt x="2540" y="937"/>
                    </a:lnTo>
                    <a:lnTo>
                      <a:pt x="2577" y="1023"/>
                    </a:lnTo>
                    <a:lnTo>
                      <a:pt x="2609" y="1109"/>
                    </a:lnTo>
                    <a:lnTo>
                      <a:pt x="2637" y="1197"/>
                    </a:lnTo>
                    <a:lnTo>
                      <a:pt x="2659" y="1288"/>
                    </a:lnTo>
                    <a:lnTo>
                      <a:pt x="2677" y="1380"/>
                    </a:lnTo>
                    <a:lnTo>
                      <a:pt x="2690" y="1474"/>
                    </a:lnTo>
                    <a:lnTo>
                      <a:pt x="2689" y="1488"/>
                    </a:lnTo>
                    <a:lnTo>
                      <a:pt x="2685" y="1501"/>
                    </a:lnTo>
                    <a:lnTo>
                      <a:pt x="2677" y="1513"/>
                    </a:lnTo>
                    <a:lnTo>
                      <a:pt x="2666" y="1522"/>
                    </a:lnTo>
                    <a:lnTo>
                      <a:pt x="2653" y="1527"/>
                    </a:lnTo>
                    <a:lnTo>
                      <a:pt x="2640" y="1529"/>
                    </a:lnTo>
                    <a:lnTo>
                      <a:pt x="1123" y="1529"/>
                    </a:lnTo>
                    <a:lnTo>
                      <a:pt x="1110" y="1528"/>
                    </a:lnTo>
                    <a:lnTo>
                      <a:pt x="1097" y="1523"/>
                    </a:lnTo>
                    <a:lnTo>
                      <a:pt x="1087" y="1515"/>
                    </a:lnTo>
                    <a:lnTo>
                      <a:pt x="14" y="440"/>
                    </a:lnTo>
                    <a:lnTo>
                      <a:pt x="6" y="429"/>
                    </a:lnTo>
                    <a:lnTo>
                      <a:pt x="1" y="416"/>
                    </a:lnTo>
                    <a:lnTo>
                      <a:pt x="0" y="402"/>
                    </a:lnTo>
                    <a:lnTo>
                      <a:pt x="2" y="388"/>
                    </a:lnTo>
                    <a:lnTo>
                      <a:pt x="9" y="375"/>
                    </a:lnTo>
                    <a:lnTo>
                      <a:pt x="18" y="365"/>
                    </a:lnTo>
                    <a:lnTo>
                      <a:pt x="93" y="308"/>
                    </a:lnTo>
                    <a:lnTo>
                      <a:pt x="171" y="256"/>
                    </a:lnTo>
                    <a:lnTo>
                      <a:pt x="250" y="208"/>
                    </a:lnTo>
                    <a:lnTo>
                      <a:pt x="333" y="166"/>
                    </a:lnTo>
                    <a:lnTo>
                      <a:pt x="417" y="128"/>
                    </a:lnTo>
                    <a:lnTo>
                      <a:pt x="504" y="94"/>
                    </a:lnTo>
                    <a:lnTo>
                      <a:pt x="592" y="65"/>
                    </a:lnTo>
                    <a:lnTo>
                      <a:pt x="682" y="42"/>
                    </a:lnTo>
                    <a:lnTo>
                      <a:pt x="773" y="24"/>
                    </a:lnTo>
                    <a:lnTo>
                      <a:pt x="866" y="10"/>
                    </a:lnTo>
                    <a:lnTo>
                      <a:pt x="958" y="3"/>
                    </a:lnTo>
                    <a:lnTo>
                      <a:pt x="10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3" name="Freeform 57">
                <a:extLst>
                  <a:ext uri="{FF2B5EF4-FFF2-40B4-BE49-F238E27FC236}">
                    <a16:creationId xmlns:a16="http://schemas.microsoft.com/office/drawing/2014/main" xmlns="" id="{FC6E1DBC-00E6-46A7-8967-57E2649CCD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76725" y="4754563"/>
                <a:ext cx="157163" cy="250825"/>
              </a:xfrm>
              <a:custGeom>
                <a:avLst/>
                <a:gdLst>
                  <a:gd name="T0" fmla="*/ 403 w 1481"/>
                  <a:gd name="T1" fmla="*/ 446 h 2369"/>
                  <a:gd name="T2" fmla="*/ 348 w 1481"/>
                  <a:gd name="T3" fmla="*/ 575 h 2369"/>
                  <a:gd name="T4" fmla="*/ 301 w 1481"/>
                  <a:gd name="T5" fmla="*/ 731 h 2369"/>
                  <a:gd name="T6" fmla="*/ 273 w 1481"/>
                  <a:gd name="T7" fmla="*/ 891 h 2369"/>
                  <a:gd name="T8" fmla="*/ 263 w 1481"/>
                  <a:gd name="T9" fmla="*/ 1053 h 2369"/>
                  <a:gd name="T10" fmla="*/ 276 w 1481"/>
                  <a:gd name="T11" fmla="*/ 1241 h 2369"/>
                  <a:gd name="T12" fmla="*/ 312 w 1481"/>
                  <a:gd name="T13" fmla="*/ 1423 h 2369"/>
                  <a:gd name="T14" fmla="*/ 373 w 1481"/>
                  <a:gd name="T15" fmla="*/ 1598 h 2369"/>
                  <a:gd name="T16" fmla="*/ 448 w 1481"/>
                  <a:gd name="T17" fmla="*/ 1748 h 2369"/>
                  <a:gd name="T18" fmla="*/ 529 w 1481"/>
                  <a:gd name="T19" fmla="*/ 1872 h 2369"/>
                  <a:gd name="T20" fmla="*/ 624 w 1481"/>
                  <a:gd name="T21" fmla="*/ 1988 h 2369"/>
                  <a:gd name="T22" fmla="*/ 435 w 1481"/>
                  <a:gd name="T23" fmla="*/ 383 h 2369"/>
                  <a:gd name="T24" fmla="*/ 415 w 1481"/>
                  <a:gd name="T25" fmla="*/ 1 h 2369"/>
                  <a:gd name="T26" fmla="*/ 439 w 1481"/>
                  <a:gd name="T27" fmla="*/ 15 h 2369"/>
                  <a:gd name="T28" fmla="*/ 1475 w 1481"/>
                  <a:gd name="T29" fmla="*/ 1054 h 2369"/>
                  <a:gd name="T30" fmla="*/ 1481 w 1481"/>
                  <a:gd name="T31" fmla="*/ 1081 h 2369"/>
                  <a:gd name="T32" fmla="*/ 1474 w 1481"/>
                  <a:gd name="T33" fmla="*/ 1106 h 2369"/>
                  <a:gd name="T34" fmla="*/ 704 w 1481"/>
                  <a:gd name="T35" fmla="*/ 2356 h 2369"/>
                  <a:gd name="T36" fmla="*/ 679 w 1481"/>
                  <a:gd name="T37" fmla="*/ 2368 h 2369"/>
                  <a:gd name="T38" fmla="*/ 654 w 1481"/>
                  <a:gd name="T39" fmla="*/ 2366 h 2369"/>
                  <a:gd name="T40" fmla="*/ 564 w 1481"/>
                  <a:gd name="T41" fmla="*/ 2298 h 2369"/>
                  <a:gd name="T42" fmla="*/ 429 w 1481"/>
                  <a:gd name="T43" fmla="*/ 2166 h 2369"/>
                  <a:gd name="T44" fmla="*/ 311 w 1481"/>
                  <a:gd name="T45" fmla="*/ 2020 h 2369"/>
                  <a:gd name="T46" fmla="*/ 211 w 1481"/>
                  <a:gd name="T47" fmla="*/ 1863 h 2369"/>
                  <a:gd name="T48" fmla="*/ 128 w 1481"/>
                  <a:gd name="T49" fmla="*/ 1696 h 2369"/>
                  <a:gd name="T50" fmla="*/ 66 w 1481"/>
                  <a:gd name="T51" fmla="*/ 1521 h 2369"/>
                  <a:gd name="T52" fmla="*/ 24 w 1481"/>
                  <a:gd name="T53" fmla="*/ 1338 h 2369"/>
                  <a:gd name="T54" fmla="*/ 3 w 1481"/>
                  <a:gd name="T55" fmla="*/ 1150 h 2369"/>
                  <a:gd name="T56" fmla="*/ 3 w 1481"/>
                  <a:gd name="T57" fmla="*/ 960 h 2369"/>
                  <a:gd name="T58" fmla="*/ 24 w 1481"/>
                  <a:gd name="T59" fmla="*/ 775 h 2369"/>
                  <a:gd name="T60" fmla="*/ 66 w 1481"/>
                  <a:gd name="T61" fmla="*/ 593 h 2369"/>
                  <a:gd name="T62" fmla="*/ 127 w 1481"/>
                  <a:gd name="T63" fmla="*/ 419 h 2369"/>
                  <a:gd name="T64" fmla="*/ 209 w 1481"/>
                  <a:gd name="T65" fmla="*/ 251 h 2369"/>
                  <a:gd name="T66" fmla="*/ 308 w 1481"/>
                  <a:gd name="T67" fmla="*/ 93 h 2369"/>
                  <a:gd name="T68" fmla="*/ 374 w 1481"/>
                  <a:gd name="T69" fmla="*/ 9 h 2369"/>
                  <a:gd name="T70" fmla="*/ 401 w 1481"/>
                  <a:gd name="T71" fmla="*/ 0 h 2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81" h="2369">
                    <a:moveTo>
                      <a:pt x="435" y="383"/>
                    </a:moveTo>
                    <a:lnTo>
                      <a:pt x="403" y="446"/>
                    </a:lnTo>
                    <a:lnTo>
                      <a:pt x="373" y="510"/>
                    </a:lnTo>
                    <a:lnTo>
                      <a:pt x="348" y="575"/>
                    </a:lnTo>
                    <a:lnTo>
                      <a:pt x="322" y="653"/>
                    </a:lnTo>
                    <a:lnTo>
                      <a:pt x="301" y="731"/>
                    </a:lnTo>
                    <a:lnTo>
                      <a:pt x="284" y="810"/>
                    </a:lnTo>
                    <a:lnTo>
                      <a:pt x="273" y="891"/>
                    </a:lnTo>
                    <a:lnTo>
                      <a:pt x="266" y="972"/>
                    </a:lnTo>
                    <a:lnTo>
                      <a:pt x="263" y="1053"/>
                    </a:lnTo>
                    <a:lnTo>
                      <a:pt x="266" y="1148"/>
                    </a:lnTo>
                    <a:lnTo>
                      <a:pt x="276" y="1241"/>
                    </a:lnTo>
                    <a:lnTo>
                      <a:pt x="291" y="1333"/>
                    </a:lnTo>
                    <a:lnTo>
                      <a:pt x="312" y="1423"/>
                    </a:lnTo>
                    <a:lnTo>
                      <a:pt x="340" y="1512"/>
                    </a:lnTo>
                    <a:lnTo>
                      <a:pt x="373" y="1598"/>
                    </a:lnTo>
                    <a:lnTo>
                      <a:pt x="413" y="1683"/>
                    </a:lnTo>
                    <a:lnTo>
                      <a:pt x="448" y="1748"/>
                    </a:lnTo>
                    <a:lnTo>
                      <a:pt x="487" y="1811"/>
                    </a:lnTo>
                    <a:lnTo>
                      <a:pt x="529" y="1872"/>
                    </a:lnTo>
                    <a:lnTo>
                      <a:pt x="574" y="1931"/>
                    </a:lnTo>
                    <a:lnTo>
                      <a:pt x="624" y="1988"/>
                    </a:lnTo>
                    <a:lnTo>
                      <a:pt x="1162" y="1111"/>
                    </a:lnTo>
                    <a:lnTo>
                      <a:pt x="435" y="383"/>
                    </a:lnTo>
                    <a:close/>
                    <a:moveTo>
                      <a:pt x="401" y="0"/>
                    </a:moveTo>
                    <a:lnTo>
                      <a:pt x="415" y="1"/>
                    </a:lnTo>
                    <a:lnTo>
                      <a:pt x="428" y="6"/>
                    </a:lnTo>
                    <a:lnTo>
                      <a:pt x="439" y="15"/>
                    </a:lnTo>
                    <a:lnTo>
                      <a:pt x="1466" y="1043"/>
                    </a:lnTo>
                    <a:lnTo>
                      <a:pt x="1475" y="1054"/>
                    </a:lnTo>
                    <a:lnTo>
                      <a:pt x="1480" y="1067"/>
                    </a:lnTo>
                    <a:lnTo>
                      <a:pt x="1481" y="1081"/>
                    </a:lnTo>
                    <a:lnTo>
                      <a:pt x="1479" y="1094"/>
                    </a:lnTo>
                    <a:lnTo>
                      <a:pt x="1474" y="1106"/>
                    </a:lnTo>
                    <a:lnTo>
                      <a:pt x="713" y="2345"/>
                    </a:lnTo>
                    <a:lnTo>
                      <a:pt x="704" y="2356"/>
                    </a:lnTo>
                    <a:lnTo>
                      <a:pt x="692" y="2364"/>
                    </a:lnTo>
                    <a:lnTo>
                      <a:pt x="679" y="2368"/>
                    </a:lnTo>
                    <a:lnTo>
                      <a:pt x="670" y="2369"/>
                    </a:lnTo>
                    <a:lnTo>
                      <a:pt x="654" y="2366"/>
                    </a:lnTo>
                    <a:lnTo>
                      <a:pt x="639" y="2359"/>
                    </a:lnTo>
                    <a:lnTo>
                      <a:pt x="564" y="2298"/>
                    </a:lnTo>
                    <a:lnTo>
                      <a:pt x="494" y="2234"/>
                    </a:lnTo>
                    <a:lnTo>
                      <a:pt x="429" y="2166"/>
                    </a:lnTo>
                    <a:lnTo>
                      <a:pt x="368" y="2094"/>
                    </a:lnTo>
                    <a:lnTo>
                      <a:pt x="311" y="2020"/>
                    </a:lnTo>
                    <a:lnTo>
                      <a:pt x="259" y="1944"/>
                    </a:lnTo>
                    <a:lnTo>
                      <a:pt x="211" y="1863"/>
                    </a:lnTo>
                    <a:lnTo>
                      <a:pt x="167" y="1781"/>
                    </a:lnTo>
                    <a:lnTo>
                      <a:pt x="128" y="1696"/>
                    </a:lnTo>
                    <a:lnTo>
                      <a:pt x="95" y="1610"/>
                    </a:lnTo>
                    <a:lnTo>
                      <a:pt x="66" y="1521"/>
                    </a:lnTo>
                    <a:lnTo>
                      <a:pt x="43" y="1430"/>
                    </a:lnTo>
                    <a:lnTo>
                      <a:pt x="24" y="1338"/>
                    </a:lnTo>
                    <a:lnTo>
                      <a:pt x="11" y="1244"/>
                    </a:lnTo>
                    <a:lnTo>
                      <a:pt x="3" y="1150"/>
                    </a:lnTo>
                    <a:lnTo>
                      <a:pt x="0" y="1053"/>
                    </a:lnTo>
                    <a:lnTo>
                      <a:pt x="3" y="960"/>
                    </a:lnTo>
                    <a:lnTo>
                      <a:pt x="11" y="867"/>
                    </a:lnTo>
                    <a:lnTo>
                      <a:pt x="24" y="775"/>
                    </a:lnTo>
                    <a:lnTo>
                      <a:pt x="42" y="684"/>
                    </a:lnTo>
                    <a:lnTo>
                      <a:pt x="66" y="593"/>
                    </a:lnTo>
                    <a:lnTo>
                      <a:pt x="94" y="505"/>
                    </a:lnTo>
                    <a:lnTo>
                      <a:pt x="127" y="419"/>
                    </a:lnTo>
                    <a:lnTo>
                      <a:pt x="165" y="333"/>
                    </a:lnTo>
                    <a:lnTo>
                      <a:pt x="209" y="251"/>
                    </a:lnTo>
                    <a:lnTo>
                      <a:pt x="256" y="170"/>
                    </a:lnTo>
                    <a:lnTo>
                      <a:pt x="308" y="93"/>
                    </a:lnTo>
                    <a:lnTo>
                      <a:pt x="364" y="19"/>
                    </a:lnTo>
                    <a:lnTo>
                      <a:pt x="374" y="9"/>
                    </a:lnTo>
                    <a:lnTo>
                      <a:pt x="38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4" name="Freeform 58">
                <a:extLst>
                  <a:ext uri="{FF2B5EF4-FFF2-40B4-BE49-F238E27FC236}">
                    <a16:creationId xmlns:a16="http://schemas.microsoft.com/office/drawing/2014/main" xmlns="" id="{8E76A358-03E1-4EE7-986D-309753E68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563" y="4878388"/>
                <a:ext cx="250825" cy="161925"/>
              </a:xfrm>
              <a:custGeom>
                <a:avLst/>
                <a:gdLst>
                  <a:gd name="T0" fmla="*/ 832 w 2375"/>
                  <a:gd name="T1" fmla="*/ 0 h 1530"/>
                  <a:gd name="T2" fmla="*/ 2325 w 2375"/>
                  <a:gd name="T3" fmla="*/ 0 h 1530"/>
                  <a:gd name="T4" fmla="*/ 2338 w 2375"/>
                  <a:gd name="T5" fmla="*/ 2 h 1530"/>
                  <a:gd name="T6" fmla="*/ 2351 w 2375"/>
                  <a:gd name="T7" fmla="*/ 8 h 1530"/>
                  <a:gd name="T8" fmla="*/ 2362 w 2375"/>
                  <a:gd name="T9" fmla="*/ 17 h 1530"/>
                  <a:gd name="T10" fmla="*/ 2370 w 2375"/>
                  <a:gd name="T11" fmla="*/ 29 h 1530"/>
                  <a:gd name="T12" fmla="*/ 2374 w 2375"/>
                  <a:gd name="T13" fmla="*/ 42 h 1530"/>
                  <a:gd name="T14" fmla="*/ 2375 w 2375"/>
                  <a:gd name="T15" fmla="*/ 56 h 1530"/>
                  <a:gd name="T16" fmla="*/ 2362 w 2375"/>
                  <a:gd name="T17" fmla="*/ 150 h 1530"/>
                  <a:gd name="T18" fmla="*/ 2344 w 2375"/>
                  <a:gd name="T19" fmla="*/ 242 h 1530"/>
                  <a:gd name="T20" fmla="*/ 2322 w 2375"/>
                  <a:gd name="T21" fmla="*/ 333 h 1530"/>
                  <a:gd name="T22" fmla="*/ 2294 w 2375"/>
                  <a:gd name="T23" fmla="*/ 421 h 1530"/>
                  <a:gd name="T24" fmla="*/ 2262 w 2375"/>
                  <a:gd name="T25" fmla="*/ 507 h 1530"/>
                  <a:gd name="T26" fmla="*/ 2225 w 2375"/>
                  <a:gd name="T27" fmla="*/ 592 h 1530"/>
                  <a:gd name="T28" fmla="*/ 2183 w 2375"/>
                  <a:gd name="T29" fmla="*/ 674 h 1530"/>
                  <a:gd name="T30" fmla="*/ 2136 w 2375"/>
                  <a:gd name="T31" fmla="*/ 754 h 1530"/>
                  <a:gd name="T32" fmla="*/ 2085 w 2375"/>
                  <a:gd name="T33" fmla="*/ 831 h 1530"/>
                  <a:gd name="T34" fmla="*/ 2030 w 2375"/>
                  <a:gd name="T35" fmla="*/ 905 h 1530"/>
                  <a:gd name="T36" fmla="*/ 1971 w 2375"/>
                  <a:gd name="T37" fmla="*/ 976 h 1530"/>
                  <a:gd name="T38" fmla="*/ 1908 w 2375"/>
                  <a:gd name="T39" fmla="*/ 1045 h 1530"/>
                  <a:gd name="T40" fmla="*/ 1840 w 2375"/>
                  <a:gd name="T41" fmla="*/ 1109 h 1530"/>
                  <a:gd name="T42" fmla="*/ 1769 w 2375"/>
                  <a:gd name="T43" fmla="*/ 1169 h 1530"/>
                  <a:gd name="T44" fmla="*/ 1694 w 2375"/>
                  <a:gd name="T45" fmla="*/ 1226 h 1530"/>
                  <a:gd name="T46" fmla="*/ 1618 w 2375"/>
                  <a:gd name="T47" fmla="*/ 1277 h 1530"/>
                  <a:gd name="T48" fmla="*/ 1538 w 2375"/>
                  <a:gd name="T49" fmla="*/ 1324 h 1530"/>
                  <a:gd name="T50" fmla="*/ 1456 w 2375"/>
                  <a:gd name="T51" fmla="*/ 1366 h 1530"/>
                  <a:gd name="T52" fmla="*/ 1372 w 2375"/>
                  <a:gd name="T53" fmla="*/ 1404 h 1530"/>
                  <a:gd name="T54" fmla="*/ 1285 w 2375"/>
                  <a:gd name="T55" fmla="*/ 1437 h 1530"/>
                  <a:gd name="T56" fmla="*/ 1197 w 2375"/>
                  <a:gd name="T57" fmla="*/ 1465 h 1530"/>
                  <a:gd name="T58" fmla="*/ 1108 w 2375"/>
                  <a:gd name="T59" fmla="*/ 1488 h 1530"/>
                  <a:gd name="T60" fmla="*/ 1017 w 2375"/>
                  <a:gd name="T61" fmla="*/ 1506 h 1530"/>
                  <a:gd name="T62" fmla="*/ 924 w 2375"/>
                  <a:gd name="T63" fmla="*/ 1519 h 1530"/>
                  <a:gd name="T64" fmla="*/ 831 w 2375"/>
                  <a:gd name="T65" fmla="*/ 1527 h 1530"/>
                  <a:gd name="T66" fmla="*/ 737 w 2375"/>
                  <a:gd name="T67" fmla="*/ 1530 h 1530"/>
                  <a:gd name="T68" fmla="*/ 644 w 2375"/>
                  <a:gd name="T69" fmla="*/ 1527 h 1530"/>
                  <a:gd name="T70" fmla="*/ 553 w 2375"/>
                  <a:gd name="T71" fmla="*/ 1520 h 1530"/>
                  <a:gd name="T72" fmla="*/ 462 w 2375"/>
                  <a:gd name="T73" fmla="*/ 1507 h 1530"/>
                  <a:gd name="T74" fmla="*/ 373 w 2375"/>
                  <a:gd name="T75" fmla="*/ 1490 h 1530"/>
                  <a:gd name="T76" fmla="*/ 285 w 2375"/>
                  <a:gd name="T77" fmla="*/ 1468 h 1530"/>
                  <a:gd name="T78" fmla="*/ 199 w 2375"/>
                  <a:gd name="T79" fmla="*/ 1440 h 1530"/>
                  <a:gd name="T80" fmla="*/ 113 w 2375"/>
                  <a:gd name="T81" fmla="*/ 1407 h 1530"/>
                  <a:gd name="T82" fmla="*/ 29 w 2375"/>
                  <a:gd name="T83" fmla="*/ 1370 h 1530"/>
                  <a:gd name="T84" fmla="*/ 17 w 2375"/>
                  <a:gd name="T85" fmla="*/ 1362 h 1530"/>
                  <a:gd name="T86" fmla="*/ 8 w 2375"/>
                  <a:gd name="T87" fmla="*/ 1352 h 1530"/>
                  <a:gd name="T88" fmla="*/ 2 w 2375"/>
                  <a:gd name="T89" fmla="*/ 1339 h 1530"/>
                  <a:gd name="T90" fmla="*/ 0 w 2375"/>
                  <a:gd name="T91" fmla="*/ 1325 h 1530"/>
                  <a:gd name="T92" fmla="*/ 2 w 2375"/>
                  <a:gd name="T93" fmla="*/ 1311 h 1530"/>
                  <a:gd name="T94" fmla="*/ 8 w 2375"/>
                  <a:gd name="T95" fmla="*/ 1298 h 1530"/>
                  <a:gd name="T96" fmla="*/ 789 w 2375"/>
                  <a:gd name="T97" fmla="*/ 24 h 1530"/>
                  <a:gd name="T98" fmla="*/ 798 w 2375"/>
                  <a:gd name="T99" fmla="*/ 14 h 1530"/>
                  <a:gd name="T100" fmla="*/ 808 w 2375"/>
                  <a:gd name="T101" fmla="*/ 7 h 1530"/>
                  <a:gd name="T102" fmla="*/ 820 w 2375"/>
                  <a:gd name="T103" fmla="*/ 2 h 1530"/>
                  <a:gd name="T104" fmla="*/ 832 w 2375"/>
                  <a:gd name="T105" fmla="*/ 0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75" h="1530">
                    <a:moveTo>
                      <a:pt x="832" y="0"/>
                    </a:moveTo>
                    <a:lnTo>
                      <a:pt x="2325" y="0"/>
                    </a:lnTo>
                    <a:lnTo>
                      <a:pt x="2338" y="2"/>
                    </a:lnTo>
                    <a:lnTo>
                      <a:pt x="2351" y="8"/>
                    </a:lnTo>
                    <a:lnTo>
                      <a:pt x="2362" y="17"/>
                    </a:lnTo>
                    <a:lnTo>
                      <a:pt x="2370" y="29"/>
                    </a:lnTo>
                    <a:lnTo>
                      <a:pt x="2374" y="42"/>
                    </a:lnTo>
                    <a:lnTo>
                      <a:pt x="2375" y="56"/>
                    </a:lnTo>
                    <a:lnTo>
                      <a:pt x="2362" y="150"/>
                    </a:lnTo>
                    <a:lnTo>
                      <a:pt x="2344" y="242"/>
                    </a:lnTo>
                    <a:lnTo>
                      <a:pt x="2322" y="333"/>
                    </a:lnTo>
                    <a:lnTo>
                      <a:pt x="2294" y="421"/>
                    </a:lnTo>
                    <a:lnTo>
                      <a:pt x="2262" y="507"/>
                    </a:lnTo>
                    <a:lnTo>
                      <a:pt x="2225" y="592"/>
                    </a:lnTo>
                    <a:lnTo>
                      <a:pt x="2183" y="674"/>
                    </a:lnTo>
                    <a:lnTo>
                      <a:pt x="2136" y="754"/>
                    </a:lnTo>
                    <a:lnTo>
                      <a:pt x="2085" y="831"/>
                    </a:lnTo>
                    <a:lnTo>
                      <a:pt x="2030" y="905"/>
                    </a:lnTo>
                    <a:lnTo>
                      <a:pt x="1971" y="976"/>
                    </a:lnTo>
                    <a:lnTo>
                      <a:pt x="1908" y="1045"/>
                    </a:lnTo>
                    <a:lnTo>
                      <a:pt x="1840" y="1109"/>
                    </a:lnTo>
                    <a:lnTo>
                      <a:pt x="1769" y="1169"/>
                    </a:lnTo>
                    <a:lnTo>
                      <a:pt x="1694" y="1226"/>
                    </a:lnTo>
                    <a:lnTo>
                      <a:pt x="1618" y="1277"/>
                    </a:lnTo>
                    <a:lnTo>
                      <a:pt x="1538" y="1324"/>
                    </a:lnTo>
                    <a:lnTo>
                      <a:pt x="1456" y="1366"/>
                    </a:lnTo>
                    <a:lnTo>
                      <a:pt x="1372" y="1404"/>
                    </a:lnTo>
                    <a:lnTo>
                      <a:pt x="1285" y="1437"/>
                    </a:lnTo>
                    <a:lnTo>
                      <a:pt x="1197" y="1465"/>
                    </a:lnTo>
                    <a:lnTo>
                      <a:pt x="1108" y="1488"/>
                    </a:lnTo>
                    <a:lnTo>
                      <a:pt x="1017" y="1506"/>
                    </a:lnTo>
                    <a:lnTo>
                      <a:pt x="924" y="1519"/>
                    </a:lnTo>
                    <a:lnTo>
                      <a:pt x="831" y="1527"/>
                    </a:lnTo>
                    <a:lnTo>
                      <a:pt x="737" y="1530"/>
                    </a:lnTo>
                    <a:lnTo>
                      <a:pt x="644" y="1527"/>
                    </a:lnTo>
                    <a:lnTo>
                      <a:pt x="553" y="1520"/>
                    </a:lnTo>
                    <a:lnTo>
                      <a:pt x="462" y="1507"/>
                    </a:lnTo>
                    <a:lnTo>
                      <a:pt x="373" y="1490"/>
                    </a:lnTo>
                    <a:lnTo>
                      <a:pt x="285" y="1468"/>
                    </a:lnTo>
                    <a:lnTo>
                      <a:pt x="199" y="1440"/>
                    </a:lnTo>
                    <a:lnTo>
                      <a:pt x="113" y="1407"/>
                    </a:lnTo>
                    <a:lnTo>
                      <a:pt x="29" y="1370"/>
                    </a:lnTo>
                    <a:lnTo>
                      <a:pt x="17" y="1362"/>
                    </a:lnTo>
                    <a:lnTo>
                      <a:pt x="8" y="1352"/>
                    </a:lnTo>
                    <a:lnTo>
                      <a:pt x="2" y="1339"/>
                    </a:lnTo>
                    <a:lnTo>
                      <a:pt x="0" y="1325"/>
                    </a:lnTo>
                    <a:lnTo>
                      <a:pt x="2" y="1311"/>
                    </a:lnTo>
                    <a:lnTo>
                      <a:pt x="8" y="1298"/>
                    </a:lnTo>
                    <a:lnTo>
                      <a:pt x="789" y="24"/>
                    </a:lnTo>
                    <a:lnTo>
                      <a:pt x="798" y="14"/>
                    </a:lnTo>
                    <a:lnTo>
                      <a:pt x="808" y="7"/>
                    </a:lnTo>
                    <a:lnTo>
                      <a:pt x="820" y="2"/>
                    </a:lnTo>
                    <a:lnTo>
                      <a:pt x="8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xmlns="" id="{2BF5DF2C-3BEE-4AFA-B5A5-2414FD35261E}"/>
                </a:ext>
              </a:extLst>
            </p:cNvPr>
            <p:cNvGrpSpPr/>
            <p:nvPr/>
          </p:nvGrpSpPr>
          <p:grpSpPr>
            <a:xfrm>
              <a:off x="-4122705" y="3612465"/>
              <a:ext cx="305634" cy="303612"/>
              <a:chOff x="5509038" y="2829908"/>
              <a:chExt cx="376386" cy="373901"/>
            </a:xfrm>
            <a:solidFill>
              <a:schemeClr val="bg1"/>
            </a:solidFill>
          </p:grpSpPr>
          <p:sp>
            <p:nvSpPr>
              <p:cNvPr id="219" name="Freeform 6">
                <a:extLst>
                  <a:ext uri="{FF2B5EF4-FFF2-40B4-BE49-F238E27FC236}">
                    <a16:creationId xmlns:a16="http://schemas.microsoft.com/office/drawing/2014/main" xmlns="" id="{1922347D-F7E8-4EB0-98B3-10583EACC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038" y="2887049"/>
                <a:ext cx="318002" cy="316760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0" name="Freeform 7">
                <a:extLst>
                  <a:ext uri="{FF2B5EF4-FFF2-40B4-BE49-F238E27FC236}">
                    <a16:creationId xmlns:a16="http://schemas.microsoft.com/office/drawing/2014/main" xmlns="" id="{D2AFD1BC-E69A-4C2D-9451-776E85404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9781" y="2954127"/>
                <a:ext cx="170181" cy="168938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1" name="Freeform 8">
                <a:extLst>
                  <a:ext uri="{FF2B5EF4-FFF2-40B4-BE49-F238E27FC236}">
                    <a16:creationId xmlns:a16="http://schemas.microsoft.com/office/drawing/2014/main" xmlns="" id="{700C6965-8A09-41EA-A395-3E8897B28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977" y="2829908"/>
                <a:ext cx="207447" cy="206204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xmlns="" id="{DC34A133-870B-4012-B885-87D450D984CF}"/>
                </a:ext>
              </a:extLst>
            </p:cNvPr>
            <p:cNvGrpSpPr/>
            <p:nvPr/>
          </p:nvGrpSpPr>
          <p:grpSpPr>
            <a:xfrm>
              <a:off x="-1777056" y="3622676"/>
              <a:ext cx="344602" cy="283188"/>
              <a:chOff x="7000875" y="2609851"/>
              <a:chExt cx="481013" cy="395288"/>
            </a:xfrm>
            <a:solidFill>
              <a:schemeClr val="bg1"/>
            </a:solidFill>
          </p:grpSpPr>
          <p:sp>
            <p:nvSpPr>
              <p:cNvPr id="217" name="Freeform 39">
                <a:extLst>
                  <a:ext uri="{FF2B5EF4-FFF2-40B4-BE49-F238E27FC236}">
                    <a16:creationId xmlns:a16="http://schemas.microsoft.com/office/drawing/2014/main" xmlns="" id="{F60F2645-4777-48DA-9D6B-8BCDA3BC8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0875" y="26384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8" name="Freeform 40">
                <a:extLst>
                  <a:ext uri="{FF2B5EF4-FFF2-40B4-BE49-F238E27FC236}">
                    <a16:creationId xmlns:a16="http://schemas.microsoft.com/office/drawing/2014/main" xmlns="" id="{39DAC587-45FE-499E-921B-521CC797A2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2663" y="26098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xmlns="" id="{DBFBB41D-A5EE-4F3A-A924-8ED295B50E5B}"/>
                </a:ext>
              </a:extLst>
            </p:cNvPr>
            <p:cNvGrpSpPr/>
            <p:nvPr/>
          </p:nvGrpSpPr>
          <p:grpSpPr>
            <a:xfrm>
              <a:off x="-3353025" y="3591590"/>
              <a:ext cx="343028" cy="345360"/>
              <a:chOff x="7156450" y="2708275"/>
              <a:chExt cx="233363" cy="234950"/>
            </a:xfrm>
            <a:solidFill>
              <a:schemeClr val="bg1"/>
            </a:solidFill>
          </p:grpSpPr>
          <p:sp>
            <p:nvSpPr>
              <p:cNvPr id="215" name="Rectangle 33">
                <a:extLst>
                  <a:ext uri="{FF2B5EF4-FFF2-40B4-BE49-F238E27FC236}">
                    <a16:creationId xmlns:a16="http://schemas.microsoft.com/office/drawing/2014/main" xmlns="" id="{A4147CDE-F869-4D7F-A74A-90AC59AC7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56450" y="2803525"/>
                <a:ext cx="41275" cy="1238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6" name="Freeform 34">
                <a:extLst>
                  <a:ext uri="{FF2B5EF4-FFF2-40B4-BE49-F238E27FC236}">
                    <a16:creationId xmlns:a16="http://schemas.microsoft.com/office/drawing/2014/main" xmlns="" id="{D3D7B837-6423-48FB-AD9A-A8F368ED7D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5188" y="2708275"/>
                <a:ext cx="174625" cy="234950"/>
              </a:xfrm>
              <a:custGeom>
                <a:avLst/>
                <a:gdLst>
                  <a:gd name="T0" fmla="*/ 790 w 2315"/>
                  <a:gd name="T1" fmla="*/ 1051 h 3103"/>
                  <a:gd name="T2" fmla="*/ 645 w 2315"/>
                  <a:gd name="T3" fmla="*/ 1093 h 3103"/>
                  <a:gd name="T4" fmla="*/ 513 w 2315"/>
                  <a:gd name="T5" fmla="*/ 1176 h 3103"/>
                  <a:gd name="T6" fmla="*/ 407 w 2315"/>
                  <a:gd name="T7" fmla="*/ 1297 h 3103"/>
                  <a:gd name="T8" fmla="*/ 338 w 2315"/>
                  <a:gd name="T9" fmla="*/ 1438 h 3103"/>
                  <a:gd name="T10" fmla="*/ 311 w 2315"/>
                  <a:gd name="T11" fmla="*/ 1590 h 3103"/>
                  <a:gd name="T12" fmla="*/ 324 w 2315"/>
                  <a:gd name="T13" fmla="*/ 1743 h 3103"/>
                  <a:gd name="T14" fmla="*/ 378 w 2315"/>
                  <a:gd name="T15" fmla="*/ 1890 h 3103"/>
                  <a:gd name="T16" fmla="*/ 473 w 2315"/>
                  <a:gd name="T17" fmla="*/ 2018 h 3103"/>
                  <a:gd name="T18" fmla="*/ 600 w 2315"/>
                  <a:gd name="T19" fmla="*/ 2115 h 3103"/>
                  <a:gd name="T20" fmla="*/ 741 w 2315"/>
                  <a:gd name="T21" fmla="*/ 2170 h 3103"/>
                  <a:gd name="T22" fmla="*/ 891 w 2315"/>
                  <a:gd name="T23" fmla="*/ 2184 h 3103"/>
                  <a:gd name="T24" fmla="*/ 1039 w 2315"/>
                  <a:gd name="T25" fmla="*/ 2157 h 3103"/>
                  <a:gd name="T26" fmla="*/ 1176 w 2315"/>
                  <a:gd name="T27" fmla="*/ 2087 h 3103"/>
                  <a:gd name="T28" fmla="*/ 1294 w 2315"/>
                  <a:gd name="T29" fmla="*/ 1977 h 3103"/>
                  <a:gd name="T30" fmla="*/ 1375 w 2315"/>
                  <a:gd name="T31" fmla="*/ 1842 h 3103"/>
                  <a:gd name="T32" fmla="*/ 1415 w 2315"/>
                  <a:gd name="T33" fmla="*/ 1693 h 3103"/>
                  <a:gd name="T34" fmla="*/ 1415 w 2315"/>
                  <a:gd name="T35" fmla="*/ 1539 h 3103"/>
                  <a:gd name="T36" fmla="*/ 1375 w 2315"/>
                  <a:gd name="T37" fmla="*/ 1390 h 3103"/>
                  <a:gd name="T38" fmla="*/ 1294 w 2315"/>
                  <a:gd name="T39" fmla="*/ 1253 h 3103"/>
                  <a:gd name="T40" fmla="*/ 1176 w 2315"/>
                  <a:gd name="T41" fmla="*/ 1143 h 3103"/>
                  <a:gd name="T42" fmla="*/ 1039 w 2315"/>
                  <a:gd name="T43" fmla="*/ 1074 h 3103"/>
                  <a:gd name="T44" fmla="*/ 891 w 2315"/>
                  <a:gd name="T45" fmla="*/ 1046 h 3103"/>
                  <a:gd name="T46" fmla="*/ 1320 w 2315"/>
                  <a:gd name="T47" fmla="*/ 1046 h 3103"/>
                  <a:gd name="T48" fmla="*/ 1417 w 2315"/>
                  <a:gd name="T49" fmla="*/ 1140 h 3103"/>
                  <a:gd name="T50" fmla="*/ 1515 w 2315"/>
                  <a:gd name="T51" fmla="*/ 1297 h 3103"/>
                  <a:gd name="T52" fmla="*/ 1571 w 2315"/>
                  <a:gd name="T53" fmla="*/ 1468 h 3103"/>
                  <a:gd name="T54" fmla="*/ 1584 w 2315"/>
                  <a:gd name="T55" fmla="*/ 1647 h 3103"/>
                  <a:gd name="T56" fmla="*/ 1555 w 2315"/>
                  <a:gd name="T57" fmla="*/ 1825 h 3103"/>
                  <a:gd name="T58" fmla="*/ 1484 w 2315"/>
                  <a:gd name="T59" fmla="*/ 1992 h 3103"/>
                  <a:gd name="T60" fmla="*/ 1664 w 2315"/>
                  <a:gd name="T61" fmla="*/ 2118 h 3103"/>
                  <a:gd name="T62" fmla="*/ 2315 w 2315"/>
                  <a:gd name="T63" fmla="*/ 2800 h 3103"/>
                  <a:gd name="T64" fmla="*/ 2307 w 2315"/>
                  <a:gd name="T65" fmla="*/ 2859 h 3103"/>
                  <a:gd name="T66" fmla="*/ 2276 w 2315"/>
                  <a:gd name="T67" fmla="*/ 2943 h 3103"/>
                  <a:gd name="T68" fmla="*/ 2209 w 2315"/>
                  <a:gd name="T69" fmla="*/ 3030 h 3103"/>
                  <a:gd name="T70" fmla="*/ 2128 w 2315"/>
                  <a:gd name="T71" fmla="*/ 3078 h 3103"/>
                  <a:gd name="T72" fmla="*/ 2053 w 2315"/>
                  <a:gd name="T73" fmla="*/ 3099 h 3103"/>
                  <a:gd name="T74" fmla="*/ 2010 w 2315"/>
                  <a:gd name="T75" fmla="*/ 3103 h 3103"/>
                  <a:gd name="T76" fmla="*/ 1403 w 2315"/>
                  <a:gd name="T77" fmla="*/ 2335 h 3103"/>
                  <a:gd name="T78" fmla="*/ 774 w 2315"/>
                  <a:gd name="T79" fmla="*/ 2903 h 3103"/>
                  <a:gd name="T80" fmla="*/ 657 w 2315"/>
                  <a:gd name="T81" fmla="*/ 2320 h 3103"/>
                  <a:gd name="T82" fmla="*/ 544 w 2315"/>
                  <a:gd name="T83" fmla="*/ 2903 h 3103"/>
                  <a:gd name="T84" fmla="*/ 545 w 2315"/>
                  <a:gd name="T85" fmla="*/ 687 h 3103"/>
                  <a:gd name="T86" fmla="*/ 657 w 2315"/>
                  <a:gd name="T87" fmla="*/ 911 h 3103"/>
                  <a:gd name="T88" fmla="*/ 774 w 2315"/>
                  <a:gd name="T89" fmla="*/ 0 h 3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15" h="3103">
                    <a:moveTo>
                      <a:pt x="891" y="1046"/>
                    </a:moveTo>
                    <a:lnTo>
                      <a:pt x="841" y="1046"/>
                    </a:lnTo>
                    <a:lnTo>
                      <a:pt x="790" y="1051"/>
                    </a:lnTo>
                    <a:lnTo>
                      <a:pt x="741" y="1061"/>
                    </a:lnTo>
                    <a:lnTo>
                      <a:pt x="693" y="1074"/>
                    </a:lnTo>
                    <a:lnTo>
                      <a:pt x="645" y="1093"/>
                    </a:lnTo>
                    <a:lnTo>
                      <a:pt x="600" y="1116"/>
                    </a:lnTo>
                    <a:lnTo>
                      <a:pt x="555" y="1143"/>
                    </a:lnTo>
                    <a:lnTo>
                      <a:pt x="513" y="1176"/>
                    </a:lnTo>
                    <a:lnTo>
                      <a:pt x="474" y="1213"/>
                    </a:lnTo>
                    <a:lnTo>
                      <a:pt x="438" y="1253"/>
                    </a:lnTo>
                    <a:lnTo>
                      <a:pt x="407" y="1297"/>
                    </a:lnTo>
                    <a:lnTo>
                      <a:pt x="379" y="1342"/>
                    </a:lnTo>
                    <a:lnTo>
                      <a:pt x="356" y="1390"/>
                    </a:lnTo>
                    <a:lnTo>
                      <a:pt x="338" y="1438"/>
                    </a:lnTo>
                    <a:lnTo>
                      <a:pt x="325" y="1487"/>
                    </a:lnTo>
                    <a:lnTo>
                      <a:pt x="316" y="1539"/>
                    </a:lnTo>
                    <a:lnTo>
                      <a:pt x="311" y="1590"/>
                    </a:lnTo>
                    <a:lnTo>
                      <a:pt x="311" y="1641"/>
                    </a:lnTo>
                    <a:lnTo>
                      <a:pt x="316" y="1693"/>
                    </a:lnTo>
                    <a:lnTo>
                      <a:pt x="324" y="1743"/>
                    </a:lnTo>
                    <a:lnTo>
                      <a:pt x="338" y="1794"/>
                    </a:lnTo>
                    <a:lnTo>
                      <a:pt x="356" y="1842"/>
                    </a:lnTo>
                    <a:lnTo>
                      <a:pt x="378" y="1890"/>
                    </a:lnTo>
                    <a:lnTo>
                      <a:pt x="406" y="1935"/>
                    </a:lnTo>
                    <a:lnTo>
                      <a:pt x="437" y="1977"/>
                    </a:lnTo>
                    <a:lnTo>
                      <a:pt x="473" y="2018"/>
                    </a:lnTo>
                    <a:lnTo>
                      <a:pt x="513" y="2054"/>
                    </a:lnTo>
                    <a:lnTo>
                      <a:pt x="554" y="2087"/>
                    </a:lnTo>
                    <a:lnTo>
                      <a:pt x="600" y="2115"/>
                    </a:lnTo>
                    <a:lnTo>
                      <a:pt x="645" y="2138"/>
                    </a:lnTo>
                    <a:lnTo>
                      <a:pt x="693" y="2157"/>
                    </a:lnTo>
                    <a:lnTo>
                      <a:pt x="741" y="2170"/>
                    </a:lnTo>
                    <a:lnTo>
                      <a:pt x="790" y="2179"/>
                    </a:lnTo>
                    <a:lnTo>
                      <a:pt x="841" y="2184"/>
                    </a:lnTo>
                    <a:lnTo>
                      <a:pt x="891" y="2184"/>
                    </a:lnTo>
                    <a:lnTo>
                      <a:pt x="941" y="2179"/>
                    </a:lnTo>
                    <a:lnTo>
                      <a:pt x="990" y="2170"/>
                    </a:lnTo>
                    <a:lnTo>
                      <a:pt x="1039" y="2157"/>
                    </a:lnTo>
                    <a:lnTo>
                      <a:pt x="1087" y="2138"/>
                    </a:lnTo>
                    <a:lnTo>
                      <a:pt x="1132" y="2115"/>
                    </a:lnTo>
                    <a:lnTo>
                      <a:pt x="1176" y="2087"/>
                    </a:lnTo>
                    <a:lnTo>
                      <a:pt x="1218" y="2054"/>
                    </a:lnTo>
                    <a:lnTo>
                      <a:pt x="1258" y="2018"/>
                    </a:lnTo>
                    <a:lnTo>
                      <a:pt x="1294" y="1977"/>
                    </a:lnTo>
                    <a:lnTo>
                      <a:pt x="1326" y="1934"/>
                    </a:lnTo>
                    <a:lnTo>
                      <a:pt x="1352" y="1888"/>
                    </a:lnTo>
                    <a:lnTo>
                      <a:pt x="1375" y="1842"/>
                    </a:lnTo>
                    <a:lnTo>
                      <a:pt x="1393" y="1793"/>
                    </a:lnTo>
                    <a:lnTo>
                      <a:pt x="1406" y="1743"/>
                    </a:lnTo>
                    <a:lnTo>
                      <a:pt x="1415" y="1693"/>
                    </a:lnTo>
                    <a:lnTo>
                      <a:pt x="1419" y="1641"/>
                    </a:lnTo>
                    <a:lnTo>
                      <a:pt x="1419" y="1590"/>
                    </a:lnTo>
                    <a:lnTo>
                      <a:pt x="1415" y="1539"/>
                    </a:lnTo>
                    <a:lnTo>
                      <a:pt x="1406" y="1487"/>
                    </a:lnTo>
                    <a:lnTo>
                      <a:pt x="1393" y="1438"/>
                    </a:lnTo>
                    <a:lnTo>
                      <a:pt x="1375" y="1390"/>
                    </a:lnTo>
                    <a:lnTo>
                      <a:pt x="1352" y="1342"/>
                    </a:lnTo>
                    <a:lnTo>
                      <a:pt x="1325" y="1297"/>
                    </a:lnTo>
                    <a:lnTo>
                      <a:pt x="1294" y="1253"/>
                    </a:lnTo>
                    <a:lnTo>
                      <a:pt x="1258" y="1213"/>
                    </a:lnTo>
                    <a:lnTo>
                      <a:pt x="1218" y="1176"/>
                    </a:lnTo>
                    <a:lnTo>
                      <a:pt x="1176" y="1143"/>
                    </a:lnTo>
                    <a:lnTo>
                      <a:pt x="1132" y="1115"/>
                    </a:lnTo>
                    <a:lnTo>
                      <a:pt x="1086" y="1093"/>
                    </a:lnTo>
                    <a:lnTo>
                      <a:pt x="1039" y="1074"/>
                    </a:lnTo>
                    <a:lnTo>
                      <a:pt x="990" y="1061"/>
                    </a:lnTo>
                    <a:lnTo>
                      <a:pt x="941" y="1051"/>
                    </a:lnTo>
                    <a:lnTo>
                      <a:pt x="891" y="1046"/>
                    </a:lnTo>
                    <a:close/>
                    <a:moveTo>
                      <a:pt x="774" y="0"/>
                    </a:moveTo>
                    <a:lnTo>
                      <a:pt x="1320" y="0"/>
                    </a:lnTo>
                    <a:lnTo>
                      <a:pt x="1320" y="1046"/>
                    </a:lnTo>
                    <a:lnTo>
                      <a:pt x="1348" y="1069"/>
                    </a:lnTo>
                    <a:lnTo>
                      <a:pt x="1375" y="1094"/>
                    </a:lnTo>
                    <a:lnTo>
                      <a:pt x="1417" y="1140"/>
                    </a:lnTo>
                    <a:lnTo>
                      <a:pt x="1455" y="1191"/>
                    </a:lnTo>
                    <a:lnTo>
                      <a:pt x="1488" y="1242"/>
                    </a:lnTo>
                    <a:lnTo>
                      <a:pt x="1515" y="1297"/>
                    </a:lnTo>
                    <a:lnTo>
                      <a:pt x="1538" y="1352"/>
                    </a:lnTo>
                    <a:lnTo>
                      <a:pt x="1557" y="1410"/>
                    </a:lnTo>
                    <a:lnTo>
                      <a:pt x="1571" y="1468"/>
                    </a:lnTo>
                    <a:lnTo>
                      <a:pt x="1580" y="1528"/>
                    </a:lnTo>
                    <a:lnTo>
                      <a:pt x="1584" y="1587"/>
                    </a:lnTo>
                    <a:lnTo>
                      <a:pt x="1584" y="1647"/>
                    </a:lnTo>
                    <a:lnTo>
                      <a:pt x="1579" y="1707"/>
                    </a:lnTo>
                    <a:lnTo>
                      <a:pt x="1569" y="1766"/>
                    </a:lnTo>
                    <a:lnTo>
                      <a:pt x="1555" y="1825"/>
                    </a:lnTo>
                    <a:lnTo>
                      <a:pt x="1536" y="1881"/>
                    </a:lnTo>
                    <a:lnTo>
                      <a:pt x="1512" y="1937"/>
                    </a:lnTo>
                    <a:lnTo>
                      <a:pt x="1484" y="1992"/>
                    </a:lnTo>
                    <a:lnTo>
                      <a:pt x="1451" y="2043"/>
                    </a:lnTo>
                    <a:lnTo>
                      <a:pt x="1579" y="2171"/>
                    </a:lnTo>
                    <a:lnTo>
                      <a:pt x="1664" y="2118"/>
                    </a:lnTo>
                    <a:lnTo>
                      <a:pt x="2315" y="2786"/>
                    </a:lnTo>
                    <a:lnTo>
                      <a:pt x="2315" y="2791"/>
                    </a:lnTo>
                    <a:lnTo>
                      <a:pt x="2315" y="2800"/>
                    </a:lnTo>
                    <a:lnTo>
                      <a:pt x="2314" y="2815"/>
                    </a:lnTo>
                    <a:lnTo>
                      <a:pt x="2311" y="2835"/>
                    </a:lnTo>
                    <a:lnTo>
                      <a:pt x="2307" y="2859"/>
                    </a:lnTo>
                    <a:lnTo>
                      <a:pt x="2300" y="2884"/>
                    </a:lnTo>
                    <a:lnTo>
                      <a:pt x="2290" y="2913"/>
                    </a:lnTo>
                    <a:lnTo>
                      <a:pt x="2276" y="2943"/>
                    </a:lnTo>
                    <a:lnTo>
                      <a:pt x="2257" y="2974"/>
                    </a:lnTo>
                    <a:lnTo>
                      <a:pt x="2234" y="3005"/>
                    </a:lnTo>
                    <a:lnTo>
                      <a:pt x="2209" y="3030"/>
                    </a:lnTo>
                    <a:lnTo>
                      <a:pt x="2183" y="3050"/>
                    </a:lnTo>
                    <a:lnTo>
                      <a:pt x="2156" y="3066"/>
                    </a:lnTo>
                    <a:lnTo>
                      <a:pt x="2128" y="3078"/>
                    </a:lnTo>
                    <a:lnTo>
                      <a:pt x="2101" y="3087"/>
                    </a:lnTo>
                    <a:lnTo>
                      <a:pt x="2076" y="3095"/>
                    </a:lnTo>
                    <a:lnTo>
                      <a:pt x="2053" y="3099"/>
                    </a:lnTo>
                    <a:lnTo>
                      <a:pt x="2034" y="3102"/>
                    </a:lnTo>
                    <a:lnTo>
                      <a:pt x="2019" y="3103"/>
                    </a:lnTo>
                    <a:lnTo>
                      <a:pt x="2010" y="3103"/>
                    </a:lnTo>
                    <a:lnTo>
                      <a:pt x="2006" y="3103"/>
                    </a:lnTo>
                    <a:lnTo>
                      <a:pt x="1355" y="2435"/>
                    </a:lnTo>
                    <a:lnTo>
                      <a:pt x="1403" y="2335"/>
                    </a:lnTo>
                    <a:lnTo>
                      <a:pt x="1320" y="2252"/>
                    </a:lnTo>
                    <a:lnTo>
                      <a:pt x="1320" y="2903"/>
                    </a:lnTo>
                    <a:lnTo>
                      <a:pt x="774" y="2903"/>
                    </a:lnTo>
                    <a:lnTo>
                      <a:pt x="774" y="2345"/>
                    </a:lnTo>
                    <a:lnTo>
                      <a:pt x="715" y="2336"/>
                    </a:lnTo>
                    <a:lnTo>
                      <a:pt x="657" y="2320"/>
                    </a:lnTo>
                    <a:lnTo>
                      <a:pt x="600" y="2300"/>
                    </a:lnTo>
                    <a:lnTo>
                      <a:pt x="544" y="2274"/>
                    </a:lnTo>
                    <a:lnTo>
                      <a:pt x="544" y="2903"/>
                    </a:lnTo>
                    <a:lnTo>
                      <a:pt x="0" y="2903"/>
                    </a:lnTo>
                    <a:lnTo>
                      <a:pt x="0" y="687"/>
                    </a:lnTo>
                    <a:lnTo>
                      <a:pt x="545" y="687"/>
                    </a:lnTo>
                    <a:lnTo>
                      <a:pt x="545" y="957"/>
                    </a:lnTo>
                    <a:lnTo>
                      <a:pt x="601" y="932"/>
                    </a:lnTo>
                    <a:lnTo>
                      <a:pt x="657" y="911"/>
                    </a:lnTo>
                    <a:lnTo>
                      <a:pt x="715" y="896"/>
                    </a:lnTo>
                    <a:lnTo>
                      <a:pt x="774" y="885"/>
                    </a:lnTo>
                    <a:lnTo>
                      <a:pt x="7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xmlns="" id="{B1FFC0DC-1730-45C9-9EA7-DB33F6A50D50}"/>
                </a:ext>
              </a:extLst>
            </p:cNvPr>
            <p:cNvGrpSpPr/>
            <p:nvPr/>
          </p:nvGrpSpPr>
          <p:grpSpPr>
            <a:xfrm>
              <a:off x="-4911084" y="3596397"/>
              <a:ext cx="305634" cy="335748"/>
              <a:chOff x="4776788" y="2243138"/>
              <a:chExt cx="434976" cy="477838"/>
            </a:xfrm>
            <a:solidFill>
              <a:schemeClr val="bg1"/>
            </a:solidFill>
          </p:grpSpPr>
          <p:sp>
            <p:nvSpPr>
              <p:cNvPr id="203" name="Freeform 17">
                <a:extLst>
                  <a:ext uri="{FF2B5EF4-FFF2-40B4-BE49-F238E27FC236}">
                    <a16:creationId xmlns:a16="http://schemas.microsoft.com/office/drawing/2014/main" xmlns="" id="{49D131F2-04C7-4376-95A1-0A97F23B7F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8226" y="2316163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4" name="Freeform 18">
                <a:extLst>
                  <a:ext uri="{FF2B5EF4-FFF2-40B4-BE49-F238E27FC236}">
                    <a16:creationId xmlns:a16="http://schemas.microsoft.com/office/drawing/2014/main" xmlns="" id="{5A00E296-BDDC-4F5D-9E7F-BDFB1B19B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751" y="224313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5" name="Freeform 19">
                <a:extLst>
                  <a:ext uri="{FF2B5EF4-FFF2-40B4-BE49-F238E27FC236}">
                    <a16:creationId xmlns:a16="http://schemas.microsoft.com/office/drawing/2014/main" xmlns="" id="{46BC353D-A493-4D36-90C7-41D7D78F3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563" y="227171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6" name="Freeform 20">
                <a:extLst>
                  <a:ext uri="{FF2B5EF4-FFF2-40B4-BE49-F238E27FC236}">
                    <a16:creationId xmlns:a16="http://schemas.microsoft.com/office/drawing/2014/main" xmlns="" id="{2193AE13-C3E4-4A3A-87D2-0F0D0153B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34632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7" name="Freeform 21">
                <a:extLst>
                  <a:ext uri="{FF2B5EF4-FFF2-40B4-BE49-F238E27FC236}">
                    <a16:creationId xmlns:a16="http://schemas.microsoft.com/office/drawing/2014/main" xmlns="" id="{6EA67112-DD16-428F-A7E4-71CF60F5C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788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8" name="Freeform 22">
                <a:extLst>
                  <a:ext uri="{FF2B5EF4-FFF2-40B4-BE49-F238E27FC236}">
                    <a16:creationId xmlns:a16="http://schemas.microsoft.com/office/drawing/2014/main" xmlns="" id="{6C28BA09-BF2F-4D1A-A9DA-AF3921AF0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54000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9" name="Freeform 23">
                <a:extLst>
                  <a:ext uri="{FF2B5EF4-FFF2-40B4-BE49-F238E27FC236}">
                    <a16:creationId xmlns:a16="http://schemas.microsoft.com/office/drawing/2014/main" xmlns="" id="{3A49A8D8-0BD8-44EC-8D1C-D42598A2A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54000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0" name="Freeform 24">
                <a:extLst>
                  <a:ext uri="{FF2B5EF4-FFF2-40B4-BE49-F238E27FC236}">
                    <a16:creationId xmlns:a16="http://schemas.microsoft.com/office/drawing/2014/main" xmlns="" id="{248AE7E3-8BDA-4D89-8884-3971941C2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726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1" name="Freeform 25">
                <a:extLst>
                  <a:ext uri="{FF2B5EF4-FFF2-40B4-BE49-F238E27FC236}">
                    <a16:creationId xmlns:a16="http://schemas.microsoft.com/office/drawing/2014/main" xmlns="" id="{5715E08A-825E-48C1-B805-4C49C2F18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34632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2" name="Freeform 26">
                <a:extLst>
                  <a:ext uri="{FF2B5EF4-FFF2-40B4-BE49-F238E27FC236}">
                    <a16:creationId xmlns:a16="http://schemas.microsoft.com/office/drawing/2014/main" xmlns="" id="{B4B44490-A190-4A37-BC67-14A9B5989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238" y="227171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3" name="Freeform 27">
                <a:extLst>
                  <a:ext uri="{FF2B5EF4-FFF2-40B4-BE49-F238E27FC236}">
                    <a16:creationId xmlns:a16="http://schemas.microsoft.com/office/drawing/2014/main" xmlns="" id="{F8686B44-8742-4412-A1D1-845FD8D0E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2051" y="238283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4" name="Freeform 28">
                <a:extLst>
                  <a:ext uri="{FF2B5EF4-FFF2-40B4-BE49-F238E27FC236}">
                    <a16:creationId xmlns:a16="http://schemas.microsoft.com/office/drawing/2014/main" xmlns="" id="{FC2E6A7B-2D31-46D9-99F2-E1EB8ED92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463" y="254317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</p:grpSp>
      <p:sp>
        <p:nvSpPr>
          <p:cNvPr id="227" name="Rectangle 10">
            <a:extLst>
              <a:ext uri="{FF2B5EF4-FFF2-40B4-BE49-F238E27FC236}">
                <a16:creationId xmlns:a16="http://schemas.microsoft.com/office/drawing/2014/main" xmlns="" id="{70B8AE21-B24A-4BBE-BA40-49AE95E12D44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3524079" y="963839"/>
            <a:ext cx="885825" cy="158237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xmlns="" id="{A272E756-FB00-4E8D-ABDA-5C02A4F9E5D5}"/>
              </a:ext>
            </a:extLst>
          </p:cNvPr>
          <p:cNvSpPr txBox="1"/>
          <p:nvPr/>
        </p:nvSpPr>
        <p:spPr>
          <a:xfrm>
            <a:off x="3284768" y="1431862"/>
            <a:ext cx="1364446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here.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96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 Step Arrows Concept for Presentation</a:t>
            </a:r>
            <a:endParaRPr lang="en-US" dirty="0">
              <a:latin typeface="+mn-lt"/>
            </a:endParaRPr>
          </a:p>
        </p:txBody>
      </p:sp>
      <p:sp>
        <p:nvSpPr>
          <p:cNvPr id="101" name="Rectangle 13">
            <a:extLst>
              <a:ext uri="{FF2B5EF4-FFF2-40B4-BE49-F238E27FC236}">
                <a16:creationId xmlns:a16="http://schemas.microsoft.com/office/drawing/2014/main" xmlns="" id="{ECD5C12E-6CB0-4DD3-B785-6DA0AC282513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9C743CC2-0142-4772-8C7D-520A4CB383AC}"/>
              </a:ext>
            </a:extLst>
          </p:cNvPr>
          <p:cNvSpPr txBox="1"/>
          <p:nvPr/>
        </p:nvSpPr>
        <p:spPr>
          <a:xfrm>
            <a:off x="7857298" y="2868678"/>
            <a:ext cx="294823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This is a sample text. Insert your desired text here. 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xmlns="" id="{A9F04D48-4F5E-4A45-A04B-0E3C0353C633}"/>
              </a:ext>
            </a:extLst>
          </p:cNvPr>
          <p:cNvCxnSpPr/>
          <p:nvPr/>
        </p:nvCxnSpPr>
        <p:spPr>
          <a:xfrm>
            <a:off x="7807415" y="2594772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C482CCEF-5D03-4E58-B8F1-18BC9A586901}"/>
              </a:ext>
            </a:extLst>
          </p:cNvPr>
          <p:cNvSpPr txBox="1"/>
          <p:nvPr/>
        </p:nvSpPr>
        <p:spPr>
          <a:xfrm>
            <a:off x="8697744" y="1876591"/>
            <a:ext cx="212777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Placeholder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xmlns="" id="{128F9DA3-E905-4C5E-B0C8-548DD9132A4D}"/>
              </a:ext>
            </a:extLst>
          </p:cNvPr>
          <p:cNvGrpSpPr/>
          <p:nvPr/>
        </p:nvGrpSpPr>
        <p:grpSpPr>
          <a:xfrm>
            <a:off x="7892911" y="1832249"/>
            <a:ext cx="580001" cy="565511"/>
            <a:chOff x="4276725" y="4691063"/>
            <a:chExt cx="347663" cy="349250"/>
          </a:xfrm>
          <a:solidFill>
            <a:schemeClr val="bg1"/>
          </a:solidFill>
        </p:grpSpPr>
        <p:sp>
          <p:nvSpPr>
            <p:cNvPr id="112" name="Freeform 56">
              <a:extLst>
                <a:ext uri="{FF2B5EF4-FFF2-40B4-BE49-F238E27FC236}">
                  <a16:creationId xmlns:a16="http://schemas.microsoft.com/office/drawing/2014/main" xmlns="" id="{5A62B9BF-A4AA-430B-A83F-78FC0749C3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0225" y="4691063"/>
              <a:ext cx="284163" cy="161925"/>
            </a:xfrm>
            <a:custGeom>
              <a:avLst/>
              <a:gdLst>
                <a:gd name="T0" fmla="*/ 2252 w 2690"/>
                <a:gd name="T1" fmla="*/ 1266 h 1529"/>
                <a:gd name="T2" fmla="*/ 2362 w 2690"/>
                <a:gd name="T3" fmla="*/ 1202 h 1529"/>
                <a:gd name="T4" fmla="*/ 2182 w 2690"/>
                <a:gd name="T5" fmla="*/ 848 h 1529"/>
                <a:gd name="T6" fmla="*/ 2007 w 2690"/>
                <a:gd name="T7" fmla="*/ 1266 h 1529"/>
                <a:gd name="T8" fmla="*/ 2210 w 2690"/>
                <a:gd name="T9" fmla="*/ 889 h 1529"/>
                <a:gd name="T10" fmla="*/ 1945 w 2690"/>
                <a:gd name="T11" fmla="*/ 591 h 1529"/>
                <a:gd name="T12" fmla="*/ 1661 w 2690"/>
                <a:gd name="T13" fmla="*/ 1266 h 1529"/>
                <a:gd name="T14" fmla="*/ 1986 w 2690"/>
                <a:gd name="T15" fmla="*/ 628 h 1529"/>
                <a:gd name="T16" fmla="*/ 1657 w 2690"/>
                <a:gd name="T17" fmla="*/ 403 h 1529"/>
                <a:gd name="T18" fmla="*/ 1210 w 2690"/>
                <a:gd name="T19" fmla="*/ 1266 h 1529"/>
                <a:gd name="T20" fmla="*/ 1782 w 2690"/>
                <a:gd name="T21" fmla="*/ 471 h 1529"/>
                <a:gd name="T22" fmla="*/ 1657 w 2690"/>
                <a:gd name="T23" fmla="*/ 403 h 1529"/>
                <a:gd name="T24" fmla="*/ 574 w 2690"/>
                <a:gd name="T25" fmla="*/ 348 h 1529"/>
                <a:gd name="T26" fmla="*/ 445 w 2690"/>
                <a:gd name="T27" fmla="*/ 403 h 1529"/>
                <a:gd name="T28" fmla="*/ 478 w 2690"/>
                <a:gd name="T29" fmla="*/ 530 h 1529"/>
                <a:gd name="T30" fmla="*/ 1318 w 2690"/>
                <a:gd name="T31" fmla="*/ 289 h 1529"/>
                <a:gd name="T32" fmla="*/ 990 w 2690"/>
                <a:gd name="T33" fmla="*/ 1045 h 1529"/>
                <a:gd name="T34" fmla="*/ 1392 w 2690"/>
                <a:gd name="T35" fmla="*/ 305 h 1529"/>
                <a:gd name="T36" fmla="*/ 1052 w 2690"/>
                <a:gd name="T37" fmla="*/ 263 h 1529"/>
                <a:gd name="T38" fmla="*/ 906 w 2690"/>
                <a:gd name="T39" fmla="*/ 271 h 1529"/>
                <a:gd name="T40" fmla="*/ 737 w 2690"/>
                <a:gd name="T41" fmla="*/ 792 h 1529"/>
                <a:gd name="T42" fmla="*/ 1052 w 2690"/>
                <a:gd name="T43" fmla="*/ 263 h 1529"/>
                <a:gd name="T44" fmla="*/ 1146 w 2690"/>
                <a:gd name="T45" fmla="*/ 2 h 1529"/>
                <a:gd name="T46" fmla="*/ 1332 w 2690"/>
                <a:gd name="T47" fmla="*/ 23 h 1529"/>
                <a:gd name="T48" fmla="*/ 1512 w 2690"/>
                <a:gd name="T49" fmla="*/ 64 h 1529"/>
                <a:gd name="T50" fmla="*/ 1687 w 2690"/>
                <a:gd name="T51" fmla="*/ 126 h 1529"/>
                <a:gd name="T52" fmla="*/ 1853 w 2690"/>
                <a:gd name="T53" fmla="*/ 206 h 1529"/>
                <a:gd name="T54" fmla="*/ 2009 w 2690"/>
                <a:gd name="T55" fmla="*/ 304 h 1529"/>
                <a:gd name="T56" fmla="*/ 2155 w 2690"/>
                <a:gd name="T57" fmla="*/ 421 h 1529"/>
                <a:gd name="T58" fmla="*/ 2286 w 2690"/>
                <a:gd name="T59" fmla="*/ 554 h 1529"/>
                <a:gd name="T60" fmla="*/ 2400 w 2690"/>
                <a:gd name="T61" fmla="*/ 698 h 1529"/>
                <a:gd name="T62" fmla="*/ 2498 w 2690"/>
                <a:gd name="T63" fmla="*/ 855 h 1529"/>
                <a:gd name="T64" fmla="*/ 2577 w 2690"/>
                <a:gd name="T65" fmla="*/ 1023 h 1529"/>
                <a:gd name="T66" fmla="*/ 2637 w 2690"/>
                <a:gd name="T67" fmla="*/ 1197 h 1529"/>
                <a:gd name="T68" fmla="*/ 2677 w 2690"/>
                <a:gd name="T69" fmla="*/ 1380 h 1529"/>
                <a:gd name="T70" fmla="*/ 2689 w 2690"/>
                <a:gd name="T71" fmla="*/ 1488 h 1529"/>
                <a:gd name="T72" fmla="*/ 2677 w 2690"/>
                <a:gd name="T73" fmla="*/ 1513 h 1529"/>
                <a:gd name="T74" fmla="*/ 2653 w 2690"/>
                <a:gd name="T75" fmla="*/ 1527 h 1529"/>
                <a:gd name="T76" fmla="*/ 1123 w 2690"/>
                <a:gd name="T77" fmla="*/ 1529 h 1529"/>
                <a:gd name="T78" fmla="*/ 1097 w 2690"/>
                <a:gd name="T79" fmla="*/ 1523 h 1529"/>
                <a:gd name="T80" fmla="*/ 14 w 2690"/>
                <a:gd name="T81" fmla="*/ 440 h 1529"/>
                <a:gd name="T82" fmla="*/ 1 w 2690"/>
                <a:gd name="T83" fmla="*/ 416 h 1529"/>
                <a:gd name="T84" fmla="*/ 2 w 2690"/>
                <a:gd name="T85" fmla="*/ 388 h 1529"/>
                <a:gd name="T86" fmla="*/ 18 w 2690"/>
                <a:gd name="T87" fmla="*/ 365 h 1529"/>
                <a:gd name="T88" fmla="*/ 171 w 2690"/>
                <a:gd name="T89" fmla="*/ 256 h 1529"/>
                <a:gd name="T90" fmla="*/ 333 w 2690"/>
                <a:gd name="T91" fmla="*/ 166 h 1529"/>
                <a:gd name="T92" fmla="*/ 504 w 2690"/>
                <a:gd name="T93" fmla="*/ 94 h 1529"/>
                <a:gd name="T94" fmla="*/ 682 w 2690"/>
                <a:gd name="T95" fmla="*/ 42 h 1529"/>
                <a:gd name="T96" fmla="*/ 866 w 2690"/>
                <a:gd name="T97" fmla="*/ 10 h 1529"/>
                <a:gd name="T98" fmla="*/ 1052 w 2690"/>
                <a:gd name="T99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0" h="1529">
                  <a:moveTo>
                    <a:pt x="2339" y="1139"/>
                  </a:moveTo>
                  <a:lnTo>
                    <a:pt x="2252" y="1266"/>
                  </a:lnTo>
                  <a:lnTo>
                    <a:pt x="2382" y="1266"/>
                  </a:lnTo>
                  <a:lnTo>
                    <a:pt x="2362" y="1202"/>
                  </a:lnTo>
                  <a:lnTo>
                    <a:pt x="2339" y="1139"/>
                  </a:lnTo>
                  <a:close/>
                  <a:moveTo>
                    <a:pt x="2182" y="848"/>
                  </a:moveTo>
                  <a:lnTo>
                    <a:pt x="1904" y="1266"/>
                  </a:lnTo>
                  <a:lnTo>
                    <a:pt x="2007" y="1266"/>
                  </a:lnTo>
                  <a:lnTo>
                    <a:pt x="2236" y="931"/>
                  </a:lnTo>
                  <a:lnTo>
                    <a:pt x="2210" y="889"/>
                  </a:lnTo>
                  <a:lnTo>
                    <a:pt x="2182" y="848"/>
                  </a:lnTo>
                  <a:close/>
                  <a:moveTo>
                    <a:pt x="1945" y="591"/>
                  </a:moveTo>
                  <a:lnTo>
                    <a:pt x="1497" y="1266"/>
                  </a:lnTo>
                  <a:lnTo>
                    <a:pt x="1661" y="1266"/>
                  </a:lnTo>
                  <a:lnTo>
                    <a:pt x="2046" y="686"/>
                  </a:lnTo>
                  <a:lnTo>
                    <a:pt x="1986" y="628"/>
                  </a:lnTo>
                  <a:lnTo>
                    <a:pt x="1945" y="591"/>
                  </a:lnTo>
                  <a:close/>
                  <a:moveTo>
                    <a:pt x="1657" y="403"/>
                  </a:moveTo>
                  <a:lnTo>
                    <a:pt x="1135" y="1190"/>
                  </a:lnTo>
                  <a:lnTo>
                    <a:pt x="1210" y="1266"/>
                  </a:lnTo>
                  <a:lnTo>
                    <a:pt x="1255" y="1266"/>
                  </a:lnTo>
                  <a:lnTo>
                    <a:pt x="1782" y="471"/>
                  </a:lnTo>
                  <a:lnTo>
                    <a:pt x="1721" y="436"/>
                  </a:lnTo>
                  <a:lnTo>
                    <a:pt x="1657" y="403"/>
                  </a:lnTo>
                  <a:close/>
                  <a:moveTo>
                    <a:pt x="615" y="334"/>
                  </a:moveTo>
                  <a:lnTo>
                    <a:pt x="574" y="348"/>
                  </a:lnTo>
                  <a:lnTo>
                    <a:pt x="509" y="374"/>
                  </a:lnTo>
                  <a:lnTo>
                    <a:pt x="445" y="403"/>
                  </a:lnTo>
                  <a:lnTo>
                    <a:pt x="382" y="436"/>
                  </a:lnTo>
                  <a:lnTo>
                    <a:pt x="478" y="530"/>
                  </a:lnTo>
                  <a:lnTo>
                    <a:pt x="615" y="334"/>
                  </a:lnTo>
                  <a:close/>
                  <a:moveTo>
                    <a:pt x="1318" y="289"/>
                  </a:moveTo>
                  <a:lnTo>
                    <a:pt x="883" y="937"/>
                  </a:lnTo>
                  <a:lnTo>
                    <a:pt x="990" y="1045"/>
                  </a:lnTo>
                  <a:lnTo>
                    <a:pt x="1466" y="326"/>
                  </a:lnTo>
                  <a:lnTo>
                    <a:pt x="1392" y="305"/>
                  </a:lnTo>
                  <a:lnTo>
                    <a:pt x="1318" y="289"/>
                  </a:lnTo>
                  <a:close/>
                  <a:moveTo>
                    <a:pt x="1052" y="263"/>
                  </a:moveTo>
                  <a:lnTo>
                    <a:pt x="979" y="265"/>
                  </a:lnTo>
                  <a:lnTo>
                    <a:pt x="906" y="271"/>
                  </a:lnTo>
                  <a:lnTo>
                    <a:pt x="622" y="676"/>
                  </a:lnTo>
                  <a:lnTo>
                    <a:pt x="737" y="792"/>
                  </a:lnTo>
                  <a:lnTo>
                    <a:pt x="1091" y="264"/>
                  </a:lnTo>
                  <a:lnTo>
                    <a:pt x="1052" y="263"/>
                  </a:lnTo>
                  <a:close/>
                  <a:moveTo>
                    <a:pt x="1052" y="0"/>
                  </a:moveTo>
                  <a:lnTo>
                    <a:pt x="1146" y="2"/>
                  </a:lnTo>
                  <a:lnTo>
                    <a:pt x="1239" y="10"/>
                  </a:lnTo>
                  <a:lnTo>
                    <a:pt x="1332" y="23"/>
                  </a:lnTo>
                  <a:lnTo>
                    <a:pt x="1423" y="41"/>
                  </a:lnTo>
                  <a:lnTo>
                    <a:pt x="1512" y="64"/>
                  </a:lnTo>
                  <a:lnTo>
                    <a:pt x="1600" y="92"/>
                  </a:lnTo>
                  <a:lnTo>
                    <a:pt x="1687" y="126"/>
                  </a:lnTo>
                  <a:lnTo>
                    <a:pt x="1771" y="164"/>
                  </a:lnTo>
                  <a:lnTo>
                    <a:pt x="1853" y="206"/>
                  </a:lnTo>
                  <a:lnTo>
                    <a:pt x="1933" y="253"/>
                  </a:lnTo>
                  <a:lnTo>
                    <a:pt x="2009" y="304"/>
                  </a:lnTo>
                  <a:lnTo>
                    <a:pt x="2084" y="361"/>
                  </a:lnTo>
                  <a:lnTo>
                    <a:pt x="2155" y="421"/>
                  </a:lnTo>
                  <a:lnTo>
                    <a:pt x="2223" y="485"/>
                  </a:lnTo>
                  <a:lnTo>
                    <a:pt x="2286" y="554"/>
                  </a:lnTo>
                  <a:lnTo>
                    <a:pt x="2345" y="625"/>
                  </a:lnTo>
                  <a:lnTo>
                    <a:pt x="2400" y="698"/>
                  </a:lnTo>
                  <a:lnTo>
                    <a:pt x="2451" y="776"/>
                  </a:lnTo>
                  <a:lnTo>
                    <a:pt x="2498" y="855"/>
                  </a:lnTo>
                  <a:lnTo>
                    <a:pt x="2540" y="937"/>
                  </a:lnTo>
                  <a:lnTo>
                    <a:pt x="2577" y="1023"/>
                  </a:lnTo>
                  <a:lnTo>
                    <a:pt x="2609" y="1109"/>
                  </a:lnTo>
                  <a:lnTo>
                    <a:pt x="2637" y="1197"/>
                  </a:lnTo>
                  <a:lnTo>
                    <a:pt x="2659" y="1288"/>
                  </a:lnTo>
                  <a:lnTo>
                    <a:pt x="2677" y="1380"/>
                  </a:lnTo>
                  <a:lnTo>
                    <a:pt x="2690" y="1474"/>
                  </a:lnTo>
                  <a:lnTo>
                    <a:pt x="2689" y="1488"/>
                  </a:lnTo>
                  <a:lnTo>
                    <a:pt x="2685" y="1501"/>
                  </a:lnTo>
                  <a:lnTo>
                    <a:pt x="2677" y="1513"/>
                  </a:lnTo>
                  <a:lnTo>
                    <a:pt x="2666" y="1522"/>
                  </a:lnTo>
                  <a:lnTo>
                    <a:pt x="2653" y="1527"/>
                  </a:lnTo>
                  <a:lnTo>
                    <a:pt x="2640" y="1529"/>
                  </a:lnTo>
                  <a:lnTo>
                    <a:pt x="1123" y="1529"/>
                  </a:lnTo>
                  <a:lnTo>
                    <a:pt x="1110" y="1528"/>
                  </a:lnTo>
                  <a:lnTo>
                    <a:pt x="1097" y="1523"/>
                  </a:lnTo>
                  <a:lnTo>
                    <a:pt x="1087" y="1515"/>
                  </a:lnTo>
                  <a:lnTo>
                    <a:pt x="14" y="440"/>
                  </a:lnTo>
                  <a:lnTo>
                    <a:pt x="6" y="429"/>
                  </a:lnTo>
                  <a:lnTo>
                    <a:pt x="1" y="416"/>
                  </a:lnTo>
                  <a:lnTo>
                    <a:pt x="0" y="402"/>
                  </a:lnTo>
                  <a:lnTo>
                    <a:pt x="2" y="388"/>
                  </a:lnTo>
                  <a:lnTo>
                    <a:pt x="9" y="375"/>
                  </a:lnTo>
                  <a:lnTo>
                    <a:pt x="18" y="365"/>
                  </a:lnTo>
                  <a:lnTo>
                    <a:pt x="93" y="308"/>
                  </a:lnTo>
                  <a:lnTo>
                    <a:pt x="171" y="256"/>
                  </a:lnTo>
                  <a:lnTo>
                    <a:pt x="250" y="208"/>
                  </a:lnTo>
                  <a:lnTo>
                    <a:pt x="333" y="166"/>
                  </a:lnTo>
                  <a:lnTo>
                    <a:pt x="417" y="128"/>
                  </a:lnTo>
                  <a:lnTo>
                    <a:pt x="504" y="94"/>
                  </a:lnTo>
                  <a:lnTo>
                    <a:pt x="592" y="65"/>
                  </a:lnTo>
                  <a:lnTo>
                    <a:pt x="682" y="42"/>
                  </a:lnTo>
                  <a:lnTo>
                    <a:pt x="773" y="24"/>
                  </a:lnTo>
                  <a:lnTo>
                    <a:pt x="866" y="10"/>
                  </a:lnTo>
                  <a:lnTo>
                    <a:pt x="958" y="3"/>
                  </a:lnTo>
                  <a:lnTo>
                    <a:pt x="1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13" name="Freeform 57">
              <a:extLst>
                <a:ext uri="{FF2B5EF4-FFF2-40B4-BE49-F238E27FC236}">
                  <a16:creationId xmlns:a16="http://schemas.microsoft.com/office/drawing/2014/main" xmlns="" id="{90A79950-CB6D-455D-8CB8-1681BD49F4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6725" y="4754563"/>
              <a:ext cx="157163" cy="250825"/>
            </a:xfrm>
            <a:custGeom>
              <a:avLst/>
              <a:gdLst>
                <a:gd name="T0" fmla="*/ 403 w 1481"/>
                <a:gd name="T1" fmla="*/ 446 h 2369"/>
                <a:gd name="T2" fmla="*/ 348 w 1481"/>
                <a:gd name="T3" fmla="*/ 575 h 2369"/>
                <a:gd name="T4" fmla="*/ 301 w 1481"/>
                <a:gd name="T5" fmla="*/ 731 h 2369"/>
                <a:gd name="T6" fmla="*/ 273 w 1481"/>
                <a:gd name="T7" fmla="*/ 891 h 2369"/>
                <a:gd name="T8" fmla="*/ 263 w 1481"/>
                <a:gd name="T9" fmla="*/ 1053 h 2369"/>
                <a:gd name="T10" fmla="*/ 276 w 1481"/>
                <a:gd name="T11" fmla="*/ 1241 h 2369"/>
                <a:gd name="T12" fmla="*/ 312 w 1481"/>
                <a:gd name="T13" fmla="*/ 1423 h 2369"/>
                <a:gd name="T14" fmla="*/ 373 w 1481"/>
                <a:gd name="T15" fmla="*/ 1598 h 2369"/>
                <a:gd name="T16" fmla="*/ 448 w 1481"/>
                <a:gd name="T17" fmla="*/ 1748 h 2369"/>
                <a:gd name="T18" fmla="*/ 529 w 1481"/>
                <a:gd name="T19" fmla="*/ 1872 h 2369"/>
                <a:gd name="T20" fmla="*/ 624 w 1481"/>
                <a:gd name="T21" fmla="*/ 1988 h 2369"/>
                <a:gd name="T22" fmla="*/ 435 w 1481"/>
                <a:gd name="T23" fmla="*/ 383 h 2369"/>
                <a:gd name="T24" fmla="*/ 415 w 1481"/>
                <a:gd name="T25" fmla="*/ 1 h 2369"/>
                <a:gd name="T26" fmla="*/ 439 w 1481"/>
                <a:gd name="T27" fmla="*/ 15 h 2369"/>
                <a:gd name="T28" fmla="*/ 1475 w 1481"/>
                <a:gd name="T29" fmla="*/ 1054 h 2369"/>
                <a:gd name="T30" fmla="*/ 1481 w 1481"/>
                <a:gd name="T31" fmla="*/ 1081 h 2369"/>
                <a:gd name="T32" fmla="*/ 1474 w 1481"/>
                <a:gd name="T33" fmla="*/ 1106 h 2369"/>
                <a:gd name="T34" fmla="*/ 704 w 1481"/>
                <a:gd name="T35" fmla="*/ 2356 h 2369"/>
                <a:gd name="T36" fmla="*/ 679 w 1481"/>
                <a:gd name="T37" fmla="*/ 2368 h 2369"/>
                <a:gd name="T38" fmla="*/ 654 w 1481"/>
                <a:gd name="T39" fmla="*/ 2366 h 2369"/>
                <a:gd name="T40" fmla="*/ 564 w 1481"/>
                <a:gd name="T41" fmla="*/ 2298 h 2369"/>
                <a:gd name="T42" fmla="*/ 429 w 1481"/>
                <a:gd name="T43" fmla="*/ 2166 h 2369"/>
                <a:gd name="T44" fmla="*/ 311 w 1481"/>
                <a:gd name="T45" fmla="*/ 2020 h 2369"/>
                <a:gd name="T46" fmla="*/ 211 w 1481"/>
                <a:gd name="T47" fmla="*/ 1863 h 2369"/>
                <a:gd name="T48" fmla="*/ 128 w 1481"/>
                <a:gd name="T49" fmla="*/ 1696 h 2369"/>
                <a:gd name="T50" fmla="*/ 66 w 1481"/>
                <a:gd name="T51" fmla="*/ 1521 h 2369"/>
                <a:gd name="T52" fmla="*/ 24 w 1481"/>
                <a:gd name="T53" fmla="*/ 1338 h 2369"/>
                <a:gd name="T54" fmla="*/ 3 w 1481"/>
                <a:gd name="T55" fmla="*/ 1150 h 2369"/>
                <a:gd name="T56" fmla="*/ 3 w 1481"/>
                <a:gd name="T57" fmla="*/ 960 h 2369"/>
                <a:gd name="T58" fmla="*/ 24 w 1481"/>
                <a:gd name="T59" fmla="*/ 775 h 2369"/>
                <a:gd name="T60" fmla="*/ 66 w 1481"/>
                <a:gd name="T61" fmla="*/ 593 h 2369"/>
                <a:gd name="T62" fmla="*/ 127 w 1481"/>
                <a:gd name="T63" fmla="*/ 419 h 2369"/>
                <a:gd name="T64" fmla="*/ 209 w 1481"/>
                <a:gd name="T65" fmla="*/ 251 h 2369"/>
                <a:gd name="T66" fmla="*/ 308 w 1481"/>
                <a:gd name="T67" fmla="*/ 93 h 2369"/>
                <a:gd name="T68" fmla="*/ 374 w 1481"/>
                <a:gd name="T69" fmla="*/ 9 h 2369"/>
                <a:gd name="T70" fmla="*/ 401 w 1481"/>
                <a:gd name="T71" fmla="*/ 0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81" h="2369">
                  <a:moveTo>
                    <a:pt x="435" y="383"/>
                  </a:moveTo>
                  <a:lnTo>
                    <a:pt x="403" y="446"/>
                  </a:lnTo>
                  <a:lnTo>
                    <a:pt x="373" y="510"/>
                  </a:lnTo>
                  <a:lnTo>
                    <a:pt x="348" y="575"/>
                  </a:lnTo>
                  <a:lnTo>
                    <a:pt x="322" y="653"/>
                  </a:lnTo>
                  <a:lnTo>
                    <a:pt x="301" y="731"/>
                  </a:lnTo>
                  <a:lnTo>
                    <a:pt x="284" y="810"/>
                  </a:lnTo>
                  <a:lnTo>
                    <a:pt x="273" y="891"/>
                  </a:lnTo>
                  <a:lnTo>
                    <a:pt x="266" y="972"/>
                  </a:lnTo>
                  <a:lnTo>
                    <a:pt x="263" y="1053"/>
                  </a:lnTo>
                  <a:lnTo>
                    <a:pt x="266" y="1148"/>
                  </a:lnTo>
                  <a:lnTo>
                    <a:pt x="276" y="1241"/>
                  </a:lnTo>
                  <a:lnTo>
                    <a:pt x="291" y="1333"/>
                  </a:lnTo>
                  <a:lnTo>
                    <a:pt x="312" y="1423"/>
                  </a:lnTo>
                  <a:lnTo>
                    <a:pt x="340" y="1512"/>
                  </a:lnTo>
                  <a:lnTo>
                    <a:pt x="373" y="1598"/>
                  </a:lnTo>
                  <a:lnTo>
                    <a:pt x="413" y="1683"/>
                  </a:lnTo>
                  <a:lnTo>
                    <a:pt x="448" y="1748"/>
                  </a:lnTo>
                  <a:lnTo>
                    <a:pt x="487" y="1811"/>
                  </a:lnTo>
                  <a:lnTo>
                    <a:pt x="529" y="1872"/>
                  </a:lnTo>
                  <a:lnTo>
                    <a:pt x="574" y="1931"/>
                  </a:lnTo>
                  <a:lnTo>
                    <a:pt x="624" y="1988"/>
                  </a:lnTo>
                  <a:lnTo>
                    <a:pt x="1162" y="1111"/>
                  </a:lnTo>
                  <a:lnTo>
                    <a:pt x="435" y="383"/>
                  </a:lnTo>
                  <a:close/>
                  <a:moveTo>
                    <a:pt x="401" y="0"/>
                  </a:moveTo>
                  <a:lnTo>
                    <a:pt x="415" y="1"/>
                  </a:lnTo>
                  <a:lnTo>
                    <a:pt x="428" y="6"/>
                  </a:lnTo>
                  <a:lnTo>
                    <a:pt x="439" y="15"/>
                  </a:lnTo>
                  <a:lnTo>
                    <a:pt x="1466" y="1043"/>
                  </a:lnTo>
                  <a:lnTo>
                    <a:pt x="1475" y="1054"/>
                  </a:lnTo>
                  <a:lnTo>
                    <a:pt x="1480" y="1067"/>
                  </a:lnTo>
                  <a:lnTo>
                    <a:pt x="1481" y="1081"/>
                  </a:lnTo>
                  <a:lnTo>
                    <a:pt x="1479" y="1094"/>
                  </a:lnTo>
                  <a:lnTo>
                    <a:pt x="1474" y="1106"/>
                  </a:lnTo>
                  <a:lnTo>
                    <a:pt x="713" y="2345"/>
                  </a:lnTo>
                  <a:lnTo>
                    <a:pt x="704" y="2356"/>
                  </a:lnTo>
                  <a:lnTo>
                    <a:pt x="692" y="2364"/>
                  </a:lnTo>
                  <a:lnTo>
                    <a:pt x="679" y="2368"/>
                  </a:lnTo>
                  <a:lnTo>
                    <a:pt x="670" y="2369"/>
                  </a:lnTo>
                  <a:lnTo>
                    <a:pt x="654" y="2366"/>
                  </a:lnTo>
                  <a:lnTo>
                    <a:pt x="639" y="2359"/>
                  </a:lnTo>
                  <a:lnTo>
                    <a:pt x="564" y="2298"/>
                  </a:lnTo>
                  <a:lnTo>
                    <a:pt x="494" y="2234"/>
                  </a:lnTo>
                  <a:lnTo>
                    <a:pt x="429" y="2166"/>
                  </a:lnTo>
                  <a:lnTo>
                    <a:pt x="368" y="2094"/>
                  </a:lnTo>
                  <a:lnTo>
                    <a:pt x="311" y="2020"/>
                  </a:lnTo>
                  <a:lnTo>
                    <a:pt x="259" y="1944"/>
                  </a:lnTo>
                  <a:lnTo>
                    <a:pt x="211" y="1863"/>
                  </a:lnTo>
                  <a:lnTo>
                    <a:pt x="167" y="1781"/>
                  </a:lnTo>
                  <a:lnTo>
                    <a:pt x="128" y="1696"/>
                  </a:lnTo>
                  <a:lnTo>
                    <a:pt x="95" y="1610"/>
                  </a:lnTo>
                  <a:lnTo>
                    <a:pt x="66" y="1521"/>
                  </a:lnTo>
                  <a:lnTo>
                    <a:pt x="43" y="1430"/>
                  </a:lnTo>
                  <a:lnTo>
                    <a:pt x="24" y="1338"/>
                  </a:lnTo>
                  <a:lnTo>
                    <a:pt x="11" y="1244"/>
                  </a:lnTo>
                  <a:lnTo>
                    <a:pt x="3" y="1150"/>
                  </a:lnTo>
                  <a:lnTo>
                    <a:pt x="0" y="1053"/>
                  </a:lnTo>
                  <a:lnTo>
                    <a:pt x="3" y="960"/>
                  </a:lnTo>
                  <a:lnTo>
                    <a:pt x="11" y="867"/>
                  </a:lnTo>
                  <a:lnTo>
                    <a:pt x="24" y="775"/>
                  </a:lnTo>
                  <a:lnTo>
                    <a:pt x="42" y="684"/>
                  </a:lnTo>
                  <a:lnTo>
                    <a:pt x="66" y="593"/>
                  </a:lnTo>
                  <a:lnTo>
                    <a:pt x="94" y="505"/>
                  </a:lnTo>
                  <a:lnTo>
                    <a:pt x="127" y="419"/>
                  </a:lnTo>
                  <a:lnTo>
                    <a:pt x="165" y="333"/>
                  </a:lnTo>
                  <a:lnTo>
                    <a:pt x="209" y="251"/>
                  </a:lnTo>
                  <a:lnTo>
                    <a:pt x="256" y="170"/>
                  </a:lnTo>
                  <a:lnTo>
                    <a:pt x="308" y="93"/>
                  </a:lnTo>
                  <a:lnTo>
                    <a:pt x="364" y="19"/>
                  </a:lnTo>
                  <a:lnTo>
                    <a:pt x="374" y="9"/>
                  </a:lnTo>
                  <a:lnTo>
                    <a:pt x="38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15" name="Freeform 58">
              <a:extLst>
                <a:ext uri="{FF2B5EF4-FFF2-40B4-BE49-F238E27FC236}">
                  <a16:creationId xmlns:a16="http://schemas.microsoft.com/office/drawing/2014/main" xmlns="" id="{DA9237F0-126E-4D98-8108-EDA55AD1F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563" y="4878388"/>
              <a:ext cx="250825" cy="161925"/>
            </a:xfrm>
            <a:custGeom>
              <a:avLst/>
              <a:gdLst>
                <a:gd name="T0" fmla="*/ 832 w 2375"/>
                <a:gd name="T1" fmla="*/ 0 h 1530"/>
                <a:gd name="T2" fmla="*/ 2325 w 2375"/>
                <a:gd name="T3" fmla="*/ 0 h 1530"/>
                <a:gd name="T4" fmla="*/ 2338 w 2375"/>
                <a:gd name="T5" fmla="*/ 2 h 1530"/>
                <a:gd name="T6" fmla="*/ 2351 w 2375"/>
                <a:gd name="T7" fmla="*/ 8 h 1530"/>
                <a:gd name="T8" fmla="*/ 2362 w 2375"/>
                <a:gd name="T9" fmla="*/ 17 h 1530"/>
                <a:gd name="T10" fmla="*/ 2370 w 2375"/>
                <a:gd name="T11" fmla="*/ 29 h 1530"/>
                <a:gd name="T12" fmla="*/ 2374 w 2375"/>
                <a:gd name="T13" fmla="*/ 42 h 1530"/>
                <a:gd name="T14" fmla="*/ 2375 w 2375"/>
                <a:gd name="T15" fmla="*/ 56 h 1530"/>
                <a:gd name="T16" fmla="*/ 2362 w 2375"/>
                <a:gd name="T17" fmla="*/ 150 h 1530"/>
                <a:gd name="T18" fmla="*/ 2344 w 2375"/>
                <a:gd name="T19" fmla="*/ 242 h 1530"/>
                <a:gd name="T20" fmla="*/ 2322 w 2375"/>
                <a:gd name="T21" fmla="*/ 333 h 1530"/>
                <a:gd name="T22" fmla="*/ 2294 w 2375"/>
                <a:gd name="T23" fmla="*/ 421 h 1530"/>
                <a:gd name="T24" fmla="*/ 2262 w 2375"/>
                <a:gd name="T25" fmla="*/ 507 h 1530"/>
                <a:gd name="T26" fmla="*/ 2225 w 2375"/>
                <a:gd name="T27" fmla="*/ 592 h 1530"/>
                <a:gd name="T28" fmla="*/ 2183 w 2375"/>
                <a:gd name="T29" fmla="*/ 674 h 1530"/>
                <a:gd name="T30" fmla="*/ 2136 w 2375"/>
                <a:gd name="T31" fmla="*/ 754 h 1530"/>
                <a:gd name="T32" fmla="*/ 2085 w 2375"/>
                <a:gd name="T33" fmla="*/ 831 h 1530"/>
                <a:gd name="T34" fmla="*/ 2030 w 2375"/>
                <a:gd name="T35" fmla="*/ 905 h 1530"/>
                <a:gd name="T36" fmla="*/ 1971 w 2375"/>
                <a:gd name="T37" fmla="*/ 976 h 1530"/>
                <a:gd name="T38" fmla="*/ 1908 w 2375"/>
                <a:gd name="T39" fmla="*/ 1045 h 1530"/>
                <a:gd name="T40" fmla="*/ 1840 w 2375"/>
                <a:gd name="T41" fmla="*/ 1109 h 1530"/>
                <a:gd name="T42" fmla="*/ 1769 w 2375"/>
                <a:gd name="T43" fmla="*/ 1169 h 1530"/>
                <a:gd name="T44" fmla="*/ 1694 w 2375"/>
                <a:gd name="T45" fmla="*/ 1226 h 1530"/>
                <a:gd name="T46" fmla="*/ 1618 w 2375"/>
                <a:gd name="T47" fmla="*/ 1277 h 1530"/>
                <a:gd name="T48" fmla="*/ 1538 w 2375"/>
                <a:gd name="T49" fmla="*/ 1324 h 1530"/>
                <a:gd name="T50" fmla="*/ 1456 w 2375"/>
                <a:gd name="T51" fmla="*/ 1366 h 1530"/>
                <a:gd name="T52" fmla="*/ 1372 w 2375"/>
                <a:gd name="T53" fmla="*/ 1404 h 1530"/>
                <a:gd name="T54" fmla="*/ 1285 w 2375"/>
                <a:gd name="T55" fmla="*/ 1437 h 1530"/>
                <a:gd name="T56" fmla="*/ 1197 w 2375"/>
                <a:gd name="T57" fmla="*/ 1465 h 1530"/>
                <a:gd name="T58" fmla="*/ 1108 w 2375"/>
                <a:gd name="T59" fmla="*/ 1488 h 1530"/>
                <a:gd name="T60" fmla="*/ 1017 w 2375"/>
                <a:gd name="T61" fmla="*/ 1506 h 1530"/>
                <a:gd name="T62" fmla="*/ 924 w 2375"/>
                <a:gd name="T63" fmla="*/ 1519 h 1530"/>
                <a:gd name="T64" fmla="*/ 831 w 2375"/>
                <a:gd name="T65" fmla="*/ 1527 h 1530"/>
                <a:gd name="T66" fmla="*/ 737 w 2375"/>
                <a:gd name="T67" fmla="*/ 1530 h 1530"/>
                <a:gd name="T68" fmla="*/ 644 w 2375"/>
                <a:gd name="T69" fmla="*/ 1527 h 1530"/>
                <a:gd name="T70" fmla="*/ 553 w 2375"/>
                <a:gd name="T71" fmla="*/ 1520 h 1530"/>
                <a:gd name="T72" fmla="*/ 462 w 2375"/>
                <a:gd name="T73" fmla="*/ 1507 h 1530"/>
                <a:gd name="T74" fmla="*/ 373 w 2375"/>
                <a:gd name="T75" fmla="*/ 1490 h 1530"/>
                <a:gd name="T76" fmla="*/ 285 w 2375"/>
                <a:gd name="T77" fmla="*/ 1468 h 1530"/>
                <a:gd name="T78" fmla="*/ 199 w 2375"/>
                <a:gd name="T79" fmla="*/ 1440 h 1530"/>
                <a:gd name="T80" fmla="*/ 113 w 2375"/>
                <a:gd name="T81" fmla="*/ 1407 h 1530"/>
                <a:gd name="T82" fmla="*/ 29 w 2375"/>
                <a:gd name="T83" fmla="*/ 1370 h 1530"/>
                <a:gd name="T84" fmla="*/ 17 w 2375"/>
                <a:gd name="T85" fmla="*/ 1362 h 1530"/>
                <a:gd name="T86" fmla="*/ 8 w 2375"/>
                <a:gd name="T87" fmla="*/ 1352 h 1530"/>
                <a:gd name="T88" fmla="*/ 2 w 2375"/>
                <a:gd name="T89" fmla="*/ 1339 h 1530"/>
                <a:gd name="T90" fmla="*/ 0 w 2375"/>
                <a:gd name="T91" fmla="*/ 1325 h 1530"/>
                <a:gd name="T92" fmla="*/ 2 w 2375"/>
                <a:gd name="T93" fmla="*/ 1311 h 1530"/>
                <a:gd name="T94" fmla="*/ 8 w 2375"/>
                <a:gd name="T95" fmla="*/ 1298 h 1530"/>
                <a:gd name="T96" fmla="*/ 789 w 2375"/>
                <a:gd name="T97" fmla="*/ 24 h 1530"/>
                <a:gd name="T98" fmla="*/ 798 w 2375"/>
                <a:gd name="T99" fmla="*/ 14 h 1530"/>
                <a:gd name="T100" fmla="*/ 808 w 2375"/>
                <a:gd name="T101" fmla="*/ 7 h 1530"/>
                <a:gd name="T102" fmla="*/ 820 w 2375"/>
                <a:gd name="T103" fmla="*/ 2 h 1530"/>
                <a:gd name="T104" fmla="*/ 832 w 2375"/>
                <a:gd name="T105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5" h="1530">
                  <a:moveTo>
                    <a:pt x="832" y="0"/>
                  </a:moveTo>
                  <a:lnTo>
                    <a:pt x="2325" y="0"/>
                  </a:lnTo>
                  <a:lnTo>
                    <a:pt x="2338" y="2"/>
                  </a:lnTo>
                  <a:lnTo>
                    <a:pt x="2351" y="8"/>
                  </a:lnTo>
                  <a:lnTo>
                    <a:pt x="2362" y="17"/>
                  </a:lnTo>
                  <a:lnTo>
                    <a:pt x="2370" y="29"/>
                  </a:lnTo>
                  <a:lnTo>
                    <a:pt x="2374" y="42"/>
                  </a:lnTo>
                  <a:lnTo>
                    <a:pt x="2375" y="56"/>
                  </a:lnTo>
                  <a:lnTo>
                    <a:pt x="2362" y="150"/>
                  </a:lnTo>
                  <a:lnTo>
                    <a:pt x="2344" y="242"/>
                  </a:lnTo>
                  <a:lnTo>
                    <a:pt x="2322" y="333"/>
                  </a:lnTo>
                  <a:lnTo>
                    <a:pt x="2294" y="421"/>
                  </a:lnTo>
                  <a:lnTo>
                    <a:pt x="2262" y="507"/>
                  </a:lnTo>
                  <a:lnTo>
                    <a:pt x="2225" y="592"/>
                  </a:lnTo>
                  <a:lnTo>
                    <a:pt x="2183" y="674"/>
                  </a:lnTo>
                  <a:lnTo>
                    <a:pt x="2136" y="754"/>
                  </a:lnTo>
                  <a:lnTo>
                    <a:pt x="2085" y="831"/>
                  </a:lnTo>
                  <a:lnTo>
                    <a:pt x="2030" y="905"/>
                  </a:lnTo>
                  <a:lnTo>
                    <a:pt x="1971" y="976"/>
                  </a:lnTo>
                  <a:lnTo>
                    <a:pt x="1908" y="1045"/>
                  </a:lnTo>
                  <a:lnTo>
                    <a:pt x="1840" y="1109"/>
                  </a:lnTo>
                  <a:lnTo>
                    <a:pt x="1769" y="1169"/>
                  </a:lnTo>
                  <a:lnTo>
                    <a:pt x="1694" y="1226"/>
                  </a:lnTo>
                  <a:lnTo>
                    <a:pt x="1618" y="1277"/>
                  </a:lnTo>
                  <a:lnTo>
                    <a:pt x="1538" y="1324"/>
                  </a:lnTo>
                  <a:lnTo>
                    <a:pt x="1456" y="1366"/>
                  </a:lnTo>
                  <a:lnTo>
                    <a:pt x="1372" y="1404"/>
                  </a:lnTo>
                  <a:lnTo>
                    <a:pt x="1285" y="1437"/>
                  </a:lnTo>
                  <a:lnTo>
                    <a:pt x="1197" y="1465"/>
                  </a:lnTo>
                  <a:lnTo>
                    <a:pt x="1108" y="1488"/>
                  </a:lnTo>
                  <a:lnTo>
                    <a:pt x="1017" y="1506"/>
                  </a:lnTo>
                  <a:lnTo>
                    <a:pt x="924" y="1519"/>
                  </a:lnTo>
                  <a:lnTo>
                    <a:pt x="831" y="1527"/>
                  </a:lnTo>
                  <a:lnTo>
                    <a:pt x="737" y="1530"/>
                  </a:lnTo>
                  <a:lnTo>
                    <a:pt x="644" y="1527"/>
                  </a:lnTo>
                  <a:lnTo>
                    <a:pt x="553" y="1520"/>
                  </a:lnTo>
                  <a:lnTo>
                    <a:pt x="462" y="1507"/>
                  </a:lnTo>
                  <a:lnTo>
                    <a:pt x="373" y="1490"/>
                  </a:lnTo>
                  <a:lnTo>
                    <a:pt x="285" y="1468"/>
                  </a:lnTo>
                  <a:lnTo>
                    <a:pt x="199" y="1440"/>
                  </a:lnTo>
                  <a:lnTo>
                    <a:pt x="113" y="1407"/>
                  </a:lnTo>
                  <a:lnTo>
                    <a:pt x="29" y="1370"/>
                  </a:lnTo>
                  <a:lnTo>
                    <a:pt x="17" y="1362"/>
                  </a:lnTo>
                  <a:lnTo>
                    <a:pt x="8" y="1352"/>
                  </a:lnTo>
                  <a:lnTo>
                    <a:pt x="2" y="1339"/>
                  </a:lnTo>
                  <a:lnTo>
                    <a:pt x="0" y="1325"/>
                  </a:lnTo>
                  <a:lnTo>
                    <a:pt x="2" y="1311"/>
                  </a:lnTo>
                  <a:lnTo>
                    <a:pt x="8" y="1298"/>
                  </a:lnTo>
                  <a:lnTo>
                    <a:pt x="789" y="24"/>
                  </a:lnTo>
                  <a:lnTo>
                    <a:pt x="798" y="14"/>
                  </a:lnTo>
                  <a:lnTo>
                    <a:pt x="808" y="7"/>
                  </a:lnTo>
                  <a:lnTo>
                    <a:pt x="820" y="2"/>
                  </a:lnTo>
                  <a:lnTo>
                    <a:pt x="8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D7B3FCB0-F81F-48A7-94BD-1687C7311369}"/>
              </a:ext>
            </a:extLst>
          </p:cNvPr>
          <p:cNvGrpSpPr/>
          <p:nvPr/>
        </p:nvGrpSpPr>
        <p:grpSpPr>
          <a:xfrm>
            <a:off x="1207667" y="2197938"/>
            <a:ext cx="5520520" cy="4124326"/>
            <a:chOff x="-5152456" y="2197938"/>
            <a:chExt cx="5520520" cy="4124326"/>
          </a:xfrm>
        </p:grpSpPr>
        <p:sp>
          <p:nvSpPr>
            <p:cNvPr id="87" name="Freeform 14">
              <a:extLst>
                <a:ext uri="{FF2B5EF4-FFF2-40B4-BE49-F238E27FC236}">
                  <a16:creationId xmlns:a16="http://schemas.microsoft.com/office/drawing/2014/main" xmlns="" id="{7A7250EA-F9F6-4D47-87A9-907654D7ADA1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268002" y="4071350"/>
              <a:ext cx="2905125" cy="790251"/>
            </a:xfrm>
            <a:custGeom>
              <a:avLst/>
              <a:gdLst>
                <a:gd name="T0" fmla="*/ 0 w 1830"/>
                <a:gd name="T1" fmla="*/ 422 h 422"/>
                <a:gd name="T2" fmla="*/ 1654 w 1830"/>
                <a:gd name="T3" fmla="*/ 422 h 422"/>
                <a:gd name="T4" fmla="*/ 1830 w 1830"/>
                <a:gd name="T5" fmla="*/ 211 h 422"/>
                <a:gd name="T6" fmla="*/ 1654 w 1830"/>
                <a:gd name="T7" fmla="*/ 0 h 422"/>
                <a:gd name="T8" fmla="*/ 0 w 1830"/>
                <a:gd name="T9" fmla="*/ 0 h 422"/>
                <a:gd name="T10" fmla="*/ 0 w 1830"/>
                <a:gd name="T11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0" h="422">
                  <a:moveTo>
                    <a:pt x="0" y="422"/>
                  </a:moveTo>
                  <a:lnTo>
                    <a:pt x="1654" y="422"/>
                  </a:lnTo>
                  <a:lnTo>
                    <a:pt x="1830" y="211"/>
                  </a:lnTo>
                  <a:lnTo>
                    <a:pt x="1654" y="0"/>
                  </a:lnTo>
                  <a:lnTo>
                    <a:pt x="0" y="0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5">
              <a:extLst>
                <a:ext uri="{FF2B5EF4-FFF2-40B4-BE49-F238E27FC236}">
                  <a16:creationId xmlns:a16="http://schemas.microsoft.com/office/drawing/2014/main" xmlns="" id="{15935C7A-0A3A-452F-867A-30A047144E2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917617" y="3932586"/>
              <a:ext cx="2625725" cy="788379"/>
            </a:xfrm>
            <a:custGeom>
              <a:avLst/>
              <a:gdLst>
                <a:gd name="T0" fmla="*/ 0 w 1654"/>
                <a:gd name="T1" fmla="*/ 421 h 421"/>
                <a:gd name="T2" fmla="*/ 1478 w 1654"/>
                <a:gd name="T3" fmla="*/ 421 h 421"/>
                <a:gd name="T4" fmla="*/ 1654 w 1654"/>
                <a:gd name="T5" fmla="*/ 212 h 421"/>
                <a:gd name="T6" fmla="*/ 1478 w 1654"/>
                <a:gd name="T7" fmla="*/ 0 h 421"/>
                <a:gd name="T8" fmla="*/ 0 w 1654"/>
                <a:gd name="T9" fmla="*/ 0 h 421"/>
                <a:gd name="T10" fmla="*/ 0 w 1654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4" h="421">
                  <a:moveTo>
                    <a:pt x="0" y="421"/>
                  </a:moveTo>
                  <a:lnTo>
                    <a:pt x="1478" y="421"/>
                  </a:lnTo>
                  <a:lnTo>
                    <a:pt x="1654" y="212"/>
                  </a:lnTo>
                  <a:lnTo>
                    <a:pt x="1478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16">
              <a:extLst>
                <a:ext uri="{FF2B5EF4-FFF2-40B4-BE49-F238E27FC236}">
                  <a16:creationId xmlns:a16="http://schemas.microsoft.com/office/drawing/2014/main" xmlns="" id="{891A28F1-98A4-4289-BCC6-34D7B2D49791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522344" y="4115942"/>
              <a:ext cx="2992437" cy="788379"/>
            </a:xfrm>
            <a:custGeom>
              <a:avLst/>
              <a:gdLst>
                <a:gd name="T0" fmla="*/ 0 w 1885"/>
                <a:gd name="T1" fmla="*/ 421 h 421"/>
                <a:gd name="T2" fmla="*/ 1709 w 1885"/>
                <a:gd name="T3" fmla="*/ 421 h 421"/>
                <a:gd name="T4" fmla="*/ 1885 w 1885"/>
                <a:gd name="T5" fmla="*/ 210 h 421"/>
                <a:gd name="T6" fmla="*/ 1709 w 1885"/>
                <a:gd name="T7" fmla="*/ 0 h 421"/>
                <a:gd name="T8" fmla="*/ 0 w 1885"/>
                <a:gd name="T9" fmla="*/ 0 h 421"/>
                <a:gd name="T10" fmla="*/ 0 w 1885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5" h="421">
                  <a:moveTo>
                    <a:pt x="0" y="421"/>
                  </a:moveTo>
                  <a:lnTo>
                    <a:pt x="1709" y="421"/>
                  </a:lnTo>
                  <a:lnTo>
                    <a:pt x="1885" y="210"/>
                  </a:lnTo>
                  <a:lnTo>
                    <a:pt x="1709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8">
              <a:extLst>
                <a:ext uri="{FF2B5EF4-FFF2-40B4-BE49-F238E27FC236}">
                  <a16:creationId xmlns:a16="http://schemas.microsoft.com/office/drawing/2014/main" xmlns="" id="{1F27C452-8805-4428-8321-A563EF0574E6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5484362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0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0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19">
              <a:extLst>
                <a:ext uri="{FF2B5EF4-FFF2-40B4-BE49-F238E27FC236}">
                  <a16:creationId xmlns:a16="http://schemas.microsoft.com/office/drawing/2014/main" xmlns="" id="{198E65BD-02EF-41DE-A86F-35E0A281C511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07606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1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1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0">
              <a:extLst>
                <a:ext uri="{FF2B5EF4-FFF2-40B4-BE49-F238E27FC236}">
                  <a16:creationId xmlns:a16="http://schemas.microsoft.com/office/drawing/2014/main" xmlns="" id="{369F16EA-BA94-4CAD-9457-6D2E50E64C98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6412441" y="4273899"/>
              <a:ext cx="3308350" cy="788379"/>
            </a:xfrm>
            <a:custGeom>
              <a:avLst/>
              <a:gdLst>
                <a:gd name="T0" fmla="*/ 0 w 2084"/>
                <a:gd name="T1" fmla="*/ 0 h 421"/>
                <a:gd name="T2" fmla="*/ 0 w 2084"/>
                <a:gd name="T3" fmla="*/ 421 h 421"/>
                <a:gd name="T4" fmla="*/ 1908 w 2084"/>
                <a:gd name="T5" fmla="*/ 421 h 421"/>
                <a:gd name="T6" fmla="*/ 2084 w 2084"/>
                <a:gd name="T7" fmla="*/ 210 h 421"/>
                <a:gd name="T8" fmla="*/ 1908 w 2084"/>
                <a:gd name="T9" fmla="*/ 0 h 421"/>
                <a:gd name="T10" fmla="*/ 0 w 2084"/>
                <a:gd name="T1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4" h="421">
                  <a:moveTo>
                    <a:pt x="0" y="0"/>
                  </a:moveTo>
                  <a:lnTo>
                    <a:pt x="0" y="421"/>
                  </a:lnTo>
                  <a:lnTo>
                    <a:pt x="1908" y="421"/>
                  </a:lnTo>
                  <a:lnTo>
                    <a:pt x="2084" y="210"/>
                  </a:lnTo>
                  <a:lnTo>
                    <a:pt x="19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22">
              <a:extLst>
                <a:ext uri="{FF2B5EF4-FFF2-40B4-BE49-F238E27FC236}">
                  <a16:creationId xmlns:a16="http://schemas.microsoft.com/office/drawing/2014/main" xmlns="" id="{6A6AE977-649B-4826-A38A-FF9060A2E32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544379" y="3982592"/>
              <a:ext cx="2725737" cy="788379"/>
            </a:xfrm>
            <a:custGeom>
              <a:avLst/>
              <a:gdLst>
                <a:gd name="T0" fmla="*/ 0 w 1717"/>
                <a:gd name="T1" fmla="*/ 421 h 421"/>
                <a:gd name="T2" fmla="*/ 1541 w 1717"/>
                <a:gd name="T3" fmla="*/ 421 h 421"/>
                <a:gd name="T4" fmla="*/ 1717 w 1717"/>
                <a:gd name="T5" fmla="*/ 210 h 421"/>
                <a:gd name="T6" fmla="*/ 1541 w 1717"/>
                <a:gd name="T7" fmla="*/ 0 h 421"/>
                <a:gd name="T8" fmla="*/ 0 w 1717"/>
                <a:gd name="T9" fmla="*/ 0 h 421"/>
                <a:gd name="T10" fmla="*/ 0 w 1717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421">
                  <a:moveTo>
                    <a:pt x="0" y="421"/>
                  </a:moveTo>
                  <a:lnTo>
                    <a:pt x="1541" y="421"/>
                  </a:lnTo>
                  <a:lnTo>
                    <a:pt x="1717" y="210"/>
                  </a:lnTo>
                  <a:lnTo>
                    <a:pt x="1541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23">
              <a:extLst>
                <a:ext uri="{FF2B5EF4-FFF2-40B4-BE49-F238E27FC236}">
                  <a16:creationId xmlns:a16="http://schemas.microsoft.com/office/drawing/2014/main" xmlns="" id="{2A07AE47-72BB-43AD-9C31-2D767D97E508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644770" y="1789458"/>
              <a:ext cx="815975" cy="1632935"/>
            </a:xfrm>
            <a:custGeom>
              <a:avLst/>
              <a:gdLst>
                <a:gd name="T0" fmla="*/ 514 w 514"/>
                <a:gd name="T1" fmla="*/ 872 h 872"/>
                <a:gd name="T2" fmla="*/ 0 w 514"/>
                <a:gd name="T3" fmla="*/ 121 h 872"/>
                <a:gd name="T4" fmla="*/ 0 w 514"/>
                <a:gd name="T5" fmla="*/ 0 h 872"/>
                <a:gd name="T6" fmla="*/ 514 w 514"/>
                <a:gd name="T7" fmla="*/ 450 h 872"/>
                <a:gd name="T8" fmla="*/ 514 w 514"/>
                <a:gd name="T9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872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450"/>
                  </a:lnTo>
                  <a:lnTo>
                    <a:pt x="514" y="8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5" name="Freeform 24">
              <a:extLst>
                <a:ext uri="{FF2B5EF4-FFF2-40B4-BE49-F238E27FC236}">
                  <a16:creationId xmlns:a16="http://schemas.microsoft.com/office/drawing/2014/main" xmlns="" id="{41EBC711-A8AD-458D-A73A-114955BF8966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137287" y="1508563"/>
              <a:ext cx="815975" cy="2194725"/>
            </a:xfrm>
            <a:custGeom>
              <a:avLst/>
              <a:gdLst>
                <a:gd name="T0" fmla="*/ 514 w 514"/>
                <a:gd name="T1" fmla="*/ 1172 h 1172"/>
                <a:gd name="T2" fmla="*/ 0 w 514"/>
                <a:gd name="T3" fmla="*/ 120 h 1172"/>
                <a:gd name="T4" fmla="*/ 0 w 514"/>
                <a:gd name="T5" fmla="*/ 0 h 1172"/>
                <a:gd name="T6" fmla="*/ 514 w 514"/>
                <a:gd name="T7" fmla="*/ 751 h 1172"/>
                <a:gd name="T8" fmla="*/ 514 w 514"/>
                <a:gd name="T9" fmla="*/ 1172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1172"/>
                  </a:moveTo>
                  <a:lnTo>
                    <a:pt x="0" y="120"/>
                  </a:lnTo>
                  <a:lnTo>
                    <a:pt x="0" y="0"/>
                  </a:lnTo>
                  <a:lnTo>
                    <a:pt x="514" y="751"/>
                  </a:lnTo>
                  <a:lnTo>
                    <a:pt x="514" y="11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25">
              <a:extLst>
                <a:ext uri="{FF2B5EF4-FFF2-40B4-BE49-F238E27FC236}">
                  <a16:creationId xmlns:a16="http://schemas.microsoft.com/office/drawing/2014/main" xmlns="" id="{715F4314-9A6C-4570-86AC-07A416A28FB5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153190" y="2071289"/>
              <a:ext cx="815975" cy="1069273"/>
            </a:xfrm>
            <a:custGeom>
              <a:avLst/>
              <a:gdLst>
                <a:gd name="T0" fmla="*/ 514 w 514"/>
                <a:gd name="T1" fmla="*/ 571 h 571"/>
                <a:gd name="T2" fmla="*/ 0 w 514"/>
                <a:gd name="T3" fmla="*/ 121 h 571"/>
                <a:gd name="T4" fmla="*/ 0 w 514"/>
                <a:gd name="T5" fmla="*/ 0 h 571"/>
                <a:gd name="T6" fmla="*/ 514 w 514"/>
                <a:gd name="T7" fmla="*/ 150 h 571"/>
                <a:gd name="T8" fmla="*/ 514 w 514"/>
                <a:gd name="T9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571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150"/>
                  </a:lnTo>
                  <a:lnTo>
                    <a:pt x="514" y="5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7" name="Freeform 27">
              <a:extLst>
                <a:ext uri="{FF2B5EF4-FFF2-40B4-BE49-F238E27FC236}">
                  <a16:creationId xmlns:a16="http://schemas.microsoft.com/office/drawing/2014/main" xmlns="" id="{D25D4C7B-1FFF-41B1-A4CF-F6916AE1A72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801119" y="2211736"/>
              <a:ext cx="815975" cy="788379"/>
            </a:xfrm>
            <a:custGeom>
              <a:avLst/>
              <a:gdLst>
                <a:gd name="T0" fmla="*/ 514 w 514"/>
                <a:gd name="T1" fmla="*/ 421 h 421"/>
                <a:gd name="T2" fmla="*/ 0 w 514"/>
                <a:gd name="T3" fmla="*/ 271 h 421"/>
                <a:gd name="T4" fmla="*/ 0 w 514"/>
                <a:gd name="T5" fmla="*/ 150 h 421"/>
                <a:gd name="T6" fmla="*/ 514 w 514"/>
                <a:gd name="T7" fmla="*/ 0 h 421"/>
                <a:gd name="T8" fmla="*/ 514 w 514"/>
                <a:gd name="T9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421">
                  <a:moveTo>
                    <a:pt x="514" y="421"/>
                  </a:moveTo>
                  <a:lnTo>
                    <a:pt x="0" y="271"/>
                  </a:lnTo>
                  <a:lnTo>
                    <a:pt x="0" y="150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28">
              <a:extLst>
                <a:ext uri="{FF2B5EF4-FFF2-40B4-BE49-F238E27FC236}">
                  <a16:creationId xmlns:a16="http://schemas.microsoft.com/office/drawing/2014/main" xmlns="" id="{3D72B163-4FE4-4A86-9663-996C6A81FD95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463081" y="1508563"/>
              <a:ext cx="815975" cy="2194725"/>
            </a:xfrm>
            <a:custGeom>
              <a:avLst/>
              <a:gdLst>
                <a:gd name="T0" fmla="*/ 514 w 514"/>
                <a:gd name="T1" fmla="*/ 0 h 1172"/>
                <a:gd name="T2" fmla="*/ 514 w 514"/>
                <a:gd name="T3" fmla="*/ 421 h 1172"/>
                <a:gd name="T4" fmla="*/ 0 w 514"/>
                <a:gd name="T5" fmla="*/ 1172 h 1172"/>
                <a:gd name="T6" fmla="*/ 0 w 514"/>
                <a:gd name="T7" fmla="*/ 1051 h 1172"/>
                <a:gd name="T8" fmla="*/ 514 w 514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0"/>
                  </a:moveTo>
                  <a:lnTo>
                    <a:pt x="514" y="421"/>
                  </a:lnTo>
                  <a:lnTo>
                    <a:pt x="0" y="1172"/>
                  </a:lnTo>
                  <a:lnTo>
                    <a:pt x="0" y="1051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30">
              <a:extLst>
                <a:ext uri="{FF2B5EF4-FFF2-40B4-BE49-F238E27FC236}">
                  <a16:creationId xmlns:a16="http://schemas.microsoft.com/office/drawing/2014/main" xmlns="" id="{9CF4E109-CE24-4172-87CC-E330A44D3533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449051" y="2071289"/>
              <a:ext cx="815975" cy="1069273"/>
            </a:xfrm>
            <a:custGeom>
              <a:avLst/>
              <a:gdLst>
                <a:gd name="T0" fmla="*/ 514 w 514"/>
                <a:gd name="T1" fmla="*/ 421 h 571"/>
                <a:gd name="T2" fmla="*/ 0 w 514"/>
                <a:gd name="T3" fmla="*/ 571 h 571"/>
                <a:gd name="T4" fmla="*/ 0 w 514"/>
                <a:gd name="T5" fmla="*/ 451 h 571"/>
                <a:gd name="T6" fmla="*/ 514 w 514"/>
                <a:gd name="T7" fmla="*/ 0 h 571"/>
                <a:gd name="T8" fmla="*/ 514 w 514"/>
                <a:gd name="T9" fmla="*/ 42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421"/>
                  </a:moveTo>
                  <a:lnTo>
                    <a:pt x="0" y="571"/>
                  </a:lnTo>
                  <a:lnTo>
                    <a:pt x="0" y="4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31">
              <a:extLst>
                <a:ext uri="{FF2B5EF4-FFF2-40B4-BE49-F238E27FC236}">
                  <a16:creationId xmlns:a16="http://schemas.microsoft.com/office/drawing/2014/main" xmlns="" id="{07872A0F-4C1E-4C29-9A9B-421BE0DFCA39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55597" y="1789458"/>
              <a:ext cx="815975" cy="1632935"/>
            </a:xfrm>
            <a:custGeom>
              <a:avLst/>
              <a:gdLst>
                <a:gd name="T0" fmla="*/ 514 w 514"/>
                <a:gd name="T1" fmla="*/ 421 h 872"/>
                <a:gd name="T2" fmla="*/ 0 w 514"/>
                <a:gd name="T3" fmla="*/ 872 h 872"/>
                <a:gd name="T4" fmla="*/ 0 w 514"/>
                <a:gd name="T5" fmla="*/ 751 h 872"/>
                <a:gd name="T6" fmla="*/ 514 w 514"/>
                <a:gd name="T7" fmla="*/ 0 h 872"/>
                <a:gd name="T8" fmla="*/ 514 w 514"/>
                <a:gd name="T9" fmla="*/ 421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421"/>
                  </a:moveTo>
                  <a:lnTo>
                    <a:pt x="0" y="872"/>
                  </a:lnTo>
                  <a:lnTo>
                    <a:pt x="0" y="7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xmlns="" id="{C41177A2-C73E-45FD-8D57-828C8F90C2E3}"/>
                </a:ext>
              </a:extLst>
            </p:cNvPr>
            <p:cNvSpPr txBox="1"/>
            <p:nvPr/>
          </p:nvSpPr>
          <p:spPr>
            <a:xfrm flipH="1">
              <a:off x="-5011079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01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xmlns="" id="{20CAA65A-8649-495C-94B2-268B4FF816E5}"/>
                </a:ext>
              </a:extLst>
            </p:cNvPr>
            <p:cNvSpPr txBox="1"/>
            <p:nvPr/>
          </p:nvSpPr>
          <p:spPr>
            <a:xfrm flipH="1">
              <a:off x="-4222700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02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xmlns="" id="{594EA680-9E93-48A7-AB3C-BF9B83664FD6}"/>
                </a:ext>
              </a:extLst>
            </p:cNvPr>
            <p:cNvSpPr txBox="1"/>
            <p:nvPr/>
          </p:nvSpPr>
          <p:spPr>
            <a:xfrm flipH="1">
              <a:off x="-3434323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03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xmlns="" id="{0C546AE4-E2F9-48E8-89A8-B94B5A6837A9}"/>
                </a:ext>
              </a:extLst>
            </p:cNvPr>
            <p:cNvSpPr txBox="1"/>
            <p:nvPr/>
          </p:nvSpPr>
          <p:spPr>
            <a:xfrm flipH="1">
              <a:off x="-2645944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04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xmlns="" id="{EC3AB93A-1085-4AA7-873A-2472FEEF819D}"/>
                </a:ext>
              </a:extLst>
            </p:cNvPr>
            <p:cNvSpPr txBox="1"/>
            <p:nvPr/>
          </p:nvSpPr>
          <p:spPr>
            <a:xfrm flipH="1">
              <a:off x="-1857567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05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xmlns="" id="{496EEB01-EA31-4B2D-A85F-78DC8D690B18}"/>
                </a:ext>
              </a:extLst>
            </p:cNvPr>
            <p:cNvSpPr txBox="1"/>
            <p:nvPr/>
          </p:nvSpPr>
          <p:spPr>
            <a:xfrm flipH="1">
              <a:off x="-1068252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06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xmlns="" id="{BB20BA5A-E3CF-43C4-A69A-4224423CE4EF}"/>
                </a:ext>
              </a:extLst>
            </p:cNvPr>
            <p:cNvSpPr txBox="1"/>
            <p:nvPr/>
          </p:nvSpPr>
          <p:spPr>
            <a:xfrm flipH="1">
              <a:off x="-278938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07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xmlns="" id="{3C74F317-9F9E-4D3C-A6C0-D0AAE441F0E5}"/>
                </a:ext>
              </a:extLst>
            </p:cNvPr>
            <p:cNvSpPr txBox="1"/>
            <p:nvPr/>
          </p:nvSpPr>
          <p:spPr>
            <a:xfrm rot="16200000" flipH="1">
              <a:off x="-5427979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xmlns="" id="{476622AF-5430-46C2-AF53-76D0CEF0E275}"/>
                </a:ext>
              </a:extLst>
            </p:cNvPr>
            <p:cNvSpPr txBox="1"/>
            <p:nvPr/>
          </p:nvSpPr>
          <p:spPr>
            <a:xfrm rot="16200000" flipH="1">
              <a:off x="-4639600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xmlns="" id="{5FC2DABA-04AE-4992-BB9C-B45D98736F3B}"/>
                </a:ext>
              </a:extLst>
            </p:cNvPr>
            <p:cNvSpPr txBox="1"/>
            <p:nvPr/>
          </p:nvSpPr>
          <p:spPr>
            <a:xfrm rot="16200000" flipH="1">
              <a:off x="-3851223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xmlns="" id="{376C6435-EFEF-464B-A4C8-42FD38A90F9C}"/>
                </a:ext>
              </a:extLst>
            </p:cNvPr>
            <p:cNvSpPr txBox="1"/>
            <p:nvPr/>
          </p:nvSpPr>
          <p:spPr>
            <a:xfrm rot="16200000" flipH="1">
              <a:off x="-3062844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xmlns="" id="{77B299C8-EBDE-4B0C-BF4A-52C7969685A9}"/>
                </a:ext>
              </a:extLst>
            </p:cNvPr>
            <p:cNvSpPr txBox="1"/>
            <p:nvPr/>
          </p:nvSpPr>
          <p:spPr>
            <a:xfrm rot="16200000" flipH="1">
              <a:off x="-2274467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xmlns="" id="{7B2BAA3D-C80A-476C-8975-9A0C036C91A5}"/>
                </a:ext>
              </a:extLst>
            </p:cNvPr>
            <p:cNvSpPr txBox="1"/>
            <p:nvPr/>
          </p:nvSpPr>
          <p:spPr>
            <a:xfrm rot="16200000" flipH="1">
              <a:off x="-1485152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xmlns="" id="{C4C12B9C-E0C6-4B12-8C18-17DFC6D09C9D}"/>
                </a:ext>
              </a:extLst>
            </p:cNvPr>
            <p:cNvSpPr txBox="1"/>
            <p:nvPr/>
          </p:nvSpPr>
          <p:spPr>
            <a:xfrm rot="16200000" flipH="1">
              <a:off x="-695838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8" name="Freeform 45">
              <a:extLst>
                <a:ext uri="{FF2B5EF4-FFF2-40B4-BE49-F238E27FC236}">
                  <a16:creationId xmlns:a16="http://schemas.microsoft.com/office/drawing/2014/main" xmlns="" id="{084A1BA7-7E3F-4723-8DC7-8EAF987D90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31024" y="3609736"/>
              <a:ext cx="231168" cy="309068"/>
            </a:xfrm>
            <a:custGeom>
              <a:avLst/>
              <a:gdLst>
                <a:gd name="T0" fmla="*/ 1760 w 2342"/>
                <a:gd name="T1" fmla="*/ 892 h 3323"/>
                <a:gd name="T2" fmla="*/ 1635 w 2342"/>
                <a:gd name="T3" fmla="*/ 1232 h 3323"/>
                <a:gd name="T4" fmla="*/ 1433 w 2342"/>
                <a:gd name="T5" fmla="*/ 1474 h 3323"/>
                <a:gd name="T6" fmla="*/ 1388 w 2342"/>
                <a:gd name="T7" fmla="*/ 1504 h 3323"/>
                <a:gd name="T8" fmla="*/ 1311 w 2342"/>
                <a:gd name="T9" fmla="*/ 1626 h 3323"/>
                <a:gd name="T10" fmla="*/ 1272 w 2342"/>
                <a:gd name="T11" fmla="*/ 1843 h 3323"/>
                <a:gd name="T12" fmla="*/ 1254 w 2342"/>
                <a:gd name="T13" fmla="*/ 2063 h 3323"/>
                <a:gd name="T14" fmla="*/ 1249 w 2342"/>
                <a:gd name="T15" fmla="*/ 2195 h 3323"/>
                <a:gd name="T16" fmla="*/ 1393 w 2342"/>
                <a:gd name="T17" fmla="*/ 2251 h 3323"/>
                <a:gd name="T18" fmla="*/ 1583 w 2342"/>
                <a:gd name="T19" fmla="*/ 2410 h 3323"/>
                <a:gd name="T20" fmla="*/ 1716 w 2342"/>
                <a:gd name="T21" fmla="*/ 2532 h 3323"/>
                <a:gd name="T22" fmla="*/ 1788 w 2342"/>
                <a:gd name="T23" fmla="*/ 2630 h 3323"/>
                <a:gd name="T24" fmla="*/ 1814 w 2342"/>
                <a:gd name="T25" fmla="*/ 2748 h 3323"/>
                <a:gd name="T26" fmla="*/ 640 w 2342"/>
                <a:gd name="T27" fmla="*/ 2589 h 3323"/>
                <a:gd name="T28" fmla="*/ 802 w 2342"/>
                <a:gd name="T29" fmla="*/ 2411 h 3323"/>
                <a:gd name="T30" fmla="*/ 942 w 2342"/>
                <a:gd name="T31" fmla="*/ 2300 h 3323"/>
                <a:gd name="T32" fmla="*/ 1015 w 2342"/>
                <a:gd name="T33" fmla="*/ 2253 h 3323"/>
                <a:gd name="T34" fmla="*/ 1150 w 2342"/>
                <a:gd name="T35" fmla="*/ 2205 h 3323"/>
                <a:gd name="T36" fmla="*/ 1145 w 2342"/>
                <a:gd name="T37" fmla="*/ 2122 h 3323"/>
                <a:gd name="T38" fmla="*/ 1106 w 2342"/>
                <a:gd name="T39" fmla="*/ 1811 h 3323"/>
                <a:gd name="T40" fmla="*/ 1043 w 2342"/>
                <a:gd name="T41" fmla="*/ 1615 h 3323"/>
                <a:gd name="T42" fmla="*/ 997 w 2342"/>
                <a:gd name="T43" fmla="*/ 1527 h 3323"/>
                <a:gd name="T44" fmla="*/ 800 w 2342"/>
                <a:gd name="T45" fmla="*/ 1383 h 3323"/>
                <a:gd name="T46" fmla="*/ 646 w 2342"/>
                <a:gd name="T47" fmla="*/ 1130 h 3323"/>
                <a:gd name="T48" fmla="*/ 565 w 2342"/>
                <a:gd name="T49" fmla="*/ 805 h 3323"/>
                <a:gd name="T50" fmla="*/ 354 w 2342"/>
                <a:gd name="T51" fmla="*/ 676 h 3323"/>
                <a:gd name="T52" fmla="*/ 465 w 2342"/>
                <a:gd name="T53" fmla="*/ 1089 h 3323"/>
                <a:gd name="T54" fmla="*/ 659 w 2342"/>
                <a:gd name="T55" fmla="*/ 1423 h 3323"/>
                <a:gd name="T56" fmla="*/ 808 w 2342"/>
                <a:gd name="T57" fmla="*/ 1732 h 3323"/>
                <a:gd name="T58" fmla="*/ 572 w 2342"/>
                <a:gd name="T59" fmla="*/ 2000 h 3323"/>
                <a:gd name="T60" fmla="*/ 410 w 2342"/>
                <a:gd name="T61" fmla="*/ 2370 h 3323"/>
                <a:gd name="T62" fmla="*/ 336 w 2342"/>
                <a:gd name="T63" fmla="*/ 2805 h 3323"/>
                <a:gd name="T64" fmla="*/ 1955 w 2342"/>
                <a:gd name="T65" fmla="*/ 2453 h 3323"/>
                <a:gd name="T66" fmla="*/ 1809 w 2342"/>
                <a:gd name="T67" fmla="*/ 2068 h 3323"/>
                <a:gd name="T68" fmla="*/ 1586 w 2342"/>
                <a:gd name="T69" fmla="*/ 1776 h 3323"/>
                <a:gd name="T70" fmla="*/ 1636 w 2342"/>
                <a:gd name="T71" fmla="*/ 1477 h 3323"/>
                <a:gd name="T72" fmla="*/ 1844 w 2342"/>
                <a:gd name="T73" fmla="*/ 1164 h 3323"/>
                <a:gd name="T74" fmla="*/ 1973 w 2342"/>
                <a:gd name="T75" fmla="*/ 764 h 3323"/>
                <a:gd name="T76" fmla="*/ 0 w 2342"/>
                <a:gd name="T77" fmla="*/ 0 h 3323"/>
                <a:gd name="T78" fmla="*/ 2210 w 2342"/>
                <a:gd name="T79" fmla="*/ 497 h 3323"/>
                <a:gd name="T80" fmla="*/ 2134 w 2342"/>
                <a:gd name="T81" fmla="*/ 978 h 3323"/>
                <a:gd name="T82" fmla="*/ 1957 w 2342"/>
                <a:gd name="T83" fmla="*/ 1391 h 3323"/>
                <a:gd name="T84" fmla="*/ 1808 w 2342"/>
                <a:gd name="T85" fmla="*/ 1709 h 3323"/>
                <a:gd name="T86" fmla="*/ 2039 w 2342"/>
                <a:gd name="T87" fmla="*/ 2066 h 3323"/>
                <a:gd name="T88" fmla="*/ 2176 w 2342"/>
                <a:gd name="T89" fmla="*/ 2511 h 3323"/>
                <a:gd name="T90" fmla="*/ 2213 w 2342"/>
                <a:gd name="T91" fmla="*/ 3010 h 3323"/>
                <a:gd name="T92" fmla="*/ 130 w 2342"/>
                <a:gd name="T93" fmla="*/ 3010 h 3323"/>
                <a:gd name="T94" fmla="*/ 165 w 2342"/>
                <a:gd name="T95" fmla="*/ 2511 h 3323"/>
                <a:gd name="T96" fmla="*/ 304 w 2342"/>
                <a:gd name="T97" fmla="*/ 2066 h 3323"/>
                <a:gd name="T98" fmla="*/ 534 w 2342"/>
                <a:gd name="T99" fmla="*/ 1709 h 3323"/>
                <a:gd name="T100" fmla="*/ 386 w 2342"/>
                <a:gd name="T101" fmla="*/ 1391 h 3323"/>
                <a:gd name="T102" fmla="*/ 209 w 2342"/>
                <a:gd name="T103" fmla="*/ 978 h 3323"/>
                <a:gd name="T104" fmla="*/ 132 w 2342"/>
                <a:gd name="T105" fmla="*/ 497 h 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2" h="3323">
                  <a:moveTo>
                    <a:pt x="552" y="661"/>
                  </a:moveTo>
                  <a:lnTo>
                    <a:pt x="1790" y="661"/>
                  </a:lnTo>
                  <a:lnTo>
                    <a:pt x="1784" y="740"/>
                  </a:lnTo>
                  <a:lnTo>
                    <a:pt x="1774" y="817"/>
                  </a:lnTo>
                  <a:lnTo>
                    <a:pt x="1760" y="892"/>
                  </a:lnTo>
                  <a:lnTo>
                    <a:pt x="1742" y="966"/>
                  </a:lnTo>
                  <a:lnTo>
                    <a:pt x="1720" y="1037"/>
                  </a:lnTo>
                  <a:lnTo>
                    <a:pt x="1695" y="1106"/>
                  </a:lnTo>
                  <a:lnTo>
                    <a:pt x="1667" y="1170"/>
                  </a:lnTo>
                  <a:lnTo>
                    <a:pt x="1635" y="1232"/>
                  </a:lnTo>
                  <a:lnTo>
                    <a:pt x="1600" y="1289"/>
                  </a:lnTo>
                  <a:lnTo>
                    <a:pt x="1562" y="1343"/>
                  </a:lnTo>
                  <a:lnTo>
                    <a:pt x="1522" y="1392"/>
                  </a:lnTo>
                  <a:lnTo>
                    <a:pt x="1478" y="1436"/>
                  </a:lnTo>
                  <a:lnTo>
                    <a:pt x="1433" y="1474"/>
                  </a:lnTo>
                  <a:lnTo>
                    <a:pt x="1431" y="1475"/>
                  </a:lnTo>
                  <a:lnTo>
                    <a:pt x="1425" y="1478"/>
                  </a:lnTo>
                  <a:lnTo>
                    <a:pt x="1416" y="1484"/>
                  </a:lnTo>
                  <a:lnTo>
                    <a:pt x="1402" y="1492"/>
                  </a:lnTo>
                  <a:lnTo>
                    <a:pt x="1388" y="1504"/>
                  </a:lnTo>
                  <a:lnTo>
                    <a:pt x="1371" y="1518"/>
                  </a:lnTo>
                  <a:lnTo>
                    <a:pt x="1351" y="1536"/>
                  </a:lnTo>
                  <a:lnTo>
                    <a:pt x="1337" y="1561"/>
                  </a:lnTo>
                  <a:lnTo>
                    <a:pt x="1324" y="1591"/>
                  </a:lnTo>
                  <a:lnTo>
                    <a:pt x="1311" y="1626"/>
                  </a:lnTo>
                  <a:lnTo>
                    <a:pt x="1301" y="1665"/>
                  </a:lnTo>
                  <a:lnTo>
                    <a:pt x="1292" y="1706"/>
                  </a:lnTo>
                  <a:lnTo>
                    <a:pt x="1284" y="1750"/>
                  </a:lnTo>
                  <a:lnTo>
                    <a:pt x="1278" y="1796"/>
                  </a:lnTo>
                  <a:lnTo>
                    <a:pt x="1272" y="1843"/>
                  </a:lnTo>
                  <a:lnTo>
                    <a:pt x="1266" y="1889"/>
                  </a:lnTo>
                  <a:lnTo>
                    <a:pt x="1262" y="1935"/>
                  </a:lnTo>
                  <a:lnTo>
                    <a:pt x="1258" y="1980"/>
                  </a:lnTo>
                  <a:lnTo>
                    <a:pt x="1256" y="2023"/>
                  </a:lnTo>
                  <a:lnTo>
                    <a:pt x="1254" y="2063"/>
                  </a:lnTo>
                  <a:lnTo>
                    <a:pt x="1252" y="2099"/>
                  </a:lnTo>
                  <a:lnTo>
                    <a:pt x="1251" y="2131"/>
                  </a:lnTo>
                  <a:lnTo>
                    <a:pt x="1250" y="2159"/>
                  </a:lnTo>
                  <a:lnTo>
                    <a:pt x="1250" y="2179"/>
                  </a:lnTo>
                  <a:lnTo>
                    <a:pt x="1249" y="2195"/>
                  </a:lnTo>
                  <a:lnTo>
                    <a:pt x="1249" y="2202"/>
                  </a:lnTo>
                  <a:lnTo>
                    <a:pt x="1285" y="2207"/>
                  </a:lnTo>
                  <a:lnTo>
                    <a:pt x="1321" y="2217"/>
                  </a:lnTo>
                  <a:lnTo>
                    <a:pt x="1356" y="2232"/>
                  </a:lnTo>
                  <a:lnTo>
                    <a:pt x="1393" y="2251"/>
                  </a:lnTo>
                  <a:lnTo>
                    <a:pt x="1430" y="2276"/>
                  </a:lnTo>
                  <a:lnTo>
                    <a:pt x="1468" y="2307"/>
                  </a:lnTo>
                  <a:lnTo>
                    <a:pt x="1509" y="2344"/>
                  </a:lnTo>
                  <a:lnTo>
                    <a:pt x="1547" y="2379"/>
                  </a:lnTo>
                  <a:lnTo>
                    <a:pt x="1583" y="2410"/>
                  </a:lnTo>
                  <a:lnTo>
                    <a:pt x="1616" y="2439"/>
                  </a:lnTo>
                  <a:lnTo>
                    <a:pt x="1644" y="2465"/>
                  </a:lnTo>
                  <a:lnTo>
                    <a:pt x="1671" y="2489"/>
                  </a:lnTo>
                  <a:lnTo>
                    <a:pt x="1695" y="2512"/>
                  </a:lnTo>
                  <a:lnTo>
                    <a:pt x="1716" y="2532"/>
                  </a:lnTo>
                  <a:lnTo>
                    <a:pt x="1735" y="2553"/>
                  </a:lnTo>
                  <a:lnTo>
                    <a:pt x="1752" y="2571"/>
                  </a:lnTo>
                  <a:lnTo>
                    <a:pt x="1766" y="2591"/>
                  </a:lnTo>
                  <a:lnTo>
                    <a:pt x="1778" y="2610"/>
                  </a:lnTo>
                  <a:lnTo>
                    <a:pt x="1788" y="2630"/>
                  </a:lnTo>
                  <a:lnTo>
                    <a:pt x="1796" y="2650"/>
                  </a:lnTo>
                  <a:lnTo>
                    <a:pt x="1803" y="2672"/>
                  </a:lnTo>
                  <a:lnTo>
                    <a:pt x="1808" y="2695"/>
                  </a:lnTo>
                  <a:lnTo>
                    <a:pt x="1812" y="2721"/>
                  </a:lnTo>
                  <a:lnTo>
                    <a:pt x="1814" y="2748"/>
                  </a:lnTo>
                  <a:lnTo>
                    <a:pt x="588" y="2748"/>
                  </a:lnTo>
                  <a:lnTo>
                    <a:pt x="593" y="2706"/>
                  </a:lnTo>
                  <a:lnTo>
                    <a:pt x="604" y="2665"/>
                  </a:lnTo>
                  <a:lnTo>
                    <a:pt x="620" y="2626"/>
                  </a:lnTo>
                  <a:lnTo>
                    <a:pt x="640" y="2589"/>
                  </a:lnTo>
                  <a:lnTo>
                    <a:pt x="665" y="2552"/>
                  </a:lnTo>
                  <a:lnTo>
                    <a:pt x="693" y="2516"/>
                  </a:lnTo>
                  <a:lnTo>
                    <a:pt x="727" y="2481"/>
                  </a:lnTo>
                  <a:lnTo>
                    <a:pt x="763" y="2446"/>
                  </a:lnTo>
                  <a:lnTo>
                    <a:pt x="802" y="2411"/>
                  </a:lnTo>
                  <a:lnTo>
                    <a:pt x="844" y="2377"/>
                  </a:lnTo>
                  <a:lnTo>
                    <a:pt x="889" y="2342"/>
                  </a:lnTo>
                  <a:lnTo>
                    <a:pt x="934" y="2307"/>
                  </a:lnTo>
                  <a:lnTo>
                    <a:pt x="937" y="2304"/>
                  </a:lnTo>
                  <a:lnTo>
                    <a:pt x="942" y="2300"/>
                  </a:lnTo>
                  <a:lnTo>
                    <a:pt x="951" y="2293"/>
                  </a:lnTo>
                  <a:lnTo>
                    <a:pt x="962" y="2285"/>
                  </a:lnTo>
                  <a:lnTo>
                    <a:pt x="977" y="2275"/>
                  </a:lnTo>
                  <a:lnTo>
                    <a:pt x="995" y="2264"/>
                  </a:lnTo>
                  <a:lnTo>
                    <a:pt x="1015" y="2253"/>
                  </a:lnTo>
                  <a:lnTo>
                    <a:pt x="1038" y="2241"/>
                  </a:lnTo>
                  <a:lnTo>
                    <a:pt x="1063" y="2231"/>
                  </a:lnTo>
                  <a:lnTo>
                    <a:pt x="1090" y="2220"/>
                  </a:lnTo>
                  <a:lnTo>
                    <a:pt x="1119" y="2212"/>
                  </a:lnTo>
                  <a:lnTo>
                    <a:pt x="1150" y="2205"/>
                  </a:lnTo>
                  <a:lnTo>
                    <a:pt x="1148" y="2203"/>
                  </a:lnTo>
                  <a:lnTo>
                    <a:pt x="1147" y="2201"/>
                  </a:lnTo>
                  <a:lnTo>
                    <a:pt x="1147" y="2199"/>
                  </a:lnTo>
                  <a:lnTo>
                    <a:pt x="1146" y="2199"/>
                  </a:lnTo>
                  <a:lnTo>
                    <a:pt x="1145" y="2122"/>
                  </a:lnTo>
                  <a:lnTo>
                    <a:pt x="1141" y="2050"/>
                  </a:lnTo>
                  <a:lnTo>
                    <a:pt x="1135" y="1983"/>
                  </a:lnTo>
                  <a:lnTo>
                    <a:pt x="1126" y="1921"/>
                  </a:lnTo>
                  <a:lnTo>
                    <a:pt x="1117" y="1864"/>
                  </a:lnTo>
                  <a:lnTo>
                    <a:pt x="1106" y="1811"/>
                  </a:lnTo>
                  <a:lnTo>
                    <a:pt x="1094" y="1763"/>
                  </a:lnTo>
                  <a:lnTo>
                    <a:pt x="1082" y="1720"/>
                  </a:lnTo>
                  <a:lnTo>
                    <a:pt x="1068" y="1681"/>
                  </a:lnTo>
                  <a:lnTo>
                    <a:pt x="1056" y="1646"/>
                  </a:lnTo>
                  <a:lnTo>
                    <a:pt x="1043" y="1615"/>
                  </a:lnTo>
                  <a:lnTo>
                    <a:pt x="1032" y="1590"/>
                  </a:lnTo>
                  <a:lnTo>
                    <a:pt x="1020" y="1568"/>
                  </a:lnTo>
                  <a:lnTo>
                    <a:pt x="1011" y="1550"/>
                  </a:lnTo>
                  <a:lnTo>
                    <a:pt x="1003" y="1536"/>
                  </a:lnTo>
                  <a:lnTo>
                    <a:pt x="997" y="1527"/>
                  </a:lnTo>
                  <a:lnTo>
                    <a:pt x="993" y="1521"/>
                  </a:lnTo>
                  <a:lnTo>
                    <a:pt x="992" y="1519"/>
                  </a:lnTo>
                  <a:lnTo>
                    <a:pt x="881" y="1457"/>
                  </a:lnTo>
                  <a:lnTo>
                    <a:pt x="840" y="1422"/>
                  </a:lnTo>
                  <a:lnTo>
                    <a:pt x="800" y="1383"/>
                  </a:lnTo>
                  <a:lnTo>
                    <a:pt x="764" y="1338"/>
                  </a:lnTo>
                  <a:lnTo>
                    <a:pt x="730" y="1291"/>
                  </a:lnTo>
                  <a:lnTo>
                    <a:pt x="700" y="1241"/>
                  </a:lnTo>
                  <a:lnTo>
                    <a:pt x="672" y="1187"/>
                  </a:lnTo>
                  <a:lnTo>
                    <a:pt x="646" y="1130"/>
                  </a:lnTo>
                  <a:lnTo>
                    <a:pt x="625" y="1070"/>
                  </a:lnTo>
                  <a:lnTo>
                    <a:pt x="606" y="1007"/>
                  </a:lnTo>
                  <a:lnTo>
                    <a:pt x="589" y="942"/>
                  </a:lnTo>
                  <a:lnTo>
                    <a:pt x="576" y="875"/>
                  </a:lnTo>
                  <a:lnTo>
                    <a:pt x="565" y="805"/>
                  </a:lnTo>
                  <a:lnTo>
                    <a:pt x="557" y="733"/>
                  </a:lnTo>
                  <a:lnTo>
                    <a:pt x="552" y="661"/>
                  </a:lnTo>
                  <a:close/>
                  <a:moveTo>
                    <a:pt x="336" y="498"/>
                  </a:moveTo>
                  <a:lnTo>
                    <a:pt x="343" y="588"/>
                  </a:lnTo>
                  <a:lnTo>
                    <a:pt x="354" y="676"/>
                  </a:lnTo>
                  <a:lnTo>
                    <a:pt x="369" y="764"/>
                  </a:lnTo>
                  <a:lnTo>
                    <a:pt x="387" y="849"/>
                  </a:lnTo>
                  <a:lnTo>
                    <a:pt x="410" y="931"/>
                  </a:lnTo>
                  <a:lnTo>
                    <a:pt x="435" y="1012"/>
                  </a:lnTo>
                  <a:lnTo>
                    <a:pt x="465" y="1089"/>
                  </a:lnTo>
                  <a:lnTo>
                    <a:pt x="497" y="1164"/>
                  </a:lnTo>
                  <a:lnTo>
                    <a:pt x="533" y="1235"/>
                  </a:lnTo>
                  <a:lnTo>
                    <a:pt x="572" y="1302"/>
                  </a:lnTo>
                  <a:lnTo>
                    <a:pt x="614" y="1364"/>
                  </a:lnTo>
                  <a:lnTo>
                    <a:pt x="659" y="1423"/>
                  </a:lnTo>
                  <a:lnTo>
                    <a:pt x="706" y="1477"/>
                  </a:lnTo>
                  <a:lnTo>
                    <a:pt x="756" y="1526"/>
                  </a:lnTo>
                  <a:lnTo>
                    <a:pt x="808" y="1569"/>
                  </a:lnTo>
                  <a:lnTo>
                    <a:pt x="915" y="1651"/>
                  </a:lnTo>
                  <a:lnTo>
                    <a:pt x="808" y="1732"/>
                  </a:lnTo>
                  <a:lnTo>
                    <a:pt x="756" y="1776"/>
                  </a:lnTo>
                  <a:lnTo>
                    <a:pt x="706" y="1826"/>
                  </a:lnTo>
                  <a:lnTo>
                    <a:pt x="659" y="1879"/>
                  </a:lnTo>
                  <a:lnTo>
                    <a:pt x="614" y="1937"/>
                  </a:lnTo>
                  <a:lnTo>
                    <a:pt x="572" y="2000"/>
                  </a:lnTo>
                  <a:lnTo>
                    <a:pt x="533" y="2068"/>
                  </a:lnTo>
                  <a:lnTo>
                    <a:pt x="497" y="2138"/>
                  </a:lnTo>
                  <a:lnTo>
                    <a:pt x="465" y="2212"/>
                  </a:lnTo>
                  <a:lnTo>
                    <a:pt x="435" y="2290"/>
                  </a:lnTo>
                  <a:lnTo>
                    <a:pt x="410" y="2370"/>
                  </a:lnTo>
                  <a:lnTo>
                    <a:pt x="387" y="2453"/>
                  </a:lnTo>
                  <a:lnTo>
                    <a:pt x="369" y="2538"/>
                  </a:lnTo>
                  <a:lnTo>
                    <a:pt x="354" y="2625"/>
                  </a:lnTo>
                  <a:lnTo>
                    <a:pt x="343" y="2715"/>
                  </a:lnTo>
                  <a:lnTo>
                    <a:pt x="336" y="2805"/>
                  </a:lnTo>
                  <a:lnTo>
                    <a:pt x="2006" y="2805"/>
                  </a:lnTo>
                  <a:lnTo>
                    <a:pt x="1999" y="2715"/>
                  </a:lnTo>
                  <a:lnTo>
                    <a:pt x="1988" y="2625"/>
                  </a:lnTo>
                  <a:lnTo>
                    <a:pt x="1973" y="2538"/>
                  </a:lnTo>
                  <a:lnTo>
                    <a:pt x="1955" y="2453"/>
                  </a:lnTo>
                  <a:lnTo>
                    <a:pt x="1932" y="2370"/>
                  </a:lnTo>
                  <a:lnTo>
                    <a:pt x="1907" y="2290"/>
                  </a:lnTo>
                  <a:lnTo>
                    <a:pt x="1877" y="2212"/>
                  </a:lnTo>
                  <a:lnTo>
                    <a:pt x="1844" y="2138"/>
                  </a:lnTo>
                  <a:lnTo>
                    <a:pt x="1809" y="2068"/>
                  </a:lnTo>
                  <a:lnTo>
                    <a:pt x="1770" y="2000"/>
                  </a:lnTo>
                  <a:lnTo>
                    <a:pt x="1728" y="1937"/>
                  </a:lnTo>
                  <a:lnTo>
                    <a:pt x="1684" y="1879"/>
                  </a:lnTo>
                  <a:lnTo>
                    <a:pt x="1636" y="1826"/>
                  </a:lnTo>
                  <a:lnTo>
                    <a:pt x="1586" y="1776"/>
                  </a:lnTo>
                  <a:lnTo>
                    <a:pt x="1534" y="1732"/>
                  </a:lnTo>
                  <a:lnTo>
                    <a:pt x="1427" y="1651"/>
                  </a:lnTo>
                  <a:lnTo>
                    <a:pt x="1534" y="1569"/>
                  </a:lnTo>
                  <a:lnTo>
                    <a:pt x="1586" y="1526"/>
                  </a:lnTo>
                  <a:lnTo>
                    <a:pt x="1636" y="1477"/>
                  </a:lnTo>
                  <a:lnTo>
                    <a:pt x="1684" y="1423"/>
                  </a:lnTo>
                  <a:lnTo>
                    <a:pt x="1728" y="1364"/>
                  </a:lnTo>
                  <a:lnTo>
                    <a:pt x="1770" y="1302"/>
                  </a:lnTo>
                  <a:lnTo>
                    <a:pt x="1809" y="1235"/>
                  </a:lnTo>
                  <a:lnTo>
                    <a:pt x="1844" y="1164"/>
                  </a:lnTo>
                  <a:lnTo>
                    <a:pt x="1877" y="1089"/>
                  </a:lnTo>
                  <a:lnTo>
                    <a:pt x="1907" y="1012"/>
                  </a:lnTo>
                  <a:lnTo>
                    <a:pt x="1932" y="931"/>
                  </a:lnTo>
                  <a:lnTo>
                    <a:pt x="1955" y="849"/>
                  </a:lnTo>
                  <a:lnTo>
                    <a:pt x="1973" y="764"/>
                  </a:lnTo>
                  <a:lnTo>
                    <a:pt x="1988" y="676"/>
                  </a:lnTo>
                  <a:lnTo>
                    <a:pt x="1999" y="588"/>
                  </a:lnTo>
                  <a:lnTo>
                    <a:pt x="2006" y="498"/>
                  </a:lnTo>
                  <a:lnTo>
                    <a:pt x="336" y="498"/>
                  </a:lnTo>
                  <a:close/>
                  <a:moveTo>
                    <a:pt x="0" y="0"/>
                  </a:moveTo>
                  <a:lnTo>
                    <a:pt x="2342" y="0"/>
                  </a:lnTo>
                  <a:lnTo>
                    <a:pt x="2342" y="313"/>
                  </a:lnTo>
                  <a:lnTo>
                    <a:pt x="2213" y="313"/>
                  </a:lnTo>
                  <a:lnTo>
                    <a:pt x="2213" y="395"/>
                  </a:lnTo>
                  <a:lnTo>
                    <a:pt x="2210" y="497"/>
                  </a:lnTo>
                  <a:lnTo>
                    <a:pt x="2204" y="596"/>
                  </a:lnTo>
                  <a:lnTo>
                    <a:pt x="2193" y="694"/>
                  </a:lnTo>
                  <a:lnTo>
                    <a:pt x="2176" y="791"/>
                  </a:lnTo>
                  <a:lnTo>
                    <a:pt x="2157" y="885"/>
                  </a:lnTo>
                  <a:lnTo>
                    <a:pt x="2134" y="978"/>
                  </a:lnTo>
                  <a:lnTo>
                    <a:pt x="2105" y="1067"/>
                  </a:lnTo>
                  <a:lnTo>
                    <a:pt x="2073" y="1153"/>
                  </a:lnTo>
                  <a:lnTo>
                    <a:pt x="2039" y="1236"/>
                  </a:lnTo>
                  <a:lnTo>
                    <a:pt x="1999" y="1315"/>
                  </a:lnTo>
                  <a:lnTo>
                    <a:pt x="1957" y="1391"/>
                  </a:lnTo>
                  <a:lnTo>
                    <a:pt x="1910" y="1463"/>
                  </a:lnTo>
                  <a:lnTo>
                    <a:pt x="1861" y="1530"/>
                  </a:lnTo>
                  <a:lnTo>
                    <a:pt x="1808" y="1593"/>
                  </a:lnTo>
                  <a:lnTo>
                    <a:pt x="1753" y="1651"/>
                  </a:lnTo>
                  <a:lnTo>
                    <a:pt x="1808" y="1709"/>
                  </a:lnTo>
                  <a:lnTo>
                    <a:pt x="1861" y="1772"/>
                  </a:lnTo>
                  <a:lnTo>
                    <a:pt x="1910" y="1839"/>
                  </a:lnTo>
                  <a:lnTo>
                    <a:pt x="1957" y="1911"/>
                  </a:lnTo>
                  <a:lnTo>
                    <a:pt x="1999" y="1987"/>
                  </a:lnTo>
                  <a:lnTo>
                    <a:pt x="2039" y="2066"/>
                  </a:lnTo>
                  <a:lnTo>
                    <a:pt x="2073" y="2149"/>
                  </a:lnTo>
                  <a:lnTo>
                    <a:pt x="2105" y="2235"/>
                  </a:lnTo>
                  <a:lnTo>
                    <a:pt x="2134" y="2324"/>
                  </a:lnTo>
                  <a:lnTo>
                    <a:pt x="2157" y="2416"/>
                  </a:lnTo>
                  <a:lnTo>
                    <a:pt x="2176" y="2511"/>
                  </a:lnTo>
                  <a:lnTo>
                    <a:pt x="2193" y="2607"/>
                  </a:lnTo>
                  <a:lnTo>
                    <a:pt x="2204" y="2705"/>
                  </a:lnTo>
                  <a:lnTo>
                    <a:pt x="2210" y="2806"/>
                  </a:lnTo>
                  <a:lnTo>
                    <a:pt x="2213" y="2907"/>
                  </a:lnTo>
                  <a:lnTo>
                    <a:pt x="2213" y="3010"/>
                  </a:lnTo>
                  <a:lnTo>
                    <a:pt x="2342" y="3010"/>
                  </a:lnTo>
                  <a:lnTo>
                    <a:pt x="2342" y="3323"/>
                  </a:lnTo>
                  <a:lnTo>
                    <a:pt x="0" y="3323"/>
                  </a:lnTo>
                  <a:lnTo>
                    <a:pt x="0" y="3010"/>
                  </a:lnTo>
                  <a:lnTo>
                    <a:pt x="130" y="3010"/>
                  </a:lnTo>
                  <a:lnTo>
                    <a:pt x="130" y="2907"/>
                  </a:lnTo>
                  <a:lnTo>
                    <a:pt x="132" y="2806"/>
                  </a:lnTo>
                  <a:lnTo>
                    <a:pt x="139" y="2705"/>
                  </a:lnTo>
                  <a:lnTo>
                    <a:pt x="150" y="2607"/>
                  </a:lnTo>
                  <a:lnTo>
                    <a:pt x="165" y="2511"/>
                  </a:lnTo>
                  <a:lnTo>
                    <a:pt x="185" y="2416"/>
                  </a:lnTo>
                  <a:lnTo>
                    <a:pt x="209" y="2324"/>
                  </a:lnTo>
                  <a:lnTo>
                    <a:pt x="237" y="2235"/>
                  </a:lnTo>
                  <a:lnTo>
                    <a:pt x="269" y="2149"/>
                  </a:lnTo>
                  <a:lnTo>
                    <a:pt x="304" y="2066"/>
                  </a:lnTo>
                  <a:lnTo>
                    <a:pt x="343" y="1987"/>
                  </a:lnTo>
                  <a:lnTo>
                    <a:pt x="386" y="1911"/>
                  </a:lnTo>
                  <a:lnTo>
                    <a:pt x="432" y="1839"/>
                  </a:lnTo>
                  <a:lnTo>
                    <a:pt x="481" y="1772"/>
                  </a:lnTo>
                  <a:lnTo>
                    <a:pt x="534" y="1709"/>
                  </a:lnTo>
                  <a:lnTo>
                    <a:pt x="590" y="1651"/>
                  </a:lnTo>
                  <a:lnTo>
                    <a:pt x="534" y="1593"/>
                  </a:lnTo>
                  <a:lnTo>
                    <a:pt x="481" y="1530"/>
                  </a:lnTo>
                  <a:lnTo>
                    <a:pt x="432" y="1463"/>
                  </a:lnTo>
                  <a:lnTo>
                    <a:pt x="386" y="1391"/>
                  </a:lnTo>
                  <a:lnTo>
                    <a:pt x="343" y="1315"/>
                  </a:lnTo>
                  <a:lnTo>
                    <a:pt x="304" y="1236"/>
                  </a:lnTo>
                  <a:lnTo>
                    <a:pt x="269" y="1153"/>
                  </a:lnTo>
                  <a:lnTo>
                    <a:pt x="237" y="1067"/>
                  </a:lnTo>
                  <a:lnTo>
                    <a:pt x="209" y="978"/>
                  </a:lnTo>
                  <a:lnTo>
                    <a:pt x="185" y="885"/>
                  </a:lnTo>
                  <a:lnTo>
                    <a:pt x="165" y="791"/>
                  </a:lnTo>
                  <a:lnTo>
                    <a:pt x="150" y="694"/>
                  </a:lnTo>
                  <a:lnTo>
                    <a:pt x="139" y="596"/>
                  </a:lnTo>
                  <a:lnTo>
                    <a:pt x="132" y="497"/>
                  </a:lnTo>
                  <a:lnTo>
                    <a:pt x="130" y="395"/>
                  </a:lnTo>
                  <a:lnTo>
                    <a:pt x="130" y="313"/>
                  </a:lnTo>
                  <a:lnTo>
                    <a:pt x="0" y="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xmlns="" id="{69294593-D68A-4C3F-9DFD-174A7A84D7AC}"/>
                </a:ext>
              </a:extLst>
            </p:cNvPr>
            <p:cNvGrpSpPr/>
            <p:nvPr/>
          </p:nvGrpSpPr>
          <p:grpSpPr>
            <a:xfrm>
              <a:off x="-180848" y="3615708"/>
              <a:ext cx="309444" cy="297126"/>
              <a:chOff x="4616450" y="4732338"/>
              <a:chExt cx="638175" cy="612774"/>
            </a:xfrm>
            <a:solidFill>
              <a:schemeClr val="bg1"/>
            </a:solidFill>
          </p:grpSpPr>
          <p:sp>
            <p:nvSpPr>
              <p:cNvPr id="227" name="Freeform 50">
                <a:extLst>
                  <a:ext uri="{FF2B5EF4-FFF2-40B4-BE49-F238E27FC236}">
                    <a16:creationId xmlns:a16="http://schemas.microsoft.com/office/drawing/2014/main" xmlns="" id="{3B517D2C-8497-4D77-B3A7-1F902A7BE0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16450" y="4883150"/>
                <a:ext cx="638175" cy="461962"/>
              </a:xfrm>
              <a:custGeom>
                <a:avLst/>
                <a:gdLst>
                  <a:gd name="T0" fmla="*/ 1731 w 3614"/>
                  <a:gd name="T1" fmla="*/ 469 h 2623"/>
                  <a:gd name="T2" fmla="*/ 1630 w 3614"/>
                  <a:gd name="T3" fmla="*/ 601 h 2623"/>
                  <a:gd name="T4" fmla="*/ 1456 w 3614"/>
                  <a:gd name="T5" fmla="*/ 738 h 2623"/>
                  <a:gd name="T6" fmla="*/ 1390 w 3614"/>
                  <a:gd name="T7" fmla="*/ 965 h 2623"/>
                  <a:gd name="T8" fmla="*/ 1454 w 3614"/>
                  <a:gd name="T9" fmla="*/ 1181 h 2623"/>
                  <a:gd name="T10" fmla="*/ 1614 w 3614"/>
                  <a:gd name="T11" fmla="*/ 1306 h 2623"/>
                  <a:gd name="T12" fmla="*/ 1862 w 3614"/>
                  <a:gd name="T13" fmla="*/ 1379 h 2623"/>
                  <a:gd name="T14" fmla="*/ 2016 w 3614"/>
                  <a:gd name="T15" fmla="*/ 1451 h 2623"/>
                  <a:gd name="T16" fmla="*/ 2079 w 3614"/>
                  <a:gd name="T17" fmla="*/ 1577 h 2623"/>
                  <a:gd name="T18" fmla="*/ 2044 w 3614"/>
                  <a:gd name="T19" fmla="*/ 1747 h 2623"/>
                  <a:gd name="T20" fmla="*/ 1909 w 3614"/>
                  <a:gd name="T21" fmla="*/ 1846 h 2623"/>
                  <a:gd name="T22" fmla="*/ 1763 w 3614"/>
                  <a:gd name="T23" fmla="*/ 1848 h 2623"/>
                  <a:gd name="T24" fmla="*/ 1626 w 3614"/>
                  <a:gd name="T25" fmla="*/ 1760 h 2623"/>
                  <a:gd name="T26" fmla="*/ 1568 w 3614"/>
                  <a:gd name="T27" fmla="*/ 1627 h 2623"/>
                  <a:gd name="T28" fmla="*/ 1483 w 3614"/>
                  <a:gd name="T29" fmla="*/ 1587 h 2623"/>
                  <a:gd name="T30" fmla="*/ 1376 w 3614"/>
                  <a:gd name="T31" fmla="*/ 1648 h 2623"/>
                  <a:gd name="T32" fmla="*/ 1411 w 3614"/>
                  <a:gd name="T33" fmla="*/ 1802 h 2623"/>
                  <a:gd name="T34" fmla="*/ 1538 w 3614"/>
                  <a:gd name="T35" fmla="*/ 1950 h 2623"/>
                  <a:gd name="T36" fmla="*/ 1720 w 3614"/>
                  <a:gd name="T37" fmla="*/ 2071 h 2623"/>
                  <a:gd name="T38" fmla="*/ 1780 w 3614"/>
                  <a:gd name="T39" fmla="*/ 2149 h 2623"/>
                  <a:gd name="T40" fmla="*/ 1903 w 3614"/>
                  <a:gd name="T41" fmla="*/ 2128 h 2623"/>
                  <a:gd name="T42" fmla="*/ 1975 w 3614"/>
                  <a:gd name="T43" fmla="*/ 2011 h 2623"/>
                  <a:gd name="T44" fmla="*/ 2170 w 3614"/>
                  <a:gd name="T45" fmla="*/ 1896 h 2623"/>
                  <a:gd name="T46" fmla="*/ 2275 w 3614"/>
                  <a:gd name="T47" fmla="*/ 1695 h 2623"/>
                  <a:gd name="T48" fmla="*/ 2256 w 3614"/>
                  <a:gd name="T49" fmla="*/ 1446 h 2623"/>
                  <a:gd name="T50" fmla="*/ 2150 w 3614"/>
                  <a:gd name="T51" fmla="*/ 1301 h 2623"/>
                  <a:gd name="T52" fmla="*/ 1968 w 3614"/>
                  <a:gd name="T53" fmla="*/ 1212 h 2623"/>
                  <a:gd name="T54" fmla="*/ 1778 w 3614"/>
                  <a:gd name="T55" fmla="*/ 1169 h 2623"/>
                  <a:gd name="T56" fmla="*/ 1631 w 3614"/>
                  <a:gd name="T57" fmla="*/ 1083 h 2623"/>
                  <a:gd name="T58" fmla="*/ 1588 w 3614"/>
                  <a:gd name="T59" fmla="*/ 953 h 2623"/>
                  <a:gd name="T60" fmla="*/ 1639 w 3614"/>
                  <a:gd name="T61" fmla="*/ 816 h 2623"/>
                  <a:gd name="T62" fmla="*/ 1786 w 3614"/>
                  <a:gd name="T63" fmla="*/ 743 h 2623"/>
                  <a:gd name="T64" fmla="*/ 1944 w 3614"/>
                  <a:gd name="T65" fmla="*/ 772 h 2623"/>
                  <a:gd name="T66" fmla="*/ 2030 w 3614"/>
                  <a:gd name="T67" fmla="*/ 884 h 2623"/>
                  <a:gd name="T68" fmla="*/ 2101 w 3614"/>
                  <a:gd name="T69" fmla="*/ 939 h 2623"/>
                  <a:gd name="T70" fmla="*/ 2215 w 3614"/>
                  <a:gd name="T71" fmla="*/ 901 h 2623"/>
                  <a:gd name="T72" fmla="*/ 2212 w 3614"/>
                  <a:gd name="T73" fmla="*/ 786 h 2623"/>
                  <a:gd name="T74" fmla="*/ 2083 w 3614"/>
                  <a:gd name="T75" fmla="*/ 638 h 2623"/>
                  <a:gd name="T76" fmla="*/ 1927 w 3614"/>
                  <a:gd name="T77" fmla="*/ 509 h 2623"/>
                  <a:gd name="T78" fmla="*/ 1867 w 3614"/>
                  <a:gd name="T79" fmla="*/ 431 h 2623"/>
                  <a:gd name="T80" fmla="*/ 2380 w 3614"/>
                  <a:gd name="T81" fmla="*/ 59 h 2623"/>
                  <a:gd name="T82" fmla="*/ 2801 w 3614"/>
                  <a:gd name="T83" fmla="*/ 452 h 2623"/>
                  <a:gd name="T84" fmla="*/ 3171 w 3614"/>
                  <a:gd name="T85" fmla="*/ 952 h 2623"/>
                  <a:gd name="T86" fmla="*/ 3455 w 3614"/>
                  <a:gd name="T87" fmla="*/ 1490 h 2623"/>
                  <a:gd name="T88" fmla="*/ 3589 w 3614"/>
                  <a:gd name="T89" fmla="*/ 1965 h 2623"/>
                  <a:gd name="T90" fmla="*/ 3611 w 3614"/>
                  <a:gd name="T91" fmla="*/ 2335 h 2623"/>
                  <a:gd name="T92" fmla="*/ 3517 w 3614"/>
                  <a:gd name="T93" fmla="*/ 2525 h 2623"/>
                  <a:gd name="T94" fmla="*/ 3326 w 3614"/>
                  <a:gd name="T95" fmla="*/ 2619 h 2623"/>
                  <a:gd name="T96" fmla="*/ 204 w 3614"/>
                  <a:gd name="T97" fmla="*/ 2596 h 2623"/>
                  <a:gd name="T98" fmla="*/ 45 w 3614"/>
                  <a:gd name="T99" fmla="*/ 2458 h 2623"/>
                  <a:gd name="T100" fmla="*/ 1 w 3614"/>
                  <a:gd name="T101" fmla="*/ 2215 h 2623"/>
                  <a:gd name="T102" fmla="*/ 61 w 3614"/>
                  <a:gd name="T103" fmla="*/ 1780 h 2623"/>
                  <a:gd name="T104" fmla="*/ 261 w 3614"/>
                  <a:gd name="T105" fmla="*/ 1275 h 2623"/>
                  <a:gd name="T106" fmla="*/ 583 w 3614"/>
                  <a:gd name="T107" fmla="*/ 744 h 2623"/>
                  <a:gd name="T108" fmla="*/ 977 w 3614"/>
                  <a:gd name="T109" fmla="*/ 279 h 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14" h="2623">
                    <a:moveTo>
                      <a:pt x="1801" y="428"/>
                    </a:moveTo>
                    <a:lnTo>
                      <a:pt x="1780" y="431"/>
                    </a:lnTo>
                    <a:lnTo>
                      <a:pt x="1761" y="439"/>
                    </a:lnTo>
                    <a:lnTo>
                      <a:pt x="1744" y="452"/>
                    </a:lnTo>
                    <a:lnTo>
                      <a:pt x="1731" y="469"/>
                    </a:lnTo>
                    <a:lnTo>
                      <a:pt x="1723" y="487"/>
                    </a:lnTo>
                    <a:lnTo>
                      <a:pt x="1720" y="509"/>
                    </a:lnTo>
                    <a:lnTo>
                      <a:pt x="1720" y="576"/>
                    </a:lnTo>
                    <a:lnTo>
                      <a:pt x="1674" y="587"/>
                    </a:lnTo>
                    <a:lnTo>
                      <a:pt x="1630" y="601"/>
                    </a:lnTo>
                    <a:lnTo>
                      <a:pt x="1590" y="619"/>
                    </a:lnTo>
                    <a:lnTo>
                      <a:pt x="1552" y="641"/>
                    </a:lnTo>
                    <a:lnTo>
                      <a:pt x="1520" y="666"/>
                    </a:lnTo>
                    <a:lnTo>
                      <a:pt x="1486" y="700"/>
                    </a:lnTo>
                    <a:lnTo>
                      <a:pt x="1456" y="738"/>
                    </a:lnTo>
                    <a:lnTo>
                      <a:pt x="1433" y="777"/>
                    </a:lnTo>
                    <a:lnTo>
                      <a:pt x="1413" y="820"/>
                    </a:lnTo>
                    <a:lnTo>
                      <a:pt x="1400" y="866"/>
                    </a:lnTo>
                    <a:lnTo>
                      <a:pt x="1392" y="915"/>
                    </a:lnTo>
                    <a:lnTo>
                      <a:pt x="1390" y="965"/>
                    </a:lnTo>
                    <a:lnTo>
                      <a:pt x="1392" y="1016"/>
                    </a:lnTo>
                    <a:lnTo>
                      <a:pt x="1401" y="1063"/>
                    </a:lnTo>
                    <a:lnTo>
                      <a:pt x="1414" y="1108"/>
                    </a:lnTo>
                    <a:lnTo>
                      <a:pt x="1434" y="1151"/>
                    </a:lnTo>
                    <a:lnTo>
                      <a:pt x="1454" y="1181"/>
                    </a:lnTo>
                    <a:lnTo>
                      <a:pt x="1477" y="1210"/>
                    </a:lnTo>
                    <a:lnTo>
                      <a:pt x="1502" y="1236"/>
                    </a:lnTo>
                    <a:lnTo>
                      <a:pt x="1531" y="1259"/>
                    </a:lnTo>
                    <a:lnTo>
                      <a:pt x="1562" y="1279"/>
                    </a:lnTo>
                    <a:lnTo>
                      <a:pt x="1614" y="1306"/>
                    </a:lnTo>
                    <a:lnTo>
                      <a:pt x="1666" y="1325"/>
                    </a:lnTo>
                    <a:lnTo>
                      <a:pt x="1719" y="1343"/>
                    </a:lnTo>
                    <a:lnTo>
                      <a:pt x="1773" y="1357"/>
                    </a:lnTo>
                    <a:lnTo>
                      <a:pt x="1829" y="1370"/>
                    </a:lnTo>
                    <a:lnTo>
                      <a:pt x="1862" y="1379"/>
                    </a:lnTo>
                    <a:lnTo>
                      <a:pt x="1896" y="1388"/>
                    </a:lnTo>
                    <a:lnTo>
                      <a:pt x="1929" y="1400"/>
                    </a:lnTo>
                    <a:lnTo>
                      <a:pt x="1960" y="1414"/>
                    </a:lnTo>
                    <a:lnTo>
                      <a:pt x="1990" y="1431"/>
                    </a:lnTo>
                    <a:lnTo>
                      <a:pt x="2016" y="1451"/>
                    </a:lnTo>
                    <a:lnTo>
                      <a:pt x="2040" y="1475"/>
                    </a:lnTo>
                    <a:lnTo>
                      <a:pt x="2055" y="1496"/>
                    </a:lnTo>
                    <a:lnTo>
                      <a:pt x="2066" y="1520"/>
                    </a:lnTo>
                    <a:lnTo>
                      <a:pt x="2074" y="1547"/>
                    </a:lnTo>
                    <a:lnTo>
                      <a:pt x="2079" y="1577"/>
                    </a:lnTo>
                    <a:lnTo>
                      <a:pt x="2081" y="1609"/>
                    </a:lnTo>
                    <a:lnTo>
                      <a:pt x="2079" y="1647"/>
                    </a:lnTo>
                    <a:lnTo>
                      <a:pt x="2071" y="1683"/>
                    </a:lnTo>
                    <a:lnTo>
                      <a:pt x="2060" y="1716"/>
                    </a:lnTo>
                    <a:lnTo>
                      <a:pt x="2044" y="1747"/>
                    </a:lnTo>
                    <a:lnTo>
                      <a:pt x="2023" y="1775"/>
                    </a:lnTo>
                    <a:lnTo>
                      <a:pt x="1999" y="1799"/>
                    </a:lnTo>
                    <a:lnTo>
                      <a:pt x="1971" y="1818"/>
                    </a:lnTo>
                    <a:lnTo>
                      <a:pt x="1941" y="1834"/>
                    </a:lnTo>
                    <a:lnTo>
                      <a:pt x="1909" y="1846"/>
                    </a:lnTo>
                    <a:lnTo>
                      <a:pt x="1874" y="1854"/>
                    </a:lnTo>
                    <a:lnTo>
                      <a:pt x="1853" y="1856"/>
                    </a:lnTo>
                    <a:lnTo>
                      <a:pt x="1832" y="1857"/>
                    </a:lnTo>
                    <a:lnTo>
                      <a:pt x="1797" y="1855"/>
                    </a:lnTo>
                    <a:lnTo>
                      <a:pt x="1763" y="1848"/>
                    </a:lnTo>
                    <a:lnTo>
                      <a:pt x="1731" y="1838"/>
                    </a:lnTo>
                    <a:lnTo>
                      <a:pt x="1700" y="1824"/>
                    </a:lnTo>
                    <a:lnTo>
                      <a:pt x="1673" y="1806"/>
                    </a:lnTo>
                    <a:lnTo>
                      <a:pt x="1648" y="1784"/>
                    </a:lnTo>
                    <a:lnTo>
                      <a:pt x="1626" y="1760"/>
                    </a:lnTo>
                    <a:lnTo>
                      <a:pt x="1611" y="1738"/>
                    </a:lnTo>
                    <a:lnTo>
                      <a:pt x="1597" y="1712"/>
                    </a:lnTo>
                    <a:lnTo>
                      <a:pt x="1586" y="1682"/>
                    </a:lnTo>
                    <a:lnTo>
                      <a:pt x="1575" y="1647"/>
                    </a:lnTo>
                    <a:lnTo>
                      <a:pt x="1568" y="1627"/>
                    </a:lnTo>
                    <a:lnTo>
                      <a:pt x="1557" y="1612"/>
                    </a:lnTo>
                    <a:lnTo>
                      <a:pt x="1541" y="1599"/>
                    </a:lnTo>
                    <a:lnTo>
                      <a:pt x="1524" y="1590"/>
                    </a:lnTo>
                    <a:lnTo>
                      <a:pt x="1504" y="1586"/>
                    </a:lnTo>
                    <a:lnTo>
                      <a:pt x="1483" y="1587"/>
                    </a:lnTo>
                    <a:lnTo>
                      <a:pt x="1438" y="1594"/>
                    </a:lnTo>
                    <a:lnTo>
                      <a:pt x="1418" y="1601"/>
                    </a:lnTo>
                    <a:lnTo>
                      <a:pt x="1399" y="1613"/>
                    </a:lnTo>
                    <a:lnTo>
                      <a:pt x="1386" y="1630"/>
                    </a:lnTo>
                    <a:lnTo>
                      <a:pt x="1376" y="1648"/>
                    </a:lnTo>
                    <a:lnTo>
                      <a:pt x="1372" y="1669"/>
                    </a:lnTo>
                    <a:lnTo>
                      <a:pt x="1373" y="1691"/>
                    </a:lnTo>
                    <a:lnTo>
                      <a:pt x="1384" y="1731"/>
                    </a:lnTo>
                    <a:lnTo>
                      <a:pt x="1396" y="1767"/>
                    </a:lnTo>
                    <a:lnTo>
                      <a:pt x="1411" y="1802"/>
                    </a:lnTo>
                    <a:lnTo>
                      <a:pt x="1430" y="1834"/>
                    </a:lnTo>
                    <a:lnTo>
                      <a:pt x="1454" y="1869"/>
                    </a:lnTo>
                    <a:lnTo>
                      <a:pt x="1480" y="1900"/>
                    </a:lnTo>
                    <a:lnTo>
                      <a:pt x="1509" y="1927"/>
                    </a:lnTo>
                    <a:lnTo>
                      <a:pt x="1538" y="1950"/>
                    </a:lnTo>
                    <a:lnTo>
                      <a:pt x="1570" y="1969"/>
                    </a:lnTo>
                    <a:lnTo>
                      <a:pt x="1617" y="1990"/>
                    </a:lnTo>
                    <a:lnTo>
                      <a:pt x="1668" y="2007"/>
                    </a:lnTo>
                    <a:lnTo>
                      <a:pt x="1720" y="2019"/>
                    </a:lnTo>
                    <a:lnTo>
                      <a:pt x="1720" y="2071"/>
                    </a:lnTo>
                    <a:lnTo>
                      <a:pt x="1723" y="2093"/>
                    </a:lnTo>
                    <a:lnTo>
                      <a:pt x="1731" y="2112"/>
                    </a:lnTo>
                    <a:lnTo>
                      <a:pt x="1744" y="2128"/>
                    </a:lnTo>
                    <a:lnTo>
                      <a:pt x="1761" y="2141"/>
                    </a:lnTo>
                    <a:lnTo>
                      <a:pt x="1780" y="2149"/>
                    </a:lnTo>
                    <a:lnTo>
                      <a:pt x="1801" y="2152"/>
                    </a:lnTo>
                    <a:lnTo>
                      <a:pt x="1846" y="2152"/>
                    </a:lnTo>
                    <a:lnTo>
                      <a:pt x="1867" y="2149"/>
                    </a:lnTo>
                    <a:lnTo>
                      <a:pt x="1887" y="2141"/>
                    </a:lnTo>
                    <a:lnTo>
                      <a:pt x="1903" y="2128"/>
                    </a:lnTo>
                    <a:lnTo>
                      <a:pt x="1915" y="2112"/>
                    </a:lnTo>
                    <a:lnTo>
                      <a:pt x="1924" y="2093"/>
                    </a:lnTo>
                    <a:lnTo>
                      <a:pt x="1927" y="2071"/>
                    </a:lnTo>
                    <a:lnTo>
                      <a:pt x="1927" y="2022"/>
                    </a:lnTo>
                    <a:lnTo>
                      <a:pt x="1975" y="2011"/>
                    </a:lnTo>
                    <a:lnTo>
                      <a:pt x="2020" y="1996"/>
                    </a:lnTo>
                    <a:lnTo>
                      <a:pt x="2061" y="1977"/>
                    </a:lnTo>
                    <a:lnTo>
                      <a:pt x="2101" y="1954"/>
                    </a:lnTo>
                    <a:lnTo>
                      <a:pt x="2137" y="1927"/>
                    </a:lnTo>
                    <a:lnTo>
                      <a:pt x="2170" y="1896"/>
                    </a:lnTo>
                    <a:lnTo>
                      <a:pt x="2200" y="1861"/>
                    </a:lnTo>
                    <a:lnTo>
                      <a:pt x="2226" y="1823"/>
                    </a:lnTo>
                    <a:lnTo>
                      <a:pt x="2246" y="1782"/>
                    </a:lnTo>
                    <a:lnTo>
                      <a:pt x="2263" y="1740"/>
                    </a:lnTo>
                    <a:lnTo>
                      <a:pt x="2275" y="1695"/>
                    </a:lnTo>
                    <a:lnTo>
                      <a:pt x="2282" y="1647"/>
                    </a:lnTo>
                    <a:lnTo>
                      <a:pt x="2284" y="1598"/>
                    </a:lnTo>
                    <a:lnTo>
                      <a:pt x="2280" y="1545"/>
                    </a:lnTo>
                    <a:lnTo>
                      <a:pt x="2272" y="1494"/>
                    </a:lnTo>
                    <a:lnTo>
                      <a:pt x="2256" y="1446"/>
                    </a:lnTo>
                    <a:lnTo>
                      <a:pt x="2241" y="1412"/>
                    </a:lnTo>
                    <a:lnTo>
                      <a:pt x="2222" y="1381"/>
                    </a:lnTo>
                    <a:lnTo>
                      <a:pt x="2201" y="1352"/>
                    </a:lnTo>
                    <a:lnTo>
                      <a:pt x="2177" y="1325"/>
                    </a:lnTo>
                    <a:lnTo>
                      <a:pt x="2150" y="1301"/>
                    </a:lnTo>
                    <a:lnTo>
                      <a:pt x="2119" y="1278"/>
                    </a:lnTo>
                    <a:lnTo>
                      <a:pt x="2085" y="1257"/>
                    </a:lnTo>
                    <a:lnTo>
                      <a:pt x="2047" y="1239"/>
                    </a:lnTo>
                    <a:lnTo>
                      <a:pt x="2009" y="1224"/>
                    </a:lnTo>
                    <a:lnTo>
                      <a:pt x="1968" y="1212"/>
                    </a:lnTo>
                    <a:lnTo>
                      <a:pt x="1926" y="1202"/>
                    </a:lnTo>
                    <a:lnTo>
                      <a:pt x="1885" y="1195"/>
                    </a:lnTo>
                    <a:lnTo>
                      <a:pt x="1848" y="1187"/>
                    </a:lnTo>
                    <a:lnTo>
                      <a:pt x="1813" y="1179"/>
                    </a:lnTo>
                    <a:lnTo>
                      <a:pt x="1778" y="1169"/>
                    </a:lnTo>
                    <a:lnTo>
                      <a:pt x="1744" y="1158"/>
                    </a:lnTo>
                    <a:lnTo>
                      <a:pt x="1713" y="1144"/>
                    </a:lnTo>
                    <a:lnTo>
                      <a:pt x="1683" y="1128"/>
                    </a:lnTo>
                    <a:lnTo>
                      <a:pt x="1656" y="1108"/>
                    </a:lnTo>
                    <a:lnTo>
                      <a:pt x="1631" y="1083"/>
                    </a:lnTo>
                    <a:lnTo>
                      <a:pt x="1616" y="1061"/>
                    </a:lnTo>
                    <a:lnTo>
                      <a:pt x="1604" y="1036"/>
                    </a:lnTo>
                    <a:lnTo>
                      <a:pt x="1595" y="1011"/>
                    </a:lnTo>
                    <a:lnTo>
                      <a:pt x="1590" y="983"/>
                    </a:lnTo>
                    <a:lnTo>
                      <a:pt x="1588" y="953"/>
                    </a:lnTo>
                    <a:lnTo>
                      <a:pt x="1590" y="922"/>
                    </a:lnTo>
                    <a:lnTo>
                      <a:pt x="1596" y="893"/>
                    </a:lnTo>
                    <a:lnTo>
                      <a:pt x="1606" y="865"/>
                    </a:lnTo>
                    <a:lnTo>
                      <a:pt x="1620" y="840"/>
                    </a:lnTo>
                    <a:lnTo>
                      <a:pt x="1639" y="816"/>
                    </a:lnTo>
                    <a:lnTo>
                      <a:pt x="1662" y="794"/>
                    </a:lnTo>
                    <a:lnTo>
                      <a:pt x="1689" y="775"/>
                    </a:lnTo>
                    <a:lnTo>
                      <a:pt x="1719" y="761"/>
                    </a:lnTo>
                    <a:lnTo>
                      <a:pt x="1752" y="750"/>
                    </a:lnTo>
                    <a:lnTo>
                      <a:pt x="1786" y="743"/>
                    </a:lnTo>
                    <a:lnTo>
                      <a:pt x="1822" y="741"/>
                    </a:lnTo>
                    <a:lnTo>
                      <a:pt x="1855" y="742"/>
                    </a:lnTo>
                    <a:lnTo>
                      <a:pt x="1887" y="749"/>
                    </a:lnTo>
                    <a:lnTo>
                      <a:pt x="1916" y="759"/>
                    </a:lnTo>
                    <a:lnTo>
                      <a:pt x="1944" y="772"/>
                    </a:lnTo>
                    <a:lnTo>
                      <a:pt x="1968" y="788"/>
                    </a:lnTo>
                    <a:lnTo>
                      <a:pt x="1990" y="809"/>
                    </a:lnTo>
                    <a:lnTo>
                      <a:pt x="2005" y="830"/>
                    </a:lnTo>
                    <a:lnTo>
                      <a:pt x="2020" y="855"/>
                    </a:lnTo>
                    <a:lnTo>
                      <a:pt x="2030" y="884"/>
                    </a:lnTo>
                    <a:lnTo>
                      <a:pt x="2039" y="901"/>
                    </a:lnTo>
                    <a:lnTo>
                      <a:pt x="2050" y="916"/>
                    </a:lnTo>
                    <a:lnTo>
                      <a:pt x="2066" y="927"/>
                    </a:lnTo>
                    <a:lnTo>
                      <a:pt x="2082" y="934"/>
                    </a:lnTo>
                    <a:lnTo>
                      <a:pt x="2101" y="939"/>
                    </a:lnTo>
                    <a:lnTo>
                      <a:pt x="2119" y="938"/>
                    </a:lnTo>
                    <a:lnTo>
                      <a:pt x="2163" y="932"/>
                    </a:lnTo>
                    <a:lnTo>
                      <a:pt x="2183" y="925"/>
                    </a:lnTo>
                    <a:lnTo>
                      <a:pt x="2200" y="916"/>
                    </a:lnTo>
                    <a:lnTo>
                      <a:pt x="2215" y="901"/>
                    </a:lnTo>
                    <a:lnTo>
                      <a:pt x="2226" y="884"/>
                    </a:lnTo>
                    <a:lnTo>
                      <a:pt x="2231" y="865"/>
                    </a:lnTo>
                    <a:lnTo>
                      <a:pt x="2232" y="844"/>
                    </a:lnTo>
                    <a:lnTo>
                      <a:pt x="2228" y="824"/>
                    </a:lnTo>
                    <a:lnTo>
                      <a:pt x="2212" y="786"/>
                    </a:lnTo>
                    <a:lnTo>
                      <a:pt x="2193" y="751"/>
                    </a:lnTo>
                    <a:lnTo>
                      <a:pt x="2170" y="718"/>
                    </a:lnTo>
                    <a:lnTo>
                      <a:pt x="2143" y="688"/>
                    </a:lnTo>
                    <a:lnTo>
                      <a:pt x="2115" y="661"/>
                    </a:lnTo>
                    <a:lnTo>
                      <a:pt x="2083" y="638"/>
                    </a:lnTo>
                    <a:lnTo>
                      <a:pt x="2048" y="618"/>
                    </a:lnTo>
                    <a:lnTo>
                      <a:pt x="2011" y="600"/>
                    </a:lnTo>
                    <a:lnTo>
                      <a:pt x="1970" y="587"/>
                    </a:lnTo>
                    <a:lnTo>
                      <a:pt x="1927" y="577"/>
                    </a:lnTo>
                    <a:lnTo>
                      <a:pt x="1927" y="509"/>
                    </a:lnTo>
                    <a:lnTo>
                      <a:pt x="1924" y="488"/>
                    </a:lnTo>
                    <a:lnTo>
                      <a:pt x="1916" y="469"/>
                    </a:lnTo>
                    <a:lnTo>
                      <a:pt x="1903" y="452"/>
                    </a:lnTo>
                    <a:lnTo>
                      <a:pt x="1887" y="439"/>
                    </a:lnTo>
                    <a:lnTo>
                      <a:pt x="1867" y="431"/>
                    </a:lnTo>
                    <a:lnTo>
                      <a:pt x="1846" y="428"/>
                    </a:lnTo>
                    <a:lnTo>
                      <a:pt x="1801" y="428"/>
                    </a:lnTo>
                    <a:close/>
                    <a:moveTo>
                      <a:pt x="1321" y="0"/>
                    </a:moveTo>
                    <a:lnTo>
                      <a:pt x="2292" y="0"/>
                    </a:lnTo>
                    <a:lnTo>
                      <a:pt x="2380" y="59"/>
                    </a:lnTo>
                    <a:lnTo>
                      <a:pt x="2467" y="126"/>
                    </a:lnTo>
                    <a:lnTo>
                      <a:pt x="2553" y="199"/>
                    </a:lnTo>
                    <a:lnTo>
                      <a:pt x="2638" y="279"/>
                    </a:lnTo>
                    <a:lnTo>
                      <a:pt x="2720" y="363"/>
                    </a:lnTo>
                    <a:lnTo>
                      <a:pt x="2801" y="452"/>
                    </a:lnTo>
                    <a:lnTo>
                      <a:pt x="2880" y="547"/>
                    </a:lnTo>
                    <a:lnTo>
                      <a:pt x="2957" y="643"/>
                    </a:lnTo>
                    <a:lnTo>
                      <a:pt x="3031" y="744"/>
                    </a:lnTo>
                    <a:lnTo>
                      <a:pt x="3103" y="848"/>
                    </a:lnTo>
                    <a:lnTo>
                      <a:pt x="3171" y="952"/>
                    </a:lnTo>
                    <a:lnTo>
                      <a:pt x="3235" y="1059"/>
                    </a:lnTo>
                    <a:lnTo>
                      <a:pt x="3296" y="1167"/>
                    </a:lnTo>
                    <a:lnTo>
                      <a:pt x="3354" y="1275"/>
                    </a:lnTo>
                    <a:lnTo>
                      <a:pt x="3406" y="1382"/>
                    </a:lnTo>
                    <a:lnTo>
                      <a:pt x="3455" y="1490"/>
                    </a:lnTo>
                    <a:lnTo>
                      <a:pt x="3494" y="1588"/>
                    </a:lnTo>
                    <a:lnTo>
                      <a:pt x="3526" y="1684"/>
                    </a:lnTo>
                    <a:lnTo>
                      <a:pt x="3552" y="1780"/>
                    </a:lnTo>
                    <a:lnTo>
                      <a:pt x="3573" y="1873"/>
                    </a:lnTo>
                    <a:lnTo>
                      <a:pt x="3589" y="1965"/>
                    </a:lnTo>
                    <a:lnTo>
                      <a:pt x="3600" y="2052"/>
                    </a:lnTo>
                    <a:lnTo>
                      <a:pt x="3608" y="2136"/>
                    </a:lnTo>
                    <a:lnTo>
                      <a:pt x="3613" y="2215"/>
                    </a:lnTo>
                    <a:lnTo>
                      <a:pt x="3614" y="2289"/>
                    </a:lnTo>
                    <a:lnTo>
                      <a:pt x="3611" y="2335"/>
                    </a:lnTo>
                    <a:lnTo>
                      <a:pt x="3603" y="2378"/>
                    </a:lnTo>
                    <a:lnTo>
                      <a:pt x="3588" y="2419"/>
                    </a:lnTo>
                    <a:lnTo>
                      <a:pt x="3569" y="2458"/>
                    </a:lnTo>
                    <a:lnTo>
                      <a:pt x="3545" y="2493"/>
                    </a:lnTo>
                    <a:lnTo>
                      <a:pt x="3517" y="2525"/>
                    </a:lnTo>
                    <a:lnTo>
                      <a:pt x="3484" y="2553"/>
                    </a:lnTo>
                    <a:lnTo>
                      <a:pt x="3449" y="2577"/>
                    </a:lnTo>
                    <a:lnTo>
                      <a:pt x="3411" y="2596"/>
                    </a:lnTo>
                    <a:lnTo>
                      <a:pt x="3369" y="2610"/>
                    </a:lnTo>
                    <a:lnTo>
                      <a:pt x="3326" y="2619"/>
                    </a:lnTo>
                    <a:lnTo>
                      <a:pt x="3280" y="2623"/>
                    </a:lnTo>
                    <a:lnTo>
                      <a:pt x="333" y="2623"/>
                    </a:lnTo>
                    <a:lnTo>
                      <a:pt x="288" y="2619"/>
                    </a:lnTo>
                    <a:lnTo>
                      <a:pt x="244" y="2610"/>
                    </a:lnTo>
                    <a:lnTo>
                      <a:pt x="204" y="2596"/>
                    </a:lnTo>
                    <a:lnTo>
                      <a:pt x="164" y="2577"/>
                    </a:lnTo>
                    <a:lnTo>
                      <a:pt x="129" y="2553"/>
                    </a:lnTo>
                    <a:lnTo>
                      <a:pt x="98" y="2525"/>
                    </a:lnTo>
                    <a:lnTo>
                      <a:pt x="69" y="2493"/>
                    </a:lnTo>
                    <a:lnTo>
                      <a:pt x="45" y="2458"/>
                    </a:lnTo>
                    <a:lnTo>
                      <a:pt x="26" y="2419"/>
                    </a:lnTo>
                    <a:lnTo>
                      <a:pt x="12" y="2378"/>
                    </a:lnTo>
                    <a:lnTo>
                      <a:pt x="3" y="2335"/>
                    </a:lnTo>
                    <a:lnTo>
                      <a:pt x="0" y="2289"/>
                    </a:lnTo>
                    <a:lnTo>
                      <a:pt x="1" y="2215"/>
                    </a:lnTo>
                    <a:lnTo>
                      <a:pt x="5" y="2136"/>
                    </a:lnTo>
                    <a:lnTo>
                      <a:pt x="13" y="2052"/>
                    </a:lnTo>
                    <a:lnTo>
                      <a:pt x="25" y="1965"/>
                    </a:lnTo>
                    <a:lnTo>
                      <a:pt x="41" y="1873"/>
                    </a:lnTo>
                    <a:lnTo>
                      <a:pt x="61" y="1780"/>
                    </a:lnTo>
                    <a:lnTo>
                      <a:pt x="88" y="1684"/>
                    </a:lnTo>
                    <a:lnTo>
                      <a:pt x="121" y="1588"/>
                    </a:lnTo>
                    <a:lnTo>
                      <a:pt x="159" y="1490"/>
                    </a:lnTo>
                    <a:lnTo>
                      <a:pt x="208" y="1382"/>
                    </a:lnTo>
                    <a:lnTo>
                      <a:pt x="261" y="1275"/>
                    </a:lnTo>
                    <a:lnTo>
                      <a:pt x="318" y="1167"/>
                    </a:lnTo>
                    <a:lnTo>
                      <a:pt x="379" y="1059"/>
                    </a:lnTo>
                    <a:lnTo>
                      <a:pt x="444" y="952"/>
                    </a:lnTo>
                    <a:lnTo>
                      <a:pt x="512" y="848"/>
                    </a:lnTo>
                    <a:lnTo>
                      <a:pt x="583" y="744"/>
                    </a:lnTo>
                    <a:lnTo>
                      <a:pt x="657" y="643"/>
                    </a:lnTo>
                    <a:lnTo>
                      <a:pt x="733" y="547"/>
                    </a:lnTo>
                    <a:lnTo>
                      <a:pt x="812" y="452"/>
                    </a:lnTo>
                    <a:lnTo>
                      <a:pt x="894" y="363"/>
                    </a:lnTo>
                    <a:lnTo>
                      <a:pt x="977" y="279"/>
                    </a:lnTo>
                    <a:lnTo>
                      <a:pt x="1061" y="199"/>
                    </a:lnTo>
                    <a:lnTo>
                      <a:pt x="1147" y="126"/>
                    </a:lnTo>
                    <a:lnTo>
                      <a:pt x="1233" y="59"/>
                    </a:lnTo>
                    <a:lnTo>
                      <a:pt x="13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8" name="Freeform 51">
                <a:extLst>
                  <a:ext uri="{FF2B5EF4-FFF2-40B4-BE49-F238E27FC236}">
                    <a16:creationId xmlns:a16="http://schemas.microsoft.com/office/drawing/2014/main" xmlns="" id="{3B1B5F32-3B0A-4CD0-A264-7E3F507C1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600" y="4732338"/>
                <a:ext cx="276225" cy="115887"/>
              </a:xfrm>
              <a:custGeom>
                <a:avLst/>
                <a:gdLst>
                  <a:gd name="T0" fmla="*/ 780 w 1563"/>
                  <a:gd name="T1" fmla="*/ 0 h 657"/>
                  <a:gd name="T2" fmla="*/ 782 w 1563"/>
                  <a:gd name="T3" fmla="*/ 0 h 657"/>
                  <a:gd name="T4" fmla="*/ 1417 w 1563"/>
                  <a:gd name="T5" fmla="*/ 2 h 657"/>
                  <a:gd name="T6" fmla="*/ 1448 w 1563"/>
                  <a:gd name="T7" fmla="*/ 6 h 657"/>
                  <a:gd name="T8" fmla="*/ 1475 w 1563"/>
                  <a:gd name="T9" fmla="*/ 15 h 657"/>
                  <a:gd name="T10" fmla="*/ 1501 w 1563"/>
                  <a:gd name="T11" fmla="*/ 28 h 657"/>
                  <a:gd name="T12" fmla="*/ 1521 w 1563"/>
                  <a:gd name="T13" fmla="*/ 46 h 657"/>
                  <a:gd name="T14" fmla="*/ 1539 w 1563"/>
                  <a:gd name="T15" fmla="*/ 67 h 657"/>
                  <a:gd name="T16" fmla="*/ 1551 w 1563"/>
                  <a:gd name="T17" fmla="*/ 91 h 657"/>
                  <a:gd name="T18" fmla="*/ 1560 w 1563"/>
                  <a:gd name="T19" fmla="*/ 118 h 657"/>
                  <a:gd name="T20" fmla="*/ 1563 w 1563"/>
                  <a:gd name="T21" fmla="*/ 145 h 657"/>
                  <a:gd name="T22" fmla="*/ 1561 w 1563"/>
                  <a:gd name="T23" fmla="*/ 174 h 657"/>
                  <a:gd name="T24" fmla="*/ 1552 w 1563"/>
                  <a:gd name="T25" fmla="*/ 202 h 657"/>
                  <a:gd name="T26" fmla="*/ 1538 w 1563"/>
                  <a:gd name="T27" fmla="*/ 229 h 657"/>
                  <a:gd name="T28" fmla="*/ 1254 w 1563"/>
                  <a:gd name="T29" fmla="*/ 657 h 657"/>
                  <a:gd name="T30" fmla="*/ 310 w 1563"/>
                  <a:gd name="T31" fmla="*/ 657 h 657"/>
                  <a:gd name="T32" fmla="*/ 25 w 1563"/>
                  <a:gd name="T33" fmla="*/ 229 h 657"/>
                  <a:gd name="T34" fmla="*/ 11 w 1563"/>
                  <a:gd name="T35" fmla="*/ 202 h 657"/>
                  <a:gd name="T36" fmla="*/ 2 w 1563"/>
                  <a:gd name="T37" fmla="*/ 174 h 657"/>
                  <a:gd name="T38" fmla="*/ 0 w 1563"/>
                  <a:gd name="T39" fmla="*/ 145 h 657"/>
                  <a:gd name="T40" fmla="*/ 3 w 1563"/>
                  <a:gd name="T41" fmla="*/ 118 h 657"/>
                  <a:gd name="T42" fmla="*/ 12 w 1563"/>
                  <a:gd name="T43" fmla="*/ 91 h 657"/>
                  <a:gd name="T44" fmla="*/ 25 w 1563"/>
                  <a:gd name="T45" fmla="*/ 67 h 657"/>
                  <a:gd name="T46" fmla="*/ 41 w 1563"/>
                  <a:gd name="T47" fmla="*/ 46 h 657"/>
                  <a:gd name="T48" fmla="*/ 63 w 1563"/>
                  <a:gd name="T49" fmla="*/ 28 h 657"/>
                  <a:gd name="T50" fmla="*/ 87 w 1563"/>
                  <a:gd name="T51" fmla="*/ 15 h 657"/>
                  <a:gd name="T52" fmla="*/ 115 w 1563"/>
                  <a:gd name="T53" fmla="*/ 6 h 657"/>
                  <a:gd name="T54" fmla="*/ 145 w 1563"/>
                  <a:gd name="T55" fmla="*/ 2 h 657"/>
                  <a:gd name="T56" fmla="*/ 780 w 1563"/>
                  <a:gd name="T57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3" h="657">
                    <a:moveTo>
                      <a:pt x="780" y="0"/>
                    </a:moveTo>
                    <a:lnTo>
                      <a:pt x="782" y="0"/>
                    </a:lnTo>
                    <a:lnTo>
                      <a:pt x="1417" y="2"/>
                    </a:lnTo>
                    <a:lnTo>
                      <a:pt x="1448" y="6"/>
                    </a:lnTo>
                    <a:lnTo>
                      <a:pt x="1475" y="15"/>
                    </a:lnTo>
                    <a:lnTo>
                      <a:pt x="1501" y="28"/>
                    </a:lnTo>
                    <a:lnTo>
                      <a:pt x="1521" y="46"/>
                    </a:lnTo>
                    <a:lnTo>
                      <a:pt x="1539" y="67"/>
                    </a:lnTo>
                    <a:lnTo>
                      <a:pt x="1551" y="91"/>
                    </a:lnTo>
                    <a:lnTo>
                      <a:pt x="1560" y="118"/>
                    </a:lnTo>
                    <a:lnTo>
                      <a:pt x="1563" y="145"/>
                    </a:lnTo>
                    <a:lnTo>
                      <a:pt x="1561" y="174"/>
                    </a:lnTo>
                    <a:lnTo>
                      <a:pt x="1552" y="202"/>
                    </a:lnTo>
                    <a:lnTo>
                      <a:pt x="1538" y="229"/>
                    </a:lnTo>
                    <a:lnTo>
                      <a:pt x="1254" y="657"/>
                    </a:lnTo>
                    <a:lnTo>
                      <a:pt x="310" y="657"/>
                    </a:lnTo>
                    <a:lnTo>
                      <a:pt x="25" y="229"/>
                    </a:lnTo>
                    <a:lnTo>
                      <a:pt x="11" y="202"/>
                    </a:lnTo>
                    <a:lnTo>
                      <a:pt x="2" y="174"/>
                    </a:lnTo>
                    <a:lnTo>
                      <a:pt x="0" y="145"/>
                    </a:lnTo>
                    <a:lnTo>
                      <a:pt x="3" y="118"/>
                    </a:lnTo>
                    <a:lnTo>
                      <a:pt x="12" y="91"/>
                    </a:lnTo>
                    <a:lnTo>
                      <a:pt x="25" y="67"/>
                    </a:lnTo>
                    <a:lnTo>
                      <a:pt x="41" y="46"/>
                    </a:lnTo>
                    <a:lnTo>
                      <a:pt x="63" y="28"/>
                    </a:lnTo>
                    <a:lnTo>
                      <a:pt x="87" y="15"/>
                    </a:lnTo>
                    <a:lnTo>
                      <a:pt x="115" y="6"/>
                    </a:lnTo>
                    <a:lnTo>
                      <a:pt x="145" y="2"/>
                    </a:lnTo>
                    <a:lnTo>
                      <a:pt x="7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xmlns="" id="{AA01D9C9-2AE3-4E9D-B604-3BCE3F894D8A}"/>
                </a:ext>
              </a:extLst>
            </p:cNvPr>
            <p:cNvGrpSpPr/>
            <p:nvPr/>
          </p:nvGrpSpPr>
          <p:grpSpPr>
            <a:xfrm>
              <a:off x="-2535530" y="3625430"/>
              <a:ext cx="284796" cy="277680"/>
              <a:chOff x="4276725" y="4691063"/>
              <a:chExt cx="347663" cy="349250"/>
            </a:xfrm>
            <a:solidFill>
              <a:schemeClr val="bg1"/>
            </a:solidFill>
          </p:grpSpPr>
          <p:sp>
            <p:nvSpPr>
              <p:cNvPr id="224" name="Freeform 56">
                <a:extLst>
                  <a:ext uri="{FF2B5EF4-FFF2-40B4-BE49-F238E27FC236}">
                    <a16:creationId xmlns:a16="http://schemas.microsoft.com/office/drawing/2014/main" xmlns="" id="{73795368-DC48-4BBE-BD88-C992EFCDAD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0225" y="4691063"/>
                <a:ext cx="284163" cy="161925"/>
              </a:xfrm>
              <a:custGeom>
                <a:avLst/>
                <a:gdLst>
                  <a:gd name="T0" fmla="*/ 2252 w 2690"/>
                  <a:gd name="T1" fmla="*/ 1266 h 1529"/>
                  <a:gd name="T2" fmla="*/ 2362 w 2690"/>
                  <a:gd name="T3" fmla="*/ 1202 h 1529"/>
                  <a:gd name="T4" fmla="*/ 2182 w 2690"/>
                  <a:gd name="T5" fmla="*/ 848 h 1529"/>
                  <a:gd name="T6" fmla="*/ 2007 w 2690"/>
                  <a:gd name="T7" fmla="*/ 1266 h 1529"/>
                  <a:gd name="T8" fmla="*/ 2210 w 2690"/>
                  <a:gd name="T9" fmla="*/ 889 h 1529"/>
                  <a:gd name="T10" fmla="*/ 1945 w 2690"/>
                  <a:gd name="T11" fmla="*/ 591 h 1529"/>
                  <a:gd name="T12" fmla="*/ 1661 w 2690"/>
                  <a:gd name="T13" fmla="*/ 1266 h 1529"/>
                  <a:gd name="T14" fmla="*/ 1986 w 2690"/>
                  <a:gd name="T15" fmla="*/ 628 h 1529"/>
                  <a:gd name="T16" fmla="*/ 1657 w 2690"/>
                  <a:gd name="T17" fmla="*/ 403 h 1529"/>
                  <a:gd name="T18" fmla="*/ 1210 w 2690"/>
                  <a:gd name="T19" fmla="*/ 1266 h 1529"/>
                  <a:gd name="T20" fmla="*/ 1782 w 2690"/>
                  <a:gd name="T21" fmla="*/ 471 h 1529"/>
                  <a:gd name="T22" fmla="*/ 1657 w 2690"/>
                  <a:gd name="T23" fmla="*/ 403 h 1529"/>
                  <a:gd name="T24" fmla="*/ 574 w 2690"/>
                  <a:gd name="T25" fmla="*/ 348 h 1529"/>
                  <a:gd name="T26" fmla="*/ 445 w 2690"/>
                  <a:gd name="T27" fmla="*/ 403 h 1529"/>
                  <a:gd name="T28" fmla="*/ 478 w 2690"/>
                  <a:gd name="T29" fmla="*/ 530 h 1529"/>
                  <a:gd name="T30" fmla="*/ 1318 w 2690"/>
                  <a:gd name="T31" fmla="*/ 289 h 1529"/>
                  <a:gd name="T32" fmla="*/ 990 w 2690"/>
                  <a:gd name="T33" fmla="*/ 1045 h 1529"/>
                  <a:gd name="T34" fmla="*/ 1392 w 2690"/>
                  <a:gd name="T35" fmla="*/ 305 h 1529"/>
                  <a:gd name="T36" fmla="*/ 1052 w 2690"/>
                  <a:gd name="T37" fmla="*/ 263 h 1529"/>
                  <a:gd name="T38" fmla="*/ 906 w 2690"/>
                  <a:gd name="T39" fmla="*/ 271 h 1529"/>
                  <a:gd name="T40" fmla="*/ 737 w 2690"/>
                  <a:gd name="T41" fmla="*/ 792 h 1529"/>
                  <a:gd name="T42" fmla="*/ 1052 w 2690"/>
                  <a:gd name="T43" fmla="*/ 263 h 1529"/>
                  <a:gd name="T44" fmla="*/ 1146 w 2690"/>
                  <a:gd name="T45" fmla="*/ 2 h 1529"/>
                  <a:gd name="T46" fmla="*/ 1332 w 2690"/>
                  <a:gd name="T47" fmla="*/ 23 h 1529"/>
                  <a:gd name="T48" fmla="*/ 1512 w 2690"/>
                  <a:gd name="T49" fmla="*/ 64 h 1529"/>
                  <a:gd name="T50" fmla="*/ 1687 w 2690"/>
                  <a:gd name="T51" fmla="*/ 126 h 1529"/>
                  <a:gd name="T52" fmla="*/ 1853 w 2690"/>
                  <a:gd name="T53" fmla="*/ 206 h 1529"/>
                  <a:gd name="T54" fmla="*/ 2009 w 2690"/>
                  <a:gd name="T55" fmla="*/ 304 h 1529"/>
                  <a:gd name="T56" fmla="*/ 2155 w 2690"/>
                  <a:gd name="T57" fmla="*/ 421 h 1529"/>
                  <a:gd name="T58" fmla="*/ 2286 w 2690"/>
                  <a:gd name="T59" fmla="*/ 554 h 1529"/>
                  <a:gd name="T60" fmla="*/ 2400 w 2690"/>
                  <a:gd name="T61" fmla="*/ 698 h 1529"/>
                  <a:gd name="T62" fmla="*/ 2498 w 2690"/>
                  <a:gd name="T63" fmla="*/ 855 h 1529"/>
                  <a:gd name="T64" fmla="*/ 2577 w 2690"/>
                  <a:gd name="T65" fmla="*/ 1023 h 1529"/>
                  <a:gd name="T66" fmla="*/ 2637 w 2690"/>
                  <a:gd name="T67" fmla="*/ 1197 h 1529"/>
                  <a:gd name="T68" fmla="*/ 2677 w 2690"/>
                  <a:gd name="T69" fmla="*/ 1380 h 1529"/>
                  <a:gd name="T70" fmla="*/ 2689 w 2690"/>
                  <a:gd name="T71" fmla="*/ 1488 h 1529"/>
                  <a:gd name="T72" fmla="*/ 2677 w 2690"/>
                  <a:gd name="T73" fmla="*/ 1513 h 1529"/>
                  <a:gd name="T74" fmla="*/ 2653 w 2690"/>
                  <a:gd name="T75" fmla="*/ 1527 h 1529"/>
                  <a:gd name="T76" fmla="*/ 1123 w 2690"/>
                  <a:gd name="T77" fmla="*/ 1529 h 1529"/>
                  <a:gd name="T78" fmla="*/ 1097 w 2690"/>
                  <a:gd name="T79" fmla="*/ 1523 h 1529"/>
                  <a:gd name="T80" fmla="*/ 14 w 2690"/>
                  <a:gd name="T81" fmla="*/ 440 h 1529"/>
                  <a:gd name="T82" fmla="*/ 1 w 2690"/>
                  <a:gd name="T83" fmla="*/ 416 h 1529"/>
                  <a:gd name="T84" fmla="*/ 2 w 2690"/>
                  <a:gd name="T85" fmla="*/ 388 h 1529"/>
                  <a:gd name="T86" fmla="*/ 18 w 2690"/>
                  <a:gd name="T87" fmla="*/ 365 h 1529"/>
                  <a:gd name="T88" fmla="*/ 171 w 2690"/>
                  <a:gd name="T89" fmla="*/ 256 h 1529"/>
                  <a:gd name="T90" fmla="*/ 333 w 2690"/>
                  <a:gd name="T91" fmla="*/ 166 h 1529"/>
                  <a:gd name="T92" fmla="*/ 504 w 2690"/>
                  <a:gd name="T93" fmla="*/ 94 h 1529"/>
                  <a:gd name="T94" fmla="*/ 682 w 2690"/>
                  <a:gd name="T95" fmla="*/ 42 h 1529"/>
                  <a:gd name="T96" fmla="*/ 866 w 2690"/>
                  <a:gd name="T97" fmla="*/ 10 h 1529"/>
                  <a:gd name="T98" fmla="*/ 1052 w 2690"/>
                  <a:gd name="T99" fmla="*/ 0 h 1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90" h="1529">
                    <a:moveTo>
                      <a:pt x="2339" y="1139"/>
                    </a:moveTo>
                    <a:lnTo>
                      <a:pt x="2252" y="1266"/>
                    </a:lnTo>
                    <a:lnTo>
                      <a:pt x="2382" y="1266"/>
                    </a:lnTo>
                    <a:lnTo>
                      <a:pt x="2362" y="1202"/>
                    </a:lnTo>
                    <a:lnTo>
                      <a:pt x="2339" y="1139"/>
                    </a:lnTo>
                    <a:close/>
                    <a:moveTo>
                      <a:pt x="2182" y="848"/>
                    </a:moveTo>
                    <a:lnTo>
                      <a:pt x="1904" y="1266"/>
                    </a:lnTo>
                    <a:lnTo>
                      <a:pt x="2007" y="1266"/>
                    </a:lnTo>
                    <a:lnTo>
                      <a:pt x="2236" y="931"/>
                    </a:lnTo>
                    <a:lnTo>
                      <a:pt x="2210" y="889"/>
                    </a:lnTo>
                    <a:lnTo>
                      <a:pt x="2182" y="848"/>
                    </a:lnTo>
                    <a:close/>
                    <a:moveTo>
                      <a:pt x="1945" y="591"/>
                    </a:moveTo>
                    <a:lnTo>
                      <a:pt x="1497" y="1266"/>
                    </a:lnTo>
                    <a:lnTo>
                      <a:pt x="1661" y="1266"/>
                    </a:lnTo>
                    <a:lnTo>
                      <a:pt x="2046" y="686"/>
                    </a:lnTo>
                    <a:lnTo>
                      <a:pt x="1986" y="628"/>
                    </a:lnTo>
                    <a:lnTo>
                      <a:pt x="1945" y="591"/>
                    </a:lnTo>
                    <a:close/>
                    <a:moveTo>
                      <a:pt x="1657" y="403"/>
                    </a:moveTo>
                    <a:lnTo>
                      <a:pt x="1135" y="1190"/>
                    </a:lnTo>
                    <a:lnTo>
                      <a:pt x="1210" y="1266"/>
                    </a:lnTo>
                    <a:lnTo>
                      <a:pt x="1255" y="1266"/>
                    </a:lnTo>
                    <a:lnTo>
                      <a:pt x="1782" y="471"/>
                    </a:lnTo>
                    <a:lnTo>
                      <a:pt x="1721" y="436"/>
                    </a:lnTo>
                    <a:lnTo>
                      <a:pt x="1657" y="403"/>
                    </a:lnTo>
                    <a:close/>
                    <a:moveTo>
                      <a:pt x="615" y="334"/>
                    </a:moveTo>
                    <a:lnTo>
                      <a:pt x="574" y="348"/>
                    </a:lnTo>
                    <a:lnTo>
                      <a:pt x="509" y="374"/>
                    </a:lnTo>
                    <a:lnTo>
                      <a:pt x="445" y="403"/>
                    </a:lnTo>
                    <a:lnTo>
                      <a:pt x="382" y="436"/>
                    </a:lnTo>
                    <a:lnTo>
                      <a:pt x="478" y="530"/>
                    </a:lnTo>
                    <a:lnTo>
                      <a:pt x="615" y="334"/>
                    </a:lnTo>
                    <a:close/>
                    <a:moveTo>
                      <a:pt x="1318" y="289"/>
                    </a:moveTo>
                    <a:lnTo>
                      <a:pt x="883" y="937"/>
                    </a:lnTo>
                    <a:lnTo>
                      <a:pt x="990" y="1045"/>
                    </a:lnTo>
                    <a:lnTo>
                      <a:pt x="1466" y="326"/>
                    </a:lnTo>
                    <a:lnTo>
                      <a:pt x="1392" y="305"/>
                    </a:lnTo>
                    <a:lnTo>
                      <a:pt x="1318" y="289"/>
                    </a:lnTo>
                    <a:close/>
                    <a:moveTo>
                      <a:pt x="1052" y="263"/>
                    </a:moveTo>
                    <a:lnTo>
                      <a:pt x="979" y="265"/>
                    </a:lnTo>
                    <a:lnTo>
                      <a:pt x="906" y="271"/>
                    </a:lnTo>
                    <a:lnTo>
                      <a:pt x="622" y="676"/>
                    </a:lnTo>
                    <a:lnTo>
                      <a:pt x="737" y="792"/>
                    </a:lnTo>
                    <a:lnTo>
                      <a:pt x="1091" y="264"/>
                    </a:lnTo>
                    <a:lnTo>
                      <a:pt x="1052" y="263"/>
                    </a:lnTo>
                    <a:close/>
                    <a:moveTo>
                      <a:pt x="1052" y="0"/>
                    </a:moveTo>
                    <a:lnTo>
                      <a:pt x="1146" y="2"/>
                    </a:lnTo>
                    <a:lnTo>
                      <a:pt x="1239" y="10"/>
                    </a:lnTo>
                    <a:lnTo>
                      <a:pt x="1332" y="23"/>
                    </a:lnTo>
                    <a:lnTo>
                      <a:pt x="1423" y="41"/>
                    </a:lnTo>
                    <a:lnTo>
                      <a:pt x="1512" y="64"/>
                    </a:lnTo>
                    <a:lnTo>
                      <a:pt x="1600" y="92"/>
                    </a:lnTo>
                    <a:lnTo>
                      <a:pt x="1687" y="126"/>
                    </a:lnTo>
                    <a:lnTo>
                      <a:pt x="1771" y="164"/>
                    </a:lnTo>
                    <a:lnTo>
                      <a:pt x="1853" y="206"/>
                    </a:lnTo>
                    <a:lnTo>
                      <a:pt x="1933" y="253"/>
                    </a:lnTo>
                    <a:lnTo>
                      <a:pt x="2009" y="304"/>
                    </a:lnTo>
                    <a:lnTo>
                      <a:pt x="2084" y="361"/>
                    </a:lnTo>
                    <a:lnTo>
                      <a:pt x="2155" y="421"/>
                    </a:lnTo>
                    <a:lnTo>
                      <a:pt x="2223" y="485"/>
                    </a:lnTo>
                    <a:lnTo>
                      <a:pt x="2286" y="554"/>
                    </a:lnTo>
                    <a:lnTo>
                      <a:pt x="2345" y="625"/>
                    </a:lnTo>
                    <a:lnTo>
                      <a:pt x="2400" y="698"/>
                    </a:lnTo>
                    <a:lnTo>
                      <a:pt x="2451" y="776"/>
                    </a:lnTo>
                    <a:lnTo>
                      <a:pt x="2498" y="855"/>
                    </a:lnTo>
                    <a:lnTo>
                      <a:pt x="2540" y="937"/>
                    </a:lnTo>
                    <a:lnTo>
                      <a:pt x="2577" y="1023"/>
                    </a:lnTo>
                    <a:lnTo>
                      <a:pt x="2609" y="1109"/>
                    </a:lnTo>
                    <a:lnTo>
                      <a:pt x="2637" y="1197"/>
                    </a:lnTo>
                    <a:lnTo>
                      <a:pt x="2659" y="1288"/>
                    </a:lnTo>
                    <a:lnTo>
                      <a:pt x="2677" y="1380"/>
                    </a:lnTo>
                    <a:lnTo>
                      <a:pt x="2690" y="1474"/>
                    </a:lnTo>
                    <a:lnTo>
                      <a:pt x="2689" y="1488"/>
                    </a:lnTo>
                    <a:lnTo>
                      <a:pt x="2685" y="1501"/>
                    </a:lnTo>
                    <a:lnTo>
                      <a:pt x="2677" y="1513"/>
                    </a:lnTo>
                    <a:lnTo>
                      <a:pt x="2666" y="1522"/>
                    </a:lnTo>
                    <a:lnTo>
                      <a:pt x="2653" y="1527"/>
                    </a:lnTo>
                    <a:lnTo>
                      <a:pt x="2640" y="1529"/>
                    </a:lnTo>
                    <a:lnTo>
                      <a:pt x="1123" y="1529"/>
                    </a:lnTo>
                    <a:lnTo>
                      <a:pt x="1110" y="1528"/>
                    </a:lnTo>
                    <a:lnTo>
                      <a:pt x="1097" y="1523"/>
                    </a:lnTo>
                    <a:lnTo>
                      <a:pt x="1087" y="1515"/>
                    </a:lnTo>
                    <a:lnTo>
                      <a:pt x="14" y="440"/>
                    </a:lnTo>
                    <a:lnTo>
                      <a:pt x="6" y="429"/>
                    </a:lnTo>
                    <a:lnTo>
                      <a:pt x="1" y="416"/>
                    </a:lnTo>
                    <a:lnTo>
                      <a:pt x="0" y="402"/>
                    </a:lnTo>
                    <a:lnTo>
                      <a:pt x="2" y="388"/>
                    </a:lnTo>
                    <a:lnTo>
                      <a:pt x="9" y="375"/>
                    </a:lnTo>
                    <a:lnTo>
                      <a:pt x="18" y="365"/>
                    </a:lnTo>
                    <a:lnTo>
                      <a:pt x="93" y="308"/>
                    </a:lnTo>
                    <a:lnTo>
                      <a:pt x="171" y="256"/>
                    </a:lnTo>
                    <a:lnTo>
                      <a:pt x="250" y="208"/>
                    </a:lnTo>
                    <a:lnTo>
                      <a:pt x="333" y="166"/>
                    </a:lnTo>
                    <a:lnTo>
                      <a:pt x="417" y="128"/>
                    </a:lnTo>
                    <a:lnTo>
                      <a:pt x="504" y="94"/>
                    </a:lnTo>
                    <a:lnTo>
                      <a:pt x="592" y="65"/>
                    </a:lnTo>
                    <a:lnTo>
                      <a:pt x="682" y="42"/>
                    </a:lnTo>
                    <a:lnTo>
                      <a:pt x="773" y="24"/>
                    </a:lnTo>
                    <a:lnTo>
                      <a:pt x="866" y="10"/>
                    </a:lnTo>
                    <a:lnTo>
                      <a:pt x="958" y="3"/>
                    </a:lnTo>
                    <a:lnTo>
                      <a:pt x="10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5" name="Freeform 57">
                <a:extLst>
                  <a:ext uri="{FF2B5EF4-FFF2-40B4-BE49-F238E27FC236}">
                    <a16:creationId xmlns:a16="http://schemas.microsoft.com/office/drawing/2014/main" xmlns="" id="{C8F3FA7F-FB7A-4C9D-A91C-4A6976B510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76725" y="4754563"/>
                <a:ext cx="157163" cy="250825"/>
              </a:xfrm>
              <a:custGeom>
                <a:avLst/>
                <a:gdLst>
                  <a:gd name="T0" fmla="*/ 403 w 1481"/>
                  <a:gd name="T1" fmla="*/ 446 h 2369"/>
                  <a:gd name="T2" fmla="*/ 348 w 1481"/>
                  <a:gd name="T3" fmla="*/ 575 h 2369"/>
                  <a:gd name="T4" fmla="*/ 301 w 1481"/>
                  <a:gd name="T5" fmla="*/ 731 h 2369"/>
                  <a:gd name="T6" fmla="*/ 273 w 1481"/>
                  <a:gd name="T7" fmla="*/ 891 h 2369"/>
                  <a:gd name="T8" fmla="*/ 263 w 1481"/>
                  <a:gd name="T9" fmla="*/ 1053 h 2369"/>
                  <a:gd name="T10" fmla="*/ 276 w 1481"/>
                  <a:gd name="T11" fmla="*/ 1241 h 2369"/>
                  <a:gd name="T12" fmla="*/ 312 w 1481"/>
                  <a:gd name="T13" fmla="*/ 1423 h 2369"/>
                  <a:gd name="T14" fmla="*/ 373 w 1481"/>
                  <a:gd name="T15" fmla="*/ 1598 h 2369"/>
                  <a:gd name="T16" fmla="*/ 448 w 1481"/>
                  <a:gd name="T17" fmla="*/ 1748 h 2369"/>
                  <a:gd name="T18" fmla="*/ 529 w 1481"/>
                  <a:gd name="T19" fmla="*/ 1872 h 2369"/>
                  <a:gd name="T20" fmla="*/ 624 w 1481"/>
                  <a:gd name="T21" fmla="*/ 1988 h 2369"/>
                  <a:gd name="T22" fmla="*/ 435 w 1481"/>
                  <a:gd name="T23" fmla="*/ 383 h 2369"/>
                  <a:gd name="T24" fmla="*/ 415 w 1481"/>
                  <a:gd name="T25" fmla="*/ 1 h 2369"/>
                  <a:gd name="T26" fmla="*/ 439 w 1481"/>
                  <a:gd name="T27" fmla="*/ 15 h 2369"/>
                  <a:gd name="T28" fmla="*/ 1475 w 1481"/>
                  <a:gd name="T29" fmla="*/ 1054 h 2369"/>
                  <a:gd name="T30" fmla="*/ 1481 w 1481"/>
                  <a:gd name="T31" fmla="*/ 1081 h 2369"/>
                  <a:gd name="T32" fmla="*/ 1474 w 1481"/>
                  <a:gd name="T33" fmla="*/ 1106 h 2369"/>
                  <a:gd name="T34" fmla="*/ 704 w 1481"/>
                  <a:gd name="T35" fmla="*/ 2356 h 2369"/>
                  <a:gd name="T36" fmla="*/ 679 w 1481"/>
                  <a:gd name="T37" fmla="*/ 2368 h 2369"/>
                  <a:gd name="T38" fmla="*/ 654 w 1481"/>
                  <a:gd name="T39" fmla="*/ 2366 h 2369"/>
                  <a:gd name="T40" fmla="*/ 564 w 1481"/>
                  <a:gd name="T41" fmla="*/ 2298 h 2369"/>
                  <a:gd name="T42" fmla="*/ 429 w 1481"/>
                  <a:gd name="T43" fmla="*/ 2166 h 2369"/>
                  <a:gd name="T44" fmla="*/ 311 w 1481"/>
                  <a:gd name="T45" fmla="*/ 2020 h 2369"/>
                  <a:gd name="T46" fmla="*/ 211 w 1481"/>
                  <a:gd name="T47" fmla="*/ 1863 h 2369"/>
                  <a:gd name="T48" fmla="*/ 128 w 1481"/>
                  <a:gd name="T49" fmla="*/ 1696 h 2369"/>
                  <a:gd name="T50" fmla="*/ 66 w 1481"/>
                  <a:gd name="T51" fmla="*/ 1521 h 2369"/>
                  <a:gd name="T52" fmla="*/ 24 w 1481"/>
                  <a:gd name="T53" fmla="*/ 1338 h 2369"/>
                  <a:gd name="T54" fmla="*/ 3 w 1481"/>
                  <a:gd name="T55" fmla="*/ 1150 h 2369"/>
                  <a:gd name="T56" fmla="*/ 3 w 1481"/>
                  <a:gd name="T57" fmla="*/ 960 h 2369"/>
                  <a:gd name="T58" fmla="*/ 24 w 1481"/>
                  <a:gd name="T59" fmla="*/ 775 h 2369"/>
                  <a:gd name="T60" fmla="*/ 66 w 1481"/>
                  <a:gd name="T61" fmla="*/ 593 h 2369"/>
                  <a:gd name="T62" fmla="*/ 127 w 1481"/>
                  <a:gd name="T63" fmla="*/ 419 h 2369"/>
                  <a:gd name="T64" fmla="*/ 209 w 1481"/>
                  <a:gd name="T65" fmla="*/ 251 h 2369"/>
                  <a:gd name="T66" fmla="*/ 308 w 1481"/>
                  <a:gd name="T67" fmla="*/ 93 h 2369"/>
                  <a:gd name="T68" fmla="*/ 374 w 1481"/>
                  <a:gd name="T69" fmla="*/ 9 h 2369"/>
                  <a:gd name="T70" fmla="*/ 401 w 1481"/>
                  <a:gd name="T71" fmla="*/ 0 h 2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81" h="2369">
                    <a:moveTo>
                      <a:pt x="435" y="383"/>
                    </a:moveTo>
                    <a:lnTo>
                      <a:pt x="403" y="446"/>
                    </a:lnTo>
                    <a:lnTo>
                      <a:pt x="373" y="510"/>
                    </a:lnTo>
                    <a:lnTo>
                      <a:pt x="348" y="575"/>
                    </a:lnTo>
                    <a:lnTo>
                      <a:pt x="322" y="653"/>
                    </a:lnTo>
                    <a:lnTo>
                      <a:pt x="301" y="731"/>
                    </a:lnTo>
                    <a:lnTo>
                      <a:pt x="284" y="810"/>
                    </a:lnTo>
                    <a:lnTo>
                      <a:pt x="273" y="891"/>
                    </a:lnTo>
                    <a:lnTo>
                      <a:pt x="266" y="972"/>
                    </a:lnTo>
                    <a:lnTo>
                      <a:pt x="263" y="1053"/>
                    </a:lnTo>
                    <a:lnTo>
                      <a:pt x="266" y="1148"/>
                    </a:lnTo>
                    <a:lnTo>
                      <a:pt x="276" y="1241"/>
                    </a:lnTo>
                    <a:lnTo>
                      <a:pt x="291" y="1333"/>
                    </a:lnTo>
                    <a:lnTo>
                      <a:pt x="312" y="1423"/>
                    </a:lnTo>
                    <a:lnTo>
                      <a:pt x="340" y="1512"/>
                    </a:lnTo>
                    <a:lnTo>
                      <a:pt x="373" y="1598"/>
                    </a:lnTo>
                    <a:lnTo>
                      <a:pt x="413" y="1683"/>
                    </a:lnTo>
                    <a:lnTo>
                      <a:pt x="448" y="1748"/>
                    </a:lnTo>
                    <a:lnTo>
                      <a:pt x="487" y="1811"/>
                    </a:lnTo>
                    <a:lnTo>
                      <a:pt x="529" y="1872"/>
                    </a:lnTo>
                    <a:lnTo>
                      <a:pt x="574" y="1931"/>
                    </a:lnTo>
                    <a:lnTo>
                      <a:pt x="624" y="1988"/>
                    </a:lnTo>
                    <a:lnTo>
                      <a:pt x="1162" y="1111"/>
                    </a:lnTo>
                    <a:lnTo>
                      <a:pt x="435" y="383"/>
                    </a:lnTo>
                    <a:close/>
                    <a:moveTo>
                      <a:pt x="401" y="0"/>
                    </a:moveTo>
                    <a:lnTo>
                      <a:pt x="415" y="1"/>
                    </a:lnTo>
                    <a:lnTo>
                      <a:pt x="428" y="6"/>
                    </a:lnTo>
                    <a:lnTo>
                      <a:pt x="439" y="15"/>
                    </a:lnTo>
                    <a:lnTo>
                      <a:pt x="1466" y="1043"/>
                    </a:lnTo>
                    <a:lnTo>
                      <a:pt x="1475" y="1054"/>
                    </a:lnTo>
                    <a:lnTo>
                      <a:pt x="1480" y="1067"/>
                    </a:lnTo>
                    <a:lnTo>
                      <a:pt x="1481" y="1081"/>
                    </a:lnTo>
                    <a:lnTo>
                      <a:pt x="1479" y="1094"/>
                    </a:lnTo>
                    <a:lnTo>
                      <a:pt x="1474" y="1106"/>
                    </a:lnTo>
                    <a:lnTo>
                      <a:pt x="713" y="2345"/>
                    </a:lnTo>
                    <a:lnTo>
                      <a:pt x="704" y="2356"/>
                    </a:lnTo>
                    <a:lnTo>
                      <a:pt x="692" y="2364"/>
                    </a:lnTo>
                    <a:lnTo>
                      <a:pt x="679" y="2368"/>
                    </a:lnTo>
                    <a:lnTo>
                      <a:pt x="670" y="2369"/>
                    </a:lnTo>
                    <a:lnTo>
                      <a:pt x="654" y="2366"/>
                    </a:lnTo>
                    <a:lnTo>
                      <a:pt x="639" y="2359"/>
                    </a:lnTo>
                    <a:lnTo>
                      <a:pt x="564" y="2298"/>
                    </a:lnTo>
                    <a:lnTo>
                      <a:pt x="494" y="2234"/>
                    </a:lnTo>
                    <a:lnTo>
                      <a:pt x="429" y="2166"/>
                    </a:lnTo>
                    <a:lnTo>
                      <a:pt x="368" y="2094"/>
                    </a:lnTo>
                    <a:lnTo>
                      <a:pt x="311" y="2020"/>
                    </a:lnTo>
                    <a:lnTo>
                      <a:pt x="259" y="1944"/>
                    </a:lnTo>
                    <a:lnTo>
                      <a:pt x="211" y="1863"/>
                    </a:lnTo>
                    <a:lnTo>
                      <a:pt x="167" y="1781"/>
                    </a:lnTo>
                    <a:lnTo>
                      <a:pt x="128" y="1696"/>
                    </a:lnTo>
                    <a:lnTo>
                      <a:pt x="95" y="1610"/>
                    </a:lnTo>
                    <a:lnTo>
                      <a:pt x="66" y="1521"/>
                    </a:lnTo>
                    <a:lnTo>
                      <a:pt x="43" y="1430"/>
                    </a:lnTo>
                    <a:lnTo>
                      <a:pt x="24" y="1338"/>
                    </a:lnTo>
                    <a:lnTo>
                      <a:pt x="11" y="1244"/>
                    </a:lnTo>
                    <a:lnTo>
                      <a:pt x="3" y="1150"/>
                    </a:lnTo>
                    <a:lnTo>
                      <a:pt x="0" y="1053"/>
                    </a:lnTo>
                    <a:lnTo>
                      <a:pt x="3" y="960"/>
                    </a:lnTo>
                    <a:lnTo>
                      <a:pt x="11" y="867"/>
                    </a:lnTo>
                    <a:lnTo>
                      <a:pt x="24" y="775"/>
                    </a:lnTo>
                    <a:lnTo>
                      <a:pt x="42" y="684"/>
                    </a:lnTo>
                    <a:lnTo>
                      <a:pt x="66" y="593"/>
                    </a:lnTo>
                    <a:lnTo>
                      <a:pt x="94" y="505"/>
                    </a:lnTo>
                    <a:lnTo>
                      <a:pt x="127" y="419"/>
                    </a:lnTo>
                    <a:lnTo>
                      <a:pt x="165" y="333"/>
                    </a:lnTo>
                    <a:lnTo>
                      <a:pt x="209" y="251"/>
                    </a:lnTo>
                    <a:lnTo>
                      <a:pt x="256" y="170"/>
                    </a:lnTo>
                    <a:lnTo>
                      <a:pt x="308" y="93"/>
                    </a:lnTo>
                    <a:lnTo>
                      <a:pt x="364" y="19"/>
                    </a:lnTo>
                    <a:lnTo>
                      <a:pt x="374" y="9"/>
                    </a:lnTo>
                    <a:lnTo>
                      <a:pt x="38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6" name="Freeform 58">
                <a:extLst>
                  <a:ext uri="{FF2B5EF4-FFF2-40B4-BE49-F238E27FC236}">
                    <a16:creationId xmlns:a16="http://schemas.microsoft.com/office/drawing/2014/main" xmlns="" id="{489381F2-44F2-47BE-910F-CB16063D0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563" y="4878388"/>
                <a:ext cx="250825" cy="161925"/>
              </a:xfrm>
              <a:custGeom>
                <a:avLst/>
                <a:gdLst>
                  <a:gd name="T0" fmla="*/ 832 w 2375"/>
                  <a:gd name="T1" fmla="*/ 0 h 1530"/>
                  <a:gd name="T2" fmla="*/ 2325 w 2375"/>
                  <a:gd name="T3" fmla="*/ 0 h 1530"/>
                  <a:gd name="T4" fmla="*/ 2338 w 2375"/>
                  <a:gd name="T5" fmla="*/ 2 h 1530"/>
                  <a:gd name="T6" fmla="*/ 2351 w 2375"/>
                  <a:gd name="T7" fmla="*/ 8 h 1530"/>
                  <a:gd name="T8" fmla="*/ 2362 w 2375"/>
                  <a:gd name="T9" fmla="*/ 17 h 1530"/>
                  <a:gd name="T10" fmla="*/ 2370 w 2375"/>
                  <a:gd name="T11" fmla="*/ 29 h 1530"/>
                  <a:gd name="T12" fmla="*/ 2374 w 2375"/>
                  <a:gd name="T13" fmla="*/ 42 h 1530"/>
                  <a:gd name="T14" fmla="*/ 2375 w 2375"/>
                  <a:gd name="T15" fmla="*/ 56 h 1530"/>
                  <a:gd name="T16" fmla="*/ 2362 w 2375"/>
                  <a:gd name="T17" fmla="*/ 150 h 1530"/>
                  <a:gd name="T18" fmla="*/ 2344 w 2375"/>
                  <a:gd name="T19" fmla="*/ 242 h 1530"/>
                  <a:gd name="T20" fmla="*/ 2322 w 2375"/>
                  <a:gd name="T21" fmla="*/ 333 h 1530"/>
                  <a:gd name="T22" fmla="*/ 2294 w 2375"/>
                  <a:gd name="T23" fmla="*/ 421 h 1530"/>
                  <a:gd name="T24" fmla="*/ 2262 w 2375"/>
                  <a:gd name="T25" fmla="*/ 507 h 1530"/>
                  <a:gd name="T26" fmla="*/ 2225 w 2375"/>
                  <a:gd name="T27" fmla="*/ 592 h 1530"/>
                  <a:gd name="T28" fmla="*/ 2183 w 2375"/>
                  <a:gd name="T29" fmla="*/ 674 h 1530"/>
                  <a:gd name="T30" fmla="*/ 2136 w 2375"/>
                  <a:gd name="T31" fmla="*/ 754 h 1530"/>
                  <a:gd name="T32" fmla="*/ 2085 w 2375"/>
                  <a:gd name="T33" fmla="*/ 831 h 1530"/>
                  <a:gd name="T34" fmla="*/ 2030 w 2375"/>
                  <a:gd name="T35" fmla="*/ 905 h 1530"/>
                  <a:gd name="T36" fmla="*/ 1971 w 2375"/>
                  <a:gd name="T37" fmla="*/ 976 h 1530"/>
                  <a:gd name="T38" fmla="*/ 1908 w 2375"/>
                  <a:gd name="T39" fmla="*/ 1045 h 1530"/>
                  <a:gd name="T40" fmla="*/ 1840 w 2375"/>
                  <a:gd name="T41" fmla="*/ 1109 h 1530"/>
                  <a:gd name="T42" fmla="*/ 1769 w 2375"/>
                  <a:gd name="T43" fmla="*/ 1169 h 1530"/>
                  <a:gd name="T44" fmla="*/ 1694 w 2375"/>
                  <a:gd name="T45" fmla="*/ 1226 h 1530"/>
                  <a:gd name="T46" fmla="*/ 1618 w 2375"/>
                  <a:gd name="T47" fmla="*/ 1277 h 1530"/>
                  <a:gd name="T48" fmla="*/ 1538 w 2375"/>
                  <a:gd name="T49" fmla="*/ 1324 h 1530"/>
                  <a:gd name="T50" fmla="*/ 1456 w 2375"/>
                  <a:gd name="T51" fmla="*/ 1366 h 1530"/>
                  <a:gd name="T52" fmla="*/ 1372 w 2375"/>
                  <a:gd name="T53" fmla="*/ 1404 h 1530"/>
                  <a:gd name="T54" fmla="*/ 1285 w 2375"/>
                  <a:gd name="T55" fmla="*/ 1437 h 1530"/>
                  <a:gd name="T56" fmla="*/ 1197 w 2375"/>
                  <a:gd name="T57" fmla="*/ 1465 h 1530"/>
                  <a:gd name="T58" fmla="*/ 1108 w 2375"/>
                  <a:gd name="T59" fmla="*/ 1488 h 1530"/>
                  <a:gd name="T60" fmla="*/ 1017 w 2375"/>
                  <a:gd name="T61" fmla="*/ 1506 h 1530"/>
                  <a:gd name="T62" fmla="*/ 924 w 2375"/>
                  <a:gd name="T63" fmla="*/ 1519 h 1530"/>
                  <a:gd name="T64" fmla="*/ 831 w 2375"/>
                  <a:gd name="T65" fmla="*/ 1527 h 1530"/>
                  <a:gd name="T66" fmla="*/ 737 w 2375"/>
                  <a:gd name="T67" fmla="*/ 1530 h 1530"/>
                  <a:gd name="T68" fmla="*/ 644 w 2375"/>
                  <a:gd name="T69" fmla="*/ 1527 h 1530"/>
                  <a:gd name="T70" fmla="*/ 553 w 2375"/>
                  <a:gd name="T71" fmla="*/ 1520 h 1530"/>
                  <a:gd name="T72" fmla="*/ 462 w 2375"/>
                  <a:gd name="T73" fmla="*/ 1507 h 1530"/>
                  <a:gd name="T74" fmla="*/ 373 w 2375"/>
                  <a:gd name="T75" fmla="*/ 1490 h 1530"/>
                  <a:gd name="T76" fmla="*/ 285 w 2375"/>
                  <a:gd name="T77" fmla="*/ 1468 h 1530"/>
                  <a:gd name="T78" fmla="*/ 199 w 2375"/>
                  <a:gd name="T79" fmla="*/ 1440 h 1530"/>
                  <a:gd name="T80" fmla="*/ 113 w 2375"/>
                  <a:gd name="T81" fmla="*/ 1407 h 1530"/>
                  <a:gd name="T82" fmla="*/ 29 w 2375"/>
                  <a:gd name="T83" fmla="*/ 1370 h 1530"/>
                  <a:gd name="T84" fmla="*/ 17 w 2375"/>
                  <a:gd name="T85" fmla="*/ 1362 h 1530"/>
                  <a:gd name="T86" fmla="*/ 8 w 2375"/>
                  <a:gd name="T87" fmla="*/ 1352 h 1530"/>
                  <a:gd name="T88" fmla="*/ 2 w 2375"/>
                  <a:gd name="T89" fmla="*/ 1339 h 1530"/>
                  <a:gd name="T90" fmla="*/ 0 w 2375"/>
                  <a:gd name="T91" fmla="*/ 1325 h 1530"/>
                  <a:gd name="T92" fmla="*/ 2 w 2375"/>
                  <a:gd name="T93" fmla="*/ 1311 h 1530"/>
                  <a:gd name="T94" fmla="*/ 8 w 2375"/>
                  <a:gd name="T95" fmla="*/ 1298 h 1530"/>
                  <a:gd name="T96" fmla="*/ 789 w 2375"/>
                  <a:gd name="T97" fmla="*/ 24 h 1530"/>
                  <a:gd name="T98" fmla="*/ 798 w 2375"/>
                  <a:gd name="T99" fmla="*/ 14 h 1530"/>
                  <a:gd name="T100" fmla="*/ 808 w 2375"/>
                  <a:gd name="T101" fmla="*/ 7 h 1530"/>
                  <a:gd name="T102" fmla="*/ 820 w 2375"/>
                  <a:gd name="T103" fmla="*/ 2 h 1530"/>
                  <a:gd name="T104" fmla="*/ 832 w 2375"/>
                  <a:gd name="T105" fmla="*/ 0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75" h="1530">
                    <a:moveTo>
                      <a:pt x="832" y="0"/>
                    </a:moveTo>
                    <a:lnTo>
                      <a:pt x="2325" y="0"/>
                    </a:lnTo>
                    <a:lnTo>
                      <a:pt x="2338" y="2"/>
                    </a:lnTo>
                    <a:lnTo>
                      <a:pt x="2351" y="8"/>
                    </a:lnTo>
                    <a:lnTo>
                      <a:pt x="2362" y="17"/>
                    </a:lnTo>
                    <a:lnTo>
                      <a:pt x="2370" y="29"/>
                    </a:lnTo>
                    <a:lnTo>
                      <a:pt x="2374" y="42"/>
                    </a:lnTo>
                    <a:lnTo>
                      <a:pt x="2375" y="56"/>
                    </a:lnTo>
                    <a:lnTo>
                      <a:pt x="2362" y="150"/>
                    </a:lnTo>
                    <a:lnTo>
                      <a:pt x="2344" y="242"/>
                    </a:lnTo>
                    <a:lnTo>
                      <a:pt x="2322" y="333"/>
                    </a:lnTo>
                    <a:lnTo>
                      <a:pt x="2294" y="421"/>
                    </a:lnTo>
                    <a:lnTo>
                      <a:pt x="2262" y="507"/>
                    </a:lnTo>
                    <a:lnTo>
                      <a:pt x="2225" y="592"/>
                    </a:lnTo>
                    <a:lnTo>
                      <a:pt x="2183" y="674"/>
                    </a:lnTo>
                    <a:lnTo>
                      <a:pt x="2136" y="754"/>
                    </a:lnTo>
                    <a:lnTo>
                      <a:pt x="2085" y="831"/>
                    </a:lnTo>
                    <a:lnTo>
                      <a:pt x="2030" y="905"/>
                    </a:lnTo>
                    <a:lnTo>
                      <a:pt x="1971" y="976"/>
                    </a:lnTo>
                    <a:lnTo>
                      <a:pt x="1908" y="1045"/>
                    </a:lnTo>
                    <a:lnTo>
                      <a:pt x="1840" y="1109"/>
                    </a:lnTo>
                    <a:lnTo>
                      <a:pt x="1769" y="1169"/>
                    </a:lnTo>
                    <a:lnTo>
                      <a:pt x="1694" y="1226"/>
                    </a:lnTo>
                    <a:lnTo>
                      <a:pt x="1618" y="1277"/>
                    </a:lnTo>
                    <a:lnTo>
                      <a:pt x="1538" y="1324"/>
                    </a:lnTo>
                    <a:lnTo>
                      <a:pt x="1456" y="1366"/>
                    </a:lnTo>
                    <a:lnTo>
                      <a:pt x="1372" y="1404"/>
                    </a:lnTo>
                    <a:lnTo>
                      <a:pt x="1285" y="1437"/>
                    </a:lnTo>
                    <a:lnTo>
                      <a:pt x="1197" y="1465"/>
                    </a:lnTo>
                    <a:lnTo>
                      <a:pt x="1108" y="1488"/>
                    </a:lnTo>
                    <a:lnTo>
                      <a:pt x="1017" y="1506"/>
                    </a:lnTo>
                    <a:lnTo>
                      <a:pt x="924" y="1519"/>
                    </a:lnTo>
                    <a:lnTo>
                      <a:pt x="831" y="1527"/>
                    </a:lnTo>
                    <a:lnTo>
                      <a:pt x="737" y="1530"/>
                    </a:lnTo>
                    <a:lnTo>
                      <a:pt x="644" y="1527"/>
                    </a:lnTo>
                    <a:lnTo>
                      <a:pt x="553" y="1520"/>
                    </a:lnTo>
                    <a:lnTo>
                      <a:pt x="462" y="1507"/>
                    </a:lnTo>
                    <a:lnTo>
                      <a:pt x="373" y="1490"/>
                    </a:lnTo>
                    <a:lnTo>
                      <a:pt x="285" y="1468"/>
                    </a:lnTo>
                    <a:lnTo>
                      <a:pt x="199" y="1440"/>
                    </a:lnTo>
                    <a:lnTo>
                      <a:pt x="113" y="1407"/>
                    </a:lnTo>
                    <a:lnTo>
                      <a:pt x="29" y="1370"/>
                    </a:lnTo>
                    <a:lnTo>
                      <a:pt x="17" y="1362"/>
                    </a:lnTo>
                    <a:lnTo>
                      <a:pt x="8" y="1352"/>
                    </a:lnTo>
                    <a:lnTo>
                      <a:pt x="2" y="1339"/>
                    </a:lnTo>
                    <a:lnTo>
                      <a:pt x="0" y="1325"/>
                    </a:lnTo>
                    <a:lnTo>
                      <a:pt x="2" y="1311"/>
                    </a:lnTo>
                    <a:lnTo>
                      <a:pt x="8" y="1298"/>
                    </a:lnTo>
                    <a:lnTo>
                      <a:pt x="789" y="24"/>
                    </a:lnTo>
                    <a:lnTo>
                      <a:pt x="798" y="14"/>
                    </a:lnTo>
                    <a:lnTo>
                      <a:pt x="808" y="7"/>
                    </a:lnTo>
                    <a:lnTo>
                      <a:pt x="820" y="2"/>
                    </a:lnTo>
                    <a:lnTo>
                      <a:pt x="8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xmlns="" id="{7E6ADA8C-CA43-48B1-AE59-D50F661572BC}"/>
                </a:ext>
              </a:extLst>
            </p:cNvPr>
            <p:cNvGrpSpPr/>
            <p:nvPr/>
          </p:nvGrpSpPr>
          <p:grpSpPr>
            <a:xfrm>
              <a:off x="-4122705" y="3612465"/>
              <a:ext cx="305634" cy="303612"/>
              <a:chOff x="5509038" y="2829908"/>
              <a:chExt cx="376386" cy="373901"/>
            </a:xfrm>
            <a:solidFill>
              <a:schemeClr val="bg1"/>
            </a:solidFill>
          </p:grpSpPr>
          <p:sp>
            <p:nvSpPr>
              <p:cNvPr id="221" name="Freeform 6">
                <a:extLst>
                  <a:ext uri="{FF2B5EF4-FFF2-40B4-BE49-F238E27FC236}">
                    <a16:creationId xmlns:a16="http://schemas.microsoft.com/office/drawing/2014/main" xmlns="" id="{AA4CB5B3-929B-4696-8074-3206022E3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038" y="2887049"/>
                <a:ext cx="318002" cy="316760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2" name="Freeform 7">
                <a:extLst>
                  <a:ext uri="{FF2B5EF4-FFF2-40B4-BE49-F238E27FC236}">
                    <a16:creationId xmlns:a16="http://schemas.microsoft.com/office/drawing/2014/main" xmlns="" id="{173D6ABE-A014-4581-B6B4-9267367C1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9781" y="2954127"/>
                <a:ext cx="170181" cy="168938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3" name="Freeform 8">
                <a:extLst>
                  <a:ext uri="{FF2B5EF4-FFF2-40B4-BE49-F238E27FC236}">
                    <a16:creationId xmlns:a16="http://schemas.microsoft.com/office/drawing/2014/main" xmlns="" id="{FB02E27A-B7E4-4B4D-B8DB-713B41648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977" y="2829908"/>
                <a:ext cx="207447" cy="206204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xmlns="" id="{BD83FC5A-CD1A-4E3C-9D8A-B46C84362C4B}"/>
                </a:ext>
              </a:extLst>
            </p:cNvPr>
            <p:cNvGrpSpPr/>
            <p:nvPr/>
          </p:nvGrpSpPr>
          <p:grpSpPr>
            <a:xfrm>
              <a:off x="-1777056" y="3622676"/>
              <a:ext cx="344602" cy="283188"/>
              <a:chOff x="7000875" y="2609851"/>
              <a:chExt cx="481013" cy="395288"/>
            </a:xfrm>
            <a:solidFill>
              <a:schemeClr val="bg1"/>
            </a:solidFill>
          </p:grpSpPr>
          <p:sp>
            <p:nvSpPr>
              <p:cNvPr id="219" name="Freeform 39">
                <a:extLst>
                  <a:ext uri="{FF2B5EF4-FFF2-40B4-BE49-F238E27FC236}">
                    <a16:creationId xmlns:a16="http://schemas.microsoft.com/office/drawing/2014/main" xmlns="" id="{B6EA2478-E952-4F4F-BCC0-3E51FFBBD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0875" y="26384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0" name="Freeform 40">
                <a:extLst>
                  <a:ext uri="{FF2B5EF4-FFF2-40B4-BE49-F238E27FC236}">
                    <a16:creationId xmlns:a16="http://schemas.microsoft.com/office/drawing/2014/main" xmlns="" id="{992CA0E4-C823-43CD-B8E0-617E1B2E46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2663" y="26098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xmlns="" id="{A64981A0-ED71-4650-A7BE-4FEF1F667328}"/>
                </a:ext>
              </a:extLst>
            </p:cNvPr>
            <p:cNvGrpSpPr/>
            <p:nvPr/>
          </p:nvGrpSpPr>
          <p:grpSpPr>
            <a:xfrm>
              <a:off x="-3353025" y="3591590"/>
              <a:ext cx="343028" cy="345360"/>
              <a:chOff x="7156450" y="2708275"/>
              <a:chExt cx="233363" cy="234950"/>
            </a:xfrm>
            <a:solidFill>
              <a:schemeClr val="bg1"/>
            </a:solidFill>
          </p:grpSpPr>
          <p:sp>
            <p:nvSpPr>
              <p:cNvPr id="217" name="Rectangle 33">
                <a:extLst>
                  <a:ext uri="{FF2B5EF4-FFF2-40B4-BE49-F238E27FC236}">
                    <a16:creationId xmlns:a16="http://schemas.microsoft.com/office/drawing/2014/main" xmlns="" id="{766A9081-7D99-4CF7-8462-FB3F5DF1F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56450" y="2803525"/>
                <a:ext cx="41275" cy="1238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8" name="Freeform 34">
                <a:extLst>
                  <a:ext uri="{FF2B5EF4-FFF2-40B4-BE49-F238E27FC236}">
                    <a16:creationId xmlns:a16="http://schemas.microsoft.com/office/drawing/2014/main" xmlns="" id="{1561DF74-4197-4AF3-A667-28937F66D4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5188" y="2708275"/>
                <a:ext cx="174625" cy="234950"/>
              </a:xfrm>
              <a:custGeom>
                <a:avLst/>
                <a:gdLst>
                  <a:gd name="T0" fmla="*/ 790 w 2315"/>
                  <a:gd name="T1" fmla="*/ 1051 h 3103"/>
                  <a:gd name="T2" fmla="*/ 645 w 2315"/>
                  <a:gd name="T3" fmla="*/ 1093 h 3103"/>
                  <a:gd name="T4" fmla="*/ 513 w 2315"/>
                  <a:gd name="T5" fmla="*/ 1176 h 3103"/>
                  <a:gd name="T6" fmla="*/ 407 w 2315"/>
                  <a:gd name="T7" fmla="*/ 1297 h 3103"/>
                  <a:gd name="T8" fmla="*/ 338 w 2315"/>
                  <a:gd name="T9" fmla="*/ 1438 h 3103"/>
                  <a:gd name="T10" fmla="*/ 311 w 2315"/>
                  <a:gd name="T11" fmla="*/ 1590 h 3103"/>
                  <a:gd name="T12" fmla="*/ 324 w 2315"/>
                  <a:gd name="T13" fmla="*/ 1743 h 3103"/>
                  <a:gd name="T14" fmla="*/ 378 w 2315"/>
                  <a:gd name="T15" fmla="*/ 1890 h 3103"/>
                  <a:gd name="T16" fmla="*/ 473 w 2315"/>
                  <a:gd name="T17" fmla="*/ 2018 h 3103"/>
                  <a:gd name="T18" fmla="*/ 600 w 2315"/>
                  <a:gd name="T19" fmla="*/ 2115 h 3103"/>
                  <a:gd name="T20" fmla="*/ 741 w 2315"/>
                  <a:gd name="T21" fmla="*/ 2170 h 3103"/>
                  <a:gd name="T22" fmla="*/ 891 w 2315"/>
                  <a:gd name="T23" fmla="*/ 2184 h 3103"/>
                  <a:gd name="T24" fmla="*/ 1039 w 2315"/>
                  <a:gd name="T25" fmla="*/ 2157 h 3103"/>
                  <a:gd name="T26" fmla="*/ 1176 w 2315"/>
                  <a:gd name="T27" fmla="*/ 2087 h 3103"/>
                  <a:gd name="T28" fmla="*/ 1294 w 2315"/>
                  <a:gd name="T29" fmla="*/ 1977 h 3103"/>
                  <a:gd name="T30" fmla="*/ 1375 w 2315"/>
                  <a:gd name="T31" fmla="*/ 1842 h 3103"/>
                  <a:gd name="T32" fmla="*/ 1415 w 2315"/>
                  <a:gd name="T33" fmla="*/ 1693 h 3103"/>
                  <a:gd name="T34" fmla="*/ 1415 w 2315"/>
                  <a:gd name="T35" fmla="*/ 1539 h 3103"/>
                  <a:gd name="T36" fmla="*/ 1375 w 2315"/>
                  <a:gd name="T37" fmla="*/ 1390 h 3103"/>
                  <a:gd name="T38" fmla="*/ 1294 w 2315"/>
                  <a:gd name="T39" fmla="*/ 1253 h 3103"/>
                  <a:gd name="T40" fmla="*/ 1176 w 2315"/>
                  <a:gd name="T41" fmla="*/ 1143 h 3103"/>
                  <a:gd name="T42" fmla="*/ 1039 w 2315"/>
                  <a:gd name="T43" fmla="*/ 1074 h 3103"/>
                  <a:gd name="T44" fmla="*/ 891 w 2315"/>
                  <a:gd name="T45" fmla="*/ 1046 h 3103"/>
                  <a:gd name="T46" fmla="*/ 1320 w 2315"/>
                  <a:gd name="T47" fmla="*/ 1046 h 3103"/>
                  <a:gd name="T48" fmla="*/ 1417 w 2315"/>
                  <a:gd name="T49" fmla="*/ 1140 h 3103"/>
                  <a:gd name="T50" fmla="*/ 1515 w 2315"/>
                  <a:gd name="T51" fmla="*/ 1297 h 3103"/>
                  <a:gd name="T52" fmla="*/ 1571 w 2315"/>
                  <a:gd name="T53" fmla="*/ 1468 h 3103"/>
                  <a:gd name="T54" fmla="*/ 1584 w 2315"/>
                  <a:gd name="T55" fmla="*/ 1647 h 3103"/>
                  <a:gd name="T56" fmla="*/ 1555 w 2315"/>
                  <a:gd name="T57" fmla="*/ 1825 h 3103"/>
                  <a:gd name="T58" fmla="*/ 1484 w 2315"/>
                  <a:gd name="T59" fmla="*/ 1992 h 3103"/>
                  <a:gd name="T60" fmla="*/ 1664 w 2315"/>
                  <a:gd name="T61" fmla="*/ 2118 h 3103"/>
                  <a:gd name="T62" fmla="*/ 2315 w 2315"/>
                  <a:gd name="T63" fmla="*/ 2800 h 3103"/>
                  <a:gd name="T64" fmla="*/ 2307 w 2315"/>
                  <a:gd name="T65" fmla="*/ 2859 h 3103"/>
                  <a:gd name="T66" fmla="*/ 2276 w 2315"/>
                  <a:gd name="T67" fmla="*/ 2943 h 3103"/>
                  <a:gd name="T68" fmla="*/ 2209 w 2315"/>
                  <a:gd name="T69" fmla="*/ 3030 h 3103"/>
                  <a:gd name="T70" fmla="*/ 2128 w 2315"/>
                  <a:gd name="T71" fmla="*/ 3078 h 3103"/>
                  <a:gd name="T72" fmla="*/ 2053 w 2315"/>
                  <a:gd name="T73" fmla="*/ 3099 h 3103"/>
                  <a:gd name="T74" fmla="*/ 2010 w 2315"/>
                  <a:gd name="T75" fmla="*/ 3103 h 3103"/>
                  <a:gd name="T76" fmla="*/ 1403 w 2315"/>
                  <a:gd name="T77" fmla="*/ 2335 h 3103"/>
                  <a:gd name="T78" fmla="*/ 774 w 2315"/>
                  <a:gd name="T79" fmla="*/ 2903 h 3103"/>
                  <a:gd name="T80" fmla="*/ 657 w 2315"/>
                  <a:gd name="T81" fmla="*/ 2320 h 3103"/>
                  <a:gd name="T82" fmla="*/ 544 w 2315"/>
                  <a:gd name="T83" fmla="*/ 2903 h 3103"/>
                  <a:gd name="T84" fmla="*/ 545 w 2315"/>
                  <a:gd name="T85" fmla="*/ 687 h 3103"/>
                  <a:gd name="T86" fmla="*/ 657 w 2315"/>
                  <a:gd name="T87" fmla="*/ 911 h 3103"/>
                  <a:gd name="T88" fmla="*/ 774 w 2315"/>
                  <a:gd name="T89" fmla="*/ 0 h 3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15" h="3103">
                    <a:moveTo>
                      <a:pt x="891" y="1046"/>
                    </a:moveTo>
                    <a:lnTo>
                      <a:pt x="841" y="1046"/>
                    </a:lnTo>
                    <a:lnTo>
                      <a:pt x="790" y="1051"/>
                    </a:lnTo>
                    <a:lnTo>
                      <a:pt x="741" y="1061"/>
                    </a:lnTo>
                    <a:lnTo>
                      <a:pt x="693" y="1074"/>
                    </a:lnTo>
                    <a:lnTo>
                      <a:pt x="645" y="1093"/>
                    </a:lnTo>
                    <a:lnTo>
                      <a:pt x="600" y="1116"/>
                    </a:lnTo>
                    <a:lnTo>
                      <a:pt x="555" y="1143"/>
                    </a:lnTo>
                    <a:lnTo>
                      <a:pt x="513" y="1176"/>
                    </a:lnTo>
                    <a:lnTo>
                      <a:pt x="474" y="1213"/>
                    </a:lnTo>
                    <a:lnTo>
                      <a:pt x="438" y="1253"/>
                    </a:lnTo>
                    <a:lnTo>
                      <a:pt x="407" y="1297"/>
                    </a:lnTo>
                    <a:lnTo>
                      <a:pt x="379" y="1342"/>
                    </a:lnTo>
                    <a:lnTo>
                      <a:pt x="356" y="1390"/>
                    </a:lnTo>
                    <a:lnTo>
                      <a:pt x="338" y="1438"/>
                    </a:lnTo>
                    <a:lnTo>
                      <a:pt x="325" y="1487"/>
                    </a:lnTo>
                    <a:lnTo>
                      <a:pt x="316" y="1539"/>
                    </a:lnTo>
                    <a:lnTo>
                      <a:pt x="311" y="1590"/>
                    </a:lnTo>
                    <a:lnTo>
                      <a:pt x="311" y="1641"/>
                    </a:lnTo>
                    <a:lnTo>
                      <a:pt x="316" y="1693"/>
                    </a:lnTo>
                    <a:lnTo>
                      <a:pt x="324" y="1743"/>
                    </a:lnTo>
                    <a:lnTo>
                      <a:pt x="338" y="1794"/>
                    </a:lnTo>
                    <a:lnTo>
                      <a:pt x="356" y="1842"/>
                    </a:lnTo>
                    <a:lnTo>
                      <a:pt x="378" y="1890"/>
                    </a:lnTo>
                    <a:lnTo>
                      <a:pt x="406" y="1935"/>
                    </a:lnTo>
                    <a:lnTo>
                      <a:pt x="437" y="1977"/>
                    </a:lnTo>
                    <a:lnTo>
                      <a:pt x="473" y="2018"/>
                    </a:lnTo>
                    <a:lnTo>
                      <a:pt x="513" y="2054"/>
                    </a:lnTo>
                    <a:lnTo>
                      <a:pt x="554" y="2087"/>
                    </a:lnTo>
                    <a:lnTo>
                      <a:pt x="600" y="2115"/>
                    </a:lnTo>
                    <a:lnTo>
                      <a:pt x="645" y="2138"/>
                    </a:lnTo>
                    <a:lnTo>
                      <a:pt x="693" y="2157"/>
                    </a:lnTo>
                    <a:lnTo>
                      <a:pt x="741" y="2170"/>
                    </a:lnTo>
                    <a:lnTo>
                      <a:pt x="790" y="2179"/>
                    </a:lnTo>
                    <a:lnTo>
                      <a:pt x="841" y="2184"/>
                    </a:lnTo>
                    <a:lnTo>
                      <a:pt x="891" y="2184"/>
                    </a:lnTo>
                    <a:lnTo>
                      <a:pt x="941" y="2179"/>
                    </a:lnTo>
                    <a:lnTo>
                      <a:pt x="990" y="2170"/>
                    </a:lnTo>
                    <a:lnTo>
                      <a:pt x="1039" y="2157"/>
                    </a:lnTo>
                    <a:lnTo>
                      <a:pt x="1087" y="2138"/>
                    </a:lnTo>
                    <a:lnTo>
                      <a:pt x="1132" y="2115"/>
                    </a:lnTo>
                    <a:lnTo>
                      <a:pt x="1176" y="2087"/>
                    </a:lnTo>
                    <a:lnTo>
                      <a:pt x="1218" y="2054"/>
                    </a:lnTo>
                    <a:lnTo>
                      <a:pt x="1258" y="2018"/>
                    </a:lnTo>
                    <a:lnTo>
                      <a:pt x="1294" y="1977"/>
                    </a:lnTo>
                    <a:lnTo>
                      <a:pt x="1326" y="1934"/>
                    </a:lnTo>
                    <a:lnTo>
                      <a:pt x="1352" y="1888"/>
                    </a:lnTo>
                    <a:lnTo>
                      <a:pt x="1375" y="1842"/>
                    </a:lnTo>
                    <a:lnTo>
                      <a:pt x="1393" y="1793"/>
                    </a:lnTo>
                    <a:lnTo>
                      <a:pt x="1406" y="1743"/>
                    </a:lnTo>
                    <a:lnTo>
                      <a:pt x="1415" y="1693"/>
                    </a:lnTo>
                    <a:lnTo>
                      <a:pt x="1419" y="1641"/>
                    </a:lnTo>
                    <a:lnTo>
                      <a:pt x="1419" y="1590"/>
                    </a:lnTo>
                    <a:lnTo>
                      <a:pt x="1415" y="1539"/>
                    </a:lnTo>
                    <a:lnTo>
                      <a:pt x="1406" y="1487"/>
                    </a:lnTo>
                    <a:lnTo>
                      <a:pt x="1393" y="1438"/>
                    </a:lnTo>
                    <a:lnTo>
                      <a:pt x="1375" y="1390"/>
                    </a:lnTo>
                    <a:lnTo>
                      <a:pt x="1352" y="1342"/>
                    </a:lnTo>
                    <a:lnTo>
                      <a:pt x="1325" y="1297"/>
                    </a:lnTo>
                    <a:lnTo>
                      <a:pt x="1294" y="1253"/>
                    </a:lnTo>
                    <a:lnTo>
                      <a:pt x="1258" y="1213"/>
                    </a:lnTo>
                    <a:lnTo>
                      <a:pt x="1218" y="1176"/>
                    </a:lnTo>
                    <a:lnTo>
                      <a:pt x="1176" y="1143"/>
                    </a:lnTo>
                    <a:lnTo>
                      <a:pt x="1132" y="1115"/>
                    </a:lnTo>
                    <a:lnTo>
                      <a:pt x="1086" y="1093"/>
                    </a:lnTo>
                    <a:lnTo>
                      <a:pt x="1039" y="1074"/>
                    </a:lnTo>
                    <a:lnTo>
                      <a:pt x="990" y="1061"/>
                    </a:lnTo>
                    <a:lnTo>
                      <a:pt x="941" y="1051"/>
                    </a:lnTo>
                    <a:lnTo>
                      <a:pt x="891" y="1046"/>
                    </a:lnTo>
                    <a:close/>
                    <a:moveTo>
                      <a:pt x="774" y="0"/>
                    </a:moveTo>
                    <a:lnTo>
                      <a:pt x="1320" y="0"/>
                    </a:lnTo>
                    <a:lnTo>
                      <a:pt x="1320" y="1046"/>
                    </a:lnTo>
                    <a:lnTo>
                      <a:pt x="1348" y="1069"/>
                    </a:lnTo>
                    <a:lnTo>
                      <a:pt x="1375" y="1094"/>
                    </a:lnTo>
                    <a:lnTo>
                      <a:pt x="1417" y="1140"/>
                    </a:lnTo>
                    <a:lnTo>
                      <a:pt x="1455" y="1191"/>
                    </a:lnTo>
                    <a:lnTo>
                      <a:pt x="1488" y="1242"/>
                    </a:lnTo>
                    <a:lnTo>
                      <a:pt x="1515" y="1297"/>
                    </a:lnTo>
                    <a:lnTo>
                      <a:pt x="1538" y="1352"/>
                    </a:lnTo>
                    <a:lnTo>
                      <a:pt x="1557" y="1410"/>
                    </a:lnTo>
                    <a:lnTo>
                      <a:pt x="1571" y="1468"/>
                    </a:lnTo>
                    <a:lnTo>
                      <a:pt x="1580" y="1528"/>
                    </a:lnTo>
                    <a:lnTo>
                      <a:pt x="1584" y="1587"/>
                    </a:lnTo>
                    <a:lnTo>
                      <a:pt x="1584" y="1647"/>
                    </a:lnTo>
                    <a:lnTo>
                      <a:pt x="1579" y="1707"/>
                    </a:lnTo>
                    <a:lnTo>
                      <a:pt x="1569" y="1766"/>
                    </a:lnTo>
                    <a:lnTo>
                      <a:pt x="1555" y="1825"/>
                    </a:lnTo>
                    <a:lnTo>
                      <a:pt x="1536" y="1881"/>
                    </a:lnTo>
                    <a:lnTo>
                      <a:pt x="1512" y="1937"/>
                    </a:lnTo>
                    <a:lnTo>
                      <a:pt x="1484" y="1992"/>
                    </a:lnTo>
                    <a:lnTo>
                      <a:pt x="1451" y="2043"/>
                    </a:lnTo>
                    <a:lnTo>
                      <a:pt x="1579" y="2171"/>
                    </a:lnTo>
                    <a:lnTo>
                      <a:pt x="1664" y="2118"/>
                    </a:lnTo>
                    <a:lnTo>
                      <a:pt x="2315" y="2786"/>
                    </a:lnTo>
                    <a:lnTo>
                      <a:pt x="2315" y="2791"/>
                    </a:lnTo>
                    <a:lnTo>
                      <a:pt x="2315" y="2800"/>
                    </a:lnTo>
                    <a:lnTo>
                      <a:pt x="2314" y="2815"/>
                    </a:lnTo>
                    <a:lnTo>
                      <a:pt x="2311" y="2835"/>
                    </a:lnTo>
                    <a:lnTo>
                      <a:pt x="2307" y="2859"/>
                    </a:lnTo>
                    <a:lnTo>
                      <a:pt x="2300" y="2884"/>
                    </a:lnTo>
                    <a:lnTo>
                      <a:pt x="2290" y="2913"/>
                    </a:lnTo>
                    <a:lnTo>
                      <a:pt x="2276" y="2943"/>
                    </a:lnTo>
                    <a:lnTo>
                      <a:pt x="2257" y="2974"/>
                    </a:lnTo>
                    <a:lnTo>
                      <a:pt x="2234" y="3005"/>
                    </a:lnTo>
                    <a:lnTo>
                      <a:pt x="2209" y="3030"/>
                    </a:lnTo>
                    <a:lnTo>
                      <a:pt x="2183" y="3050"/>
                    </a:lnTo>
                    <a:lnTo>
                      <a:pt x="2156" y="3066"/>
                    </a:lnTo>
                    <a:lnTo>
                      <a:pt x="2128" y="3078"/>
                    </a:lnTo>
                    <a:lnTo>
                      <a:pt x="2101" y="3087"/>
                    </a:lnTo>
                    <a:lnTo>
                      <a:pt x="2076" y="3095"/>
                    </a:lnTo>
                    <a:lnTo>
                      <a:pt x="2053" y="3099"/>
                    </a:lnTo>
                    <a:lnTo>
                      <a:pt x="2034" y="3102"/>
                    </a:lnTo>
                    <a:lnTo>
                      <a:pt x="2019" y="3103"/>
                    </a:lnTo>
                    <a:lnTo>
                      <a:pt x="2010" y="3103"/>
                    </a:lnTo>
                    <a:lnTo>
                      <a:pt x="2006" y="3103"/>
                    </a:lnTo>
                    <a:lnTo>
                      <a:pt x="1355" y="2435"/>
                    </a:lnTo>
                    <a:lnTo>
                      <a:pt x="1403" y="2335"/>
                    </a:lnTo>
                    <a:lnTo>
                      <a:pt x="1320" y="2252"/>
                    </a:lnTo>
                    <a:lnTo>
                      <a:pt x="1320" y="2903"/>
                    </a:lnTo>
                    <a:lnTo>
                      <a:pt x="774" y="2903"/>
                    </a:lnTo>
                    <a:lnTo>
                      <a:pt x="774" y="2345"/>
                    </a:lnTo>
                    <a:lnTo>
                      <a:pt x="715" y="2336"/>
                    </a:lnTo>
                    <a:lnTo>
                      <a:pt x="657" y="2320"/>
                    </a:lnTo>
                    <a:lnTo>
                      <a:pt x="600" y="2300"/>
                    </a:lnTo>
                    <a:lnTo>
                      <a:pt x="544" y="2274"/>
                    </a:lnTo>
                    <a:lnTo>
                      <a:pt x="544" y="2903"/>
                    </a:lnTo>
                    <a:lnTo>
                      <a:pt x="0" y="2903"/>
                    </a:lnTo>
                    <a:lnTo>
                      <a:pt x="0" y="687"/>
                    </a:lnTo>
                    <a:lnTo>
                      <a:pt x="545" y="687"/>
                    </a:lnTo>
                    <a:lnTo>
                      <a:pt x="545" y="957"/>
                    </a:lnTo>
                    <a:lnTo>
                      <a:pt x="601" y="932"/>
                    </a:lnTo>
                    <a:lnTo>
                      <a:pt x="657" y="911"/>
                    </a:lnTo>
                    <a:lnTo>
                      <a:pt x="715" y="896"/>
                    </a:lnTo>
                    <a:lnTo>
                      <a:pt x="774" y="885"/>
                    </a:lnTo>
                    <a:lnTo>
                      <a:pt x="7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xmlns="" id="{FD455D45-65FD-4D87-B3B2-E2A4C9DE31EA}"/>
                </a:ext>
              </a:extLst>
            </p:cNvPr>
            <p:cNvGrpSpPr/>
            <p:nvPr/>
          </p:nvGrpSpPr>
          <p:grpSpPr>
            <a:xfrm>
              <a:off x="-4911084" y="3596397"/>
              <a:ext cx="305634" cy="335748"/>
              <a:chOff x="4776788" y="2243138"/>
              <a:chExt cx="434976" cy="477838"/>
            </a:xfrm>
            <a:solidFill>
              <a:schemeClr val="bg1"/>
            </a:solidFill>
          </p:grpSpPr>
          <p:sp>
            <p:nvSpPr>
              <p:cNvPr id="205" name="Freeform 17">
                <a:extLst>
                  <a:ext uri="{FF2B5EF4-FFF2-40B4-BE49-F238E27FC236}">
                    <a16:creationId xmlns:a16="http://schemas.microsoft.com/office/drawing/2014/main" xmlns="" id="{35ADAE1B-3E18-49BB-8E1E-677649D70C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8226" y="2316163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6" name="Freeform 18">
                <a:extLst>
                  <a:ext uri="{FF2B5EF4-FFF2-40B4-BE49-F238E27FC236}">
                    <a16:creationId xmlns:a16="http://schemas.microsoft.com/office/drawing/2014/main" xmlns="" id="{994B7B9A-38AE-4CB5-93B6-4F23E3F73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751" y="224313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7" name="Freeform 19">
                <a:extLst>
                  <a:ext uri="{FF2B5EF4-FFF2-40B4-BE49-F238E27FC236}">
                    <a16:creationId xmlns:a16="http://schemas.microsoft.com/office/drawing/2014/main" xmlns="" id="{66075175-94AE-45DE-928C-B9D05CD51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563" y="227171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8" name="Freeform 20">
                <a:extLst>
                  <a:ext uri="{FF2B5EF4-FFF2-40B4-BE49-F238E27FC236}">
                    <a16:creationId xmlns:a16="http://schemas.microsoft.com/office/drawing/2014/main" xmlns="" id="{F1F9D830-2E64-435A-8B51-166A73382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34632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9" name="Freeform 21">
                <a:extLst>
                  <a:ext uri="{FF2B5EF4-FFF2-40B4-BE49-F238E27FC236}">
                    <a16:creationId xmlns:a16="http://schemas.microsoft.com/office/drawing/2014/main" xmlns="" id="{4CB2CD39-16E4-4D82-B101-D3E03C3959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788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0" name="Freeform 22">
                <a:extLst>
                  <a:ext uri="{FF2B5EF4-FFF2-40B4-BE49-F238E27FC236}">
                    <a16:creationId xmlns:a16="http://schemas.microsoft.com/office/drawing/2014/main" xmlns="" id="{0520DA47-DB73-4DBD-9E20-8C977C3583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54000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1" name="Freeform 23">
                <a:extLst>
                  <a:ext uri="{FF2B5EF4-FFF2-40B4-BE49-F238E27FC236}">
                    <a16:creationId xmlns:a16="http://schemas.microsoft.com/office/drawing/2014/main" xmlns="" id="{61387A71-2256-46F7-AE1F-1729ADFD0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54000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2" name="Freeform 24">
                <a:extLst>
                  <a:ext uri="{FF2B5EF4-FFF2-40B4-BE49-F238E27FC236}">
                    <a16:creationId xmlns:a16="http://schemas.microsoft.com/office/drawing/2014/main" xmlns="" id="{9C0B0FC5-9A55-4BF9-AFD3-7D18D2DA3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726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3" name="Freeform 25">
                <a:extLst>
                  <a:ext uri="{FF2B5EF4-FFF2-40B4-BE49-F238E27FC236}">
                    <a16:creationId xmlns:a16="http://schemas.microsoft.com/office/drawing/2014/main" xmlns="" id="{6DC694BC-03BC-41BA-8111-26AD769BFE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34632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4" name="Freeform 26">
                <a:extLst>
                  <a:ext uri="{FF2B5EF4-FFF2-40B4-BE49-F238E27FC236}">
                    <a16:creationId xmlns:a16="http://schemas.microsoft.com/office/drawing/2014/main" xmlns="" id="{E7371DBB-7BCE-4967-B78C-5D80FD01D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238" y="227171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5" name="Freeform 27">
                <a:extLst>
                  <a:ext uri="{FF2B5EF4-FFF2-40B4-BE49-F238E27FC236}">
                    <a16:creationId xmlns:a16="http://schemas.microsoft.com/office/drawing/2014/main" xmlns="" id="{49DBA3F1-830C-4B98-92CC-FBFECDDD4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2051" y="238283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6" name="Freeform 28">
                <a:extLst>
                  <a:ext uri="{FF2B5EF4-FFF2-40B4-BE49-F238E27FC236}">
                    <a16:creationId xmlns:a16="http://schemas.microsoft.com/office/drawing/2014/main" xmlns="" id="{9E37C208-E698-4389-B5FE-329A6E5D4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463" y="254317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</p:grpSp>
      <p:sp>
        <p:nvSpPr>
          <p:cNvPr id="229" name="Rectangle 10">
            <a:extLst>
              <a:ext uri="{FF2B5EF4-FFF2-40B4-BE49-F238E27FC236}">
                <a16:creationId xmlns:a16="http://schemas.microsoft.com/office/drawing/2014/main" xmlns="" id="{29393DC7-E8E7-4138-AD2A-12B8CAEB9162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3524079" y="963839"/>
            <a:ext cx="885825" cy="158237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xmlns="" id="{F3E42D19-1CD5-49D6-BAB6-B1F557D89F11}"/>
              </a:ext>
            </a:extLst>
          </p:cNvPr>
          <p:cNvSpPr txBox="1"/>
          <p:nvPr/>
        </p:nvSpPr>
        <p:spPr>
          <a:xfrm>
            <a:off x="3284768" y="1431862"/>
            <a:ext cx="1364446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here.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2966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 Step Arrows Concept for Presentation</a:t>
            </a:r>
            <a:endParaRPr lang="en-US" dirty="0">
              <a:latin typeface="+mn-lt"/>
            </a:endParaRPr>
          </a:p>
        </p:txBody>
      </p:sp>
      <p:sp>
        <p:nvSpPr>
          <p:cNvPr id="101" name="Rectangle 13">
            <a:extLst>
              <a:ext uri="{FF2B5EF4-FFF2-40B4-BE49-F238E27FC236}">
                <a16:creationId xmlns:a16="http://schemas.microsoft.com/office/drawing/2014/main" xmlns="" id="{6EA3D707-3C37-4A4C-8F15-CF88A5E4C31F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DE27B01C-D8C7-4004-A07C-5CF5F7529786}"/>
              </a:ext>
            </a:extLst>
          </p:cNvPr>
          <p:cNvSpPr txBox="1"/>
          <p:nvPr/>
        </p:nvSpPr>
        <p:spPr>
          <a:xfrm>
            <a:off x="7857298" y="2868678"/>
            <a:ext cx="294823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This is a sample text. Insert your desired text here. 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xmlns="" id="{80956C6B-D1D8-41D7-A383-EB04529AC73A}"/>
              </a:ext>
            </a:extLst>
          </p:cNvPr>
          <p:cNvCxnSpPr/>
          <p:nvPr/>
        </p:nvCxnSpPr>
        <p:spPr>
          <a:xfrm>
            <a:off x="7807415" y="2594772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D1A49834-DCD2-46FF-B6DD-B84FD1E4EF75}"/>
              </a:ext>
            </a:extLst>
          </p:cNvPr>
          <p:cNvSpPr txBox="1"/>
          <p:nvPr/>
        </p:nvSpPr>
        <p:spPr>
          <a:xfrm>
            <a:off x="8697744" y="1876591"/>
            <a:ext cx="212777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Placeholder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xmlns="" id="{40484A7A-D74C-4879-A8C0-4DC9F8A6C5D4}"/>
              </a:ext>
            </a:extLst>
          </p:cNvPr>
          <p:cNvGrpSpPr/>
          <p:nvPr/>
        </p:nvGrpSpPr>
        <p:grpSpPr>
          <a:xfrm>
            <a:off x="7896010" y="1835951"/>
            <a:ext cx="609464" cy="500849"/>
            <a:chOff x="7000875" y="2609851"/>
            <a:chExt cx="481013" cy="395288"/>
          </a:xfrm>
          <a:solidFill>
            <a:schemeClr val="bg1"/>
          </a:solidFill>
        </p:grpSpPr>
        <p:sp>
          <p:nvSpPr>
            <p:cNvPr id="113" name="Freeform 39">
              <a:extLst>
                <a:ext uri="{FF2B5EF4-FFF2-40B4-BE49-F238E27FC236}">
                  <a16:creationId xmlns:a16="http://schemas.microsoft.com/office/drawing/2014/main" xmlns="" id="{EAD8BD8A-A2BE-4156-A0C3-E63102D8B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75" y="26384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15" name="Freeform 40">
              <a:extLst>
                <a:ext uri="{FF2B5EF4-FFF2-40B4-BE49-F238E27FC236}">
                  <a16:creationId xmlns:a16="http://schemas.microsoft.com/office/drawing/2014/main" xmlns="" id="{36C996B2-AA40-4A57-93C4-C82FD6C7C6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2663" y="26098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1760D667-95D5-4ACF-ABBE-BF02158E1E85}"/>
              </a:ext>
            </a:extLst>
          </p:cNvPr>
          <p:cNvGrpSpPr/>
          <p:nvPr/>
        </p:nvGrpSpPr>
        <p:grpSpPr>
          <a:xfrm>
            <a:off x="1207667" y="2197938"/>
            <a:ext cx="5520520" cy="4124326"/>
            <a:chOff x="-5152456" y="2197938"/>
            <a:chExt cx="5520520" cy="4124326"/>
          </a:xfrm>
        </p:grpSpPr>
        <p:sp>
          <p:nvSpPr>
            <p:cNvPr id="86" name="Freeform 14">
              <a:extLst>
                <a:ext uri="{FF2B5EF4-FFF2-40B4-BE49-F238E27FC236}">
                  <a16:creationId xmlns:a16="http://schemas.microsoft.com/office/drawing/2014/main" xmlns="" id="{90FC83F7-3988-45D2-A58A-A13BF4CC3A98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268002" y="4071350"/>
              <a:ext cx="2905125" cy="790251"/>
            </a:xfrm>
            <a:custGeom>
              <a:avLst/>
              <a:gdLst>
                <a:gd name="T0" fmla="*/ 0 w 1830"/>
                <a:gd name="T1" fmla="*/ 422 h 422"/>
                <a:gd name="T2" fmla="*/ 1654 w 1830"/>
                <a:gd name="T3" fmla="*/ 422 h 422"/>
                <a:gd name="T4" fmla="*/ 1830 w 1830"/>
                <a:gd name="T5" fmla="*/ 211 h 422"/>
                <a:gd name="T6" fmla="*/ 1654 w 1830"/>
                <a:gd name="T7" fmla="*/ 0 h 422"/>
                <a:gd name="T8" fmla="*/ 0 w 1830"/>
                <a:gd name="T9" fmla="*/ 0 h 422"/>
                <a:gd name="T10" fmla="*/ 0 w 1830"/>
                <a:gd name="T11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0" h="422">
                  <a:moveTo>
                    <a:pt x="0" y="422"/>
                  </a:moveTo>
                  <a:lnTo>
                    <a:pt x="1654" y="422"/>
                  </a:lnTo>
                  <a:lnTo>
                    <a:pt x="1830" y="211"/>
                  </a:lnTo>
                  <a:lnTo>
                    <a:pt x="1654" y="0"/>
                  </a:lnTo>
                  <a:lnTo>
                    <a:pt x="0" y="0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5">
              <a:extLst>
                <a:ext uri="{FF2B5EF4-FFF2-40B4-BE49-F238E27FC236}">
                  <a16:creationId xmlns:a16="http://schemas.microsoft.com/office/drawing/2014/main" xmlns="" id="{85B30EE8-3F62-46CE-AC65-3171AFE78A98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917617" y="3932586"/>
              <a:ext cx="2625725" cy="788379"/>
            </a:xfrm>
            <a:custGeom>
              <a:avLst/>
              <a:gdLst>
                <a:gd name="T0" fmla="*/ 0 w 1654"/>
                <a:gd name="T1" fmla="*/ 421 h 421"/>
                <a:gd name="T2" fmla="*/ 1478 w 1654"/>
                <a:gd name="T3" fmla="*/ 421 h 421"/>
                <a:gd name="T4" fmla="*/ 1654 w 1654"/>
                <a:gd name="T5" fmla="*/ 212 h 421"/>
                <a:gd name="T6" fmla="*/ 1478 w 1654"/>
                <a:gd name="T7" fmla="*/ 0 h 421"/>
                <a:gd name="T8" fmla="*/ 0 w 1654"/>
                <a:gd name="T9" fmla="*/ 0 h 421"/>
                <a:gd name="T10" fmla="*/ 0 w 1654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4" h="421">
                  <a:moveTo>
                    <a:pt x="0" y="421"/>
                  </a:moveTo>
                  <a:lnTo>
                    <a:pt x="1478" y="421"/>
                  </a:lnTo>
                  <a:lnTo>
                    <a:pt x="1654" y="212"/>
                  </a:lnTo>
                  <a:lnTo>
                    <a:pt x="1478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6">
              <a:extLst>
                <a:ext uri="{FF2B5EF4-FFF2-40B4-BE49-F238E27FC236}">
                  <a16:creationId xmlns:a16="http://schemas.microsoft.com/office/drawing/2014/main" xmlns="" id="{5E9F73B1-956B-4681-BF94-4665A96DD5D7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522344" y="4115942"/>
              <a:ext cx="2992437" cy="788379"/>
            </a:xfrm>
            <a:custGeom>
              <a:avLst/>
              <a:gdLst>
                <a:gd name="T0" fmla="*/ 0 w 1885"/>
                <a:gd name="T1" fmla="*/ 421 h 421"/>
                <a:gd name="T2" fmla="*/ 1709 w 1885"/>
                <a:gd name="T3" fmla="*/ 421 h 421"/>
                <a:gd name="T4" fmla="*/ 1885 w 1885"/>
                <a:gd name="T5" fmla="*/ 210 h 421"/>
                <a:gd name="T6" fmla="*/ 1709 w 1885"/>
                <a:gd name="T7" fmla="*/ 0 h 421"/>
                <a:gd name="T8" fmla="*/ 0 w 1885"/>
                <a:gd name="T9" fmla="*/ 0 h 421"/>
                <a:gd name="T10" fmla="*/ 0 w 1885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5" h="421">
                  <a:moveTo>
                    <a:pt x="0" y="421"/>
                  </a:moveTo>
                  <a:lnTo>
                    <a:pt x="1709" y="421"/>
                  </a:lnTo>
                  <a:lnTo>
                    <a:pt x="1885" y="210"/>
                  </a:lnTo>
                  <a:lnTo>
                    <a:pt x="1709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18">
              <a:extLst>
                <a:ext uri="{FF2B5EF4-FFF2-40B4-BE49-F238E27FC236}">
                  <a16:creationId xmlns:a16="http://schemas.microsoft.com/office/drawing/2014/main" xmlns="" id="{F6FDE324-6C28-4EA6-9534-D4ECFE138991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5484362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0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0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9">
              <a:extLst>
                <a:ext uri="{FF2B5EF4-FFF2-40B4-BE49-F238E27FC236}">
                  <a16:creationId xmlns:a16="http://schemas.microsoft.com/office/drawing/2014/main" xmlns="" id="{327450DB-532F-458B-B584-C055421E3ADB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07606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1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1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20">
              <a:extLst>
                <a:ext uri="{FF2B5EF4-FFF2-40B4-BE49-F238E27FC236}">
                  <a16:creationId xmlns:a16="http://schemas.microsoft.com/office/drawing/2014/main" xmlns="" id="{FCA9E4D9-0764-40D1-978E-2D46860B35AD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6412441" y="4273899"/>
              <a:ext cx="3308350" cy="788379"/>
            </a:xfrm>
            <a:custGeom>
              <a:avLst/>
              <a:gdLst>
                <a:gd name="T0" fmla="*/ 0 w 2084"/>
                <a:gd name="T1" fmla="*/ 0 h 421"/>
                <a:gd name="T2" fmla="*/ 0 w 2084"/>
                <a:gd name="T3" fmla="*/ 421 h 421"/>
                <a:gd name="T4" fmla="*/ 1908 w 2084"/>
                <a:gd name="T5" fmla="*/ 421 h 421"/>
                <a:gd name="T6" fmla="*/ 2084 w 2084"/>
                <a:gd name="T7" fmla="*/ 210 h 421"/>
                <a:gd name="T8" fmla="*/ 1908 w 2084"/>
                <a:gd name="T9" fmla="*/ 0 h 421"/>
                <a:gd name="T10" fmla="*/ 0 w 2084"/>
                <a:gd name="T1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4" h="421">
                  <a:moveTo>
                    <a:pt x="0" y="0"/>
                  </a:moveTo>
                  <a:lnTo>
                    <a:pt x="0" y="421"/>
                  </a:lnTo>
                  <a:lnTo>
                    <a:pt x="1908" y="421"/>
                  </a:lnTo>
                  <a:lnTo>
                    <a:pt x="2084" y="210"/>
                  </a:lnTo>
                  <a:lnTo>
                    <a:pt x="19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2">
              <a:extLst>
                <a:ext uri="{FF2B5EF4-FFF2-40B4-BE49-F238E27FC236}">
                  <a16:creationId xmlns:a16="http://schemas.microsoft.com/office/drawing/2014/main" xmlns="" id="{673156B5-9B8E-43DF-8E20-C16A3A2357E7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544379" y="3982592"/>
              <a:ext cx="2725737" cy="788379"/>
            </a:xfrm>
            <a:custGeom>
              <a:avLst/>
              <a:gdLst>
                <a:gd name="T0" fmla="*/ 0 w 1717"/>
                <a:gd name="T1" fmla="*/ 421 h 421"/>
                <a:gd name="T2" fmla="*/ 1541 w 1717"/>
                <a:gd name="T3" fmla="*/ 421 h 421"/>
                <a:gd name="T4" fmla="*/ 1717 w 1717"/>
                <a:gd name="T5" fmla="*/ 210 h 421"/>
                <a:gd name="T6" fmla="*/ 1541 w 1717"/>
                <a:gd name="T7" fmla="*/ 0 h 421"/>
                <a:gd name="T8" fmla="*/ 0 w 1717"/>
                <a:gd name="T9" fmla="*/ 0 h 421"/>
                <a:gd name="T10" fmla="*/ 0 w 1717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421">
                  <a:moveTo>
                    <a:pt x="0" y="421"/>
                  </a:moveTo>
                  <a:lnTo>
                    <a:pt x="1541" y="421"/>
                  </a:lnTo>
                  <a:lnTo>
                    <a:pt x="1717" y="210"/>
                  </a:lnTo>
                  <a:lnTo>
                    <a:pt x="1541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23">
              <a:extLst>
                <a:ext uri="{FF2B5EF4-FFF2-40B4-BE49-F238E27FC236}">
                  <a16:creationId xmlns:a16="http://schemas.microsoft.com/office/drawing/2014/main" xmlns="" id="{7DE17347-ED08-4F9E-A75C-8334C3B9188E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644770" y="1789458"/>
              <a:ext cx="815975" cy="1632935"/>
            </a:xfrm>
            <a:custGeom>
              <a:avLst/>
              <a:gdLst>
                <a:gd name="T0" fmla="*/ 514 w 514"/>
                <a:gd name="T1" fmla="*/ 872 h 872"/>
                <a:gd name="T2" fmla="*/ 0 w 514"/>
                <a:gd name="T3" fmla="*/ 121 h 872"/>
                <a:gd name="T4" fmla="*/ 0 w 514"/>
                <a:gd name="T5" fmla="*/ 0 h 872"/>
                <a:gd name="T6" fmla="*/ 514 w 514"/>
                <a:gd name="T7" fmla="*/ 450 h 872"/>
                <a:gd name="T8" fmla="*/ 514 w 514"/>
                <a:gd name="T9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872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450"/>
                  </a:lnTo>
                  <a:lnTo>
                    <a:pt x="514" y="8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4" name="Freeform 24">
              <a:extLst>
                <a:ext uri="{FF2B5EF4-FFF2-40B4-BE49-F238E27FC236}">
                  <a16:creationId xmlns:a16="http://schemas.microsoft.com/office/drawing/2014/main" xmlns="" id="{D4A27F0B-73A4-45B3-80DD-2FFEE98DAD8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137287" y="1508563"/>
              <a:ext cx="815975" cy="2194725"/>
            </a:xfrm>
            <a:custGeom>
              <a:avLst/>
              <a:gdLst>
                <a:gd name="T0" fmla="*/ 514 w 514"/>
                <a:gd name="T1" fmla="*/ 1172 h 1172"/>
                <a:gd name="T2" fmla="*/ 0 w 514"/>
                <a:gd name="T3" fmla="*/ 120 h 1172"/>
                <a:gd name="T4" fmla="*/ 0 w 514"/>
                <a:gd name="T5" fmla="*/ 0 h 1172"/>
                <a:gd name="T6" fmla="*/ 514 w 514"/>
                <a:gd name="T7" fmla="*/ 751 h 1172"/>
                <a:gd name="T8" fmla="*/ 514 w 514"/>
                <a:gd name="T9" fmla="*/ 1172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1172"/>
                  </a:moveTo>
                  <a:lnTo>
                    <a:pt x="0" y="120"/>
                  </a:lnTo>
                  <a:lnTo>
                    <a:pt x="0" y="0"/>
                  </a:lnTo>
                  <a:lnTo>
                    <a:pt x="514" y="751"/>
                  </a:lnTo>
                  <a:lnTo>
                    <a:pt x="514" y="11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25">
              <a:extLst>
                <a:ext uri="{FF2B5EF4-FFF2-40B4-BE49-F238E27FC236}">
                  <a16:creationId xmlns:a16="http://schemas.microsoft.com/office/drawing/2014/main" xmlns="" id="{776B97C7-4E39-4C34-AFDF-2A075CC8BCB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153190" y="2071289"/>
              <a:ext cx="815975" cy="1069273"/>
            </a:xfrm>
            <a:custGeom>
              <a:avLst/>
              <a:gdLst>
                <a:gd name="T0" fmla="*/ 514 w 514"/>
                <a:gd name="T1" fmla="*/ 571 h 571"/>
                <a:gd name="T2" fmla="*/ 0 w 514"/>
                <a:gd name="T3" fmla="*/ 121 h 571"/>
                <a:gd name="T4" fmla="*/ 0 w 514"/>
                <a:gd name="T5" fmla="*/ 0 h 571"/>
                <a:gd name="T6" fmla="*/ 514 w 514"/>
                <a:gd name="T7" fmla="*/ 150 h 571"/>
                <a:gd name="T8" fmla="*/ 514 w 514"/>
                <a:gd name="T9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571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150"/>
                  </a:lnTo>
                  <a:lnTo>
                    <a:pt x="514" y="57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6" name="Freeform 27">
              <a:extLst>
                <a:ext uri="{FF2B5EF4-FFF2-40B4-BE49-F238E27FC236}">
                  <a16:creationId xmlns:a16="http://schemas.microsoft.com/office/drawing/2014/main" xmlns="" id="{B0DC1AFF-5CEE-4E90-9F92-4CACCBB867B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801119" y="2211736"/>
              <a:ext cx="815975" cy="788379"/>
            </a:xfrm>
            <a:custGeom>
              <a:avLst/>
              <a:gdLst>
                <a:gd name="T0" fmla="*/ 514 w 514"/>
                <a:gd name="T1" fmla="*/ 421 h 421"/>
                <a:gd name="T2" fmla="*/ 0 w 514"/>
                <a:gd name="T3" fmla="*/ 271 h 421"/>
                <a:gd name="T4" fmla="*/ 0 w 514"/>
                <a:gd name="T5" fmla="*/ 150 h 421"/>
                <a:gd name="T6" fmla="*/ 514 w 514"/>
                <a:gd name="T7" fmla="*/ 0 h 421"/>
                <a:gd name="T8" fmla="*/ 514 w 514"/>
                <a:gd name="T9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421">
                  <a:moveTo>
                    <a:pt x="514" y="421"/>
                  </a:moveTo>
                  <a:lnTo>
                    <a:pt x="0" y="271"/>
                  </a:lnTo>
                  <a:lnTo>
                    <a:pt x="0" y="150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28">
              <a:extLst>
                <a:ext uri="{FF2B5EF4-FFF2-40B4-BE49-F238E27FC236}">
                  <a16:creationId xmlns:a16="http://schemas.microsoft.com/office/drawing/2014/main" xmlns="" id="{19FCD3B5-53ED-495F-8615-6A6AB95D87AE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463081" y="1508563"/>
              <a:ext cx="815975" cy="2194725"/>
            </a:xfrm>
            <a:custGeom>
              <a:avLst/>
              <a:gdLst>
                <a:gd name="T0" fmla="*/ 514 w 514"/>
                <a:gd name="T1" fmla="*/ 0 h 1172"/>
                <a:gd name="T2" fmla="*/ 514 w 514"/>
                <a:gd name="T3" fmla="*/ 421 h 1172"/>
                <a:gd name="T4" fmla="*/ 0 w 514"/>
                <a:gd name="T5" fmla="*/ 1172 h 1172"/>
                <a:gd name="T6" fmla="*/ 0 w 514"/>
                <a:gd name="T7" fmla="*/ 1051 h 1172"/>
                <a:gd name="T8" fmla="*/ 514 w 514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0"/>
                  </a:moveTo>
                  <a:lnTo>
                    <a:pt x="514" y="421"/>
                  </a:lnTo>
                  <a:lnTo>
                    <a:pt x="0" y="1172"/>
                  </a:lnTo>
                  <a:lnTo>
                    <a:pt x="0" y="1051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30">
              <a:extLst>
                <a:ext uri="{FF2B5EF4-FFF2-40B4-BE49-F238E27FC236}">
                  <a16:creationId xmlns:a16="http://schemas.microsoft.com/office/drawing/2014/main" xmlns="" id="{031432B4-077B-4EB0-9762-5414B6957199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449051" y="2071289"/>
              <a:ext cx="815975" cy="1069273"/>
            </a:xfrm>
            <a:custGeom>
              <a:avLst/>
              <a:gdLst>
                <a:gd name="T0" fmla="*/ 514 w 514"/>
                <a:gd name="T1" fmla="*/ 421 h 571"/>
                <a:gd name="T2" fmla="*/ 0 w 514"/>
                <a:gd name="T3" fmla="*/ 571 h 571"/>
                <a:gd name="T4" fmla="*/ 0 w 514"/>
                <a:gd name="T5" fmla="*/ 451 h 571"/>
                <a:gd name="T6" fmla="*/ 514 w 514"/>
                <a:gd name="T7" fmla="*/ 0 h 571"/>
                <a:gd name="T8" fmla="*/ 514 w 514"/>
                <a:gd name="T9" fmla="*/ 42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421"/>
                  </a:moveTo>
                  <a:lnTo>
                    <a:pt x="0" y="571"/>
                  </a:lnTo>
                  <a:lnTo>
                    <a:pt x="0" y="4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31">
              <a:extLst>
                <a:ext uri="{FF2B5EF4-FFF2-40B4-BE49-F238E27FC236}">
                  <a16:creationId xmlns:a16="http://schemas.microsoft.com/office/drawing/2014/main" xmlns="" id="{1192DE76-352C-4FC8-B7F2-66853D1B50B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55597" y="1789458"/>
              <a:ext cx="815975" cy="1632935"/>
            </a:xfrm>
            <a:custGeom>
              <a:avLst/>
              <a:gdLst>
                <a:gd name="T0" fmla="*/ 514 w 514"/>
                <a:gd name="T1" fmla="*/ 421 h 872"/>
                <a:gd name="T2" fmla="*/ 0 w 514"/>
                <a:gd name="T3" fmla="*/ 872 h 872"/>
                <a:gd name="T4" fmla="*/ 0 w 514"/>
                <a:gd name="T5" fmla="*/ 751 h 872"/>
                <a:gd name="T6" fmla="*/ 514 w 514"/>
                <a:gd name="T7" fmla="*/ 0 h 872"/>
                <a:gd name="T8" fmla="*/ 514 w 514"/>
                <a:gd name="T9" fmla="*/ 421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421"/>
                  </a:moveTo>
                  <a:lnTo>
                    <a:pt x="0" y="872"/>
                  </a:lnTo>
                  <a:lnTo>
                    <a:pt x="0" y="7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xmlns="" id="{5FBB32CB-D25B-4EAB-851F-8B15C26AD4F3}"/>
                </a:ext>
              </a:extLst>
            </p:cNvPr>
            <p:cNvSpPr txBox="1"/>
            <p:nvPr/>
          </p:nvSpPr>
          <p:spPr>
            <a:xfrm flipH="1">
              <a:off x="-5011079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01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xmlns="" id="{DF45B58E-434B-4ED4-A92E-DA0BD7CC8C2F}"/>
                </a:ext>
              </a:extLst>
            </p:cNvPr>
            <p:cNvSpPr txBox="1"/>
            <p:nvPr/>
          </p:nvSpPr>
          <p:spPr>
            <a:xfrm flipH="1">
              <a:off x="-4222700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02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xmlns="" id="{1049C920-0459-4DC2-9B9A-97D057FDDB08}"/>
                </a:ext>
              </a:extLst>
            </p:cNvPr>
            <p:cNvSpPr txBox="1"/>
            <p:nvPr/>
          </p:nvSpPr>
          <p:spPr>
            <a:xfrm flipH="1">
              <a:off x="-3434323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03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xmlns="" id="{8EFD54C7-3198-45C3-874D-585A0C0346AA}"/>
                </a:ext>
              </a:extLst>
            </p:cNvPr>
            <p:cNvSpPr txBox="1"/>
            <p:nvPr/>
          </p:nvSpPr>
          <p:spPr>
            <a:xfrm flipH="1">
              <a:off x="-2645944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04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xmlns="" id="{EA5C2945-54DE-48B0-B661-472A35306706}"/>
                </a:ext>
              </a:extLst>
            </p:cNvPr>
            <p:cNvSpPr txBox="1"/>
            <p:nvPr/>
          </p:nvSpPr>
          <p:spPr>
            <a:xfrm flipH="1">
              <a:off x="-1857567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05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xmlns="" id="{9B45CCA2-71D2-49FB-A416-4D2C22D7FEE8}"/>
                </a:ext>
              </a:extLst>
            </p:cNvPr>
            <p:cNvSpPr txBox="1"/>
            <p:nvPr/>
          </p:nvSpPr>
          <p:spPr>
            <a:xfrm flipH="1">
              <a:off x="-1068252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06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xmlns="" id="{493573F1-D884-4656-863C-3E13E2D985D1}"/>
                </a:ext>
              </a:extLst>
            </p:cNvPr>
            <p:cNvSpPr txBox="1"/>
            <p:nvPr/>
          </p:nvSpPr>
          <p:spPr>
            <a:xfrm flipH="1">
              <a:off x="-278938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07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xmlns="" id="{D0C26B6C-25E5-4BD1-9A8D-0CC3D555F799}"/>
                </a:ext>
              </a:extLst>
            </p:cNvPr>
            <p:cNvSpPr txBox="1"/>
            <p:nvPr/>
          </p:nvSpPr>
          <p:spPr>
            <a:xfrm rot="16200000" flipH="1">
              <a:off x="-5427979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xmlns="" id="{93E1AE3E-D3D1-4147-9918-6FAABBEE76F2}"/>
                </a:ext>
              </a:extLst>
            </p:cNvPr>
            <p:cNvSpPr txBox="1"/>
            <p:nvPr/>
          </p:nvSpPr>
          <p:spPr>
            <a:xfrm rot="16200000" flipH="1">
              <a:off x="-4639600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xmlns="" id="{9451E9A5-E3FB-4F24-9783-4E7CF88CEECD}"/>
                </a:ext>
              </a:extLst>
            </p:cNvPr>
            <p:cNvSpPr txBox="1"/>
            <p:nvPr/>
          </p:nvSpPr>
          <p:spPr>
            <a:xfrm rot="16200000" flipH="1">
              <a:off x="-3851223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xmlns="" id="{495984A5-387A-4A46-B4A4-B3A3ADD023AF}"/>
                </a:ext>
              </a:extLst>
            </p:cNvPr>
            <p:cNvSpPr txBox="1"/>
            <p:nvPr/>
          </p:nvSpPr>
          <p:spPr>
            <a:xfrm rot="16200000" flipH="1">
              <a:off x="-3062844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xmlns="" id="{A0904EB6-798F-4B5C-B1BE-E275B80E4E71}"/>
                </a:ext>
              </a:extLst>
            </p:cNvPr>
            <p:cNvSpPr txBox="1"/>
            <p:nvPr/>
          </p:nvSpPr>
          <p:spPr>
            <a:xfrm rot="16200000" flipH="1">
              <a:off x="-2274467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xmlns="" id="{15794FE0-30BB-4371-B0D7-760A801E0E5B}"/>
                </a:ext>
              </a:extLst>
            </p:cNvPr>
            <p:cNvSpPr txBox="1"/>
            <p:nvPr/>
          </p:nvSpPr>
          <p:spPr>
            <a:xfrm rot="16200000" flipH="1">
              <a:off x="-1485152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xmlns="" id="{A35102C3-DEC5-4057-8BE9-B8C291FE9C63}"/>
                </a:ext>
              </a:extLst>
            </p:cNvPr>
            <p:cNvSpPr txBox="1"/>
            <p:nvPr/>
          </p:nvSpPr>
          <p:spPr>
            <a:xfrm rot="16200000" flipH="1">
              <a:off x="-695838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6" name="Freeform 45">
              <a:extLst>
                <a:ext uri="{FF2B5EF4-FFF2-40B4-BE49-F238E27FC236}">
                  <a16:creationId xmlns:a16="http://schemas.microsoft.com/office/drawing/2014/main" xmlns="" id="{05239856-2963-4B73-93F1-E74A77D5FD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31024" y="3609736"/>
              <a:ext cx="231168" cy="309068"/>
            </a:xfrm>
            <a:custGeom>
              <a:avLst/>
              <a:gdLst>
                <a:gd name="T0" fmla="*/ 1760 w 2342"/>
                <a:gd name="T1" fmla="*/ 892 h 3323"/>
                <a:gd name="T2" fmla="*/ 1635 w 2342"/>
                <a:gd name="T3" fmla="*/ 1232 h 3323"/>
                <a:gd name="T4" fmla="*/ 1433 w 2342"/>
                <a:gd name="T5" fmla="*/ 1474 h 3323"/>
                <a:gd name="T6" fmla="*/ 1388 w 2342"/>
                <a:gd name="T7" fmla="*/ 1504 h 3323"/>
                <a:gd name="T8" fmla="*/ 1311 w 2342"/>
                <a:gd name="T9" fmla="*/ 1626 h 3323"/>
                <a:gd name="T10" fmla="*/ 1272 w 2342"/>
                <a:gd name="T11" fmla="*/ 1843 h 3323"/>
                <a:gd name="T12" fmla="*/ 1254 w 2342"/>
                <a:gd name="T13" fmla="*/ 2063 h 3323"/>
                <a:gd name="T14" fmla="*/ 1249 w 2342"/>
                <a:gd name="T15" fmla="*/ 2195 h 3323"/>
                <a:gd name="T16" fmla="*/ 1393 w 2342"/>
                <a:gd name="T17" fmla="*/ 2251 h 3323"/>
                <a:gd name="T18" fmla="*/ 1583 w 2342"/>
                <a:gd name="T19" fmla="*/ 2410 h 3323"/>
                <a:gd name="T20" fmla="*/ 1716 w 2342"/>
                <a:gd name="T21" fmla="*/ 2532 h 3323"/>
                <a:gd name="T22" fmla="*/ 1788 w 2342"/>
                <a:gd name="T23" fmla="*/ 2630 h 3323"/>
                <a:gd name="T24" fmla="*/ 1814 w 2342"/>
                <a:gd name="T25" fmla="*/ 2748 h 3323"/>
                <a:gd name="T26" fmla="*/ 640 w 2342"/>
                <a:gd name="T27" fmla="*/ 2589 h 3323"/>
                <a:gd name="T28" fmla="*/ 802 w 2342"/>
                <a:gd name="T29" fmla="*/ 2411 h 3323"/>
                <a:gd name="T30" fmla="*/ 942 w 2342"/>
                <a:gd name="T31" fmla="*/ 2300 h 3323"/>
                <a:gd name="T32" fmla="*/ 1015 w 2342"/>
                <a:gd name="T33" fmla="*/ 2253 h 3323"/>
                <a:gd name="T34" fmla="*/ 1150 w 2342"/>
                <a:gd name="T35" fmla="*/ 2205 h 3323"/>
                <a:gd name="T36" fmla="*/ 1145 w 2342"/>
                <a:gd name="T37" fmla="*/ 2122 h 3323"/>
                <a:gd name="T38" fmla="*/ 1106 w 2342"/>
                <a:gd name="T39" fmla="*/ 1811 h 3323"/>
                <a:gd name="T40" fmla="*/ 1043 w 2342"/>
                <a:gd name="T41" fmla="*/ 1615 h 3323"/>
                <a:gd name="T42" fmla="*/ 997 w 2342"/>
                <a:gd name="T43" fmla="*/ 1527 h 3323"/>
                <a:gd name="T44" fmla="*/ 800 w 2342"/>
                <a:gd name="T45" fmla="*/ 1383 h 3323"/>
                <a:gd name="T46" fmla="*/ 646 w 2342"/>
                <a:gd name="T47" fmla="*/ 1130 h 3323"/>
                <a:gd name="T48" fmla="*/ 565 w 2342"/>
                <a:gd name="T49" fmla="*/ 805 h 3323"/>
                <a:gd name="T50" fmla="*/ 354 w 2342"/>
                <a:gd name="T51" fmla="*/ 676 h 3323"/>
                <a:gd name="T52" fmla="*/ 465 w 2342"/>
                <a:gd name="T53" fmla="*/ 1089 h 3323"/>
                <a:gd name="T54" fmla="*/ 659 w 2342"/>
                <a:gd name="T55" fmla="*/ 1423 h 3323"/>
                <a:gd name="T56" fmla="*/ 808 w 2342"/>
                <a:gd name="T57" fmla="*/ 1732 h 3323"/>
                <a:gd name="T58" fmla="*/ 572 w 2342"/>
                <a:gd name="T59" fmla="*/ 2000 h 3323"/>
                <a:gd name="T60" fmla="*/ 410 w 2342"/>
                <a:gd name="T61" fmla="*/ 2370 h 3323"/>
                <a:gd name="T62" fmla="*/ 336 w 2342"/>
                <a:gd name="T63" fmla="*/ 2805 h 3323"/>
                <a:gd name="T64" fmla="*/ 1955 w 2342"/>
                <a:gd name="T65" fmla="*/ 2453 h 3323"/>
                <a:gd name="T66" fmla="*/ 1809 w 2342"/>
                <a:gd name="T67" fmla="*/ 2068 h 3323"/>
                <a:gd name="T68" fmla="*/ 1586 w 2342"/>
                <a:gd name="T69" fmla="*/ 1776 h 3323"/>
                <a:gd name="T70" fmla="*/ 1636 w 2342"/>
                <a:gd name="T71" fmla="*/ 1477 h 3323"/>
                <a:gd name="T72" fmla="*/ 1844 w 2342"/>
                <a:gd name="T73" fmla="*/ 1164 h 3323"/>
                <a:gd name="T74" fmla="*/ 1973 w 2342"/>
                <a:gd name="T75" fmla="*/ 764 h 3323"/>
                <a:gd name="T76" fmla="*/ 0 w 2342"/>
                <a:gd name="T77" fmla="*/ 0 h 3323"/>
                <a:gd name="T78" fmla="*/ 2210 w 2342"/>
                <a:gd name="T79" fmla="*/ 497 h 3323"/>
                <a:gd name="T80" fmla="*/ 2134 w 2342"/>
                <a:gd name="T81" fmla="*/ 978 h 3323"/>
                <a:gd name="T82" fmla="*/ 1957 w 2342"/>
                <a:gd name="T83" fmla="*/ 1391 h 3323"/>
                <a:gd name="T84" fmla="*/ 1808 w 2342"/>
                <a:gd name="T85" fmla="*/ 1709 h 3323"/>
                <a:gd name="T86" fmla="*/ 2039 w 2342"/>
                <a:gd name="T87" fmla="*/ 2066 h 3323"/>
                <a:gd name="T88" fmla="*/ 2176 w 2342"/>
                <a:gd name="T89" fmla="*/ 2511 h 3323"/>
                <a:gd name="T90" fmla="*/ 2213 w 2342"/>
                <a:gd name="T91" fmla="*/ 3010 h 3323"/>
                <a:gd name="T92" fmla="*/ 130 w 2342"/>
                <a:gd name="T93" fmla="*/ 3010 h 3323"/>
                <a:gd name="T94" fmla="*/ 165 w 2342"/>
                <a:gd name="T95" fmla="*/ 2511 h 3323"/>
                <a:gd name="T96" fmla="*/ 304 w 2342"/>
                <a:gd name="T97" fmla="*/ 2066 h 3323"/>
                <a:gd name="T98" fmla="*/ 534 w 2342"/>
                <a:gd name="T99" fmla="*/ 1709 h 3323"/>
                <a:gd name="T100" fmla="*/ 386 w 2342"/>
                <a:gd name="T101" fmla="*/ 1391 h 3323"/>
                <a:gd name="T102" fmla="*/ 209 w 2342"/>
                <a:gd name="T103" fmla="*/ 978 h 3323"/>
                <a:gd name="T104" fmla="*/ 132 w 2342"/>
                <a:gd name="T105" fmla="*/ 497 h 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2" h="3323">
                  <a:moveTo>
                    <a:pt x="552" y="661"/>
                  </a:moveTo>
                  <a:lnTo>
                    <a:pt x="1790" y="661"/>
                  </a:lnTo>
                  <a:lnTo>
                    <a:pt x="1784" y="740"/>
                  </a:lnTo>
                  <a:lnTo>
                    <a:pt x="1774" y="817"/>
                  </a:lnTo>
                  <a:lnTo>
                    <a:pt x="1760" y="892"/>
                  </a:lnTo>
                  <a:lnTo>
                    <a:pt x="1742" y="966"/>
                  </a:lnTo>
                  <a:lnTo>
                    <a:pt x="1720" y="1037"/>
                  </a:lnTo>
                  <a:lnTo>
                    <a:pt x="1695" y="1106"/>
                  </a:lnTo>
                  <a:lnTo>
                    <a:pt x="1667" y="1170"/>
                  </a:lnTo>
                  <a:lnTo>
                    <a:pt x="1635" y="1232"/>
                  </a:lnTo>
                  <a:lnTo>
                    <a:pt x="1600" y="1289"/>
                  </a:lnTo>
                  <a:lnTo>
                    <a:pt x="1562" y="1343"/>
                  </a:lnTo>
                  <a:lnTo>
                    <a:pt x="1522" y="1392"/>
                  </a:lnTo>
                  <a:lnTo>
                    <a:pt x="1478" y="1436"/>
                  </a:lnTo>
                  <a:lnTo>
                    <a:pt x="1433" y="1474"/>
                  </a:lnTo>
                  <a:lnTo>
                    <a:pt x="1431" y="1475"/>
                  </a:lnTo>
                  <a:lnTo>
                    <a:pt x="1425" y="1478"/>
                  </a:lnTo>
                  <a:lnTo>
                    <a:pt x="1416" y="1484"/>
                  </a:lnTo>
                  <a:lnTo>
                    <a:pt x="1402" y="1492"/>
                  </a:lnTo>
                  <a:lnTo>
                    <a:pt x="1388" y="1504"/>
                  </a:lnTo>
                  <a:lnTo>
                    <a:pt x="1371" y="1518"/>
                  </a:lnTo>
                  <a:lnTo>
                    <a:pt x="1351" y="1536"/>
                  </a:lnTo>
                  <a:lnTo>
                    <a:pt x="1337" y="1561"/>
                  </a:lnTo>
                  <a:lnTo>
                    <a:pt x="1324" y="1591"/>
                  </a:lnTo>
                  <a:lnTo>
                    <a:pt x="1311" y="1626"/>
                  </a:lnTo>
                  <a:lnTo>
                    <a:pt x="1301" y="1665"/>
                  </a:lnTo>
                  <a:lnTo>
                    <a:pt x="1292" y="1706"/>
                  </a:lnTo>
                  <a:lnTo>
                    <a:pt x="1284" y="1750"/>
                  </a:lnTo>
                  <a:lnTo>
                    <a:pt x="1278" y="1796"/>
                  </a:lnTo>
                  <a:lnTo>
                    <a:pt x="1272" y="1843"/>
                  </a:lnTo>
                  <a:lnTo>
                    <a:pt x="1266" y="1889"/>
                  </a:lnTo>
                  <a:lnTo>
                    <a:pt x="1262" y="1935"/>
                  </a:lnTo>
                  <a:lnTo>
                    <a:pt x="1258" y="1980"/>
                  </a:lnTo>
                  <a:lnTo>
                    <a:pt x="1256" y="2023"/>
                  </a:lnTo>
                  <a:lnTo>
                    <a:pt x="1254" y="2063"/>
                  </a:lnTo>
                  <a:lnTo>
                    <a:pt x="1252" y="2099"/>
                  </a:lnTo>
                  <a:lnTo>
                    <a:pt x="1251" y="2131"/>
                  </a:lnTo>
                  <a:lnTo>
                    <a:pt x="1250" y="2159"/>
                  </a:lnTo>
                  <a:lnTo>
                    <a:pt x="1250" y="2179"/>
                  </a:lnTo>
                  <a:lnTo>
                    <a:pt x="1249" y="2195"/>
                  </a:lnTo>
                  <a:lnTo>
                    <a:pt x="1249" y="2202"/>
                  </a:lnTo>
                  <a:lnTo>
                    <a:pt x="1285" y="2207"/>
                  </a:lnTo>
                  <a:lnTo>
                    <a:pt x="1321" y="2217"/>
                  </a:lnTo>
                  <a:lnTo>
                    <a:pt x="1356" y="2232"/>
                  </a:lnTo>
                  <a:lnTo>
                    <a:pt x="1393" y="2251"/>
                  </a:lnTo>
                  <a:lnTo>
                    <a:pt x="1430" y="2276"/>
                  </a:lnTo>
                  <a:lnTo>
                    <a:pt x="1468" y="2307"/>
                  </a:lnTo>
                  <a:lnTo>
                    <a:pt x="1509" y="2344"/>
                  </a:lnTo>
                  <a:lnTo>
                    <a:pt x="1547" y="2379"/>
                  </a:lnTo>
                  <a:lnTo>
                    <a:pt x="1583" y="2410"/>
                  </a:lnTo>
                  <a:lnTo>
                    <a:pt x="1616" y="2439"/>
                  </a:lnTo>
                  <a:lnTo>
                    <a:pt x="1644" y="2465"/>
                  </a:lnTo>
                  <a:lnTo>
                    <a:pt x="1671" y="2489"/>
                  </a:lnTo>
                  <a:lnTo>
                    <a:pt x="1695" y="2512"/>
                  </a:lnTo>
                  <a:lnTo>
                    <a:pt x="1716" y="2532"/>
                  </a:lnTo>
                  <a:lnTo>
                    <a:pt x="1735" y="2553"/>
                  </a:lnTo>
                  <a:lnTo>
                    <a:pt x="1752" y="2571"/>
                  </a:lnTo>
                  <a:lnTo>
                    <a:pt x="1766" y="2591"/>
                  </a:lnTo>
                  <a:lnTo>
                    <a:pt x="1778" y="2610"/>
                  </a:lnTo>
                  <a:lnTo>
                    <a:pt x="1788" y="2630"/>
                  </a:lnTo>
                  <a:lnTo>
                    <a:pt x="1796" y="2650"/>
                  </a:lnTo>
                  <a:lnTo>
                    <a:pt x="1803" y="2672"/>
                  </a:lnTo>
                  <a:lnTo>
                    <a:pt x="1808" y="2695"/>
                  </a:lnTo>
                  <a:lnTo>
                    <a:pt x="1812" y="2721"/>
                  </a:lnTo>
                  <a:lnTo>
                    <a:pt x="1814" y="2748"/>
                  </a:lnTo>
                  <a:lnTo>
                    <a:pt x="588" y="2748"/>
                  </a:lnTo>
                  <a:lnTo>
                    <a:pt x="593" y="2706"/>
                  </a:lnTo>
                  <a:lnTo>
                    <a:pt x="604" y="2665"/>
                  </a:lnTo>
                  <a:lnTo>
                    <a:pt x="620" y="2626"/>
                  </a:lnTo>
                  <a:lnTo>
                    <a:pt x="640" y="2589"/>
                  </a:lnTo>
                  <a:lnTo>
                    <a:pt x="665" y="2552"/>
                  </a:lnTo>
                  <a:lnTo>
                    <a:pt x="693" y="2516"/>
                  </a:lnTo>
                  <a:lnTo>
                    <a:pt x="727" y="2481"/>
                  </a:lnTo>
                  <a:lnTo>
                    <a:pt x="763" y="2446"/>
                  </a:lnTo>
                  <a:lnTo>
                    <a:pt x="802" y="2411"/>
                  </a:lnTo>
                  <a:lnTo>
                    <a:pt x="844" y="2377"/>
                  </a:lnTo>
                  <a:lnTo>
                    <a:pt x="889" y="2342"/>
                  </a:lnTo>
                  <a:lnTo>
                    <a:pt x="934" y="2307"/>
                  </a:lnTo>
                  <a:lnTo>
                    <a:pt x="937" y="2304"/>
                  </a:lnTo>
                  <a:lnTo>
                    <a:pt x="942" y="2300"/>
                  </a:lnTo>
                  <a:lnTo>
                    <a:pt x="951" y="2293"/>
                  </a:lnTo>
                  <a:lnTo>
                    <a:pt x="962" y="2285"/>
                  </a:lnTo>
                  <a:lnTo>
                    <a:pt x="977" y="2275"/>
                  </a:lnTo>
                  <a:lnTo>
                    <a:pt x="995" y="2264"/>
                  </a:lnTo>
                  <a:lnTo>
                    <a:pt x="1015" y="2253"/>
                  </a:lnTo>
                  <a:lnTo>
                    <a:pt x="1038" y="2241"/>
                  </a:lnTo>
                  <a:lnTo>
                    <a:pt x="1063" y="2231"/>
                  </a:lnTo>
                  <a:lnTo>
                    <a:pt x="1090" y="2220"/>
                  </a:lnTo>
                  <a:lnTo>
                    <a:pt x="1119" y="2212"/>
                  </a:lnTo>
                  <a:lnTo>
                    <a:pt x="1150" y="2205"/>
                  </a:lnTo>
                  <a:lnTo>
                    <a:pt x="1148" y="2203"/>
                  </a:lnTo>
                  <a:lnTo>
                    <a:pt x="1147" y="2201"/>
                  </a:lnTo>
                  <a:lnTo>
                    <a:pt x="1147" y="2199"/>
                  </a:lnTo>
                  <a:lnTo>
                    <a:pt x="1146" y="2199"/>
                  </a:lnTo>
                  <a:lnTo>
                    <a:pt x="1145" y="2122"/>
                  </a:lnTo>
                  <a:lnTo>
                    <a:pt x="1141" y="2050"/>
                  </a:lnTo>
                  <a:lnTo>
                    <a:pt x="1135" y="1983"/>
                  </a:lnTo>
                  <a:lnTo>
                    <a:pt x="1126" y="1921"/>
                  </a:lnTo>
                  <a:lnTo>
                    <a:pt x="1117" y="1864"/>
                  </a:lnTo>
                  <a:lnTo>
                    <a:pt x="1106" y="1811"/>
                  </a:lnTo>
                  <a:lnTo>
                    <a:pt x="1094" y="1763"/>
                  </a:lnTo>
                  <a:lnTo>
                    <a:pt x="1082" y="1720"/>
                  </a:lnTo>
                  <a:lnTo>
                    <a:pt x="1068" y="1681"/>
                  </a:lnTo>
                  <a:lnTo>
                    <a:pt x="1056" y="1646"/>
                  </a:lnTo>
                  <a:lnTo>
                    <a:pt x="1043" y="1615"/>
                  </a:lnTo>
                  <a:lnTo>
                    <a:pt x="1032" y="1590"/>
                  </a:lnTo>
                  <a:lnTo>
                    <a:pt x="1020" y="1568"/>
                  </a:lnTo>
                  <a:lnTo>
                    <a:pt x="1011" y="1550"/>
                  </a:lnTo>
                  <a:lnTo>
                    <a:pt x="1003" y="1536"/>
                  </a:lnTo>
                  <a:lnTo>
                    <a:pt x="997" y="1527"/>
                  </a:lnTo>
                  <a:lnTo>
                    <a:pt x="993" y="1521"/>
                  </a:lnTo>
                  <a:lnTo>
                    <a:pt x="992" y="1519"/>
                  </a:lnTo>
                  <a:lnTo>
                    <a:pt x="881" y="1457"/>
                  </a:lnTo>
                  <a:lnTo>
                    <a:pt x="840" y="1422"/>
                  </a:lnTo>
                  <a:lnTo>
                    <a:pt x="800" y="1383"/>
                  </a:lnTo>
                  <a:lnTo>
                    <a:pt x="764" y="1338"/>
                  </a:lnTo>
                  <a:lnTo>
                    <a:pt x="730" y="1291"/>
                  </a:lnTo>
                  <a:lnTo>
                    <a:pt x="700" y="1241"/>
                  </a:lnTo>
                  <a:lnTo>
                    <a:pt x="672" y="1187"/>
                  </a:lnTo>
                  <a:lnTo>
                    <a:pt x="646" y="1130"/>
                  </a:lnTo>
                  <a:lnTo>
                    <a:pt x="625" y="1070"/>
                  </a:lnTo>
                  <a:lnTo>
                    <a:pt x="606" y="1007"/>
                  </a:lnTo>
                  <a:lnTo>
                    <a:pt x="589" y="942"/>
                  </a:lnTo>
                  <a:lnTo>
                    <a:pt x="576" y="875"/>
                  </a:lnTo>
                  <a:lnTo>
                    <a:pt x="565" y="805"/>
                  </a:lnTo>
                  <a:lnTo>
                    <a:pt x="557" y="733"/>
                  </a:lnTo>
                  <a:lnTo>
                    <a:pt x="552" y="661"/>
                  </a:lnTo>
                  <a:close/>
                  <a:moveTo>
                    <a:pt x="336" y="498"/>
                  </a:moveTo>
                  <a:lnTo>
                    <a:pt x="343" y="588"/>
                  </a:lnTo>
                  <a:lnTo>
                    <a:pt x="354" y="676"/>
                  </a:lnTo>
                  <a:lnTo>
                    <a:pt x="369" y="764"/>
                  </a:lnTo>
                  <a:lnTo>
                    <a:pt x="387" y="849"/>
                  </a:lnTo>
                  <a:lnTo>
                    <a:pt x="410" y="931"/>
                  </a:lnTo>
                  <a:lnTo>
                    <a:pt x="435" y="1012"/>
                  </a:lnTo>
                  <a:lnTo>
                    <a:pt x="465" y="1089"/>
                  </a:lnTo>
                  <a:lnTo>
                    <a:pt x="497" y="1164"/>
                  </a:lnTo>
                  <a:lnTo>
                    <a:pt x="533" y="1235"/>
                  </a:lnTo>
                  <a:lnTo>
                    <a:pt x="572" y="1302"/>
                  </a:lnTo>
                  <a:lnTo>
                    <a:pt x="614" y="1364"/>
                  </a:lnTo>
                  <a:lnTo>
                    <a:pt x="659" y="1423"/>
                  </a:lnTo>
                  <a:lnTo>
                    <a:pt x="706" y="1477"/>
                  </a:lnTo>
                  <a:lnTo>
                    <a:pt x="756" y="1526"/>
                  </a:lnTo>
                  <a:lnTo>
                    <a:pt x="808" y="1569"/>
                  </a:lnTo>
                  <a:lnTo>
                    <a:pt x="915" y="1651"/>
                  </a:lnTo>
                  <a:lnTo>
                    <a:pt x="808" y="1732"/>
                  </a:lnTo>
                  <a:lnTo>
                    <a:pt x="756" y="1776"/>
                  </a:lnTo>
                  <a:lnTo>
                    <a:pt x="706" y="1826"/>
                  </a:lnTo>
                  <a:lnTo>
                    <a:pt x="659" y="1879"/>
                  </a:lnTo>
                  <a:lnTo>
                    <a:pt x="614" y="1937"/>
                  </a:lnTo>
                  <a:lnTo>
                    <a:pt x="572" y="2000"/>
                  </a:lnTo>
                  <a:lnTo>
                    <a:pt x="533" y="2068"/>
                  </a:lnTo>
                  <a:lnTo>
                    <a:pt x="497" y="2138"/>
                  </a:lnTo>
                  <a:lnTo>
                    <a:pt x="465" y="2212"/>
                  </a:lnTo>
                  <a:lnTo>
                    <a:pt x="435" y="2290"/>
                  </a:lnTo>
                  <a:lnTo>
                    <a:pt x="410" y="2370"/>
                  </a:lnTo>
                  <a:lnTo>
                    <a:pt x="387" y="2453"/>
                  </a:lnTo>
                  <a:lnTo>
                    <a:pt x="369" y="2538"/>
                  </a:lnTo>
                  <a:lnTo>
                    <a:pt x="354" y="2625"/>
                  </a:lnTo>
                  <a:lnTo>
                    <a:pt x="343" y="2715"/>
                  </a:lnTo>
                  <a:lnTo>
                    <a:pt x="336" y="2805"/>
                  </a:lnTo>
                  <a:lnTo>
                    <a:pt x="2006" y="2805"/>
                  </a:lnTo>
                  <a:lnTo>
                    <a:pt x="1999" y="2715"/>
                  </a:lnTo>
                  <a:lnTo>
                    <a:pt x="1988" y="2625"/>
                  </a:lnTo>
                  <a:lnTo>
                    <a:pt x="1973" y="2538"/>
                  </a:lnTo>
                  <a:lnTo>
                    <a:pt x="1955" y="2453"/>
                  </a:lnTo>
                  <a:lnTo>
                    <a:pt x="1932" y="2370"/>
                  </a:lnTo>
                  <a:lnTo>
                    <a:pt x="1907" y="2290"/>
                  </a:lnTo>
                  <a:lnTo>
                    <a:pt x="1877" y="2212"/>
                  </a:lnTo>
                  <a:lnTo>
                    <a:pt x="1844" y="2138"/>
                  </a:lnTo>
                  <a:lnTo>
                    <a:pt x="1809" y="2068"/>
                  </a:lnTo>
                  <a:lnTo>
                    <a:pt x="1770" y="2000"/>
                  </a:lnTo>
                  <a:lnTo>
                    <a:pt x="1728" y="1937"/>
                  </a:lnTo>
                  <a:lnTo>
                    <a:pt x="1684" y="1879"/>
                  </a:lnTo>
                  <a:lnTo>
                    <a:pt x="1636" y="1826"/>
                  </a:lnTo>
                  <a:lnTo>
                    <a:pt x="1586" y="1776"/>
                  </a:lnTo>
                  <a:lnTo>
                    <a:pt x="1534" y="1732"/>
                  </a:lnTo>
                  <a:lnTo>
                    <a:pt x="1427" y="1651"/>
                  </a:lnTo>
                  <a:lnTo>
                    <a:pt x="1534" y="1569"/>
                  </a:lnTo>
                  <a:lnTo>
                    <a:pt x="1586" y="1526"/>
                  </a:lnTo>
                  <a:lnTo>
                    <a:pt x="1636" y="1477"/>
                  </a:lnTo>
                  <a:lnTo>
                    <a:pt x="1684" y="1423"/>
                  </a:lnTo>
                  <a:lnTo>
                    <a:pt x="1728" y="1364"/>
                  </a:lnTo>
                  <a:lnTo>
                    <a:pt x="1770" y="1302"/>
                  </a:lnTo>
                  <a:lnTo>
                    <a:pt x="1809" y="1235"/>
                  </a:lnTo>
                  <a:lnTo>
                    <a:pt x="1844" y="1164"/>
                  </a:lnTo>
                  <a:lnTo>
                    <a:pt x="1877" y="1089"/>
                  </a:lnTo>
                  <a:lnTo>
                    <a:pt x="1907" y="1012"/>
                  </a:lnTo>
                  <a:lnTo>
                    <a:pt x="1932" y="931"/>
                  </a:lnTo>
                  <a:lnTo>
                    <a:pt x="1955" y="849"/>
                  </a:lnTo>
                  <a:lnTo>
                    <a:pt x="1973" y="764"/>
                  </a:lnTo>
                  <a:lnTo>
                    <a:pt x="1988" y="676"/>
                  </a:lnTo>
                  <a:lnTo>
                    <a:pt x="1999" y="588"/>
                  </a:lnTo>
                  <a:lnTo>
                    <a:pt x="2006" y="498"/>
                  </a:lnTo>
                  <a:lnTo>
                    <a:pt x="336" y="498"/>
                  </a:lnTo>
                  <a:close/>
                  <a:moveTo>
                    <a:pt x="0" y="0"/>
                  </a:moveTo>
                  <a:lnTo>
                    <a:pt x="2342" y="0"/>
                  </a:lnTo>
                  <a:lnTo>
                    <a:pt x="2342" y="313"/>
                  </a:lnTo>
                  <a:lnTo>
                    <a:pt x="2213" y="313"/>
                  </a:lnTo>
                  <a:lnTo>
                    <a:pt x="2213" y="395"/>
                  </a:lnTo>
                  <a:lnTo>
                    <a:pt x="2210" y="497"/>
                  </a:lnTo>
                  <a:lnTo>
                    <a:pt x="2204" y="596"/>
                  </a:lnTo>
                  <a:lnTo>
                    <a:pt x="2193" y="694"/>
                  </a:lnTo>
                  <a:lnTo>
                    <a:pt x="2176" y="791"/>
                  </a:lnTo>
                  <a:lnTo>
                    <a:pt x="2157" y="885"/>
                  </a:lnTo>
                  <a:lnTo>
                    <a:pt x="2134" y="978"/>
                  </a:lnTo>
                  <a:lnTo>
                    <a:pt x="2105" y="1067"/>
                  </a:lnTo>
                  <a:lnTo>
                    <a:pt x="2073" y="1153"/>
                  </a:lnTo>
                  <a:lnTo>
                    <a:pt x="2039" y="1236"/>
                  </a:lnTo>
                  <a:lnTo>
                    <a:pt x="1999" y="1315"/>
                  </a:lnTo>
                  <a:lnTo>
                    <a:pt x="1957" y="1391"/>
                  </a:lnTo>
                  <a:lnTo>
                    <a:pt x="1910" y="1463"/>
                  </a:lnTo>
                  <a:lnTo>
                    <a:pt x="1861" y="1530"/>
                  </a:lnTo>
                  <a:lnTo>
                    <a:pt x="1808" y="1593"/>
                  </a:lnTo>
                  <a:lnTo>
                    <a:pt x="1753" y="1651"/>
                  </a:lnTo>
                  <a:lnTo>
                    <a:pt x="1808" y="1709"/>
                  </a:lnTo>
                  <a:lnTo>
                    <a:pt x="1861" y="1772"/>
                  </a:lnTo>
                  <a:lnTo>
                    <a:pt x="1910" y="1839"/>
                  </a:lnTo>
                  <a:lnTo>
                    <a:pt x="1957" y="1911"/>
                  </a:lnTo>
                  <a:lnTo>
                    <a:pt x="1999" y="1987"/>
                  </a:lnTo>
                  <a:lnTo>
                    <a:pt x="2039" y="2066"/>
                  </a:lnTo>
                  <a:lnTo>
                    <a:pt x="2073" y="2149"/>
                  </a:lnTo>
                  <a:lnTo>
                    <a:pt x="2105" y="2235"/>
                  </a:lnTo>
                  <a:lnTo>
                    <a:pt x="2134" y="2324"/>
                  </a:lnTo>
                  <a:lnTo>
                    <a:pt x="2157" y="2416"/>
                  </a:lnTo>
                  <a:lnTo>
                    <a:pt x="2176" y="2511"/>
                  </a:lnTo>
                  <a:lnTo>
                    <a:pt x="2193" y="2607"/>
                  </a:lnTo>
                  <a:lnTo>
                    <a:pt x="2204" y="2705"/>
                  </a:lnTo>
                  <a:lnTo>
                    <a:pt x="2210" y="2806"/>
                  </a:lnTo>
                  <a:lnTo>
                    <a:pt x="2213" y="2907"/>
                  </a:lnTo>
                  <a:lnTo>
                    <a:pt x="2213" y="3010"/>
                  </a:lnTo>
                  <a:lnTo>
                    <a:pt x="2342" y="3010"/>
                  </a:lnTo>
                  <a:lnTo>
                    <a:pt x="2342" y="3323"/>
                  </a:lnTo>
                  <a:lnTo>
                    <a:pt x="0" y="3323"/>
                  </a:lnTo>
                  <a:lnTo>
                    <a:pt x="0" y="3010"/>
                  </a:lnTo>
                  <a:lnTo>
                    <a:pt x="130" y="3010"/>
                  </a:lnTo>
                  <a:lnTo>
                    <a:pt x="130" y="2907"/>
                  </a:lnTo>
                  <a:lnTo>
                    <a:pt x="132" y="2806"/>
                  </a:lnTo>
                  <a:lnTo>
                    <a:pt x="139" y="2705"/>
                  </a:lnTo>
                  <a:lnTo>
                    <a:pt x="150" y="2607"/>
                  </a:lnTo>
                  <a:lnTo>
                    <a:pt x="165" y="2511"/>
                  </a:lnTo>
                  <a:lnTo>
                    <a:pt x="185" y="2416"/>
                  </a:lnTo>
                  <a:lnTo>
                    <a:pt x="209" y="2324"/>
                  </a:lnTo>
                  <a:lnTo>
                    <a:pt x="237" y="2235"/>
                  </a:lnTo>
                  <a:lnTo>
                    <a:pt x="269" y="2149"/>
                  </a:lnTo>
                  <a:lnTo>
                    <a:pt x="304" y="2066"/>
                  </a:lnTo>
                  <a:lnTo>
                    <a:pt x="343" y="1987"/>
                  </a:lnTo>
                  <a:lnTo>
                    <a:pt x="386" y="1911"/>
                  </a:lnTo>
                  <a:lnTo>
                    <a:pt x="432" y="1839"/>
                  </a:lnTo>
                  <a:lnTo>
                    <a:pt x="481" y="1772"/>
                  </a:lnTo>
                  <a:lnTo>
                    <a:pt x="534" y="1709"/>
                  </a:lnTo>
                  <a:lnTo>
                    <a:pt x="590" y="1651"/>
                  </a:lnTo>
                  <a:lnTo>
                    <a:pt x="534" y="1593"/>
                  </a:lnTo>
                  <a:lnTo>
                    <a:pt x="481" y="1530"/>
                  </a:lnTo>
                  <a:lnTo>
                    <a:pt x="432" y="1463"/>
                  </a:lnTo>
                  <a:lnTo>
                    <a:pt x="386" y="1391"/>
                  </a:lnTo>
                  <a:lnTo>
                    <a:pt x="343" y="1315"/>
                  </a:lnTo>
                  <a:lnTo>
                    <a:pt x="304" y="1236"/>
                  </a:lnTo>
                  <a:lnTo>
                    <a:pt x="269" y="1153"/>
                  </a:lnTo>
                  <a:lnTo>
                    <a:pt x="237" y="1067"/>
                  </a:lnTo>
                  <a:lnTo>
                    <a:pt x="209" y="978"/>
                  </a:lnTo>
                  <a:lnTo>
                    <a:pt x="185" y="885"/>
                  </a:lnTo>
                  <a:lnTo>
                    <a:pt x="165" y="791"/>
                  </a:lnTo>
                  <a:lnTo>
                    <a:pt x="150" y="694"/>
                  </a:lnTo>
                  <a:lnTo>
                    <a:pt x="139" y="596"/>
                  </a:lnTo>
                  <a:lnTo>
                    <a:pt x="132" y="497"/>
                  </a:lnTo>
                  <a:lnTo>
                    <a:pt x="130" y="395"/>
                  </a:lnTo>
                  <a:lnTo>
                    <a:pt x="130" y="313"/>
                  </a:lnTo>
                  <a:lnTo>
                    <a:pt x="0" y="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xmlns="" id="{8B651CD3-7B41-48AB-8C59-C5C496BB65F4}"/>
                </a:ext>
              </a:extLst>
            </p:cNvPr>
            <p:cNvGrpSpPr/>
            <p:nvPr/>
          </p:nvGrpSpPr>
          <p:grpSpPr>
            <a:xfrm>
              <a:off x="-180848" y="3615708"/>
              <a:ext cx="309444" cy="297126"/>
              <a:chOff x="4616450" y="4732338"/>
              <a:chExt cx="638175" cy="612774"/>
            </a:xfrm>
            <a:solidFill>
              <a:schemeClr val="bg1"/>
            </a:solidFill>
          </p:grpSpPr>
          <p:sp>
            <p:nvSpPr>
              <p:cNvPr id="225" name="Freeform 50">
                <a:extLst>
                  <a:ext uri="{FF2B5EF4-FFF2-40B4-BE49-F238E27FC236}">
                    <a16:creationId xmlns:a16="http://schemas.microsoft.com/office/drawing/2014/main" xmlns="" id="{66DB6144-2A6A-4591-AB1D-0B68F8E856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16450" y="4883150"/>
                <a:ext cx="638175" cy="461962"/>
              </a:xfrm>
              <a:custGeom>
                <a:avLst/>
                <a:gdLst>
                  <a:gd name="T0" fmla="*/ 1731 w 3614"/>
                  <a:gd name="T1" fmla="*/ 469 h 2623"/>
                  <a:gd name="T2" fmla="*/ 1630 w 3614"/>
                  <a:gd name="T3" fmla="*/ 601 h 2623"/>
                  <a:gd name="T4" fmla="*/ 1456 w 3614"/>
                  <a:gd name="T5" fmla="*/ 738 h 2623"/>
                  <a:gd name="T6" fmla="*/ 1390 w 3614"/>
                  <a:gd name="T7" fmla="*/ 965 h 2623"/>
                  <a:gd name="T8" fmla="*/ 1454 w 3614"/>
                  <a:gd name="T9" fmla="*/ 1181 h 2623"/>
                  <a:gd name="T10" fmla="*/ 1614 w 3614"/>
                  <a:gd name="T11" fmla="*/ 1306 h 2623"/>
                  <a:gd name="T12" fmla="*/ 1862 w 3614"/>
                  <a:gd name="T13" fmla="*/ 1379 h 2623"/>
                  <a:gd name="T14" fmla="*/ 2016 w 3614"/>
                  <a:gd name="T15" fmla="*/ 1451 h 2623"/>
                  <a:gd name="T16" fmla="*/ 2079 w 3614"/>
                  <a:gd name="T17" fmla="*/ 1577 h 2623"/>
                  <a:gd name="T18" fmla="*/ 2044 w 3614"/>
                  <a:gd name="T19" fmla="*/ 1747 h 2623"/>
                  <a:gd name="T20" fmla="*/ 1909 w 3614"/>
                  <a:gd name="T21" fmla="*/ 1846 h 2623"/>
                  <a:gd name="T22" fmla="*/ 1763 w 3614"/>
                  <a:gd name="T23" fmla="*/ 1848 h 2623"/>
                  <a:gd name="T24" fmla="*/ 1626 w 3614"/>
                  <a:gd name="T25" fmla="*/ 1760 h 2623"/>
                  <a:gd name="T26" fmla="*/ 1568 w 3614"/>
                  <a:gd name="T27" fmla="*/ 1627 h 2623"/>
                  <a:gd name="T28" fmla="*/ 1483 w 3614"/>
                  <a:gd name="T29" fmla="*/ 1587 h 2623"/>
                  <a:gd name="T30" fmla="*/ 1376 w 3614"/>
                  <a:gd name="T31" fmla="*/ 1648 h 2623"/>
                  <a:gd name="T32" fmla="*/ 1411 w 3614"/>
                  <a:gd name="T33" fmla="*/ 1802 h 2623"/>
                  <a:gd name="T34" fmla="*/ 1538 w 3614"/>
                  <a:gd name="T35" fmla="*/ 1950 h 2623"/>
                  <a:gd name="T36" fmla="*/ 1720 w 3614"/>
                  <a:gd name="T37" fmla="*/ 2071 h 2623"/>
                  <a:gd name="T38" fmla="*/ 1780 w 3614"/>
                  <a:gd name="T39" fmla="*/ 2149 h 2623"/>
                  <a:gd name="T40" fmla="*/ 1903 w 3614"/>
                  <a:gd name="T41" fmla="*/ 2128 h 2623"/>
                  <a:gd name="T42" fmla="*/ 1975 w 3614"/>
                  <a:gd name="T43" fmla="*/ 2011 h 2623"/>
                  <a:gd name="T44" fmla="*/ 2170 w 3614"/>
                  <a:gd name="T45" fmla="*/ 1896 h 2623"/>
                  <a:gd name="T46" fmla="*/ 2275 w 3614"/>
                  <a:gd name="T47" fmla="*/ 1695 h 2623"/>
                  <a:gd name="T48" fmla="*/ 2256 w 3614"/>
                  <a:gd name="T49" fmla="*/ 1446 h 2623"/>
                  <a:gd name="T50" fmla="*/ 2150 w 3614"/>
                  <a:gd name="T51" fmla="*/ 1301 h 2623"/>
                  <a:gd name="T52" fmla="*/ 1968 w 3614"/>
                  <a:gd name="T53" fmla="*/ 1212 h 2623"/>
                  <a:gd name="T54" fmla="*/ 1778 w 3614"/>
                  <a:gd name="T55" fmla="*/ 1169 h 2623"/>
                  <a:gd name="T56" fmla="*/ 1631 w 3614"/>
                  <a:gd name="T57" fmla="*/ 1083 h 2623"/>
                  <a:gd name="T58" fmla="*/ 1588 w 3614"/>
                  <a:gd name="T59" fmla="*/ 953 h 2623"/>
                  <a:gd name="T60" fmla="*/ 1639 w 3614"/>
                  <a:gd name="T61" fmla="*/ 816 h 2623"/>
                  <a:gd name="T62" fmla="*/ 1786 w 3614"/>
                  <a:gd name="T63" fmla="*/ 743 h 2623"/>
                  <a:gd name="T64" fmla="*/ 1944 w 3614"/>
                  <a:gd name="T65" fmla="*/ 772 h 2623"/>
                  <a:gd name="T66" fmla="*/ 2030 w 3614"/>
                  <a:gd name="T67" fmla="*/ 884 h 2623"/>
                  <a:gd name="T68" fmla="*/ 2101 w 3614"/>
                  <a:gd name="T69" fmla="*/ 939 h 2623"/>
                  <a:gd name="T70" fmla="*/ 2215 w 3614"/>
                  <a:gd name="T71" fmla="*/ 901 h 2623"/>
                  <a:gd name="T72" fmla="*/ 2212 w 3614"/>
                  <a:gd name="T73" fmla="*/ 786 h 2623"/>
                  <a:gd name="T74" fmla="*/ 2083 w 3614"/>
                  <a:gd name="T75" fmla="*/ 638 h 2623"/>
                  <a:gd name="T76" fmla="*/ 1927 w 3614"/>
                  <a:gd name="T77" fmla="*/ 509 h 2623"/>
                  <a:gd name="T78" fmla="*/ 1867 w 3614"/>
                  <a:gd name="T79" fmla="*/ 431 h 2623"/>
                  <a:gd name="T80" fmla="*/ 2380 w 3614"/>
                  <a:gd name="T81" fmla="*/ 59 h 2623"/>
                  <a:gd name="T82" fmla="*/ 2801 w 3614"/>
                  <a:gd name="T83" fmla="*/ 452 h 2623"/>
                  <a:gd name="T84" fmla="*/ 3171 w 3614"/>
                  <a:gd name="T85" fmla="*/ 952 h 2623"/>
                  <a:gd name="T86" fmla="*/ 3455 w 3614"/>
                  <a:gd name="T87" fmla="*/ 1490 h 2623"/>
                  <a:gd name="T88" fmla="*/ 3589 w 3614"/>
                  <a:gd name="T89" fmla="*/ 1965 h 2623"/>
                  <a:gd name="T90" fmla="*/ 3611 w 3614"/>
                  <a:gd name="T91" fmla="*/ 2335 h 2623"/>
                  <a:gd name="T92" fmla="*/ 3517 w 3614"/>
                  <a:gd name="T93" fmla="*/ 2525 h 2623"/>
                  <a:gd name="T94" fmla="*/ 3326 w 3614"/>
                  <a:gd name="T95" fmla="*/ 2619 h 2623"/>
                  <a:gd name="T96" fmla="*/ 204 w 3614"/>
                  <a:gd name="T97" fmla="*/ 2596 h 2623"/>
                  <a:gd name="T98" fmla="*/ 45 w 3614"/>
                  <a:gd name="T99" fmla="*/ 2458 h 2623"/>
                  <a:gd name="T100" fmla="*/ 1 w 3614"/>
                  <a:gd name="T101" fmla="*/ 2215 h 2623"/>
                  <a:gd name="T102" fmla="*/ 61 w 3614"/>
                  <a:gd name="T103" fmla="*/ 1780 h 2623"/>
                  <a:gd name="T104" fmla="*/ 261 w 3614"/>
                  <a:gd name="T105" fmla="*/ 1275 h 2623"/>
                  <a:gd name="T106" fmla="*/ 583 w 3614"/>
                  <a:gd name="T107" fmla="*/ 744 h 2623"/>
                  <a:gd name="T108" fmla="*/ 977 w 3614"/>
                  <a:gd name="T109" fmla="*/ 279 h 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14" h="2623">
                    <a:moveTo>
                      <a:pt x="1801" y="428"/>
                    </a:moveTo>
                    <a:lnTo>
                      <a:pt x="1780" y="431"/>
                    </a:lnTo>
                    <a:lnTo>
                      <a:pt x="1761" y="439"/>
                    </a:lnTo>
                    <a:lnTo>
                      <a:pt x="1744" y="452"/>
                    </a:lnTo>
                    <a:lnTo>
                      <a:pt x="1731" y="469"/>
                    </a:lnTo>
                    <a:lnTo>
                      <a:pt x="1723" y="487"/>
                    </a:lnTo>
                    <a:lnTo>
                      <a:pt x="1720" y="509"/>
                    </a:lnTo>
                    <a:lnTo>
                      <a:pt x="1720" y="576"/>
                    </a:lnTo>
                    <a:lnTo>
                      <a:pt x="1674" y="587"/>
                    </a:lnTo>
                    <a:lnTo>
                      <a:pt x="1630" y="601"/>
                    </a:lnTo>
                    <a:lnTo>
                      <a:pt x="1590" y="619"/>
                    </a:lnTo>
                    <a:lnTo>
                      <a:pt x="1552" y="641"/>
                    </a:lnTo>
                    <a:lnTo>
                      <a:pt x="1520" y="666"/>
                    </a:lnTo>
                    <a:lnTo>
                      <a:pt x="1486" y="700"/>
                    </a:lnTo>
                    <a:lnTo>
                      <a:pt x="1456" y="738"/>
                    </a:lnTo>
                    <a:lnTo>
                      <a:pt x="1433" y="777"/>
                    </a:lnTo>
                    <a:lnTo>
                      <a:pt x="1413" y="820"/>
                    </a:lnTo>
                    <a:lnTo>
                      <a:pt x="1400" y="866"/>
                    </a:lnTo>
                    <a:lnTo>
                      <a:pt x="1392" y="915"/>
                    </a:lnTo>
                    <a:lnTo>
                      <a:pt x="1390" y="965"/>
                    </a:lnTo>
                    <a:lnTo>
                      <a:pt x="1392" y="1016"/>
                    </a:lnTo>
                    <a:lnTo>
                      <a:pt x="1401" y="1063"/>
                    </a:lnTo>
                    <a:lnTo>
                      <a:pt x="1414" y="1108"/>
                    </a:lnTo>
                    <a:lnTo>
                      <a:pt x="1434" y="1151"/>
                    </a:lnTo>
                    <a:lnTo>
                      <a:pt x="1454" y="1181"/>
                    </a:lnTo>
                    <a:lnTo>
                      <a:pt x="1477" y="1210"/>
                    </a:lnTo>
                    <a:lnTo>
                      <a:pt x="1502" y="1236"/>
                    </a:lnTo>
                    <a:lnTo>
                      <a:pt x="1531" y="1259"/>
                    </a:lnTo>
                    <a:lnTo>
                      <a:pt x="1562" y="1279"/>
                    </a:lnTo>
                    <a:lnTo>
                      <a:pt x="1614" y="1306"/>
                    </a:lnTo>
                    <a:lnTo>
                      <a:pt x="1666" y="1325"/>
                    </a:lnTo>
                    <a:lnTo>
                      <a:pt x="1719" y="1343"/>
                    </a:lnTo>
                    <a:lnTo>
                      <a:pt x="1773" y="1357"/>
                    </a:lnTo>
                    <a:lnTo>
                      <a:pt x="1829" y="1370"/>
                    </a:lnTo>
                    <a:lnTo>
                      <a:pt x="1862" y="1379"/>
                    </a:lnTo>
                    <a:lnTo>
                      <a:pt x="1896" y="1388"/>
                    </a:lnTo>
                    <a:lnTo>
                      <a:pt x="1929" y="1400"/>
                    </a:lnTo>
                    <a:lnTo>
                      <a:pt x="1960" y="1414"/>
                    </a:lnTo>
                    <a:lnTo>
                      <a:pt x="1990" y="1431"/>
                    </a:lnTo>
                    <a:lnTo>
                      <a:pt x="2016" y="1451"/>
                    </a:lnTo>
                    <a:lnTo>
                      <a:pt x="2040" y="1475"/>
                    </a:lnTo>
                    <a:lnTo>
                      <a:pt x="2055" y="1496"/>
                    </a:lnTo>
                    <a:lnTo>
                      <a:pt x="2066" y="1520"/>
                    </a:lnTo>
                    <a:lnTo>
                      <a:pt x="2074" y="1547"/>
                    </a:lnTo>
                    <a:lnTo>
                      <a:pt x="2079" y="1577"/>
                    </a:lnTo>
                    <a:lnTo>
                      <a:pt x="2081" y="1609"/>
                    </a:lnTo>
                    <a:lnTo>
                      <a:pt x="2079" y="1647"/>
                    </a:lnTo>
                    <a:lnTo>
                      <a:pt x="2071" y="1683"/>
                    </a:lnTo>
                    <a:lnTo>
                      <a:pt x="2060" y="1716"/>
                    </a:lnTo>
                    <a:lnTo>
                      <a:pt x="2044" y="1747"/>
                    </a:lnTo>
                    <a:lnTo>
                      <a:pt x="2023" y="1775"/>
                    </a:lnTo>
                    <a:lnTo>
                      <a:pt x="1999" y="1799"/>
                    </a:lnTo>
                    <a:lnTo>
                      <a:pt x="1971" y="1818"/>
                    </a:lnTo>
                    <a:lnTo>
                      <a:pt x="1941" y="1834"/>
                    </a:lnTo>
                    <a:lnTo>
                      <a:pt x="1909" y="1846"/>
                    </a:lnTo>
                    <a:lnTo>
                      <a:pt x="1874" y="1854"/>
                    </a:lnTo>
                    <a:lnTo>
                      <a:pt x="1853" y="1856"/>
                    </a:lnTo>
                    <a:lnTo>
                      <a:pt x="1832" y="1857"/>
                    </a:lnTo>
                    <a:lnTo>
                      <a:pt x="1797" y="1855"/>
                    </a:lnTo>
                    <a:lnTo>
                      <a:pt x="1763" y="1848"/>
                    </a:lnTo>
                    <a:lnTo>
                      <a:pt x="1731" y="1838"/>
                    </a:lnTo>
                    <a:lnTo>
                      <a:pt x="1700" y="1824"/>
                    </a:lnTo>
                    <a:lnTo>
                      <a:pt x="1673" y="1806"/>
                    </a:lnTo>
                    <a:lnTo>
                      <a:pt x="1648" y="1784"/>
                    </a:lnTo>
                    <a:lnTo>
                      <a:pt x="1626" y="1760"/>
                    </a:lnTo>
                    <a:lnTo>
                      <a:pt x="1611" y="1738"/>
                    </a:lnTo>
                    <a:lnTo>
                      <a:pt x="1597" y="1712"/>
                    </a:lnTo>
                    <a:lnTo>
                      <a:pt x="1586" y="1682"/>
                    </a:lnTo>
                    <a:lnTo>
                      <a:pt x="1575" y="1647"/>
                    </a:lnTo>
                    <a:lnTo>
                      <a:pt x="1568" y="1627"/>
                    </a:lnTo>
                    <a:lnTo>
                      <a:pt x="1557" y="1612"/>
                    </a:lnTo>
                    <a:lnTo>
                      <a:pt x="1541" y="1599"/>
                    </a:lnTo>
                    <a:lnTo>
                      <a:pt x="1524" y="1590"/>
                    </a:lnTo>
                    <a:lnTo>
                      <a:pt x="1504" y="1586"/>
                    </a:lnTo>
                    <a:lnTo>
                      <a:pt x="1483" y="1587"/>
                    </a:lnTo>
                    <a:lnTo>
                      <a:pt x="1438" y="1594"/>
                    </a:lnTo>
                    <a:lnTo>
                      <a:pt x="1418" y="1601"/>
                    </a:lnTo>
                    <a:lnTo>
                      <a:pt x="1399" y="1613"/>
                    </a:lnTo>
                    <a:lnTo>
                      <a:pt x="1386" y="1630"/>
                    </a:lnTo>
                    <a:lnTo>
                      <a:pt x="1376" y="1648"/>
                    </a:lnTo>
                    <a:lnTo>
                      <a:pt x="1372" y="1669"/>
                    </a:lnTo>
                    <a:lnTo>
                      <a:pt x="1373" y="1691"/>
                    </a:lnTo>
                    <a:lnTo>
                      <a:pt x="1384" y="1731"/>
                    </a:lnTo>
                    <a:lnTo>
                      <a:pt x="1396" y="1767"/>
                    </a:lnTo>
                    <a:lnTo>
                      <a:pt x="1411" y="1802"/>
                    </a:lnTo>
                    <a:lnTo>
                      <a:pt x="1430" y="1834"/>
                    </a:lnTo>
                    <a:lnTo>
                      <a:pt x="1454" y="1869"/>
                    </a:lnTo>
                    <a:lnTo>
                      <a:pt x="1480" y="1900"/>
                    </a:lnTo>
                    <a:lnTo>
                      <a:pt x="1509" y="1927"/>
                    </a:lnTo>
                    <a:lnTo>
                      <a:pt x="1538" y="1950"/>
                    </a:lnTo>
                    <a:lnTo>
                      <a:pt x="1570" y="1969"/>
                    </a:lnTo>
                    <a:lnTo>
                      <a:pt x="1617" y="1990"/>
                    </a:lnTo>
                    <a:lnTo>
                      <a:pt x="1668" y="2007"/>
                    </a:lnTo>
                    <a:lnTo>
                      <a:pt x="1720" y="2019"/>
                    </a:lnTo>
                    <a:lnTo>
                      <a:pt x="1720" y="2071"/>
                    </a:lnTo>
                    <a:lnTo>
                      <a:pt x="1723" y="2093"/>
                    </a:lnTo>
                    <a:lnTo>
                      <a:pt x="1731" y="2112"/>
                    </a:lnTo>
                    <a:lnTo>
                      <a:pt x="1744" y="2128"/>
                    </a:lnTo>
                    <a:lnTo>
                      <a:pt x="1761" y="2141"/>
                    </a:lnTo>
                    <a:lnTo>
                      <a:pt x="1780" y="2149"/>
                    </a:lnTo>
                    <a:lnTo>
                      <a:pt x="1801" y="2152"/>
                    </a:lnTo>
                    <a:lnTo>
                      <a:pt x="1846" y="2152"/>
                    </a:lnTo>
                    <a:lnTo>
                      <a:pt x="1867" y="2149"/>
                    </a:lnTo>
                    <a:lnTo>
                      <a:pt x="1887" y="2141"/>
                    </a:lnTo>
                    <a:lnTo>
                      <a:pt x="1903" y="2128"/>
                    </a:lnTo>
                    <a:lnTo>
                      <a:pt x="1915" y="2112"/>
                    </a:lnTo>
                    <a:lnTo>
                      <a:pt x="1924" y="2093"/>
                    </a:lnTo>
                    <a:lnTo>
                      <a:pt x="1927" y="2071"/>
                    </a:lnTo>
                    <a:lnTo>
                      <a:pt x="1927" y="2022"/>
                    </a:lnTo>
                    <a:lnTo>
                      <a:pt x="1975" y="2011"/>
                    </a:lnTo>
                    <a:lnTo>
                      <a:pt x="2020" y="1996"/>
                    </a:lnTo>
                    <a:lnTo>
                      <a:pt x="2061" y="1977"/>
                    </a:lnTo>
                    <a:lnTo>
                      <a:pt x="2101" y="1954"/>
                    </a:lnTo>
                    <a:lnTo>
                      <a:pt x="2137" y="1927"/>
                    </a:lnTo>
                    <a:lnTo>
                      <a:pt x="2170" y="1896"/>
                    </a:lnTo>
                    <a:lnTo>
                      <a:pt x="2200" y="1861"/>
                    </a:lnTo>
                    <a:lnTo>
                      <a:pt x="2226" y="1823"/>
                    </a:lnTo>
                    <a:lnTo>
                      <a:pt x="2246" y="1782"/>
                    </a:lnTo>
                    <a:lnTo>
                      <a:pt x="2263" y="1740"/>
                    </a:lnTo>
                    <a:lnTo>
                      <a:pt x="2275" y="1695"/>
                    </a:lnTo>
                    <a:lnTo>
                      <a:pt x="2282" y="1647"/>
                    </a:lnTo>
                    <a:lnTo>
                      <a:pt x="2284" y="1598"/>
                    </a:lnTo>
                    <a:lnTo>
                      <a:pt x="2280" y="1545"/>
                    </a:lnTo>
                    <a:lnTo>
                      <a:pt x="2272" y="1494"/>
                    </a:lnTo>
                    <a:lnTo>
                      <a:pt x="2256" y="1446"/>
                    </a:lnTo>
                    <a:lnTo>
                      <a:pt x="2241" y="1412"/>
                    </a:lnTo>
                    <a:lnTo>
                      <a:pt x="2222" y="1381"/>
                    </a:lnTo>
                    <a:lnTo>
                      <a:pt x="2201" y="1352"/>
                    </a:lnTo>
                    <a:lnTo>
                      <a:pt x="2177" y="1325"/>
                    </a:lnTo>
                    <a:lnTo>
                      <a:pt x="2150" y="1301"/>
                    </a:lnTo>
                    <a:lnTo>
                      <a:pt x="2119" y="1278"/>
                    </a:lnTo>
                    <a:lnTo>
                      <a:pt x="2085" y="1257"/>
                    </a:lnTo>
                    <a:lnTo>
                      <a:pt x="2047" y="1239"/>
                    </a:lnTo>
                    <a:lnTo>
                      <a:pt x="2009" y="1224"/>
                    </a:lnTo>
                    <a:lnTo>
                      <a:pt x="1968" y="1212"/>
                    </a:lnTo>
                    <a:lnTo>
                      <a:pt x="1926" y="1202"/>
                    </a:lnTo>
                    <a:lnTo>
                      <a:pt x="1885" y="1195"/>
                    </a:lnTo>
                    <a:lnTo>
                      <a:pt x="1848" y="1187"/>
                    </a:lnTo>
                    <a:lnTo>
                      <a:pt x="1813" y="1179"/>
                    </a:lnTo>
                    <a:lnTo>
                      <a:pt x="1778" y="1169"/>
                    </a:lnTo>
                    <a:lnTo>
                      <a:pt x="1744" y="1158"/>
                    </a:lnTo>
                    <a:lnTo>
                      <a:pt x="1713" y="1144"/>
                    </a:lnTo>
                    <a:lnTo>
                      <a:pt x="1683" y="1128"/>
                    </a:lnTo>
                    <a:lnTo>
                      <a:pt x="1656" y="1108"/>
                    </a:lnTo>
                    <a:lnTo>
                      <a:pt x="1631" y="1083"/>
                    </a:lnTo>
                    <a:lnTo>
                      <a:pt x="1616" y="1061"/>
                    </a:lnTo>
                    <a:lnTo>
                      <a:pt x="1604" y="1036"/>
                    </a:lnTo>
                    <a:lnTo>
                      <a:pt x="1595" y="1011"/>
                    </a:lnTo>
                    <a:lnTo>
                      <a:pt x="1590" y="983"/>
                    </a:lnTo>
                    <a:lnTo>
                      <a:pt x="1588" y="953"/>
                    </a:lnTo>
                    <a:lnTo>
                      <a:pt x="1590" y="922"/>
                    </a:lnTo>
                    <a:lnTo>
                      <a:pt x="1596" y="893"/>
                    </a:lnTo>
                    <a:lnTo>
                      <a:pt x="1606" y="865"/>
                    </a:lnTo>
                    <a:lnTo>
                      <a:pt x="1620" y="840"/>
                    </a:lnTo>
                    <a:lnTo>
                      <a:pt x="1639" y="816"/>
                    </a:lnTo>
                    <a:lnTo>
                      <a:pt x="1662" y="794"/>
                    </a:lnTo>
                    <a:lnTo>
                      <a:pt x="1689" y="775"/>
                    </a:lnTo>
                    <a:lnTo>
                      <a:pt x="1719" y="761"/>
                    </a:lnTo>
                    <a:lnTo>
                      <a:pt x="1752" y="750"/>
                    </a:lnTo>
                    <a:lnTo>
                      <a:pt x="1786" y="743"/>
                    </a:lnTo>
                    <a:lnTo>
                      <a:pt x="1822" y="741"/>
                    </a:lnTo>
                    <a:lnTo>
                      <a:pt x="1855" y="742"/>
                    </a:lnTo>
                    <a:lnTo>
                      <a:pt x="1887" y="749"/>
                    </a:lnTo>
                    <a:lnTo>
                      <a:pt x="1916" y="759"/>
                    </a:lnTo>
                    <a:lnTo>
                      <a:pt x="1944" y="772"/>
                    </a:lnTo>
                    <a:lnTo>
                      <a:pt x="1968" y="788"/>
                    </a:lnTo>
                    <a:lnTo>
                      <a:pt x="1990" y="809"/>
                    </a:lnTo>
                    <a:lnTo>
                      <a:pt x="2005" y="830"/>
                    </a:lnTo>
                    <a:lnTo>
                      <a:pt x="2020" y="855"/>
                    </a:lnTo>
                    <a:lnTo>
                      <a:pt x="2030" y="884"/>
                    </a:lnTo>
                    <a:lnTo>
                      <a:pt x="2039" y="901"/>
                    </a:lnTo>
                    <a:lnTo>
                      <a:pt x="2050" y="916"/>
                    </a:lnTo>
                    <a:lnTo>
                      <a:pt x="2066" y="927"/>
                    </a:lnTo>
                    <a:lnTo>
                      <a:pt x="2082" y="934"/>
                    </a:lnTo>
                    <a:lnTo>
                      <a:pt x="2101" y="939"/>
                    </a:lnTo>
                    <a:lnTo>
                      <a:pt x="2119" y="938"/>
                    </a:lnTo>
                    <a:lnTo>
                      <a:pt x="2163" y="932"/>
                    </a:lnTo>
                    <a:lnTo>
                      <a:pt x="2183" y="925"/>
                    </a:lnTo>
                    <a:lnTo>
                      <a:pt x="2200" y="916"/>
                    </a:lnTo>
                    <a:lnTo>
                      <a:pt x="2215" y="901"/>
                    </a:lnTo>
                    <a:lnTo>
                      <a:pt x="2226" y="884"/>
                    </a:lnTo>
                    <a:lnTo>
                      <a:pt x="2231" y="865"/>
                    </a:lnTo>
                    <a:lnTo>
                      <a:pt x="2232" y="844"/>
                    </a:lnTo>
                    <a:lnTo>
                      <a:pt x="2228" y="824"/>
                    </a:lnTo>
                    <a:lnTo>
                      <a:pt x="2212" y="786"/>
                    </a:lnTo>
                    <a:lnTo>
                      <a:pt x="2193" y="751"/>
                    </a:lnTo>
                    <a:lnTo>
                      <a:pt x="2170" y="718"/>
                    </a:lnTo>
                    <a:lnTo>
                      <a:pt x="2143" y="688"/>
                    </a:lnTo>
                    <a:lnTo>
                      <a:pt x="2115" y="661"/>
                    </a:lnTo>
                    <a:lnTo>
                      <a:pt x="2083" y="638"/>
                    </a:lnTo>
                    <a:lnTo>
                      <a:pt x="2048" y="618"/>
                    </a:lnTo>
                    <a:lnTo>
                      <a:pt x="2011" y="600"/>
                    </a:lnTo>
                    <a:lnTo>
                      <a:pt x="1970" y="587"/>
                    </a:lnTo>
                    <a:lnTo>
                      <a:pt x="1927" y="577"/>
                    </a:lnTo>
                    <a:lnTo>
                      <a:pt x="1927" y="509"/>
                    </a:lnTo>
                    <a:lnTo>
                      <a:pt x="1924" y="488"/>
                    </a:lnTo>
                    <a:lnTo>
                      <a:pt x="1916" y="469"/>
                    </a:lnTo>
                    <a:lnTo>
                      <a:pt x="1903" y="452"/>
                    </a:lnTo>
                    <a:lnTo>
                      <a:pt x="1887" y="439"/>
                    </a:lnTo>
                    <a:lnTo>
                      <a:pt x="1867" y="431"/>
                    </a:lnTo>
                    <a:lnTo>
                      <a:pt x="1846" y="428"/>
                    </a:lnTo>
                    <a:lnTo>
                      <a:pt x="1801" y="428"/>
                    </a:lnTo>
                    <a:close/>
                    <a:moveTo>
                      <a:pt x="1321" y="0"/>
                    </a:moveTo>
                    <a:lnTo>
                      <a:pt x="2292" y="0"/>
                    </a:lnTo>
                    <a:lnTo>
                      <a:pt x="2380" y="59"/>
                    </a:lnTo>
                    <a:lnTo>
                      <a:pt x="2467" y="126"/>
                    </a:lnTo>
                    <a:lnTo>
                      <a:pt x="2553" y="199"/>
                    </a:lnTo>
                    <a:lnTo>
                      <a:pt x="2638" y="279"/>
                    </a:lnTo>
                    <a:lnTo>
                      <a:pt x="2720" y="363"/>
                    </a:lnTo>
                    <a:lnTo>
                      <a:pt x="2801" y="452"/>
                    </a:lnTo>
                    <a:lnTo>
                      <a:pt x="2880" y="547"/>
                    </a:lnTo>
                    <a:lnTo>
                      <a:pt x="2957" y="643"/>
                    </a:lnTo>
                    <a:lnTo>
                      <a:pt x="3031" y="744"/>
                    </a:lnTo>
                    <a:lnTo>
                      <a:pt x="3103" y="848"/>
                    </a:lnTo>
                    <a:lnTo>
                      <a:pt x="3171" y="952"/>
                    </a:lnTo>
                    <a:lnTo>
                      <a:pt x="3235" y="1059"/>
                    </a:lnTo>
                    <a:lnTo>
                      <a:pt x="3296" y="1167"/>
                    </a:lnTo>
                    <a:lnTo>
                      <a:pt x="3354" y="1275"/>
                    </a:lnTo>
                    <a:lnTo>
                      <a:pt x="3406" y="1382"/>
                    </a:lnTo>
                    <a:lnTo>
                      <a:pt x="3455" y="1490"/>
                    </a:lnTo>
                    <a:lnTo>
                      <a:pt x="3494" y="1588"/>
                    </a:lnTo>
                    <a:lnTo>
                      <a:pt x="3526" y="1684"/>
                    </a:lnTo>
                    <a:lnTo>
                      <a:pt x="3552" y="1780"/>
                    </a:lnTo>
                    <a:lnTo>
                      <a:pt x="3573" y="1873"/>
                    </a:lnTo>
                    <a:lnTo>
                      <a:pt x="3589" y="1965"/>
                    </a:lnTo>
                    <a:lnTo>
                      <a:pt x="3600" y="2052"/>
                    </a:lnTo>
                    <a:lnTo>
                      <a:pt x="3608" y="2136"/>
                    </a:lnTo>
                    <a:lnTo>
                      <a:pt x="3613" y="2215"/>
                    </a:lnTo>
                    <a:lnTo>
                      <a:pt x="3614" y="2289"/>
                    </a:lnTo>
                    <a:lnTo>
                      <a:pt x="3611" y="2335"/>
                    </a:lnTo>
                    <a:lnTo>
                      <a:pt x="3603" y="2378"/>
                    </a:lnTo>
                    <a:lnTo>
                      <a:pt x="3588" y="2419"/>
                    </a:lnTo>
                    <a:lnTo>
                      <a:pt x="3569" y="2458"/>
                    </a:lnTo>
                    <a:lnTo>
                      <a:pt x="3545" y="2493"/>
                    </a:lnTo>
                    <a:lnTo>
                      <a:pt x="3517" y="2525"/>
                    </a:lnTo>
                    <a:lnTo>
                      <a:pt x="3484" y="2553"/>
                    </a:lnTo>
                    <a:lnTo>
                      <a:pt x="3449" y="2577"/>
                    </a:lnTo>
                    <a:lnTo>
                      <a:pt x="3411" y="2596"/>
                    </a:lnTo>
                    <a:lnTo>
                      <a:pt x="3369" y="2610"/>
                    </a:lnTo>
                    <a:lnTo>
                      <a:pt x="3326" y="2619"/>
                    </a:lnTo>
                    <a:lnTo>
                      <a:pt x="3280" y="2623"/>
                    </a:lnTo>
                    <a:lnTo>
                      <a:pt x="333" y="2623"/>
                    </a:lnTo>
                    <a:lnTo>
                      <a:pt x="288" y="2619"/>
                    </a:lnTo>
                    <a:lnTo>
                      <a:pt x="244" y="2610"/>
                    </a:lnTo>
                    <a:lnTo>
                      <a:pt x="204" y="2596"/>
                    </a:lnTo>
                    <a:lnTo>
                      <a:pt x="164" y="2577"/>
                    </a:lnTo>
                    <a:lnTo>
                      <a:pt x="129" y="2553"/>
                    </a:lnTo>
                    <a:lnTo>
                      <a:pt x="98" y="2525"/>
                    </a:lnTo>
                    <a:lnTo>
                      <a:pt x="69" y="2493"/>
                    </a:lnTo>
                    <a:lnTo>
                      <a:pt x="45" y="2458"/>
                    </a:lnTo>
                    <a:lnTo>
                      <a:pt x="26" y="2419"/>
                    </a:lnTo>
                    <a:lnTo>
                      <a:pt x="12" y="2378"/>
                    </a:lnTo>
                    <a:lnTo>
                      <a:pt x="3" y="2335"/>
                    </a:lnTo>
                    <a:lnTo>
                      <a:pt x="0" y="2289"/>
                    </a:lnTo>
                    <a:lnTo>
                      <a:pt x="1" y="2215"/>
                    </a:lnTo>
                    <a:lnTo>
                      <a:pt x="5" y="2136"/>
                    </a:lnTo>
                    <a:lnTo>
                      <a:pt x="13" y="2052"/>
                    </a:lnTo>
                    <a:lnTo>
                      <a:pt x="25" y="1965"/>
                    </a:lnTo>
                    <a:lnTo>
                      <a:pt x="41" y="1873"/>
                    </a:lnTo>
                    <a:lnTo>
                      <a:pt x="61" y="1780"/>
                    </a:lnTo>
                    <a:lnTo>
                      <a:pt x="88" y="1684"/>
                    </a:lnTo>
                    <a:lnTo>
                      <a:pt x="121" y="1588"/>
                    </a:lnTo>
                    <a:lnTo>
                      <a:pt x="159" y="1490"/>
                    </a:lnTo>
                    <a:lnTo>
                      <a:pt x="208" y="1382"/>
                    </a:lnTo>
                    <a:lnTo>
                      <a:pt x="261" y="1275"/>
                    </a:lnTo>
                    <a:lnTo>
                      <a:pt x="318" y="1167"/>
                    </a:lnTo>
                    <a:lnTo>
                      <a:pt x="379" y="1059"/>
                    </a:lnTo>
                    <a:lnTo>
                      <a:pt x="444" y="952"/>
                    </a:lnTo>
                    <a:lnTo>
                      <a:pt x="512" y="848"/>
                    </a:lnTo>
                    <a:lnTo>
                      <a:pt x="583" y="744"/>
                    </a:lnTo>
                    <a:lnTo>
                      <a:pt x="657" y="643"/>
                    </a:lnTo>
                    <a:lnTo>
                      <a:pt x="733" y="547"/>
                    </a:lnTo>
                    <a:lnTo>
                      <a:pt x="812" y="452"/>
                    </a:lnTo>
                    <a:lnTo>
                      <a:pt x="894" y="363"/>
                    </a:lnTo>
                    <a:lnTo>
                      <a:pt x="977" y="279"/>
                    </a:lnTo>
                    <a:lnTo>
                      <a:pt x="1061" y="199"/>
                    </a:lnTo>
                    <a:lnTo>
                      <a:pt x="1147" y="126"/>
                    </a:lnTo>
                    <a:lnTo>
                      <a:pt x="1233" y="59"/>
                    </a:lnTo>
                    <a:lnTo>
                      <a:pt x="13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6" name="Freeform 51">
                <a:extLst>
                  <a:ext uri="{FF2B5EF4-FFF2-40B4-BE49-F238E27FC236}">
                    <a16:creationId xmlns:a16="http://schemas.microsoft.com/office/drawing/2014/main" xmlns="" id="{801CF8F0-41D0-4066-AE54-A8E4229197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600" y="4732338"/>
                <a:ext cx="276225" cy="115887"/>
              </a:xfrm>
              <a:custGeom>
                <a:avLst/>
                <a:gdLst>
                  <a:gd name="T0" fmla="*/ 780 w 1563"/>
                  <a:gd name="T1" fmla="*/ 0 h 657"/>
                  <a:gd name="T2" fmla="*/ 782 w 1563"/>
                  <a:gd name="T3" fmla="*/ 0 h 657"/>
                  <a:gd name="T4" fmla="*/ 1417 w 1563"/>
                  <a:gd name="T5" fmla="*/ 2 h 657"/>
                  <a:gd name="T6" fmla="*/ 1448 w 1563"/>
                  <a:gd name="T7" fmla="*/ 6 h 657"/>
                  <a:gd name="T8" fmla="*/ 1475 w 1563"/>
                  <a:gd name="T9" fmla="*/ 15 h 657"/>
                  <a:gd name="T10" fmla="*/ 1501 w 1563"/>
                  <a:gd name="T11" fmla="*/ 28 h 657"/>
                  <a:gd name="T12" fmla="*/ 1521 w 1563"/>
                  <a:gd name="T13" fmla="*/ 46 h 657"/>
                  <a:gd name="T14" fmla="*/ 1539 w 1563"/>
                  <a:gd name="T15" fmla="*/ 67 h 657"/>
                  <a:gd name="T16" fmla="*/ 1551 w 1563"/>
                  <a:gd name="T17" fmla="*/ 91 h 657"/>
                  <a:gd name="T18" fmla="*/ 1560 w 1563"/>
                  <a:gd name="T19" fmla="*/ 118 h 657"/>
                  <a:gd name="T20" fmla="*/ 1563 w 1563"/>
                  <a:gd name="T21" fmla="*/ 145 h 657"/>
                  <a:gd name="T22" fmla="*/ 1561 w 1563"/>
                  <a:gd name="T23" fmla="*/ 174 h 657"/>
                  <a:gd name="T24" fmla="*/ 1552 w 1563"/>
                  <a:gd name="T25" fmla="*/ 202 h 657"/>
                  <a:gd name="T26" fmla="*/ 1538 w 1563"/>
                  <a:gd name="T27" fmla="*/ 229 h 657"/>
                  <a:gd name="T28" fmla="*/ 1254 w 1563"/>
                  <a:gd name="T29" fmla="*/ 657 h 657"/>
                  <a:gd name="T30" fmla="*/ 310 w 1563"/>
                  <a:gd name="T31" fmla="*/ 657 h 657"/>
                  <a:gd name="T32" fmla="*/ 25 w 1563"/>
                  <a:gd name="T33" fmla="*/ 229 h 657"/>
                  <a:gd name="T34" fmla="*/ 11 w 1563"/>
                  <a:gd name="T35" fmla="*/ 202 h 657"/>
                  <a:gd name="T36" fmla="*/ 2 w 1563"/>
                  <a:gd name="T37" fmla="*/ 174 h 657"/>
                  <a:gd name="T38" fmla="*/ 0 w 1563"/>
                  <a:gd name="T39" fmla="*/ 145 h 657"/>
                  <a:gd name="T40" fmla="*/ 3 w 1563"/>
                  <a:gd name="T41" fmla="*/ 118 h 657"/>
                  <a:gd name="T42" fmla="*/ 12 w 1563"/>
                  <a:gd name="T43" fmla="*/ 91 h 657"/>
                  <a:gd name="T44" fmla="*/ 25 w 1563"/>
                  <a:gd name="T45" fmla="*/ 67 h 657"/>
                  <a:gd name="T46" fmla="*/ 41 w 1563"/>
                  <a:gd name="T47" fmla="*/ 46 h 657"/>
                  <a:gd name="T48" fmla="*/ 63 w 1563"/>
                  <a:gd name="T49" fmla="*/ 28 h 657"/>
                  <a:gd name="T50" fmla="*/ 87 w 1563"/>
                  <a:gd name="T51" fmla="*/ 15 h 657"/>
                  <a:gd name="T52" fmla="*/ 115 w 1563"/>
                  <a:gd name="T53" fmla="*/ 6 h 657"/>
                  <a:gd name="T54" fmla="*/ 145 w 1563"/>
                  <a:gd name="T55" fmla="*/ 2 h 657"/>
                  <a:gd name="T56" fmla="*/ 780 w 1563"/>
                  <a:gd name="T57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3" h="657">
                    <a:moveTo>
                      <a:pt x="780" y="0"/>
                    </a:moveTo>
                    <a:lnTo>
                      <a:pt x="782" y="0"/>
                    </a:lnTo>
                    <a:lnTo>
                      <a:pt x="1417" y="2"/>
                    </a:lnTo>
                    <a:lnTo>
                      <a:pt x="1448" y="6"/>
                    </a:lnTo>
                    <a:lnTo>
                      <a:pt x="1475" y="15"/>
                    </a:lnTo>
                    <a:lnTo>
                      <a:pt x="1501" y="28"/>
                    </a:lnTo>
                    <a:lnTo>
                      <a:pt x="1521" y="46"/>
                    </a:lnTo>
                    <a:lnTo>
                      <a:pt x="1539" y="67"/>
                    </a:lnTo>
                    <a:lnTo>
                      <a:pt x="1551" y="91"/>
                    </a:lnTo>
                    <a:lnTo>
                      <a:pt x="1560" y="118"/>
                    </a:lnTo>
                    <a:lnTo>
                      <a:pt x="1563" y="145"/>
                    </a:lnTo>
                    <a:lnTo>
                      <a:pt x="1561" y="174"/>
                    </a:lnTo>
                    <a:lnTo>
                      <a:pt x="1552" y="202"/>
                    </a:lnTo>
                    <a:lnTo>
                      <a:pt x="1538" y="229"/>
                    </a:lnTo>
                    <a:lnTo>
                      <a:pt x="1254" y="657"/>
                    </a:lnTo>
                    <a:lnTo>
                      <a:pt x="310" y="657"/>
                    </a:lnTo>
                    <a:lnTo>
                      <a:pt x="25" y="229"/>
                    </a:lnTo>
                    <a:lnTo>
                      <a:pt x="11" y="202"/>
                    </a:lnTo>
                    <a:lnTo>
                      <a:pt x="2" y="174"/>
                    </a:lnTo>
                    <a:lnTo>
                      <a:pt x="0" y="145"/>
                    </a:lnTo>
                    <a:lnTo>
                      <a:pt x="3" y="118"/>
                    </a:lnTo>
                    <a:lnTo>
                      <a:pt x="12" y="91"/>
                    </a:lnTo>
                    <a:lnTo>
                      <a:pt x="25" y="67"/>
                    </a:lnTo>
                    <a:lnTo>
                      <a:pt x="41" y="46"/>
                    </a:lnTo>
                    <a:lnTo>
                      <a:pt x="63" y="28"/>
                    </a:lnTo>
                    <a:lnTo>
                      <a:pt x="87" y="15"/>
                    </a:lnTo>
                    <a:lnTo>
                      <a:pt x="115" y="6"/>
                    </a:lnTo>
                    <a:lnTo>
                      <a:pt x="145" y="2"/>
                    </a:lnTo>
                    <a:lnTo>
                      <a:pt x="7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xmlns="" id="{F4B5F0C6-AA22-438B-97FB-5A58A5A28A8D}"/>
                </a:ext>
              </a:extLst>
            </p:cNvPr>
            <p:cNvGrpSpPr/>
            <p:nvPr/>
          </p:nvGrpSpPr>
          <p:grpSpPr>
            <a:xfrm>
              <a:off x="-2535530" y="3625430"/>
              <a:ext cx="284796" cy="277680"/>
              <a:chOff x="4276725" y="4691063"/>
              <a:chExt cx="347663" cy="349250"/>
            </a:xfrm>
            <a:solidFill>
              <a:schemeClr val="bg1"/>
            </a:solidFill>
          </p:grpSpPr>
          <p:sp>
            <p:nvSpPr>
              <p:cNvPr id="222" name="Freeform 56">
                <a:extLst>
                  <a:ext uri="{FF2B5EF4-FFF2-40B4-BE49-F238E27FC236}">
                    <a16:creationId xmlns:a16="http://schemas.microsoft.com/office/drawing/2014/main" xmlns="" id="{29E84618-1F65-42E7-91A1-EDBEA97E04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0225" y="4691063"/>
                <a:ext cx="284163" cy="161925"/>
              </a:xfrm>
              <a:custGeom>
                <a:avLst/>
                <a:gdLst>
                  <a:gd name="T0" fmla="*/ 2252 w 2690"/>
                  <a:gd name="T1" fmla="*/ 1266 h 1529"/>
                  <a:gd name="T2" fmla="*/ 2362 w 2690"/>
                  <a:gd name="T3" fmla="*/ 1202 h 1529"/>
                  <a:gd name="T4" fmla="*/ 2182 w 2690"/>
                  <a:gd name="T5" fmla="*/ 848 h 1529"/>
                  <a:gd name="T6" fmla="*/ 2007 w 2690"/>
                  <a:gd name="T7" fmla="*/ 1266 h 1529"/>
                  <a:gd name="T8" fmla="*/ 2210 w 2690"/>
                  <a:gd name="T9" fmla="*/ 889 h 1529"/>
                  <a:gd name="T10" fmla="*/ 1945 w 2690"/>
                  <a:gd name="T11" fmla="*/ 591 h 1529"/>
                  <a:gd name="T12" fmla="*/ 1661 w 2690"/>
                  <a:gd name="T13" fmla="*/ 1266 h 1529"/>
                  <a:gd name="T14" fmla="*/ 1986 w 2690"/>
                  <a:gd name="T15" fmla="*/ 628 h 1529"/>
                  <a:gd name="T16" fmla="*/ 1657 w 2690"/>
                  <a:gd name="T17" fmla="*/ 403 h 1529"/>
                  <a:gd name="T18" fmla="*/ 1210 w 2690"/>
                  <a:gd name="T19" fmla="*/ 1266 h 1529"/>
                  <a:gd name="T20" fmla="*/ 1782 w 2690"/>
                  <a:gd name="T21" fmla="*/ 471 h 1529"/>
                  <a:gd name="T22" fmla="*/ 1657 w 2690"/>
                  <a:gd name="T23" fmla="*/ 403 h 1529"/>
                  <a:gd name="T24" fmla="*/ 574 w 2690"/>
                  <a:gd name="T25" fmla="*/ 348 h 1529"/>
                  <a:gd name="T26" fmla="*/ 445 w 2690"/>
                  <a:gd name="T27" fmla="*/ 403 h 1529"/>
                  <a:gd name="T28" fmla="*/ 478 w 2690"/>
                  <a:gd name="T29" fmla="*/ 530 h 1529"/>
                  <a:gd name="T30" fmla="*/ 1318 w 2690"/>
                  <a:gd name="T31" fmla="*/ 289 h 1529"/>
                  <a:gd name="T32" fmla="*/ 990 w 2690"/>
                  <a:gd name="T33" fmla="*/ 1045 h 1529"/>
                  <a:gd name="T34" fmla="*/ 1392 w 2690"/>
                  <a:gd name="T35" fmla="*/ 305 h 1529"/>
                  <a:gd name="T36" fmla="*/ 1052 w 2690"/>
                  <a:gd name="T37" fmla="*/ 263 h 1529"/>
                  <a:gd name="T38" fmla="*/ 906 w 2690"/>
                  <a:gd name="T39" fmla="*/ 271 h 1529"/>
                  <a:gd name="T40" fmla="*/ 737 w 2690"/>
                  <a:gd name="T41" fmla="*/ 792 h 1529"/>
                  <a:gd name="T42" fmla="*/ 1052 w 2690"/>
                  <a:gd name="T43" fmla="*/ 263 h 1529"/>
                  <a:gd name="T44" fmla="*/ 1146 w 2690"/>
                  <a:gd name="T45" fmla="*/ 2 h 1529"/>
                  <a:gd name="T46" fmla="*/ 1332 w 2690"/>
                  <a:gd name="T47" fmla="*/ 23 h 1529"/>
                  <a:gd name="T48" fmla="*/ 1512 w 2690"/>
                  <a:gd name="T49" fmla="*/ 64 h 1529"/>
                  <a:gd name="T50" fmla="*/ 1687 w 2690"/>
                  <a:gd name="T51" fmla="*/ 126 h 1529"/>
                  <a:gd name="T52" fmla="*/ 1853 w 2690"/>
                  <a:gd name="T53" fmla="*/ 206 h 1529"/>
                  <a:gd name="T54" fmla="*/ 2009 w 2690"/>
                  <a:gd name="T55" fmla="*/ 304 h 1529"/>
                  <a:gd name="T56" fmla="*/ 2155 w 2690"/>
                  <a:gd name="T57" fmla="*/ 421 h 1529"/>
                  <a:gd name="T58" fmla="*/ 2286 w 2690"/>
                  <a:gd name="T59" fmla="*/ 554 h 1529"/>
                  <a:gd name="T60" fmla="*/ 2400 w 2690"/>
                  <a:gd name="T61" fmla="*/ 698 h 1529"/>
                  <a:gd name="T62" fmla="*/ 2498 w 2690"/>
                  <a:gd name="T63" fmla="*/ 855 h 1529"/>
                  <a:gd name="T64" fmla="*/ 2577 w 2690"/>
                  <a:gd name="T65" fmla="*/ 1023 h 1529"/>
                  <a:gd name="T66" fmla="*/ 2637 w 2690"/>
                  <a:gd name="T67" fmla="*/ 1197 h 1529"/>
                  <a:gd name="T68" fmla="*/ 2677 w 2690"/>
                  <a:gd name="T69" fmla="*/ 1380 h 1529"/>
                  <a:gd name="T70" fmla="*/ 2689 w 2690"/>
                  <a:gd name="T71" fmla="*/ 1488 h 1529"/>
                  <a:gd name="T72" fmla="*/ 2677 w 2690"/>
                  <a:gd name="T73" fmla="*/ 1513 h 1529"/>
                  <a:gd name="T74" fmla="*/ 2653 w 2690"/>
                  <a:gd name="T75" fmla="*/ 1527 h 1529"/>
                  <a:gd name="T76" fmla="*/ 1123 w 2690"/>
                  <a:gd name="T77" fmla="*/ 1529 h 1529"/>
                  <a:gd name="T78" fmla="*/ 1097 w 2690"/>
                  <a:gd name="T79" fmla="*/ 1523 h 1529"/>
                  <a:gd name="T80" fmla="*/ 14 w 2690"/>
                  <a:gd name="T81" fmla="*/ 440 h 1529"/>
                  <a:gd name="T82" fmla="*/ 1 w 2690"/>
                  <a:gd name="T83" fmla="*/ 416 h 1529"/>
                  <a:gd name="T84" fmla="*/ 2 w 2690"/>
                  <a:gd name="T85" fmla="*/ 388 h 1529"/>
                  <a:gd name="T86" fmla="*/ 18 w 2690"/>
                  <a:gd name="T87" fmla="*/ 365 h 1529"/>
                  <a:gd name="T88" fmla="*/ 171 w 2690"/>
                  <a:gd name="T89" fmla="*/ 256 h 1529"/>
                  <a:gd name="T90" fmla="*/ 333 w 2690"/>
                  <a:gd name="T91" fmla="*/ 166 h 1529"/>
                  <a:gd name="T92" fmla="*/ 504 w 2690"/>
                  <a:gd name="T93" fmla="*/ 94 h 1529"/>
                  <a:gd name="T94" fmla="*/ 682 w 2690"/>
                  <a:gd name="T95" fmla="*/ 42 h 1529"/>
                  <a:gd name="T96" fmla="*/ 866 w 2690"/>
                  <a:gd name="T97" fmla="*/ 10 h 1529"/>
                  <a:gd name="T98" fmla="*/ 1052 w 2690"/>
                  <a:gd name="T99" fmla="*/ 0 h 1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90" h="1529">
                    <a:moveTo>
                      <a:pt x="2339" y="1139"/>
                    </a:moveTo>
                    <a:lnTo>
                      <a:pt x="2252" y="1266"/>
                    </a:lnTo>
                    <a:lnTo>
                      <a:pt x="2382" y="1266"/>
                    </a:lnTo>
                    <a:lnTo>
                      <a:pt x="2362" y="1202"/>
                    </a:lnTo>
                    <a:lnTo>
                      <a:pt x="2339" y="1139"/>
                    </a:lnTo>
                    <a:close/>
                    <a:moveTo>
                      <a:pt x="2182" y="848"/>
                    </a:moveTo>
                    <a:lnTo>
                      <a:pt x="1904" y="1266"/>
                    </a:lnTo>
                    <a:lnTo>
                      <a:pt x="2007" y="1266"/>
                    </a:lnTo>
                    <a:lnTo>
                      <a:pt x="2236" y="931"/>
                    </a:lnTo>
                    <a:lnTo>
                      <a:pt x="2210" y="889"/>
                    </a:lnTo>
                    <a:lnTo>
                      <a:pt x="2182" y="848"/>
                    </a:lnTo>
                    <a:close/>
                    <a:moveTo>
                      <a:pt x="1945" y="591"/>
                    </a:moveTo>
                    <a:lnTo>
                      <a:pt x="1497" y="1266"/>
                    </a:lnTo>
                    <a:lnTo>
                      <a:pt x="1661" y="1266"/>
                    </a:lnTo>
                    <a:lnTo>
                      <a:pt x="2046" y="686"/>
                    </a:lnTo>
                    <a:lnTo>
                      <a:pt x="1986" y="628"/>
                    </a:lnTo>
                    <a:lnTo>
                      <a:pt x="1945" y="591"/>
                    </a:lnTo>
                    <a:close/>
                    <a:moveTo>
                      <a:pt x="1657" y="403"/>
                    </a:moveTo>
                    <a:lnTo>
                      <a:pt x="1135" y="1190"/>
                    </a:lnTo>
                    <a:lnTo>
                      <a:pt x="1210" y="1266"/>
                    </a:lnTo>
                    <a:lnTo>
                      <a:pt x="1255" y="1266"/>
                    </a:lnTo>
                    <a:lnTo>
                      <a:pt x="1782" y="471"/>
                    </a:lnTo>
                    <a:lnTo>
                      <a:pt x="1721" y="436"/>
                    </a:lnTo>
                    <a:lnTo>
                      <a:pt x="1657" y="403"/>
                    </a:lnTo>
                    <a:close/>
                    <a:moveTo>
                      <a:pt x="615" y="334"/>
                    </a:moveTo>
                    <a:lnTo>
                      <a:pt x="574" y="348"/>
                    </a:lnTo>
                    <a:lnTo>
                      <a:pt x="509" y="374"/>
                    </a:lnTo>
                    <a:lnTo>
                      <a:pt x="445" y="403"/>
                    </a:lnTo>
                    <a:lnTo>
                      <a:pt x="382" y="436"/>
                    </a:lnTo>
                    <a:lnTo>
                      <a:pt x="478" y="530"/>
                    </a:lnTo>
                    <a:lnTo>
                      <a:pt x="615" y="334"/>
                    </a:lnTo>
                    <a:close/>
                    <a:moveTo>
                      <a:pt x="1318" y="289"/>
                    </a:moveTo>
                    <a:lnTo>
                      <a:pt x="883" y="937"/>
                    </a:lnTo>
                    <a:lnTo>
                      <a:pt x="990" y="1045"/>
                    </a:lnTo>
                    <a:lnTo>
                      <a:pt x="1466" y="326"/>
                    </a:lnTo>
                    <a:lnTo>
                      <a:pt x="1392" y="305"/>
                    </a:lnTo>
                    <a:lnTo>
                      <a:pt x="1318" y="289"/>
                    </a:lnTo>
                    <a:close/>
                    <a:moveTo>
                      <a:pt x="1052" y="263"/>
                    </a:moveTo>
                    <a:lnTo>
                      <a:pt x="979" y="265"/>
                    </a:lnTo>
                    <a:lnTo>
                      <a:pt x="906" y="271"/>
                    </a:lnTo>
                    <a:lnTo>
                      <a:pt x="622" y="676"/>
                    </a:lnTo>
                    <a:lnTo>
                      <a:pt x="737" y="792"/>
                    </a:lnTo>
                    <a:lnTo>
                      <a:pt x="1091" y="264"/>
                    </a:lnTo>
                    <a:lnTo>
                      <a:pt x="1052" y="263"/>
                    </a:lnTo>
                    <a:close/>
                    <a:moveTo>
                      <a:pt x="1052" y="0"/>
                    </a:moveTo>
                    <a:lnTo>
                      <a:pt x="1146" y="2"/>
                    </a:lnTo>
                    <a:lnTo>
                      <a:pt x="1239" y="10"/>
                    </a:lnTo>
                    <a:lnTo>
                      <a:pt x="1332" y="23"/>
                    </a:lnTo>
                    <a:lnTo>
                      <a:pt x="1423" y="41"/>
                    </a:lnTo>
                    <a:lnTo>
                      <a:pt x="1512" y="64"/>
                    </a:lnTo>
                    <a:lnTo>
                      <a:pt x="1600" y="92"/>
                    </a:lnTo>
                    <a:lnTo>
                      <a:pt x="1687" y="126"/>
                    </a:lnTo>
                    <a:lnTo>
                      <a:pt x="1771" y="164"/>
                    </a:lnTo>
                    <a:lnTo>
                      <a:pt x="1853" y="206"/>
                    </a:lnTo>
                    <a:lnTo>
                      <a:pt x="1933" y="253"/>
                    </a:lnTo>
                    <a:lnTo>
                      <a:pt x="2009" y="304"/>
                    </a:lnTo>
                    <a:lnTo>
                      <a:pt x="2084" y="361"/>
                    </a:lnTo>
                    <a:lnTo>
                      <a:pt x="2155" y="421"/>
                    </a:lnTo>
                    <a:lnTo>
                      <a:pt x="2223" y="485"/>
                    </a:lnTo>
                    <a:lnTo>
                      <a:pt x="2286" y="554"/>
                    </a:lnTo>
                    <a:lnTo>
                      <a:pt x="2345" y="625"/>
                    </a:lnTo>
                    <a:lnTo>
                      <a:pt x="2400" y="698"/>
                    </a:lnTo>
                    <a:lnTo>
                      <a:pt x="2451" y="776"/>
                    </a:lnTo>
                    <a:lnTo>
                      <a:pt x="2498" y="855"/>
                    </a:lnTo>
                    <a:lnTo>
                      <a:pt x="2540" y="937"/>
                    </a:lnTo>
                    <a:lnTo>
                      <a:pt x="2577" y="1023"/>
                    </a:lnTo>
                    <a:lnTo>
                      <a:pt x="2609" y="1109"/>
                    </a:lnTo>
                    <a:lnTo>
                      <a:pt x="2637" y="1197"/>
                    </a:lnTo>
                    <a:lnTo>
                      <a:pt x="2659" y="1288"/>
                    </a:lnTo>
                    <a:lnTo>
                      <a:pt x="2677" y="1380"/>
                    </a:lnTo>
                    <a:lnTo>
                      <a:pt x="2690" y="1474"/>
                    </a:lnTo>
                    <a:lnTo>
                      <a:pt x="2689" y="1488"/>
                    </a:lnTo>
                    <a:lnTo>
                      <a:pt x="2685" y="1501"/>
                    </a:lnTo>
                    <a:lnTo>
                      <a:pt x="2677" y="1513"/>
                    </a:lnTo>
                    <a:lnTo>
                      <a:pt x="2666" y="1522"/>
                    </a:lnTo>
                    <a:lnTo>
                      <a:pt x="2653" y="1527"/>
                    </a:lnTo>
                    <a:lnTo>
                      <a:pt x="2640" y="1529"/>
                    </a:lnTo>
                    <a:lnTo>
                      <a:pt x="1123" y="1529"/>
                    </a:lnTo>
                    <a:lnTo>
                      <a:pt x="1110" y="1528"/>
                    </a:lnTo>
                    <a:lnTo>
                      <a:pt x="1097" y="1523"/>
                    </a:lnTo>
                    <a:lnTo>
                      <a:pt x="1087" y="1515"/>
                    </a:lnTo>
                    <a:lnTo>
                      <a:pt x="14" y="440"/>
                    </a:lnTo>
                    <a:lnTo>
                      <a:pt x="6" y="429"/>
                    </a:lnTo>
                    <a:lnTo>
                      <a:pt x="1" y="416"/>
                    </a:lnTo>
                    <a:lnTo>
                      <a:pt x="0" y="402"/>
                    </a:lnTo>
                    <a:lnTo>
                      <a:pt x="2" y="388"/>
                    </a:lnTo>
                    <a:lnTo>
                      <a:pt x="9" y="375"/>
                    </a:lnTo>
                    <a:lnTo>
                      <a:pt x="18" y="365"/>
                    </a:lnTo>
                    <a:lnTo>
                      <a:pt x="93" y="308"/>
                    </a:lnTo>
                    <a:lnTo>
                      <a:pt x="171" y="256"/>
                    </a:lnTo>
                    <a:lnTo>
                      <a:pt x="250" y="208"/>
                    </a:lnTo>
                    <a:lnTo>
                      <a:pt x="333" y="166"/>
                    </a:lnTo>
                    <a:lnTo>
                      <a:pt x="417" y="128"/>
                    </a:lnTo>
                    <a:lnTo>
                      <a:pt x="504" y="94"/>
                    </a:lnTo>
                    <a:lnTo>
                      <a:pt x="592" y="65"/>
                    </a:lnTo>
                    <a:lnTo>
                      <a:pt x="682" y="42"/>
                    </a:lnTo>
                    <a:lnTo>
                      <a:pt x="773" y="24"/>
                    </a:lnTo>
                    <a:lnTo>
                      <a:pt x="866" y="10"/>
                    </a:lnTo>
                    <a:lnTo>
                      <a:pt x="958" y="3"/>
                    </a:lnTo>
                    <a:lnTo>
                      <a:pt x="10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3" name="Freeform 57">
                <a:extLst>
                  <a:ext uri="{FF2B5EF4-FFF2-40B4-BE49-F238E27FC236}">
                    <a16:creationId xmlns:a16="http://schemas.microsoft.com/office/drawing/2014/main" xmlns="" id="{0C8F7E7E-3B1E-4985-9B3F-ED5C42A59B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76725" y="4754563"/>
                <a:ext cx="157163" cy="250825"/>
              </a:xfrm>
              <a:custGeom>
                <a:avLst/>
                <a:gdLst>
                  <a:gd name="T0" fmla="*/ 403 w 1481"/>
                  <a:gd name="T1" fmla="*/ 446 h 2369"/>
                  <a:gd name="T2" fmla="*/ 348 w 1481"/>
                  <a:gd name="T3" fmla="*/ 575 h 2369"/>
                  <a:gd name="T4" fmla="*/ 301 w 1481"/>
                  <a:gd name="T5" fmla="*/ 731 h 2369"/>
                  <a:gd name="T6" fmla="*/ 273 w 1481"/>
                  <a:gd name="T7" fmla="*/ 891 h 2369"/>
                  <a:gd name="T8" fmla="*/ 263 w 1481"/>
                  <a:gd name="T9" fmla="*/ 1053 h 2369"/>
                  <a:gd name="T10" fmla="*/ 276 w 1481"/>
                  <a:gd name="T11" fmla="*/ 1241 h 2369"/>
                  <a:gd name="T12" fmla="*/ 312 w 1481"/>
                  <a:gd name="T13" fmla="*/ 1423 h 2369"/>
                  <a:gd name="T14" fmla="*/ 373 w 1481"/>
                  <a:gd name="T15" fmla="*/ 1598 h 2369"/>
                  <a:gd name="T16" fmla="*/ 448 w 1481"/>
                  <a:gd name="T17" fmla="*/ 1748 h 2369"/>
                  <a:gd name="T18" fmla="*/ 529 w 1481"/>
                  <a:gd name="T19" fmla="*/ 1872 h 2369"/>
                  <a:gd name="T20" fmla="*/ 624 w 1481"/>
                  <a:gd name="T21" fmla="*/ 1988 h 2369"/>
                  <a:gd name="T22" fmla="*/ 435 w 1481"/>
                  <a:gd name="T23" fmla="*/ 383 h 2369"/>
                  <a:gd name="T24" fmla="*/ 415 w 1481"/>
                  <a:gd name="T25" fmla="*/ 1 h 2369"/>
                  <a:gd name="T26" fmla="*/ 439 w 1481"/>
                  <a:gd name="T27" fmla="*/ 15 h 2369"/>
                  <a:gd name="T28" fmla="*/ 1475 w 1481"/>
                  <a:gd name="T29" fmla="*/ 1054 h 2369"/>
                  <a:gd name="T30" fmla="*/ 1481 w 1481"/>
                  <a:gd name="T31" fmla="*/ 1081 h 2369"/>
                  <a:gd name="T32" fmla="*/ 1474 w 1481"/>
                  <a:gd name="T33" fmla="*/ 1106 h 2369"/>
                  <a:gd name="T34" fmla="*/ 704 w 1481"/>
                  <a:gd name="T35" fmla="*/ 2356 h 2369"/>
                  <a:gd name="T36" fmla="*/ 679 w 1481"/>
                  <a:gd name="T37" fmla="*/ 2368 h 2369"/>
                  <a:gd name="T38" fmla="*/ 654 w 1481"/>
                  <a:gd name="T39" fmla="*/ 2366 h 2369"/>
                  <a:gd name="T40" fmla="*/ 564 w 1481"/>
                  <a:gd name="T41" fmla="*/ 2298 h 2369"/>
                  <a:gd name="T42" fmla="*/ 429 w 1481"/>
                  <a:gd name="T43" fmla="*/ 2166 h 2369"/>
                  <a:gd name="T44" fmla="*/ 311 w 1481"/>
                  <a:gd name="T45" fmla="*/ 2020 h 2369"/>
                  <a:gd name="T46" fmla="*/ 211 w 1481"/>
                  <a:gd name="T47" fmla="*/ 1863 h 2369"/>
                  <a:gd name="T48" fmla="*/ 128 w 1481"/>
                  <a:gd name="T49" fmla="*/ 1696 h 2369"/>
                  <a:gd name="T50" fmla="*/ 66 w 1481"/>
                  <a:gd name="T51" fmla="*/ 1521 h 2369"/>
                  <a:gd name="T52" fmla="*/ 24 w 1481"/>
                  <a:gd name="T53" fmla="*/ 1338 h 2369"/>
                  <a:gd name="T54" fmla="*/ 3 w 1481"/>
                  <a:gd name="T55" fmla="*/ 1150 h 2369"/>
                  <a:gd name="T56" fmla="*/ 3 w 1481"/>
                  <a:gd name="T57" fmla="*/ 960 h 2369"/>
                  <a:gd name="T58" fmla="*/ 24 w 1481"/>
                  <a:gd name="T59" fmla="*/ 775 h 2369"/>
                  <a:gd name="T60" fmla="*/ 66 w 1481"/>
                  <a:gd name="T61" fmla="*/ 593 h 2369"/>
                  <a:gd name="T62" fmla="*/ 127 w 1481"/>
                  <a:gd name="T63" fmla="*/ 419 h 2369"/>
                  <a:gd name="T64" fmla="*/ 209 w 1481"/>
                  <a:gd name="T65" fmla="*/ 251 h 2369"/>
                  <a:gd name="T66" fmla="*/ 308 w 1481"/>
                  <a:gd name="T67" fmla="*/ 93 h 2369"/>
                  <a:gd name="T68" fmla="*/ 374 w 1481"/>
                  <a:gd name="T69" fmla="*/ 9 h 2369"/>
                  <a:gd name="T70" fmla="*/ 401 w 1481"/>
                  <a:gd name="T71" fmla="*/ 0 h 2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81" h="2369">
                    <a:moveTo>
                      <a:pt x="435" y="383"/>
                    </a:moveTo>
                    <a:lnTo>
                      <a:pt x="403" y="446"/>
                    </a:lnTo>
                    <a:lnTo>
                      <a:pt x="373" y="510"/>
                    </a:lnTo>
                    <a:lnTo>
                      <a:pt x="348" y="575"/>
                    </a:lnTo>
                    <a:lnTo>
                      <a:pt x="322" y="653"/>
                    </a:lnTo>
                    <a:lnTo>
                      <a:pt x="301" y="731"/>
                    </a:lnTo>
                    <a:lnTo>
                      <a:pt x="284" y="810"/>
                    </a:lnTo>
                    <a:lnTo>
                      <a:pt x="273" y="891"/>
                    </a:lnTo>
                    <a:lnTo>
                      <a:pt x="266" y="972"/>
                    </a:lnTo>
                    <a:lnTo>
                      <a:pt x="263" y="1053"/>
                    </a:lnTo>
                    <a:lnTo>
                      <a:pt x="266" y="1148"/>
                    </a:lnTo>
                    <a:lnTo>
                      <a:pt x="276" y="1241"/>
                    </a:lnTo>
                    <a:lnTo>
                      <a:pt x="291" y="1333"/>
                    </a:lnTo>
                    <a:lnTo>
                      <a:pt x="312" y="1423"/>
                    </a:lnTo>
                    <a:lnTo>
                      <a:pt x="340" y="1512"/>
                    </a:lnTo>
                    <a:lnTo>
                      <a:pt x="373" y="1598"/>
                    </a:lnTo>
                    <a:lnTo>
                      <a:pt x="413" y="1683"/>
                    </a:lnTo>
                    <a:lnTo>
                      <a:pt x="448" y="1748"/>
                    </a:lnTo>
                    <a:lnTo>
                      <a:pt x="487" y="1811"/>
                    </a:lnTo>
                    <a:lnTo>
                      <a:pt x="529" y="1872"/>
                    </a:lnTo>
                    <a:lnTo>
                      <a:pt x="574" y="1931"/>
                    </a:lnTo>
                    <a:lnTo>
                      <a:pt x="624" y="1988"/>
                    </a:lnTo>
                    <a:lnTo>
                      <a:pt x="1162" y="1111"/>
                    </a:lnTo>
                    <a:lnTo>
                      <a:pt x="435" y="383"/>
                    </a:lnTo>
                    <a:close/>
                    <a:moveTo>
                      <a:pt x="401" y="0"/>
                    </a:moveTo>
                    <a:lnTo>
                      <a:pt x="415" y="1"/>
                    </a:lnTo>
                    <a:lnTo>
                      <a:pt x="428" y="6"/>
                    </a:lnTo>
                    <a:lnTo>
                      <a:pt x="439" y="15"/>
                    </a:lnTo>
                    <a:lnTo>
                      <a:pt x="1466" y="1043"/>
                    </a:lnTo>
                    <a:lnTo>
                      <a:pt x="1475" y="1054"/>
                    </a:lnTo>
                    <a:lnTo>
                      <a:pt x="1480" y="1067"/>
                    </a:lnTo>
                    <a:lnTo>
                      <a:pt x="1481" y="1081"/>
                    </a:lnTo>
                    <a:lnTo>
                      <a:pt x="1479" y="1094"/>
                    </a:lnTo>
                    <a:lnTo>
                      <a:pt x="1474" y="1106"/>
                    </a:lnTo>
                    <a:lnTo>
                      <a:pt x="713" y="2345"/>
                    </a:lnTo>
                    <a:lnTo>
                      <a:pt x="704" y="2356"/>
                    </a:lnTo>
                    <a:lnTo>
                      <a:pt x="692" y="2364"/>
                    </a:lnTo>
                    <a:lnTo>
                      <a:pt x="679" y="2368"/>
                    </a:lnTo>
                    <a:lnTo>
                      <a:pt x="670" y="2369"/>
                    </a:lnTo>
                    <a:lnTo>
                      <a:pt x="654" y="2366"/>
                    </a:lnTo>
                    <a:lnTo>
                      <a:pt x="639" y="2359"/>
                    </a:lnTo>
                    <a:lnTo>
                      <a:pt x="564" y="2298"/>
                    </a:lnTo>
                    <a:lnTo>
                      <a:pt x="494" y="2234"/>
                    </a:lnTo>
                    <a:lnTo>
                      <a:pt x="429" y="2166"/>
                    </a:lnTo>
                    <a:lnTo>
                      <a:pt x="368" y="2094"/>
                    </a:lnTo>
                    <a:lnTo>
                      <a:pt x="311" y="2020"/>
                    </a:lnTo>
                    <a:lnTo>
                      <a:pt x="259" y="1944"/>
                    </a:lnTo>
                    <a:lnTo>
                      <a:pt x="211" y="1863"/>
                    </a:lnTo>
                    <a:lnTo>
                      <a:pt x="167" y="1781"/>
                    </a:lnTo>
                    <a:lnTo>
                      <a:pt x="128" y="1696"/>
                    </a:lnTo>
                    <a:lnTo>
                      <a:pt x="95" y="1610"/>
                    </a:lnTo>
                    <a:lnTo>
                      <a:pt x="66" y="1521"/>
                    </a:lnTo>
                    <a:lnTo>
                      <a:pt x="43" y="1430"/>
                    </a:lnTo>
                    <a:lnTo>
                      <a:pt x="24" y="1338"/>
                    </a:lnTo>
                    <a:lnTo>
                      <a:pt x="11" y="1244"/>
                    </a:lnTo>
                    <a:lnTo>
                      <a:pt x="3" y="1150"/>
                    </a:lnTo>
                    <a:lnTo>
                      <a:pt x="0" y="1053"/>
                    </a:lnTo>
                    <a:lnTo>
                      <a:pt x="3" y="960"/>
                    </a:lnTo>
                    <a:lnTo>
                      <a:pt x="11" y="867"/>
                    </a:lnTo>
                    <a:lnTo>
                      <a:pt x="24" y="775"/>
                    </a:lnTo>
                    <a:lnTo>
                      <a:pt x="42" y="684"/>
                    </a:lnTo>
                    <a:lnTo>
                      <a:pt x="66" y="593"/>
                    </a:lnTo>
                    <a:lnTo>
                      <a:pt x="94" y="505"/>
                    </a:lnTo>
                    <a:lnTo>
                      <a:pt x="127" y="419"/>
                    </a:lnTo>
                    <a:lnTo>
                      <a:pt x="165" y="333"/>
                    </a:lnTo>
                    <a:lnTo>
                      <a:pt x="209" y="251"/>
                    </a:lnTo>
                    <a:lnTo>
                      <a:pt x="256" y="170"/>
                    </a:lnTo>
                    <a:lnTo>
                      <a:pt x="308" y="93"/>
                    </a:lnTo>
                    <a:lnTo>
                      <a:pt x="364" y="19"/>
                    </a:lnTo>
                    <a:lnTo>
                      <a:pt x="374" y="9"/>
                    </a:lnTo>
                    <a:lnTo>
                      <a:pt x="38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4" name="Freeform 58">
                <a:extLst>
                  <a:ext uri="{FF2B5EF4-FFF2-40B4-BE49-F238E27FC236}">
                    <a16:creationId xmlns:a16="http://schemas.microsoft.com/office/drawing/2014/main" xmlns="" id="{1DB338BC-D656-4C14-8663-86EA47074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563" y="4878388"/>
                <a:ext cx="250825" cy="161925"/>
              </a:xfrm>
              <a:custGeom>
                <a:avLst/>
                <a:gdLst>
                  <a:gd name="T0" fmla="*/ 832 w 2375"/>
                  <a:gd name="T1" fmla="*/ 0 h 1530"/>
                  <a:gd name="T2" fmla="*/ 2325 w 2375"/>
                  <a:gd name="T3" fmla="*/ 0 h 1530"/>
                  <a:gd name="T4" fmla="*/ 2338 w 2375"/>
                  <a:gd name="T5" fmla="*/ 2 h 1530"/>
                  <a:gd name="T6" fmla="*/ 2351 w 2375"/>
                  <a:gd name="T7" fmla="*/ 8 h 1530"/>
                  <a:gd name="T8" fmla="*/ 2362 w 2375"/>
                  <a:gd name="T9" fmla="*/ 17 h 1530"/>
                  <a:gd name="T10" fmla="*/ 2370 w 2375"/>
                  <a:gd name="T11" fmla="*/ 29 h 1530"/>
                  <a:gd name="T12" fmla="*/ 2374 w 2375"/>
                  <a:gd name="T13" fmla="*/ 42 h 1530"/>
                  <a:gd name="T14" fmla="*/ 2375 w 2375"/>
                  <a:gd name="T15" fmla="*/ 56 h 1530"/>
                  <a:gd name="T16" fmla="*/ 2362 w 2375"/>
                  <a:gd name="T17" fmla="*/ 150 h 1530"/>
                  <a:gd name="T18" fmla="*/ 2344 w 2375"/>
                  <a:gd name="T19" fmla="*/ 242 h 1530"/>
                  <a:gd name="T20" fmla="*/ 2322 w 2375"/>
                  <a:gd name="T21" fmla="*/ 333 h 1530"/>
                  <a:gd name="T22" fmla="*/ 2294 w 2375"/>
                  <a:gd name="T23" fmla="*/ 421 h 1530"/>
                  <a:gd name="T24" fmla="*/ 2262 w 2375"/>
                  <a:gd name="T25" fmla="*/ 507 h 1530"/>
                  <a:gd name="T26" fmla="*/ 2225 w 2375"/>
                  <a:gd name="T27" fmla="*/ 592 h 1530"/>
                  <a:gd name="T28" fmla="*/ 2183 w 2375"/>
                  <a:gd name="T29" fmla="*/ 674 h 1530"/>
                  <a:gd name="T30" fmla="*/ 2136 w 2375"/>
                  <a:gd name="T31" fmla="*/ 754 h 1530"/>
                  <a:gd name="T32" fmla="*/ 2085 w 2375"/>
                  <a:gd name="T33" fmla="*/ 831 h 1530"/>
                  <a:gd name="T34" fmla="*/ 2030 w 2375"/>
                  <a:gd name="T35" fmla="*/ 905 h 1530"/>
                  <a:gd name="T36" fmla="*/ 1971 w 2375"/>
                  <a:gd name="T37" fmla="*/ 976 h 1530"/>
                  <a:gd name="T38" fmla="*/ 1908 w 2375"/>
                  <a:gd name="T39" fmla="*/ 1045 h 1530"/>
                  <a:gd name="T40" fmla="*/ 1840 w 2375"/>
                  <a:gd name="T41" fmla="*/ 1109 h 1530"/>
                  <a:gd name="T42" fmla="*/ 1769 w 2375"/>
                  <a:gd name="T43" fmla="*/ 1169 h 1530"/>
                  <a:gd name="T44" fmla="*/ 1694 w 2375"/>
                  <a:gd name="T45" fmla="*/ 1226 h 1530"/>
                  <a:gd name="T46" fmla="*/ 1618 w 2375"/>
                  <a:gd name="T47" fmla="*/ 1277 h 1530"/>
                  <a:gd name="T48" fmla="*/ 1538 w 2375"/>
                  <a:gd name="T49" fmla="*/ 1324 h 1530"/>
                  <a:gd name="T50" fmla="*/ 1456 w 2375"/>
                  <a:gd name="T51" fmla="*/ 1366 h 1530"/>
                  <a:gd name="T52" fmla="*/ 1372 w 2375"/>
                  <a:gd name="T53" fmla="*/ 1404 h 1530"/>
                  <a:gd name="T54" fmla="*/ 1285 w 2375"/>
                  <a:gd name="T55" fmla="*/ 1437 h 1530"/>
                  <a:gd name="T56" fmla="*/ 1197 w 2375"/>
                  <a:gd name="T57" fmla="*/ 1465 h 1530"/>
                  <a:gd name="T58" fmla="*/ 1108 w 2375"/>
                  <a:gd name="T59" fmla="*/ 1488 h 1530"/>
                  <a:gd name="T60" fmla="*/ 1017 w 2375"/>
                  <a:gd name="T61" fmla="*/ 1506 h 1530"/>
                  <a:gd name="T62" fmla="*/ 924 w 2375"/>
                  <a:gd name="T63" fmla="*/ 1519 h 1530"/>
                  <a:gd name="T64" fmla="*/ 831 w 2375"/>
                  <a:gd name="T65" fmla="*/ 1527 h 1530"/>
                  <a:gd name="T66" fmla="*/ 737 w 2375"/>
                  <a:gd name="T67" fmla="*/ 1530 h 1530"/>
                  <a:gd name="T68" fmla="*/ 644 w 2375"/>
                  <a:gd name="T69" fmla="*/ 1527 h 1530"/>
                  <a:gd name="T70" fmla="*/ 553 w 2375"/>
                  <a:gd name="T71" fmla="*/ 1520 h 1530"/>
                  <a:gd name="T72" fmla="*/ 462 w 2375"/>
                  <a:gd name="T73" fmla="*/ 1507 h 1530"/>
                  <a:gd name="T74" fmla="*/ 373 w 2375"/>
                  <a:gd name="T75" fmla="*/ 1490 h 1530"/>
                  <a:gd name="T76" fmla="*/ 285 w 2375"/>
                  <a:gd name="T77" fmla="*/ 1468 h 1530"/>
                  <a:gd name="T78" fmla="*/ 199 w 2375"/>
                  <a:gd name="T79" fmla="*/ 1440 h 1530"/>
                  <a:gd name="T80" fmla="*/ 113 w 2375"/>
                  <a:gd name="T81" fmla="*/ 1407 h 1530"/>
                  <a:gd name="T82" fmla="*/ 29 w 2375"/>
                  <a:gd name="T83" fmla="*/ 1370 h 1530"/>
                  <a:gd name="T84" fmla="*/ 17 w 2375"/>
                  <a:gd name="T85" fmla="*/ 1362 h 1530"/>
                  <a:gd name="T86" fmla="*/ 8 w 2375"/>
                  <a:gd name="T87" fmla="*/ 1352 h 1530"/>
                  <a:gd name="T88" fmla="*/ 2 w 2375"/>
                  <a:gd name="T89" fmla="*/ 1339 h 1530"/>
                  <a:gd name="T90" fmla="*/ 0 w 2375"/>
                  <a:gd name="T91" fmla="*/ 1325 h 1530"/>
                  <a:gd name="T92" fmla="*/ 2 w 2375"/>
                  <a:gd name="T93" fmla="*/ 1311 h 1530"/>
                  <a:gd name="T94" fmla="*/ 8 w 2375"/>
                  <a:gd name="T95" fmla="*/ 1298 h 1530"/>
                  <a:gd name="T96" fmla="*/ 789 w 2375"/>
                  <a:gd name="T97" fmla="*/ 24 h 1530"/>
                  <a:gd name="T98" fmla="*/ 798 w 2375"/>
                  <a:gd name="T99" fmla="*/ 14 h 1530"/>
                  <a:gd name="T100" fmla="*/ 808 w 2375"/>
                  <a:gd name="T101" fmla="*/ 7 h 1530"/>
                  <a:gd name="T102" fmla="*/ 820 w 2375"/>
                  <a:gd name="T103" fmla="*/ 2 h 1530"/>
                  <a:gd name="T104" fmla="*/ 832 w 2375"/>
                  <a:gd name="T105" fmla="*/ 0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75" h="1530">
                    <a:moveTo>
                      <a:pt x="832" y="0"/>
                    </a:moveTo>
                    <a:lnTo>
                      <a:pt x="2325" y="0"/>
                    </a:lnTo>
                    <a:lnTo>
                      <a:pt x="2338" y="2"/>
                    </a:lnTo>
                    <a:lnTo>
                      <a:pt x="2351" y="8"/>
                    </a:lnTo>
                    <a:lnTo>
                      <a:pt x="2362" y="17"/>
                    </a:lnTo>
                    <a:lnTo>
                      <a:pt x="2370" y="29"/>
                    </a:lnTo>
                    <a:lnTo>
                      <a:pt x="2374" y="42"/>
                    </a:lnTo>
                    <a:lnTo>
                      <a:pt x="2375" y="56"/>
                    </a:lnTo>
                    <a:lnTo>
                      <a:pt x="2362" y="150"/>
                    </a:lnTo>
                    <a:lnTo>
                      <a:pt x="2344" y="242"/>
                    </a:lnTo>
                    <a:lnTo>
                      <a:pt x="2322" y="333"/>
                    </a:lnTo>
                    <a:lnTo>
                      <a:pt x="2294" y="421"/>
                    </a:lnTo>
                    <a:lnTo>
                      <a:pt x="2262" y="507"/>
                    </a:lnTo>
                    <a:lnTo>
                      <a:pt x="2225" y="592"/>
                    </a:lnTo>
                    <a:lnTo>
                      <a:pt x="2183" y="674"/>
                    </a:lnTo>
                    <a:lnTo>
                      <a:pt x="2136" y="754"/>
                    </a:lnTo>
                    <a:lnTo>
                      <a:pt x="2085" y="831"/>
                    </a:lnTo>
                    <a:lnTo>
                      <a:pt x="2030" y="905"/>
                    </a:lnTo>
                    <a:lnTo>
                      <a:pt x="1971" y="976"/>
                    </a:lnTo>
                    <a:lnTo>
                      <a:pt x="1908" y="1045"/>
                    </a:lnTo>
                    <a:lnTo>
                      <a:pt x="1840" y="1109"/>
                    </a:lnTo>
                    <a:lnTo>
                      <a:pt x="1769" y="1169"/>
                    </a:lnTo>
                    <a:lnTo>
                      <a:pt x="1694" y="1226"/>
                    </a:lnTo>
                    <a:lnTo>
                      <a:pt x="1618" y="1277"/>
                    </a:lnTo>
                    <a:lnTo>
                      <a:pt x="1538" y="1324"/>
                    </a:lnTo>
                    <a:lnTo>
                      <a:pt x="1456" y="1366"/>
                    </a:lnTo>
                    <a:lnTo>
                      <a:pt x="1372" y="1404"/>
                    </a:lnTo>
                    <a:lnTo>
                      <a:pt x="1285" y="1437"/>
                    </a:lnTo>
                    <a:lnTo>
                      <a:pt x="1197" y="1465"/>
                    </a:lnTo>
                    <a:lnTo>
                      <a:pt x="1108" y="1488"/>
                    </a:lnTo>
                    <a:lnTo>
                      <a:pt x="1017" y="1506"/>
                    </a:lnTo>
                    <a:lnTo>
                      <a:pt x="924" y="1519"/>
                    </a:lnTo>
                    <a:lnTo>
                      <a:pt x="831" y="1527"/>
                    </a:lnTo>
                    <a:lnTo>
                      <a:pt x="737" y="1530"/>
                    </a:lnTo>
                    <a:lnTo>
                      <a:pt x="644" y="1527"/>
                    </a:lnTo>
                    <a:lnTo>
                      <a:pt x="553" y="1520"/>
                    </a:lnTo>
                    <a:lnTo>
                      <a:pt x="462" y="1507"/>
                    </a:lnTo>
                    <a:lnTo>
                      <a:pt x="373" y="1490"/>
                    </a:lnTo>
                    <a:lnTo>
                      <a:pt x="285" y="1468"/>
                    </a:lnTo>
                    <a:lnTo>
                      <a:pt x="199" y="1440"/>
                    </a:lnTo>
                    <a:lnTo>
                      <a:pt x="113" y="1407"/>
                    </a:lnTo>
                    <a:lnTo>
                      <a:pt x="29" y="1370"/>
                    </a:lnTo>
                    <a:lnTo>
                      <a:pt x="17" y="1362"/>
                    </a:lnTo>
                    <a:lnTo>
                      <a:pt x="8" y="1352"/>
                    </a:lnTo>
                    <a:lnTo>
                      <a:pt x="2" y="1339"/>
                    </a:lnTo>
                    <a:lnTo>
                      <a:pt x="0" y="1325"/>
                    </a:lnTo>
                    <a:lnTo>
                      <a:pt x="2" y="1311"/>
                    </a:lnTo>
                    <a:lnTo>
                      <a:pt x="8" y="1298"/>
                    </a:lnTo>
                    <a:lnTo>
                      <a:pt x="789" y="24"/>
                    </a:lnTo>
                    <a:lnTo>
                      <a:pt x="798" y="14"/>
                    </a:lnTo>
                    <a:lnTo>
                      <a:pt x="808" y="7"/>
                    </a:lnTo>
                    <a:lnTo>
                      <a:pt x="820" y="2"/>
                    </a:lnTo>
                    <a:lnTo>
                      <a:pt x="8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xmlns="" id="{E5602B2A-7FBB-4003-8EDE-ABCBEFA53D66}"/>
                </a:ext>
              </a:extLst>
            </p:cNvPr>
            <p:cNvGrpSpPr/>
            <p:nvPr/>
          </p:nvGrpSpPr>
          <p:grpSpPr>
            <a:xfrm>
              <a:off x="-4122705" y="3612465"/>
              <a:ext cx="305634" cy="303612"/>
              <a:chOff x="5509038" y="2829908"/>
              <a:chExt cx="376386" cy="373901"/>
            </a:xfrm>
            <a:solidFill>
              <a:schemeClr val="bg1"/>
            </a:solidFill>
          </p:grpSpPr>
          <p:sp>
            <p:nvSpPr>
              <p:cNvPr id="219" name="Freeform 6">
                <a:extLst>
                  <a:ext uri="{FF2B5EF4-FFF2-40B4-BE49-F238E27FC236}">
                    <a16:creationId xmlns:a16="http://schemas.microsoft.com/office/drawing/2014/main" xmlns="" id="{3759FC59-FB27-4F4D-9F90-750ADBB04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038" y="2887049"/>
                <a:ext cx="318002" cy="316760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0" name="Freeform 7">
                <a:extLst>
                  <a:ext uri="{FF2B5EF4-FFF2-40B4-BE49-F238E27FC236}">
                    <a16:creationId xmlns:a16="http://schemas.microsoft.com/office/drawing/2014/main" xmlns="" id="{30BDAB48-97FE-4EB1-A31D-AD27FFD25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9781" y="2954127"/>
                <a:ext cx="170181" cy="168938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1" name="Freeform 8">
                <a:extLst>
                  <a:ext uri="{FF2B5EF4-FFF2-40B4-BE49-F238E27FC236}">
                    <a16:creationId xmlns:a16="http://schemas.microsoft.com/office/drawing/2014/main" xmlns="" id="{02D6461D-EAC0-4981-950D-DFEFEE325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977" y="2829908"/>
                <a:ext cx="207447" cy="206204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xmlns="" id="{FA1C2267-490B-4064-9D05-FF7381786886}"/>
                </a:ext>
              </a:extLst>
            </p:cNvPr>
            <p:cNvGrpSpPr/>
            <p:nvPr/>
          </p:nvGrpSpPr>
          <p:grpSpPr>
            <a:xfrm>
              <a:off x="-1777056" y="3622676"/>
              <a:ext cx="344602" cy="283188"/>
              <a:chOff x="7000875" y="2609851"/>
              <a:chExt cx="481013" cy="395288"/>
            </a:xfrm>
            <a:solidFill>
              <a:schemeClr val="bg1"/>
            </a:solidFill>
          </p:grpSpPr>
          <p:sp>
            <p:nvSpPr>
              <p:cNvPr id="217" name="Freeform 39">
                <a:extLst>
                  <a:ext uri="{FF2B5EF4-FFF2-40B4-BE49-F238E27FC236}">
                    <a16:creationId xmlns:a16="http://schemas.microsoft.com/office/drawing/2014/main" xmlns="" id="{D51DF349-6756-4B52-B5A7-44CF49B5F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0875" y="26384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8" name="Freeform 40">
                <a:extLst>
                  <a:ext uri="{FF2B5EF4-FFF2-40B4-BE49-F238E27FC236}">
                    <a16:creationId xmlns:a16="http://schemas.microsoft.com/office/drawing/2014/main" xmlns="" id="{AEE19240-8C68-4848-80F6-42CA7BFAAE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2663" y="26098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xmlns="" id="{99E30D7A-116E-4BA5-BC1B-9946C6CB5460}"/>
                </a:ext>
              </a:extLst>
            </p:cNvPr>
            <p:cNvGrpSpPr/>
            <p:nvPr/>
          </p:nvGrpSpPr>
          <p:grpSpPr>
            <a:xfrm>
              <a:off x="-3353025" y="3591590"/>
              <a:ext cx="343028" cy="345360"/>
              <a:chOff x="7156450" y="2708275"/>
              <a:chExt cx="233363" cy="234950"/>
            </a:xfrm>
            <a:solidFill>
              <a:schemeClr val="bg1"/>
            </a:solidFill>
          </p:grpSpPr>
          <p:sp>
            <p:nvSpPr>
              <p:cNvPr id="215" name="Rectangle 33">
                <a:extLst>
                  <a:ext uri="{FF2B5EF4-FFF2-40B4-BE49-F238E27FC236}">
                    <a16:creationId xmlns:a16="http://schemas.microsoft.com/office/drawing/2014/main" xmlns="" id="{AC171061-CC0E-4D86-8EDE-F0FFD4DBFD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56450" y="2803525"/>
                <a:ext cx="41275" cy="1238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6" name="Freeform 34">
                <a:extLst>
                  <a:ext uri="{FF2B5EF4-FFF2-40B4-BE49-F238E27FC236}">
                    <a16:creationId xmlns:a16="http://schemas.microsoft.com/office/drawing/2014/main" xmlns="" id="{C5148B05-A662-4CC6-A2B4-5F7EA6FC29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5188" y="2708275"/>
                <a:ext cx="174625" cy="234950"/>
              </a:xfrm>
              <a:custGeom>
                <a:avLst/>
                <a:gdLst>
                  <a:gd name="T0" fmla="*/ 790 w 2315"/>
                  <a:gd name="T1" fmla="*/ 1051 h 3103"/>
                  <a:gd name="T2" fmla="*/ 645 w 2315"/>
                  <a:gd name="T3" fmla="*/ 1093 h 3103"/>
                  <a:gd name="T4" fmla="*/ 513 w 2315"/>
                  <a:gd name="T5" fmla="*/ 1176 h 3103"/>
                  <a:gd name="T6" fmla="*/ 407 w 2315"/>
                  <a:gd name="T7" fmla="*/ 1297 h 3103"/>
                  <a:gd name="T8" fmla="*/ 338 w 2315"/>
                  <a:gd name="T9" fmla="*/ 1438 h 3103"/>
                  <a:gd name="T10" fmla="*/ 311 w 2315"/>
                  <a:gd name="T11" fmla="*/ 1590 h 3103"/>
                  <a:gd name="T12" fmla="*/ 324 w 2315"/>
                  <a:gd name="T13" fmla="*/ 1743 h 3103"/>
                  <a:gd name="T14" fmla="*/ 378 w 2315"/>
                  <a:gd name="T15" fmla="*/ 1890 h 3103"/>
                  <a:gd name="T16" fmla="*/ 473 w 2315"/>
                  <a:gd name="T17" fmla="*/ 2018 h 3103"/>
                  <a:gd name="T18" fmla="*/ 600 w 2315"/>
                  <a:gd name="T19" fmla="*/ 2115 h 3103"/>
                  <a:gd name="T20" fmla="*/ 741 w 2315"/>
                  <a:gd name="T21" fmla="*/ 2170 h 3103"/>
                  <a:gd name="T22" fmla="*/ 891 w 2315"/>
                  <a:gd name="T23" fmla="*/ 2184 h 3103"/>
                  <a:gd name="T24" fmla="*/ 1039 w 2315"/>
                  <a:gd name="T25" fmla="*/ 2157 h 3103"/>
                  <a:gd name="T26" fmla="*/ 1176 w 2315"/>
                  <a:gd name="T27" fmla="*/ 2087 h 3103"/>
                  <a:gd name="T28" fmla="*/ 1294 w 2315"/>
                  <a:gd name="T29" fmla="*/ 1977 h 3103"/>
                  <a:gd name="T30" fmla="*/ 1375 w 2315"/>
                  <a:gd name="T31" fmla="*/ 1842 h 3103"/>
                  <a:gd name="T32" fmla="*/ 1415 w 2315"/>
                  <a:gd name="T33" fmla="*/ 1693 h 3103"/>
                  <a:gd name="T34" fmla="*/ 1415 w 2315"/>
                  <a:gd name="T35" fmla="*/ 1539 h 3103"/>
                  <a:gd name="T36" fmla="*/ 1375 w 2315"/>
                  <a:gd name="T37" fmla="*/ 1390 h 3103"/>
                  <a:gd name="T38" fmla="*/ 1294 w 2315"/>
                  <a:gd name="T39" fmla="*/ 1253 h 3103"/>
                  <a:gd name="T40" fmla="*/ 1176 w 2315"/>
                  <a:gd name="T41" fmla="*/ 1143 h 3103"/>
                  <a:gd name="T42" fmla="*/ 1039 w 2315"/>
                  <a:gd name="T43" fmla="*/ 1074 h 3103"/>
                  <a:gd name="T44" fmla="*/ 891 w 2315"/>
                  <a:gd name="T45" fmla="*/ 1046 h 3103"/>
                  <a:gd name="T46" fmla="*/ 1320 w 2315"/>
                  <a:gd name="T47" fmla="*/ 1046 h 3103"/>
                  <a:gd name="T48" fmla="*/ 1417 w 2315"/>
                  <a:gd name="T49" fmla="*/ 1140 h 3103"/>
                  <a:gd name="T50" fmla="*/ 1515 w 2315"/>
                  <a:gd name="T51" fmla="*/ 1297 h 3103"/>
                  <a:gd name="T52" fmla="*/ 1571 w 2315"/>
                  <a:gd name="T53" fmla="*/ 1468 h 3103"/>
                  <a:gd name="T54" fmla="*/ 1584 w 2315"/>
                  <a:gd name="T55" fmla="*/ 1647 h 3103"/>
                  <a:gd name="T56" fmla="*/ 1555 w 2315"/>
                  <a:gd name="T57" fmla="*/ 1825 h 3103"/>
                  <a:gd name="T58" fmla="*/ 1484 w 2315"/>
                  <a:gd name="T59" fmla="*/ 1992 h 3103"/>
                  <a:gd name="T60" fmla="*/ 1664 w 2315"/>
                  <a:gd name="T61" fmla="*/ 2118 h 3103"/>
                  <a:gd name="T62" fmla="*/ 2315 w 2315"/>
                  <a:gd name="T63" fmla="*/ 2800 h 3103"/>
                  <a:gd name="T64" fmla="*/ 2307 w 2315"/>
                  <a:gd name="T65" fmla="*/ 2859 h 3103"/>
                  <a:gd name="T66" fmla="*/ 2276 w 2315"/>
                  <a:gd name="T67" fmla="*/ 2943 h 3103"/>
                  <a:gd name="T68" fmla="*/ 2209 w 2315"/>
                  <a:gd name="T69" fmla="*/ 3030 h 3103"/>
                  <a:gd name="T70" fmla="*/ 2128 w 2315"/>
                  <a:gd name="T71" fmla="*/ 3078 h 3103"/>
                  <a:gd name="T72" fmla="*/ 2053 w 2315"/>
                  <a:gd name="T73" fmla="*/ 3099 h 3103"/>
                  <a:gd name="T74" fmla="*/ 2010 w 2315"/>
                  <a:gd name="T75" fmla="*/ 3103 h 3103"/>
                  <a:gd name="T76" fmla="*/ 1403 w 2315"/>
                  <a:gd name="T77" fmla="*/ 2335 h 3103"/>
                  <a:gd name="T78" fmla="*/ 774 w 2315"/>
                  <a:gd name="T79" fmla="*/ 2903 h 3103"/>
                  <a:gd name="T80" fmla="*/ 657 w 2315"/>
                  <a:gd name="T81" fmla="*/ 2320 h 3103"/>
                  <a:gd name="T82" fmla="*/ 544 w 2315"/>
                  <a:gd name="T83" fmla="*/ 2903 h 3103"/>
                  <a:gd name="T84" fmla="*/ 545 w 2315"/>
                  <a:gd name="T85" fmla="*/ 687 h 3103"/>
                  <a:gd name="T86" fmla="*/ 657 w 2315"/>
                  <a:gd name="T87" fmla="*/ 911 h 3103"/>
                  <a:gd name="T88" fmla="*/ 774 w 2315"/>
                  <a:gd name="T89" fmla="*/ 0 h 3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15" h="3103">
                    <a:moveTo>
                      <a:pt x="891" y="1046"/>
                    </a:moveTo>
                    <a:lnTo>
                      <a:pt x="841" y="1046"/>
                    </a:lnTo>
                    <a:lnTo>
                      <a:pt x="790" y="1051"/>
                    </a:lnTo>
                    <a:lnTo>
                      <a:pt x="741" y="1061"/>
                    </a:lnTo>
                    <a:lnTo>
                      <a:pt x="693" y="1074"/>
                    </a:lnTo>
                    <a:lnTo>
                      <a:pt x="645" y="1093"/>
                    </a:lnTo>
                    <a:lnTo>
                      <a:pt x="600" y="1116"/>
                    </a:lnTo>
                    <a:lnTo>
                      <a:pt x="555" y="1143"/>
                    </a:lnTo>
                    <a:lnTo>
                      <a:pt x="513" y="1176"/>
                    </a:lnTo>
                    <a:lnTo>
                      <a:pt x="474" y="1213"/>
                    </a:lnTo>
                    <a:lnTo>
                      <a:pt x="438" y="1253"/>
                    </a:lnTo>
                    <a:lnTo>
                      <a:pt x="407" y="1297"/>
                    </a:lnTo>
                    <a:lnTo>
                      <a:pt x="379" y="1342"/>
                    </a:lnTo>
                    <a:lnTo>
                      <a:pt x="356" y="1390"/>
                    </a:lnTo>
                    <a:lnTo>
                      <a:pt x="338" y="1438"/>
                    </a:lnTo>
                    <a:lnTo>
                      <a:pt x="325" y="1487"/>
                    </a:lnTo>
                    <a:lnTo>
                      <a:pt x="316" y="1539"/>
                    </a:lnTo>
                    <a:lnTo>
                      <a:pt x="311" y="1590"/>
                    </a:lnTo>
                    <a:lnTo>
                      <a:pt x="311" y="1641"/>
                    </a:lnTo>
                    <a:lnTo>
                      <a:pt x="316" y="1693"/>
                    </a:lnTo>
                    <a:lnTo>
                      <a:pt x="324" y="1743"/>
                    </a:lnTo>
                    <a:lnTo>
                      <a:pt x="338" y="1794"/>
                    </a:lnTo>
                    <a:lnTo>
                      <a:pt x="356" y="1842"/>
                    </a:lnTo>
                    <a:lnTo>
                      <a:pt x="378" y="1890"/>
                    </a:lnTo>
                    <a:lnTo>
                      <a:pt x="406" y="1935"/>
                    </a:lnTo>
                    <a:lnTo>
                      <a:pt x="437" y="1977"/>
                    </a:lnTo>
                    <a:lnTo>
                      <a:pt x="473" y="2018"/>
                    </a:lnTo>
                    <a:lnTo>
                      <a:pt x="513" y="2054"/>
                    </a:lnTo>
                    <a:lnTo>
                      <a:pt x="554" y="2087"/>
                    </a:lnTo>
                    <a:lnTo>
                      <a:pt x="600" y="2115"/>
                    </a:lnTo>
                    <a:lnTo>
                      <a:pt x="645" y="2138"/>
                    </a:lnTo>
                    <a:lnTo>
                      <a:pt x="693" y="2157"/>
                    </a:lnTo>
                    <a:lnTo>
                      <a:pt x="741" y="2170"/>
                    </a:lnTo>
                    <a:lnTo>
                      <a:pt x="790" y="2179"/>
                    </a:lnTo>
                    <a:lnTo>
                      <a:pt x="841" y="2184"/>
                    </a:lnTo>
                    <a:lnTo>
                      <a:pt x="891" y="2184"/>
                    </a:lnTo>
                    <a:lnTo>
                      <a:pt x="941" y="2179"/>
                    </a:lnTo>
                    <a:lnTo>
                      <a:pt x="990" y="2170"/>
                    </a:lnTo>
                    <a:lnTo>
                      <a:pt x="1039" y="2157"/>
                    </a:lnTo>
                    <a:lnTo>
                      <a:pt x="1087" y="2138"/>
                    </a:lnTo>
                    <a:lnTo>
                      <a:pt x="1132" y="2115"/>
                    </a:lnTo>
                    <a:lnTo>
                      <a:pt x="1176" y="2087"/>
                    </a:lnTo>
                    <a:lnTo>
                      <a:pt x="1218" y="2054"/>
                    </a:lnTo>
                    <a:lnTo>
                      <a:pt x="1258" y="2018"/>
                    </a:lnTo>
                    <a:lnTo>
                      <a:pt x="1294" y="1977"/>
                    </a:lnTo>
                    <a:lnTo>
                      <a:pt x="1326" y="1934"/>
                    </a:lnTo>
                    <a:lnTo>
                      <a:pt x="1352" y="1888"/>
                    </a:lnTo>
                    <a:lnTo>
                      <a:pt x="1375" y="1842"/>
                    </a:lnTo>
                    <a:lnTo>
                      <a:pt x="1393" y="1793"/>
                    </a:lnTo>
                    <a:lnTo>
                      <a:pt x="1406" y="1743"/>
                    </a:lnTo>
                    <a:lnTo>
                      <a:pt x="1415" y="1693"/>
                    </a:lnTo>
                    <a:lnTo>
                      <a:pt x="1419" y="1641"/>
                    </a:lnTo>
                    <a:lnTo>
                      <a:pt x="1419" y="1590"/>
                    </a:lnTo>
                    <a:lnTo>
                      <a:pt x="1415" y="1539"/>
                    </a:lnTo>
                    <a:lnTo>
                      <a:pt x="1406" y="1487"/>
                    </a:lnTo>
                    <a:lnTo>
                      <a:pt x="1393" y="1438"/>
                    </a:lnTo>
                    <a:lnTo>
                      <a:pt x="1375" y="1390"/>
                    </a:lnTo>
                    <a:lnTo>
                      <a:pt x="1352" y="1342"/>
                    </a:lnTo>
                    <a:lnTo>
                      <a:pt x="1325" y="1297"/>
                    </a:lnTo>
                    <a:lnTo>
                      <a:pt x="1294" y="1253"/>
                    </a:lnTo>
                    <a:lnTo>
                      <a:pt x="1258" y="1213"/>
                    </a:lnTo>
                    <a:lnTo>
                      <a:pt x="1218" y="1176"/>
                    </a:lnTo>
                    <a:lnTo>
                      <a:pt x="1176" y="1143"/>
                    </a:lnTo>
                    <a:lnTo>
                      <a:pt x="1132" y="1115"/>
                    </a:lnTo>
                    <a:lnTo>
                      <a:pt x="1086" y="1093"/>
                    </a:lnTo>
                    <a:lnTo>
                      <a:pt x="1039" y="1074"/>
                    </a:lnTo>
                    <a:lnTo>
                      <a:pt x="990" y="1061"/>
                    </a:lnTo>
                    <a:lnTo>
                      <a:pt x="941" y="1051"/>
                    </a:lnTo>
                    <a:lnTo>
                      <a:pt x="891" y="1046"/>
                    </a:lnTo>
                    <a:close/>
                    <a:moveTo>
                      <a:pt x="774" y="0"/>
                    </a:moveTo>
                    <a:lnTo>
                      <a:pt x="1320" y="0"/>
                    </a:lnTo>
                    <a:lnTo>
                      <a:pt x="1320" y="1046"/>
                    </a:lnTo>
                    <a:lnTo>
                      <a:pt x="1348" y="1069"/>
                    </a:lnTo>
                    <a:lnTo>
                      <a:pt x="1375" y="1094"/>
                    </a:lnTo>
                    <a:lnTo>
                      <a:pt x="1417" y="1140"/>
                    </a:lnTo>
                    <a:lnTo>
                      <a:pt x="1455" y="1191"/>
                    </a:lnTo>
                    <a:lnTo>
                      <a:pt x="1488" y="1242"/>
                    </a:lnTo>
                    <a:lnTo>
                      <a:pt x="1515" y="1297"/>
                    </a:lnTo>
                    <a:lnTo>
                      <a:pt x="1538" y="1352"/>
                    </a:lnTo>
                    <a:lnTo>
                      <a:pt x="1557" y="1410"/>
                    </a:lnTo>
                    <a:lnTo>
                      <a:pt x="1571" y="1468"/>
                    </a:lnTo>
                    <a:lnTo>
                      <a:pt x="1580" y="1528"/>
                    </a:lnTo>
                    <a:lnTo>
                      <a:pt x="1584" y="1587"/>
                    </a:lnTo>
                    <a:lnTo>
                      <a:pt x="1584" y="1647"/>
                    </a:lnTo>
                    <a:lnTo>
                      <a:pt x="1579" y="1707"/>
                    </a:lnTo>
                    <a:lnTo>
                      <a:pt x="1569" y="1766"/>
                    </a:lnTo>
                    <a:lnTo>
                      <a:pt x="1555" y="1825"/>
                    </a:lnTo>
                    <a:lnTo>
                      <a:pt x="1536" y="1881"/>
                    </a:lnTo>
                    <a:lnTo>
                      <a:pt x="1512" y="1937"/>
                    </a:lnTo>
                    <a:lnTo>
                      <a:pt x="1484" y="1992"/>
                    </a:lnTo>
                    <a:lnTo>
                      <a:pt x="1451" y="2043"/>
                    </a:lnTo>
                    <a:lnTo>
                      <a:pt x="1579" y="2171"/>
                    </a:lnTo>
                    <a:lnTo>
                      <a:pt x="1664" y="2118"/>
                    </a:lnTo>
                    <a:lnTo>
                      <a:pt x="2315" y="2786"/>
                    </a:lnTo>
                    <a:lnTo>
                      <a:pt x="2315" y="2791"/>
                    </a:lnTo>
                    <a:lnTo>
                      <a:pt x="2315" y="2800"/>
                    </a:lnTo>
                    <a:lnTo>
                      <a:pt x="2314" y="2815"/>
                    </a:lnTo>
                    <a:lnTo>
                      <a:pt x="2311" y="2835"/>
                    </a:lnTo>
                    <a:lnTo>
                      <a:pt x="2307" y="2859"/>
                    </a:lnTo>
                    <a:lnTo>
                      <a:pt x="2300" y="2884"/>
                    </a:lnTo>
                    <a:lnTo>
                      <a:pt x="2290" y="2913"/>
                    </a:lnTo>
                    <a:lnTo>
                      <a:pt x="2276" y="2943"/>
                    </a:lnTo>
                    <a:lnTo>
                      <a:pt x="2257" y="2974"/>
                    </a:lnTo>
                    <a:lnTo>
                      <a:pt x="2234" y="3005"/>
                    </a:lnTo>
                    <a:lnTo>
                      <a:pt x="2209" y="3030"/>
                    </a:lnTo>
                    <a:lnTo>
                      <a:pt x="2183" y="3050"/>
                    </a:lnTo>
                    <a:lnTo>
                      <a:pt x="2156" y="3066"/>
                    </a:lnTo>
                    <a:lnTo>
                      <a:pt x="2128" y="3078"/>
                    </a:lnTo>
                    <a:lnTo>
                      <a:pt x="2101" y="3087"/>
                    </a:lnTo>
                    <a:lnTo>
                      <a:pt x="2076" y="3095"/>
                    </a:lnTo>
                    <a:lnTo>
                      <a:pt x="2053" y="3099"/>
                    </a:lnTo>
                    <a:lnTo>
                      <a:pt x="2034" y="3102"/>
                    </a:lnTo>
                    <a:lnTo>
                      <a:pt x="2019" y="3103"/>
                    </a:lnTo>
                    <a:lnTo>
                      <a:pt x="2010" y="3103"/>
                    </a:lnTo>
                    <a:lnTo>
                      <a:pt x="2006" y="3103"/>
                    </a:lnTo>
                    <a:lnTo>
                      <a:pt x="1355" y="2435"/>
                    </a:lnTo>
                    <a:lnTo>
                      <a:pt x="1403" y="2335"/>
                    </a:lnTo>
                    <a:lnTo>
                      <a:pt x="1320" y="2252"/>
                    </a:lnTo>
                    <a:lnTo>
                      <a:pt x="1320" y="2903"/>
                    </a:lnTo>
                    <a:lnTo>
                      <a:pt x="774" y="2903"/>
                    </a:lnTo>
                    <a:lnTo>
                      <a:pt x="774" y="2345"/>
                    </a:lnTo>
                    <a:lnTo>
                      <a:pt x="715" y="2336"/>
                    </a:lnTo>
                    <a:lnTo>
                      <a:pt x="657" y="2320"/>
                    </a:lnTo>
                    <a:lnTo>
                      <a:pt x="600" y="2300"/>
                    </a:lnTo>
                    <a:lnTo>
                      <a:pt x="544" y="2274"/>
                    </a:lnTo>
                    <a:lnTo>
                      <a:pt x="544" y="2903"/>
                    </a:lnTo>
                    <a:lnTo>
                      <a:pt x="0" y="2903"/>
                    </a:lnTo>
                    <a:lnTo>
                      <a:pt x="0" y="687"/>
                    </a:lnTo>
                    <a:lnTo>
                      <a:pt x="545" y="687"/>
                    </a:lnTo>
                    <a:lnTo>
                      <a:pt x="545" y="957"/>
                    </a:lnTo>
                    <a:lnTo>
                      <a:pt x="601" y="932"/>
                    </a:lnTo>
                    <a:lnTo>
                      <a:pt x="657" y="911"/>
                    </a:lnTo>
                    <a:lnTo>
                      <a:pt x="715" y="896"/>
                    </a:lnTo>
                    <a:lnTo>
                      <a:pt x="774" y="885"/>
                    </a:lnTo>
                    <a:lnTo>
                      <a:pt x="7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xmlns="" id="{40D42196-182C-4EC7-BB75-5E967FBCC3CA}"/>
                </a:ext>
              </a:extLst>
            </p:cNvPr>
            <p:cNvGrpSpPr/>
            <p:nvPr/>
          </p:nvGrpSpPr>
          <p:grpSpPr>
            <a:xfrm>
              <a:off x="-4911084" y="3596397"/>
              <a:ext cx="305634" cy="335748"/>
              <a:chOff x="4776788" y="2243138"/>
              <a:chExt cx="434976" cy="477838"/>
            </a:xfrm>
            <a:solidFill>
              <a:schemeClr val="bg1"/>
            </a:solidFill>
          </p:grpSpPr>
          <p:sp>
            <p:nvSpPr>
              <p:cNvPr id="203" name="Freeform 17">
                <a:extLst>
                  <a:ext uri="{FF2B5EF4-FFF2-40B4-BE49-F238E27FC236}">
                    <a16:creationId xmlns:a16="http://schemas.microsoft.com/office/drawing/2014/main" xmlns="" id="{88C8E12C-9920-4388-AA38-8A82A66DFB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8226" y="2316163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4" name="Freeform 18">
                <a:extLst>
                  <a:ext uri="{FF2B5EF4-FFF2-40B4-BE49-F238E27FC236}">
                    <a16:creationId xmlns:a16="http://schemas.microsoft.com/office/drawing/2014/main" xmlns="" id="{83169E6C-412A-4EB3-9902-AA15C845B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751" y="224313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5" name="Freeform 19">
                <a:extLst>
                  <a:ext uri="{FF2B5EF4-FFF2-40B4-BE49-F238E27FC236}">
                    <a16:creationId xmlns:a16="http://schemas.microsoft.com/office/drawing/2014/main" xmlns="" id="{92F52539-6E4D-4ED4-99D2-BCC4DC5A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563" y="227171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6" name="Freeform 20">
                <a:extLst>
                  <a:ext uri="{FF2B5EF4-FFF2-40B4-BE49-F238E27FC236}">
                    <a16:creationId xmlns:a16="http://schemas.microsoft.com/office/drawing/2014/main" xmlns="" id="{857941AC-7923-4BE1-BC3A-B8B6534CF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34632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7" name="Freeform 21">
                <a:extLst>
                  <a:ext uri="{FF2B5EF4-FFF2-40B4-BE49-F238E27FC236}">
                    <a16:creationId xmlns:a16="http://schemas.microsoft.com/office/drawing/2014/main" xmlns="" id="{546DAC3C-C7D1-47B7-921F-170DEDC5C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788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8" name="Freeform 22">
                <a:extLst>
                  <a:ext uri="{FF2B5EF4-FFF2-40B4-BE49-F238E27FC236}">
                    <a16:creationId xmlns:a16="http://schemas.microsoft.com/office/drawing/2014/main" xmlns="" id="{3E582361-FF64-4C74-9A27-529CD8E28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54000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9" name="Freeform 23">
                <a:extLst>
                  <a:ext uri="{FF2B5EF4-FFF2-40B4-BE49-F238E27FC236}">
                    <a16:creationId xmlns:a16="http://schemas.microsoft.com/office/drawing/2014/main" xmlns="" id="{D4302A83-C440-4B4D-807C-BFDF2E79E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54000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0" name="Freeform 24">
                <a:extLst>
                  <a:ext uri="{FF2B5EF4-FFF2-40B4-BE49-F238E27FC236}">
                    <a16:creationId xmlns:a16="http://schemas.microsoft.com/office/drawing/2014/main" xmlns="" id="{6D477EC3-DF2E-400B-86F4-F0D564ED2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726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1" name="Freeform 25">
                <a:extLst>
                  <a:ext uri="{FF2B5EF4-FFF2-40B4-BE49-F238E27FC236}">
                    <a16:creationId xmlns:a16="http://schemas.microsoft.com/office/drawing/2014/main" xmlns="" id="{3634FE29-05FC-4113-8836-90AF3FAEB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34632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2" name="Freeform 26">
                <a:extLst>
                  <a:ext uri="{FF2B5EF4-FFF2-40B4-BE49-F238E27FC236}">
                    <a16:creationId xmlns:a16="http://schemas.microsoft.com/office/drawing/2014/main" xmlns="" id="{A1C9367B-1294-476B-BAC8-3D9D6ED66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238" y="227171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3" name="Freeform 27">
                <a:extLst>
                  <a:ext uri="{FF2B5EF4-FFF2-40B4-BE49-F238E27FC236}">
                    <a16:creationId xmlns:a16="http://schemas.microsoft.com/office/drawing/2014/main" xmlns="" id="{5E3D40FC-059E-4153-A93F-1C669FD1F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2051" y="238283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4" name="Freeform 28">
                <a:extLst>
                  <a:ext uri="{FF2B5EF4-FFF2-40B4-BE49-F238E27FC236}">
                    <a16:creationId xmlns:a16="http://schemas.microsoft.com/office/drawing/2014/main" xmlns="" id="{04EE426C-254D-4B4C-A97F-B29E2629C4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463" y="254317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</p:grpSp>
      <p:sp>
        <p:nvSpPr>
          <p:cNvPr id="227" name="Rectangle 10">
            <a:extLst>
              <a:ext uri="{FF2B5EF4-FFF2-40B4-BE49-F238E27FC236}">
                <a16:creationId xmlns:a16="http://schemas.microsoft.com/office/drawing/2014/main" xmlns="" id="{FE256204-9749-4441-A650-36A200BC7F66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3524079" y="963839"/>
            <a:ext cx="885825" cy="158237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xmlns="" id="{B32F9DC0-2797-4470-B140-DDE6ACB66BDA}"/>
              </a:ext>
            </a:extLst>
          </p:cNvPr>
          <p:cNvSpPr txBox="1"/>
          <p:nvPr/>
        </p:nvSpPr>
        <p:spPr>
          <a:xfrm>
            <a:off x="3284768" y="1431862"/>
            <a:ext cx="1364446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here.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004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 Step Arrows Concept for Presentation</a:t>
            </a:r>
            <a:endParaRPr lang="en-US" dirty="0">
              <a:latin typeface="+mn-lt"/>
            </a:endParaRPr>
          </a:p>
        </p:txBody>
      </p:sp>
      <p:sp>
        <p:nvSpPr>
          <p:cNvPr id="95" name="Rectangle 13">
            <a:extLst>
              <a:ext uri="{FF2B5EF4-FFF2-40B4-BE49-F238E27FC236}">
                <a16:creationId xmlns:a16="http://schemas.microsoft.com/office/drawing/2014/main" xmlns="" id="{121D6C98-7E0C-4AFB-A235-65F685DE2473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061BACF5-06BE-4585-96F7-B42B2A8ED9AF}"/>
              </a:ext>
            </a:extLst>
          </p:cNvPr>
          <p:cNvSpPr txBox="1"/>
          <p:nvPr/>
        </p:nvSpPr>
        <p:spPr>
          <a:xfrm>
            <a:off x="7857298" y="2868678"/>
            <a:ext cx="294823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This is a sample text. Insert your desired text here. 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D858046E-F826-4E86-9808-F91B32C445E9}"/>
              </a:ext>
            </a:extLst>
          </p:cNvPr>
          <p:cNvCxnSpPr/>
          <p:nvPr/>
        </p:nvCxnSpPr>
        <p:spPr>
          <a:xfrm>
            <a:off x="7807415" y="2594772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59A1D23E-976E-4A13-BC69-31391414AC09}"/>
              </a:ext>
            </a:extLst>
          </p:cNvPr>
          <p:cNvSpPr txBox="1"/>
          <p:nvPr/>
        </p:nvSpPr>
        <p:spPr>
          <a:xfrm>
            <a:off x="8697744" y="1876591"/>
            <a:ext cx="212777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102" name="Freeform 45">
            <a:extLst>
              <a:ext uri="{FF2B5EF4-FFF2-40B4-BE49-F238E27FC236}">
                <a16:creationId xmlns:a16="http://schemas.microsoft.com/office/drawing/2014/main" xmlns="" id="{AF4DCE72-7898-4F30-A818-5FB7460A9A78}"/>
              </a:ext>
            </a:extLst>
          </p:cNvPr>
          <p:cNvSpPr>
            <a:spLocks noEditPoints="1"/>
          </p:cNvSpPr>
          <p:nvPr/>
        </p:nvSpPr>
        <p:spPr bwMode="auto">
          <a:xfrm>
            <a:off x="8005867" y="1792488"/>
            <a:ext cx="418615" cy="559682"/>
          </a:xfrm>
          <a:custGeom>
            <a:avLst/>
            <a:gdLst>
              <a:gd name="T0" fmla="*/ 1760 w 2342"/>
              <a:gd name="T1" fmla="*/ 892 h 3323"/>
              <a:gd name="T2" fmla="*/ 1635 w 2342"/>
              <a:gd name="T3" fmla="*/ 1232 h 3323"/>
              <a:gd name="T4" fmla="*/ 1433 w 2342"/>
              <a:gd name="T5" fmla="*/ 1474 h 3323"/>
              <a:gd name="T6" fmla="*/ 1388 w 2342"/>
              <a:gd name="T7" fmla="*/ 1504 h 3323"/>
              <a:gd name="T8" fmla="*/ 1311 w 2342"/>
              <a:gd name="T9" fmla="*/ 1626 h 3323"/>
              <a:gd name="T10" fmla="*/ 1272 w 2342"/>
              <a:gd name="T11" fmla="*/ 1843 h 3323"/>
              <a:gd name="T12" fmla="*/ 1254 w 2342"/>
              <a:gd name="T13" fmla="*/ 2063 h 3323"/>
              <a:gd name="T14" fmla="*/ 1249 w 2342"/>
              <a:gd name="T15" fmla="*/ 2195 h 3323"/>
              <a:gd name="T16" fmla="*/ 1393 w 2342"/>
              <a:gd name="T17" fmla="*/ 2251 h 3323"/>
              <a:gd name="T18" fmla="*/ 1583 w 2342"/>
              <a:gd name="T19" fmla="*/ 2410 h 3323"/>
              <a:gd name="T20" fmla="*/ 1716 w 2342"/>
              <a:gd name="T21" fmla="*/ 2532 h 3323"/>
              <a:gd name="T22" fmla="*/ 1788 w 2342"/>
              <a:gd name="T23" fmla="*/ 2630 h 3323"/>
              <a:gd name="T24" fmla="*/ 1814 w 2342"/>
              <a:gd name="T25" fmla="*/ 2748 h 3323"/>
              <a:gd name="T26" fmla="*/ 640 w 2342"/>
              <a:gd name="T27" fmla="*/ 2589 h 3323"/>
              <a:gd name="T28" fmla="*/ 802 w 2342"/>
              <a:gd name="T29" fmla="*/ 2411 h 3323"/>
              <a:gd name="T30" fmla="*/ 942 w 2342"/>
              <a:gd name="T31" fmla="*/ 2300 h 3323"/>
              <a:gd name="T32" fmla="*/ 1015 w 2342"/>
              <a:gd name="T33" fmla="*/ 2253 h 3323"/>
              <a:gd name="T34" fmla="*/ 1150 w 2342"/>
              <a:gd name="T35" fmla="*/ 2205 h 3323"/>
              <a:gd name="T36" fmla="*/ 1145 w 2342"/>
              <a:gd name="T37" fmla="*/ 2122 h 3323"/>
              <a:gd name="T38" fmla="*/ 1106 w 2342"/>
              <a:gd name="T39" fmla="*/ 1811 h 3323"/>
              <a:gd name="T40" fmla="*/ 1043 w 2342"/>
              <a:gd name="T41" fmla="*/ 1615 h 3323"/>
              <a:gd name="T42" fmla="*/ 997 w 2342"/>
              <a:gd name="T43" fmla="*/ 1527 h 3323"/>
              <a:gd name="T44" fmla="*/ 800 w 2342"/>
              <a:gd name="T45" fmla="*/ 1383 h 3323"/>
              <a:gd name="T46" fmla="*/ 646 w 2342"/>
              <a:gd name="T47" fmla="*/ 1130 h 3323"/>
              <a:gd name="T48" fmla="*/ 565 w 2342"/>
              <a:gd name="T49" fmla="*/ 805 h 3323"/>
              <a:gd name="T50" fmla="*/ 354 w 2342"/>
              <a:gd name="T51" fmla="*/ 676 h 3323"/>
              <a:gd name="T52" fmla="*/ 465 w 2342"/>
              <a:gd name="T53" fmla="*/ 1089 h 3323"/>
              <a:gd name="T54" fmla="*/ 659 w 2342"/>
              <a:gd name="T55" fmla="*/ 1423 h 3323"/>
              <a:gd name="T56" fmla="*/ 808 w 2342"/>
              <a:gd name="T57" fmla="*/ 1732 h 3323"/>
              <a:gd name="T58" fmla="*/ 572 w 2342"/>
              <a:gd name="T59" fmla="*/ 2000 h 3323"/>
              <a:gd name="T60" fmla="*/ 410 w 2342"/>
              <a:gd name="T61" fmla="*/ 2370 h 3323"/>
              <a:gd name="T62" fmla="*/ 336 w 2342"/>
              <a:gd name="T63" fmla="*/ 2805 h 3323"/>
              <a:gd name="T64" fmla="*/ 1955 w 2342"/>
              <a:gd name="T65" fmla="*/ 2453 h 3323"/>
              <a:gd name="T66" fmla="*/ 1809 w 2342"/>
              <a:gd name="T67" fmla="*/ 2068 h 3323"/>
              <a:gd name="T68" fmla="*/ 1586 w 2342"/>
              <a:gd name="T69" fmla="*/ 1776 h 3323"/>
              <a:gd name="T70" fmla="*/ 1636 w 2342"/>
              <a:gd name="T71" fmla="*/ 1477 h 3323"/>
              <a:gd name="T72" fmla="*/ 1844 w 2342"/>
              <a:gd name="T73" fmla="*/ 1164 h 3323"/>
              <a:gd name="T74" fmla="*/ 1973 w 2342"/>
              <a:gd name="T75" fmla="*/ 764 h 3323"/>
              <a:gd name="T76" fmla="*/ 0 w 2342"/>
              <a:gd name="T77" fmla="*/ 0 h 3323"/>
              <a:gd name="T78" fmla="*/ 2210 w 2342"/>
              <a:gd name="T79" fmla="*/ 497 h 3323"/>
              <a:gd name="T80" fmla="*/ 2134 w 2342"/>
              <a:gd name="T81" fmla="*/ 978 h 3323"/>
              <a:gd name="T82" fmla="*/ 1957 w 2342"/>
              <a:gd name="T83" fmla="*/ 1391 h 3323"/>
              <a:gd name="T84" fmla="*/ 1808 w 2342"/>
              <a:gd name="T85" fmla="*/ 1709 h 3323"/>
              <a:gd name="T86" fmla="*/ 2039 w 2342"/>
              <a:gd name="T87" fmla="*/ 2066 h 3323"/>
              <a:gd name="T88" fmla="*/ 2176 w 2342"/>
              <a:gd name="T89" fmla="*/ 2511 h 3323"/>
              <a:gd name="T90" fmla="*/ 2213 w 2342"/>
              <a:gd name="T91" fmla="*/ 3010 h 3323"/>
              <a:gd name="T92" fmla="*/ 130 w 2342"/>
              <a:gd name="T93" fmla="*/ 3010 h 3323"/>
              <a:gd name="T94" fmla="*/ 165 w 2342"/>
              <a:gd name="T95" fmla="*/ 2511 h 3323"/>
              <a:gd name="T96" fmla="*/ 304 w 2342"/>
              <a:gd name="T97" fmla="*/ 2066 h 3323"/>
              <a:gd name="T98" fmla="*/ 534 w 2342"/>
              <a:gd name="T99" fmla="*/ 1709 h 3323"/>
              <a:gd name="T100" fmla="*/ 386 w 2342"/>
              <a:gd name="T101" fmla="*/ 1391 h 3323"/>
              <a:gd name="T102" fmla="*/ 209 w 2342"/>
              <a:gd name="T103" fmla="*/ 978 h 3323"/>
              <a:gd name="T104" fmla="*/ 132 w 2342"/>
              <a:gd name="T105" fmla="*/ 497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2" h="3323">
                <a:moveTo>
                  <a:pt x="552" y="661"/>
                </a:moveTo>
                <a:lnTo>
                  <a:pt x="1790" y="661"/>
                </a:lnTo>
                <a:lnTo>
                  <a:pt x="1784" y="740"/>
                </a:lnTo>
                <a:lnTo>
                  <a:pt x="1774" y="817"/>
                </a:lnTo>
                <a:lnTo>
                  <a:pt x="1760" y="892"/>
                </a:lnTo>
                <a:lnTo>
                  <a:pt x="1742" y="966"/>
                </a:lnTo>
                <a:lnTo>
                  <a:pt x="1720" y="1037"/>
                </a:lnTo>
                <a:lnTo>
                  <a:pt x="1695" y="1106"/>
                </a:lnTo>
                <a:lnTo>
                  <a:pt x="1667" y="1170"/>
                </a:lnTo>
                <a:lnTo>
                  <a:pt x="1635" y="1232"/>
                </a:lnTo>
                <a:lnTo>
                  <a:pt x="1600" y="1289"/>
                </a:lnTo>
                <a:lnTo>
                  <a:pt x="1562" y="1343"/>
                </a:lnTo>
                <a:lnTo>
                  <a:pt x="1522" y="1392"/>
                </a:lnTo>
                <a:lnTo>
                  <a:pt x="1478" y="1436"/>
                </a:lnTo>
                <a:lnTo>
                  <a:pt x="1433" y="1474"/>
                </a:lnTo>
                <a:lnTo>
                  <a:pt x="1431" y="1475"/>
                </a:lnTo>
                <a:lnTo>
                  <a:pt x="1425" y="1478"/>
                </a:lnTo>
                <a:lnTo>
                  <a:pt x="1416" y="1484"/>
                </a:lnTo>
                <a:lnTo>
                  <a:pt x="1402" y="1492"/>
                </a:lnTo>
                <a:lnTo>
                  <a:pt x="1388" y="1504"/>
                </a:lnTo>
                <a:lnTo>
                  <a:pt x="1371" y="1518"/>
                </a:lnTo>
                <a:lnTo>
                  <a:pt x="1351" y="1536"/>
                </a:lnTo>
                <a:lnTo>
                  <a:pt x="1337" y="1561"/>
                </a:lnTo>
                <a:lnTo>
                  <a:pt x="1324" y="1591"/>
                </a:lnTo>
                <a:lnTo>
                  <a:pt x="1311" y="1626"/>
                </a:lnTo>
                <a:lnTo>
                  <a:pt x="1301" y="1665"/>
                </a:lnTo>
                <a:lnTo>
                  <a:pt x="1292" y="1706"/>
                </a:lnTo>
                <a:lnTo>
                  <a:pt x="1284" y="1750"/>
                </a:lnTo>
                <a:lnTo>
                  <a:pt x="1278" y="1796"/>
                </a:lnTo>
                <a:lnTo>
                  <a:pt x="1272" y="1843"/>
                </a:lnTo>
                <a:lnTo>
                  <a:pt x="1266" y="1889"/>
                </a:lnTo>
                <a:lnTo>
                  <a:pt x="1262" y="1935"/>
                </a:lnTo>
                <a:lnTo>
                  <a:pt x="1258" y="1980"/>
                </a:lnTo>
                <a:lnTo>
                  <a:pt x="1256" y="2023"/>
                </a:lnTo>
                <a:lnTo>
                  <a:pt x="1254" y="2063"/>
                </a:lnTo>
                <a:lnTo>
                  <a:pt x="1252" y="2099"/>
                </a:lnTo>
                <a:lnTo>
                  <a:pt x="1251" y="2131"/>
                </a:lnTo>
                <a:lnTo>
                  <a:pt x="1250" y="2159"/>
                </a:lnTo>
                <a:lnTo>
                  <a:pt x="1250" y="2179"/>
                </a:lnTo>
                <a:lnTo>
                  <a:pt x="1249" y="2195"/>
                </a:lnTo>
                <a:lnTo>
                  <a:pt x="1249" y="2202"/>
                </a:lnTo>
                <a:lnTo>
                  <a:pt x="1285" y="2207"/>
                </a:lnTo>
                <a:lnTo>
                  <a:pt x="1321" y="2217"/>
                </a:lnTo>
                <a:lnTo>
                  <a:pt x="1356" y="2232"/>
                </a:lnTo>
                <a:lnTo>
                  <a:pt x="1393" y="2251"/>
                </a:lnTo>
                <a:lnTo>
                  <a:pt x="1430" y="2276"/>
                </a:lnTo>
                <a:lnTo>
                  <a:pt x="1468" y="2307"/>
                </a:lnTo>
                <a:lnTo>
                  <a:pt x="1509" y="2344"/>
                </a:lnTo>
                <a:lnTo>
                  <a:pt x="1547" y="2379"/>
                </a:lnTo>
                <a:lnTo>
                  <a:pt x="1583" y="2410"/>
                </a:lnTo>
                <a:lnTo>
                  <a:pt x="1616" y="2439"/>
                </a:lnTo>
                <a:lnTo>
                  <a:pt x="1644" y="2465"/>
                </a:lnTo>
                <a:lnTo>
                  <a:pt x="1671" y="2489"/>
                </a:lnTo>
                <a:lnTo>
                  <a:pt x="1695" y="2512"/>
                </a:lnTo>
                <a:lnTo>
                  <a:pt x="1716" y="2532"/>
                </a:lnTo>
                <a:lnTo>
                  <a:pt x="1735" y="2553"/>
                </a:lnTo>
                <a:lnTo>
                  <a:pt x="1752" y="2571"/>
                </a:lnTo>
                <a:lnTo>
                  <a:pt x="1766" y="2591"/>
                </a:lnTo>
                <a:lnTo>
                  <a:pt x="1778" y="2610"/>
                </a:lnTo>
                <a:lnTo>
                  <a:pt x="1788" y="2630"/>
                </a:lnTo>
                <a:lnTo>
                  <a:pt x="1796" y="2650"/>
                </a:lnTo>
                <a:lnTo>
                  <a:pt x="1803" y="2672"/>
                </a:lnTo>
                <a:lnTo>
                  <a:pt x="1808" y="2695"/>
                </a:lnTo>
                <a:lnTo>
                  <a:pt x="1812" y="2721"/>
                </a:lnTo>
                <a:lnTo>
                  <a:pt x="1814" y="2748"/>
                </a:lnTo>
                <a:lnTo>
                  <a:pt x="588" y="2748"/>
                </a:lnTo>
                <a:lnTo>
                  <a:pt x="593" y="2706"/>
                </a:lnTo>
                <a:lnTo>
                  <a:pt x="604" y="2665"/>
                </a:lnTo>
                <a:lnTo>
                  <a:pt x="620" y="2626"/>
                </a:lnTo>
                <a:lnTo>
                  <a:pt x="640" y="2589"/>
                </a:lnTo>
                <a:lnTo>
                  <a:pt x="665" y="2552"/>
                </a:lnTo>
                <a:lnTo>
                  <a:pt x="693" y="2516"/>
                </a:lnTo>
                <a:lnTo>
                  <a:pt x="727" y="2481"/>
                </a:lnTo>
                <a:lnTo>
                  <a:pt x="763" y="2446"/>
                </a:lnTo>
                <a:lnTo>
                  <a:pt x="802" y="2411"/>
                </a:lnTo>
                <a:lnTo>
                  <a:pt x="844" y="2377"/>
                </a:lnTo>
                <a:lnTo>
                  <a:pt x="889" y="2342"/>
                </a:lnTo>
                <a:lnTo>
                  <a:pt x="934" y="2307"/>
                </a:lnTo>
                <a:lnTo>
                  <a:pt x="937" y="2304"/>
                </a:lnTo>
                <a:lnTo>
                  <a:pt x="942" y="2300"/>
                </a:lnTo>
                <a:lnTo>
                  <a:pt x="951" y="2293"/>
                </a:lnTo>
                <a:lnTo>
                  <a:pt x="962" y="2285"/>
                </a:lnTo>
                <a:lnTo>
                  <a:pt x="977" y="2275"/>
                </a:lnTo>
                <a:lnTo>
                  <a:pt x="995" y="2264"/>
                </a:lnTo>
                <a:lnTo>
                  <a:pt x="1015" y="2253"/>
                </a:lnTo>
                <a:lnTo>
                  <a:pt x="1038" y="2241"/>
                </a:lnTo>
                <a:lnTo>
                  <a:pt x="1063" y="2231"/>
                </a:lnTo>
                <a:lnTo>
                  <a:pt x="1090" y="2220"/>
                </a:lnTo>
                <a:lnTo>
                  <a:pt x="1119" y="2212"/>
                </a:lnTo>
                <a:lnTo>
                  <a:pt x="1150" y="2205"/>
                </a:lnTo>
                <a:lnTo>
                  <a:pt x="1148" y="2203"/>
                </a:lnTo>
                <a:lnTo>
                  <a:pt x="1147" y="2201"/>
                </a:lnTo>
                <a:lnTo>
                  <a:pt x="1147" y="2199"/>
                </a:lnTo>
                <a:lnTo>
                  <a:pt x="1146" y="2199"/>
                </a:lnTo>
                <a:lnTo>
                  <a:pt x="1145" y="2122"/>
                </a:lnTo>
                <a:lnTo>
                  <a:pt x="1141" y="2050"/>
                </a:lnTo>
                <a:lnTo>
                  <a:pt x="1135" y="1983"/>
                </a:lnTo>
                <a:lnTo>
                  <a:pt x="1126" y="1921"/>
                </a:lnTo>
                <a:lnTo>
                  <a:pt x="1117" y="1864"/>
                </a:lnTo>
                <a:lnTo>
                  <a:pt x="1106" y="1811"/>
                </a:lnTo>
                <a:lnTo>
                  <a:pt x="1094" y="1763"/>
                </a:lnTo>
                <a:lnTo>
                  <a:pt x="1082" y="1720"/>
                </a:lnTo>
                <a:lnTo>
                  <a:pt x="1068" y="1681"/>
                </a:lnTo>
                <a:lnTo>
                  <a:pt x="1056" y="1646"/>
                </a:lnTo>
                <a:lnTo>
                  <a:pt x="1043" y="1615"/>
                </a:lnTo>
                <a:lnTo>
                  <a:pt x="1032" y="1590"/>
                </a:lnTo>
                <a:lnTo>
                  <a:pt x="1020" y="1568"/>
                </a:lnTo>
                <a:lnTo>
                  <a:pt x="1011" y="1550"/>
                </a:lnTo>
                <a:lnTo>
                  <a:pt x="1003" y="1536"/>
                </a:lnTo>
                <a:lnTo>
                  <a:pt x="997" y="1527"/>
                </a:lnTo>
                <a:lnTo>
                  <a:pt x="993" y="1521"/>
                </a:lnTo>
                <a:lnTo>
                  <a:pt x="992" y="1519"/>
                </a:lnTo>
                <a:lnTo>
                  <a:pt x="881" y="1457"/>
                </a:lnTo>
                <a:lnTo>
                  <a:pt x="840" y="1422"/>
                </a:lnTo>
                <a:lnTo>
                  <a:pt x="800" y="1383"/>
                </a:lnTo>
                <a:lnTo>
                  <a:pt x="764" y="1338"/>
                </a:lnTo>
                <a:lnTo>
                  <a:pt x="730" y="1291"/>
                </a:lnTo>
                <a:lnTo>
                  <a:pt x="700" y="1241"/>
                </a:lnTo>
                <a:lnTo>
                  <a:pt x="672" y="1187"/>
                </a:lnTo>
                <a:lnTo>
                  <a:pt x="646" y="1130"/>
                </a:lnTo>
                <a:lnTo>
                  <a:pt x="625" y="1070"/>
                </a:lnTo>
                <a:lnTo>
                  <a:pt x="606" y="1007"/>
                </a:lnTo>
                <a:lnTo>
                  <a:pt x="589" y="942"/>
                </a:lnTo>
                <a:lnTo>
                  <a:pt x="576" y="875"/>
                </a:lnTo>
                <a:lnTo>
                  <a:pt x="565" y="805"/>
                </a:lnTo>
                <a:lnTo>
                  <a:pt x="557" y="733"/>
                </a:lnTo>
                <a:lnTo>
                  <a:pt x="552" y="661"/>
                </a:lnTo>
                <a:close/>
                <a:moveTo>
                  <a:pt x="336" y="498"/>
                </a:moveTo>
                <a:lnTo>
                  <a:pt x="343" y="588"/>
                </a:lnTo>
                <a:lnTo>
                  <a:pt x="354" y="676"/>
                </a:lnTo>
                <a:lnTo>
                  <a:pt x="369" y="764"/>
                </a:lnTo>
                <a:lnTo>
                  <a:pt x="387" y="849"/>
                </a:lnTo>
                <a:lnTo>
                  <a:pt x="410" y="931"/>
                </a:lnTo>
                <a:lnTo>
                  <a:pt x="435" y="1012"/>
                </a:lnTo>
                <a:lnTo>
                  <a:pt x="465" y="1089"/>
                </a:lnTo>
                <a:lnTo>
                  <a:pt x="497" y="1164"/>
                </a:lnTo>
                <a:lnTo>
                  <a:pt x="533" y="1235"/>
                </a:lnTo>
                <a:lnTo>
                  <a:pt x="572" y="1302"/>
                </a:lnTo>
                <a:lnTo>
                  <a:pt x="614" y="1364"/>
                </a:lnTo>
                <a:lnTo>
                  <a:pt x="659" y="1423"/>
                </a:lnTo>
                <a:lnTo>
                  <a:pt x="706" y="1477"/>
                </a:lnTo>
                <a:lnTo>
                  <a:pt x="756" y="1526"/>
                </a:lnTo>
                <a:lnTo>
                  <a:pt x="808" y="1569"/>
                </a:lnTo>
                <a:lnTo>
                  <a:pt x="915" y="1651"/>
                </a:lnTo>
                <a:lnTo>
                  <a:pt x="808" y="1732"/>
                </a:lnTo>
                <a:lnTo>
                  <a:pt x="756" y="1776"/>
                </a:lnTo>
                <a:lnTo>
                  <a:pt x="706" y="1826"/>
                </a:lnTo>
                <a:lnTo>
                  <a:pt x="659" y="1879"/>
                </a:lnTo>
                <a:lnTo>
                  <a:pt x="614" y="1937"/>
                </a:lnTo>
                <a:lnTo>
                  <a:pt x="572" y="2000"/>
                </a:lnTo>
                <a:lnTo>
                  <a:pt x="533" y="2068"/>
                </a:lnTo>
                <a:lnTo>
                  <a:pt x="497" y="2138"/>
                </a:lnTo>
                <a:lnTo>
                  <a:pt x="465" y="2212"/>
                </a:lnTo>
                <a:lnTo>
                  <a:pt x="435" y="2290"/>
                </a:lnTo>
                <a:lnTo>
                  <a:pt x="410" y="2370"/>
                </a:lnTo>
                <a:lnTo>
                  <a:pt x="387" y="2453"/>
                </a:lnTo>
                <a:lnTo>
                  <a:pt x="369" y="2538"/>
                </a:lnTo>
                <a:lnTo>
                  <a:pt x="354" y="2625"/>
                </a:lnTo>
                <a:lnTo>
                  <a:pt x="343" y="2715"/>
                </a:lnTo>
                <a:lnTo>
                  <a:pt x="336" y="2805"/>
                </a:lnTo>
                <a:lnTo>
                  <a:pt x="2006" y="2805"/>
                </a:lnTo>
                <a:lnTo>
                  <a:pt x="1999" y="2715"/>
                </a:lnTo>
                <a:lnTo>
                  <a:pt x="1988" y="2625"/>
                </a:lnTo>
                <a:lnTo>
                  <a:pt x="1973" y="2538"/>
                </a:lnTo>
                <a:lnTo>
                  <a:pt x="1955" y="2453"/>
                </a:lnTo>
                <a:lnTo>
                  <a:pt x="1932" y="2370"/>
                </a:lnTo>
                <a:lnTo>
                  <a:pt x="1907" y="2290"/>
                </a:lnTo>
                <a:lnTo>
                  <a:pt x="1877" y="2212"/>
                </a:lnTo>
                <a:lnTo>
                  <a:pt x="1844" y="2138"/>
                </a:lnTo>
                <a:lnTo>
                  <a:pt x="1809" y="2068"/>
                </a:lnTo>
                <a:lnTo>
                  <a:pt x="1770" y="2000"/>
                </a:lnTo>
                <a:lnTo>
                  <a:pt x="1728" y="1937"/>
                </a:lnTo>
                <a:lnTo>
                  <a:pt x="1684" y="1879"/>
                </a:lnTo>
                <a:lnTo>
                  <a:pt x="1636" y="1826"/>
                </a:lnTo>
                <a:lnTo>
                  <a:pt x="1586" y="1776"/>
                </a:lnTo>
                <a:lnTo>
                  <a:pt x="1534" y="1732"/>
                </a:lnTo>
                <a:lnTo>
                  <a:pt x="1427" y="1651"/>
                </a:lnTo>
                <a:lnTo>
                  <a:pt x="1534" y="1569"/>
                </a:lnTo>
                <a:lnTo>
                  <a:pt x="1586" y="1526"/>
                </a:lnTo>
                <a:lnTo>
                  <a:pt x="1636" y="1477"/>
                </a:lnTo>
                <a:lnTo>
                  <a:pt x="1684" y="1423"/>
                </a:lnTo>
                <a:lnTo>
                  <a:pt x="1728" y="1364"/>
                </a:lnTo>
                <a:lnTo>
                  <a:pt x="1770" y="1302"/>
                </a:lnTo>
                <a:lnTo>
                  <a:pt x="1809" y="1235"/>
                </a:lnTo>
                <a:lnTo>
                  <a:pt x="1844" y="1164"/>
                </a:lnTo>
                <a:lnTo>
                  <a:pt x="1877" y="1089"/>
                </a:lnTo>
                <a:lnTo>
                  <a:pt x="1907" y="1012"/>
                </a:lnTo>
                <a:lnTo>
                  <a:pt x="1932" y="931"/>
                </a:lnTo>
                <a:lnTo>
                  <a:pt x="1955" y="849"/>
                </a:lnTo>
                <a:lnTo>
                  <a:pt x="1973" y="764"/>
                </a:lnTo>
                <a:lnTo>
                  <a:pt x="1988" y="676"/>
                </a:lnTo>
                <a:lnTo>
                  <a:pt x="1999" y="588"/>
                </a:lnTo>
                <a:lnTo>
                  <a:pt x="2006" y="498"/>
                </a:lnTo>
                <a:lnTo>
                  <a:pt x="336" y="498"/>
                </a:lnTo>
                <a:close/>
                <a:moveTo>
                  <a:pt x="0" y="0"/>
                </a:moveTo>
                <a:lnTo>
                  <a:pt x="2342" y="0"/>
                </a:lnTo>
                <a:lnTo>
                  <a:pt x="2342" y="313"/>
                </a:lnTo>
                <a:lnTo>
                  <a:pt x="2213" y="313"/>
                </a:lnTo>
                <a:lnTo>
                  <a:pt x="2213" y="395"/>
                </a:lnTo>
                <a:lnTo>
                  <a:pt x="2210" y="497"/>
                </a:lnTo>
                <a:lnTo>
                  <a:pt x="2204" y="596"/>
                </a:lnTo>
                <a:lnTo>
                  <a:pt x="2193" y="694"/>
                </a:lnTo>
                <a:lnTo>
                  <a:pt x="2176" y="791"/>
                </a:lnTo>
                <a:lnTo>
                  <a:pt x="2157" y="885"/>
                </a:lnTo>
                <a:lnTo>
                  <a:pt x="2134" y="978"/>
                </a:lnTo>
                <a:lnTo>
                  <a:pt x="2105" y="1067"/>
                </a:lnTo>
                <a:lnTo>
                  <a:pt x="2073" y="1153"/>
                </a:lnTo>
                <a:lnTo>
                  <a:pt x="2039" y="1236"/>
                </a:lnTo>
                <a:lnTo>
                  <a:pt x="1999" y="1315"/>
                </a:lnTo>
                <a:lnTo>
                  <a:pt x="1957" y="1391"/>
                </a:lnTo>
                <a:lnTo>
                  <a:pt x="1910" y="1463"/>
                </a:lnTo>
                <a:lnTo>
                  <a:pt x="1861" y="1530"/>
                </a:lnTo>
                <a:lnTo>
                  <a:pt x="1808" y="1593"/>
                </a:lnTo>
                <a:lnTo>
                  <a:pt x="1753" y="1651"/>
                </a:lnTo>
                <a:lnTo>
                  <a:pt x="1808" y="1709"/>
                </a:lnTo>
                <a:lnTo>
                  <a:pt x="1861" y="1772"/>
                </a:lnTo>
                <a:lnTo>
                  <a:pt x="1910" y="1839"/>
                </a:lnTo>
                <a:lnTo>
                  <a:pt x="1957" y="1911"/>
                </a:lnTo>
                <a:lnTo>
                  <a:pt x="1999" y="1987"/>
                </a:lnTo>
                <a:lnTo>
                  <a:pt x="2039" y="2066"/>
                </a:lnTo>
                <a:lnTo>
                  <a:pt x="2073" y="2149"/>
                </a:lnTo>
                <a:lnTo>
                  <a:pt x="2105" y="2235"/>
                </a:lnTo>
                <a:lnTo>
                  <a:pt x="2134" y="2324"/>
                </a:lnTo>
                <a:lnTo>
                  <a:pt x="2157" y="2416"/>
                </a:lnTo>
                <a:lnTo>
                  <a:pt x="2176" y="2511"/>
                </a:lnTo>
                <a:lnTo>
                  <a:pt x="2193" y="2607"/>
                </a:lnTo>
                <a:lnTo>
                  <a:pt x="2204" y="2705"/>
                </a:lnTo>
                <a:lnTo>
                  <a:pt x="2210" y="2806"/>
                </a:lnTo>
                <a:lnTo>
                  <a:pt x="2213" y="2907"/>
                </a:lnTo>
                <a:lnTo>
                  <a:pt x="2213" y="3010"/>
                </a:lnTo>
                <a:lnTo>
                  <a:pt x="2342" y="3010"/>
                </a:lnTo>
                <a:lnTo>
                  <a:pt x="2342" y="3323"/>
                </a:lnTo>
                <a:lnTo>
                  <a:pt x="0" y="3323"/>
                </a:lnTo>
                <a:lnTo>
                  <a:pt x="0" y="3010"/>
                </a:lnTo>
                <a:lnTo>
                  <a:pt x="130" y="3010"/>
                </a:lnTo>
                <a:lnTo>
                  <a:pt x="130" y="2907"/>
                </a:lnTo>
                <a:lnTo>
                  <a:pt x="132" y="2806"/>
                </a:lnTo>
                <a:lnTo>
                  <a:pt x="139" y="2705"/>
                </a:lnTo>
                <a:lnTo>
                  <a:pt x="150" y="2607"/>
                </a:lnTo>
                <a:lnTo>
                  <a:pt x="165" y="2511"/>
                </a:lnTo>
                <a:lnTo>
                  <a:pt x="185" y="2416"/>
                </a:lnTo>
                <a:lnTo>
                  <a:pt x="209" y="2324"/>
                </a:lnTo>
                <a:lnTo>
                  <a:pt x="237" y="2235"/>
                </a:lnTo>
                <a:lnTo>
                  <a:pt x="269" y="2149"/>
                </a:lnTo>
                <a:lnTo>
                  <a:pt x="304" y="2066"/>
                </a:lnTo>
                <a:lnTo>
                  <a:pt x="343" y="1987"/>
                </a:lnTo>
                <a:lnTo>
                  <a:pt x="386" y="1911"/>
                </a:lnTo>
                <a:lnTo>
                  <a:pt x="432" y="1839"/>
                </a:lnTo>
                <a:lnTo>
                  <a:pt x="481" y="1772"/>
                </a:lnTo>
                <a:lnTo>
                  <a:pt x="534" y="1709"/>
                </a:lnTo>
                <a:lnTo>
                  <a:pt x="590" y="1651"/>
                </a:lnTo>
                <a:lnTo>
                  <a:pt x="534" y="1593"/>
                </a:lnTo>
                <a:lnTo>
                  <a:pt x="481" y="1530"/>
                </a:lnTo>
                <a:lnTo>
                  <a:pt x="432" y="1463"/>
                </a:lnTo>
                <a:lnTo>
                  <a:pt x="386" y="1391"/>
                </a:lnTo>
                <a:lnTo>
                  <a:pt x="343" y="1315"/>
                </a:lnTo>
                <a:lnTo>
                  <a:pt x="304" y="1236"/>
                </a:lnTo>
                <a:lnTo>
                  <a:pt x="269" y="1153"/>
                </a:lnTo>
                <a:lnTo>
                  <a:pt x="237" y="1067"/>
                </a:lnTo>
                <a:lnTo>
                  <a:pt x="209" y="978"/>
                </a:lnTo>
                <a:lnTo>
                  <a:pt x="185" y="885"/>
                </a:lnTo>
                <a:lnTo>
                  <a:pt x="165" y="791"/>
                </a:lnTo>
                <a:lnTo>
                  <a:pt x="150" y="694"/>
                </a:lnTo>
                <a:lnTo>
                  <a:pt x="139" y="596"/>
                </a:lnTo>
                <a:lnTo>
                  <a:pt x="132" y="497"/>
                </a:lnTo>
                <a:lnTo>
                  <a:pt x="130" y="395"/>
                </a:lnTo>
                <a:lnTo>
                  <a:pt x="130" y="313"/>
                </a:lnTo>
                <a:lnTo>
                  <a:pt x="0" y="3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cs typeface="Arial" panose="020B0604020202020204" pitchFamily="34" charset="0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365558DB-738F-4CF3-851E-984B2B751459}"/>
              </a:ext>
            </a:extLst>
          </p:cNvPr>
          <p:cNvGrpSpPr/>
          <p:nvPr/>
        </p:nvGrpSpPr>
        <p:grpSpPr>
          <a:xfrm>
            <a:off x="1207667" y="2197938"/>
            <a:ext cx="5520520" cy="4124326"/>
            <a:chOff x="-5152456" y="2197938"/>
            <a:chExt cx="5520520" cy="4124326"/>
          </a:xfrm>
        </p:grpSpPr>
        <p:sp>
          <p:nvSpPr>
            <p:cNvPr id="84" name="Freeform 14">
              <a:extLst>
                <a:ext uri="{FF2B5EF4-FFF2-40B4-BE49-F238E27FC236}">
                  <a16:creationId xmlns:a16="http://schemas.microsoft.com/office/drawing/2014/main" xmlns="" id="{097D8DA9-A811-430D-883D-4FA73D2576E6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268002" y="4071350"/>
              <a:ext cx="2905125" cy="790251"/>
            </a:xfrm>
            <a:custGeom>
              <a:avLst/>
              <a:gdLst>
                <a:gd name="T0" fmla="*/ 0 w 1830"/>
                <a:gd name="T1" fmla="*/ 422 h 422"/>
                <a:gd name="T2" fmla="*/ 1654 w 1830"/>
                <a:gd name="T3" fmla="*/ 422 h 422"/>
                <a:gd name="T4" fmla="*/ 1830 w 1830"/>
                <a:gd name="T5" fmla="*/ 211 h 422"/>
                <a:gd name="T6" fmla="*/ 1654 w 1830"/>
                <a:gd name="T7" fmla="*/ 0 h 422"/>
                <a:gd name="T8" fmla="*/ 0 w 1830"/>
                <a:gd name="T9" fmla="*/ 0 h 422"/>
                <a:gd name="T10" fmla="*/ 0 w 1830"/>
                <a:gd name="T11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0" h="422">
                  <a:moveTo>
                    <a:pt x="0" y="422"/>
                  </a:moveTo>
                  <a:lnTo>
                    <a:pt x="1654" y="422"/>
                  </a:lnTo>
                  <a:lnTo>
                    <a:pt x="1830" y="211"/>
                  </a:lnTo>
                  <a:lnTo>
                    <a:pt x="1654" y="0"/>
                  </a:lnTo>
                  <a:lnTo>
                    <a:pt x="0" y="0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5">
              <a:extLst>
                <a:ext uri="{FF2B5EF4-FFF2-40B4-BE49-F238E27FC236}">
                  <a16:creationId xmlns:a16="http://schemas.microsoft.com/office/drawing/2014/main" xmlns="" id="{F2B76D41-9902-460D-ABE6-8DA77EA52895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917617" y="3932586"/>
              <a:ext cx="2625725" cy="788379"/>
            </a:xfrm>
            <a:custGeom>
              <a:avLst/>
              <a:gdLst>
                <a:gd name="T0" fmla="*/ 0 w 1654"/>
                <a:gd name="T1" fmla="*/ 421 h 421"/>
                <a:gd name="T2" fmla="*/ 1478 w 1654"/>
                <a:gd name="T3" fmla="*/ 421 h 421"/>
                <a:gd name="T4" fmla="*/ 1654 w 1654"/>
                <a:gd name="T5" fmla="*/ 212 h 421"/>
                <a:gd name="T6" fmla="*/ 1478 w 1654"/>
                <a:gd name="T7" fmla="*/ 0 h 421"/>
                <a:gd name="T8" fmla="*/ 0 w 1654"/>
                <a:gd name="T9" fmla="*/ 0 h 421"/>
                <a:gd name="T10" fmla="*/ 0 w 1654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4" h="421">
                  <a:moveTo>
                    <a:pt x="0" y="421"/>
                  </a:moveTo>
                  <a:lnTo>
                    <a:pt x="1478" y="421"/>
                  </a:lnTo>
                  <a:lnTo>
                    <a:pt x="1654" y="212"/>
                  </a:lnTo>
                  <a:lnTo>
                    <a:pt x="1478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xmlns="" id="{5D476068-3472-4E9B-8C37-AAA57EE6DAA3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522344" y="4115942"/>
              <a:ext cx="2992437" cy="788379"/>
            </a:xfrm>
            <a:custGeom>
              <a:avLst/>
              <a:gdLst>
                <a:gd name="T0" fmla="*/ 0 w 1885"/>
                <a:gd name="T1" fmla="*/ 421 h 421"/>
                <a:gd name="T2" fmla="*/ 1709 w 1885"/>
                <a:gd name="T3" fmla="*/ 421 h 421"/>
                <a:gd name="T4" fmla="*/ 1885 w 1885"/>
                <a:gd name="T5" fmla="*/ 210 h 421"/>
                <a:gd name="T6" fmla="*/ 1709 w 1885"/>
                <a:gd name="T7" fmla="*/ 0 h 421"/>
                <a:gd name="T8" fmla="*/ 0 w 1885"/>
                <a:gd name="T9" fmla="*/ 0 h 421"/>
                <a:gd name="T10" fmla="*/ 0 w 1885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5" h="421">
                  <a:moveTo>
                    <a:pt x="0" y="421"/>
                  </a:moveTo>
                  <a:lnTo>
                    <a:pt x="1709" y="421"/>
                  </a:lnTo>
                  <a:lnTo>
                    <a:pt x="1885" y="210"/>
                  </a:lnTo>
                  <a:lnTo>
                    <a:pt x="1709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8">
              <a:extLst>
                <a:ext uri="{FF2B5EF4-FFF2-40B4-BE49-F238E27FC236}">
                  <a16:creationId xmlns:a16="http://schemas.microsoft.com/office/drawing/2014/main" xmlns="" id="{831BE1F0-8444-4420-A12B-26609FC09487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5484362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0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0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9">
              <a:extLst>
                <a:ext uri="{FF2B5EF4-FFF2-40B4-BE49-F238E27FC236}">
                  <a16:creationId xmlns:a16="http://schemas.microsoft.com/office/drawing/2014/main" xmlns="" id="{A8674BAB-B32E-4564-B1BE-E4BFE3687D56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07606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1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1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20">
              <a:extLst>
                <a:ext uri="{FF2B5EF4-FFF2-40B4-BE49-F238E27FC236}">
                  <a16:creationId xmlns:a16="http://schemas.microsoft.com/office/drawing/2014/main" xmlns="" id="{23C78CE2-7923-4A6F-BE98-C051BCA78DF7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6412441" y="4273899"/>
              <a:ext cx="3308350" cy="788379"/>
            </a:xfrm>
            <a:custGeom>
              <a:avLst/>
              <a:gdLst>
                <a:gd name="T0" fmla="*/ 0 w 2084"/>
                <a:gd name="T1" fmla="*/ 0 h 421"/>
                <a:gd name="T2" fmla="*/ 0 w 2084"/>
                <a:gd name="T3" fmla="*/ 421 h 421"/>
                <a:gd name="T4" fmla="*/ 1908 w 2084"/>
                <a:gd name="T5" fmla="*/ 421 h 421"/>
                <a:gd name="T6" fmla="*/ 2084 w 2084"/>
                <a:gd name="T7" fmla="*/ 210 h 421"/>
                <a:gd name="T8" fmla="*/ 1908 w 2084"/>
                <a:gd name="T9" fmla="*/ 0 h 421"/>
                <a:gd name="T10" fmla="*/ 0 w 2084"/>
                <a:gd name="T1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4" h="421">
                  <a:moveTo>
                    <a:pt x="0" y="0"/>
                  </a:moveTo>
                  <a:lnTo>
                    <a:pt x="0" y="421"/>
                  </a:lnTo>
                  <a:lnTo>
                    <a:pt x="1908" y="421"/>
                  </a:lnTo>
                  <a:lnTo>
                    <a:pt x="2084" y="210"/>
                  </a:lnTo>
                  <a:lnTo>
                    <a:pt x="19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22">
              <a:extLst>
                <a:ext uri="{FF2B5EF4-FFF2-40B4-BE49-F238E27FC236}">
                  <a16:creationId xmlns:a16="http://schemas.microsoft.com/office/drawing/2014/main" xmlns="" id="{5CB5809B-399B-4990-B277-8ACCDEC61A62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544379" y="3982592"/>
              <a:ext cx="2725737" cy="788379"/>
            </a:xfrm>
            <a:custGeom>
              <a:avLst/>
              <a:gdLst>
                <a:gd name="T0" fmla="*/ 0 w 1717"/>
                <a:gd name="T1" fmla="*/ 421 h 421"/>
                <a:gd name="T2" fmla="*/ 1541 w 1717"/>
                <a:gd name="T3" fmla="*/ 421 h 421"/>
                <a:gd name="T4" fmla="*/ 1717 w 1717"/>
                <a:gd name="T5" fmla="*/ 210 h 421"/>
                <a:gd name="T6" fmla="*/ 1541 w 1717"/>
                <a:gd name="T7" fmla="*/ 0 h 421"/>
                <a:gd name="T8" fmla="*/ 0 w 1717"/>
                <a:gd name="T9" fmla="*/ 0 h 421"/>
                <a:gd name="T10" fmla="*/ 0 w 1717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421">
                  <a:moveTo>
                    <a:pt x="0" y="421"/>
                  </a:moveTo>
                  <a:lnTo>
                    <a:pt x="1541" y="421"/>
                  </a:lnTo>
                  <a:lnTo>
                    <a:pt x="1717" y="210"/>
                  </a:lnTo>
                  <a:lnTo>
                    <a:pt x="1541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23">
              <a:extLst>
                <a:ext uri="{FF2B5EF4-FFF2-40B4-BE49-F238E27FC236}">
                  <a16:creationId xmlns:a16="http://schemas.microsoft.com/office/drawing/2014/main" xmlns="" id="{A0CFDDB0-5179-41C5-907E-E2B4B5EE9472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644770" y="1789458"/>
              <a:ext cx="815975" cy="1632935"/>
            </a:xfrm>
            <a:custGeom>
              <a:avLst/>
              <a:gdLst>
                <a:gd name="T0" fmla="*/ 514 w 514"/>
                <a:gd name="T1" fmla="*/ 872 h 872"/>
                <a:gd name="T2" fmla="*/ 0 w 514"/>
                <a:gd name="T3" fmla="*/ 121 h 872"/>
                <a:gd name="T4" fmla="*/ 0 w 514"/>
                <a:gd name="T5" fmla="*/ 0 h 872"/>
                <a:gd name="T6" fmla="*/ 514 w 514"/>
                <a:gd name="T7" fmla="*/ 450 h 872"/>
                <a:gd name="T8" fmla="*/ 514 w 514"/>
                <a:gd name="T9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872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450"/>
                  </a:lnTo>
                  <a:lnTo>
                    <a:pt x="514" y="87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2" name="Freeform 24">
              <a:extLst>
                <a:ext uri="{FF2B5EF4-FFF2-40B4-BE49-F238E27FC236}">
                  <a16:creationId xmlns:a16="http://schemas.microsoft.com/office/drawing/2014/main" xmlns="" id="{51692F41-58BE-4917-A426-96F2B19BDD1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137287" y="1508563"/>
              <a:ext cx="815975" cy="2194725"/>
            </a:xfrm>
            <a:custGeom>
              <a:avLst/>
              <a:gdLst>
                <a:gd name="T0" fmla="*/ 514 w 514"/>
                <a:gd name="T1" fmla="*/ 1172 h 1172"/>
                <a:gd name="T2" fmla="*/ 0 w 514"/>
                <a:gd name="T3" fmla="*/ 120 h 1172"/>
                <a:gd name="T4" fmla="*/ 0 w 514"/>
                <a:gd name="T5" fmla="*/ 0 h 1172"/>
                <a:gd name="T6" fmla="*/ 514 w 514"/>
                <a:gd name="T7" fmla="*/ 751 h 1172"/>
                <a:gd name="T8" fmla="*/ 514 w 514"/>
                <a:gd name="T9" fmla="*/ 1172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1172"/>
                  </a:moveTo>
                  <a:lnTo>
                    <a:pt x="0" y="120"/>
                  </a:lnTo>
                  <a:lnTo>
                    <a:pt x="0" y="0"/>
                  </a:lnTo>
                  <a:lnTo>
                    <a:pt x="514" y="751"/>
                  </a:lnTo>
                  <a:lnTo>
                    <a:pt x="514" y="11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25">
              <a:extLst>
                <a:ext uri="{FF2B5EF4-FFF2-40B4-BE49-F238E27FC236}">
                  <a16:creationId xmlns:a16="http://schemas.microsoft.com/office/drawing/2014/main" xmlns="" id="{EA57153E-EEB7-4EDC-A50D-328D821CC54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153190" y="2071289"/>
              <a:ext cx="815975" cy="1069273"/>
            </a:xfrm>
            <a:custGeom>
              <a:avLst/>
              <a:gdLst>
                <a:gd name="T0" fmla="*/ 514 w 514"/>
                <a:gd name="T1" fmla="*/ 571 h 571"/>
                <a:gd name="T2" fmla="*/ 0 w 514"/>
                <a:gd name="T3" fmla="*/ 121 h 571"/>
                <a:gd name="T4" fmla="*/ 0 w 514"/>
                <a:gd name="T5" fmla="*/ 0 h 571"/>
                <a:gd name="T6" fmla="*/ 514 w 514"/>
                <a:gd name="T7" fmla="*/ 150 h 571"/>
                <a:gd name="T8" fmla="*/ 514 w 514"/>
                <a:gd name="T9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571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150"/>
                  </a:lnTo>
                  <a:lnTo>
                    <a:pt x="514" y="5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4" name="Freeform 27">
              <a:extLst>
                <a:ext uri="{FF2B5EF4-FFF2-40B4-BE49-F238E27FC236}">
                  <a16:creationId xmlns:a16="http://schemas.microsoft.com/office/drawing/2014/main" xmlns="" id="{FA343DAD-4629-4F39-9872-1E79A10B91B2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801119" y="2211736"/>
              <a:ext cx="815975" cy="788379"/>
            </a:xfrm>
            <a:custGeom>
              <a:avLst/>
              <a:gdLst>
                <a:gd name="T0" fmla="*/ 514 w 514"/>
                <a:gd name="T1" fmla="*/ 421 h 421"/>
                <a:gd name="T2" fmla="*/ 0 w 514"/>
                <a:gd name="T3" fmla="*/ 271 h 421"/>
                <a:gd name="T4" fmla="*/ 0 w 514"/>
                <a:gd name="T5" fmla="*/ 150 h 421"/>
                <a:gd name="T6" fmla="*/ 514 w 514"/>
                <a:gd name="T7" fmla="*/ 0 h 421"/>
                <a:gd name="T8" fmla="*/ 514 w 514"/>
                <a:gd name="T9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421">
                  <a:moveTo>
                    <a:pt x="514" y="421"/>
                  </a:moveTo>
                  <a:lnTo>
                    <a:pt x="0" y="271"/>
                  </a:lnTo>
                  <a:lnTo>
                    <a:pt x="0" y="150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28">
              <a:extLst>
                <a:ext uri="{FF2B5EF4-FFF2-40B4-BE49-F238E27FC236}">
                  <a16:creationId xmlns:a16="http://schemas.microsoft.com/office/drawing/2014/main" xmlns="" id="{DB1CFCBC-70F4-4661-9BD8-8115C2027DA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463081" y="1508563"/>
              <a:ext cx="815975" cy="2194725"/>
            </a:xfrm>
            <a:custGeom>
              <a:avLst/>
              <a:gdLst>
                <a:gd name="T0" fmla="*/ 514 w 514"/>
                <a:gd name="T1" fmla="*/ 0 h 1172"/>
                <a:gd name="T2" fmla="*/ 514 w 514"/>
                <a:gd name="T3" fmla="*/ 421 h 1172"/>
                <a:gd name="T4" fmla="*/ 0 w 514"/>
                <a:gd name="T5" fmla="*/ 1172 h 1172"/>
                <a:gd name="T6" fmla="*/ 0 w 514"/>
                <a:gd name="T7" fmla="*/ 1051 h 1172"/>
                <a:gd name="T8" fmla="*/ 514 w 514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0"/>
                  </a:moveTo>
                  <a:lnTo>
                    <a:pt x="514" y="421"/>
                  </a:lnTo>
                  <a:lnTo>
                    <a:pt x="0" y="1172"/>
                  </a:lnTo>
                  <a:lnTo>
                    <a:pt x="0" y="1051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30">
              <a:extLst>
                <a:ext uri="{FF2B5EF4-FFF2-40B4-BE49-F238E27FC236}">
                  <a16:creationId xmlns:a16="http://schemas.microsoft.com/office/drawing/2014/main" xmlns="" id="{87065ABD-00E0-4734-AFF4-323EE4ACCBC2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449051" y="2071289"/>
              <a:ext cx="815975" cy="1069273"/>
            </a:xfrm>
            <a:custGeom>
              <a:avLst/>
              <a:gdLst>
                <a:gd name="T0" fmla="*/ 514 w 514"/>
                <a:gd name="T1" fmla="*/ 421 h 571"/>
                <a:gd name="T2" fmla="*/ 0 w 514"/>
                <a:gd name="T3" fmla="*/ 571 h 571"/>
                <a:gd name="T4" fmla="*/ 0 w 514"/>
                <a:gd name="T5" fmla="*/ 451 h 571"/>
                <a:gd name="T6" fmla="*/ 514 w 514"/>
                <a:gd name="T7" fmla="*/ 0 h 571"/>
                <a:gd name="T8" fmla="*/ 514 w 514"/>
                <a:gd name="T9" fmla="*/ 42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421"/>
                  </a:moveTo>
                  <a:lnTo>
                    <a:pt x="0" y="571"/>
                  </a:lnTo>
                  <a:lnTo>
                    <a:pt x="0" y="4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31">
              <a:extLst>
                <a:ext uri="{FF2B5EF4-FFF2-40B4-BE49-F238E27FC236}">
                  <a16:creationId xmlns:a16="http://schemas.microsoft.com/office/drawing/2014/main" xmlns="" id="{CEAF3400-319F-43B4-9350-A32336CCA66A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55597" y="1789458"/>
              <a:ext cx="815975" cy="1632935"/>
            </a:xfrm>
            <a:custGeom>
              <a:avLst/>
              <a:gdLst>
                <a:gd name="T0" fmla="*/ 514 w 514"/>
                <a:gd name="T1" fmla="*/ 421 h 872"/>
                <a:gd name="T2" fmla="*/ 0 w 514"/>
                <a:gd name="T3" fmla="*/ 872 h 872"/>
                <a:gd name="T4" fmla="*/ 0 w 514"/>
                <a:gd name="T5" fmla="*/ 751 h 872"/>
                <a:gd name="T6" fmla="*/ 514 w 514"/>
                <a:gd name="T7" fmla="*/ 0 h 872"/>
                <a:gd name="T8" fmla="*/ 514 w 514"/>
                <a:gd name="T9" fmla="*/ 421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421"/>
                  </a:moveTo>
                  <a:lnTo>
                    <a:pt x="0" y="872"/>
                  </a:lnTo>
                  <a:lnTo>
                    <a:pt x="0" y="7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xmlns="" id="{A7AF0072-C7AA-43BA-A237-7B68A8EEB688}"/>
                </a:ext>
              </a:extLst>
            </p:cNvPr>
            <p:cNvSpPr txBox="1"/>
            <p:nvPr/>
          </p:nvSpPr>
          <p:spPr>
            <a:xfrm flipH="1">
              <a:off x="-5011079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01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xmlns="" id="{55B1FE45-60E9-40E0-B580-C0BB4E1FCADE}"/>
                </a:ext>
              </a:extLst>
            </p:cNvPr>
            <p:cNvSpPr txBox="1"/>
            <p:nvPr/>
          </p:nvSpPr>
          <p:spPr>
            <a:xfrm flipH="1">
              <a:off x="-4222700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02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xmlns="" id="{691294F0-04D3-4049-A743-DFDE024BE7DC}"/>
                </a:ext>
              </a:extLst>
            </p:cNvPr>
            <p:cNvSpPr txBox="1"/>
            <p:nvPr/>
          </p:nvSpPr>
          <p:spPr>
            <a:xfrm flipH="1">
              <a:off x="-3434323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03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xmlns="" id="{DB30A798-1EFB-4759-8F60-6FC9EC6077AD}"/>
                </a:ext>
              </a:extLst>
            </p:cNvPr>
            <p:cNvSpPr txBox="1"/>
            <p:nvPr/>
          </p:nvSpPr>
          <p:spPr>
            <a:xfrm flipH="1">
              <a:off x="-2645944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04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xmlns="" id="{7D9C5676-68F9-4160-A88B-CBFD1362A8CA}"/>
                </a:ext>
              </a:extLst>
            </p:cNvPr>
            <p:cNvSpPr txBox="1"/>
            <p:nvPr/>
          </p:nvSpPr>
          <p:spPr>
            <a:xfrm flipH="1">
              <a:off x="-1857567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05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xmlns="" id="{3B2099F0-C617-42F3-BAC4-F0505923AEB7}"/>
                </a:ext>
              </a:extLst>
            </p:cNvPr>
            <p:cNvSpPr txBox="1"/>
            <p:nvPr/>
          </p:nvSpPr>
          <p:spPr>
            <a:xfrm flipH="1">
              <a:off x="-1068252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06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xmlns="" id="{00B43B49-F5C1-442F-9634-2433383021A8}"/>
                </a:ext>
              </a:extLst>
            </p:cNvPr>
            <p:cNvSpPr txBox="1"/>
            <p:nvPr/>
          </p:nvSpPr>
          <p:spPr>
            <a:xfrm flipH="1">
              <a:off x="-278938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07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xmlns="" id="{F662C1CE-57C8-4726-8717-BC427C54A23F}"/>
                </a:ext>
              </a:extLst>
            </p:cNvPr>
            <p:cNvSpPr txBox="1"/>
            <p:nvPr/>
          </p:nvSpPr>
          <p:spPr>
            <a:xfrm rot="16200000" flipH="1">
              <a:off x="-5427979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xmlns="" id="{E6DE2BA4-4B08-452C-B91B-1BA0A8358DD1}"/>
                </a:ext>
              </a:extLst>
            </p:cNvPr>
            <p:cNvSpPr txBox="1"/>
            <p:nvPr/>
          </p:nvSpPr>
          <p:spPr>
            <a:xfrm rot="16200000" flipH="1">
              <a:off x="-4639600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xmlns="" id="{3B3CAA78-73BE-426F-B33A-D5A6872F4AF9}"/>
                </a:ext>
              </a:extLst>
            </p:cNvPr>
            <p:cNvSpPr txBox="1"/>
            <p:nvPr/>
          </p:nvSpPr>
          <p:spPr>
            <a:xfrm rot="16200000" flipH="1">
              <a:off x="-3851223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xmlns="" id="{E3155432-DF4B-4E26-8E19-52401E4A1C8D}"/>
                </a:ext>
              </a:extLst>
            </p:cNvPr>
            <p:cNvSpPr txBox="1"/>
            <p:nvPr/>
          </p:nvSpPr>
          <p:spPr>
            <a:xfrm rot="16200000" flipH="1">
              <a:off x="-3062844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xmlns="" id="{3413E565-254A-44C4-B967-89C7C14429E4}"/>
                </a:ext>
              </a:extLst>
            </p:cNvPr>
            <p:cNvSpPr txBox="1"/>
            <p:nvPr/>
          </p:nvSpPr>
          <p:spPr>
            <a:xfrm rot="16200000" flipH="1">
              <a:off x="-2274467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xmlns="" id="{804B81D5-C7BC-4F7B-9898-1B17F99DDF69}"/>
                </a:ext>
              </a:extLst>
            </p:cNvPr>
            <p:cNvSpPr txBox="1"/>
            <p:nvPr/>
          </p:nvSpPr>
          <p:spPr>
            <a:xfrm rot="16200000" flipH="1">
              <a:off x="-1485152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xmlns="" id="{19B17115-F231-47C6-A1FF-F520807BA466}"/>
                </a:ext>
              </a:extLst>
            </p:cNvPr>
            <p:cNvSpPr txBox="1"/>
            <p:nvPr/>
          </p:nvSpPr>
          <p:spPr>
            <a:xfrm rot="16200000" flipH="1">
              <a:off x="-695838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2" name="Freeform 45">
              <a:extLst>
                <a:ext uri="{FF2B5EF4-FFF2-40B4-BE49-F238E27FC236}">
                  <a16:creationId xmlns:a16="http://schemas.microsoft.com/office/drawing/2014/main" xmlns="" id="{8FD3CEB7-0B49-4F36-84A0-82C25759B2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31024" y="3609736"/>
              <a:ext cx="231168" cy="309068"/>
            </a:xfrm>
            <a:custGeom>
              <a:avLst/>
              <a:gdLst>
                <a:gd name="T0" fmla="*/ 1760 w 2342"/>
                <a:gd name="T1" fmla="*/ 892 h 3323"/>
                <a:gd name="T2" fmla="*/ 1635 w 2342"/>
                <a:gd name="T3" fmla="*/ 1232 h 3323"/>
                <a:gd name="T4" fmla="*/ 1433 w 2342"/>
                <a:gd name="T5" fmla="*/ 1474 h 3323"/>
                <a:gd name="T6" fmla="*/ 1388 w 2342"/>
                <a:gd name="T7" fmla="*/ 1504 h 3323"/>
                <a:gd name="T8" fmla="*/ 1311 w 2342"/>
                <a:gd name="T9" fmla="*/ 1626 h 3323"/>
                <a:gd name="T10" fmla="*/ 1272 w 2342"/>
                <a:gd name="T11" fmla="*/ 1843 h 3323"/>
                <a:gd name="T12" fmla="*/ 1254 w 2342"/>
                <a:gd name="T13" fmla="*/ 2063 h 3323"/>
                <a:gd name="T14" fmla="*/ 1249 w 2342"/>
                <a:gd name="T15" fmla="*/ 2195 h 3323"/>
                <a:gd name="T16" fmla="*/ 1393 w 2342"/>
                <a:gd name="T17" fmla="*/ 2251 h 3323"/>
                <a:gd name="T18" fmla="*/ 1583 w 2342"/>
                <a:gd name="T19" fmla="*/ 2410 h 3323"/>
                <a:gd name="T20" fmla="*/ 1716 w 2342"/>
                <a:gd name="T21" fmla="*/ 2532 h 3323"/>
                <a:gd name="T22" fmla="*/ 1788 w 2342"/>
                <a:gd name="T23" fmla="*/ 2630 h 3323"/>
                <a:gd name="T24" fmla="*/ 1814 w 2342"/>
                <a:gd name="T25" fmla="*/ 2748 h 3323"/>
                <a:gd name="T26" fmla="*/ 640 w 2342"/>
                <a:gd name="T27" fmla="*/ 2589 h 3323"/>
                <a:gd name="T28" fmla="*/ 802 w 2342"/>
                <a:gd name="T29" fmla="*/ 2411 h 3323"/>
                <a:gd name="T30" fmla="*/ 942 w 2342"/>
                <a:gd name="T31" fmla="*/ 2300 h 3323"/>
                <a:gd name="T32" fmla="*/ 1015 w 2342"/>
                <a:gd name="T33" fmla="*/ 2253 h 3323"/>
                <a:gd name="T34" fmla="*/ 1150 w 2342"/>
                <a:gd name="T35" fmla="*/ 2205 h 3323"/>
                <a:gd name="T36" fmla="*/ 1145 w 2342"/>
                <a:gd name="T37" fmla="*/ 2122 h 3323"/>
                <a:gd name="T38" fmla="*/ 1106 w 2342"/>
                <a:gd name="T39" fmla="*/ 1811 h 3323"/>
                <a:gd name="T40" fmla="*/ 1043 w 2342"/>
                <a:gd name="T41" fmla="*/ 1615 h 3323"/>
                <a:gd name="T42" fmla="*/ 997 w 2342"/>
                <a:gd name="T43" fmla="*/ 1527 h 3323"/>
                <a:gd name="T44" fmla="*/ 800 w 2342"/>
                <a:gd name="T45" fmla="*/ 1383 h 3323"/>
                <a:gd name="T46" fmla="*/ 646 w 2342"/>
                <a:gd name="T47" fmla="*/ 1130 h 3323"/>
                <a:gd name="T48" fmla="*/ 565 w 2342"/>
                <a:gd name="T49" fmla="*/ 805 h 3323"/>
                <a:gd name="T50" fmla="*/ 354 w 2342"/>
                <a:gd name="T51" fmla="*/ 676 h 3323"/>
                <a:gd name="T52" fmla="*/ 465 w 2342"/>
                <a:gd name="T53" fmla="*/ 1089 h 3323"/>
                <a:gd name="T54" fmla="*/ 659 w 2342"/>
                <a:gd name="T55" fmla="*/ 1423 h 3323"/>
                <a:gd name="T56" fmla="*/ 808 w 2342"/>
                <a:gd name="T57" fmla="*/ 1732 h 3323"/>
                <a:gd name="T58" fmla="*/ 572 w 2342"/>
                <a:gd name="T59" fmla="*/ 2000 h 3323"/>
                <a:gd name="T60" fmla="*/ 410 w 2342"/>
                <a:gd name="T61" fmla="*/ 2370 h 3323"/>
                <a:gd name="T62" fmla="*/ 336 w 2342"/>
                <a:gd name="T63" fmla="*/ 2805 h 3323"/>
                <a:gd name="T64" fmla="*/ 1955 w 2342"/>
                <a:gd name="T65" fmla="*/ 2453 h 3323"/>
                <a:gd name="T66" fmla="*/ 1809 w 2342"/>
                <a:gd name="T67" fmla="*/ 2068 h 3323"/>
                <a:gd name="T68" fmla="*/ 1586 w 2342"/>
                <a:gd name="T69" fmla="*/ 1776 h 3323"/>
                <a:gd name="T70" fmla="*/ 1636 w 2342"/>
                <a:gd name="T71" fmla="*/ 1477 h 3323"/>
                <a:gd name="T72" fmla="*/ 1844 w 2342"/>
                <a:gd name="T73" fmla="*/ 1164 h 3323"/>
                <a:gd name="T74" fmla="*/ 1973 w 2342"/>
                <a:gd name="T75" fmla="*/ 764 h 3323"/>
                <a:gd name="T76" fmla="*/ 0 w 2342"/>
                <a:gd name="T77" fmla="*/ 0 h 3323"/>
                <a:gd name="T78" fmla="*/ 2210 w 2342"/>
                <a:gd name="T79" fmla="*/ 497 h 3323"/>
                <a:gd name="T80" fmla="*/ 2134 w 2342"/>
                <a:gd name="T81" fmla="*/ 978 h 3323"/>
                <a:gd name="T82" fmla="*/ 1957 w 2342"/>
                <a:gd name="T83" fmla="*/ 1391 h 3323"/>
                <a:gd name="T84" fmla="*/ 1808 w 2342"/>
                <a:gd name="T85" fmla="*/ 1709 h 3323"/>
                <a:gd name="T86" fmla="*/ 2039 w 2342"/>
                <a:gd name="T87" fmla="*/ 2066 h 3323"/>
                <a:gd name="T88" fmla="*/ 2176 w 2342"/>
                <a:gd name="T89" fmla="*/ 2511 h 3323"/>
                <a:gd name="T90" fmla="*/ 2213 w 2342"/>
                <a:gd name="T91" fmla="*/ 3010 h 3323"/>
                <a:gd name="T92" fmla="*/ 130 w 2342"/>
                <a:gd name="T93" fmla="*/ 3010 h 3323"/>
                <a:gd name="T94" fmla="*/ 165 w 2342"/>
                <a:gd name="T95" fmla="*/ 2511 h 3323"/>
                <a:gd name="T96" fmla="*/ 304 w 2342"/>
                <a:gd name="T97" fmla="*/ 2066 h 3323"/>
                <a:gd name="T98" fmla="*/ 534 w 2342"/>
                <a:gd name="T99" fmla="*/ 1709 h 3323"/>
                <a:gd name="T100" fmla="*/ 386 w 2342"/>
                <a:gd name="T101" fmla="*/ 1391 h 3323"/>
                <a:gd name="T102" fmla="*/ 209 w 2342"/>
                <a:gd name="T103" fmla="*/ 978 h 3323"/>
                <a:gd name="T104" fmla="*/ 132 w 2342"/>
                <a:gd name="T105" fmla="*/ 497 h 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2" h="3323">
                  <a:moveTo>
                    <a:pt x="552" y="661"/>
                  </a:moveTo>
                  <a:lnTo>
                    <a:pt x="1790" y="661"/>
                  </a:lnTo>
                  <a:lnTo>
                    <a:pt x="1784" y="740"/>
                  </a:lnTo>
                  <a:lnTo>
                    <a:pt x="1774" y="817"/>
                  </a:lnTo>
                  <a:lnTo>
                    <a:pt x="1760" y="892"/>
                  </a:lnTo>
                  <a:lnTo>
                    <a:pt x="1742" y="966"/>
                  </a:lnTo>
                  <a:lnTo>
                    <a:pt x="1720" y="1037"/>
                  </a:lnTo>
                  <a:lnTo>
                    <a:pt x="1695" y="1106"/>
                  </a:lnTo>
                  <a:lnTo>
                    <a:pt x="1667" y="1170"/>
                  </a:lnTo>
                  <a:lnTo>
                    <a:pt x="1635" y="1232"/>
                  </a:lnTo>
                  <a:lnTo>
                    <a:pt x="1600" y="1289"/>
                  </a:lnTo>
                  <a:lnTo>
                    <a:pt x="1562" y="1343"/>
                  </a:lnTo>
                  <a:lnTo>
                    <a:pt x="1522" y="1392"/>
                  </a:lnTo>
                  <a:lnTo>
                    <a:pt x="1478" y="1436"/>
                  </a:lnTo>
                  <a:lnTo>
                    <a:pt x="1433" y="1474"/>
                  </a:lnTo>
                  <a:lnTo>
                    <a:pt x="1431" y="1475"/>
                  </a:lnTo>
                  <a:lnTo>
                    <a:pt x="1425" y="1478"/>
                  </a:lnTo>
                  <a:lnTo>
                    <a:pt x="1416" y="1484"/>
                  </a:lnTo>
                  <a:lnTo>
                    <a:pt x="1402" y="1492"/>
                  </a:lnTo>
                  <a:lnTo>
                    <a:pt x="1388" y="1504"/>
                  </a:lnTo>
                  <a:lnTo>
                    <a:pt x="1371" y="1518"/>
                  </a:lnTo>
                  <a:lnTo>
                    <a:pt x="1351" y="1536"/>
                  </a:lnTo>
                  <a:lnTo>
                    <a:pt x="1337" y="1561"/>
                  </a:lnTo>
                  <a:lnTo>
                    <a:pt x="1324" y="1591"/>
                  </a:lnTo>
                  <a:lnTo>
                    <a:pt x="1311" y="1626"/>
                  </a:lnTo>
                  <a:lnTo>
                    <a:pt x="1301" y="1665"/>
                  </a:lnTo>
                  <a:lnTo>
                    <a:pt x="1292" y="1706"/>
                  </a:lnTo>
                  <a:lnTo>
                    <a:pt x="1284" y="1750"/>
                  </a:lnTo>
                  <a:lnTo>
                    <a:pt x="1278" y="1796"/>
                  </a:lnTo>
                  <a:lnTo>
                    <a:pt x="1272" y="1843"/>
                  </a:lnTo>
                  <a:lnTo>
                    <a:pt x="1266" y="1889"/>
                  </a:lnTo>
                  <a:lnTo>
                    <a:pt x="1262" y="1935"/>
                  </a:lnTo>
                  <a:lnTo>
                    <a:pt x="1258" y="1980"/>
                  </a:lnTo>
                  <a:lnTo>
                    <a:pt x="1256" y="2023"/>
                  </a:lnTo>
                  <a:lnTo>
                    <a:pt x="1254" y="2063"/>
                  </a:lnTo>
                  <a:lnTo>
                    <a:pt x="1252" y="2099"/>
                  </a:lnTo>
                  <a:lnTo>
                    <a:pt x="1251" y="2131"/>
                  </a:lnTo>
                  <a:lnTo>
                    <a:pt x="1250" y="2159"/>
                  </a:lnTo>
                  <a:lnTo>
                    <a:pt x="1250" y="2179"/>
                  </a:lnTo>
                  <a:lnTo>
                    <a:pt x="1249" y="2195"/>
                  </a:lnTo>
                  <a:lnTo>
                    <a:pt x="1249" y="2202"/>
                  </a:lnTo>
                  <a:lnTo>
                    <a:pt x="1285" y="2207"/>
                  </a:lnTo>
                  <a:lnTo>
                    <a:pt x="1321" y="2217"/>
                  </a:lnTo>
                  <a:lnTo>
                    <a:pt x="1356" y="2232"/>
                  </a:lnTo>
                  <a:lnTo>
                    <a:pt x="1393" y="2251"/>
                  </a:lnTo>
                  <a:lnTo>
                    <a:pt x="1430" y="2276"/>
                  </a:lnTo>
                  <a:lnTo>
                    <a:pt x="1468" y="2307"/>
                  </a:lnTo>
                  <a:lnTo>
                    <a:pt x="1509" y="2344"/>
                  </a:lnTo>
                  <a:lnTo>
                    <a:pt x="1547" y="2379"/>
                  </a:lnTo>
                  <a:lnTo>
                    <a:pt x="1583" y="2410"/>
                  </a:lnTo>
                  <a:lnTo>
                    <a:pt x="1616" y="2439"/>
                  </a:lnTo>
                  <a:lnTo>
                    <a:pt x="1644" y="2465"/>
                  </a:lnTo>
                  <a:lnTo>
                    <a:pt x="1671" y="2489"/>
                  </a:lnTo>
                  <a:lnTo>
                    <a:pt x="1695" y="2512"/>
                  </a:lnTo>
                  <a:lnTo>
                    <a:pt x="1716" y="2532"/>
                  </a:lnTo>
                  <a:lnTo>
                    <a:pt x="1735" y="2553"/>
                  </a:lnTo>
                  <a:lnTo>
                    <a:pt x="1752" y="2571"/>
                  </a:lnTo>
                  <a:lnTo>
                    <a:pt x="1766" y="2591"/>
                  </a:lnTo>
                  <a:lnTo>
                    <a:pt x="1778" y="2610"/>
                  </a:lnTo>
                  <a:lnTo>
                    <a:pt x="1788" y="2630"/>
                  </a:lnTo>
                  <a:lnTo>
                    <a:pt x="1796" y="2650"/>
                  </a:lnTo>
                  <a:lnTo>
                    <a:pt x="1803" y="2672"/>
                  </a:lnTo>
                  <a:lnTo>
                    <a:pt x="1808" y="2695"/>
                  </a:lnTo>
                  <a:lnTo>
                    <a:pt x="1812" y="2721"/>
                  </a:lnTo>
                  <a:lnTo>
                    <a:pt x="1814" y="2748"/>
                  </a:lnTo>
                  <a:lnTo>
                    <a:pt x="588" y="2748"/>
                  </a:lnTo>
                  <a:lnTo>
                    <a:pt x="593" y="2706"/>
                  </a:lnTo>
                  <a:lnTo>
                    <a:pt x="604" y="2665"/>
                  </a:lnTo>
                  <a:lnTo>
                    <a:pt x="620" y="2626"/>
                  </a:lnTo>
                  <a:lnTo>
                    <a:pt x="640" y="2589"/>
                  </a:lnTo>
                  <a:lnTo>
                    <a:pt x="665" y="2552"/>
                  </a:lnTo>
                  <a:lnTo>
                    <a:pt x="693" y="2516"/>
                  </a:lnTo>
                  <a:lnTo>
                    <a:pt x="727" y="2481"/>
                  </a:lnTo>
                  <a:lnTo>
                    <a:pt x="763" y="2446"/>
                  </a:lnTo>
                  <a:lnTo>
                    <a:pt x="802" y="2411"/>
                  </a:lnTo>
                  <a:lnTo>
                    <a:pt x="844" y="2377"/>
                  </a:lnTo>
                  <a:lnTo>
                    <a:pt x="889" y="2342"/>
                  </a:lnTo>
                  <a:lnTo>
                    <a:pt x="934" y="2307"/>
                  </a:lnTo>
                  <a:lnTo>
                    <a:pt x="937" y="2304"/>
                  </a:lnTo>
                  <a:lnTo>
                    <a:pt x="942" y="2300"/>
                  </a:lnTo>
                  <a:lnTo>
                    <a:pt x="951" y="2293"/>
                  </a:lnTo>
                  <a:lnTo>
                    <a:pt x="962" y="2285"/>
                  </a:lnTo>
                  <a:lnTo>
                    <a:pt x="977" y="2275"/>
                  </a:lnTo>
                  <a:lnTo>
                    <a:pt x="995" y="2264"/>
                  </a:lnTo>
                  <a:lnTo>
                    <a:pt x="1015" y="2253"/>
                  </a:lnTo>
                  <a:lnTo>
                    <a:pt x="1038" y="2241"/>
                  </a:lnTo>
                  <a:lnTo>
                    <a:pt x="1063" y="2231"/>
                  </a:lnTo>
                  <a:lnTo>
                    <a:pt x="1090" y="2220"/>
                  </a:lnTo>
                  <a:lnTo>
                    <a:pt x="1119" y="2212"/>
                  </a:lnTo>
                  <a:lnTo>
                    <a:pt x="1150" y="2205"/>
                  </a:lnTo>
                  <a:lnTo>
                    <a:pt x="1148" y="2203"/>
                  </a:lnTo>
                  <a:lnTo>
                    <a:pt x="1147" y="2201"/>
                  </a:lnTo>
                  <a:lnTo>
                    <a:pt x="1147" y="2199"/>
                  </a:lnTo>
                  <a:lnTo>
                    <a:pt x="1146" y="2199"/>
                  </a:lnTo>
                  <a:lnTo>
                    <a:pt x="1145" y="2122"/>
                  </a:lnTo>
                  <a:lnTo>
                    <a:pt x="1141" y="2050"/>
                  </a:lnTo>
                  <a:lnTo>
                    <a:pt x="1135" y="1983"/>
                  </a:lnTo>
                  <a:lnTo>
                    <a:pt x="1126" y="1921"/>
                  </a:lnTo>
                  <a:lnTo>
                    <a:pt x="1117" y="1864"/>
                  </a:lnTo>
                  <a:lnTo>
                    <a:pt x="1106" y="1811"/>
                  </a:lnTo>
                  <a:lnTo>
                    <a:pt x="1094" y="1763"/>
                  </a:lnTo>
                  <a:lnTo>
                    <a:pt x="1082" y="1720"/>
                  </a:lnTo>
                  <a:lnTo>
                    <a:pt x="1068" y="1681"/>
                  </a:lnTo>
                  <a:lnTo>
                    <a:pt x="1056" y="1646"/>
                  </a:lnTo>
                  <a:lnTo>
                    <a:pt x="1043" y="1615"/>
                  </a:lnTo>
                  <a:lnTo>
                    <a:pt x="1032" y="1590"/>
                  </a:lnTo>
                  <a:lnTo>
                    <a:pt x="1020" y="1568"/>
                  </a:lnTo>
                  <a:lnTo>
                    <a:pt x="1011" y="1550"/>
                  </a:lnTo>
                  <a:lnTo>
                    <a:pt x="1003" y="1536"/>
                  </a:lnTo>
                  <a:lnTo>
                    <a:pt x="997" y="1527"/>
                  </a:lnTo>
                  <a:lnTo>
                    <a:pt x="993" y="1521"/>
                  </a:lnTo>
                  <a:lnTo>
                    <a:pt x="992" y="1519"/>
                  </a:lnTo>
                  <a:lnTo>
                    <a:pt x="881" y="1457"/>
                  </a:lnTo>
                  <a:lnTo>
                    <a:pt x="840" y="1422"/>
                  </a:lnTo>
                  <a:lnTo>
                    <a:pt x="800" y="1383"/>
                  </a:lnTo>
                  <a:lnTo>
                    <a:pt x="764" y="1338"/>
                  </a:lnTo>
                  <a:lnTo>
                    <a:pt x="730" y="1291"/>
                  </a:lnTo>
                  <a:lnTo>
                    <a:pt x="700" y="1241"/>
                  </a:lnTo>
                  <a:lnTo>
                    <a:pt x="672" y="1187"/>
                  </a:lnTo>
                  <a:lnTo>
                    <a:pt x="646" y="1130"/>
                  </a:lnTo>
                  <a:lnTo>
                    <a:pt x="625" y="1070"/>
                  </a:lnTo>
                  <a:lnTo>
                    <a:pt x="606" y="1007"/>
                  </a:lnTo>
                  <a:lnTo>
                    <a:pt x="589" y="942"/>
                  </a:lnTo>
                  <a:lnTo>
                    <a:pt x="576" y="875"/>
                  </a:lnTo>
                  <a:lnTo>
                    <a:pt x="565" y="805"/>
                  </a:lnTo>
                  <a:lnTo>
                    <a:pt x="557" y="733"/>
                  </a:lnTo>
                  <a:lnTo>
                    <a:pt x="552" y="661"/>
                  </a:lnTo>
                  <a:close/>
                  <a:moveTo>
                    <a:pt x="336" y="498"/>
                  </a:moveTo>
                  <a:lnTo>
                    <a:pt x="343" y="588"/>
                  </a:lnTo>
                  <a:lnTo>
                    <a:pt x="354" y="676"/>
                  </a:lnTo>
                  <a:lnTo>
                    <a:pt x="369" y="764"/>
                  </a:lnTo>
                  <a:lnTo>
                    <a:pt x="387" y="849"/>
                  </a:lnTo>
                  <a:lnTo>
                    <a:pt x="410" y="931"/>
                  </a:lnTo>
                  <a:lnTo>
                    <a:pt x="435" y="1012"/>
                  </a:lnTo>
                  <a:lnTo>
                    <a:pt x="465" y="1089"/>
                  </a:lnTo>
                  <a:lnTo>
                    <a:pt x="497" y="1164"/>
                  </a:lnTo>
                  <a:lnTo>
                    <a:pt x="533" y="1235"/>
                  </a:lnTo>
                  <a:lnTo>
                    <a:pt x="572" y="1302"/>
                  </a:lnTo>
                  <a:lnTo>
                    <a:pt x="614" y="1364"/>
                  </a:lnTo>
                  <a:lnTo>
                    <a:pt x="659" y="1423"/>
                  </a:lnTo>
                  <a:lnTo>
                    <a:pt x="706" y="1477"/>
                  </a:lnTo>
                  <a:lnTo>
                    <a:pt x="756" y="1526"/>
                  </a:lnTo>
                  <a:lnTo>
                    <a:pt x="808" y="1569"/>
                  </a:lnTo>
                  <a:lnTo>
                    <a:pt x="915" y="1651"/>
                  </a:lnTo>
                  <a:lnTo>
                    <a:pt x="808" y="1732"/>
                  </a:lnTo>
                  <a:lnTo>
                    <a:pt x="756" y="1776"/>
                  </a:lnTo>
                  <a:lnTo>
                    <a:pt x="706" y="1826"/>
                  </a:lnTo>
                  <a:lnTo>
                    <a:pt x="659" y="1879"/>
                  </a:lnTo>
                  <a:lnTo>
                    <a:pt x="614" y="1937"/>
                  </a:lnTo>
                  <a:lnTo>
                    <a:pt x="572" y="2000"/>
                  </a:lnTo>
                  <a:lnTo>
                    <a:pt x="533" y="2068"/>
                  </a:lnTo>
                  <a:lnTo>
                    <a:pt x="497" y="2138"/>
                  </a:lnTo>
                  <a:lnTo>
                    <a:pt x="465" y="2212"/>
                  </a:lnTo>
                  <a:lnTo>
                    <a:pt x="435" y="2290"/>
                  </a:lnTo>
                  <a:lnTo>
                    <a:pt x="410" y="2370"/>
                  </a:lnTo>
                  <a:lnTo>
                    <a:pt x="387" y="2453"/>
                  </a:lnTo>
                  <a:lnTo>
                    <a:pt x="369" y="2538"/>
                  </a:lnTo>
                  <a:lnTo>
                    <a:pt x="354" y="2625"/>
                  </a:lnTo>
                  <a:lnTo>
                    <a:pt x="343" y="2715"/>
                  </a:lnTo>
                  <a:lnTo>
                    <a:pt x="336" y="2805"/>
                  </a:lnTo>
                  <a:lnTo>
                    <a:pt x="2006" y="2805"/>
                  </a:lnTo>
                  <a:lnTo>
                    <a:pt x="1999" y="2715"/>
                  </a:lnTo>
                  <a:lnTo>
                    <a:pt x="1988" y="2625"/>
                  </a:lnTo>
                  <a:lnTo>
                    <a:pt x="1973" y="2538"/>
                  </a:lnTo>
                  <a:lnTo>
                    <a:pt x="1955" y="2453"/>
                  </a:lnTo>
                  <a:lnTo>
                    <a:pt x="1932" y="2370"/>
                  </a:lnTo>
                  <a:lnTo>
                    <a:pt x="1907" y="2290"/>
                  </a:lnTo>
                  <a:lnTo>
                    <a:pt x="1877" y="2212"/>
                  </a:lnTo>
                  <a:lnTo>
                    <a:pt x="1844" y="2138"/>
                  </a:lnTo>
                  <a:lnTo>
                    <a:pt x="1809" y="2068"/>
                  </a:lnTo>
                  <a:lnTo>
                    <a:pt x="1770" y="2000"/>
                  </a:lnTo>
                  <a:lnTo>
                    <a:pt x="1728" y="1937"/>
                  </a:lnTo>
                  <a:lnTo>
                    <a:pt x="1684" y="1879"/>
                  </a:lnTo>
                  <a:lnTo>
                    <a:pt x="1636" y="1826"/>
                  </a:lnTo>
                  <a:lnTo>
                    <a:pt x="1586" y="1776"/>
                  </a:lnTo>
                  <a:lnTo>
                    <a:pt x="1534" y="1732"/>
                  </a:lnTo>
                  <a:lnTo>
                    <a:pt x="1427" y="1651"/>
                  </a:lnTo>
                  <a:lnTo>
                    <a:pt x="1534" y="1569"/>
                  </a:lnTo>
                  <a:lnTo>
                    <a:pt x="1586" y="1526"/>
                  </a:lnTo>
                  <a:lnTo>
                    <a:pt x="1636" y="1477"/>
                  </a:lnTo>
                  <a:lnTo>
                    <a:pt x="1684" y="1423"/>
                  </a:lnTo>
                  <a:lnTo>
                    <a:pt x="1728" y="1364"/>
                  </a:lnTo>
                  <a:lnTo>
                    <a:pt x="1770" y="1302"/>
                  </a:lnTo>
                  <a:lnTo>
                    <a:pt x="1809" y="1235"/>
                  </a:lnTo>
                  <a:lnTo>
                    <a:pt x="1844" y="1164"/>
                  </a:lnTo>
                  <a:lnTo>
                    <a:pt x="1877" y="1089"/>
                  </a:lnTo>
                  <a:lnTo>
                    <a:pt x="1907" y="1012"/>
                  </a:lnTo>
                  <a:lnTo>
                    <a:pt x="1932" y="931"/>
                  </a:lnTo>
                  <a:lnTo>
                    <a:pt x="1955" y="849"/>
                  </a:lnTo>
                  <a:lnTo>
                    <a:pt x="1973" y="764"/>
                  </a:lnTo>
                  <a:lnTo>
                    <a:pt x="1988" y="676"/>
                  </a:lnTo>
                  <a:lnTo>
                    <a:pt x="1999" y="588"/>
                  </a:lnTo>
                  <a:lnTo>
                    <a:pt x="2006" y="498"/>
                  </a:lnTo>
                  <a:lnTo>
                    <a:pt x="336" y="498"/>
                  </a:lnTo>
                  <a:close/>
                  <a:moveTo>
                    <a:pt x="0" y="0"/>
                  </a:moveTo>
                  <a:lnTo>
                    <a:pt x="2342" y="0"/>
                  </a:lnTo>
                  <a:lnTo>
                    <a:pt x="2342" y="313"/>
                  </a:lnTo>
                  <a:lnTo>
                    <a:pt x="2213" y="313"/>
                  </a:lnTo>
                  <a:lnTo>
                    <a:pt x="2213" y="395"/>
                  </a:lnTo>
                  <a:lnTo>
                    <a:pt x="2210" y="497"/>
                  </a:lnTo>
                  <a:lnTo>
                    <a:pt x="2204" y="596"/>
                  </a:lnTo>
                  <a:lnTo>
                    <a:pt x="2193" y="694"/>
                  </a:lnTo>
                  <a:lnTo>
                    <a:pt x="2176" y="791"/>
                  </a:lnTo>
                  <a:lnTo>
                    <a:pt x="2157" y="885"/>
                  </a:lnTo>
                  <a:lnTo>
                    <a:pt x="2134" y="978"/>
                  </a:lnTo>
                  <a:lnTo>
                    <a:pt x="2105" y="1067"/>
                  </a:lnTo>
                  <a:lnTo>
                    <a:pt x="2073" y="1153"/>
                  </a:lnTo>
                  <a:lnTo>
                    <a:pt x="2039" y="1236"/>
                  </a:lnTo>
                  <a:lnTo>
                    <a:pt x="1999" y="1315"/>
                  </a:lnTo>
                  <a:lnTo>
                    <a:pt x="1957" y="1391"/>
                  </a:lnTo>
                  <a:lnTo>
                    <a:pt x="1910" y="1463"/>
                  </a:lnTo>
                  <a:lnTo>
                    <a:pt x="1861" y="1530"/>
                  </a:lnTo>
                  <a:lnTo>
                    <a:pt x="1808" y="1593"/>
                  </a:lnTo>
                  <a:lnTo>
                    <a:pt x="1753" y="1651"/>
                  </a:lnTo>
                  <a:lnTo>
                    <a:pt x="1808" y="1709"/>
                  </a:lnTo>
                  <a:lnTo>
                    <a:pt x="1861" y="1772"/>
                  </a:lnTo>
                  <a:lnTo>
                    <a:pt x="1910" y="1839"/>
                  </a:lnTo>
                  <a:lnTo>
                    <a:pt x="1957" y="1911"/>
                  </a:lnTo>
                  <a:lnTo>
                    <a:pt x="1999" y="1987"/>
                  </a:lnTo>
                  <a:lnTo>
                    <a:pt x="2039" y="2066"/>
                  </a:lnTo>
                  <a:lnTo>
                    <a:pt x="2073" y="2149"/>
                  </a:lnTo>
                  <a:lnTo>
                    <a:pt x="2105" y="2235"/>
                  </a:lnTo>
                  <a:lnTo>
                    <a:pt x="2134" y="2324"/>
                  </a:lnTo>
                  <a:lnTo>
                    <a:pt x="2157" y="2416"/>
                  </a:lnTo>
                  <a:lnTo>
                    <a:pt x="2176" y="2511"/>
                  </a:lnTo>
                  <a:lnTo>
                    <a:pt x="2193" y="2607"/>
                  </a:lnTo>
                  <a:lnTo>
                    <a:pt x="2204" y="2705"/>
                  </a:lnTo>
                  <a:lnTo>
                    <a:pt x="2210" y="2806"/>
                  </a:lnTo>
                  <a:lnTo>
                    <a:pt x="2213" y="2907"/>
                  </a:lnTo>
                  <a:lnTo>
                    <a:pt x="2213" y="3010"/>
                  </a:lnTo>
                  <a:lnTo>
                    <a:pt x="2342" y="3010"/>
                  </a:lnTo>
                  <a:lnTo>
                    <a:pt x="2342" y="3323"/>
                  </a:lnTo>
                  <a:lnTo>
                    <a:pt x="0" y="3323"/>
                  </a:lnTo>
                  <a:lnTo>
                    <a:pt x="0" y="3010"/>
                  </a:lnTo>
                  <a:lnTo>
                    <a:pt x="130" y="3010"/>
                  </a:lnTo>
                  <a:lnTo>
                    <a:pt x="130" y="2907"/>
                  </a:lnTo>
                  <a:lnTo>
                    <a:pt x="132" y="2806"/>
                  </a:lnTo>
                  <a:lnTo>
                    <a:pt x="139" y="2705"/>
                  </a:lnTo>
                  <a:lnTo>
                    <a:pt x="150" y="2607"/>
                  </a:lnTo>
                  <a:lnTo>
                    <a:pt x="165" y="2511"/>
                  </a:lnTo>
                  <a:lnTo>
                    <a:pt x="185" y="2416"/>
                  </a:lnTo>
                  <a:lnTo>
                    <a:pt x="209" y="2324"/>
                  </a:lnTo>
                  <a:lnTo>
                    <a:pt x="237" y="2235"/>
                  </a:lnTo>
                  <a:lnTo>
                    <a:pt x="269" y="2149"/>
                  </a:lnTo>
                  <a:lnTo>
                    <a:pt x="304" y="2066"/>
                  </a:lnTo>
                  <a:lnTo>
                    <a:pt x="343" y="1987"/>
                  </a:lnTo>
                  <a:lnTo>
                    <a:pt x="386" y="1911"/>
                  </a:lnTo>
                  <a:lnTo>
                    <a:pt x="432" y="1839"/>
                  </a:lnTo>
                  <a:lnTo>
                    <a:pt x="481" y="1772"/>
                  </a:lnTo>
                  <a:lnTo>
                    <a:pt x="534" y="1709"/>
                  </a:lnTo>
                  <a:lnTo>
                    <a:pt x="590" y="1651"/>
                  </a:lnTo>
                  <a:lnTo>
                    <a:pt x="534" y="1593"/>
                  </a:lnTo>
                  <a:lnTo>
                    <a:pt x="481" y="1530"/>
                  </a:lnTo>
                  <a:lnTo>
                    <a:pt x="432" y="1463"/>
                  </a:lnTo>
                  <a:lnTo>
                    <a:pt x="386" y="1391"/>
                  </a:lnTo>
                  <a:lnTo>
                    <a:pt x="343" y="1315"/>
                  </a:lnTo>
                  <a:lnTo>
                    <a:pt x="304" y="1236"/>
                  </a:lnTo>
                  <a:lnTo>
                    <a:pt x="269" y="1153"/>
                  </a:lnTo>
                  <a:lnTo>
                    <a:pt x="237" y="1067"/>
                  </a:lnTo>
                  <a:lnTo>
                    <a:pt x="209" y="978"/>
                  </a:lnTo>
                  <a:lnTo>
                    <a:pt x="185" y="885"/>
                  </a:lnTo>
                  <a:lnTo>
                    <a:pt x="165" y="791"/>
                  </a:lnTo>
                  <a:lnTo>
                    <a:pt x="150" y="694"/>
                  </a:lnTo>
                  <a:lnTo>
                    <a:pt x="139" y="596"/>
                  </a:lnTo>
                  <a:lnTo>
                    <a:pt x="132" y="497"/>
                  </a:lnTo>
                  <a:lnTo>
                    <a:pt x="130" y="395"/>
                  </a:lnTo>
                  <a:lnTo>
                    <a:pt x="130" y="313"/>
                  </a:lnTo>
                  <a:lnTo>
                    <a:pt x="0" y="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xmlns="" id="{3CE084A8-B4D1-4BE5-B2A7-942B019A42B1}"/>
                </a:ext>
              </a:extLst>
            </p:cNvPr>
            <p:cNvGrpSpPr/>
            <p:nvPr/>
          </p:nvGrpSpPr>
          <p:grpSpPr>
            <a:xfrm>
              <a:off x="-180848" y="3615708"/>
              <a:ext cx="309444" cy="297126"/>
              <a:chOff x="4616450" y="4732338"/>
              <a:chExt cx="638175" cy="612774"/>
            </a:xfrm>
            <a:solidFill>
              <a:schemeClr val="bg1"/>
            </a:solidFill>
          </p:grpSpPr>
          <p:sp>
            <p:nvSpPr>
              <p:cNvPr id="221" name="Freeform 50">
                <a:extLst>
                  <a:ext uri="{FF2B5EF4-FFF2-40B4-BE49-F238E27FC236}">
                    <a16:creationId xmlns:a16="http://schemas.microsoft.com/office/drawing/2014/main" xmlns="" id="{7CACB674-CA1C-4040-8C17-8172143053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16450" y="4883150"/>
                <a:ext cx="638175" cy="461962"/>
              </a:xfrm>
              <a:custGeom>
                <a:avLst/>
                <a:gdLst>
                  <a:gd name="T0" fmla="*/ 1731 w 3614"/>
                  <a:gd name="T1" fmla="*/ 469 h 2623"/>
                  <a:gd name="T2" fmla="*/ 1630 w 3614"/>
                  <a:gd name="T3" fmla="*/ 601 h 2623"/>
                  <a:gd name="T4" fmla="*/ 1456 w 3614"/>
                  <a:gd name="T5" fmla="*/ 738 h 2623"/>
                  <a:gd name="T6" fmla="*/ 1390 w 3614"/>
                  <a:gd name="T7" fmla="*/ 965 h 2623"/>
                  <a:gd name="T8" fmla="*/ 1454 w 3614"/>
                  <a:gd name="T9" fmla="*/ 1181 h 2623"/>
                  <a:gd name="T10" fmla="*/ 1614 w 3614"/>
                  <a:gd name="T11" fmla="*/ 1306 h 2623"/>
                  <a:gd name="T12" fmla="*/ 1862 w 3614"/>
                  <a:gd name="T13" fmla="*/ 1379 h 2623"/>
                  <a:gd name="T14" fmla="*/ 2016 w 3614"/>
                  <a:gd name="T15" fmla="*/ 1451 h 2623"/>
                  <a:gd name="T16" fmla="*/ 2079 w 3614"/>
                  <a:gd name="T17" fmla="*/ 1577 h 2623"/>
                  <a:gd name="T18" fmla="*/ 2044 w 3614"/>
                  <a:gd name="T19" fmla="*/ 1747 h 2623"/>
                  <a:gd name="T20" fmla="*/ 1909 w 3614"/>
                  <a:gd name="T21" fmla="*/ 1846 h 2623"/>
                  <a:gd name="T22" fmla="*/ 1763 w 3614"/>
                  <a:gd name="T23" fmla="*/ 1848 h 2623"/>
                  <a:gd name="T24" fmla="*/ 1626 w 3614"/>
                  <a:gd name="T25" fmla="*/ 1760 h 2623"/>
                  <a:gd name="T26" fmla="*/ 1568 w 3614"/>
                  <a:gd name="T27" fmla="*/ 1627 h 2623"/>
                  <a:gd name="T28" fmla="*/ 1483 w 3614"/>
                  <a:gd name="T29" fmla="*/ 1587 h 2623"/>
                  <a:gd name="T30" fmla="*/ 1376 w 3614"/>
                  <a:gd name="T31" fmla="*/ 1648 h 2623"/>
                  <a:gd name="T32" fmla="*/ 1411 w 3614"/>
                  <a:gd name="T33" fmla="*/ 1802 h 2623"/>
                  <a:gd name="T34" fmla="*/ 1538 w 3614"/>
                  <a:gd name="T35" fmla="*/ 1950 h 2623"/>
                  <a:gd name="T36" fmla="*/ 1720 w 3614"/>
                  <a:gd name="T37" fmla="*/ 2071 h 2623"/>
                  <a:gd name="T38" fmla="*/ 1780 w 3614"/>
                  <a:gd name="T39" fmla="*/ 2149 h 2623"/>
                  <a:gd name="T40" fmla="*/ 1903 w 3614"/>
                  <a:gd name="T41" fmla="*/ 2128 h 2623"/>
                  <a:gd name="T42" fmla="*/ 1975 w 3614"/>
                  <a:gd name="T43" fmla="*/ 2011 h 2623"/>
                  <a:gd name="T44" fmla="*/ 2170 w 3614"/>
                  <a:gd name="T45" fmla="*/ 1896 h 2623"/>
                  <a:gd name="T46" fmla="*/ 2275 w 3614"/>
                  <a:gd name="T47" fmla="*/ 1695 h 2623"/>
                  <a:gd name="T48" fmla="*/ 2256 w 3614"/>
                  <a:gd name="T49" fmla="*/ 1446 h 2623"/>
                  <a:gd name="T50" fmla="*/ 2150 w 3614"/>
                  <a:gd name="T51" fmla="*/ 1301 h 2623"/>
                  <a:gd name="T52" fmla="*/ 1968 w 3614"/>
                  <a:gd name="T53" fmla="*/ 1212 h 2623"/>
                  <a:gd name="T54" fmla="*/ 1778 w 3614"/>
                  <a:gd name="T55" fmla="*/ 1169 h 2623"/>
                  <a:gd name="T56" fmla="*/ 1631 w 3614"/>
                  <a:gd name="T57" fmla="*/ 1083 h 2623"/>
                  <a:gd name="T58" fmla="*/ 1588 w 3614"/>
                  <a:gd name="T59" fmla="*/ 953 h 2623"/>
                  <a:gd name="T60" fmla="*/ 1639 w 3614"/>
                  <a:gd name="T61" fmla="*/ 816 h 2623"/>
                  <a:gd name="T62" fmla="*/ 1786 w 3614"/>
                  <a:gd name="T63" fmla="*/ 743 h 2623"/>
                  <a:gd name="T64" fmla="*/ 1944 w 3614"/>
                  <a:gd name="T65" fmla="*/ 772 h 2623"/>
                  <a:gd name="T66" fmla="*/ 2030 w 3614"/>
                  <a:gd name="T67" fmla="*/ 884 h 2623"/>
                  <a:gd name="T68" fmla="*/ 2101 w 3614"/>
                  <a:gd name="T69" fmla="*/ 939 h 2623"/>
                  <a:gd name="T70" fmla="*/ 2215 w 3614"/>
                  <a:gd name="T71" fmla="*/ 901 h 2623"/>
                  <a:gd name="T72" fmla="*/ 2212 w 3614"/>
                  <a:gd name="T73" fmla="*/ 786 h 2623"/>
                  <a:gd name="T74" fmla="*/ 2083 w 3614"/>
                  <a:gd name="T75" fmla="*/ 638 h 2623"/>
                  <a:gd name="T76" fmla="*/ 1927 w 3614"/>
                  <a:gd name="T77" fmla="*/ 509 h 2623"/>
                  <a:gd name="T78" fmla="*/ 1867 w 3614"/>
                  <a:gd name="T79" fmla="*/ 431 h 2623"/>
                  <a:gd name="T80" fmla="*/ 2380 w 3614"/>
                  <a:gd name="T81" fmla="*/ 59 h 2623"/>
                  <a:gd name="T82" fmla="*/ 2801 w 3614"/>
                  <a:gd name="T83" fmla="*/ 452 h 2623"/>
                  <a:gd name="T84" fmla="*/ 3171 w 3614"/>
                  <a:gd name="T85" fmla="*/ 952 h 2623"/>
                  <a:gd name="T86" fmla="*/ 3455 w 3614"/>
                  <a:gd name="T87" fmla="*/ 1490 h 2623"/>
                  <a:gd name="T88" fmla="*/ 3589 w 3614"/>
                  <a:gd name="T89" fmla="*/ 1965 h 2623"/>
                  <a:gd name="T90" fmla="*/ 3611 w 3614"/>
                  <a:gd name="T91" fmla="*/ 2335 h 2623"/>
                  <a:gd name="T92" fmla="*/ 3517 w 3614"/>
                  <a:gd name="T93" fmla="*/ 2525 h 2623"/>
                  <a:gd name="T94" fmla="*/ 3326 w 3614"/>
                  <a:gd name="T95" fmla="*/ 2619 h 2623"/>
                  <a:gd name="T96" fmla="*/ 204 w 3614"/>
                  <a:gd name="T97" fmla="*/ 2596 h 2623"/>
                  <a:gd name="T98" fmla="*/ 45 w 3614"/>
                  <a:gd name="T99" fmla="*/ 2458 h 2623"/>
                  <a:gd name="T100" fmla="*/ 1 w 3614"/>
                  <a:gd name="T101" fmla="*/ 2215 h 2623"/>
                  <a:gd name="T102" fmla="*/ 61 w 3614"/>
                  <a:gd name="T103" fmla="*/ 1780 h 2623"/>
                  <a:gd name="T104" fmla="*/ 261 w 3614"/>
                  <a:gd name="T105" fmla="*/ 1275 h 2623"/>
                  <a:gd name="T106" fmla="*/ 583 w 3614"/>
                  <a:gd name="T107" fmla="*/ 744 h 2623"/>
                  <a:gd name="T108" fmla="*/ 977 w 3614"/>
                  <a:gd name="T109" fmla="*/ 279 h 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14" h="2623">
                    <a:moveTo>
                      <a:pt x="1801" y="428"/>
                    </a:moveTo>
                    <a:lnTo>
                      <a:pt x="1780" y="431"/>
                    </a:lnTo>
                    <a:lnTo>
                      <a:pt x="1761" y="439"/>
                    </a:lnTo>
                    <a:lnTo>
                      <a:pt x="1744" y="452"/>
                    </a:lnTo>
                    <a:lnTo>
                      <a:pt x="1731" y="469"/>
                    </a:lnTo>
                    <a:lnTo>
                      <a:pt x="1723" y="487"/>
                    </a:lnTo>
                    <a:lnTo>
                      <a:pt x="1720" y="509"/>
                    </a:lnTo>
                    <a:lnTo>
                      <a:pt x="1720" y="576"/>
                    </a:lnTo>
                    <a:lnTo>
                      <a:pt x="1674" y="587"/>
                    </a:lnTo>
                    <a:lnTo>
                      <a:pt x="1630" y="601"/>
                    </a:lnTo>
                    <a:lnTo>
                      <a:pt x="1590" y="619"/>
                    </a:lnTo>
                    <a:lnTo>
                      <a:pt x="1552" y="641"/>
                    </a:lnTo>
                    <a:lnTo>
                      <a:pt x="1520" y="666"/>
                    </a:lnTo>
                    <a:lnTo>
                      <a:pt x="1486" y="700"/>
                    </a:lnTo>
                    <a:lnTo>
                      <a:pt x="1456" y="738"/>
                    </a:lnTo>
                    <a:lnTo>
                      <a:pt x="1433" y="777"/>
                    </a:lnTo>
                    <a:lnTo>
                      <a:pt x="1413" y="820"/>
                    </a:lnTo>
                    <a:lnTo>
                      <a:pt x="1400" y="866"/>
                    </a:lnTo>
                    <a:lnTo>
                      <a:pt x="1392" y="915"/>
                    </a:lnTo>
                    <a:lnTo>
                      <a:pt x="1390" y="965"/>
                    </a:lnTo>
                    <a:lnTo>
                      <a:pt x="1392" y="1016"/>
                    </a:lnTo>
                    <a:lnTo>
                      <a:pt x="1401" y="1063"/>
                    </a:lnTo>
                    <a:lnTo>
                      <a:pt x="1414" y="1108"/>
                    </a:lnTo>
                    <a:lnTo>
                      <a:pt x="1434" y="1151"/>
                    </a:lnTo>
                    <a:lnTo>
                      <a:pt x="1454" y="1181"/>
                    </a:lnTo>
                    <a:lnTo>
                      <a:pt x="1477" y="1210"/>
                    </a:lnTo>
                    <a:lnTo>
                      <a:pt x="1502" y="1236"/>
                    </a:lnTo>
                    <a:lnTo>
                      <a:pt x="1531" y="1259"/>
                    </a:lnTo>
                    <a:lnTo>
                      <a:pt x="1562" y="1279"/>
                    </a:lnTo>
                    <a:lnTo>
                      <a:pt x="1614" y="1306"/>
                    </a:lnTo>
                    <a:lnTo>
                      <a:pt x="1666" y="1325"/>
                    </a:lnTo>
                    <a:lnTo>
                      <a:pt x="1719" y="1343"/>
                    </a:lnTo>
                    <a:lnTo>
                      <a:pt x="1773" y="1357"/>
                    </a:lnTo>
                    <a:lnTo>
                      <a:pt x="1829" y="1370"/>
                    </a:lnTo>
                    <a:lnTo>
                      <a:pt x="1862" y="1379"/>
                    </a:lnTo>
                    <a:lnTo>
                      <a:pt x="1896" y="1388"/>
                    </a:lnTo>
                    <a:lnTo>
                      <a:pt x="1929" y="1400"/>
                    </a:lnTo>
                    <a:lnTo>
                      <a:pt x="1960" y="1414"/>
                    </a:lnTo>
                    <a:lnTo>
                      <a:pt x="1990" y="1431"/>
                    </a:lnTo>
                    <a:lnTo>
                      <a:pt x="2016" y="1451"/>
                    </a:lnTo>
                    <a:lnTo>
                      <a:pt x="2040" y="1475"/>
                    </a:lnTo>
                    <a:lnTo>
                      <a:pt x="2055" y="1496"/>
                    </a:lnTo>
                    <a:lnTo>
                      <a:pt x="2066" y="1520"/>
                    </a:lnTo>
                    <a:lnTo>
                      <a:pt x="2074" y="1547"/>
                    </a:lnTo>
                    <a:lnTo>
                      <a:pt x="2079" y="1577"/>
                    </a:lnTo>
                    <a:lnTo>
                      <a:pt x="2081" y="1609"/>
                    </a:lnTo>
                    <a:lnTo>
                      <a:pt x="2079" y="1647"/>
                    </a:lnTo>
                    <a:lnTo>
                      <a:pt x="2071" y="1683"/>
                    </a:lnTo>
                    <a:lnTo>
                      <a:pt x="2060" y="1716"/>
                    </a:lnTo>
                    <a:lnTo>
                      <a:pt x="2044" y="1747"/>
                    </a:lnTo>
                    <a:lnTo>
                      <a:pt x="2023" y="1775"/>
                    </a:lnTo>
                    <a:lnTo>
                      <a:pt x="1999" y="1799"/>
                    </a:lnTo>
                    <a:lnTo>
                      <a:pt x="1971" y="1818"/>
                    </a:lnTo>
                    <a:lnTo>
                      <a:pt x="1941" y="1834"/>
                    </a:lnTo>
                    <a:lnTo>
                      <a:pt x="1909" y="1846"/>
                    </a:lnTo>
                    <a:lnTo>
                      <a:pt x="1874" y="1854"/>
                    </a:lnTo>
                    <a:lnTo>
                      <a:pt x="1853" y="1856"/>
                    </a:lnTo>
                    <a:lnTo>
                      <a:pt x="1832" y="1857"/>
                    </a:lnTo>
                    <a:lnTo>
                      <a:pt x="1797" y="1855"/>
                    </a:lnTo>
                    <a:lnTo>
                      <a:pt x="1763" y="1848"/>
                    </a:lnTo>
                    <a:lnTo>
                      <a:pt x="1731" y="1838"/>
                    </a:lnTo>
                    <a:lnTo>
                      <a:pt x="1700" y="1824"/>
                    </a:lnTo>
                    <a:lnTo>
                      <a:pt x="1673" y="1806"/>
                    </a:lnTo>
                    <a:lnTo>
                      <a:pt x="1648" y="1784"/>
                    </a:lnTo>
                    <a:lnTo>
                      <a:pt x="1626" y="1760"/>
                    </a:lnTo>
                    <a:lnTo>
                      <a:pt x="1611" y="1738"/>
                    </a:lnTo>
                    <a:lnTo>
                      <a:pt x="1597" y="1712"/>
                    </a:lnTo>
                    <a:lnTo>
                      <a:pt x="1586" y="1682"/>
                    </a:lnTo>
                    <a:lnTo>
                      <a:pt x="1575" y="1647"/>
                    </a:lnTo>
                    <a:lnTo>
                      <a:pt x="1568" y="1627"/>
                    </a:lnTo>
                    <a:lnTo>
                      <a:pt x="1557" y="1612"/>
                    </a:lnTo>
                    <a:lnTo>
                      <a:pt x="1541" y="1599"/>
                    </a:lnTo>
                    <a:lnTo>
                      <a:pt x="1524" y="1590"/>
                    </a:lnTo>
                    <a:lnTo>
                      <a:pt x="1504" y="1586"/>
                    </a:lnTo>
                    <a:lnTo>
                      <a:pt x="1483" y="1587"/>
                    </a:lnTo>
                    <a:lnTo>
                      <a:pt x="1438" y="1594"/>
                    </a:lnTo>
                    <a:lnTo>
                      <a:pt x="1418" y="1601"/>
                    </a:lnTo>
                    <a:lnTo>
                      <a:pt x="1399" y="1613"/>
                    </a:lnTo>
                    <a:lnTo>
                      <a:pt x="1386" y="1630"/>
                    </a:lnTo>
                    <a:lnTo>
                      <a:pt x="1376" y="1648"/>
                    </a:lnTo>
                    <a:lnTo>
                      <a:pt x="1372" y="1669"/>
                    </a:lnTo>
                    <a:lnTo>
                      <a:pt x="1373" y="1691"/>
                    </a:lnTo>
                    <a:lnTo>
                      <a:pt x="1384" y="1731"/>
                    </a:lnTo>
                    <a:lnTo>
                      <a:pt x="1396" y="1767"/>
                    </a:lnTo>
                    <a:lnTo>
                      <a:pt x="1411" y="1802"/>
                    </a:lnTo>
                    <a:lnTo>
                      <a:pt x="1430" y="1834"/>
                    </a:lnTo>
                    <a:lnTo>
                      <a:pt x="1454" y="1869"/>
                    </a:lnTo>
                    <a:lnTo>
                      <a:pt x="1480" y="1900"/>
                    </a:lnTo>
                    <a:lnTo>
                      <a:pt x="1509" y="1927"/>
                    </a:lnTo>
                    <a:lnTo>
                      <a:pt x="1538" y="1950"/>
                    </a:lnTo>
                    <a:lnTo>
                      <a:pt x="1570" y="1969"/>
                    </a:lnTo>
                    <a:lnTo>
                      <a:pt x="1617" y="1990"/>
                    </a:lnTo>
                    <a:lnTo>
                      <a:pt x="1668" y="2007"/>
                    </a:lnTo>
                    <a:lnTo>
                      <a:pt x="1720" y="2019"/>
                    </a:lnTo>
                    <a:lnTo>
                      <a:pt x="1720" y="2071"/>
                    </a:lnTo>
                    <a:lnTo>
                      <a:pt x="1723" y="2093"/>
                    </a:lnTo>
                    <a:lnTo>
                      <a:pt x="1731" y="2112"/>
                    </a:lnTo>
                    <a:lnTo>
                      <a:pt x="1744" y="2128"/>
                    </a:lnTo>
                    <a:lnTo>
                      <a:pt x="1761" y="2141"/>
                    </a:lnTo>
                    <a:lnTo>
                      <a:pt x="1780" y="2149"/>
                    </a:lnTo>
                    <a:lnTo>
                      <a:pt x="1801" y="2152"/>
                    </a:lnTo>
                    <a:lnTo>
                      <a:pt x="1846" y="2152"/>
                    </a:lnTo>
                    <a:lnTo>
                      <a:pt x="1867" y="2149"/>
                    </a:lnTo>
                    <a:lnTo>
                      <a:pt x="1887" y="2141"/>
                    </a:lnTo>
                    <a:lnTo>
                      <a:pt x="1903" y="2128"/>
                    </a:lnTo>
                    <a:lnTo>
                      <a:pt x="1915" y="2112"/>
                    </a:lnTo>
                    <a:lnTo>
                      <a:pt x="1924" y="2093"/>
                    </a:lnTo>
                    <a:lnTo>
                      <a:pt x="1927" y="2071"/>
                    </a:lnTo>
                    <a:lnTo>
                      <a:pt x="1927" y="2022"/>
                    </a:lnTo>
                    <a:lnTo>
                      <a:pt x="1975" y="2011"/>
                    </a:lnTo>
                    <a:lnTo>
                      <a:pt x="2020" y="1996"/>
                    </a:lnTo>
                    <a:lnTo>
                      <a:pt x="2061" y="1977"/>
                    </a:lnTo>
                    <a:lnTo>
                      <a:pt x="2101" y="1954"/>
                    </a:lnTo>
                    <a:lnTo>
                      <a:pt x="2137" y="1927"/>
                    </a:lnTo>
                    <a:lnTo>
                      <a:pt x="2170" y="1896"/>
                    </a:lnTo>
                    <a:lnTo>
                      <a:pt x="2200" y="1861"/>
                    </a:lnTo>
                    <a:lnTo>
                      <a:pt x="2226" y="1823"/>
                    </a:lnTo>
                    <a:lnTo>
                      <a:pt x="2246" y="1782"/>
                    </a:lnTo>
                    <a:lnTo>
                      <a:pt x="2263" y="1740"/>
                    </a:lnTo>
                    <a:lnTo>
                      <a:pt x="2275" y="1695"/>
                    </a:lnTo>
                    <a:lnTo>
                      <a:pt x="2282" y="1647"/>
                    </a:lnTo>
                    <a:lnTo>
                      <a:pt x="2284" y="1598"/>
                    </a:lnTo>
                    <a:lnTo>
                      <a:pt x="2280" y="1545"/>
                    </a:lnTo>
                    <a:lnTo>
                      <a:pt x="2272" y="1494"/>
                    </a:lnTo>
                    <a:lnTo>
                      <a:pt x="2256" y="1446"/>
                    </a:lnTo>
                    <a:lnTo>
                      <a:pt x="2241" y="1412"/>
                    </a:lnTo>
                    <a:lnTo>
                      <a:pt x="2222" y="1381"/>
                    </a:lnTo>
                    <a:lnTo>
                      <a:pt x="2201" y="1352"/>
                    </a:lnTo>
                    <a:lnTo>
                      <a:pt x="2177" y="1325"/>
                    </a:lnTo>
                    <a:lnTo>
                      <a:pt x="2150" y="1301"/>
                    </a:lnTo>
                    <a:lnTo>
                      <a:pt x="2119" y="1278"/>
                    </a:lnTo>
                    <a:lnTo>
                      <a:pt x="2085" y="1257"/>
                    </a:lnTo>
                    <a:lnTo>
                      <a:pt x="2047" y="1239"/>
                    </a:lnTo>
                    <a:lnTo>
                      <a:pt x="2009" y="1224"/>
                    </a:lnTo>
                    <a:lnTo>
                      <a:pt x="1968" y="1212"/>
                    </a:lnTo>
                    <a:lnTo>
                      <a:pt x="1926" y="1202"/>
                    </a:lnTo>
                    <a:lnTo>
                      <a:pt x="1885" y="1195"/>
                    </a:lnTo>
                    <a:lnTo>
                      <a:pt x="1848" y="1187"/>
                    </a:lnTo>
                    <a:lnTo>
                      <a:pt x="1813" y="1179"/>
                    </a:lnTo>
                    <a:lnTo>
                      <a:pt x="1778" y="1169"/>
                    </a:lnTo>
                    <a:lnTo>
                      <a:pt x="1744" y="1158"/>
                    </a:lnTo>
                    <a:lnTo>
                      <a:pt x="1713" y="1144"/>
                    </a:lnTo>
                    <a:lnTo>
                      <a:pt x="1683" y="1128"/>
                    </a:lnTo>
                    <a:lnTo>
                      <a:pt x="1656" y="1108"/>
                    </a:lnTo>
                    <a:lnTo>
                      <a:pt x="1631" y="1083"/>
                    </a:lnTo>
                    <a:lnTo>
                      <a:pt x="1616" y="1061"/>
                    </a:lnTo>
                    <a:lnTo>
                      <a:pt x="1604" y="1036"/>
                    </a:lnTo>
                    <a:lnTo>
                      <a:pt x="1595" y="1011"/>
                    </a:lnTo>
                    <a:lnTo>
                      <a:pt x="1590" y="983"/>
                    </a:lnTo>
                    <a:lnTo>
                      <a:pt x="1588" y="953"/>
                    </a:lnTo>
                    <a:lnTo>
                      <a:pt x="1590" y="922"/>
                    </a:lnTo>
                    <a:lnTo>
                      <a:pt x="1596" y="893"/>
                    </a:lnTo>
                    <a:lnTo>
                      <a:pt x="1606" y="865"/>
                    </a:lnTo>
                    <a:lnTo>
                      <a:pt x="1620" y="840"/>
                    </a:lnTo>
                    <a:lnTo>
                      <a:pt x="1639" y="816"/>
                    </a:lnTo>
                    <a:lnTo>
                      <a:pt x="1662" y="794"/>
                    </a:lnTo>
                    <a:lnTo>
                      <a:pt x="1689" y="775"/>
                    </a:lnTo>
                    <a:lnTo>
                      <a:pt x="1719" y="761"/>
                    </a:lnTo>
                    <a:lnTo>
                      <a:pt x="1752" y="750"/>
                    </a:lnTo>
                    <a:lnTo>
                      <a:pt x="1786" y="743"/>
                    </a:lnTo>
                    <a:lnTo>
                      <a:pt x="1822" y="741"/>
                    </a:lnTo>
                    <a:lnTo>
                      <a:pt x="1855" y="742"/>
                    </a:lnTo>
                    <a:lnTo>
                      <a:pt x="1887" y="749"/>
                    </a:lnTo>
                    <a:lnTo>
                      <a:pt x="1916" y="759"/>
                    </a:lnTo>
                    <a:lnTo>
                      <a:pt x="1944" y="772"/>
                    </a:lnTo>
                    <a:lnTo>
                      <a:pt x="1968" y="788"/>
                    </a:lnTo>
                    <a:lnTo>
                      <a:pt x="1990" y="809"/>
                    </a:lnTo>
                    <a:lnTo>
                      <a:pt x="2005" y="830"/>
                    </a:lnTo>
                    <a:lnTo>
                      <a:pt x="2020" y="855"/>
                    </a:lnTo>
                    <a:lnTo>
                      <a:pt x="2030" y="884"/>
                    </a:lnTo>
                    <a:lnTo>
                      <a:pt x="2039" y="901"/>
                    </a:lnTo>
                    <a:lnTo>
                      <a:pt x="2050" y="916"/>
                    </a:lnTo>
                    <a:lnTo>
                      <a:pt x="2066" y="927"/>
                    </a:lnTo>
                    <a:lnTo>
                      <a:pt x="2082" y="934"/>
                    </a:lnTo>
                    <a:lnTo>
                      <a:pt x="2101" y="939"/>
                    </a:lnTo>
                    <a:lnTo>
                      <a:pt x="2119" y="938"/>
                    </a:lnTo>
                    <a:lnTo>
                      <a:pt x="2163" y="932"/>
                    </a:lnTo>
                    <a:lnTo>
                      <a:pt x="2183" y="925"/>
                    </a:lnTo>
                    <a:lnTo>
                      <a:pt x="2200" y="916"/>
                    </a:lnTo>
                    <a:lnTo>
                      <a:pt x="2215" y="901"/>
                    </a:lnTo>
                    <a:lnTo>
                      <a:pt x="2226" y="884"/>
                    </a:lnTo>
                    <a:lnTo>
                      <a:pt x="2231" y="865"/>
                    </a:lnTo>
                    <a:lnTo>
                      <a:pt x="2232" y="844"/>
                    </a:lnTo>
                    <a:lnTo>
                      <a:pt x="2228" y="824"/>
                    </a:lnTo>
                    <a:lnTo>
                      <a:pt x="2212" y="786"/>
                    </a:lnTo>
                    <a:lnTo>
                      <a:pt x="2193" y="751"/>
                    </a:lnTo>
                    <a:lnTo>
                      <a:pt x="2170" y="718"/>
                    </a:lnTo>
                    <a:lnTo>
                      <a:pt x="2143" y="688"/>
                    </a:lnTo>
                    <a:lnTo>
                      <a:pt x="2115" y="661"/>
                    </a:lnTo>
                    <a:lnTo>
                      <a:pt x="2083" y="638"/>
                    </a:lnTo>
                    <a:lnTo>
                      <a:pt x="2048" y="618"/>
                    </a:lnTo>
                    <a:lnTo>
                      <a:pt x="2011" y="600"/>
                    </a:lnTo>
                    <a:lnTo>
                      <a:pt x="1970" y="587"/>
                    </a:lnTo>
                    <a:lnTo>
                      <a:pt x="1927" y="577"/>
                    </a:lnTo>
                    <a:lnTo>
                      <a:pt x="1927" y="509"/>
                    </a:lnTo>
                    <a:lnTo>
                      <a:pt x="1924" y="488"/>
                    </a:lnTo>
                    <a:lnTo>
                      <a:pt x="1916" y="469"/>
                    </a:lnTo>
                    <a:lnTo>
                      <a:pt x="1903" y="452"/>
                    </a:lnTo>
                    <a:lnTo>
                      <a:pt x="1887" y="439"/>
                    </a:lnTo>
                    <a:lnTo>
                      <a:pt x="1867" y="431"/>
                    </a:lnTo>
                    <a:lnTo>
                      <a:pt x="1846" y="428"/>
                    </a:lnTo>
                    <a:lnTo>
                      <a:pt x="1801" y="428"/>
                    </a:lnTo>
                    <a:close/>
                    <a:moveTo>
                      <a:pt x="1321" y="0"/>
                    </a:moveTo>
                    <a:lnTo>
                      <a:pt x="2292" y="0"/>
                    </a:lnTo>
                    <a:lnTo>
                      <a:pt x="2380" y="59"/>
                    </a:lnTo>
                    <a:lnTo>
                      <a:pt x="2467" y="126"/>
                    </a:lnTo>
                    <a:lnTo>
                      <a:pt x="2553" y="199"/>
                    </a:lnTo>
                    <a:lnTo>
                      <a:pt x="2638" y="279"/>
                    </a:lnTo>
                    <a:lnTo>
                      <a:pt x="2720" y="363"/>
                    </a:lnTo>
                    <a:lnTo>
                      <a:pt x="2801" y="452"/>
                    </a:lnTo>
                    <a:lnTo>
                      <a:pt x="2880" y="547"/>
                    </a:lnTo>
                    <a:lnTo>
                      <a:pt x="2957" y="643"/>
                    </a:lnTo>
                    <a:lnTo>
                      <a:pt x="3031" y="744"/>
                    </a:lnTo>
                    <a:lnTo>
                      <a:pt x="3103" y="848"/>
                    </a:lnTo>
                    <a:lnTo>
                      <a:pt x="3171" y="952"/>
                    </a:lnTo>
                    <a:lnTo>
                      <a:pt x="3235" y="1059"/>
                    </a:lnTo>
                    <a:lnTo>
                      <a:pt x="3296" y="1167"/>
                    </a:lnTo>
                    <a:lnTo>
                      <a:pt x="3354" y="1275"/>
                    </a:lnTo>
                    <a:lnTo>
                      <a:pt x="3406" y="1382"/>
                    </a:lnTo>
                    <a:lnTo>
                      <a:pt x="3455" y="1490"/>
                    </a:lnTo>
                    <a:lnTo>
                      <a:pt x="3494" y="1588"/>
                    </a:lnTo>
                    <a:lnTo>
                      <a:pt x="3526" y="1684"/>
                    </a:lnTo>
                    <a:lnTo>
                      <a:pt x="3552" y="1780"/>
                    </a:lnTo>
                    <a:lnTo>
                      <a:pt x="3573" y="1873"/>
                    </a:lnTo>
                    <a:lnTo>
                      <a:pt x="3589" y="1965"/>
                    </a:lnTo>
                    <a:lnTo>
                      <a:pt x="3600" y="2052"/>
                    </a:lnTo>
                    <a:lnTo>
                      <a:pt x="3608" y="2136"/>
                    </a:lnTo>
                    <a:lnTo>
                      <a:pt x="3613" y="2215"/>
                    </a:lnTo>
                    <a:lnTo>
                      <a:pt x="3614" y="2289"/>
                    </a:lnTo>
                    <a:lnTo>
                      <a:pt x="3611" y="2335"/>
                    </a:lnTo>
                    <a:lnTo>
                      <a:pt x="3603" y="2378"/>
                    </a:lnTo>
                    <a:lnTo>
                      <a:pt x="3588" y="2419"/>
                    </a:lnTo>
                    <a:lnTo>
                      <a:pt x="3569" y="2458"/>
                    </a:lnTo>
                    <a:lnTo>
                      <a:pt x="3545" y="2493"/>
                    </a:lnTo>
                    <a:lnTo>
                      <a:pt x="3517" y="2525"/>
                    </a:lnTo>
                    <a:lnTo>
                      <a:pt x="3484" y="2553"/>
                    </a:lnTo>
                    <a:lnTo>
                      <a:pt x="3449" y="2577"/>
                    </a:lnTo>
                    <a:lnTo>
                      <a:pt x="3411" y="2596"/>
                    </a:lnTo>
                    <a:lnTo>
                      <a:pt x="3369" y="2610"/>
                    </a:lnTo>
                    <a:lnTo>
                      <a:pt x="3326" y="2619"/>
                    </a:lnTo>
                    <a:lnTo>
                      <a:pt x="3280" y="2623"/>
                    </a:lnTo>
                    <a:lnTo>
                      <a:pt x="333" y="2623"/>
                    </a:lnTo>
                    <a:lnTo>
                      <a:pt x="288" y="2619"/>
                    </a:lnTo>
                    <a:lnTo>
                      <a:pt x="244" y="2610"/>
                    </a:lnTo>
                    <a:lnTo>
                      <a:pt x="204" y="2596"/>
                    </a:lnTo>
                    <a:lnTo>
                      <a:pt x="164" y="2577"/>
                    </a:lnTo>
                    <a:lnTo>
                      <a:pt x="129" y="2553"/>
                    </a:lnTo>
                    <a:lnTo>
                      <a:pt x="98" y="2525"/>
                    </a:lnTo>
                    <a:lnTo>
                      <a:pt x="69" y="2493"/>
                    </a:lnTo>
                    <a:lnTo>
                      <a:pt x="45" y="2458"/>
                    </a:lnTo>
                    <a:lnTo>
                      <a:pt x="26" y="2419"/>
                    </a:lnTo>
                    <a:lnTo>
                      <a:pt x="12" y="2378"/>
                    </a:lnTo>
                    <a:lnTo>
                      <a:pt x="3" y="2335"/>
                    </a:lnTo>
                    <a:lnTo>
                      <a:pt x="0" y="2289"/>
                    </a:lnTo>
                    <a:lnTo>
                      <a:pt x="1" y="2215"/>
                    </a:lnTo>
                    <a:lnTo>
                      <a:pt x="5" y="2136"/>
                    </a:lnTo>
                    <a:lnTo>
                      <a:pt x="13" y="2052"/>
                    </a:lnTo>
                    <a:lnTo>
                      <a:pt x="25" y="1965"/>
                    </a:lnTo>
                    <a:lnTo>
                      <a:pt x="41" y="1873"/>
                    </a:lnTo>
                    <a:lnTo>
                      <a:pt x="61" y="1780"/>
                    </a:lnTo>
                    <a:lnTo>
                      <a:pt x="88" y="1684"/>
                    </a:lnTo>
                    <a:lnTo>
                      <a:pt x="121" y="1588"/>
                    </a:lnTo>
                    <a:lnTo>
                      <a:pt x="159" y="1490"/>
                    </a:lnTo>
                    <a:lnTo>
                      <a:pt x="208" y="1382"/>
                    </a:lnTo>
                    <a:lnTo>
                      <a:pt x="261" y="1275"/>
                    </a:lnTo>
                    <a:lnTo>
                      <a:pt x="318" y="1167"/>
                    </a:lnTo>
                    <a:lnTo>
                      <a:pt x="379" y="1059"/>
                    </a:lnTo>
                    <a:lnTo>
                      <a:pt x="444" y="952"/>
                    </a:lnTo>
                    <a:lnTo>
                      <a:pt x="512" y="848"/>
                    </a:lnTo>
                    <a:lnTo>
                      <a:pt x="583" y="744"/>
                    </a:lnTo>
                    <a:lnTo>
                      <a:pt x="657" y="643"/>
                    </a:lnTo>
                    <a:lnTo>
                      <a:pt x="733" y="547"/>
                    </a:lnTo>
                    <a:lnTo>
                      <a:pt x="812" y="452"/>
                    </a:lnTo>
                    <a:lnTo>
                      <a:pt x="894" y="363"/>
                    </a:lnTo>
                    <a:lnTo>
                      <a:pt x="977" y="279"/>
                    </a:lnTo>
                    <a:lnTo>
                      <a:pt x="1061" y="199"/>
                    </a:lnTo>
                    <a:lnTo>
                      <a:pt x="1147" y="126"/>
                    </a:lnTo>
                    <a:lnTo>
                      <a:pt x="1233" y="59"/>
                    </a:lnTo>
                    <a:lnTo>
                      <a:pt x="13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2" name="Freeform 51">
                <a:extLst>
                  <a:ext uri="{FF2B5EF4-FFF2-40B4-BE49-F238E27FC236}">
                    <a16:creationId xmlns:a16="http://schemas.microsoft.com/office/drawing/2014/main" xmlns="" id="{A2685AFD-98C0-4CA9-A9E6-BEB7576E0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600" y="4732338"/>
                <a:ext cx="276225" cy="115887"/>
              </a:xfrm>
              <a:custGeom>
                <a:avLst/>
                <a:gdLst>
                  <a:gd name="T0" fmla="*/ 780 w 1563"/>
                  <a:gd name="T1" fmla="*/ 0 h 657"/>
                  <a:gd name="T2" fmla="*/ 782 w 1563"/>
                  <a:gd name="T3" fmla="*/ 0 h 657"/>
                  <a:gd name="T4" fmla="*/ 1417 w 1563"/>
                  <a:gd name="T5" fmla="*/ 2 h 657"/>
                  <a:gd name="T6" fmla="*/ 1448 w 1563"/>
                  <a:gd name="T7" fmla="*/ 6 h 657"/>
                  <a:gd name="T8" fmla="*/ 1475 w 1563"/>
                  <a:gd name="T9" fmla="*/ 15 h 657"/>
                  <a:gd name="T10" fmla="*/ 1501 w 1563"/>
                  <a:gd name="T11" fmla="*/ 28 h 657"/>
                  <a:gd name="T12" fmla="*/ 1521 w 1563"/>
                  <a:gd name="T13" fmla="*/ 46 h 657"/>
                  <a:gd name="T14" fmla="*/ 1539 w 1563"/>
                  <a:gd name="T15" fmla="*/ 67 h 657"/>
                  <a:gd name="T16" fmla="*/ 1551 w 1563"/>
                  <a:gd name="T17" fmla="*/ 91 h 657"/>
                  <a:gd name="T18" fmla="*/ 1560 w 1563"/>
                  <a:gd name="T19" fmla="*/ 118 h 657"/>
                  <a:gd name="T20" fmla="*/ 1563 w 1563"/>
                  <a:gd name="T21" fmla="*/ 145 h 657"/>
                  <a:gd name="T22" fmla="*/ 1561 w 1563"/>
                  <a:gd name="T23" fmla="*/ 174 h 657"/>
                  <a:gd name="T24" fmla="*/ 1552 w 1563"/>
                  <a:gd name="T25" fmla="*/ 202 h 657"/>
                  <a:gd name="T26" fmla="*/ 1538 w 1563"/>
                  <a:gd name="T27" fmla="*/ 229 h 657"/>
                  <a:gd name="T28" fmla="*/ 1254 w 1563"/>
                  <a:gd name="T29" fmla="*/ 657 h 657"/>
                  <a:gd name="T30" fmla="*/ 310 w 1563"/>
                  <a:gd name="T31" fmla="*/ 657 h 657"/>
                  <a:gd name="T32" fmla="*/ 25 w 1563"/>
                  <a:gd name="T33" fmla="*/ 229 h 657"/>
                  <a:gd name="T34" fmla="*/ 11 w 1563"/>
                  <a:gd name="T35" fmla="*/ 202 h 657"/>
                  <a:gd name="T36" fmla="*/ 2 w 1563"/>
                  <a:gd name="T37" fmla="*/ 174 h 657"/>
                  <a:gd name="T38" fmla="*/ 0 w 1563"/>
                  <a:gd name="T39" fmla="*/ 145 h 657"/>
                  <a:gd name="T40" fmla="*/ 3 w 1563"/>
                  <a:gd name="T41" fmla="*/ 118 h 657"/>
                  <a:gd name="T42" fmla="*/ 12 w 1563"/>
                  <a:gd name="T43" fmla="*/ 91 h 657"/>
                  <a:gd name="T44" fmla="*/ 25 w 1563"/>
                  <a:gd name="T45" fmla="*/ 67 h 657"/>
                  <a:gd name="T46" fmla="*/ 41 w 1563"/>
                  <a:gd name="T47" fmla="*/ 46 h 657"/>
                  <a:gd name="T48" fmla="*/ 63 w 1563"/>
                  <a:gd name="T49" fmla="*/ 28 h 657"/>
                  <a:gd name="T50" fmla="*/ 87 w 1563"/>
                  <a:gd name="T51" fmla="*/ 15 h 657"/>
                  <a:gd name="T52" fmla="*/ 115 w 1563"/>
                  <a:gd name="T53" fmla="*/ 6 h 657"/>
                  <a:gd name="T54" fmla="*/ 145 w 1563"/>
                  <a:gd name="T55" fmla="*/ 2 h 657"/>
                  <a:gd name="T56" fmla="*/ 780 w 1563"/>
                  <a:gd name="T57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3" h="657">
                    <a:moveTo>
                      <a:pt x="780" y="0"/>
                    </a:moveTo>
                    <a:lnTo>
                      <a:pt x="782" y="0"/>
                    </a:lnTo>
                    <a:lnTo>
                      <a:pt x="1417" y="2"/>
                    </a:lnTo>
                    <a:lnTo>
                      <a:pt x="1448" y="6"/>
                    </a:lnTo>
                    <a:lnTo>
                      <a:pt x="1475" y="15"/>
                    </a:lnTo>
                    <a:lnTo>
                      <a:pt x="1501" y="28"/>
                    </a:lnTo>
                    <a:lnTo>
                      <a:pt x="1521" y="46"/>
                    </a:lnTo>
                    <a:lnTo>
                      <a:pt x="1539" y="67"/>
                    </a:lnTo>
                    <a:lnTo>
                      <a:pt x="1551" y="91"/>
                    </a:lnTo>
                    <a:lnTo>
                      <a:pt x="1560" y="118"/>
                    </a:lnTo>
                    <a:lnTo>
                      <a:pt x="1563" y="145"/>
                    </a:lnTo>
                    <a:lnTo>
                      <a:pt x="1561" y="174"/>
                    </a:lnTo>
                    <a:lnTo>
                      <a:pt x="1552" y="202"/>
                    </a:lnTo>
                    <a:lnTo>
                      <a:pt x="1538" y="229"/>
                    </a:lnTo>
                    <a:lnTo>
                      <a:pt x="1254" y="657"/>
                    </a:lnTo>
                    <a:lnTo>
                      <a:pt x="310" y="657"/>
                    </a:lnTo>
                    <a:lnTo>
                      <a:pt x="25" y="229"/>
                    </a:lnTo>
                    <a:lnTo>
                      <a:pt x="11" y="202"/>
                    </a:lnTo>
                    <a:lnTo>
                      <a:pt x="2" y="174"/>
                    </a:lnTo>
                    <a:lnTo>
                      <a:pt x="0" y="145"/>
                    </a:lnTo>
                    <a:lnTo>
                      <a:pt x="3" y="118"/>
                    </a:lnTo>
                    <a:lnTo>
                      <a:pt x="12" y="91"/>
                    </a:lnTo>
                    <a:lnTo>
                      <a:pt x="25" y="67"/>
                    </a:lnTo>
                    <a:lnTo>
                      <a:pt x="41" y="46"/>
                    </a:lnTo>
                    <a:lnTo>
                      <a:pt x="63" y="28"/>
                    </a:lnTo>
                    <a:lnTo>
                      <a:pt x="87" y="15"/>
                    </a:lnTo>
                    <a:lnTo>
                      <a:pt x="115" y="6"/>
                    </a:lnTo>
                    <a:lnTo>
                      <a:pt x="145" y="2"/>
                    </a:lnTo>
                    <a:lnTo>
                      <a:pt x="7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xmlns="" id="{45E524EB-AD85-4887-9EAF-491AA0EE62E1}"/>
                </a:ext>
              </a:extLst>
            </p:cNvPr>
            <p:cNvGrpSpPr/>
            <p:nvPr/>
          </p:nvGrpSpPr>
          <p:grpSpPr>
            <a:xfrm>
              <a:off x="-2535530" y="3625430"/>
              <a:ext cx="284796" cy="277680"/>
              <a:chOff x="4276725" y="4691063"/>
              <a:chExt cx="347663" cy="349250"/>
            </a:xfrm>
            <a:solidFill>
              <a:schemeClr val="bg1"/>
            </a:solidFill>
          </p:grpSpPr>
          <p:sp>
            <p:nvSpPr>
              <p:cNvPr id="218" name="Freeform 56">
                <a:extLst>
                  <a:ext uri="{FF2B5EF4-FFF2-40B4-BE49-F238E27FC236}">
                    <a16:creationId xmlns:a16="http://schemas.microsoft.com/office/drawing/2014/main" xmlns="" id="{D89DFC72-CE63-411B-BC9C-081853BDB0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0225" y="4691063"/>
                <a:ext cx="284163" cy="161925"/>
              </a:xfrm>
              <a:custGeom>
                <a:avLst/>
                <a:gdLst>
                  <a:gd name="T0" fmla="*/ 2252 w 2690"/>
                  <a:gd name="T1" fmla="*/ 1266 h 1529"/>
                  <a:gd name="T2" fmla="*/ 2362 w 2690"/>
                  <a:gd name="T3" fmla="*/ 1202 h 1529"/>
                  <a:gd name="T4" fmla="*/ 2182 w 2690"/>
                  <a:gd name="T5" fmla="*/ 848 h 1529"/>
                  <a:gd name="T6" fmla="*/ 2007 w 2690"/>
                  <a:gd name="T7" fmla="*/ 1266 h 1529"/>
                  <a:gd name="T8" fmla="*/ 2210 w 2690"/>
                  <a:gd name="T9" fmla="*/ 889 h 1529"/>
                  <a:gd name="T10" fmla="*/ 1945 w 2690"/>
                  <a:gd name="T11" fmla="*/ 591 h 1529"/>
                  <a:gd name="T12" fmla="*/ 1661 w 2690"/>
                  <a:gd name="T13" fmla="*/ 1266 h 1529"/>
                  <a:gd name="T14" fmla="*/ 1986 w 2690"/>
                  <a:gd name="T15" fmla="*/ 628 h 1529"/>
                  <a:gd name="T16" fmla="*/ 1657 w 2690"/>
                  <a:gd name="T17" fmla="*/ 403 h 1529"/>
                  <a:gd name="T18" fmla="*/ 1210 w 2690"/>
                  <a:gd name="T19" fmla="*/ 1266 h 1529"/>
                  <a:gd name="T20" fmla="*/ 1782 w 2690"/>
                  <a:gd name="T21" fmla="*/ 471 h 1529"/>
                  <a:gd name="T22" fmla="*/ 1657 w 2690"/>
                  <a:gd name="T23" fmla="*/ 403 h 1529"/>
                  <a:gd name="T24" fmla="*/ 574 w 2690"/>
                  <a:gd name="T25" fmla="*/ 348 h 1529"/>
                  <a:gd name="T26" fmla="*/ 445 w 2690"/>
                  <a:gd name="T27" fmla="*/ 403 h 1529"/>
                  <a:gd name="T28" fmla="*/ 478 w 2690"/>
                  <a:gd name="T29" fmla="*/ 530 h 1529"/>
                  <a:gd name="T30" fmla="*/ 1318 w 2690"/>
                  <a:gd name="T31" fmla="*/ 289 h 1529"/>
                  <a:gd name="T32" fmla="*/ 990 w 2690"/>
                  <a:gd name="T33" fmla="*/ 1045 h 1529"/>
                  <a:gd name="T34" fmla="*/ 1392 w 2690"/>
                  <a:gd name="T35" fmla="*/ 305 h 1529"/>
                  <a:gd name="T36" fmla="*/ 1052 w 2690"/>
                  <a:gd name="T37" fmla="*/ 263 h 1529"/>
                  <a:gd name="T38" fmla="*/ 906 w 2690"/>
                  <a:gd name="T39" fmla="*/ 271 h 1529"/>
                  <a:gd name="T40" fmla="*/ 737 w 2690"/>
                  <a:gd name="T41" fmla="*/ 792 h 1529"/>
                  <a:gd name="T42" fmla="*/ 1052 w 2690"/>
                  <a:gd name="T43" fmla="*/ 263 h 1529"/>
                  <a:gd name="T44" fmla="*/ 1146 w 2690"/>
                  <a:gd name="T45" fmla="*/ 2 h 1529"/>
                  <a:gd name="T46" fmla="*/ 1332 w 2690"/>
                  <a:gd name="T47" fmla="*/ 23 h 1529"/>
                  <a:gd name="T48" fmla="*/ 1512 w 2690"/>
                  <a:gd name="T49" fmla="*/ 64 h 1529"/>
                  <a:gd name="T50" fmla="*/ 1687 w 2690"/>
                  <a:gd name="T51" fmla="*/ 126 h 1529"/>
                  <a:gd name="T52" fmla="*/ 1853 w 2690"/>
                  <a:gd name="T53" fmla="*/ 206 h 1529"/>
                  <a:gd name="T54" fmla="*/ 2009 w 2690"/>
                  <a:gd name="T55" fmla="*/ 304 h 1529"/>
                  <a:gd name="T56" fmla="*/ 2155 w 2690"/>
                  <a:gd name="T57" fmla="*/ 421 h 1529"/>
                  <a:gd name="T58" fmla="*/ 2286 w 2690"/>
                  <a:gd name="T59" fmla="*/ 554 h 1529"/>
                  <a:gd name="T60" fmla="*/ 2400 w 2690"/>
                  <a:gd name="T61" fmla="*/ 698 h 1529"/>
                  <a:gd name="T62" fmla="*/ 2498 w 2690"/>
                  <a:gd name="T63" fmla="*/ 855 h 1529"/>
                  <a:gd name="T64" fmla="*/ 2577 w 2690"/>
                  <a:gd name="T65" fmla="*/ 1023 h 1529"/>
                  <a:gd name="T66" fmla="*/ 2637 w 2690"/>
                  <a:gd name="T67" fmla="*/ 1197 h 1529"/>
                  <a:gd name="T68" fmla="*/ 2677 w 2690"/>
                  <a:gd name="T69" fmla="*/ 1380 h 1529"/>
                  <a:gd name="T70" fmla="*/ 2689 w 2690"/>
                  <a:gd name="T71" fmla="*/ 1488 h 1529"/>
                  <a:gd name="T72" fmla="*/ 2677 w 2690"/>
                  <a:gd name="T73" fmla="*/ 1513 h 1529"/>
                  <a:gd name="T74" fmla="*/ 2653 w 2690"/>
                  <a:gd name="T75" fmla="*/ 1527 h 1529"/>
                  <a:gd name="T76" fmla="*/ 1123 w 2690"/>
                  <a:gd name="T77" fmla="*/ 1529 h 1529"/>
                  <a:gd name="T78" fmla="*/ 1097 w 2690"/>
                  <a:gd name="T79" fmla="*/ 1523 h 1529"/>
                  <a:gd name="T80" fmla="*/ 14 w 2690"/>
                  <a:gd name="T81" fmla="*/ 440 h 1529"/>
                  <a:gd name="T82" fmla="*/ 1 w 2690"/>
                  <a:gd name="T83" fmla="*/ 416 h 1529"/>
                  <a:gd name="T84" fmla="*/ 2 w 2690"/>
                  <a:gd name="T85" fmla="*/ 388 h 1529"/>
                  <a:gd name="T86" fmla="*/ 18 w 2690"/>
                  <a:gd name="T87" fmla="*/ 365 h 1529"/>
                  <a:gd name="T88" fmla="*/ 171 w 2690"/>
                  <a:gd name="T89" fmla="*/ 256 h 1529"/>
                  <a:gd name="T90" fmla="*/ 333 w 2690"/>
                  <a:gd name="T91" fmla="*/ 166 h 1529"/>
                  <a:gd name="T92" fmla="*/ 504 w 2690"/>
                  <a:gd name="T93" fmla="*/ 94 h 1529"/>
                  <a:gd name="T94" fmla="*/ 682 w 2690"/>
                  <a:gd name="T95" fmla="*/ 42 h 1529"/>
                  <a:gd name="T96" fmla="*/ 866 w 2690"/>
                  <a:gd name="T97" fmla="*/ 10 h 1529"/>
                  <a:gd name="T98" fmla="*/ 1052 w 2690"/>
                  <a:gd name="T99" fmla="*/ 0 h 1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90" h="1529">
                    <a:moveTo>
                      <a:pt x="2339" y="1139"/>
                    </a:moveTo>
                    <a:lnTo>
                      <a:pt x="2252" y="1266"/>
                    </a:lnTo>
                    <a:lnTo>
                      <a:pt x="2382" y="1266"/>
                    </a:lnTo>
                    <a:lnTo>
                      <a:pt x="2362" y="1202"/>
                    </a:lnTo>
                    <a:lnTo>
                      <a:pt x="2339" y="1139"/>
                    </a:lnTo>
                    <a:close/>
                    <a:moveTo>
                      <a:pt x="2182" y="848"/>
                    </a:moveTo>
                    <a:lnTo>
                      <a:pt x="1904" y="1266"/>
                    </a:lnTo>
                    <a:lnTo>
                      <a:pt x="2007" y="1266"/>
                    </a:lnTo>
                    <a:lnTo>
                      <a:pt x="2236" y="931"/>
                    </a:lnTo>
                    <a:lnTo>
                      <a:pt x="2210" y="889"/>
                    </a:lnTo>
                    <a:lnTo>
                      <a:pt x="2182" y="848"/>
                    </a:lnTo>
                    <a:close/>
                    <a:moveTo>
                      <a:pt x="1945" y="591"/>
                    </a:moveTo>
                    <a:lnTo>
                      <a:pt x="1497" y="1266"/>
                    </a:lnTo>
                    <a:lnTo>
                      <a:pt x="1661" y="1266"/>
                    </a:lnTo>
                    <a:lnTo>
                      <a:pt x="2046" y="686"/>
                    </a:lnTo>
                    <a:lnTo>
                      <a:pt x="1986" y="628"/>
                    </a:lnTo>
                    <a:lnTo>
                      <a:pt x="1945" y="591"/>
                    </a:lnTo>
                    <a:close/>
                    <a:moveTo>
                      <a:pt x="1657" y="403"/>
                    </a:moveTo>
                    <a:lnTo>
                      <a:pt x="1135" y="1190"/>
                    </a:lnTo>
                    <a:lnTo>
                      <a:pt x="1210" y="1266"/>
                    </a:lnTo>
                    <a:lnTo>
                      <a:pt x="1255" y="1266"/>
                    </a:lnTo>
                    <a:lnTo>
                      <a:pt x="1782" y="471"/>
                    </a:lnTo>
                    <a:lnTo>
                      <a:pt x="1721" y="436"/>
                    </a:lnTo>
                    <a:lnTo>
                      <a:pt x="1657" y="403"/>
                    </a:lnTo>
                    <a:close/>
                    <a:moveTo>
                      <a:pt x="615" y="334"/>
                    </a:moveTo>
                    <a:lnTo>
                      <a:pt x="574" y="348"/>
                    </a:lnTo>
                    <a:lnTo>
                      <a:pt x="509" y="374"/>
                    </a:lnTo>
                    <a:lnTo>
                      <a:pt x="445" y="403"/>
                    </a:lnTo>
                    <a:lnTo>
                      <a:pt x="382" y="436"/>
                    </a:lnTo>
                    <a:lnTo>
                      <a:pt x="478" y="530"/>
                    </a:lnTo>
                    <a:lnTo>
                      <a:pt x="615" y="334"/>
                    </a:lnTo>
                    <a:close/>
                    <a:moveTo>
                      <a:pt x="1318" y="289"/>
                    </a:moveTo>
                    <a:lnTo>
                      <a:pt x="883" y="937"/>
                    </a:lnTo>
                    <a:lnTo>
                      <a:pt x="990" y="1045"/>
                    </a:lnTo>
                    <a:lnTo>
                      <a:pt x="1466" y="326"/>
                    </a:lnTo>
                    <a:lnTo>
                      <a:pt x="1392" y="305"/>
                    </a:lnTo>
                    <a:lnTo>
                      <a:pt x="1318" y="289"/>
                    </a:lnTo>
                    <a:close/>
                    <a:moveTo>
                      <a:pt x="1052" y="263"/>
                    </a:moveTo>
                    <a:lnTo>
                      <a:pt x="979" y="265"/>
                    </a:lnTo>
                    <a:lnTo>
                      <a:pt x="906" y="271"/>
                    </a:lnTo>
                    <a:lnTo>
                      <a:pt x="622" y="676"/>
                    </a:lnTo>
                    <a:lnTo>
                      <a:pt x="737" y="792"/>
                    </a:lnTo>
                    <a:lnTo>
                      <a:pt x="1091" y="264"/>
                    </a:lnTo>
                    <a:lnTo>
                      <a:pt x="1052" y="263"/>
                    </a:lnTo>
                    <a:close/>
                    <a:moveTo>
                      <a:pt x="1052" y="0"/>
                    </a:moveTo>
                    <a:lnTo>
                      <a:pt x="1146" y="2"/>
                    </a:lnTo>
                    <a:lnTo>
                      <a:pt x="1239" y="10"/>
                    </a:lnTo>
                    <a:lnTo>
                      <a:pt x="1332" y="23"/>
                    </a:lnTo>
                    <a:lnTo>
                      <a:pt x="1423" y="41"/>
                    </a:lnTo>
                    <a:lnTo>
                      <a:pt x="1512" y="64"/>
                    </a:lnTo>
                    <a:lnTo>
                      <a:pt x="1600" y="92"/>
                    </a:lnTo>
                    <a:lnTo>
                      <a:pt x="1687" y="126"/>
                    </a:lnTo>
                    <a:lnTo>
                      <a:pt x="1771" y="164"/>
                    </a:lnTo>
                    <a:lnTo>
                      <a:pt x="1853" y="206"/>
                    </a:lnTo>
                    <a:lnTo>
                      <a:pt x="1933" y="253"/>
                    </a:lnTo>
                    <a:lnTo>
                      <a:pt x="2009" y="304"/>
                    </a:lnTo>
                    <a:lnTo>
                      <a:pt x="2084" y="361"/>
                    </a:lnTo>
                    <a:lnTo>
                      <a:pt x="2155" y="421"/>
                    </a:lnTo>
                    <a:lnTo>
                      <a:pt x="2223" y="485"/>
                    </a:lnTo>
                    <a:lnTo>
                      <a:pt x="2286" y="554"/>
                    </a:lnTo>
                    <a:lnTo>
                      <a:pt x="2345" y="625"/>
                    </a:lnTo>
                    <a:lnTo>
                      <a:pt x="2400" y="698"/>
                    </a:lnTo>
                    <a:lnTo>
                      <a:pt x="2451" y="776"/>
                    </a:lnTo>
                    <a:lnTo>
                      <a:pt x="2498" y="855"/>
                    </a:lnTo>
                    <a:lnTo>
                      <a:pt x="2540" y="937"/>
                    </a:lnTo>
                    <a:lnTo>
                      <a:pt x="2577" y="1023"/>
                    </a:lnTo>
                    <a:lnTo>
                      <a:pt x="2609" y="1109"/>
                    </a:lnTo>
                    <a:lnTo>
                      <a:pt x="2637" y="1197"/>
                    </a:lnTo>
                    <a:lnTo>
                      <a:pt x="2659" y="1288"/>
                    </a:lnTo>
                    <a:lnTo>
                      <a:pt x="2677" y="1380"/>
                    </a:lnTo>
                    <a:lnTo>
                      <a:pt x="2690" y="1474"/>
                    </a:lnTo>
                    <a:lnTo>
                      <a:pt x="2689" y="1488"/>
                    </a:lnTo>
                    <a:lnTo>
                      <a:pt x="2685" y="1501"/>
                    </a:lnTo>
                    <a:lnTo>
                      <a:pt x="2677" y="1513"/>
                    </a:lnTo>
                    <a:lnTo>
                      <a:pt x="2666" y="1522"/>
                    </a:lnTo>
                    <a:lnTo>
                      <a:pt x="2653" y="1527"/>
                    </a:lnTo>
                    <a:lnTo>
                      <a:pt x="2640" y="1529"/>
                    </a:lnTo>
                    <a:lnTo>
                      <a:pt x="1123" y="1529"/>
                    </a:lnTo>
                    <a:lnTo>
                      <a:pt x="1110" y="1528"/>
                    </a:lnTo>
                    <a:lnTo>
                      <a:pt x="1097" y="1523"/>
                    </a:lnTo>
                    <a:lnTo>
                      <a:pt x="1087" y="1515"/>
                    </a:lnTo>
                    <a:lnTo>
                      <a:pt x="14" y="440"/>
                    </a:lnTo>
                    <a:lnTo>
                      <a:pt x="6" y="429"/>
                    </a:lnTo>
                    <a:lnTo>
                      <a:pt x="1" y="416"/>
                    </a:lnTo>
                    <a:lnTo>
                      <a:pt x="0" y="402"/>
                    </a:lnTo>
                    <a:lnTo>
                      <a:pt x="2" y="388"/>
                    </a:lnTo>
                    <a:lnTo>
                      <a:pt x="9" y="375"/>
                    </a:lnTo>
                    <a:lnTo>
                      <a:pt x="18" y="365"/>
                    </a:lnTo>
                    <a:lnTo>
                      <a:pt x="93" y="308"/>
                    </a:lnTo>
                    <a:lnTo>
                      <a:pt x="171" y="256"/>
                    </a:lnTo>
                    <a:lnTo>
                      <a:pt x="250" y="208"/>
                    </a:lnTo>
                    <a:lnTo>
                      <a:pt x="333" y="166"/>
                    </a:lnTo>
                    <a:lnTo>
                      <a:pt x="417" y="128"/>
                    </a:lnTo>
                    <a:lnTo>
                      <a:pt x="504" y="94"/>
                    </a:lnTo>
                    <a:lnTo>
                      <a:pt x="592" y="65"/>
                    </a:lnTo>
                    <a:lnTo>
                      <a:pt x="682" y="42"/>
                    </a:lnTo>
                    <a:lnTo>
                      <a:pt x="773" y="24"/>
                    </a:lnTo>
                    <a:lnTo>
                      <a:pt x="866" y="10"/>
                    </a:lnTo>
                    <a:lnTo>
                      <a:pt x="958" y="3"/>
                    </a:lnTo>
                    <a:lnTo>
                      <a:pt x="10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9" name="Freeform 57">
                <a:extLst>
                  <a:ext uri="{FF2B5EF4-FFF2-40B4-BE49-F238E27FC236}">
                    <a16:creationId xmlns:a16="http://schemas.microsoft.com/office/drawing/2014/main" xmlns="" id="{74563B85-351C-4033-B242-B9367740FA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76725" y="4754563"/>
                <a:ext cx="157163" cy="250825"/>
              </a:xfrm>
              <a:custGeom>
                <a:avLst/>
                <a:gdLst>
                  <a:gd name="T0" fmla="*/ 403 w 1481"/>
                  <a:gd name="T1" fmla="*/ 446 h 2369"/>
                  <a:gd name="T2" fmla="*/ 348 w 1481"/>
                  <a:gd name="T3" fmla="*/ 575 h 2369"/>
                  <a:gd name="T4" fmla="*/ 301 w 1481"/>
                  <a:gd name="T5" fmla="*/ 731 h 2369"/>
                  <a:gd name="T6" fmla="*/ 273 w 1481"/>
                  <a:gd name="T7" fmla="*/ 891 h 2369"/>
                  <a:gd name="T8" fmla="*/ 263 w 1481"/>
                  <a:gd name="T9" fmla="*/ 1053 h 2369"/>
                  <a:gd name="T10" fmla="*/ 276 w 1481"/>
                  <a:gd name="T11" fmla="*/ 1241 h 2369"/>
                  <a:gd name="T12" fmla="*/ 312 w 1481"/>
                  <a:gd name="T13" fmla="*/ 1423 h 2369"/>
                  <a:gd name="T14" fmla="*/ 373 w 1481"/>
                  <a:gd name="T15" fmla="*/ 1598 h 2369"/>
                  <a:gd name="T16" fmla="*/ 448 w 1481"/>
                  <a:gd name="T17" fmla="*/ 1748 h 2369"/>
                  <a:gd name="T18" fmla="*/ 529 w 1481"/>
                  <a:gd name="T19" fmla="*/ 1872 h 2369"/>
                  <a:gd name="T20" fmla="*/ 624 w 1481"/>
                  <a:gd name="T21" fmla="*/ 1988 h 2369"/>
                  <a:gd name="T22" fmla="*/ 435 w 1481"/>
                  <a:gd name="T23" fmla="*/ 383 h 2369"/>
                  <a:gd name="T24" fmla="*/ 415 w 1481"/>
                  <a:gd name="T25" fmla="*/ 1 h 2369"/>
                  <a:gd name="T26" fmla="*/ 439 w 1481"/>
                  <a:gd name="T27" fmla="*/ 15 h 2369"/>
                  <a:gd name="T28" fmla="*/ 1475 w 1481"/>
                  <a:gd name="T29" fmla="*/ 1054 h 2369"/>
                  <a:gd name="T30" fmla="*/ 1481 w 1481"/>
                  <a:gd name="T31" fmla="*/ 1081 h 2369"/>
                  <a:gd name="T32" fmla="*/ 1474 w 1481"/>
                  <a:gd name="T33" fmla="*/ 1106 h 2369"/>
                  <a:gd name="T34" fmla="*/ 704 w 1481"/>
                  <a:gd name="T35" fmla="*/ 2356 h 2369"/>
                  <a:gd name="T36" fmla="*/ 679 w 1481"/>
                  <a:gd name="T37" fmla="*/ 2368 h 2369"/>
                  <a:gd name="T38" fmla="*/ 654 w 1481"/>
                  <a:gd name="T39" fmla="*/ 2366 h 2369"/>
                  <a:gd name="T40" fmla="*/ 564 w 1481"/>
                  <a:gd name="T41" fmla="*/ 2298 h 2369"/>
                  <a:gd name="T42" fmla="*/ 429 w 1481"/>
                  <a:gd name="T43" fmla="*/ 2166 h 2369"/>
                  <a:gd name="T44" fmla="*/ 311 w 1481"/>
                  <a:gd name="T45" fmla="*/ 2020 h 2369"/>
                  <a:gd name="T46" fmla="*/ 211 w 1481"/>
                  <a:gd name="T47" fmla="*/ 1863 h 2369"/>
                  <a:gd name="T48" fmla="*/ 128 w 1481"/>
                  <a:gd name="T49" fmla="*/ 1696 h 2369"/>
                  <a:gd name="T50" fmla="*/ 66 w 1481"/>
                  <a:gd name="T51" fmla="*/ 1521 h 2369"/>
                  <a:gd name="T52" fmla="*/ 24 w 1481"/>
                  <a:gd name="T53" fmla="*/ 1338 h 2369"/>
                  <a:gd name="T54" fmla="*/ 3 w 1481"/>
                  <a:gd name="T55" fmla="*/ 1150 h 2369"/>
                  <a:gd name="T56" fmla="*/ 3 w 1481"/>
                  <a:gd name="T57" fmla="*/ 960 h 2369"/>
                  <a:gd name="T58" fmla="*/ 24 w 1481"/>
                  <a:gd name="T59" fmla="*/ 775 h 2369"/>
                  <a:gd name="T60" fmla="*/ 66 w 1481"/>
                  <a:gd name="T61" fmla="*/ 593 h 2369"/>
                  <a:gd name="T62" fmla="*/ 127 w 1481"/>
                  <a:gd name="T63" fmla="*/ 419 h 2369"/>
                  <a:gd name="T64" fmla="*/ 209 w 1481"/>
                  <a:gd name="T65" fmla="*/ 251 h 2369"/>
                  <a:gd name="T66" fmla="*/ 308 w 1481"/>
                  <a:gd name="T67" fmla="*/ 93 h 2369"/>
                  <a:gd name="T68" fmla="*/ 374 w 1481"/>
                  <a:gd name="T69" fmla="*/ 9 h 2369"/>
                  <a:gd name="T70" fmla="*/ 401 w 1481"/>
                  <a:gd name="T71" fmla="*/ 0 h 2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81" h="2369">
                    <a:moveTo>
                      <a:pt x="435" y="383"/>
                    </a:moveTo>
                    <a:lnTo>
                      <a:pt x="403" y="446"/>
                    </a:lnTo>
                    <a:lnTo>
                      <a:pt x="373" y="510"/>
                    </a:lnTo>
                    <a:lnTo>
                      <a:pt x="348" y="575"/>
                    </a:lnTo>
                    <a:lnTo>
                      <a:pt x="322" y="653"/>
                    </a:lnTo>
                    <a:lnTo>
                      <a:pt x="301" y="731"/>
                    </a:lnTo>
                    <a:lnTo>
                      <a:pt x="284" y="810"/>
                    </a:lnTo>
                    <a:lnTo>
                      <a:pt x="273" y="891"/>
                    </a:lnTo>
                    <a:lnTo>
                      <a:pt x="266" y="972"/>
                    </a:lnTo>
                    <a:lnTo>
                      <a:pt x="263" y="1053"/>
                    </a:lnTo>
                    <a:lnTo>
                      <a:pt x="266" y="1148"/>
                    </a:lnTo>
                    <a:lnTo>
                      <a:pt x="276" y="1241"/>
                    </a:lnTo>
                    <a:lnTo>
                      <a:pt x="291" y="1333"/>
                    </a:lnTo>
                    <a:lnTo>
                      <a:pt x="312" y="1423"/>
                    </a:lnTo>
                    <a:lnTo>
                      <a:pt x="340" y="1512"/>
                    </a:lnTo>
                    <a:lnTo>
                      <a:pt x="373" y="1598"/>
                    </a:lnTo>
                    <a:lnTo>
                      <a:pt x="413" y="1683"/>
                    </a:lnTo>
                    <a:lnTo>
                      <a:pt x="448" y="1748"/>
                    </a:lnTo>
                    <a:lnTo>
                      <a:pt x="487" y="1811"/>
                    </a:lnTo>
                    <a:lnTo>
                      <a:pt x="529" y="1872"/>
                    </a:lnTo>
                    <a:lnTo>
                      <a:pt x="574" y="1931"/>
                    </a:lnTo>
                    <a:lnTo>
                      <a:pt x="624" y="1988"/>
                    </a:lnTo>
                    <a:lnTo>
                      <a:pt x="1162" y="1111"/>
                    </a:lnTo>
                    <a:lnTo>
                      <a:pt x="435" y="383"/>
                    </a:lnTo>
                    <a:close/>
                    <a:moveTo>
                      <a:pt x="401" y="0"/>
                    </a:moveTo>
                    <a:lnTo>
                      <a:pt x="415" y="1"/>
                    </a:lnTo>
                    <a:lnTo>
                      <a:pt x="428" y="6"/>
                    </a:lnTo>
                    <a:lnTo>
                      <a:pt x="439" y="15"/>
                    </a:lnTo>
                    <a:lnTo>
                      <a:pt x="1466" y="1043"/>
                    </a:lnTo>
                    <a:lnTo>
                      <a:pt x="1475" y="1054"/>
                    </a:lnTo>
                    <a:lnTo>
                      <a:pt x="1480" y="1067"/>
                    </a:lnTo>
                    <a:lnTo>
                      <a:pt x="1481" y="1081"/>
                    </a:lnTo>
                    <a:lnTo>
                      <a:pt x="1479" y="1094"/>
                    </a:lnTo>
                    <a:lnTo>
                      <a:pt x="1474" y="1106"/>
                    </a:lnTo>
                    <a:lnTo>
                      <a:pt x="713" y="2345"/>
                    </a:lnTo>
                    <a:lnTo>
                      <a:pt x="704" y="2356"/>
                    </a:lnTo>
                    <a:lnTo>
                      <a:pt x="692" y="2364"/>
                    </a:lnTo>
                    <a:lnTo>
                      <a:pt x="679" y="2368"/>
                    </a:lnTo>
                    <a:lnTo>
                      <a:pt x="670" y="2369"/>
                    </a:lnTo>
                    <a:lnTo>
                      <a:pt x="654" y="2366"/>
                    </a:lnTo>
                    <a:lnTo>
                      <a:pt x="639" y="2359"/>
                    </a:lnTo>
                    <a:lnTo>
                      <a:pt x="564" y="2298"/>
                    </a:lnTo>
                    <a:lnTo>
                      <a:pt x="494" y="2234"/>
                    </a:lnTo>
                    <a:lnTo>
                      <a:pt x="429" y="2166"/>
                    </a:lnTo>
                    <a:lnTo>
                      <a:pt x="368" y="2094"/>
                    </a:lnTo>
                    <a:lnTo>
                      <a:pt x="311" y="2020"/>
                    </a:lnTo>
                    <a:lnTo>
                      <a:pt x="259" y="1944"/>
                    </a:lnTo>
                    <a:lnTo>
                      <a:pt x="211" y="1863"/>
                    </a:lnTo>
                    <a:lnTo>
                      <a:pt x="167" y="1781"/>
                    </a:lnTo>
                    <a:lnTo>
                      <a:pt x="128" y="1696"/>
                    </a:lnTo>
                    <a:lnTo>
                      <a:pt x="95" y="1610"/>
                    </a:lnTo>
                    <a:lnTo>
                      <a:pt x="66" y="1521"/>
                    </a:lnTo>
                    <a:lnTo>
                      <a:pt x="43" y="1430"/>
                    </a:lnTo>
                    <a:lnTo>
                      <a:pt x="24" y="1338"/>
                    </a:lnTo>
                    <a:lnTo>
                      <a:pt x="11" y="1244"/>
                    </a:lnTo>
                    <a:lnTo>
                      <a:pt x="3" y="1150"/>
                    </a:lnTo>
                    <a:lnTo>
                      <a:pt x="0" y="1053"/>
                    </a:lnTo>
                    <a:lnTo>
                      <a:pt x="3" y="960"/>
                    </a:lnTo>
                    <a:lnTo>
                      <a:pt x="11" y="867"/>
                    </a:lnTo>
                    <a:lnTo>
                      <a:pt x="24" y="775"/>
                    </a:lnTo>
                    <a:lnTo>
                      <a:pt x="42" y="684"/>
                    </a:lnTo>
                    <a:lnTo>
                      <a:pt x="66" y="593"/>
                    </a:lnTo>
                    <a:lnTo>
                      <a:pt x="94" y="505"/>
                    </a:lnTo>
                    <a:lnTo>
                      <a:pt x="127" y="419"/>
                    </a:lnTo>
                    <a:lnTo>
                      <a:pt x="165" y="333"/>
                    </a:lnTo>
                    <a:lnTo>
                      <a:pt x="209" y="251"/>
                    </a:lnTo>
                    <a:lnTo>
                      <a:pt x="256" y="170"/>
                    </a:lnTo>
                    <a:lnTo>
                      <a:pt x="308" y="93"/>
                    </a:lnTo>
                    <a:lnTo>
                      <a:pt x="364" y="19"/>
                    </a:lnTo>
                    <a:lnTo>
                      <a:pt x="374" y="9"/>
                    </a:lnTo>
                    <a:lnTo>
                      <a:pt x="38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0" name="Freeform 58">
                <a:extLst>
                  <a:ext uri="{FF2B5EF4-FFF2-40B4-BE49-F238E27FC236}">
                    <a16:creationId xmlns:a16="http://schemas.microsoft.com/office/drawing/2014/main" xmlns="" id="{3D6A6119-681E-41B1-9850-BDAACC88D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563" y="4878388"/>
                <a:ext cx="250825" cy="161925"/>
              </a:xfrm>
              <a:custGeom>
                <a:avLst/>
                <a:gdLst>
                  <a:gd name="T0" fmla="*/ 832 w 2375"/>
                  <a:gd name="T1" fmla="*/ 0 h 1530"/>
                  <a:gd name="T2" fmla="*/ 2325 w 2375"/>
                  <a:gd name="T3" fmla="*/ 0 h 1530"/>
                  <a:gd name="T4" fmla="*/ 2338 w 2375"/>
                  <a:gd name="T5" fmla="*/ 2 h 1530"/>
                  <a:gd name="T6" fmla="*/ 2351 w 2375"/>
                  <a:gd name="T7" fmla="*/ 8 h 1530"/>
                  <a:gd name="T8" fmla="*/ 2362 w 2375"/>
                  <a:gd name="T9" fmla="*/ 17 h 1530"/>
                  <a:gd name="T10" fmla="*/ 2370 w 2375"/>
                  <a:gd name="T11" fmla="*/ 29 h 1530"/>
                  <a:gd name="T12" fmla="*/ 2374 w 2375"/>
                  <a:gd name="T13" fmla="*/ 42 h 1530"/>
                  <a:gd name="T14" fmla="*/ 2375 w 2375"/>
                  <a:gd name="T15" fmla="*/ 56 h 1530"/>
                  <a:gd name="T16" fmla="*/ 2362 w 2375"/>
                  <a:gd name="T17" fmla="*/ 150 h 1530"/>
                  <a:gd name="T18" fmla="*/ 2344 w 2375"/>
                  <a:gd name="T19" fmla="*/ 242 h 1530"/>
                  <a:gd name="T20" fmla="*/ 2322 w 2375"/>
                  <a:gd name="T21" fmla="*/ 333 h 1530"/>
                  <a:gd name="T22" fmla="*/ 2294 w 2375"/>
                  <a:gd name="T23" fmla="*/ 421 h 1530"/>
                  <a:gd name="T24" fmla="*/ 2262 w 2375"/>
                  <a:gd name="T25" fmla="*/ 507 h 1530"/>
                  <a:gd name="T26" fmla="*/ 2225 w 2375"/>
                  <a:gd name="T27" fmla="*/ 592 h 1530"/>
                  <a:gd name="T28" fmla="*/ 2183 w 2375"/>
                  <a:gd name="T29" fmla="*/ 674 h 1530"/>
                  <a:gd name="T30" fmla="*/ 2136 w 2375"/>
                  <a:gd name="T31" fmla="*/ 754 h 1530"/>
                  <a:gd name="T32" fmla="*/ 2085 w 2375"/>
                  <a:gd name="T33" fmla="*/ 831 h 1530"/>
                  <a:gd name="T34" fmla="*/ 2030 w 2375"/>
                  <a:gd name="T35" fmla="*/ 905 h 1530"/>
                  <a:gd name="T36" fmla="*/ 1971 w 2375"/>
                  <a:gd name="T37" fmla="*/ 976 h 1530"/>
                  <a:gd name="T38" fmla="*/ 1908 w 2375"/>
                  <a:gd name="T39" fmla="*/ 1045 h 1530"/>
                  <a:gd name="T40" fmla="*/ 1840 w 2375"/>
                  <a:gd name="T41" fmla="*/ 1109 h 1530"/>
                  <a:gd name="T42" fmla="*/ 1769 w 2375"/>
                  <a:gd name="T43" fmla="*/ 1169 h 1530"/>
                  <a:gd name="T44" fmla="*/ 1694 w 2375"/>
                  <a:gd name="T45" fmla="*/ 1226 h 1530"/>
                  <a:gd name="T46" fmla="*/ 1618 w 2375"/>
                  <a:gd name="T47" fmla="*/ 1277 h 1530"/>
                  <a:gd name="T48" fmla="*/ 1538 w 2375"/>
                  <a:gd name="T49" fmla="*/ 1324 h 1530"/>
                  <a:gd name="T50" fmla="*/ 1456 w 2375"/>
                  <a:gd name="T51" fmla="*/ 1366 h 1530"/>
                  <a:gd name="T52" fmla="*/ 1372 w 2375"/>
                  <a:gd name="T53" fmla="*/ 1404 h 1530"/>
                  <a:gd name="T54" fmla="*/ 1285 w 2375"/>
                  <a:gd name="T55" fmla="*/ 1437 h 1530"/>
                  <a:gd name="T56" fmla="*/ 1197 w 2375"/>
                  <a:gd name="T57" fmla="*/ 1465 h 1530"/>
                  <a:gd name="T58" fmla="*/ 1108 w 2375"/>
                  <a:gd name="T59" fmla="*/ 1488 h 1530"/>
                  <a:gd name="T60" fmla="*/ 1017 w 2375"/>
                  <a:gd name="T61" fmla="*/ 1506 h 1530"/>
                  <a:gd name="T62" fmla="*/ 924 w 2375"/>
                  <a:gd name="T63" fmla="*/ 1519 h 1530"/>
                  <a:gd name="T64" fmla="*/ 831 w 2375"/>
                  <a:gd name="T65" fmla="*/ 1527 h 1530"/>
                  <a:gd name="T66" fmla="*/ 737 w 2375"/>
                  <a:gd name="T67" fmla="*/ 1530 h 1530"/>
                  <a:gd name="T68" fmla="*/ 644 w 2375"/>
                  <a:gd name="T69" fmla="*/ 1527 h 1530"/>
                  <a:gd name="T70" fmla="*/ 553 w 2375"/>
                  <a:gd name="T71" fmla="*/ 1520 h 1530"/>
                  <a:gd name="T72" fmla="*/ 462 w 2375"/>
                  <a:gd name="T73" fmla="*/ 1507 h 1530"/>
                  <a:gd name="T74" fmla="*/ 373 w 2375"/>
                  <a:gd name="T75" fmla="*/ 1490 h 1530"/>
                  <a:gd name="T76" fmla="*/ 285 w 2375"/>
                  <a:gd name="T77" fmla="*/ 1468 h 1530"/>
                  <a:gd name="T78" fmla="*/ 199 w 2375"/>
                  <a:gd name="T79" fmla="*/ 1440 h 1530"/>
                  <a:gd name="T80" fmla="*/ 113 w 2375"/>
                  <a:gd name="T81" fmla="*/ 1407 h 1530"/>
                  <a:gd name="T82" fmla="*/ 29 w 2375"/>
                  <a:gd name="T83" fmla="*/ 1370 h 1530"/>
                  <a:gd name="T84" fmla="*/ 17 w 2375"/>
                  <a:gd name="T85" fmla="*/ 1362 h 1530"/>
                  <a:gd name="T86" fmla="*/ 8 w 2375"/>
                  <a:gd name="T87" fmla="*/ 1352 h 1530"/>
                  <a:gd name="T88" fmla="*/ 2 w 2375"/>
                  <a:gd name="T89" fmla="*/ 1339 h 1530"/>
                  <a:gd name="T90" fmla="*/ 0 w 2375"/>
                  <a:gd name="T91" fmla="*/ 1325 h 1530"/>
                  <a:gd name="T92" fmla="*/ 2 w 2375"/>
                  <a:gd name="T93" fmla="*/ 1311 h 1530"/>
                  <a:gd name="T94" fmla="*/ 8 w 2375"/>
                  <a:gd name="T95" fmla="*/ 1298 h 1530"/>
                  <a:gd name="T96" fmla="*/ 789 w 2375"/>
                  <a:gd name="T97" fmla="*/ 24 h 1530"/>
                  <a:gd name="T98" fmla="*/ 798 w 2375"/>
                  <a:gd name="T99" fmla="*/ 14 h 1530"/>
                  <a:gd name="T100" fmla="*/ 808 w 2375"/>
                  <a:gd name="T101" fmla="*/ 7 h 1530"/>
                  <a:gd name="T102" fmla="*/ 820 w 2375"/>
                  <a:gd name="T103" fmla="*/ 2 h 1530"/>
                  <a:gd name="T104" fmla="*/ 832 w 2375"/>
                  <a:gd name="T105" fmla="*/ 0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75" h="1530">
                    <a:moveTo>
                      <a:pt x="832" y="0"/>
                    </a:moveTo>
                    <a:lnTo>
                      <a:pt x="2325" y="0"/>
                    </a:lnTo>
                    <a:lnTo>
                      <a:pt x="2338" y="2"/>
                    </a:lnTo>
                    <a:lnTo>
                      <a:pt x="2351" y="8"/>
                    </a:lnTo>
                    <a:lnTo>
                      <a:pt x="2362" y="17"/>
                    </a:lnTo>
                    <a:lnTo>
                      <a:pt x="2370" y="29"/>
                    </a:lnTo>
                    <a:lnTo>
                      <a:pt x="2374" y="42"/>
                    </a:lnTo>
                    <a:lnTo>
                      <a:pt x="2375" y="56"/>
                    </a:lnTo>
                    <a:lnTo>
                      <a:pt x="2362" y="150"/>
                    </a:lnTo>
                    <a:lnTo>
                      <a:pt x="2344" y="242"/>
                    </a:lnTo>
                    <a:lnTo>
                      <a:pt x="2322" y="333"/>
                    </a:lnTo>
                    <a:lnTo>
                      <a:pt x="2294" y="421"/>
                    </a:lnTo>
                    <a:lnTo>
                      <a:pt x="2262" y="507"/>
                    </a:lnTo>
                    <a:lnTo>
                      <a:pt x="2225" y="592"/>
                    </a:lnTo>
                    <a:lnTo>
                      <a:pt x="2183" y="674"/>
                    </a:lnTo>
                    <a:lnTo>
                      <a:pt x="2136" y="754"/>
                    </a:lnTo>
                    <a:lnTo>
                      <a:pt x="2085" y="831"/>
                    </a:lnTo>
                    <a:lnTo>
                      <a:pt x="2030" y="905"/>
                    </a:lnTo>
                    <a:lnTo>
                      <a:pt x="1971" y="976"/>
                    </a:lnTo>
                    <a:lnTo>
                      <a:pt x="1908" y="1045"/>
                    </a:lnTo>
                    <a:lnTo>
                      <a:pt x="1840" y="1109"/>
                    </a:lnTo>
                    <a:lnTo>
                      <a:pt x="1769" y="1169"/>
                    </a:lnTo>
                    <a:lnTo>
                      <a:pt x="1694" y="1226"/>
                    </a:lnTo>
                    <a:lnTo>
                      <a:pt x="1618" y="1277"/>
                    </a:lnTo>
                    <a:lnTo>
                      <a:pt x="1538" y="1324"/>
                    </a:lnTo>
                    <a:lnTo>
                      <a:pt x="1456" y="1366"/>
                    </a:lnTo>
                    <a:lnTo>
                      <a:pt x="1372" y="1404"/>
                    </a:lnTo>
                    <a:lnTo>
                      <a:pt x="1285" y="1437"/>
                    </a:lnTo>
                    <a:lnTo>
                      <a:pt x="1197" y="1465"/>
                    </a:lnTo>
                    <a:lnTo>
                      <a:pt x="1108" y="1488"/>
                    </a:lnTo>
                    <a:lnTo>
                      <a:pt x="1017" y="1506"/>
                    </a:lnTo>
                    <a:lnTo>
                      <a:pt x="924" y="1519"/>
                    </a:lnTo>
                    <a:lnTo>
                      <a:pt x="831" y="1527"/>
                    </a:lnTo>
                    <a:lnTo>
                      <a:pt x="737" y="1530"/>
                    </a:lnTo>
                    <a:lnTo>
                      <a:pt x="644" y="1527"/>
                    </a:lnTo>
                    <a:lnTo>
                      <a:pt x="553" y="1520"/>
                    </a:lnTo>
                    <a:lnTo>
                      <a:pt x="462" y="1507"/>
                    </a:lnTo>
                    <a:lnTo>
                      <a:pt x="373" y="1490"/>
                    </a:lnTo>
                    <a:lnTo>
                      <a:pt x="285" y="1468"/>
                    </a:lnTo>
                    <a:lnTo>
                      <a:pt x="199" y="1440"/>
                    </a:lnTo>
                    <a:lnTo>
                      <a:pt x="113" y="1407"/>
                    </a:lnTo>
                    <a:lnTo>
                      <a:pt x="29" y="1370"/>
                    </a:lnTo>
                    <a:lnTo>
                      <a:pt x="17" y="1362"/>
                    </a:lnTo>
                    <a:lnTo>
                      <a:pt x="8" y="1352"/>
                    </a:lnTo>
                    <a:lnTo>
                      <a:pt x="2" y="1339"/>
                    </a:lnTo>
                    <a:lnTo>
                      <a:pt x="0" y="1325"/>
                    </a:lnTo>
                    <a:lnTo>
                      <a:pt x="2" y="1311"/>
                    </a:lnTo>
                    <a:lnTo>
                      <a:pt x="8" y="1298"/>
                    </a:lnTo>
                    <a:lnTo>
                      <a:pt x="789" y="24"/>
                    </a:lnTo>
                    <a:lnTo>
                      <a:pt x="798" y="14"/>
                    </a:lnTo>
                    <a:lnTo>
                      <a:pt x="808" y="7"/>
                    </a:lnTo>
                    <a:lnTo>
                      <a:pt x="820" y="2"/>
                    </a:lnTo>
                    <a:lnTo>
                      <a:pt x="8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xmlns="" id="{2736F4A3-8F15-464A-AB67-90603BBAF5AC}"/>
                </a:ext>
              </a:extLst>
            </p:cNvPr>
            <p:cNvGrpSpPr/>
            <p:nvPr/>
          </p:nvGrpSpPr>
          <p:grpSpPr>
            <a:xfrm>
              <a:off x="-4122705" y="3612465"/>
              <a:ext cx="305634" cy="303612"/>
              <a:chOff x="5509038" y="2829908"/>
              <a:chExt cx="376386" cy="373901"/>
            </a:xfrm>
            <a:solidFill>
              <a:schemeClr val="bg1"/>
            </a:solidFill>
          </p:grpSpPr>
          <p:sp>
            <p:nvSpPr>
              <p:cNvPr id="215" name="Freeform 6">
                <a:extLst>
                  <a:ext uri="{FF2B5EF4-FFF2-40B4-BE49-F238E27FC236}">
                    <a16:creationId xmlns:a16="http://schemas.microsoft.com/office/drawing/2014/main" xmlns="" id="{6BDD2C57-5C6D-4BBE-B32C-22A4813B0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038" y="2887049"/>
                <a:ext cx="318002" cy="316760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6" name="Freeform 7">
                <a:extLst>
                  <a:ext uri="{FF2B5EF4-FFF2-40B4-BE49-F238E27FC236}">
                    <a16:creationId xmlns:a16="http://schemas.microsoft.com/office/drawing/2014/main" xmlns="" id="{593C312C-42EF-48F5-8EF5-2E5AF3133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9781" y="2954127"/>
                <a:ext cx="170181" cy="168938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7" name="Freeform 8">
                <a:extLst>
                  <a:ext uri="{FF2B5EF4-FFF2-40B4-BE49-F238E27FC236}">
                    <a16:creationId xmlns:a16="http://schemas.microsoft.com/office/drawing/2014/main" xmlns="" id="{A71D060C-D9D4-4840-B8A5-C357AB5E9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977" y="2829908"/>
                <a:ext cx="207447" cy="206204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xmlns="" id="{225218C1-6974-4737-BF2A-AD64CAF9D25C}"/>
                </a:ext>
              </a:extLst>
            </p:cNvPr>
            <p:cNvGrpSpPr/>
            <p:nvPr/>
          </p:nvGrpSpPr>
          <p:grpSpPr>
            <a:xfrm>
              <a:off x="-1777056" y="3622676"/>
              <a:ext cx="344602" cy="283188"/>
              <a:chOff x="7000875" y="2609851"/>
              <a:chExt cx="481013" cy="395288"/>
            </a:xfrm>
            <a:solidFill>
              <a:schemeClr val="bg1"/>
            </a:solidFill>
          </p:grpSpPr>
          <p:sp>
            <p:nvSpPr>
              <p:cNvPr id="213" name="Freeform 39">
                <a:extLst>
                  <a:ext uri="{FF2B5EF4-FFF2-40B4-BE49-F238E27FC236}">
                    <a16:creationId xmlns:a16="http://schemas.microsoft.com/office/drawing/2014/main" xmlns="" id="{1D28A54B-F491-4C49-B497-D64415EAF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0875" y="26384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4" name="Freeform 40">
                <a:extLst>
                  <a:ext uri="{FF2B5EF4-FFF2-40B4-BE49-F238E27FC236}">
                    <a16:creationId xmlns:a16="http://schemas.microsoft.com/office/drawing/2014/main" xmlns="" id="{70C3FFFC-075F-4C96-BEE3-C3335C1563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2663" y="26098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xmlns="" id="{B032C685-1084-434C-B5AF-87CDDFE7AE10}"/>
                </a:ext>
              </a:extLst>
            </p:cNvPr>
            <p:cNvGrpSpPr/>
            <p:nvPr/>
          </p:nvGrpSpPr>
          <p:grpSpPr>
            <a:xfrm>
              <a:off x="-3353025" y="3591590"/>
              <a:ext cx="343028" cy="345360"/>
              <a:chOff x="7156450" y="2708275"/>
              <a:chExt cx="233363" cy="234950"/>
            </a:xfrm>
            <a:solidFill>
              <a:schemeClr val="bg1"/>
            </a:solidFill>
          </p:grpSpPr>
          <p:sp>
            <p:nvSpPr>
              <p:cNvPr id="211" name="Rectangle 33">
                <a:extLst>
                  <a:ext uri="{FF2B5EF4-FFF2-40B4-BE49-F238E27FC236}">
                    <a16:creationId xmlns:a16="http://schemas.microsoft.com/office/drawing/2014/main" xmlns="" id="{0A7039D4-90A4-417E-B440-24C0E4307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56450" y="2803525"/>
                <a:ext cx="41275" cy="1238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2" name="Freeform 34">
                <a:extLst>
                  <a:ext uri="{FF2B5EF4-FFF2-40B4-BE49-F238E27FC236}">
                    <a16:creationId xmlns:a16="http://schemas.microsoft.com/office/drawing/2014/main" xmlns="" id="{EE2BACDF-3FEA-4188-B3DC-F2CC7E846A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5188" y="2708275"/>
                <a:ext cx="174625" cy="234950"/>
              </a:xfrm>
              <a:custGeom>
                <a:avLst/>
                <a:gdLst>
                  <a:gd name="T0" fmla="*/ 790 w 2315"/>
                  <a:gd name="T1" fmla="*/ 1051 h 3103"/>
                  <a:gd name="T2" fmla="*/ 645 w 2315"/>
                  <a:gd name="T3" fmla="*/ 1093 h 3103"/>
                  <a:gd name="T4" fmla="*/ 513 w 2315"/>
                  <a:gd name="T5" fmla="*/ 1176 h 3103"/>
                  <a:gd name="T6" fmla="*/ 407 w 2315"/>
                  <a:gd name="T7" fmla="*/ 1297 h 3103"/>
                  <a:gd name="T8" fmla="*/ 338 w 2315"/>
                  <a:gd name="T9" fmla="*/ 1438 h 3103"/>
                  <a:gd name="T10" fmla="*/ 311 w 2315"/>
                  <a:gd name="T11" fmla="*/ 1590 h 3103"/>
                  <a:gd name="T12" fmla="*/ 324 w 2315"/>
                  <a:gd name="T13" fmla="*/ 1743 h 3103"/>
                  <a:gd name="T14" fmla="*/ 378 w 2315"/>
                  <a:gd name="T15" fmla="*/ 1890 h 3103"/>
                  <a:gd name="T16" fmla="*/ 473 w 2315"/>
                  <a:gd name="T17" fmla="*/ 2018 h 3103"/>
                  <a:gd name="T18" fmla="*/ 600 w 2315"/>
                  <a:gd name="T19" fmla="*/ 2115 h 3103"/>
                  <a:gd name="T20" fmla="*/ 741 w 2315"/>
                  <a:gd name="T21" fmla="*/ 2170 h 3103"/>
                  <a:gd name="T22" fmla="*/ 891 w 2315"/>
                  <a:gd name="T23" fmla="*/ 2184 h 3103"/>
                  <a:gd name="T24" fmla="*/ 1039 w 2315"/>
                  <a:gd name="T25" fmla="*/ 2157 h 3103"/>
                  <a:gd name="T26" fmla="*/ 1176 w 2315"/>
                  <a:gd name="T27" fmla="*/ 2087 h 3103"/>
                  <a:gd name="T28" fmla="*/ 1294 w 2315"/>
                  <a:gd name="T29" fmla="*/ 1977 h 3103"/>
                  <a:gd name="T30" fmla="*/ 1375 w 2315"/>
                  <a:gd name="T31" fmla="*/ 1842 h 3103"/>
                  <a:gd name="T32" fmla="*/ 1415 w 2315"/>
                  <a:gd name="T33" fmla="*/ 1693 h 3103"/>
                  <a:gd name="T34" fmla="*/ 1415 w 2315"/>
                  <a:gd name="T35" fmla="*/ 1539 h 3103"/>
                  <a:gd name="T36" fmla="*/ 1375 w 2315"/>
                  <a:gd name="T37" fmla="*/ 1390 h 3103"/>
                  <a:gd name="T38" fmla="*/ 1294 w 2315"/>
                  <a:gd name="T39" fmla="*/ 1253 h 3103"/>
                  <a:gd name="T40" fmla="*/ 1176 w 2315"/>
                  <a:gd name="T41" fmla="*/ 1143 h 3103"/>
                  <a:gd name="T42" fmla="*/ 1039 w 2315"/>
                  <a:gd name="T43" fmla="*/ 1074 h 3103"/>
                  <a:gd name="T44" fmla="*/ 891 w 2315"/>
                  <a:gd name="T45" fmla="*/ 1046 h 3103"/>
                  <a:gd name="T46" fmla="*/ 1320 w 2315"/>
                  <a:gd name="T47" fmla="*/ 1046 h 3103"/>
                  <a:gd name="T48" fmla="*/ 1417 w 2315"/>
                  <a:gd name="T49" fmla="*/ 1140 h 3103"/>
                  <a:gd name="T50" fmla="*/ 1515 w 2315"/>
                  <a:gd name="T51" fmla="*/ 1297 h 3103"/>
                  <a:gd name="T52" fmla="*/ 1571 w 2315"/>
                  <a:gd name="T53" fmla="*/ 1468 h 3103"/>
                  <a:gd name="T54" fmla="*/ 1584 w 2315"/>
                  <a:gd name="T55" fmla="*/ 1647 h 3103"/>
                  <a:gd name="T56" fmla="*/ 1555 w 2315"/>
                  <a:gd name="T57" fmla="*/ 1825 h 3103"/>
                  <a:gd name="T58" fmla="*/ 1484 w 2315"/>
                  <a:gd name="T59" fmla="*/ 1992 h 3103"/>
                  <a:gd name="T60" fmla="*/ 1664 w 2315"/>
                  <a:gd name="T61" fmla="*/ 2118 h 3103"/>
                  <a:gd name="T62" fmla="*/ 2315 w 2315"/>
                  <a:gd name="T63" fmla="*/ 2800 h 3103"/>
                  <a:gd name="T64" fmla="*/ 2307 w 2315"/>
                  <a:gd name="T65" fmla="*/ 2859 h 3103"/>
                  <a:gd name="T66" fmla="*/ 2276 w 2315"/>
                  <a:gd name="T67" fmla="*/ 2943 h 3103"/>
                  <a:gd name="T68" fmla="*/ 2209 w 2315"/>
                  <a:gd name="T69" fmla="*/ 3030 h 3103"/>
                  <a:gd name="T70" fmla="*/ 2128 w 2315"/>
                  <a:gd name="T71" fmla="*/ 3078 h 3103"/>
                  <a:gd name="T72" fmla="*/ 2053 w 2315"/>
                  <a:gd name="T73" fmla="*/ 3099 h 3103"/>
                  <a:gd name="T74" fmla="*/ 2010 w 2315"/>
                  <a:gd name="T75" fmla="*/ 3103 h 3103"/>
                  <a:gd name="T76" fmla="*/ 1403 w 2315"/>
                  <a:gd name="T77" fmla="*/ 2335 h 3103"/>
                  <a:gd name="T78" fmla="*/ 774 w 2315"/>
                  <a:gd name="T79" fmla="*/ 2903 h 3103"/>
                  <a:gd name="T80" fmla="*/ 657 w 2315"/>
                  <a:gd name="T81" fmla="*/ 2320 h 3103"/>
                  <a:gd name="T82" fmla="*/ 544 w 2315"/>
                  <a:gd name="T83" fmla="*/ 2903 h 3103"/>
                  <a:gd name="T84" fmla="*/ 545 w 2315"/>
                  <a:gd name="T85" fmla="*/ 687 h 3103"/>
                  <a:gd name="T86" fmla="*/ 657 w 2315"/>
                  <a:gd name="T87" fmla="*/ 911 h 3103"/>
                  <a:gd name="T88" fmla="*/ 774 w 2315"/>
                  <a:gd name="T89" fmla="*/ 0 h 3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15" h="3103">
                    <a:moveTo>
                      <a:pt x="891" y="1046"/>
                    </a:moveTo>
                    <a:lnTo>
                      <a:pt x="841" y="1046"/>
                    </a:lnTo>
                    <a:lnTo>
                      <a:pt x="790" y="1051"/>
                    </a:lnTo>
                    <a:lnTo>
                      <a:pt x="741" y="1061"/>
                    </a:lnTo>
                    <a:lnTo>
                      <a:pt x="693" y="1074"/>
                    </a:lnTo>
                    <a:lnTo>
                      <a:pt x="645" y="1093"/>
                    </a:lnTo>
                    <a:lnTo>
                      <a:pt x="600" y="1116"/>
                    </a:lnTo>
                    <a:lnTo>
                      <a:pt x="555" y="1143"/>
                    </a:lnTo>
                    <a:lnTo>
                      <a:pt x="513" y="1176"/>
                    </a:lnTo>
                    <a:lnTo>
                      <a:pt x="474" y="1213"/>
                    </a:lnTo>
                    <a:lnTo>
                      <a:pt x="438" y="1253"/>
                    </a:lnTo>
                    <a:lnTo>
                      <a:pt x="407" y="1297"/>
                    </a:lnTo>
                    <a:lnTo>
                      <a:pt x="379" y="1342"/>
                    </a:lnTo>
                    <a:lnTo>
                      <a:pt x="356" y="1390"/>
                    </a:lnTo>
                    <a:lnTo>
                      <a:pt x="338" y="1438"/>
                    </a:lnTo>
                    <a:lnTo>
                      <a:pt x="325" y="1487"/>
                    </a:lnTo>
                    <a:lnTo>
                      <a:pt x="316" y="1539"/>
                    </a:lnTo>
                    <a:lnTo>
                      <a:pt x="311" y="1590"/>
                    </a:lnTo>
                    <a:lnTo>
                      <a:pt x="311" y="1641"/>
                    </a:lnTo>
                    <a:lnTo>
                      <a:pt x="316" y="1693"/>
                    </a:lnTo>
                    <a:lnTo>
                      <a:pt x="324" y="1743"/>
                    </a:lnTo>
                    <a:lnTo>
                      <a:pt x="338" y="1794"/>
                    </a:lnTo>
                    <a:lnTo>
                      <a:pt x="356" y="1842"/>
                    </a:lnTo>
                    <a:lnTo>
                      <a:pt x="378" y="1890"/>
                    </a:lnTo>
                    <a:lnTo>
                      <a:pt x="406" y="1935"/>
                    </a:lnTo>
                    <a:lnTo>
                      <a:pt x="437" y="1977"/>
                    </a:lnTo>
                    <a:lnTo>
                      <a:pt x="473" y="2018"/>
                    </a:lnTo>
                    <a:lnTo>
                      <a:pt x="513" y="2054"/>
                    </a:lnTo>
                    <a:lnTo>
                      <a:pt x="554" y="2087"/>
                    </a:lnTo>
                    <a:lnTo>
                      <a:pt x="600" y="2115"/>
                    </a:lnTo>
                    <a:lnTo>
                      <a:pt x="645" y="2138"/>
                    </a:lnTo>
                    <a:lnTo>
                      <a:pt x="693" y="2157"/>
                    </a:lnTo>
                    <a:lnTo>
                      <a:pt x="741" y="2170"/>
                    </a:lnTo>
                    <a:lnTo>
                      <a:pt x="790" y="2179"/>
                    </a:lnTo>
                    <a:lnTo>
                      <a:pt x="841" y="2184"/>
                    </a:lnTo>
                    <a:lnTo>
                      <a:pt x="891" y="2184"/>
                    </a:lnTo>
                    <a:lnTo>
                      <a:pt x="941" y="2179"/>
                    </a:lnTo>
                    <a:lnTo>
                      <a:pt x="990" y="2170"/>
                    </a:lnTo>
                    <a:lnTo>
                      <a:pt x="1039" y="2157"/>
                    </a:lnTo>
                    <a:lnTo>
                      <a:pt x="1087" y="2138"/>
                    </a:lnTo>
                    <a:lnTo>
                      <a:pt x="1132" y="2115"/>
                    </a:lnTo>
                    <a:lnTo>
                      <a:pt x="1176" y="2087"/>
                    </a:lnTo>
                    <a:lnTo>
                      <a:pt x="1218" y="2054"/>
                    </a:lnTo>
                    <a:lnTo>
                      <a:pt x="1258" y="2018"/>
                    </a:lnTo>
                    <a:lnTo>
                      <a:pt x="1294" y="1977"/>
                    </a:lnTo>
                    <a:lnTo>
                      <a:pt x="1326" y="1934"/>
                    </a:lnTo>
                    <a:lnTo>
                      <a:pt x="1352" y="1888"/>
                    </a:lnTo>
                    <a:lnTo>
                      <a:pt x="1375" y="1842"/>
                    </a:lnTo>
                    <a:lnTo>
                      <a:pt x="1393" y="1793"/>
                    </a:lnTo>
                    <a:lnTo>
                      <a:pt x="1406" y="1743"/>
                    </a:lnTo>
                    <a:lnTo>
                      <a:pt x="1415" y="1693"/>
                    </a:lnTo>
                    <a:lnTo>
                      <a:pt x="1419" y="1641"/>
                    </a:lnTo>
                    <a:lnTo>
                      <a:pt x="1419" y="1590"/>
                    </a:lnTo>
                    <a:lnTo>
                      <a:pt x="1415" y="1539"/>
                    </a:lnTo>
                    <a:lnTo>
                      <a:pt x="1406" y="1487"/>
                    </a:lnTo>
                    <a:lnTo>
                      <a:pt x="1393" y="1438"/>
                    </a:lnTo>
                    <a:lnTo>
                      <a:pt x="1375" y="1390"/>
                    </a:lnTo>
                    <a:lnTo>
                      <a:pt x="1352" y="1342"/>
                    </a:lnTo>
                    <a:lnTo>
                      <a:pt x="1325" y="1297"/>
                    </a:lnTo>
                    <a:lnTo>
                      <a:pt x="1294" y="1253"/>
                    </a:lnTo>
                    <a:lnTo>
                      <a:pt x="1258" y="1213"/>
                    </a:lnTo>
                    <a:lnTo>
                      <a:pt x="1218" y="1176"/>
                    </a:lnTo>
                    <a:lnTo>
                      <a:pt x="1176" y="1143"/>
                    </a:lnTo>
                    <a:lnTo>
                      <a:pt x="1132" y="1115"/>
                    </a:lnTo>
                    <a:lnTo>
                      <a:pt x="1086" y="1093"/>
                    </a:lnTo>
                    <a:lnTo>
                      <a:pt x="1039" y="1074"/>
                    </a:lnTo>
                    <a:lnTo>
                      <a:pt x="990" y="1061"/>
                    </a:lnTo>
                    <a:lnTo>
                      <a:pt x="941" y="1051"/>
                    </a:lnTo>
                    <a:lnTo>
                      <a:pt x="891" y="1046"/>
                    </a:lnTo>
                    <a:close/>
                    <a:moveTo>
                      <a:pt x="774" y="0"/>
                    </a:moveTo>
                    <a:lnTo>
                      <a:pt x="1320" y="0"/>
                    </a:lnTo>
                    <a:lnTo>
                      <a:pt x="1320" y="1046"/>
                    </a:lnTo>
                    <a:lnTo>
                      <a:pt x="1348" y="1069"/>
                    </a:lnTo>
                    <a:lnTo>
                      <a:pt x="1375" y="1094"/>
                    </a:lnTo>
                    <a:lnTo>
                      <a:pt x="1417" y="1140"/>
                    </a:lnTo>
                    <a:lnTo>
                      <a:pt x="1455" y="1191"/>
                    </a:lnTo>
                    <a:lnTo>
                      <a:pt x="1488" y="1242"/>
                    </a:lnTo>
                    <a:lnTo>
                      <a:pt x="1515" y="1297"/>
                    </a:lnTo>
                    <a:lnTo>
                      <a:pt x="1538" y="1352"/>
                    </a:lnTo>
                    <a:lnTo>
                      <a:pt x="1557" y="1410"/>
                    </a:lnTo>
                    <a:lnTo>
                      <a:pt x="1571" y="1468"/>
                    </a:lnTo>
                    <a:lnTo>
                      <a:pt x="1580" y="1528"/>
                    </a:lnTo>
                    <a:lnTo>
                      <a:pt x="1584" y="1587"/>
                    </a:lnTo>
                    <a:lnTo>
                      <a:pt x="1584" y="1647"/>
                    </a:lnTo>
                    <a:lnTo>
                      <a:pt x="1579" y="1707"/>
                    </a:lnTo>
                    <a:lnTo>
                      <a:pt x="1569" y="1766"/>
                    </a:lnTo>
                    <a:lnTo>
                      <a:pt x="1555" y="1825"/>
                    </a:lnTo>
                    <a:lnTo>
                      <a:pt x="1536" y="1881"/>
                    </a:lnTo>
                    <a:lnTo>
                      <a:pt x="1512" y="1937"/>
                    </a:lnTo>
                    <a:lnTo>
                      <a:pt x="1484" y="1992"/>
                    </a:lnTo>
                    <a:lnTo>
                      <a:pt x="1451" y="2043"/>
                    </a:lnTo>
                    <a:lnTo>
                      <a:pt x="1579" y="2171"/>
                    </a:lnTo>
                    <a:lnTo>
                      <a:pt x="1664" y="2118"/>
                    </a:lnTo>
                    <a:lnTo>
                      <a:pt x="2315" y="2786"/>
                    </a:lnTo>
                    <a:lnTo>
                      <a:pt x="2315" y="2791"/>
                    </a:lnTo>
                    <a:lnTo>
                      <a:pt x="2315" y="2800"/>
                    </a:lnTo>
                    <a:lnTo>
                      <a:pt x="2314" y="2815"/>
                    </a:lnTo>
                    <a:lnTo>
                      <a:pt x="2311" y="2835"/>
                    </a:lnTo>
                    <a:lnTo>
                      <a:pt x="2307" y="2859"/>
                    </a:lnTo>
                    <a:lnTo>
                      <a:pt x="2300" y="2884"/>
                    </a:lnTo>
                    <a:lnTo>
                      <a:pt x="2290" y="2913"/>
                    </a:lnTo>
                    <a:lnTo>
                      <a:pt x="2276" y="2943"/>
                    </a:lnTo>
                    <a:lnTo>
                      <a:pt x="2257" y="2974"/>
                    </a:lnTo>
                    <a:lnTo>
                      <a:pt x="2234" y="3005"/>
                    </a:lnTo>
                    <a:lnTo>
                      <a:pt x="2209" y="3030"/>
                    </a:lnTo>
                    <a:lnTo>
                      <a:pt x="2183" y="3050"/>
                    </a:lnTo>
                    <a:lnTo>
                      <a:pt x="2156" y="3066"/>
                    </a:lnTo>
                    <a:lnTo>
                      <a:pt x="2128" y="3078"/>
                    </a:lnTo>
                    <a:lnTo>
                      <a:pt x="2101" y="3087"/>
                    </a:lnTo>
                    <a:lnTo>
                      <a:pt x="2076" y="3095"/>
                    </a:lnTo>
                    <a:lnTo>
                      <a:pt x="2053" y="3099"/>
                    </a:lnTo>
                    <a:lnTo>
                      <a:pt x="2034" y="3102"/>
                    </a:lnTo>
                    <a:lnTo>
                      <a:pt x="2019" y="3103"/>
                    </a:lnTo>
                    <a:lnTo>
                      <a:pt x="2010" y="3103"/>
                    </a:lnTo>
                    <a:lnTo>
                      <a:pt x="2006" y="3103"/>
                    </a:lnTo>
                    <a:lnTo>
                      <a:pt x="1355" y="2435"/>
                    </a:lnTo>
                    <a:lnTo>
                      <a:pt x="1403" y="2335"/>
                    </a:lnTo>
                    <a:lnTo>
                      <a:pt x="1320" y="2252"/>
                    </a:lnTo>
                    <a:lnTo>
                      <a:pt x="1320" y="2903"/>
                    </a:lnTo>
                    <a:lnTo>
                      <a:pt x="774" y="2903"/>
                    </a:lnTo>
                    <a:lnTo>
                      <a:pt x="774" y="2345"/>
                    </a:lnTo>
                    <a:lnTo>
                      <a:pt x="715" y="2336"/>
                    </a:lnTo>
                    <a:lnTo>
                      <a:pt x="657" y="2320"/>
                    </a:lnTo>
                    <a:lnTo>
                      <a:pt x="600" y="2300"/>
                    </a:lnTo>
                    <a:lnTo>
                      <a:pt x="544" y="2274"/>
                    </a:lnTo>
                    <a:lnTo>
                      <a:pt x="544" y="2903"/>
                    </a:lnTo>
                    <a:lnTo>
                      <a:pt x="0" y="2903"/>
                    </a:lnTo>
                    <a:lnTo>
                      <a:pt x="0" y="687"/>
                    </a:lnTo>
                    <a:lnTo>
                      <a:pt x="545" y="687"/>
                    </a:lnTo>
                    <a:lnTo>
                      <a:pt x="545" y="957"/>
                    </a:lnTo>
                    <a:lnTo>
                      <a:pt x="601" y="932"/>
                    </a:lnTo>
                    <a:lnTo>
                      <a:pt x="657" y="911"/>
                    </a:lnTo>
                    <a:lnTo>
                      <a:pt x="715" y="896"/>
                    </a:lnTo>
                    <a:lnTo>
                      <a:pt x="774" y="885"/>
                    </a:lnTo>
                    <a:lnTo>
                      <a:pt x="7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xmlns="" id="{65DA7C84-2018-435F-9C90-62AF1B237DFA}"/>
                </a:ext>
              </a:extLst>
            </p:cNvPr>
            <p:cNvGrpSpPr/>
            <p:nvPr/>
          </p:nvGrpSpPr>
          <p:grpSpPr>
            <a:xfrm>
              <a:off x="-4911084" y="3596397"/>
              <a:ext cx="305634" cy="335748"/>
              <a:chOff x="4776788" y="2243138"/>
              <a:chExt cx="434976" cy="477838"/>
            </a:xfrm>
            <a:solidFill>
              <a:schemeClr val="bg1"/>
            </a:solidFill>
          </p:grpSpPr>
          <p:sp>
            <p:nvSpPr>
              <p:cNvPr id="199" name="Freeform 17">
                <a:extLst>
                  <a:ext uri="{FF2B5EF4-FFF2-40B4-BE49-F238E27FC236}">
                    <a16:creationId xmlns:a16="http://schemas.microsoft.com/office/drawing/2014/main" xmlns="" id="{F5701ADB-6507-4D87-B31F-000BBEE90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8226" y="2316163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0" name="Freeform 18">
                <a:extLst>
                  <a:ext uri="{FF2B5EF4-FFF2-40B4-BE49-F238E27FC236}">
                    <a16:creationId xmlns:a16="http://schemas.microsoft.com/office/drawing/2014/main" xmlns="" id="{E82FE394-EDFE-4322-954D-B8B6418AD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751" y="224313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1" name="Freeform 19">
                <a:extLst>
                  <a:ext uri="{FF2B5EF4-FFF2-40B4-BE49-F238E27FC236}">
                    <a16:creationId xmlns:a16="http://schemas.microsoft.com/office/drawing/2014/main" xmlns="" id="{51C8E05B-6083-4F33-8D0B-AAA46F20D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563" y="227171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2" name="Freeform 20">
                <a:extLst>
                  <a:ext uri="{FF2B5EF4-FFF2-40B4-BE49-F238E27FC236}">
                    <a16:creationId xmlns:a16="http://schemas.microsoft.com/office/drawing/2014/main" xmlns="" id="{8CD29FB9-39A6-4848-9DA5-F002DF845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34632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3" name="Freeform 21">
                <a:extLst>
                  <a:ext uri="{FF2B5EF4-FFF2-40B4-BE49-F238E27FC236}">
                    <a16:creationId xmlns:a16="http://schemas.microsoft.com/office/drawing/2014/main" xmlns="" id="{8F6ACC32-0CFA-4D4E-9BAF-5D1D2DD0B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788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4" name="Freeform 22">
                <a:extLst>
                  <a:ext uri="{FF2B5EF4-FFF2-40B4-BE49-F238E27FC236}">
                    <a16:creationId xmlns:a16="http://schemas.microsoft.com/office/drawing/2014/main" xmlns="" id="{6ED044F5-A5D2-42EA-B6A3-D460FBA0A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54000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5" name="Freeform 23">
                <a:extLst>
                  <a:ext uri="{FF2B5EF4-FFF2-40B4-BE49-F238E27FC236}">
                    <a16:creationId xmlns:a16="http://schemas.microsoft.com/office/drawing/2014/main" xmlns="" id="{E4E02E8C-3569-41BB-B69F-6B72B8CCD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54000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6" name="Freeform 24">
                <a:extLst>
                  <a:ext uri="{FF2B5EF4-FFF2-40B4-BE49-F238E27FC236}">
                    <a16:creationId xmlns:a16="http://schemas.microsoft.com/office/drawing/2014/main" xmlns="" id="{5E1DF089-F77D-4202-B866-5176C20926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726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7" name="Freeform 25">
                <a:extLst>
                  <a:ext uri="{FF2B5EF4-FFF2-40B4-BE49-F238E27FC236}">
                    <a16:creationId xmlns:a16="http://schemas.microsoft.com/office/drawing/2014/main" xmlns="" id="{4930F051-2185-48AC-B761-19B49D060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34632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8" name="Freeform 26">
                <a:extLst>
                  <a:ext uri="{FF2B5EF4-FFF2-40B4-BE49-F238E27FC236}">
                    <a16:creationId xmlns:a16="http://schemas.microsoft.com/office/drawing/2014/main" xmlns="" id="{578CF308-CC2E-49D7-B4DB-C03C339CA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238" y="227171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9" name="Freeform 27">
                <a:extLst>
                  <a:ext uri="{FF2B5EF4-FFF2-40B4-BE49-F238E27FC236}">
                    <a16:creationId xmlns:a16="http://schemas.microsoft.com/office/drawing/2014/main" xmlns="" id="{A06E9BDD-5BAF-4D3B-8FC3-646D25CF5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2051" y="238283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0" name="Freeform 28">
                <a:extLst>
                  <a:ext uri="{FF2B5EF4-FFF2-40B4-BE49-F238E27FC236}">
                    <a16:creationId xmlns:a16="http://schemas.microsoft.com/office/drawing/2014/main" xmlns="" id="{395A6656-AACC-4A0E-B719-71603EB05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463" y="254317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</p:grpSp>
      <p:sp>
        <p:nvSpPr>
          <p:cNvPr id="223" name="Rectangle 10">
            <a:extLst>
              <a:ext uri="{FF2B5EF4-FFF2-40B4-BE49-F238E27FC236}">
                <a16:creationId xmlns:a16="http://schemas.microsoft.com/office/drawing/2014/main" xmlns="" id="{31B2EB89-7278-494F-B38A-EDAE29EAC17A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3524079" y="963839"/>
            <a:ext cx="885825" cy="158237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xmlns="" id="{D4D2BE7F-55B0-4C73-BFA2-8ECD85FE80DF}"/>
              </a:ext>
            </a:extLst>
          </p:cNvPr>
          <p:cNvSpPr txBox="1"/>
          <p:nvPr/>
        </p:nvSpPr>
        <p:spPr>
          <a:xfrm>
            <a:off x="3284768" y="1431862"/>
            <a:ext cx="1364446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here.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889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 Step Arrows Concept for Presentation</a:t>
            </a:r>
            <a:endParaRPr lang="en-US" dirty="0">
              <a:latin typeface="+mn-lt"/>
            </a:endParaRPr>
          </a:p>
        </p:txBody>
      </p:sp>
      <p:sp>
        <p:nvSpPr>
          <p:cNvPr id="97" name="Rectangle 13">
            <a:extLst>
              <a:ext uri="{FF2B5EF4-FFF2-40B4-BE49-F238E27FC236}">
                <a16:creationId xmlns:a16="http://schemas.microsoft.com/office/drawing/2014/main" xmlns="" id="{E4F0F33A-24C3-46E0-9DB8-2D2CE35297C9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7045416" y="2095501"/>
            <a:ext cx="4571999" cy="3428999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3584010F-D024-4D8D-8450-26FF18E0715C}"/>
              </a:ext>
            </a:extLst>
          </p:cNvPr>
          <p:cNvSpPr txBox="1"/>
          <p:nvPr/>
        </p:nvSpPr>
        <p:spPr>
          <a:xfrm>
            <a:off x="7857298" y="2868678"/>
            <a:ext cx="294823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This is a sample text. Insert your desired text here. 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xmlns="" id="{E1872EAA-D743-41CC-A2FD-853778CB8030}"/>
              </a:ext>
            </a:extLst>
          </p:cNvPr>
          <p:cNvCxnSpPr/>
          <p:nvPr/>
        </p:nvCxnSpPr>
        <p:spPr>
          <a:xfrm>
            <a:off x="7807415" y="2594772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xmlns="" id="{15B7087D-1688-4887-AC2B-3BF0B103E6CE}"/>
              </a:ext>
            </a:extLst>
          </p:cNvPr>
          <p:cNvSpPr txBox="1"/>
          <p:nvPr/>
        </p:nvSpPr>
        <p:spPr>
          <a:xfrm>
            <a:off x="8697744" y="1876591"/>
            <a:ext cx="212777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Placeholder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B534EFBF-1BF5-4624-ADD1-2E86721D7550}"/>
              </a:ext>
            </a:extLst>
          </p:cNvPr>
          <p:cNvGrpSpPr/>
          <p:nvPr/>
        </p:nvGrpSpPr>
        <p:grpSpPr>
          <a:xfrm>
            <a:off x="7994093" y="1842306"/>
            <a:ext cx="483249" cy="464014"/>
            <a:chOff x="4616450" y="4732338"/>
            <a:chExt cx="638175" cy="612774"/>
          </a:xfrm>
          <a:solidFill>
            <a:schemeClr val="bg1"/>
          </a:solidFill>
        </p:grpSpPr>
        <p:sp>
          <p:nvSpPr>
            <p:cNvPr id="103" name="Freeform 50">
              <a:extLst>
                <a:ext uri="{FF2B5EF4-FFF2-40B4-BE49-F238E27FC236}">
                  <a16:creationId xmlns:a16="http://schemas.microsoft.com/office/drawing/2014/main" xmlns="" id="{6B4631C1-C203-4BA0-A845-791EE938C6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0" y="4883150"/>
              <a:ext cx="638175" cy="461962"/>
            </a:xfrm>
            <a:custGeom>
              <a:avLst/>
              <a:gdLst>
                <a:gd name="T0" fmla="*/ 1731 w 3614"/>
                <a:gd name="T1" fmla="*/ 469 h 2623"/>
                <a:gd name="T2" fmla="*/ 1630 w 3614"/>
                <a:gd name="T3" fmla="*/ 601 h 2623"/>
                <a:gd name="T4" fmla="*/ 1456 w 3614"/>
                <a:gd name="T5" fmla="*/ 738 h 2623"/>
                <a:gd name="T6" fmla="*/ 1390 w 3614"/>
                <a:gd name="T7" fmla="*/ 965 h 2623"/>
                <a:gd name="T8" fmla="*/ 1454 w 3614"/>
                <a:gd name="T9" fmla="*/ 1181 h 2623"/>
                <a:gd name="T10" fmla="*/ 1614 w 3614"/>
                <a:gd name="T11" fmla="*/ 1306 h 2623"/>
                <a:gd name="T12" fmla="*/ 1862 w 3614"/>
                <a:gd name="T13" fmla="*/ 1379 h 2623"/>
                <a:gd name="T14" fmla="*/ 2016 w 3614"/>
                <a:gd name="T15" fmla="*/ 1451 h 2623"/>
                <a:gd name="T16" fmla="*/ 2079 w 3614"/>
                <a:gd name="T17" fmla="*/ 1577 h 2623"/>
                <a:gd name="T18" fmla="*/ 2044 w 3614"/>
                <a:gd name="T19" fmla="*/ 1747 h 2623"/>
                <a:gd name="T20" fmla="*/ 1909 w 3614"/>
                <a:gd name="T21" fmla="*/ 1846 h 2623"/>
                <a:gd name="T22" fmla="*/ 1763 w 3614"/>
                <a:gd name="T23" fmla="*/ 1848 h 2623"/>
                <a:gd name="T24" fmla="*/ 1626 w 3614"/>
                <a:gd name="T25" fmla="*/ 1760 h 2623"/>
                <a:gd name="T26" fmla="*/ 1568 w 3614"/>
                <a:gd name="T27" fmla="*/ 1627 h 2623"/>
                <a:gd name="T28" fmla="*/ 1483 w 3614"/>
                <a:gd name="T29" fmla="*/ 1587 h 2623"/>
                <a:gd name="T30" fmla="*/ 1376 w 3614"/>
                <a:gd name="T31" fmla="*/ 1648 h 2623"/>
                <a:gd name="T32" fmla="*/ 1411 w 3614"/>
                <a:gd name="T33" fmla="*/ 1802 h 2623"/>
                <a:gd name="T34" fmla="*/ 1538 w 3614"/>
                <a:gd name="T35" fmla="*/ 1950 h 2623"/>
                <a:gd name="T36" fmla="*/ 1720 w 3614"/>
                <a:gd name="T37" fmla="*/ 2071 h 2623"/>
                <a:gd name="T38" fmla="*/ 1780 w 3614"/>
                <a:gd name="T39" fmla="*/ 2149 h 2623"/>
                <a:gd name="T40" fmla="*/ 1903 w 3614"/>
                <a:gd name="T41" fmla="*/ 2128 h 2623"/>
                <a:gd name="T42" fmla="*/ 1975 w 3614"/>
                <a:gd name="T43" fmla="*/ 2011 h 2623"/>
                <a:gd name="T44" fmla="*/ 2170 w 3614"/>
                <a:gd name="T45" fmla="*/ 1896 h 2623"/>
                <a:gd name="T46" fmla="*/ 2275 w 3614"/>
                <a:gd name="T47" fmla="*/ 1695 h 2623"/>
                <a:gd name="T48" fmla="*/ 2256 w 3614"/>
                <a:gd name="T49" fmla="*/ 1446 h 2623"/>
                <a:gd name="T50" fmla="*/ 2150 w 3614"/>
                <a:gd name="T51" fmla="*/ 1301 h 2623"/>
                <a:gd name="T52" fmla="*/ 1968 w 3614"/>
                <a:gd name="T53" fmla="*/ 1212 h 2623"/>
                <a:gd name="T54" fmla="*/ 1778 w 3614"/>
                <a:gd name="T55" fmla="*/ 1169 h 2623"/>
                <a:gd name="T56" fmla="*/ 1631 w 3614"/>
                <a:gd name="T57" fmla="*/ 1083 h 2623"/>
                <a:gd name="T58" fmla="*/ 1588 w 3614"/>
                <a:gd name="T59" fmla="*/ 953 h 2623"/>
                <a:gd name="T60" fmla="*/ 1639 w 3614"/>
                <a:gd name="T61" fmla="*/ 816 h 2623"/>
                <a:gd name="T62" fmla="*/ 1786 w 3614"/>
                <a:gd name="T63" fmla="*/ 743 h 2623"/>
                <a:gd name="T64" fmla="*/ 1944 w 3614"/>
                <a:gd name="T65" fmla="*/ 772 h 2623"/>
                <a:gd name="T66" fmla="*/ 2030 w 3614"/>
                <a:gd name="T67" fmla="*/ 884 h 2623"/>
                <a:gd name="T68" fmla="*/ 2101 w 3614"/>
                <a:gd name="T69" fmla="*/ 939 h 2623"/>
                <a:gd name="T70" fmla="*/ 2215 w 3614"/>
                <a:gd name="T71" fmla="*/ 901 h 2623"/>
                <a:gd name="T72" fmla="*/ 2212 w 3614"/>
                <a:gd name="T73" fmla="*/ 786 h 2623"/>
                <a:gd name="T74" fmla="*/ 2083 w 3614"/>
                <a:gd name="T75" fmla="*/ 638 h 2623"/>
                <a:gd name="T76" fmla="*/ 1927 w 3614"/>
                <a:gd name="T77" fmla="*/ 509 h 2623"/>
                <a:gd name="T78" fmla="*/ 1867 w 3614"/>
                <a:gd name="T79" fmla="*/ 431 h 2623"/>
                <a:gd name="T80" fmla="*/ 2380 w 3614"/>
                <a:gd name="T81" fmla="*/ 59 h 2623"/>
                <a:gd name="T82" fmla="*/ 2801 w 3614"/>
                <a:gd name="T83" fmla="*/ 452 h 2623"/>
                <a:gd name="T84" fmla="*/ 3171 w 3614"/>
                <a:gd name="T85" fmla="*/ 952 h 2623"/>
                <a:gd name="T86" fmla="*/ 3455 w 3614"/>
                <a:gd name="T87" fmla="*/ 1490 h 2623"/>
                <a:gd name="T88" fmla="*/ 3589 w 3614"/>
                <a:gd name="T89" fmla="*/ 1965 h 2623"/>
                <a:gd name="T90" fmla="*/ 3611 w 3614"/>
                <a:gd name="T91" fmla="*/ 2335 h 2623"/>
                <a:gd name="T92" fmla="*/ 3517 w 3614"/>
                <a:gd name="T93" fmla="*/ 2525 h 2623"/>
                <a:gd name="T94" fmla="*/ 3326 w 3614"/>
                <a:gd name="T95" fmla="*/ 2619 h 2623"/>
                <a:gd name="T96" fmla="*/ 204 w 3614"/>
                <a:gd name="T97" fmla="*/ 2596 h 2623"/>
                <a:gd name="T98" fmla="*/ 45 w 3614"/>
                <a:gd name="T99" fmla="*/ 2458 h 2623"/>
                <a:gd name="T100" fmla="*/ 1 w 3614"/>
                <a:gd name="T101" fmla="*/ 2215 h 2623"/>
                <a:gd name="T102" fmla="*/ 61 w 3614"/>
                <a:gd name="T103" fmla="*/ 1780 h 2623"/>
                <a:gd name="T104" fmla="*/ 261 w 3614"/>
                <a:gd name="T105" fmla="*/ 1275 h 2623"/>
                <a:gd name="T106" fmla="*/ 583 w 3614"/>
                <a:gd name="T107" fmla="*/ 744 h 2623"/>
                <a:gd name="T108" fmla="*/ 977 w 3614"/>
                <a:gd name="T109" fmla="*/ 279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14" h="2623">
                  <a:moveTo>
                    <a:pt x="1801" y="428"/>
                  </a:moveTo>
                  <a:lnTo>
                    <a:pt x="1780" y="431"/>
                  </a:lnTo>
                  <a:lnTo>
                    <a:pt x="1761" y="439"/>
                  </a:lnTo>
                  <a:lnTo>
                    <a:pt x="1744" y="452"/>
                  </a:lnTo>
                  <a:lnTo>
                    <a:pt x="1731" y="469"/>
                  </a:lnTo>
                  <a:lnTo>
                    <a:pt x="1723" y="487"/>
                  </a:lnTo>
                  <a:lnTo>
                    <a:pt x="1720" y="509"/>
                  </a:lnTo>
                  <a:lnTo>
                    <a:pt x="1720" y="576"/>
                  </a:lnTo>
                  <a:lnTo>
                    <a:pt x="1674" y="587"/>
                  </a:lnTo>
                  <a:lnTo>
                    <a:pt x="1630" y="601"/>
                  </a:lnTo>
                  <a:lnTo>
                    <a:pt x="1590" y="619"/>
                  </a:lnTo>
                  <a:lnTo>
                    <a:pt x="1552" y="641"/>
                  </a:lnTo>
                  <a:lnTo>
                    <a:pt x="1520" y="666"/>
                  </a:lnTo>
                  <a:lnTo>
                    <a:pt x="1486" y="700"/>
                  </a:lnTo>
                  <a:lnTo>
                    <a:pt x="1456" y="738"/>
                  </a:lnTo>
                  <a:lnTo>
                    <a:pt x="1433" y="777"/>
                  </a:lnTo>
                  <a:lnTo>
                    <a:pt x="1413" y="820"/>
                  </a:lnTo>
                  <a:lnTo>
                    <a:pt x="1400" y="866"/>
                  </a:lnTo>
                  <a:lnTo>
                    <a:pt x="1392" y="915"/>
                  </a:lnTo>
                  <a:lnTo>
                    <a:pt x="1390" y="965"/>
                  </a:lnTo>
                  <a:lnTo>
                    <a:pt x="1392" y="1016"/>
                  </a:lnTo>
                  <a:lnTo>
                    <a:pt x="1401" y="1063"/>
                  </a:lnTo>
                  <a:lnTo>
                    <a:pt x="1414" y="1108"/>
                  </a:lnTo>
                  <a:lnTo>
                    <a:pt x="1434" y="1151"/>
                  </a:lnTo>
                  <a:lnTo>
                    <a:pt x="1454" y="1181"/>
                  </a:lnTo>
                  <a:lnTo>
                    <a:pt x="1477" y="1210"/>
                  </a:lnTo>
                  <a:lnTo>
                    <a:pt x="1502" y="1236"/>
                  </a:lnTo>
                  <a:lnTo>
                    <a:pt x="1531" y="1259"/>
                  </a:lnTo>
                  <a:lnTo>
                    <a:pt x="1562" y="1279"/>
                  </a:lnTo>
                  <a:lnTo>
                    <a:pt x="1614" y="1306"/>
                  </a:lnTo>
                  <a:lnTo>
                    <a:pt x="1666" y="1325"/>
                  </a:lnTo>
                  <a:lnTo>
                    <a:pt x="1719" y="1343"/>
                  </a:lnTo>
                  <a:lnTo>
                    <a:pt x="1773" y="1357"/>
                  </a:lnTo>
                  <a:lnTo>
                    <a:pt x="1829" y="1370"/>
                  </a:lnTo>
                  <a:lnTo>
                    <a:pt x="1862" y="1379"/>
                  </a:lnTo>
                  <a:lnTo>
                    <a:pt x="1896" y="1388"/>
                  </a:lnTo>
                  <a:lnTo>
                    <a:pt x="1929" y="1400"/>
                  </a:lnTo>
                  <a:lnTo>
                    <a:pt x="1960" y="1414"/>
                  </a:lnTo>
                  <a:lnTo>
                    <a:pt x="1990" y="1431"/>
                  </a:lnTo>
                  <a:lnTo>
                    <a:pt x="2016" y="1451"/>
                  </a:lnTo>
                  <a:lnTo>
                    <a:pt x="2040" y="1475"/>
                  </a:lnTo>
                  <a:lnTo>
                    <a:pt x="2055" y="1496"/>
                  </a:lnTo>
                  <a:lnTo>
                    <a:pt x="2066" y="1520"/>
                  </a:lnTo>
                  <a:lnTo>
                    <a:pt x="2074" y="1547"/>
                  </a:lnTo>
                  <a:lnTo>
                    <a:pt x="2079" y="1577"/>
                  </a:lnTo>
                  <a:lnTo>
                    <a:pt x="2081" y="1609"/>
                  </a:lnTo>
                  <a:lnTo>
                    <a:pt x="2079" y="1647"/>
                  </a:lnTo>
                  <a:lnTo>
                    <a:pt x="2071" y="1683"/>
                  </a:lnTo>
                  <a:lnTo>
                    <a:pt x="2060" y="1716"/>
                  </a:lnTo>
                  <a:lnTo>
                    <a:pt x="2044" y="1747"/>
                  </a:lnTo>
                  <a:lnTo>
                    <a:pt x="2023" y="1775"/>
                  </a:lnTo>
                  <a:lnTo>
                    <a:pt x="1999" y="1799"/>
                  </a:lnTo>
                  <a:lnTo>
                    <a:pt x="1971" y="1818"/>
                  </a:lnTo>
                  <a:lnTo>
                    <a:pt x="1941" y="1834"/>
                  </a:lnTo>
                  <a:lnTo>
                    <a:pt x="1909" y="1846"/>
                  </a:lnTo>
                  <a:lnTo>
                    <a:pt x="1874" y="1854"/>
                  </a:lnTo>
                  <a:lnTo>
                    <a:pt x="1853" y="1856"/>
                  </a:lnTo>
                  <a:lnTo>
                    <a:pt x="1832" y="1857"/>
                  </a:lnTo>
                  <a:lnTo>
                    <a:pt x="1797" y="1855"/>
                  </a:lnTo>
                  <a:lnTo>
                    <a:pt x="1763" y="1848"/>
                  </a:lnTo>
                  <a:lnTo>
                    <a:pt x="1731" y="1838"/>
                  </a:lnTo>
                  <a:lnTo>
                    <a:pt x="1700" y="1824"/>
                  </a:lnTo>
                  <a:lnTo>
                    <a:pt x="1673" y="1806"/>
                  </a:lnTo>
                  <a:lnTo>
                    <a:pt x="1648" y="1784"/>
                  </a:lnTo>
                  <a:lnTo>
                    <a:pt x="1626" y="1760"/>
                  </a:lnTo>
                  <a:lnTo>
                    <a:pt x="1611" y="1738"/>
                  </a:lnTo>
                  <a:lnTo>
                    <a:pt x="1597" y="1712"/>
                  </a:lnTo>
                  <a:lnTo>
                    <a:pt x="1586" y="1682"/>
                  </a:lnTo>
                  <a:lnTo>
                    <a:pt x="1575" y="1647"/>
                  </a:lnTo>
                  <a:lnTo>
                    <a:pt x="1568" y="1627"/>
                  </a:lnTo>
                  <a:lnTo>
                    <a:pt x="1557" y="1612"/>
                  </a:lnTo>
                  <a:lnTo>
                    <a:pt x="1541" y="1599"/>
                  </a:lnTo>
                  <a:lnTo>
                    <a:pt x="1524" y="1590"/>
                  </a:lnTo>
                  <a:lnTo>
                    <a:pt x="1504" y="1586"/>
                  </a:lnTo>
                  <a:lnTo>
                    <a:pt x="1483" y="1587"/>
                  </a:lnTo>
                  <a:lnTo>
                    <a:pt x="1438" y="1594"/>
                  </a:lnTo>
                  <a:lnTo>
                    <a:pt x="1418" y="1601"/>
                  </a:lnTo>
                  <a:lnTo>
                    <a:pt x="1399" y="1613"/>
                  </a:lnTo>
                  <a:lnTo>
                    <a:pt x="1386" y="1630"/>
                  </a:lnTo>
                  <a:lnTo>
                    <a:pt x="1376" y="1648"/>
                  </a:lnTo>
                  <a:lnTo>
                    <a:pt x="1372" y="1669"/>
                  </a:lnTo>
                  <a:lnTo>
                    <a:pt x="1373" y="1691"/>
                  </a:lnTo>
                  <a:lnTo>
                    <a:pt x="1384" y="1731"/>
                  </a:lnTo>
                  <a:lnTo>
                    <a:pt x="1396" y="1767"/>
                  </a:lnTo>
                  <a:lnTo>
                    <a:pt x="1411" y="1802"/>
                  </a:lnTo>
                  <a:lnTo>
                    <a:pt x="1430" y="1834"/>
                  </a:lnTo>
                  <a:lnTo>
                    <a:pt x="1454" y="1869"/>
                  </a:lnTo>
                  <a:lnTo>
                    <a:pt x="1480" y="1900"/>
                  </a:lnTo>
                  <a:lnTo>
                    <a:pt x="1509" y="1927"/>
                  </a:lnTo>
                  <a:lnTo>
                    <a:pt x="1538" y="1950"/>
                  </a:lnTo>
                  <a:lnTo>
                    <a:pt x="1570" y="1969"/>
                  </a:lnTo>
                  <a:lnTo>
                    <a:pt x="1617" y="1990"/>
                  </a:lnTo>
                  <a:lnTo>
                    <a:pt x="1668" y="2007"/>
                  </a:lnTo>
                  <a:lnTo>
                    <a:pt x="1720" y="2019"/>
                  </a:lnTo>
                  <a:lnTo>
                    <a:pt x="1720" y="2071"/>
                  </a:lnTo>
                  <a:lnTo>
                    <a:pt x="1723" y="2093"/>
                  </a:lnTo>
                  <a:lnTo>
                    <a:pt x="1731" y="2112"/>
                  </a:lnTo>
                  <a:lnTo>
                    <a:pt x="1744" y="2128"/>
                  </a:lnTo>
                  <a:lnTo>
                    <a:pt x="1761" y="2141"/>
                  </a:lnTo>
                  <a:lnTo>
                    <a:pt x="1780" y="2149"/>
                  </a:lnTo>
                  <a:lnTo>
                    <a:pt x="1801" y="2152"/>
                  </a:lnTo>
                  <a:lnTo>
                    <a:pt x="1846" y="2152"/>
                  </a:lnTo>
                  <a:lnTo>
                    <a:pt x="1867" y="2149"/>
                  </a:lnTo>
                  <a:lnTo>
                    <a:pt x="1887" y="2141"/>
                  </a:lnTo>
                  <a:lnTo>
                    <a:pt x="1903" y="2128"/>
                  </a:lnTo>
                  <a:lnTo>
                    <a:pt x="1915" y="2112"/>
                  </a:lnTo>
                  <a:lnTo>
                    <a:pt x="1924" y="2093"/>
                  </a:lnTo>
                  <a:lnTo>
                    <a:pt x="1927" y="2071"/>
                  </a:lnTo>
                  <a:lnTo>
                    <a:pt x="1927" y="2022"/>
                  </a:lnTo>
                  <a:lnTo>
                    <a:pt x="1975" y="2011"/>
                  </a:lnTo>
                  <a:lnTo>
                    <a:pt x="2020" y="1996"/>
                  </a:lnTo>
                  <a:lnTo>
                    <a:pt x="2061" y="1977"/>
                  </a:lnTo>
                  <a:lnTo>
                    <a:pt x="2101" y="1954"/>
                  </a:lnTo>
                  <a:lnTo>
                    <a:pt x="2137" y="1927"/>
                  </a:lnTo>
                  <a:lnTo>
                    <a:pt x="2170" y="1896"/>
                  </a:lnTo>
                  <a:lnTo>
                    <a:pt x="2200" y="1861"/>
                  </a:lnTo>
                  <a:lnTo>
                    <a:pt x="2226" y="1823"/>
                  </a:lnTo>
                  <a:lnTo>
                    <a:pt x="2246" y="1782"/>
                  </a:lnTo>
                  <a:lnTo>
                    <a:pt x="2263" y="1740"/>
                  </a:lnTo>
                  <a:lnTo>
                    <a:pt x="2275" y="1695"/>
                  </a:lnTo>
                  <a:lnTo>
                    <a:pt x="2282" y="1647"/>
                  </a:lnTo>
                  <a:lnTo>
                    <a:pt x="2284" y="1598"/>
                  </a:lnTo>
                  <a:lnTo>
                    <a:pt x="2280" y="1545"/>
                  </a:lnTo>
                  <a:lnTo>
                    <a:pt x="2272" y="1494"/>
                  </a:lnTo>
                  <a:lnTo>
                    <a:pt x="2256" y="1446"/>
                  </a:lnTo>
                  <a:lnTo>
                    <a:pt x="2241" y="1412"/>
                  </a:lnTo>
                  <a:lnTo>
                    <a:pt x="2222" y="1381"/>
                  </a:lnTo>
                  <a:lnTo>
                    <a:pt x="2201" y="1352"/>
                  </a:lnTo>
                  <a:lnTo>
                    <a:pt x="2177" y="1325"/>
                  </a:lnTo>
                  <a:lnTo>
                    <a:pt x="2150" y="1301"/>
                  </a:lnTo>
                  <a:lnTo>
                    <a:pt x="2119" y="1278"/>
                  </a:lnTo>
                  <a:lnTo>
                    <a:pt x="2085" y="1257"/>
                  </a:lnTo>
                  <a:lnTo>
                    <a:pt x="2047" y="1239"/>
                  </a:lnTo>
                  <a:lnTo>
                    <a:pt x="2009" y="1224"/>
                  </a:lnTo>
                  <a:lnTo>
                    <a:pt x="1968" y="1212"/>
                  </a:lnTo>
                  <a:lnTo>
                    <a:pt x="1926" y="1202"/>
                  </a:lnTo>
                  <a:lnTo>
                    <a:pt x="1885" y="1195"/>
                  </a:lnTo>
                  <a:lnTo>
                    <a:pt x="1848" y="1187"/>
                  </a:lnTo>
                  <a:lnTo>
                    <a:pt x="1813" y="1179"/>
                  </a:lnTo>
                  <a:lnTo>
                    <a:pt x="1778" y="1169"/>
                  </a:lnTo>
                  <a:lnTo>
                    <a:pt x="1744" y="1158"/>
                  </a:lnTo>
                  <a:lnTo>
                    <a:pt x="1713" y="1144"/>
                  </a:lnTo>
                  <a:lnTo>
                    <a:pt x="1683" y="1128"/>
                  </a:lnTo>
                  <a:lnTo>
                    <a:pt x="1656" y="1108"/>
                  </a:lnTo>
                  <a:lnTo>
                    <a:pt x="1631" y="1083"/>
                  </a:lnTo>
                  <a:lnTo>
                    <a:pt x="1616" y="1061"/>
                  </a:lnTo>
                  <a:lnTo>
                    <a:pt x="1604" y="1036"/>
                  </a:lnTo>
                  <a:lnTo>
                    <a:pt x="1595" y="1011"/>
                  </a:lnTo>
                  <a:lnTo>
                    <a:pt x="1590" y="983"/>
                  </a:lnTo>
                  <a:lnTo>
                    <a:pt x="1588" y="953"/>
                  </a:lnTo>
                  <a:lnTo>
                    <a:pt x="1590" y="922"/>
                  </a:lnTo>
                  <a:lnTo>
                    <a:pt x="1596" y="893"/>
                  </a:lnTo>
                  <a:lnTo>
                    <a:pt x="1606" y="865"/>
                  </a:lnTo>
                  <a:lnTo>
                    <a:pt x="1620" y="840"/>
                  </a:lnTo>
                  <a:lnTo>
                    <a:pt x="1639" y="816"/>
                  </a:lnTo>
                  <a:lnTo>
                    <a:pt x="1662" y="794"/>
                  </a:lnTo>
                  <a:lnTo>
                    <a:pt x="1689" y="775"/>
                  </a:lnTo>
                  <a:lnTo>
                    <a:pt x="1719" y="761"/>
                  </a:lnTo>
                  <a:lnTo>
                    <a:pt x="1752" y="750"/>
                  </a:lnTo>
                  <a:lnTo>
                    <a:pt x="1786" y="743"/>
                  </a:lnTo>
                  <a:lnTo>
                    <a:pt x="1822" y="741"/>
                  </a:lnTo>
                  <a:lnTo>
                    <a:pt x="1855" y="742"/>
                  </a:lnTo>
                  <a:lnTo>
                    <a:pt x="1887" y="749"/>
                  </a:lnTo>
                  <a:lnTo>
                    <a:pt x="1916" y="759"/>
                  </a:lnTo>
                  <a:lnTo>
                    <a:pt x="1944" y="772"/>
                  </a:lnTo>
                  <a:lnTo>
                    <a:pt x="1968" y="788"/>
                  </a:lnTo>
                  <a:lnTo>
                    <a:pt x="1990" y="809"/>
                  </a:lnTo>
                  <a:lnTo>
                    <a:pt x="2005" y="830"/>
                  </a:lnTo>
                  <a:lnTo>
                    <a:pt x="2020" y="855"/>
                  </a:lnTo>
                  <a:lnTo>
                    <a:pt x="2030" y="884"/>
                  </a:lnTo>
                  <a:lnTo>
                    <a:pt x="2039" y="901"/>
                  </a:lnTo>
                  <a:lnTo>
                    <a:pt x="2050" y="916"/>
                  </a:lnTo>
                  <a:lnTo>
                    <a:pt x="2066" y="927"/>
                  </a:lnTo>
                  <a:lnTo>
                    <a:pt x="2082" y="934"/>
                  </a:lnTo>
                  <a:lnTo>
                    <a:pt x="2101" y="939"/>
                  </a:lnTo>
                  <a:lnTo>
                    <a:pt x="2119" y="938"/>
                  </a:lnTo>
                  <a:lnTo>
                    <a:pt x="2163" y="932"/>
                  </a:lnTo>
                  <a:lnTo>
                    <a:pt x="2183" y="925"/>
                  </a:lnTo>
                  <a:lnTo>
                    <a:pt x="2200" y="916"/>
                  </a:lnTo>
                  <a:lnTo>
                    <a:pt x="2215" y="901"/>
                  </a:lnTo>
                  <a:lnTo>
                    <a:pt x="2226" y="884"/>
                  </a:lnTo>
                  <a:lnTo>
                    <a:pt x="2231" y="865"/>
                  </a:lnTo>
                  <a:lnTo>
                    <a:pt x="2232" y="844"/>
                  </a:lnTo>
                  <a:lnTo>
                    <a:pt x="2228" y="824"/>
                  </a:lnTo>
                  <a:lnTo>
                    <a:pt x="2212" y="786"/>
                  </a:lnTo>
                  <a:lnTo>
                    <a:pt x="2193" y="751"/>
                  </a:lnTo>
                  <a:lnTo>
                    <a:pt x="2170" y="718"/>
                  </a:lnTo>
                  <a:lnTo>
                    <a:pt x="2143" y="688"/>
                  </a:lnTo>
                  <a:lnTo>
                    <a:pt x="2115" y="661"/>
                  </a:lnTo>
                  <a:lnTo>
                    <a:pt x="2083" y="638"/>
                  </a:lnTo>
                  <a:lnTo>
                    <a:pt x="2048" y="618"/>
                  </a:lnTo>
                  <a:lnTo>
                    <a:pt x="2011" y="600"/>
                  </a:lnTo>
                  <a:lnTo>
                    <a:pt x="1970" y="587"/>
                  </a:lnTo>
                  <a:lnTo>
                    <a:pt x="1927" y="577"/>
                  </a:lnTo>
                  <a:lnTo>
                    <a:pt x="1927" y="509"/>
                  </a:lnTo>
                  <a:lnTo>
                    <a:pt x="1924" y="488"/>
                  </a:lnTo>
                  <a:lnTo>
                    <a:pt x="1916" y="469"/>
                  </a:lnTo>
                  <a:lnTo>
                    <a:pt x="1903" y="452"/>
                  </a:lnTo>
                  <a:lnTo>
                    <a:pt x="1887" y="439"/>
                  </a:lnTo>
                  <a:lnTo>
                    <a:pt x="1867" y="431"/>
                  </a:lnTo>
                  <a:lnTo>
                    <a:pt x="1846" y="428"/>
                  </a:lnTo>
                  <a:lnTo>
                    <a:pt x="1801" y="428"/>
                  </a:lnTo>
                  <a:close/>
                  <a:moveTo>
                    <a:pt x="1321" y="0"/>
                  </a:moveTo>
                  <a:lnTo>
                    <a:pt x="2292" y="0"/>
                  </a:lnTo>
                  <a:lnTo>
                    <a:pt x="2380" y="59"/>
                  </a:lnTo>
                  <a:lnTo>
                    <a:pt x="2467" y="126"/>
                  </a:lnTo>
                  <a:lnTo>
                    <a:pt x="2553" y="199"/>
                  </a:lnTo>
                  <a:lnTo>
                    <a:pt x="2638" y="279"/>
                  </a:lnTo>
                  <a:lnTo>
                    <a:pt x="2720" y="363"/>
                  </a:lnTo>
                  <a:lnTo>
                    <a:pt x="2801" y="452"/>
                  </a:lnTo>
                  <a:lnTo>
                    <a:pt x="2880" y="547"/>
                  </a:lnTo>
                  <a:lnTo>
                    <a:pt x="2957" y="643"/>
                  </a:lnTo>
                  <a:lnTo>
                    <a:pt x="3031" y="744"/>
                  </a:lnTo>
                  <a:lnTo>
                    <a:pt x="3103" y="848"/>
                  </a:lnTo>
                  <a:lnTo>
                    <a:pt x="3171" y="952"/>
                  </a:lnTo>
                  <a:lnTo>
                    <a:pt x="3235" y="1059"/>
                  </a:lnTo>
                  <a:lnTo>
                    <a:pt x="3296" y="1167"/>
                  </a:lnTo>
                  <a:lnTo>
                    <a:pt x="3354" y="1275"/>
                  </a:lnTo>
                  <a:lnTo>
                    <a:pt x="3406" y="1382"/>
                  </a:lnTo>
                  <a:lnTo>
                    <a:pt x="3455" y="1490"/>
                  </a:lnTo>
                  <a:lnTo>
                    <a:pt x="3494" y="1588"/>
                  </a:lnTo>
                  <a:lnTo>
                    <a:pt x="3526" y="1684"/>
                  </a:lnTo>
                  <a:lnTo>
                    <a:pt x="3552" y="1780"/>
                  </a:lnTo>
                  <a:lnTo>
                    <a:pt x="3573" y="1873"/>
                  </a:lnTo>
                  <a:lnTo>
                    <a:pt x="3589" y="1965"/>
                  </a:lnTo>
                  <a:lnTo>
                    <a:pt x="3600" y="2052"/>
                  </a:lnTo>
                  <a:lnTo>
                    <a:pt x="3608" y="2136"/>
                  </a:lnTo>
                  <a:lnTo>
                    <a:pt x="3613" y="2215"/>
                  </a:lnTo>
                  <a:lnTo>
                    <a:pt x="3614" y="2289"/>
                  </a:lnTo>
                  <a:lnTo>
                    <a:pt x="3611" y="2335"/>
                  </a:lnTo>
                  <a:lnTo>
                    <a:pt x="3603" y="2378"/>
                  </a:lnTo>
                  <a:lnTo>
                    <a:pt x="3588" y="2419"/>
                  </a:lnTo>
                  <a:lnTo>
                    <a:pt x="3569" y="2458"/>
                  </a:lnTo>
                  <a:lnTo>
                    <a:pt x="3545" y="2493"/>
                  </a:lnTo>
                  <a:lnTo>
                    <a:pt x="3517" y="2525"/>
                  </a:lnTo>
                  <a:lnTo>
                    <a:pt x="3484" y="2553"/>
                  </a:lnTo>
                  <a:lnTo>
                    <a:pt x="3449" y="2577"/>
                  </a:lnTo>
                  <a:lnTo>
                    <a:pt x="3411" y="2596"/>
                  </a:lnTo>
                  <a:lnTo>
                    <a:pt x="3369" y="2610"/>
                  </a:lnTo>
                  <a:lnTo>
                    <a:pt x="3326" y="2619"/>
                  </a:lnTo>
                  <a:lnTo>
                    <a:pt x="3280" y="2623"/>
                  </a:lnTo>
                  <a:lnTo>
                    <a:pt x="333" y="2623"/>
                  </a:lnTo>
                  <a:lnTo>
                    <a:pt x="288" y="2619"/>
                  </a:lnTo>
                  <a:lnTo>
                    <a:pt x="244" y="2610"/>
                  </a:lnTo>
                  <a:lnTo>
                    <a:pt x="204" y="2596"/>
                  </a:lnTo>
                  <a:lnTo>
                    <a:pt x="164" y="2577"/>
                  </a:lnTo>
                  <a:lnTo>
                    <a:pt x="129" y="2553"/>
                  </a:lnTo>
                  <a:lnTo>
                    <a:pt x="98" y="2525"/>
                  </a:lnTo>
                  <a:lnTo>
                    <a:pt x="69" y="2493"/>
                  </a:lnTo>
                  <a:lnTo>
                    <a:pt x="45" y="2458"/>
                  </a:lnTo>
                  <a:lnTo>
                    <a:pt x="26" y="2419"/>
                  </a:lnTo>
                  <a:lnTo>
                    <a:pt x="12" y="2378"/>
                  </a:lnTo>
                  <a:lnTo>
                    <a:pt x="3" y="2335"/>
                  </a:lnTo>
                  <a:lnTo>
                    <a:pt x="0" y="2289"/>
                  </a:lnTo>
                  <a:lnTo>
                    <a:pt x="1" y="2215"/>
                  </a:lnTo>
                  <a:lnTo>
                    <a:pt x="5" y="2136"/>
                  </a:lnTo>
                  <a:lnTo>
                    <a:pt x="13" y="2052"/>
                  </a:lnTo>
                  <a:lnTo>
                    <a:pt x="25" y="1965"/>
                  </a:lnTo>
                  <a:lnTo>
                    <a:pt x="41" y="1873"/>
                  </a:lnTo>
                  <a:lnTo>
                    <a:pt x="61" y="1780"/>
                  </a:lnTo>
                  <a:lnTo>
                    <a:pt x="88" y="1684"/>
                  </a:lnTo>
                  <a:lnTo>
                    <a:pt x="121" y="1588"/>
                  </a:lnTo>
                  <a:lnTo>
                    <a:pt x="159" y="1490"/>
                  </a:lnTo>
                  <a:lnTo>
                    <a:pt x="208" y="1382"/>
                  </a:lnTo>
                  <a:lnTo>
                    <a:pt x="261" y="1275"/>
                  </a:lnTo>
                  <a:lnTo>
                    <a:pt x="318" y="1167"/>
                  </a:lnTo>
                  <a:lnTo>
                    <a:pt x="379" y="1059"/>
                  </a:lnTo>
                  <a:lnTo>
                    <a:pt x="444" y="952"/>
                  </a:lnTo>
                  <a:lnTo>
                    <a:pt x="512" y="848"/>
                  </a:lnTo>
                  <a:lnTo>
                    <a:pt x="583" y="744"/>
                  </a:lnTo>
                  <a:lnTo>
                    <a:pt x="657" y="643"/>
                  </a:lnTo>
                  <a:lnTo>
                    <a:pt x="733" y="547"/>
                  </a:lnTo>
                  <a:lnTo>
                    <a:pt x="812" y="452"/>
                  </a:lnTo>
                  <a:lnTo>
                    <a:pt x="894" y="363"/>
                  </a:lnTo>
                  <a:lnTo>
                    <a:pt x="977" y="279"/>
                  </a:lnTo>
                  <a:lnTo>
                    <a:pt x="1061" y="199"/>
                  </a:lnTo>
                  <a:lnTo>
                    <a:pt x="1147" y="126"/>
                  </a:lnTo>
                  <a:lnTo>
                    <a:pt x="1233" y="59"/>
                  </a:lnTo>
                  <a:lnTo>
                    <a:pt x="1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  <p:sp>
          <p:nvSpPr>
            <p:cNvPr id="106" name="Freeform 51">
              <a:extLst>
                <a:ext uri="{FF2B5EF4-FFF2-40B4-BE49-F238E27FC236}">
                  <a16:creationId xmlns:a16="http://schemas.microsoft.com/office/drawing/2014/main" xmlns="" id="{C72D3F8A-B9F2-4F2E-B97E-8C3EFD0E3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600" y="4732338"/>
              <a:ext cx="276225" cy="115887"/>
            </a:xfrm>
            <a:custGeom>
              <a:avLst/>
              <a:gdLst>
                <a:gd name="T0" fmla="*/ 780 w 1563"/>
                <a:gd name="T1" fmla="*/ 0 h 657"/>
                <a:gd name="T2" fmla="*/ 782 w 1563"/>
                <a:gd name="T3" fmla="*/ 0 h 657"/>
                <a:gd name="T4" fmla="*/ 1417 w 1563"/>
                <a:gd name="T5" fmla="*/ 2 h 657"/>
                <a:gd name="T6" fmla="*/ 1448 w 1563"/>
                <a:gd name="T7" fmla="*/ 6 h 657"/>
                <a:gd name="T8" fmla="*/ 1475 w 1563"/>
                <a:gd name="T9" fmla="*/ 15 h 657"/>
                <a:gd name="T10" fmla="*/ 1501 w 1563"/>
                <a:gd name="T11" fmla="*/ 28 h 657"/>
                <a:gd name="T12" fmla="*/ 1521 w 1563"/>
                <a:gd name="T13" fmla="*/ 46 h 657"/>
                <a:gd name="T14" fmla="*/ 1539 w 1563"/>
                <a:gd name="T15" fmla="*/ 67 h 657"/>
                <a:gd name="T16" fmla="*/ 1551 w 1563"/>
                <a:gd name="T17" fmla="*/ 91 h 657"/>
                <a:gd name="T18" fmla="*/ 1560 w 1563"/>
                <a:gd name="T19" fmla="*/ 118 h 657"/>
                <a:gd name="T20" fmla="*/ 1563 w 1563"/>
                <a:gd name="T21" fmla="*/ 145 h 657"/>
                <a:gd name="T22" fmla="*/ 1561 w 1563"/>
                <a:gd name="T23" fmla="*/ 174 h 657"/>
                <a:gd name="T24" fmla="*/ 1552 w 1563"/>
                <a:gd name="T25" fmla="*/ 202 h 657"/>
                <a:gd name="T26" fmla="*/ 1538 w 1563"/>
                <a:gd name="T27" fmla="*/ 229 h 657"/>
                <a:gd name="T28" fmla="*/ 1254 w 1563"/>
                <a:gd name="T29" fmla="*/ 657 h 657"/>
                <a:gd name="T30" fmla="*/ 310 w 1563"/>
                <a:gd name="T31" fmla="*/ 657 h 657"/>
                <a:gd name="T32" fmla="*/ 25 w 1563"/>
                <a:gd name="T33" fmla="*/ 229 h 657"/>
                <a:gd name="T34" fmla="*/ 11 w 1563"/>
                <a:gd name="T35" fmla="*/ 202 h 657"/>
                <a:gd name="T36" fmla="*/ 2 w 1563"/>
                <a:gd name="T37" fmla="*/ 174 h 657"/>
                <a:gd name="T38" fmla="*/ 0 w 1563"/>
                <a:gd name="T39" fmla="*/ 145 h 657"/>
                <a:gd name="T40" fmla="*/ 3 w 1563"/>
                <a:gd name="T41" fmla="*/ 118 h 657"/>
                <a:gd name="T42" fmla="*/ 12 w 1563"/>
                <a:gd name="T43" fmla="*/ 91 h 657"/>
                <a:gd name="T44" fmla="*/ 25 w 1563"/>
                <a:gd name="T45" fmla="*/ 67 h 657"/>
                <a:gd name="T46" fmla="*/ 41 w 1563"/>
                <a:gd name="T47" fmla="*/ 46 h 657"/>
                <a:gd name="T48" fmla="*/ 63 w 1563"/>
                <a:gd name="T49" fmla="*/ 28 h 657"/>
                <a:gd name="T50" fmla="*/ 87 w 1563"/>
                <a:gd name="T51" fmla="*/ 15 h 657"/>
                <a:gd name="T52" fmla="*/ 115 w 1563"/>
                <a:gd name="T53" fmla="*/ 6 h 657"/>
                <a:gd name="T54" fmla="*/ 145 w 1563"/>
                <a:gd name="T55" fmla="*/ 2 h 657"/>
                <a:gd name="T56" fmla="*/ 780 w 1563"/>
                <a:gd name="T57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63" h="657">
                  <a:moveTo>
                    <a:pt x="780" y="0"/>
                  </a:moveTo>
                  <a:lnTo>
                    <a:pt x="782" y="0"/>
                  </a:lnTo>
                  <a:lnTo>
                    <a:pt x="1417" y="2"/>
                  </a:lnTo>
                  <a:lnTo>
                    <a:pt x="1448" y="6"/>
                  </a:lnTo>
                  <a:lnTo>
                    <a:pt x="1475" y="15"/>
                  </a:lnTo>
                  <a:lnTo>
                    <a:pt x="1501" y="28"/>
                  </a:lnTo>
                  <a:lnTo>
                    <a:pt x="1521" y="46"/>
                  </a:lnTo>
                  <a:lnTo>
                    <a:pt x="1539" y="67"/>
                  </a:lnTo>
                  <a:lnTo>
                    <a:pt x="1551" y="91"/>
                  </a:lnTo>
                  <a:lnTo>
                    <a:pt x="1560" y="118"/>
                  </a:lnTo>
                  <a:lnTo>
                    <a:pt x="1563" y="145"/>
                  </a:lnTo>
                  <a:lnTo>
                    <a:pt x="1561" y="174"/>
                  </a:lnTo>
                  <a:lnTo>
                    <a:pt x="1552" y="202"/>
                  </a:lnTo>
                  <a:lnTo>
                    <a:pt x="1538" y="229"/>
                  </a:lnTo>
                  <a:lnTo>
                    <a:pt x="1254" y="657"/>
                  </a:lnTo>
                  <a:lnTo>
                    <a:pt x="310" y="657"/>
                  </a:lnTo>
                  <a:lnTo>
                    <a:pt x="25" y="229"/>
                  </a:lnTo>
                  <a:lnTo>
                    <a:pt x="11" y="202"/>
                  </a:lnTo>
                  <a:lnTo>
                    <a:pt x="2" y="174"/>
                  </a:lnTo>
                  <a:lnTo>
                    <a:pt x="0" y="145"/>
                  </a:lnTo>
                  <a:lnTo>
                    <a:pt x="3" y="118"/>
                  </a:lnTo>
                  <a:lnTo>
                    <a:pt x="12" y="91"/>
                  </a:lnTo>
                  <a:lnTo>
                    <a:pt x="25" y="67"/>
                  </a:lnTo>
                  <a:lnTo>
                    <a:pt x="41" y="46"/>
                  </a:lnTo>
                  <a:lnTo>
                    <a:pt x="63" y="28"/>
                  </a:lnTo>
                  <a:lnTo>
                    <a:pt x="87" y="15"/>
                  </a:lnTo>
                  <a:lnTo>
                    <a:pt x="115" y="6"/>
                  </a:lnTo>
                  <a:lnTo>
                    <a:pt x="145" y="2"/>
                  </a:lnTo>
                  <a:lnTo>
                    <a:pt x="7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anose="020B0604020202020204" pitchFamily="34" charset="0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FD253B8C-839E-4276-AA13-B6F12047D466}"/>
              </a:ext>
            </a:extLst>
          </p:cNvPr>
          <p:cNvGrpSpPr/>
          <p:nvPr/>
        </p:nvGrpSpPr>
        <p:grpSpPr>
          <a:xfrm>
            <a:off x="1207667" y="2197938"/>
            <a:ext cx="5520520" cy="4124326"/>
            <a:chOff x="-5152456" y="2197938"/>
            <a:chExt cx="5520520" cy="4124326"/>
          </a:xfrm>
        </p:grpSpPr>
        <p:sp>
          <p:nvSpPr>
            <p:cNvPr id="86" name="Freeform 14">
              <a:extLst>
                <a:ext uri="{FF2B5EF4-FFF2-40B4-BE49-F238E27FC236}">
                  <a16:creationId xmlns:a16="http://schemas.microsoft.com/office/drawing/2014/main" xmlns="" id="{DB12FC76-33C4-496B-855D-E1A69EE6BC51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268002" y="4071350"/>
              <a:ext cx="2905125" cy="790251"/>
            </a:xfrm>
            <a:custGeom>
              <a:avLst/>
              <a:gdLst>
                <a:gd name="T0" fmla="*/ 0 w 1830"/>
                <a:gd name="T1" fmla="*/ 422 h 422"/>
                <a:gd name="T2" fmla="*/ 1654 w 1830"/>
                <a:gd name="T3" fmla="*/ 422 h 422"/>
                <a:gd name="T4" fmla="*/ 1830 w 1830"/>
                <a:gd name="T5" fmla="*/ 211 h 422"/>
                <a:gd name="T6" fmla="*/ 1654 w 1830"/>
                <a:gd name="T7" fmla="*/ 0 h 422"/>
                <a:gd name="T8" fmla="*/ 0 w 1830"/>
                <a:gd name="T9" fmla="*/ 0 h 422"/>
                <a:gd name="T10" fmla="*/ 0 w 1830"/>
                <a:gd name="T11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0" h="422">
                  <a:moveTo>
                    <a:pt x="0" y="422"/>
                  </a:moveTo>
                  <a:lnTo>
                    <a:pt x="1654" y="422"/>
                  </a:lnTo>
                  <a:lnTo>
                    <a:pt x="1830" y="211"/>
                  </a:lnTo>
                  <a:lnTo>
                    <a:pt x="1654" y="0"/>
                  </a:lnTo>
                  <a:lnTo>
                    <a:pt x="0" y="0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5">
              <a:extLst>
                <a:ext uri="{FF2B5EF4-FFF2-40B4-BE49-F238E27FC236}">
                  <a16:creationId xmlns:a16="http://schemas.microsoft.com/office/drawing/2014/main" xmlns="" id="{7BC9BD27-06EE-4084-B4BD-9366C9A24D2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917617" y="3932586"/>
              <a:ext cx="2625725" cy="788379"/>
            </a:xfrm>
            <a:custGeom>
              <a:avLst/>
              <a:gdLst>
                <a:gd name="T0" fmla="*/ 0 w 1654"/>
                <a:gd name="T1" fmla="*/ 421 h 421"/>
                <a:gd name="T2" fmla="*/ 1478 w 1654"/>
                <a:gd name="T3" fmla="*/ 421 h 421"/>
                <a:gd name="T4" fmla="*/ 1654 w 1654"/>
                <a:gd name="T5" fmla="*/ 212 h 421"/>
                <a:gd name="T6" fmla="*/ 1478 w 1654"/>
                <a:gd name="T7" fmla="*/ 0 h 421"/>
                <a:gd name="T8" fmla="*/ 0 w 1654"/>
                <a:gd name="T9" fmla="*/ 0 h 421"/>
                <a:gd name="T10" fmla="*/ 0 w 1654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4" h="421">
                  <a:moveTo>
                    <a:pt x="0" y="421"/>
                  </a:moveTo>
                  <a:lnTo>
                    <a:pt x="1478" y="421"/>
                  </a:lnTo>
                  <a:lnTo>
                    <a:pt x="1654" y="212"/>
                  </a:lnTo>
                  <a:lnTo>
                    <a:pt x="1478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6">
              <a:extLst>
                <a:ext uri="{FF2B5EF4-FFF2-40B4-BE49-F238E27FC236}">
                  <a16:creationId xmlns:a16="http://schemas.microsoft.com/office/drawing/2014/main" xmlns="" id="{8119F2EB-A73F-4AFC-B5DA-EDDD031E3C93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522344" y="4115942"/>
              <a:ext cx="2992437" cy="788379"/>
            </a:xfrm>
            <a:custGeom>
              <a:avLst/>
              <a:gdLst>
                <a:gd name="T0" fmla="*/ 0 w 1885"/>
                <a:gd name="T1" fmla="*/ 421 h 421"/>
                <a:gd name="T2" fmla="*/ 1709 w 1885"/>
                <a:gd name="T3" fmla="*/ 421 h 421"/>
                <a:gd name="T4" fmla="*/ 1885 w 1885"/>
                <a:gd name="T5" fmla="*/ 210 h 421"/>
                <a:gd name="T6" fmla="*/ 1709 w 1885"/>
                <a:gd name="T7" fmla="*/ 0 h 421"/>
                <a:gd name="T8" fmla="*/ 0 w 1885"/>
                <a:gd name="T9" fmla="*/ 0 h 421"/>
                <a:gd name="T10" fmla="*/ 0 w 1885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5" h="421">
                  <a:moveTo>
                    <a:pt x="0" y="421"/>
                  </a:moveTo>
                  <a:lnTo>
                    <a:pt x="1709" y="421"/>
                  </a:lnTo>
                  <a:lnTo>
                    <a:pt x="1885" y="210"/>
                  </a:lnTo>
                  <a:lnTo>
                    <a:pt x="1709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18">
              <a:extLst>
                <a:ext uri="{FF2B5EF4-FFF2-40B4-BE49-F238E27FC236}">
                  <a16:creationId xmlns:a16="http://schemas.microsoft.com/office/drawing/2014/main" xmlns="" id="{1C54204C-89FB-4D82-8DA9-1589954D163C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5484362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0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0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9">
              <a:extLst>
                <a:ext uri="{FF2B5EF4-FFF2-40B4-BE49-F238E27FC236}">
                  <a16:creationId xmlns:a16="http://schemas.microsoft.com/office/drawing/2014/main" xmlns="" id="{F3CD2232-8F44-41F5-A1CE-6D7ACCC4769E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07606" y="4134199"/>
              <a:ext cx="3028950" cy="788379"/>
            </a:xfrm>
            <a:custGeom>
              <a:avLst/>
              <a:gdLst>
                <a:gd name="T0" fmla="*/ 0 w 1908"/>
                <a:gd name="T1" fmla="*/ 421 h 421"/>
                <a:gd name="T2" fmla="*/ 1732 w 1908"/>
                <a:gd name="T3" fmla="*/ 421 h 421"/>
                <a:gd name="T4" fmla="*/ 1908 w 1908"/>
                <a:gd name="T5" fmla="*/ 211 h 421"/>
                <a:gd name="T6" fmla="*/ 1732 w 1908"/>
                <a:gd name="T7" fmla="*/ 0 h 421"/>
                <a:gd name="T8" fmla="*/ 0 w 1908"/>
                <a:gd name="T9" fmla="*/ 0 h 421"/>
                <a:gd name="T10" fmla="*/ 0 w 1908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8" h="421">
                  <a:moveTo>
                    <a:pt x="0" y="421"/>
                  </a:moveTo>
                  <a:lnTo>
                    <a:pt x="1732" y="421"/>
                  </a:lnTo>
                  <a:lnTo>
                    <a:pt x="1908" y="211"/>
                  </a:lnTo>
                  <a:lnTo>
                    <a:pt x="1732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20">
              <a:extLst>
                <a:ext uri="{FF2B5EF4-FFF2-40B4-BE49-F238E27FC236}">
                  <a16:creationId xmlns:a16="http://schemas.microsoft.com/office/drawing/2014/main" xmlns="" id="{B78A1F37-7EA0-42E3-AAB8-0ED3BACB6F7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6412441" y="4273899"/>
              <a:ext cx="3308350" cy="788379"/>
            </a:xfrm>
            <a:custGeom>
              <a:avLst/>
              <a:gdLst>
                <a:gd name="T0" fmla="*/ 0 w 2084"/>
                <a:gd name="T1" fmla="*/ 0 h 421"/>
                <a:gd name="T2" fmla="*/ 0 w 2084"/>
                <a:gd name="T3" fmla="*/ 421 h 421"/>
                <a:gd name="T4" fmla="*/ 1908 w 2084"/>
                <a:gd name="T5" fmla="*/ 421 h 421"/>
                <a:gd name="T6" fmla="*/ 2084 w 2084"/>
                <a:gd name="T7" fmla="*/ 210 h 421"/>
                <a:gd name="T8" fmla="*/ 1908 w 2084"/>
                <a:gd name="T9" fmla="*/ 0 h 421"/>
                <a:gd name="T10" fmla="*/ 0 w 2084"/>
                <a:gd name="T1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4" h="421">
                  <a:moveTo>
                    <a:pt x="0" y="0"/>
                  </a:moveTo>
                  <a:lnTo>
                    <a:pt x="0" y="421"/>
                  </a:lnTo>
                  <a:lnTo>
                    <a:pt x="1908" y="421"/>
                  </a:lnTo>
                  <a:lnTo>
                    <a:pt x="2084" y="210"/>
                  </a:lnTo>
                  <a:lnTo>
                    <a:pt x="19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2">
              <a:extLst>
                <a:ext uri="{FF2B5EF4-FFF2-40B4-BE49-F238E27FC236}">
                  <a16:creationId xmlns:a16="http://schemas.microsoft.com/office/drawing/2014/main" xmlns="" id="{5505C4B8-E7A5-4B00-A205-3497D4296BF3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544379" y="3982592"/>
              <a:ext cx="2725737" cy="788379"/>
            </a:xfrm>
            <a:custGeom>
              <a:avLst/>
              <a:gdLst>
                <a:gd name="T0" fmla="*/ 0 w 1717"/>
                <a:gd name="T1" fmla="*/ 421 h 421"/>
                <a:gd name="T2" fmla="*/ 1541 w 1717"/>
                <a:gd name="T3" fmla="*/ 421 h 421"/>
                <a:gd name="T4" fmla="*/ 1717 w 1717"/>
                <a:gd name="T5" fmla="*/ 210 h 421"/>
                <a:gd name="T6" fmla="*/ 1541 w 1717"/>
                <a:gd name="T7" fmla="*/ 0 h 421"/>
                <a:gd name="T8" fmla="*/ 0 w 1717"/>
                <a:gd name="T9" fmla="*/ 0 h 421"/>
                <a:gd name="T10" fmla="*/ 0 w 1717"/>
                <a:gd name="T1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421">
                  <a:moveTo>
                    <a:pt x="0" y="421"/>
                  </a:moveTo>
                  <a:lnTo>
                    <a:pt x="1541" y="421"/>
                  </a:lnTo>
                  <a:lnTo>
                    <a:pt x="1717" y="210"/>
                  </a:lnTo>
                  <a:lnTo>
                    <a:pt x="1541" y="0"/>
                  </a:lnTo>
                  <a:lnTo>
                    <a:pt x="0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23">
              <a:extLst>
                <a:ext uri="{FF2B5EF4-FFF2-40B4-BE49-F238E27FC236}">
                  <a16:creationId xmlns:a16="http://schemas.microsoft.com/office/drawing/2014/main" xmlns="" id="{183A3475-8067-4CC9-A809-FDAE1B7B64BA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644770" y="1789458"/>
              <a:ext cx="815975" cy="1632935"/>
            </a:xfrm>
            <a:custGeom>
              <a:avLst/>
              <a:gdLst>
                <a:gd name="T0" fmla="*/ 514 w 514"/>
                <a:gd name="T1" fmla="*/ 872 h 872"/>
                <a:gd name="T2" fmla="*/ 0 w 514"/>
                <a:gd name="T3" fmla="*/ 121 h 872"/>
                <a:gd name="T4" fmla="*/ 0 w 514"/>
                <a:gd name="T5" fmla="*/ 0 h 872"/>
                <a:gd name="T6" fmla="*/ 514 w 514"/>
                <a:gd name="T7" fmla="*/ 450 h 872"/>
                <a:gd name="T8" fmla="*/ 514 w 514"/>
                <a:gd name="T9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872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450"/>
                  </a:lnTo>
                  <a:lnTo>
                    <a:pt x="514" y="8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4" name="Freeform 24">
              <a:extLst>
                <a:ext uri="{FF2B5EF4-FFF2-40B4-BE49-F238E27FC236}">
                  <a16:creationId xmlns:a16="http://schemas.microsoft.com/office/drawing/2014/main" xmlns="" id="{6A30D3BA-F6F0-4D63-B796-C90AD943A571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1137287" y="1508563"/>
              <a:ext cx="815975" cy="2194725"/>
            </a:xfrm>
            <a:custGeom>
              <a:avLst/>
              <a:gdLst>
                <a:gd name="T0" fmla="*/ 514 w 514"/>
                <a:gd name="T1" fmla="*/ 1172 h 1172"/>
                <a:gd name="T2" fmla="*/ 0 w 514"/>
                <a:gd name="T3" fmla="*/ 120 h 1172"/>
                <a:gd name="T4" fmla="*/ 0 w 514"/>
                <a:gd name="T5" fmla="*/ 0 h 1172"/>
                <a:gd name="T6" fmla="*/ 514 w 514"/>
                <a:gd name="T7" fmla="*/ 751 h 1172"/>
                <a:gd name="T8" fmla="*/ 514 w 514"/>
                <a:gd name="T9" fmla="*/ 1172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1172"/>
                  </a:moveTo>
                  <a:lnTo>
                    <a:pt x="0" y="120"/>
                  </a:lnTo>
                  <a:lnTo>
                    <a:pt x="0" y="0"/>
                  </a:lnTo>
                  <a:lnTo>
                    <a:pt x="514" y="751"/>
                  </a:lnTo>
                  <a:lnTo>
                    <a:pt x="514" y="117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25">
              <a:extLst>
                <a:ext uri="{FF2B5EF4-FFF2-40B4-BE49-F238E27FC236}">
                  <a16:creationId xmlns:a16="http://schemas.microsoft.com/office/drawing/2014/main" xmlns="" id="{5A4859C9-93E4-4AEB-AFC5-9E033C083FD5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153190" y="2071289"/>
              <a:ext cx="815975" cy="1069273"/>
            </a:xfrm>
            <a:custGeom>
              <a:avLst/>
              <a:gdLst>
                <a:gd name="T0" fmla="*/ 514 w 514"/>
                <a:gd name="T1" fmla="*/ 571 h 571"/>
                <a:gd name="T2" fmla="*/ 0 w 514"/>
                <a:gd name="T3" fmla="*/ 121 h 571"/>
                <a:gd name="T4" fmla="*/ 0 w 514"/>
                <a:gd name="T5" fmla="*/ 0 h 571"/>
                <a:gd name="T6" fmla="*/ 514 w 514"/>
                <a:gd name="T7" fmla="*/ 150 h 571"/>
                <a:gd name="T8" fmla="*/ 514 w 514"/>
                <a:gd name="T9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571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514" y="150"/>
                  </a:lnTo>
                  <a:lnTo>
                    <a:pt x="514" y="5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6" name="Freeform 27">
              <a:extLst>
                <a:ext uri="{FF2B5EF4-FFF2-40B4-BE49-F238E27FC236}">
                  <a16:creationId xmlns:a16="http://schemas.microsoft.com/office/drawing/2014/main" xmlns="" id="{1CD43D6D-493C-42A4-BDA0-C2DB89B41259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2801119" y="2211736"/>
              <a:ext cx="815975" cy="788379"/>
            </a:xfrm>
            <a:custGeom>
              <a:avLst/>
              <a:gdLst>
                <a:gd name="T0" fmla="*/ 514 w 514"/>
                <a:gd name="T1" fmla="*/ 421 h 421"/>
                <a:gd name="T2" fmla="*/ 0 w 514"/>
                <a:gd name="T3" fmla="*/ 271 h 421"/>
                <a:gd name="T4" fmla="*/ 0 w 514"/>
                <a:gd name="T5" fmla="*/ 150 h 421"/>
                <a:gd name="T6" fmla="*/ 514 w 514"/>
                <a:gd name="T7" fmla="*/ 0 h 421"/>
                <a:gd name="T8" fmla="*/ 514 w 514"/>
                <a:gd name="T9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421">
                  <a:moveTo>
                    <a:pt x="514" y="421"/>
                  </a:moveTo>
                  <a:lnTo>
                    <a:pt x="0" y="271"/>
                  </a:lnTo>
                  <a:lnTo>
                    <a:pt x="0" y="150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28">
              <a:extLst>
                <a:ext uri="{FF2B5EF4-FFF2-40B4-BE49-F238E27FC236}">
                  <a16:creationId xmlns:a16="http://schemas.microsoft.com/office/drawing/2014/main" xmlns="" id="{9B8DB337-CA59-4EA2-A060-D87D7720FB13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4463081" y="1508563"/>
              <a:ext cx="815975" cy="2194725"/>
            </a:xfrm>
            <a:custGeom>
              <a:avLst/>
              <a:gdLst>
                <a:gd name="T0" fmla="*/ 514 w 514"/>
                <a:gd name="T1" fmla="*/ 0 h 1172"/>
                <a:gd name="T2" fmla="*/ 514 w 514"/>
                <a:gd name="T3" fmla="*/ 421 h 1172"/>
                <a:gd name="T4" fmla="*/ 0 w 514"/>
                <a:gd name="T5" fmla="*/ 1172 h 1172"/>
                <a:gd name="T6" fmla="*/ 0 w 514"/>
                <a:gd name="T7" fmla="*/ 1051 h 1172"/>
                <a:gd name="T8" fmla="*/ 514 w 514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172">
                  <a:moveTo>
                    <a:pt x="514" y="0"/>
                  </a:moveTo>
                  <a:lnTo>
                    <a:pt x="514" y="421"/>
                  </a:lnTo>
                  <a:lnTo>
                    <a:pt x="0" y="1172"/>
                  </a:lnTo>
                  <a:lnTo>
                    <a:pt x="0" y="1051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30">
              <a:extLst>
                <a:ext uri="{FF2B5EF4-FFF2-40B4-BE49-F238E27FC236}">
                  <a16:creationId xmlns:a16="http://schemas.microsoft.com/office/drawing/2014/main" xmlns="" id="{81198993-165E-4AD8-AF4B-71B02639385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449051" y="2071289"/>
              <a:ext cx="815975" cy="1069273"/>
            </a:xfrm>
            <a:custGeom>
              <a:avLst/>
              <a:gdLst>
                <a:gd name="T0" fmla="*/ 514 w 514"/>
                <a:gd name="T1" fmla="*/ 421 h 571"/>
                <a:gd name="T2" fmla="*/ 0 w 514"/>
                <a:gd name="T3" fmla="*/ 571 h 571"/>
                <a:gd name="T4" fmla="*/ 0 w 514"/>
                <a:gd name="T5" fmla="*/ 451 h 571"/>
                <a:gd name="T6" fmla="*/ 514 w 514"/>
                <a:gd name="T7" fmla="*/ 0 h 571"/>
                <a:gd name="T8" fmla="*/ 514 w 514"/>
                <a:gd name="T9" fmla="*/ 42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571">
                  <a:moveTo>
                    <a:pt x="514" y="421"/>
                  </a:moveTo>
                  <a:lnTo>
                    <a:pt x="0" y="571"/>
                  </a:lnTo>
                  <a:lnTo>
                    <a:pt x="0" y="4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31">
              <a:extLst>
                <a:ext uri="{FF2B5EF4-FFF2-40B4-BE49-F238E27FC236}">
                  <a16:creationId xmlns:a16="http://schemas.microsoft.com/office/drawing/2014/main" xmlns="" id="{74B82C79-1C0F-43DD-8617-CBC99C56919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-3955597" y="1789458"/>
              <a:ext cx="815975" cy="1632935"/>
            </a:xfrm>
            <a:custGeom>
              <a:avLst/>
              <a:gdLst>
                <a:gd name="T0" fmla="*/ 514 w 514"/>
                <a:gd name="T1" fmla="*/ 421 h 872"/>
                <a:gd name="T2" fmla="*/ 0 w 514"/>
                <a:gd name="T3" fmla="*/ 872 h 872"/>
                <a:gd name="T4" fmla="*/ 0 w 514"/>
                <a:gd name="T5" fmla="*/ 751 h 872"/>
                <a:gd name="T6" fmla="*/ 514 w 514"/>
                <a:gd name="T7" fmla="*/ 0 h 872"/>
                <a:gd name="T8" fmla="*/ 514 w 514"/>
                <a:gd name="T9" fmla="*/ 421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872">
                  <a:moveTo>
                    <a:pt x="514" y="421"/>
                  </a:moveTo>
                  <a:lnTo>
                    <a:pt x="0" y="872"/>
                  </a:lnTo>
                  <a:lnTo>
                    <a:pt x="0" y="751"/>
                  </a:lnTo>
                  <a:lnTo>
                    <a:pt x="514" y="0"/>
                  </a:lnTo>
                  <a:lnTo>
                    <a:pt x="514" y="4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xmlns="" id="{785651D7-3DB2-43E2-B5B9-F205A32C5451}"/>
                </a:ext>
              </a:extLst>
            </p:cNvPr>
            <p:cNvSpPr txBox="1"/>
            <p:nvPr/>
          </p:nvSpPr>
          <p:spPr>
            <a:xfrm flipH="1">
              <a:off x="-5011079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01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xmlns="" id="{4F73295C-8CAD-4DB0-9D44-8AF9B26B532C}"/>
                </a:ext>
              </a:extLst>
            </p:cNvPr>
            <p:cNvSpPr txBox="1"/>
            <p:nvPr/>
          </p:nvSpPr>
          <p:spPr>
            <a:xfrm flipH="1">
              <a:off x="-4222700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02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xmlns="" id="{ED23185A-47EF-4A1D-AC1F-A8500FEBD075}"/>
                </a:ext>
              </a:extLst>
            </p:cNvPr>
            <p:cNvSpPr txBox="1"/>
            <p:nvPr/>
          </p:nvSpPr>
          <p:spPr>
            <a:xfrm flipH="1">
              <a:off x="-3434323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03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xmlns="" id="{BB6C9A19-AD65-4B03-AC82-D5F2E6CC2A07}"/>
                </a:ext>
              </a:extLst>
            </p:cNvPr>
            <p:cNvSpPr txBox="1"/>
            <p:nvPr/>
          </p:nvSpPr>
          <p:spPr>
            <a:xfrm flipH="1">
              <a:off x="-2645944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04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xmlns="" id="{6451D63A-FA69-4517-B6FD-C5AB7F1BE68C}"/>
                </a:ext>
              </a:extLst>
            </p:cNvPr>
            <p:cNvSpPr txBox="1"/>
            <p:nvPr/>
          </p:nvSpPr>
          <p:spPr>
            <a:xfrm flipH="1">
              <a:off x="-1857567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05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xmlns="" id="{84ED2CC9-FCC1-47D6-A764-FEC87D60555E}"/>
                </a:ext>
              </a:extLst>
            </p:cNvPr>
            <p:cNvSpPr txBox="1"/>
            <p:nvPr/>
          </p:nvSpPr>
          <p:spPr>
            <a:xfrm flipH="1">
              <a:off x="-1068252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06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xmlns="" id="{C77ADFBB-62AB-40B5-B86C-6EFFBFE30917}"/>
                </a:ext>
              </a:extLst>
            </p:cNvPr>
            <p:cNvSpPr txBox="1"/>
            <p:nvPr/>
          </p:nvSpPr>
          <p:spPr>
            <a:xfrm flipH="1">
              <a:off x="-278938" y="3098326"/>
              <a:ext cx="50562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 Light" charset="0"/>
                  <a:ea typeface="Calibri Light" charset="0"/>
                  <a:cs typeface="Calibri Light" charset="0"/>
                </a:rPr>
                <a:t>07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xmlns="" id="{B21F5C21-FD7E-4808-8E28-1FE84FC45573}"/>
                </a:ext>
              </a:extLst>
            </p:cNvPr>
            <p:cNvSpPr txBox="1"/>
            <p:nvPr/>
          </p:nvSpPr>
          <p:spPr>
            <a:xfrm rot="16200000" flipH="1">
              <a:off x="-5427979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xmlns="" id="{066F89CF-13C3-404A-AA84-D247DD0F07C4}"/>
                </a:ext>
              </a:extLst>
            </p:cNvPr>
            <p:cNvSpPr txBox="1"/>
            <p:nvPr/>
          </p:nvSpPr>
          <p:spPr>
            <a:xfrm rot="16200000" flipH="1">
              <a:off x="-4639600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xmlns="" id="{D7AA519A-558E-46D7-99A1-EAD9245CCE02}"/>
                </a:ext>
              </a:extLst>
            </p:cNvPr>
            <p:cNvSpPr txBox="1"/>
            <p:nvPr/>
          </p:nvSpPr>
          <p:spPr>
            <a:xfrm rot="16200000" flipH="1">
              <a:off x="-3851223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xmlns="" id="{9A9B5B27-9A4E-4302-AD53-304E04B0FB8C}"/>
                </a:ext>
              </a:extLst>
            </p:cNvPr>
            <p:cNvSpPr txBox="1"/>
            <p:nvPr/>
          </p:nvSpPr>
          <p:spPr>
            <a:xfrm rot="16200000" flipH="1">
              <a:off x="-3062844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xmlns="" id="{5D8A8CB6-236A-4615-8B54-6A274F56D80D}"/>
                </a:ext>
              </a:extLst>
            </p:cNvPr>
            <p:cNvSpPr txBox="1"/>
            <p:nvPr/>
          </p:nvSpPr>
          <p:spPr>
            <a:xfrm rot="16200000" flipH="1">
              <a:off x="-2274467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xmlns="" id="{BF968998-46CF-4F82-BCD0-0590C944658D}"/>
                </a:ext>
              </a:extLst>
            </p:cNvPr>
            <p:cNvSpPr txBox="1"/>
            <p:nvPr/>
          </p:nvSpPr>
          <p:spPr>
            <a:xfrm rot="16200000" flipH="1">
              <a:off x="-1485152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xmlns="" id="{4F819A64-292C-419D-B8F3-EC70A352D07A}"/>
                </a:ext>
              </a:extLst>
            </p:cNvPr>
            <p:cNvSpPr txBox="1"/>
            <p:nvPr/>
          </p:nvSpPr>
          <p:spPr>
            <a:xfrm rot="16200000" flipH="1">
              <a:off x="-695838" y="4678114"/>
              <a:ext cx="133942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</a:p>
          </p:txBody>
        </p:sp>
        <p:sp>
          <p:nvSpPr>
            <p:cNvPr id="196" name="Freeform 45">
              <a:extLst>
                <a:ext uri="{FF2B5EF4-FFF2-40B4-BE49-F238E27FC236}">
                  <a16:creationId xmlns:a16="http://schemas.microsoft.com/office/drawing/2014/main" xmlns="" id="{D9B7BD18-C04D-407C-9C31-49B5310299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31024" y="3609736"/>
              <a:ext cx="231168" cy="309068"/>
            </a:xfrm>
            <a:custGeom>
              <a:avLst/>
              <a:gdLst>
                <a:gd name="T0" fmla="*/ 1760 w 2342"/>
                <a:gd name="T1" fmla="*/ 892 h 3323"/>
                <a:gd name="T2" fmla="*/ 1635 w 2342"/>
                <a:gd name="T3" fmla="*/ 1232 h 3323"/>
                <a:gd name="T4" fmla="*/ 1433 w 2342"/>
                <a:gd name="T5" fmla="*/ 1474 h 3323"/>
                <a:gd name="T6" fmla="*/ 1388 w 2342"/>
                <a:gd name="T7" fmla="*/ 1504 h 3323"/>
                <a:gd name="T8" fmla="*/ 1311 w 2342"/>
                <a:gd name="T9" fmla="*/ 1626 h 3323"/>
                <a:gd name="T10" fmla="*/ 1272 w 2342"/>
                <a:gd name="T11" fmla="*/ 1843 h 3323"/>
                <a:gd name="T12" fmla="*/ 1254 w 2342"/>
                <a:gd name="T13" fmla="*/ 2063 h 3323"/>
                <a:gd name="T14" fmla="*/ 1249 w 2342"/>
                <a:gd name="T15" fmla="*/ 2195 h 3323"/>
                <a:gd name="T16" fmla="*/ 1393 w 2342"/>
                <a:gd name="T17" fmla="*/ 2251 h 3323"/>
                <a:gd name="T18" fmla="*/ 1583 w 2342"/>
                <a:gd name="T19" fmla="*/ 2410 h 3323"/>
                <a:gd name="T20" fmla="*/ 1716 w 2342"/>
                <a:gd name="T21" fmla="*/ 2532 h 3323"/>
                <a:gd name="T22" fmla="*/ 1788 w 2342"/>
                <a:gd name="T23" fmla="*/ 2630 h 3323"/>
                <a:gd name="T24" fmla="*/ 1814 w 2342"/>
                <a:gd name="T25" fmla="*/ 2748 h 3323"/>
                <a:gd name="T26" fmla="*/ 640 w 2342"/>
                <a:gd name="T27" fmla="*/ 2589 h 3323"/>
                <a:gd name="T28" fmla="*/ 802 w 2342"/>
                <a:gd name="T29" fmla="*/ 2411 h 3323"/>
                <a:gd name="T30" fmla="*/ 942 w 2342"/>
                <a:gd name="T31" fmla="*/ 2300 h 3323"/>
                <a:gd name="T32" fmla="*/ 1015 w 2342"/>
                <a:gd name="T33" fmla="*/ 2253 h 3323"/>
                <a:gd name="T34" fmla="*/ 1150 w 2342"/>
                <a:gd name="T35" fmla="*/ 2205 h 3323"/>
                <a:gd name="T36" fmla="*/ 1145 w 2342"/>
                <a:gd name="T37" fmla="*/ 2122 h 3323"/>
                <a:gd name="T38" fmla="*/ 1106 w 2342"/>
                <a:gd name="T39" fmla="*/ 1811 h 3323"/>
                <a:gd name="T40" fmla="*/ 1043 w 2342"/>
                <a:gd name="T41" fmla="*/ 1615 h 3323"/>
                <a:gd name="T42" fmla="*/ 997 w 2342"/>
                <a:gd name="T43" fmla="*/ 1527 h 3323"/>
                <a:gd name="T44" fmla="*/ 800 w 2342"/>
                <a:gd name="T45" fmla="*/ 1383 h 3323"/>
                <a:gd name="T46" fmla="*/ 646 w 2342"/>
                <a:gd name="T47" fmla="*/ 1130 h 3323"/>
                <a:gd name="T48" fmla="*/ 565 w 2342"/>
                <a:gd name="T49" fmla="*/ 805 h 3323"/>
                <a:gd name="T50" fmla="*/ 354 w 2342"/>
                <a:gd name="T51" fmla="*/ 676 h 3323"/>
                <a:gd name="T52" fmla="*/ 465 w 2342"/>
                <a:gd name="T53" fmla="*/ 1089 h 3323"/>
                <a:gd name="T54" fmla="*/ 659 w 2342"/>
                <a:gd name="T55" fmla="*/ 1423 h 3323"/>
                <a:gd name="T56" fmla="*/ 808 w 2342"/>
                <a:gd name="T57" fmla="*/ 1732 h 3323"/>
                <a:gd name="T58" fmla="*/ 572 w 2342"/>
                <a:gd name="T59" fmla="*/ 2000 h 3323"/>
                <a:gd name="T60" fmla="*/ 410 w 2342"/>
                <a:gd name="T61" fmla="*/ 2370 h 3323"/>
                <a:gd name="T62" fmla="*/ 336 w 2342"/>
                <a:gd name="T63" fmla="*/ 2805 h 3323"/>
                <a:gd name="T64" fmla="*/ 1955 w 2342"/>
                <a:gd name="T65" fmla="*/ 2453 h 3323"/>
                <a:gd name="T66" fmla="*/ 1809 w 2342"/>
                <a:gd name="T67" fmla="*/ 2068 h 3323"/>
                <a:gd name="T68" fmla="*/ 1586 w 2342"/>
                <a:gd name="T69" fmla="*/ 1776 h 3323"/>
                <a:gd name="T70" fmla="*/ 1636 w 2342"/>
                <a:gd name="T71" fmla="*/ 1477 h 3323"/>
                <a:gd name="T72" fmla="*/ 1844 w 2342"/>
                <a:gd name="T73" fmla="*/ 1164 h 3323"/>
                <a:gd name="T74" fmla="*/ 1973 w 2342"/>
                <a:gd name="T75" fmla="*/ 764 h 3323"/>
                <a:gd name="T76" fmla="*/ 0 w 2342"/>
                <a:gd name="T77" fmla="*/ 0 h 3323"/>
                <a:gd name="T78" fmla="*/ 2210 w 2342"/>
                <a:gd name="T79" fmla="*/ 497 h 3323"/>
                <a:gd name="T80" fmla="*/ 2134 w 2342"/>
                <a:gd name="T81" fmla="*/ 978 h 3323"/>
                <a:gd name="T82" fmla="*/ 1957 w 2342"/>
                <a:gd name="T83" fmla="*/ 1391 h 3323"/>
                <a:gd name="T84" fmla="*/ 1808 w 2342"/>
                <a:gd name="T85" fmla="*/ 1709 h 3323"/>
                <a:gd name="T86" fmla="*/ 2039 w 2342"/>
                <a:gd name="T87" fmla="*/ 2066 h 3323"/>
                <a:gd name="T88" fmla="*/ 2176 w 2342"/>
                <a:gd name="T89" fmla="*/ 2511 h 3323"/>
                <a:gd name="T90" fmla="*/ 2213 w 2342"/>
                <a:gd name="T91" fmla="*/ 3010 h 3323"/>
                <a:gd name="T92" fmla="*/ 130 w 2342"/>
                <a:gd name="T93" fmla="*/ 3010 h 3323"/>
                <a:gd name="T94" fmla="*/ 165 w 2342"/>
                <a:gd name="T95" fmla="*/ 2511 h 3323"/>
                <a:gd name="T96" fmla="*/ 304 w 2342"/>
                <a:gd name="T97" fmla="*/ 2066 h 3323"/>
                <a:gd name="T98" fmla="*/ 534 w 2342"/>
                <a:gd name="T99" fmla="*/ 1709 h 3323"/>
                <a:gd name="T100" fmla="*/ 386 w 2342"/>
                <a:gd name="T101" fmla="*/ 1391 h 3323"/>
                <a:gd name="T102" fmla="*/ 209 w 2342"/>
                <a:gd name="T103" fmla="*/ 978 h 3323"/>
                <a:gd name="T104" fmla="*/ 132 w 2342"/>
                <a:gd name="T105" fmla="*/ 497 h 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2" h="3323">
                  <a:moveTo>
                    <a:pt x="552" y="661"/>
                  </a:moveTo>
                  <a:lnTo>
                    <a:pt x="1790" y="661"/>
                  </a:lnTo>
                  <a:lnTo>
                    <a:pt x="1784" y="740"/>
                  </a:lnTo>
                  <a:lnTo>
                    <a:pt x="1774" y="817"/>
                  </a:lnTo>
                  <a:lnTo>
                    <a:pt x="1760" y="892"/>
                  </a:lnTo>
                  <a:lnTo>
                    <a:pt x="1742" y="966"/>
                  </a:lnTo>
                  <a:lnTo>
                    <a:pt x="1720" y="1037"/>
                  </a:lnTo>
                  <a:lnTo>
                    <a:pt x="1695" y="1106"/>
                  </a:lnTo>
                  <a:lnTo>
                    <a:pt x="1667" y="1170"/>
                  </a:lnTo>
                  <a:lnTo>
                    <a:pt x="1635" y="1232"/>
                  </a:lnTo>
                  <a:lnTo>
                    <a:pt x="1600" y="1289"/>
                  </a:lnTo>
                  <a:lnTo>
                    <a:pt x="1562" y="1343"/>
                  </a:lnTo>
                  <a:lnTo>
                    <a:pt x="1522" y="1392"/>
                  </a:lnTo>
                  <a:lnTo>
                    <a:pt x="1478" y="1436"/>
                  </a:lnTo>
                  <a:lnTo>
                    <a:pt x="1433" y="1474"/>
                  </a:lnTo>
                  <a:lnTo>
                    <a:pt x="1431" y="1475"/>
                  </a:lnTo>
                  <a:lnTo>
                    <a:pt x="1425" y="1478"/>
                  </a:lnTo>
                  <a:lnTo>
                    <a:pt x="1416" y="1484"/>
                  </a:lnTo>
                  <a:lnTo>
                    <a:pt x="1402" y="1492"/>
                  </a:lnTo>
                  <a:lnTo>
                    <a:pt x="1388" y="1504"/>
                  </a:lnTo>
                  <a:lnTo>
                    <a:pt x="1371" y="1518"/>
                  </a:lnTo>
                  <a:lnTo>
                    <a:pt x="1351" y="1536"/>
                  </a:lnTo>
                  <a:lnTo>
                    <a:pt x="1337" y="1561"/>
                  </a:lnTo>
                  <a:lnTo>
                    <a:pt x="1324" y="1591"/>
                  </a:lnTo>
                  <a:lnTo>
                    <a:pt x="1311" y="1626"/>
                  </a:lnTo>
                  <a:lnTo>
                    <a:pt x="1301" y="1665"/>
                  </a:lnTo>
                  <a:lnTo>
                    <a:pt x="1292" y="1706"/>
                  </a:lnTo>
                  <a:lnTo>
                    <a:pt x="1284" y="1750"/>
                  </a:lnTo>
                  <a:lnTo>
                    <a:pt x="1278" y="1796"/>
                  </a:lnTo>
                  <a:lnTo>
                    <a:pt x="1272" y="1843"/>
                  </a:lnTo>
                  <a:lnTo>
                    <a:pt x="1266" y="1889"/>
                  </a:lnTo>
                  <a:lnTo>
                    <a:pt x="1262" y="1935"/>
                  </a:lnTo>
                  <a:lnTo>
                    <a:pt x="1258" y="1980"/>
                  </a:lnTo>
                  <a:lnTo>
                    <a:pt x="1256" y="2023"/>
                  </a:lnTo>
                  <a:lnTo>
                    <a:pt x="1254" y="2063"/>
                  </a:lnTo>
                  <a:lnTo>
                    <a:pt x="1252" y="2099"/>
                  </a:lnTo>
                  <a:lnTo>
                    <a:pt x="1251" y="2131"/>
                  </a:lnTo>
                  <a:lnTo>
                    <a:pt x="1250" y="2159"/>
                  </a:lnTo>
                  <a:lnTo>
                    <a:pt x="1250" y="2179"/>
                  </a:lnTo>
                  <a:lnTo>
                    <a:pt x="1249" y="2195"/>
                  </a:lnTo>
                  <a:lnTo>
                    <a:pt x="1249" y="2202"/>
                  </a:lnTo>
                  <a:lnTo>
                    <a:pt x="1285" y="2207"/>
                  </a:lnTo>
                  <a:lnTo>
                    <a:pt x="1321" y="2217"/>
                  </a:lnTo>
                  <a:lnTo>
                    <a:pt x="1356" y="2232"/>
                  </a:lnTo>
                  <a:lnTo>
                    <a:pt x="1393" y="2251"/>
                  </a:lnTo>
                  <a:lnTo>
                    <a:pt x="1430" y="2276"/>
                  </a:lnTo>
                  <a:lnTo>
                    <a:pt x="1468" y="2307"/>
                  </a:lnTo>
                  <a:lnTo>
                    <a:pt x="1509" y="2344"/>
                  </a:lnTo>
                  <a:lnTo>
                    <a:pt x="1547" y="2379"/>
                  </a:lnTo>
                  <a:lnTo>
                    <a:pt x="1583" y="2410"/>
                  </a:lnTo>
                  <a:lnTo>
                    <a:pt x="1616" y="2439"/>
                  </a:lnTo>
                  <a:lnTo>
                    <a:pt x="1644" y="2465"/>
                  </a:lnTo>
                  <a:lnTo>
                    <a:pt x="1671" y="2489"/>
                  </a:lnTo>
                  <a:lnTo>
                    <a:pt x="1695" y="2512"/>
                  </a:lnTo>
                  <a:lnTo>
                    <a:pt x="1716" y="2532"/>
                  </a:lnTo>
                  <a:lnTo>
                    <a:pt x="1735" y="2553"/>
                  </a:lnTo>
                  <a:lnTo>
                    <a:pt x="1752" y="2571"/>
                  </a:lnTo>
                  <a:lnTo>
                    <a:pt x="1766" y="2591"/>
                  </a:lnTo>
                  <a:lnTo>
                    <a:pt x="1778" y="2610"/>
                  </a:lnTo>
                  <a:lnTo>
                    <a:pt x="1788" y="2630"/>
                  </a:lnTo>
                  <a:lnTo>
                    <a:pt x="1796" y="2650"/>
                  </a:lnTo>
                  <a:lnTo>
                    <a:pt x="1803" y="2672"/>
                  </a:lnTo>
                  <a:lnTo>
                    <a:pt x="1808" y="2695"/>
                  </a:lnTo>
                  <a:lnTo>
                    <a:pt x="1812" y="2721"/>
                  </a:lnTo>
                  <a:lnTo>
                    <a:pt x="1814" y="2748"/>
                  </a:lnTo>
                  <a:lnTo>
                    <a:pt x="588" y="2748"/>
                  </a:lnTo>
                  <a:lnTo>
                    <a:pt x="593" y="2706"/>
                  </a:lnTo>
                  <a:lnTo>
                    <a:pt x="604" y="2665"/>
                  </a:lnTo>
                  <a:lnTo>
                    <a:pt x="620" y="2626"/>
                  </a:lnTo>
                  <a:lnTo>
                    <a:pt x="640" y="2589"/>
                  </a:lnTo>
                  <a:lnTo>
                    <a:pt x="665" y="2552"/>
                  </a:lnTo>
                  <a:lnTo>
                    <a:pt x="693" y="2516"/>
                  </a:lnTo>
                  <a:lnTo>
                    <a:pt x="727" y="2481"/>
                  </a:lnTo>
                  <a:lnTo>
                    <a:pt x="763" y="2446"/>
                  </a:lnTo>
                  <a:lnTo>
                    <a:pt x="802" y="2411"/>
                  </a:lnTo>
                  <a:lnTo>
                    <a:pt x="844" y="2377"/>
                  </a:lnTo>
                  <a:lnTo>
                    <a:pt x="889" y="2342"/>
                  </a:lnTo>
                  <a:lnTo>
                    <a:pt x="934" y="2307"/>
                  </a:lnTo>
                  <a:lnTo>
                    <a:pt x="937" y="2304"/>
                  </a:lnTo>
                  <a:lnTo>
                    <a:pt x="942" y="2300"/>
                  </a:lnTo>
                  <a:lnTo>
                    <a:pt x="951" y="2293"/>
                  </a:lnTo>
                  <a:lnTo>
                    <a:pt x="962" y="2285"/>
                  </a:lnTo>
                  <a:lnTo>
                    <a:pt x="977" y="2275"/>
                  </a:lnTo>
                  <a:lnTo>
                    <a:pt x="995" y="2264"/>
                  </a:lnTo>
                  <a:lnTo>
                    <a:pt x="1015" y="2253"/>
                  </a:lnTo>
                  <a:lnTo>
                    <a:pt x="1038" y="2241"/>
                  </a:lnTo>
                  <a:lnTo>
                    <a:pt x="1063" y="2231"/>
                  </a:lnTo>
                  <a:lnTo>
                    <a:pt x="1090" y="2220"/>
                  </a:lnTo>
                  <a:lnTo>
                    <a:pt x="1119" y="2212"/>
                  </a:lnTo>
                  <a:lnTo>
                    <a:pt x="1150" y="2205"/>
                  </a:lnTo>
                  <a:lnTo>
                    <a:pt x="1148" y="2203"/>
                  </a:lnTo>
                  <a:lnTo>
                    <a:pt x="1147" y="2201"/>
                  </a:lnTo>
                  <a:lnTo>
                    <a:pt x="1147" y="2199"/>
                  </a:lnTo>
                  <a:lnTo>
                    <a:pt x="1146" y="2199"/>
                  </a:lnTo>
                  <a:lnTo>
                    <a:pt x="1145" y="2122"/>
                  </a:lnTo>
                  <a:lnTo>
                    <a:pt x="1141" y="2050"/>
                  </a:lnTo>
                  <a:lnTo>
                    <a:pt x="1135" y="1983"/>
                  </a:lnTo>
                  <a:lnTo>
                    <a:pt x="1126" y="1921"/>
                  </a:lnTo>
                  <a:lnTo>
                    <a:pt x="1117" y="1864"/>
                  </a:lnTo>
                  <a:lnTo>
                    <a:pt x="1106" y="1811"/>
                  </a:lnTo>
                  <a:lnTo>
                    <a:pt x="1094" y="1763"/>
                  </a:lnTo>
                  <a:lnTo>
                    <a:pt x="1082" y="1720"/>
                  </a:lnTo>
                  <a:lnTo>
                    <a:pt x="1068" y="1681"/>
                  </a:lnTo>
                  <a:lnTo>
                    <a:pt x="1056" y="1646"/>
                  </a:lnTo>
                  <a:lnTo>
                    <a:pt x="1043" y="1615"/>
                  </a:lnTo>
                  <a:lnTo>
                    <a:pt x="1032" y="1590"/>
                  </a:lnTo>
                  <a:lnTo>
                    <a:pt x="1020" y="1568"/>
                  </a:lnTo>
                  <a:lnTo>
                    <a:pt x="1011" y="1550"/>
                  </a:lnTo>
                  <a:lnTo>
                    <a:pt x="1003" y="1536"/>
                  </a:lnTo>
                  <a:lnTo>
                    <a:pt x="997" y="1527"/>
                  </a:lnTo>
                  <a:lnTo>
                    <a:pt x="993" y="1521"/>
                  </a:lnTo>
                  <a:lnTo>
                    <a:pt x="992" y="1519"/>
                  </a:lnTo>
                  <a:lnTo>
                    <a:pt x="881" y="1457"/>
                  </a:lnTo>
                  <a:lnTo>
                    <a:pt x="840" y="1422"/>
                  </a:lnTo>
                  <a:lnTo>
                    <a:pt x="800" y="1383"/>
                  </a:lnTo>
                  <a:lnTo>
                    <a:pt x="764" y="1338"/>
                  </a:lnTo>
                  <a:lnTo>
                    <a:pt x="730" y="1291"/>
                  </a:lnTo>
                  <a:lnTo>
                    <a:pt x="700" y="1241"/>
                  </a:lnTo>
                  <a:lnTo>
                    <a:pt x="672" y="1187"/>
                  </a:lnTo>
                  <a:lnTo>
                    <a:pt x="646" y="1130"/>
                  </a:lnTo>
                  <a:lnTo>
                    <a:pt x="625" y="1070"/>
                  </a:lnTo>
                  <a:lnTo>
                    <a:pt x="606" y="1007"/>
                  </a:lnTo>
                  <a:lnTo>
                    <a:pt x="589" y="942"/>
                  </a:lnTo>
                  <a:lnTo>
                    <a:pt x="576" y="875"/>
                  </a:lnTo>
                  <a:lnTo>
                    <a:pt x="565" y="805"/>
                  </a:lnTo>
                  <a:lnTo>
                    <a:pt x="557" y="733"/>
                  </a:lnTo>
                  <a:lnTo>
                    <a:pt x="552" y="661"/>
                  </a:lnTo>
                  <a:close/>
                  <a:moveTo>
                    <a:pt x="336" y="498"/>
                  </a:moveTo>
                  <a:lnTo>
                    <a:pt x="343" y="588"/>
                  </a:lnTo>
                  <a:lnTo>
                    <a:pt x="354" y="676"/>
                  </a:lnTo>
                  <a:lnTo>
                    <a:pt x="369" y="764"/>
                  </a:lnTo>
                  <a:lnTo>
                    <a:pt x="387" y="849"/>
                  </a:lnTo>
                  <a:lnTo>
                    <a:pt x="410" y="931"/>
                  </a:lnTo>
                  <a:lnTo>
                    <a:pt x="435" y="1012"/>
                  </a:lnTo>
                  <a:lnTo>
                    <a:pt x="465" y="1089"/>
                  </a:lnTo>
                  <a:lnTo>
                    <a:pt x="497" y="1164"/>
                  </a:lnTo>
                  <a:lnTo>
                    <a:pt x="533" y="1235"/>
                  </a:lnTo>
                  <a:lnTo>
                    <a:pt x="572" y="1302"/>
                  </a:lnTo>
                  <a:lnTo>
                    <a:pt x="614" y="1364"/>
                  </a:lnTo>
                  <a:lnTo>
                    <a:pt x="659" y="1423"/>
                  </a:lnTo>
                  <a:lnTo>
                    <a:pt x="706" y="1477"/>
                  </a:lnTo>
                  <a:lnTo>
                    <a:pt x="756" y="1526"/>
                  </a:lnTo>
                  <a:lnTo>
                    <a:pt x="808" y="1569"/>
                  </a:lnTo>
                  <a:lnTo>
                    <a:pt x="915" y="1651"/>
                  </a:lnTo>
                  <a:lnTo>
                    <a:pt x="808" y="1732"/>
                  </a:lnTo>
                  <a:lnTo>
                    <a:pt x="756" y="1776"/>
                  </a:lnTo>
                  <a:lnTo>
                    <a:pt x="706" y="1826"/>
                  </a:lnTo>
                  <a:lnTo>
                    <a:pt x="659" y="1879"/>
                  </a:lnTo>
                  <a:lnTo>
                    <a:pt x="614" y="1937"/>
                  </a:lnTo>
                  <a:lnTo>
                    <a:pt x="572" y="2000"/>
                  </a:lnTo>
                  <a:lnTo>
                    <a:pt x="533" y="2068"/>
                  </a:lnTo>
                  <a:lnTo>
                    <a:pt x="497" y="2138"/>
                  </a:lnTo>
                  <a:lnTo>
                    <a:pt x="465" y="2212"/>
                  </a:lnTo>
                  <a:lnTo>
                    <a:pt x="435" y="2290"/>
                  </a:lnTo>
                  <a:lnTo>
                    <a:pt x="410" y="2370"/>
                  </a:lnTo>
                  <a:lnTo>
                    <a:pt x="387" y="2453"/>
                  </a:lnTo>
                  <a:lnTo>
                    <a:pt x="369" y="2538"/>
                  </a:lnTo>
                  <a:lnTo>
                    <a:pt x="354" y="2625"/>
                  </a:lnTo>
                  <a:lnTo>
                    <a:pt x="343" y="2715"/>
                  </a:lnTo>
                  <a:lnTo>
                    <a:pt x="336" y="2805"/>
                  </a:lnTo>
                  <a:lnTo>
                    <a:pt x="2006" y="2805"/>
                  </a:lnTo>
                  <a:lnTo>
                    <a:pt x="1999" y="2715"/>
                  </a:lnTo>
                  <a:lnTo>
                    <a:pt x="1988" y="2625"/>
                  </a:lnTo>
                  <a:lnTo>
                    <a:pt x="1973" y="2538"/>
                  </a:lnTo>
                  <a:lnTo>
                    <a:pt x="1955" y="2453"/>
                  </a:lnTo>
                  <a:lnTo>
                    <a:pt x="1932" y="2370"/>
                  </a:lnTo>
                  <a:lnTo>
                    <a:pt x="1907" y="2290"/>
                  </a:lnTo>
                  <a:lnTo>
                    <a:pt x="1877" y="2212"/>
                  </a:lnTo>
                  <a:lnTo>
                    <a:pt x="1844" y="2138"/>
                  </a:lnTo>
                  <a:lnTo>
                    <a:pt x="1809" y="2068"/>
                  </a:lnTo>
                  <a:lnTo>
                    <a:pt x="1770" y="2000"/>
                  </a:lnTo>
                  <a:lnTo>
                    <a:pt x="1728" y="1937"/>
                  </a:lnTo>
                  <a:lnTo>
                    <a:pt x="1684" y="1879"/>
                  </a:lnTo>
                  <a:lnTo>
                    <a:pt x="1636" y="1826"/>
                  </a:lnTo>
                  <a:lnTo>
                    <a:pt x="1586" y="1776"/>
                  </a:lnTo>
                  <a:lnTo>
                    <a:pt x="1534" y="1732"/>
                  </a:lnTo>
                  <a:lnTo>
                    <a:pt x="1427" y="1651"/>
                  </a:lnTo>
                  <a:lnTo>
                    <a:pt x="1534" y="1569"/>
                  </a:lnTo>
                  <a:lnTo>
                    <a:pt x="1586" y="1526"/>
                  </a:lnTo>
                  <a:lnTo>
                    <a:pt x="1636" y="1477"/>
                  </a:lnTo>
                  <a:lnTo>
                    <a:pt x="1684" y="1423"/>
                  </a:lnTo>
                  <a:lnTo>
                    <a:pt x="1728" y="1364"/>
                  </a:lnTo>
                  <a:lnTo>
                    <a:pt x="1770" y="1302"/>
                  </a:lnTo>
                  <a:lnTo>
                    <a:pt x="1809" y="1235"/>
                  </a:lnTo>
                  <a:lnTo>
                    <a:pt x="1844" y="1164"/>
                  </a:lnTo>
                  <a:lnTo>
                    <a:pt x="1877" y="1089"/>
                  </a:lnTo>
                  <a:lnTo>
                    <a:pt x="1907" y="1012"/>
                  </a:lnTo>
                  <a:lnTo>
                    <a:pt x="1932" y="931"/>
                  </a:lnTo>
                  <a:lnTo>
                    <a:pt x="1955" y="849"/>
                  </a:lnTo>
                  <a:lnTo>
                    <a:pt x="1973" y="764"/>
                  </a:lnTo>
                  <a:lnTo>
                    <a:pt x="1988" y="676"/>
                  </a:lnTo>
                  <a:lnTo>
                    <a:pt x="1999" y="588"/>
                  </a:lnTo>
                  <a:lnTo>
                    <a:pt x="2006" y="498"/>
                  </a:lnTo>
                  <a:lnTo>
                    <a:pt x="336" y="498"/>
                  </a:lnTo>
                  <a:close/>
                  <a:moveTo>
                    <a:pt x="0" y="0"/>
                  </a:moveTo>
                  <a:lnTo>
                    <a:pt x="2342" y="0"/>
                  </a:lnTo>
                  <a:lnTo>
                    <a:pt x="2342" y="313"/>
                  </a:lnTo>
                  <a:lnTo>
                    <a:pt x="2213" y="313"/>
                  </a:lnTo>
                  <a:lnTo>
                    <a:pt x="2213" y="395"/>
                  </a:lnTo>
                  <a:lnTo>
                    <a:pt x="2210" y="497"/>
                  </a:lnTo>
                  <a:lnTo>
                    <a:pt x="2204" y="596"/>
                  </a:lnTo>
                  <a:lnTo>
                    <a:pt x="2193" y="694"/>
                  </a:lnTo>
                  <a:lnTo>
                    <a:pt x="2176" y="791"/>
                  </a:lnTo>
                  <a:lnTo>
                    <a:pt x="2157" y="885"/>
                  </a:lnTo>
                  <a:lnTo>
                    <a:pt x="2134" y="978"/>
                  </a:lnTo>
                  <a:lnTo>
                    <a:pt x="2105" y="1067"/>
                  </a:lnTo>
                  <a:lnTo>
                    <a:pt x="2073" y="1153"/>
                  </a:lnTo>
                  <a:lnTo>
                    <a:pt x="2039" y="1236"/>
                  </a:lnTo>
                  <a:lnTo>
                    <a:pt x="1999" y="1315"/>
                  </a:lnTo>
                  <a:lnTo>
                    <a:pt x="1957" y="1391"/>
                  </a:lnTo>
                  <a:lnTo>
                    <a:pt x="1910" y="1463"/>
                  </a:lnTo>
                  <a:lnTo>
                    <a:pt x="1861" y="1530"/>
                  </a:lnTo>
                  <a:lnTo>
                    <a:pt x="1808" y="1593"/>
                  </a:lnTo>
                  <a:lnTo>
                    <a:pt x="1753" y="1651"/>
                  </a:lnTo>
                  <a:lnTo>
                    <a:pt x="1808" y="1709"/>
                  </a:lnTo>
                  <a:lnTo>
                    <a:pt x="1861" y="1772"/>
                  </a:lnTo>
                  <a:lnTo>
                    <a:pt x="1910" y="1839"/>
                  </a:lnTo>
                  <a:lnTo>
                    <a:pt x="1957" y="1911"/>
                  </a:lnTo>
                  <a:lnTo>
                    <a:pt x="1999" y="1987"/>
                  </a:lnTo>
                  <a:lnTo>
                    <a:pt x="2039" y="2066"/>
                  </a:lnTo>
                  <a:lnTo>
                    <a:pt x="2073" y="2149"/>
                  </a:lnTo>
                  <a:lnTo>
                    <a:pt x="2105" y="2235"/>
                  </a:lnTo>
                  <a:lnTo>
                    <a:pt x="2134" y="2324"/>
                  </a:lnTo>
                  <a:lnTo>
                    <a:pt x="2157" y="2416"/>
                  </a:lnTo>
                  <a:lnTo>
                    <a:pt x="2176" y="2511"/>
                  </a:lnTo>
                  <a:lnTo>
                    <a:pt x="2193" y="2607"/>
                  </a:lnTo>
                  <a:lnTo>
                    <a:pt x="2204" y="2705"/>
                  </a:lnTo>
                  <a:lnTo>
                    <a:pt x="2210" y="2806"/>
                  </a:lnTo>
                  <a:lnTo>
                    <a:pt x="2213" y="2907"/>
                  </a:lnTo>
                  <a:lnTo>
                    <a:pt x="2213" y="3010"/>
                  </a:lnTo>
                  <a:lnTo>
                    <a:pt x="2342" y="3010"/>
                  </a:lnTo>
                  <a:lnTo>
                    <a:pt x="2342" y="3323"/>
                  </a:lnTo>
                  <a:lnTo>
                    <a:pt x="0" y="3323"/>
                  </a:lnTo>
                  <a:lnTo>
                    <a:pt x="0" y="3010"/>
                  </a:lnTo>
                  <a:lnTo>
                    <a:pt x="130" y="3010"/>
                  </a:lnTo>
                  <a:lnTo>
                    <a:pt x="130" y="2907"/>
                  </a:lnTo>
                  <a:lnTo>
                    <a:pt x="132" y="2806"/>
                  </a:lnTo>
                  <a:lnTo>
                    <a:pt x="139" y="2705"/>
                  </a:lnTo>
                  <a:lnTo>
                    <a:pt x="150" y="2607"/>
                  </a:lnTo>
                  <a:lnTo>
                    <a:pt x="165" y="2511"/>
                  </a:lnTo>
                  <a:lnTo>
                    <a:pt x="185" y="2416"/>
                  </a:lnTo>
                  <a:lnTo>
                    <a:pt x="209" y="2324"/>
                  </a:lnTo>
                  <a:lnTo>
                    <a:pt x="237" y="2235"/>
                  </a:lnTo>
                  <a:lnTo>
                    <a:pt x="269" y="2149"/>
                  </a:lnTo>
                  <a:lnTo>
                    <a:pt x="304" y="2066"/>
                  </a:lnTo>
                  <a:lnTo>
                    <a:pt x="343" y="1987"/>
                  </a:lnTo>
                  <a:lnTo>
                    <a:pt x="386" y="1911"/>
                  </a:lnTo>
                  <a:lnTo>
                    <a:pt x="432" y="1839"/>
                  </a:lnTo>
                  <a:lnTo>
                    <a:pt x="481" y="1772"/>
                  </a:lnTo>
                  <a:lnTo>
                    <a:pt x="534" y="1709"/>
                  </a:lnTo>
                  <a:lnTo>
                    <a:pt x="590" y="1651"/>
                  </a:lnTo>
                  <a:lnTo>
                    <a:pt x="534" y="1593"/>
                  </a:lnTo>
                  <a:lnTo>
                    <a:pt x="481" y="1530"/>
                  </a:lnTo>
                  <a:lnTo>
                    <a:pt x="432" y="1463"/>
                  </a:lnTo>
                  <a:lnTo>
                    <a:pt x="386" y="1391"/>
                  </a:lnTo>
                  <a:lnTo>
                    <a:pt x="343" y="1315"/>
                  </a:lnTo>
                  <a:lnTo>
                    <a:pt x="304" y="1236"/>
                  </a:lnTo>
                  <a:lnTo>
                    <a:pt x="269" y="1153"/>
                  </a:lnTo>
                  <a:lnTo>
                    <a:pt x="237" y="1067"/>
                  </a:lnTo>
                  <a:lnTo>
                    <a:pt x="209" y="978"/>
                  </a:lnTo>
                  <a:lnTo>
                    <a:pt x="185" y="885"/>
                  </a:lnTo>
                  <a:lnTo>
                    <a:pt x="165" y="791"/>
                  </a:lnTo>
                  <a:lnTo>
                    <a:pt x="150" y="694"/>
                  </a:lnTo>
                  <a:lnTo>
                    <a:pt x="139" y="596"/>
                  </a:lnTo>
                  <a:lnTo>
                    <a:pt x="132" y="497"/>
                  </a:lnTo>
                  <a:lnTo>
                    <a:pt x="130" y="395"/>
                  </a:lnTo>
                  <a:lnTo>
                    <a:pt x="130" y="313"/>
                  </a:lnTo>
                  <a:lnTo>
                    <a:pt x="0" y="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libri Light" charset="0"/>
                <a:ea typeface="Calibri Light" charset="0"/>
                <a:cs typeface="Calibri Light" charset="0"/>
              </a:endParaRPr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xmlns="" id="{785CB298-9B3F-4CDD-B0D1-083BFC54BA13}"/>
                </a:ext>
              </a:extLst>
            </p:cNvPr>
            <p:cNvGrpSpPr/>
            <p:nvPr/>
          </p:nvGrpSpPr>
          <p:grpSpPr>
            <a:xfrm>
              <a:off x="-180848" y="3615708"/>
              <a:ext cx="309444" cy="297126"/>
              <a:chOff x="4616450" y="4732338"/>
              <a:chExt cx="638175" cy="612774"/>
            </a:xfrm>
            <a:solidFill>
              <a:schemeClr val="bg1"/>
            </a:solidFill>
          </p:grpSpPr>
          <p:sp>
            <p:nvSpPr>
              <p:cNvPr id="225" name="Freeform 50">
                <a:extLst>
                  <a:ext uri="{FF2B5EF4-FFF2-40B4-BE49-F238E27FC236}">
                    <a16:creationId xmlns:a16="http://schemas.microsoft.com/office/drawing/2014/main" xmlns="" id="{C72C651C-B589-40F5-BC16-850D6685D6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16450" y="4883150"/>
                <a:ext cx="638175" cy="461962"/>
              </a:xfrm>
              <a:custGeom>
                <a:avLst/>
                <a:gdLst>
                  <a:gd name="T0" fmla="*/ 1731 w 3614"/>
                  <a:gd name="T1" fmla="*/ 469 h 2623"/>
                  <a:gd name="T2" fmla="*/ 1630 w 3614"/>
                  <a:gd name="T3" fmla="*/ 601 h 2623"/>
                  <a:gd name="T4" fmla="*/ 1456 w 3614"/>
                  <a:gd name="T5" fmla="*/ 738 h 2623"/>
                  <a:gd name="T6" fmla="*/ 1390 w 3614"/>
                  <a:gd name="T7" fmla="*/ 965 h 2623"/>
                  <a:gd name="T8" fmla="*/ 1454 w 3614"/>
                  <a:gd name="T9" fmla="*/ 1181 h 2623"/>
                  <a:gd name="T10" fmla="*/ 1614 w 3614"/>
                  <a:gd name="T11" fmla="*/ 1306 h 2623"/>
                  <a:gd name="T12" fmla="*/ 1862 w 3614"/>
                  <a:gd name="T13" fmla="*/ 1379 h 2623"/>
                  <a:gd name="T14" fmla="*/ 2016 w 3614"/>
                  <a:gd name="T15" fmla="*/ 1451 h 2623"/>
                  <a:gd name="T16" fmla="*/ 2079 w 3614"/>
                  <a:gd name="T17" fmla="*/ 1577 h 2623"/>
                  <a:gd name="T18" fmla="*/ 2044 w 3614"/>
                  <a:gd name="T19" fmla="*/ 1747 h 2623"/>
                  <a:gd name="T20" fmla="*/ 1909 w 3614"/>
                  <a:gd name="T21" fmla="*/ 1846 h 2623"/>
                  <a:gd name="T22" fmla="*/ 1763 w 3614"/>
                  <a:gd name="T23" fmla="*/ 1848 h 2623"/>
                  <a:gd name="T24" fmla="*/ 1626 w 3614"/>
                  <a:gd name="T25" fmla="*/ 1760 h 2623"/>
                  <a:gd name="T26" fmla="*/ 1568 w 3614"/>
                  <a:gd name="T27" fmla="*/ 1627 h 2623"/>
                  <a:gd name="T28" fmla="*/ 1483 w 3614"/>
                  <a:gd name="T29" fmla="*/ 1587 h 2623"/>
                  <a:gd name="T30" fmla="*/ 1376 w 3614"/>
                  <a:gd name="T31" fmla="*/ 1648 h 2623"/>
                  <a:gd name="T32" fmla="*/ 1411 w 3614"/>
                  <a:gd name="T33" fmla="*/ 1802 h 2623"/>
                  <a:gd name="T34" fmla="*/ 1538 w 3614"/>
                  <a:gd name="T35" fmla="*/ 1950 h 2623"/>
                  <a:gd name="T36" fmla="*/ 1720 w 3614"/>
                  <a:gd name="T37" fmla="*/ 2071 h 2623"/>
                  <a:gd name="T38" fmla="*/ 1780 w 3614"/>
                  <a:gd name="T39" fmla="*/ 2149 h 2623"/>
                  <a:gd name="T40" fmla="*/ 1903 w 3614"/>
                  <a:gd name="T41" fmla="*/ 2128 h 2623"/>
                  <a:gd name="T42" fmla="*/ 1975 w 3614"/>
                  <a:gd name="T43" fmla="*/ 2011 h 2623"/>
                  <a:gd name="T44" fmla="*/ 2170 w 3614"/>
                  <a:gd name="T45" fmla="*/ 1896 h 2623"/>
                  <a:gd name="T46" fmla="*/ 2275 w 3614"/>
                  <a:gd name="T47" fmla="*/ 1695 h 2623"/>
                  <a:gd name="T48" fmla="*/ 2256 w 3614"/>
                  <a:gd name="T49" fmla="*/ 1446 h 2623"/>
                  <a:gd name="T50" fmla="*/ 2150 w 3614"/>
                  <a:gd name="T51" fmla="*/ 1301 h 2623"/>
                  <a:gd name="T52" fmla="*/ 1968 w 3614"/>
                  <a:gd name="T53" fmla="*/ 1212 h 2623"/>
                  <a:gd name="T54" fmla="*/ 1778 w 3614"/>
                  <a:gd name="T55" fmla="*/ 1169 h 2623"/>
                  <a:gd name="T56" fmla="*/ 1631 w 3614"/>
                  <a:gd name="T57" fmla="*/ 1083 h 2623"/>
                  <a:gd name="T58" fmla="*/ 1588 w 3614"/>
                  <a:gd name="T59" fmla="*/ 953 h 2623"/>
                  <a:gd name="T60" fmla="*/ 1639 w 3614"/>
                  <a:gd name="T61" fmla="*/ 816 h 2623"/>
                  <a:gd name="T62" fmla="*/ 1786 w 3614"/>
                  <a:gd name="T63" fmla="*/ 743 h 2623"/>
                  <a:gd name="T64" fmla="*/ 1944 w 3614"/>
                  <a:gd name="T65" fmla="*/ 772 h 2623"/>
                  <a:gd name="T66" fmla="*/ 2030 w 3614"/>
                  <a:gd name="T67" fmla="*/ 884 h 2623"/>
                  <a:gd name="T68" fmla="*/ 2101 w 3614"/>
                  <a:gd name="T69" fmla="*/ 939 h 2623"/>
                  <a:gd name="T70" fmla="*/ 2215 w 3614"/>
                  <a:gd name="T71" fmla="*/ 901 h 2623"/>
                  <a:gd name="T72" fmla="*/ 2212 w 3614"/>
                  <a:gd name="T73" fmla="*/ 786 h 2623"/>
                  <a:gd name="T74" fmla="*/ 2083 w 3614"/>
                  <a:gd name="T75" fmla="*/ 638 h 2623"/>
                  <a:gd name="T76" fmla="*/ 1927 w 3614"/>
                  <a:gd name="T77" fmla="*/ 509 h 2623"/>
                  <a:gd name="T78" fmla="*/ 1867 w 3614"/>
                  <a:gd name="T79" fmla="*/ 431 h 2623"/>
                  <a:gd name="T80" fmla="*/ 2380 w 3614"/>
                  <a:gd name="T81" fmla="*/ 59 h 2623"/>
                  <a:gd name="T82" fmla="*/ 2801 w 3614"/>
                  <a:gd name="T83" fmla="*/ 452 h 2623"/>
                  <a:gd name="T84" fmla="*/ 3171 w 3614"/>
                  <a:gd name="T85" fmla="*/ 952 h 2623"/>
                  <a:gd name="T86" fmla="*/ 3455 w 3614"/>
                  <a:gd name="T87" fmla="*/ 1490 h 2623"/>
                  <a:gd name="T88" fmla="*/ 3589 w 3614"/>
                  <a:gd name="T89" fmla="*/ 1965 h 2623"/>
                  <a:gd name="T90" fmla="*/ 3611 w 3614"/>
                  <a:gd name="T91" fmla="*/ 2335 h 2623"/>
                  <a:gd name="T92" fmla="*/ 3517 w 3614"/>
                  <a:gd name="T93" fmla="*/ 2525 h 2623"/>
                  <a:gd name="T94" fmla="*/ 3326 w 3614"/>
                  <a:gd name="T95" fmla="*/ 2619 h 2623"/>
                  <a:gd name="T96" fmla="*/ 204 w 3614"/>
                  <a:gd name="T97" fmla="*/ 2596 h 2623"/>
                  <a:gd name="T98" fmla="*/ 45 w 3614"/>
                  <a:gd name="T99" fmla="*/ 2458 h 2623"/>
                  <a:gd name="T100" fmla="*/ 1 w 3614"/>
                  <a:gd name="T101" fmla="*/ 2215 h 2623"/>
                  <a:gd name="T102" fmla="*/ 61 w 3614"/>
                  <a:gd name="T103" fmla="*/ 1780 h 2623"/>
                  <a:gd name="T104" fmla="*/ 261 w 3614"/>
                  <a:gd name="T105" fmla="*/ 1275 h 2623"/>
                  <a:gd name="T106" fmla="*/ 583 w 3614"/>
                  <a:gd name="T107" fmla="*/ 744 h 2623"/>
                  <a:gd name="T108" fmla="*/ 977 w 3614"/>
                  <a:gd name="T109" fmla="*/ 279 h 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14" h="2623">
                    <a:moveTo>
                      <a:pt x="1801" y="428"/>
                    </a:moveTo>
                    <a:lnTo>
                      <a:pt x="1780" y="431"/>
                    </a:lnTo>
                    <a:lnTo>
                      <a:pt x="1761" y="439"/>
                    </a:lnTo>
                    <a:lnTo>
                      <a:pt x="1744" y="452"/>
                    </a:lnTo>
                    <a:lnTo>
                      <a:pt x="1731" y="469"/>
                    </a:lnTo>
                    <a:lnTo>
                      <a:pt x="1723" y="487"/>
                    </a:lnTo>
                    <a:lnTo>
                      <a:pt x="1720" y="509"/>
                    </a:lnTo>
                    <a:lnTo>
                      <a:pt x="1720" y="576"/>
                    </a:lnTo>
                    <a:lnTo>
                      <a:pt x="1674" y="587"/>
                    </a:lnTo>
                    <a:lnTo>
                      <a:pt x="1630" y="601"/>
                    </a:lnTo>
                    <a:lnTo>
                      <a:pt x="1590" y="619"/>
                    </a:lnTo>
                    <a:lnTo>
                      <a:pt x="1552" y="641"/>
                    </a:lnTo>
                    <a:lnTo>
                      <a:pt x="1520" y="666"/>
                    </a:lnTo>
                    <a:lnTo>
                      <a:pt x="1486" y="700"/>
                    </a:lnTo>
                    <a:lnTo>
                      <a:pt x="1456" y="738"/>
                    </a:lnTo>
                    <a:lnTo>
                      <a:pt x="1433" y="777"/>
                    </a:lnTo>
                    <a:lnTo>
                      <a:pt x="1413" y="820"/>
                    </a:lnTo>
                    <a:lnTo>
                      <a:pt x="1400" y="866"/>
                    </a:lnTo>
                    <a:lnTo>
                      <a:pt x="1392" y="915"/>
                    </a:lnTo>
                    <a:lnTo>
                      <a:pt x="1390" y="965"/>
                    </a:lnTo>
                    <a:lnTo>
                      <a:pt x="1392" y="1016"/>
                    </a:lnTo>
                    <a:lnTo>
                      <a:pt x="1401" y="1063"/>
                    </a:lnTo>
                    <a:lnTo>
                      <a:pt x="1414" y="1108"/>
                    </a:lnTo>
                    <a:lnTo>
                      <a:pt x="1434" y="1151"/>
                    </a:lnTo>
                    <a:lnTo>
                      <a:pt x="1454" y="1181"/>
                    </a:lnTo>
                    <a:lnTo>
                      <a:pt x="1477" y="1210"/>
                    </a:lnTo>
                    <a:lnTo>
                      <a:pt x="1502" y="1236"/>
                    </a:lnTo>
                    <a:lnTo>
                      <a:pt x="1531" y="1259"/>
                    </a:lnTo>
                    <a:lnTo>
                      <a:pt x="1562" y="1279"/>
                    </a:lnTo>
                    <a:lnTo>
                      <a:pt x="1614" y="1306"/>
                    </a:lnTo>
                    <a:lnTo>
                      <a:pt x="1666" y="1325"/>
                    </a:lnTo>
                    <a:lnTo>
                      <a:pt x="1719" y="1343"/>
                    </a:lnTo>
                    <a:lnTo>
                      <a:pt x="1773" y="1357"/>
                    </a:lnTo>
                    <a:lnTo>
                      <a:pt x="1829" y="1370"/>
                    </a:lnTo>
                    <a:lnTo>
                      <a:pt x="1862" y="1379"/>
                    </a:lnTo>
                    <a:lnTo>
                      <a:pt x="1896" y="1388"/>
                    </a:lnTo>
                    <a:lnTo>
                      <a:pt x="1929" y="1400"/>
                    </a:lnTo>
                    <a:lnTo>
                      <a:pt x="1960" y="1414"/>
                    </a:lnTo>
                    <a:lnTo>
                      <a:pt x="1990" y="1431"/>
                    </a:lnTo>
                    <a:lnTo>
                      <a:pt x="2016" y="1451"/>
                    </a:lnTo>
                    <a:lnTo>
                      <a:pt x="2040" y="1475"/>
                    </a:lnTo>
                    <a:lnTo>
                      <a:pt x="2055" y="1496"/>
                    </a:lnTo>
                    <a:lnTo>
                      <a:pt x="2066" y="1520"/>
                    </a:lnTo>
                    <a:lnTo>
                      <a:pt x="2074" y="1547"/>
                    </a:lnTo>
                    <a:lnTo>
                      <a:pt x="2079" y="1577"/>
                    </a:lnTo>
                    <a:lnTo>
                      <a:pt x="2081" y="1609"/>
                    </a:lnTo>
                    <a:lnTo>
                      <a:pt x="2079" y="1647"/>
                    </a:lnTo>
                    <a:lnTo>
                      <a:pt x="2071" y="1683"/>
                    </a:lnTo>
                    <a:lnTo>
                      <a:pt x="2060" y="1716"/>
                    </a:lnTo>
                    <a:lnTo>
                      <a:pt x="2044" y="1747"/>
                    </a:lnTo>
                    <a:lnTo>
                      <a:pt x="2023" y="1775"/>
                    </a:lnTo>
                    <a:lnTo>
                      <a:pt x="1999" y="1799"/>
                    </a:lnTo>
                    <a:lnTo>
                      <a:pt x="1971" y="1818"/>
                    </a:lnTo>
                    <a:lnTo>
                      <a:pt x="1941" y="1834"/>
                    </a:lnTo>
                    <a:lnTo>
                      <a:pt x="1909" y="1846"/>
                    </a:lnTo>
                    <a:lnTo>
                      <a:pt x="1874" y="1854"/>
                    </a:lnTo>
                    <a:lnTo>
                      <a:pt x="1853" y="1856"/>
                    </a:lnTo>
                    <a:lnTo>
                      <a:pt x="1832" y="1857"/>
                    </a:lnTo>
                    <a:lnTo>
                      <a:pt x="1797" y="1855"/>
                    </a:lnTo>
                    <a:lnTo>
                      <a:pt x="1763" y="1848"/>
                    </a:lnTo>
                    <a:lnTo>
                      <a:pt x="1731" y="1838"/>
                    </a:lnTo>
                    <a:lnTo>
                      <a:pt x="1700" y="1824"/>
                    </a:lnTo>
                    <a:lnTo>
                      <a:pt x="1673" y="1806"/>
                    </a:lnTo>
                    <a:lnTo>
                      <a:pt x="1648" y="1784"/>
                    </a:lnTo>
                    <a:lnTo>
                      <a:pt x="1626" y="1760"/>
                    </a:lnTo>
                    <a:lnTo>
                      <a:pt x="1611" y="1738"/>
                    </a:lnTo>
                    <a:lnTo>
                      <a:pt x="1597" y="1712"/>
                    </a:lnTo>
                    <a:lnTo>
                      <a:pt x="1586" y="1682"/>
                    </a:lnTo>
                    <a:lnTo>
                      <a:pt x="1575" y="1647"/>
                    </a:lnTo>
                    <a:lnTo>
                      <a:pt x="1568" y="1627"/>
                    </a:lnTo>
                    <a:lnTo>
                      <a:pt x="1557" y="1612"/>
                    </a:lnTo>
                    <a:lnTo>
                      <a:pt x="1541" y="1599"/>
                    </a:lnTo>
                    <a:lnTo>
                      <a:pt x="1524" y="1590"/>
                    </a:lnTo>
                    <a:lnTo>
                      <a:pt x="1504" y="1586"/>
                    </a:lnTo>
                    <a:lnTo>
                      <a:pt x="1483" y="1587"/>
                    </a:lnTo>
                    <a:lnTo>
                      <a:pt x="1438" y="1594"/>
                    </a:lnTo>
                    <a:lnTo>
                      <a:pt x="1418" y="1601"/>
                    </a:lnTo>
                    <a:lnTo>
                      <a:pt x="1399" y="1613"/>
                    </a:lnTo>
                    <a:lnTo>
                      <a:pt x="1386" y="1630"/>
                    </a:lnTo>
                    <a:lnTo>
                      <a:pt x="1376" y="1648"/>
                    </a:lnTo>
                    <a:lnTo>
                      <a:pt x="1372" y="1669"/>
                    </a:lnTo>
                    <a:lnTo>
                      <a:pt x="1373" y="1691"/>
                    </a:lnTo>
                    <a:lnTo>
                      <a:pt x="1384" y="1731"/>
                    </a:lnTo>
                    <a:lnTo>
                      <a:pt x="1396" y="1767"/>
                    </a:lnTo>
                    <a:lnTo>
                      <a:pt x="1411" y="1802"/>
                    </a:lnTo>
                    <a:lnTo>
                      <a:pt x="1430" y="1834"/>
                    </a:lnTo>
                    <a:lnTo>
                      <a:pt x="1454" y="1869"/>
                    </a:lnTo>
                    <a:lnTo>
                      <a:pt x="1480" y="1900"/>
                    </a:lnTo>
                    <a:lnTo>
                      <a:pt x="1509" y="1927"/>
                    </a:lnTo>
                    <a:lnTo>
                      <a:pt x="1538" y="1950"/>
                    </a:lnTo>
                    <a:lnTo>
                      <a:pt x="1570" y="1969"/>
                    </a:lnTo>
                    <a:lnTo>
                      <a:pt x="1617" y="1990"/>
                    </a:lnTo>
                    <a:lnTo>
                      <a:pt x="1668" y="2007"/>
                    </a:lnTo>
                    <a:lnTo>
                      <a:pt x="1720" y="2019"/>
                    </a:lnTo>
                    <a:lnTo>
                      <a:pt x="1720" y="2071"/>
                    </a:lnTo>
                    <a:lnTo>
                      <a:pt x="1723" y="2093"/>
                    </a:lnTo>
                    <a:lnTo>
                      <a:pt x="1731" y="2112"/>
                    </a:lnTo>
                    <a:lnTo>
                      <a:pt x="1744" y="2128"/>
                    </a:lnTo>
                    <a:lnTo>
                      <a:pt x="1761" y="2141"/>
                    </a:lnTo>
                    <a:lnTo>
                      <a:pt x="1780" y="2149"/>
                    </a:lnTo>
                    <a:lnTo>
                      <a:pt x="1801" y="2152"/>
                    </a:lnTo>
                    <a:lnTo>
                      <a:pt x="1846" y="2152"/>
                    </a:lnTo>
                    <a:lnTo>
                      <a:pt x="1867" y="2149"/>
                    </a:lnTo>
                    <a:lnTo>
                      <a:pt x="1887" y="2141"/>
                    </a:lnTo>
                    <a:lnTo>
                      <a:pt x="1903" y="2128"/>
                    </a:lnTo>
                    <a:lnTo>
                      <a:pt x="1915" y="2112"/>
                    </a:lnTo>
                    <a:lnTo>
                      <a:pt x="1924" y="2093"/>
                    </a:lnTo>
                    <a:lnTo>
                      <a:pt x="1927" y="2071"/>
                    </a:lnTo>
                    <a:lnTo>
                      <a:pt x="1927" y="2022"/>
                    </a:lnTo>
                    <a:lnTo>
                      <a:pt x="1975" y="2011"/>
                    </a:lnTo>
                    <a:lnTo>
                      <a:pt x="2020" y="1996"/>
                    </a:lnTo>
                    <a:lnTo>
                      <a:pt x="2061" y="1977"/>
                    </a:lnTo>
                    <a:lnTo>
                      <a:pt x="2101" y="1954"/>
                    </a:lnTo>
                    <a:lnTo>
                      <a:pt x="2137" y="1927"/>
                    </a:lnTo>
                    <a:lnTo>
                      <a:pt x="2170" y="1896"/>
                    </a:lnTo>
                    <a:lnTo>
                      <a:pt x="2200" y="1861"/>
                    </a:lnTo>
                    <a:lnTo>
                      <a:pt x="2226" y="1823"/>
                    </a:lnTo>
                    <a:lnTo>
                      <a:pt x="2246" y="1782"/>
                    </a:lnTo>
                    <a:lnTo>
                      <a:pt x="2263" y="1740"/>
                    </a:lnTo>
                    <a:lnTo>
                      <a:pt x="2275" y="1695"/>
                    </a:lnTo>
                    <a:lnTo>
                      <a:pt x="2282" y="1647"/>
                    </a:lnTo>
                    <a:lnTo>
                      <a:pt x="2284" y="1598"/>
                    </a:lnTo>
                    <a:lnTo>
                      <a:pt x="2280" y="1545"/>
                    </a:lnTo>
                    <a:lnTo>
                      <a:pt x="2272" y="1494"/>
                    </a:lnTo>
                    <a:lnTo>
                      <a:pt x="2256" y="1446"/>
                    </a:lnTo>
                    <a:lnTo>
                      <a:pt x="2241" y="1412"/>
                    </a:lnTo>
                    <a:lnTo>
                      <a:pt x="2222" y="1381"/>
                    </a:lnTo>
                    <a:lnTo>
                      <a:pt x="2201" y="1352"/>
                    </a:lnTo>
                    <a:lnTo>
                      <a:pt x="2177" y="1325"/>
                    </a:lnTo>
                    <a:lnTo>
                      <a:pt x="2150" y="1301"/>
                    </a:lnTo>
                    <a:lnTo>
                      <a:pt x="2119" y="1278"/>
                    </a:lnTo>
                    <a:lnTo>
                      <a:pt x="2085" y="1257"/>
                    </a:lnTo>
                    <a:lnTo>
                      <a:pt x="2047" y="1239"/>
                    </a:lnTo>
                    <a:lnTo>
                      <a:pt x="2009" y="1224"/>
                    </a:lnTo>
                    <a:lnTo>
                      <a:pt x="1968" y="1212"/>
                    </a:lnTo>
                    <a:lnTo>
                      <a:pt x="1926" y="1202"/>
                    </a:lnTo>
                    <a:lnTo>
                      <a:pt x="1885" y="1195"/>
                    </a:lnTo>
                    <a:lnTo>
                      <a:pt x="1848" y="1187"/>
                    </a:lnTo>
                    <a:lnTo>
                      <a:pt x="1813" y="1179"/>
                    </a:lnTo>
                    <a:lnTo>
                      <a:pt x="1778" y="1169"/>
                    </a:lnTo>
                    <a:lnTo>
                      <a:pt x="1744" y="1158"/>
                    </a:lnTo>
                    <a:lnTo>
                      <a:pt x="1713" y="1144"/>
                    </a:lnTo>
                    <a:lnTo>
                      <a:pt x="1683" y="1128"/>
                    </a:lnTo>
                    <a:lnTo>
                      <a:pt x="1656" y="1108"/>
                    </a:lnTo>
                    <a:lnTo>
                      <a:pt x="1631" y="1083"/>
                    </a:lnTo>
                    <a:lnTo>
                      <a:pt x="1616" y="1061"/>
                    </a:lnTo>
                    <a:lnTo>
                      <a:pt x="1604" y="1036"/>
                    </a:lnTo>
                    <a:lnTo>
                      <a:pt x="1595" y="1011"/>
                    </a:lnTo>
                    <a:lnTo>
                      <a:pt x="1590" y="983"/>
                    </a:lnTo>
                    <a:lnTo>
                      <a:pt x="1588" y="953"/>
                    </a:lnTo>
                    <a:lnTo>
                      <a:pt x="1590" y="922"/>
                    </a:lnTo>
                    <a:lnTo>
                      <a:pt x="1596" y="893"/>
                    </a:lnTo>
                    <a:lnTo>
                      <a:pt x="1606" y="865"/>
                    </a:lnTo>
                    <a:lnTo>
                      <a:pt x="1620" y="840"/>
                    </a:lnTo>
                    <a:lnTo>
                      <a:pt x="1639" y="816"/>
                    </a:lnTo>
                    <a:lnTo>
                      <a:pt x="1662" y="794"/>
                    </a:lnTo>
                    <a:lnTo>
                      <a:pt x="1689" y="775"/>
                    </a:lnTo>
                    <a:lnTo>
                      <a:pt x="1719" y="761"/>
                    </a:lnTo>
                    <a:lnTo>
                      <a:pt x="1752" y="750"/>
                    </a:lnTo>
                    <a:lnTo>
                      <a:pt x="1786" y="743"/>
                    </a:lnTo>
                    <a:lnTo>
                      <a:pt x="1822" y="741"/>
                    </a:lnTo>
                    <a:lnTo>
                      <a:pt x="1855" y="742"/>
                    </a:lnTo>
                    <a:lnTo>
                      <a:pt x="1887" y="749"/>
                    </a:lnTo>
                    <a:lnTo>
                      <a:pt x="1916" y="759"/>
                    </a:lnTo>
                    <a:lnTo>
                      <a:pt x="1944" y="772"/>
                    </a:lnTo>
                    <a:lnTo>
                      <a:pt x="1968" y="788"/>
                    </a:lnTo>
                    <a:lnTo>
                      <a:pt x="1990" y="809"/>
                    </a:lnTo>
                    <a:lnTo>
                      <a:pt x="2005" y="830"/>
                    </a:lnTo>
                    <a:lnTo>
                      <a:pt x="2020" y="855"/>
                    </a:lnTo>
                    <a:lnTo>
                      <a:pt x="2030" y="884"/>
                    </a:lnTo>
                    <a:lnTo>
                      <a:pt x="2039" y="901"/>
                    </a:lnTo>
                    <a:lnTo>
                      <a:pt x="2050" y="916"/>
                    </a:lnTo>
                    <a:lnTo>
                      <a:pt x="2066" y="927"/>
                    </a:lnTo>
                    <a:lnTo>
                      <a:pt x="2082" y="934"/>
                    </a:lnTo>
                    <a:lnTo>
                      <a:pt x="2101" y="939"/>
                    </a:lnTo>
                    <a:lnTo>
                      <a:pt x="2119" y="938"/>
                    </a:lnTo>
                    <a:lnTo>
                      <a:pt x="2163" y="932"/>
                    </a:lnTo>
                    <a:lnTo>
                      <a:pt x="2183" y="925"/>
                    </a:lnTo>
                    <a:lnTo>
                      <a:pt x="2200" y="916"/>
                    </a:lnTo>
                    <a:lnTo>
                      <a:pt x="2215" y="901"/>
                    </a:lnTo>
                    <a:lnTo>
                      <a:pt x="2226" y="884"/>
                    </a:lnTo>
                    <a:lnTo>
                      <a:pt x="2231" y="865"/>
                    </a:lnTo>
                    <a:lnTo>
                      <a:pt x="2232" y="844"/>
                    </a:lnTo>
                    <a:lnTo>
                      <a:pt x="2228" y="824"/>
                    </a:lnTo>
                    <a:lnTo>
                      <a:pt x="2212" y="786"/>
                    </a:lnTo>
                    <a:lnTo>
                      <a:pt x="2193" y="751"/>
                    </a:lnTo>
                    <a:lnTo>
                      <a:pt x="2170" y="718"/>
                    </a:lnTo>
                    <a:lnTo>
                      <a:pt x="2143" y="688"/>
                    </a:lnTo>
                    <a:lnTo>
                      <a:pt x="2115" y="661"/>
                    </a:lnTo>
                    <a:lnTo>
                      <a:pt x="2083" y="638"/>
                    </a:lnTo>
                    <a:lnTo>
                      <a:pt x="2048" y="618"/>
                    </a:lnTo>
                    <a:lnTo>
                      <a:pt x="2011" y="600"/>
                    </a:lnTo>
                    <a:lnTo>
                      <a:pt x="1970" y="587"/>
                    </a:lnTo>
                    <a:lnTo>
                      <a:pt x="1927" y="577"/>
                    </a:lnTo>
                    <a:lnTo>
                      <a:pt x="1927" y="509"/>
                    </a:lnTo>
                    <a:lnTo>
                      <a:pt x="1924" y="488"/>
                    </a:lnTo>
                    <a:lnTo>
                      <a:pt x="1916" y="469"/>
                    </a:lnTo>
                    <a:lnTo>
                      <a:pt x="1903" y="452"/>
                    </a:lnTo>
                    <a:lnTo>
                      <a:pt x="1887" y="439"/>
                    </a:lnTo>
                    <a:lnTo>
                      <a:pt x="1867" y="431"/>
                    </a:lnTo>
                    <a:lnTo>
                      <a:pt x="1846" y="428"/>
                    </a:lnTo>
                    <a:lnTo>
                      <a:pt x="1801" y="428"/>
                    </a:lnTo>
                    <a:close/>
                    <a:moveTo>
                      <a:pt x="1321" y="0"/>
                    </a:moveTo>
                    <a:lnTo>
                      <a:pt x="2292" y="0"/>
                    </a:lnTo>
                    <a:lnTo>
                      <a:pt x="2380" y="59"/>
                    </a:lnTo>
                    <a:lnTo>
                      <a:pt x="2467" y="126"/>
                    </a:lnTo>
                    <a:lnTo>
                      <a:pt x="2553" y="199"/>
                    </a:lnTo>
                    <a:lnTo>
                      <a:pt x="2638" y="279"/>
                    </a:lnTo>
                    <a:lnTo>
                      <a:pt x="2720" y="363"/>
                    </a:lnTo>
                    <a:lnTo>
                      <a:pt x="2801" y="452"/>
                    </a:lnTo>
                    <a:lnTo>
                      <a:pt x="2880" y="547"/>
                    </a:lnTo>
                    <a:lnTo>
                      <a:pt x="2957" y="643"/>
                    </a:lnTo>
                    <a:lnTo>
                      <a:pt x="3031" y="744"/>
                    </a:lnTo>
                    <a:lnTo>
                      <a:pt x="3103" y="848"/>
                    </a:lnTo>
                    <a:lnTo>
                      <a:pt x="3171" y="952"/>
                    </a:lnTo>
                    <a:lnTo>
                      <a:pt x="3235" y="1059"/>
                    </a:lnTo>
                    <a:lnTo>
                      <a:pt x="3296" y="1167"/>
                    </a:lnTo>
                    <a:lnTo>
                      <a:pt x="3354" y="1275"/>
                    </a:lnTo>
                    <a:lnTo>
                      <a:pt x="3406" y="1382"/>
                    </a:lnTo>
                    <a:lnTo>
                      <a:pt x="3455" y="1490"/>
                    </a:lnTo>
                    <a:lnTo>
                      <a:pt x="3494" y="1588"/>
                    </a:lnTo>
                    <a:lnTo>
                      <a:pt x="3526" y="1684"/>
                    </a:lnTo>
                    <a:lnTo>
                      <a:pt x="3552" y="1780"/>
                    </a:lnTo>
                    <a:lnTo>
                      <a:pt x="3573" y="1873"/>
                    </a:lnTo>
                    <a:lnTo>
                      <a:pt x="3589" y="1965"/>
                    </a:lnTo>
                    <a:lnTo>
                      <a:pt x="3600" y="2052"/>
                    </a:lnTo>
                    <a:lnTo>
                      <a:pt x="3608" y="2136"/>
                    </a:lnTo>
                    <a:lnTo>
                      <a:pt x="3613" y="2215"/>
                    </a:lnTo>
                    <a:lnTo>
                      <a:pt x="3614" y="2289"/>
                    </a:lnTo>
                    <a:lnTo>
                      <a:pt x="3611" y="2335"/>
                    </a:lnTo>
                    <a:lnTo>
                      <a:pt x="3603" y="2378"/>
                    </a:lnTo>
                    <a:lnTo>
                      <a:pt x="3588" y="2419"/>
                    </a:lnTo>
                    <a:lnTo>
                      <a:pt x="3569" y="2458"/>
                    </a:lnTo>
                    <a:lnTo>
                      <a:pt x="3545" y="2493"/>
                    </a:lnTo>
                    <a:lnTo>
                      <a:pt x="3517" y="2525"/>
                    </a:lnTo>
                    <a:lnTo>
                      <a:pt x="3484" y="2553"/>
                    </a:lnTo>
                    <a:lnTo>
                      <a:pt x="3449" y="2577"/>
                    </a:lnTo>
                    <a:lnTo>
                      <a:pt x="3411" y="2596"/>
                    </a:lnTo>
                    <a:lnTo>
                      <a:pt x="3369" y="2610"/>
                    </a:lnTo>
                    <a:lnTo>
                      <a:pt x="3326" y="2619"/>
                    </a:lnTo>
                    <a:lnTo>
                      <a:pt x="3280" y="2623"/>
                    </a:lnTo>
                    <a:lnTo>
                      <a:pt x="333" y="2623"/>
                    </a:lnTo>
                    <a:lnTo>
                      <a:pt x="288" y="2619"/>
                    </a:lnTo>
                    <a:lnTo>
                      <a:pt x="244" y="2610"/>
                    </a:lnTo>
                    <a:lnTo>
                      <a:pt x="204" y="2596"/>
                    </a:lnTo>
                    <a:lnTo>
                      <a:pt x="164" y="2577"/>
                    </a:lnTo>
                    <a:lnTo>
                      <a:pt x="129" y="2553"/>
                    </a:lnTo>
                    <a:lnTo>
                      <a:pt x="98" y="2525"/>
                    </a:lnTo>
                    <a:lnTo>
                      <a:pt x="69" y="2493"/>
                    </a:lnTo>
                    <a:lnTo>
                      <a:pt x="45" y="2458"/>
                    </a:lnTo>
                    <a:lnTo>
                      <a:pt x="26" y="2419"/>
                    </a:lnTo>
                    <a:lnTo>
                      <a:pt x="12" y="2378"/>
                    </a:lnTo>
                    <a:lnTo>
                      <a:pt x="3" y="2335"/>
                    </a:lnTo>
                    <a:lnTo>
                      <a:pt x="0" y="2289"/>
                    </a:lnTo>
                    <a:lnTo>
                      <a:pt x="1" y="2215"/>
                    </a:lnTo>
                    <a:lnTo>
                      <a:pt x="5" y="2136"/>
                    </a:lnTo>
                    <a:lnTo>
                      <a:pt x="13" y="2052"/>
                    </a:lnTo>
                    <a:lnTo>
                      <a:pt x="25" y="1965"/>
                    </a:lnTo>
                    <a:lnTo>
                      <a:pt x="41" y="1873"/>
                    </a:lnTo>
                    <a:lnTo>
                      <a:pt x="61" y="1780"/>
                    </a:lnTo>
                    <a:lnTo>
                      <a:pt x="88" y="1684"/>
                    </a:lnTo>
                    <a:lnTo>
                      <a:pt x="121" y="1588"/>
                    </a:lnTo>
                    <a:lnTo>
                      <a:pt x="159" y="1490"/>
                    </a:lnTo>
                    <a:lnTo>
                      <a:pt x="208" y="1382"/>
                    </a:lnTo>
                    <a:lnTo>
                      <a:pt x="261" y="1275"/>
                    </a:lnTo>
                    <a:lnTo>
                      <a:pt x="318" y="1167"/>
                    </a:lnTo>
                    <a:lnTo>
                      <a:pt x="379" y="1059"/>
                    </a:lnTo>
                    <a:lnTo>
                      <a:pt x="444" y="952"/>
                    </a:lnTo>
                    <a:lnTo>
                      <a:pt x="512" y="848"/>
                    </a:lnTo>
                    <a:lnTo>
                      <a:pt x="583" y="744"/>
                    </a:lnTo>
                    <a:lnTo>
                      <a:pt x="657" y="643"/>
                    </a:lnTo>
                    <a:lnTo>
                      <a:pt x="733" y="547"/>
                    </a:lnTo>
                    <a:lnTo>
                      <a:pt x="812" y="452"/>
                    </a:lnTo>
                    <a:lnTo>
                      <a:pt x="894" y="363"/>
                    </a:lnTo>
                    <a:lnTo>
                      <a:pt x="977" y="279"/>
                    </a:lnTo>
                    <a:lnTo>
                      <a:pt x="1061" y="199"/>
                    </a:lnTo>
                    <a:lnTo>
                      <a:pt x="1147" y="126"/>
                    </a:lnTo>
                    <a:lnTo>
                      <a:pt x="1233" y="59"/>
                    </a:lnTo>
                    <a:lnTo>
                      <a:pt x="13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6" name="Freeform 51">
                <a:extLst>
                  <a:ext uri="{FF2B5EF4-FFF2-40B4-BE49-F238E27FC236}">
                    <a16:creationId xmlns:a16="http://schemas.microsoft.com/office/drawing/2014/main" xmlns="" id="{0741F9AD-1668-4BBF-AA9B-81662E898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600" y="4732338"/>
                <a:ext cx="276225" cy="115887"/>
              </a:xfrm>
              <a:custGeom>
                <a:avLst/>
                <a:gdLst>
                  <a:gd name="T0" fmla="*/ 780 w 1563"/>
                  <a:gd name="T1" fmla="*/ 0 h 657"/>
                  <a:gd name="T2" fmla="*/ 782 w 1563"/>
                  <a:gd name="T3" fmla="*/ 0 h 657"/>
                  <a:gd name="T4" fmla="*/ 1417 w 1563"/>
                  <a:gd name="T5" fmla="*/ 2 h 657"/>
                  <a:gd name="T6" fmla="*/ 1448 w 1563"/>
                  <a:gd name="T7" fmla="*/ 6 h 657"/>
                  <a:gd name="T8" fmla="*/ 1475 w 1563"/>
                  <a:gd name="T9" fmla="*/ 15 h 657"/>
                  <a:gd name="T10" fmla="*/ 1501 w 1563"/>
                  <a:gd name="T11" fmla="*/ 28 h 657"/>
                  <a:gd name="T12" fmla="*/ 1521 w 1563"/>
                  <a:gd name="T13" fmla="*/ 46 h 657"/>
                  <a:gd name="T14" fmla="*/ 1539 w 1563"/>
                  <a:gd name="T15" fmla="*/ 67 h 657"/>
                  <a:gd name="T16" fmla="*/ 1551 w 1563"/>
                  <a:gd name="T17" fmla="*/ 91 h 657"/>
                  <a:gd name="T18" fmla="*/ 1560 w 1563"/>
                  <a:gd name="T19" fmla="*/ 118 h 657"/>
                  <a:gd name="T20" fmla="*/ 1563 w 1563"/>
                  <a:gd name="T21" fmla="*/ 145 h 657"/>
                  <a:gd name="T22" fmla="*/ 1561 w 1563"/>
                  <a:gd name="T23" fmla="*/ 174 h 657"/>
                  <a:gd name="T24" fmla="*/ 1552 w 1563"/>
                  <a:gd name="T25" fmla="*/ 202 h 657"/>
                  <a:gd name="T26" fmla="*/ 1538 w 1563"/>
                  <a:gd name="T27" fmla="*/ 229 h 657"/>
                  <a:gd name="T28" fmla="*/ 1254 w 1563"/>
                  <a:gd name="T29" fmla="*/ 657 h 657"/>
                  <a:gd name="T30" fmla="*/ 310 w 1563"/>
                  <a:gd name="T31" fmla="*/ 657 h 657"/>
                  <a:gd name="T32" fmla="*/ 25 w 1563"/>
                  <a:gd name="T33" fmla="*/ 229 h 657"/>
                  <a:gd name="T34" fmla="*/ 11 w 1563"/>
                  <a:gd name="T35" fmla="*/ 202 h 657"/>
                  <a:gd name="T36" fmla="*/ 2 w 1563"/>
                  <a:gd name="T37" fmla="*/ 174 h 657"/>
                  <a:gd name="T38" fmla="*/ 0 w 1563"/>
                  <a:gd name="T39" fmla="*/ 145 h 657"/>
                  <a:gd name="T40" fmla="*/ 3 w 1563"/>
                  <a:gd name="T41" fmla="*/ 118 h 657"/>
                  <a:gd name="T42" fmla="*/ 12 w 1563"/>
                  <a:gd name="T43" fmla="*/ 91 h 657"/>
                  <a:gd name="T44" fmla="*/ 25 w 1563"/>
                  <a:gd name="T45" fmla="*/ 67 h 657"/>
                  <a:gd name="T46" fmla="*/ 41 w 1563"/>
                  <a:gd name="T47" fmla="*/ 46 h 657"/>
                  <a:gd name="T48" fmla="*/ 63 w 1563"/>
                  <a:gd name="T49" fmla="*/ 28 h 657"/>
                  <a:gd name="T50" fmla="*/ 87 w 1563"/>
                  <a:gd name="T51" fmla="*/ 15 h 657"/>
                  <a:gd name="T52" fmla="*/ 115 w 1563"/>
                  <a:gd name="T53" fmla="*/ 6 h 657"/>
                  <a:gd name="T54" fmla="*/ 145 w 1563"/>
                  <a:gd name="T55" fmla="*/ 2 h 657"/>
                  <a:gd name="T56" fmla="*/ 780 w 1563"/>
                  <a:gd name="T57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3" h="657">
                    <a:moveTo>
                      <a:pt x="780" y="0"/>
                    </a:moveTo>
                    <a:lnTo>
                      <a:pt x="782" y="0"/>
                    </a:lnTo>
                    <a:lnTo>
                      <a:pt x="1417" y="2"/>
                    </a:lnTo>
                    <a:lnTo>
                      <a:pt x="1448" y="6"/>
                    </a:lnTo>
                    <a:lnTo>
                      <a:pt x="1475" y="15"/>
                    </a:lnTo>
                    <a:lnTo>
                      <a:pt x="1501" y="28"/>
                    </a:lnTo>
                    <a:lnTo>
                      <a:pt x="1521" y="46"/>
                    </a:lnTo>
                    <a:lnTo>
                      <a:pt x="1539" y="67"/>
                    </a:lnTo>
                    <a:lnTo>
                      <a:pt x="1551" y="91"/>
                    </a:lnTo>
                    <a:lnTo>
                      <a:pt x="1560" y="118"/>
                    </a:lnTo>
                    <a:lnTo>
                      <a:pt x="1563" y="145"/>
                    </a:lnTo>
                    <a:lnTo>
                      <a:pt x="1561" y="174"/>
                    </a:lnTo>
                    <a:lnTo>
                      <a:pt x="1552" y="202"/>
                    </a:lnTo>
                    <a:lnTo>
                      <a:pt x="1538" y="229"/>
                    </a:lnTo>
                    <a:lnTo>
                      <a:pt x="1254" y="657"/>
                    </a:lnTo>
                    <a:lnTo>
                      <a:pt x="310" y="657"/>
                    </a:lnTo>
                    <a:lnTo>
                      <a:pt x="25" y="229"/>
                    </a:lnTo>
                    <a:lnTo>
                      <a:pt x="11" y="202"/>
                    </a:lnTo>
                    <a:lnTo>
                      <a:pt x="2" y="174"/>
                    </a:lnTo>
                    <a:lnTo>
                      <a:pt x="0" y="145"/>
                    </a:lnTo>
                    <a:lnTo>
                      <a:pt x="3" y="118"/>
                    </a:lnTo>
                    <a:lnTo>
                      <a:pt x="12" y="91"/>
                    </a:lnTo>
                    <a:lnTo>
                      <a:pt x="25" y="67"/>
                    </a:lnTo>
                    <a:lnTo>
                      <a:pt x="41" y="46"/>
                    </a:lnTo>
                    <a:lnTo>
                      <a:pt x="63" y="28"/>
                    </a:lnTo>
                    <a:lnTo>
                      <a:pt x="87" y="15"/>
                    </a:lnTo>
                    <a:lnTo>
                      <a:pt x="115" y="6"/>
                    </a:lnTo>
                    <a:lnTo>
                      <a:pt x="145" y="2"/>
                    </a:lnTo>
                    <a:lnTo>
                      <a:pt x="7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xmlns="" id="{9B1E895B-140E-4992-83E1-7448A98EF357}"/>
                </a:ext>
              </a:extLst>
            </p:cNvPr>
            <p:cNvGrpSpPr/>
            <p:nvPr/>
          </p:nvGrpSpPr>
          <p:grpSpPr>
            <a:xfrm>
              <a:off x="-2535530" y="3625430"/>
              <a:ext cx="284796" cy="277680"/>
              <a:chOff x="4276725" y="4691063"/>
              <a:chExt cx="347663" cy="349250"/>
            </a:xfrm>
            <a:solidFill>
              <a:schemeClr val="bg1"/>
            </a:solidFill>
          </p:grpSpPr>
          <p:sp>
            <p:nvSpPr>
              <p:cNvPr id="222" name="Freeform 56">
                <a:extLst>
                  <a:ext uri="{FF2B5EF4-FFF2-40B4-BE49-F238E27FC236}">
                    <a16:creationId xmlns:a16="http://schemas.microsoft.com/office/drawing/2014/main" xmlns="" id="{3CD5A9D9-257A-485A-B361-08331CA829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0225" y="4691063"/>
                <a:ext cx="284163" cy="161925"/>
              </a:xfrm>
              <a:custGeom>
                <a:avLst/>
                <a:gdLst>
                  <a:gd name="T0" fmla="*/ 2252 w 2690"/>
                  <a:gd name="T1" fmla="*/ 1266 h 1529"/>
                  <a:gd name="T2" fmla="*/ 2362 w 2690"/>
                  <a:gd name="T3" fmla="*/ 1202 h 1529"/>
                  <a:gd name="T4" fmla="*/ 2182 w 2690"/>
                  <a:gd name="T5" fmla="*/ 848 h 1529"/>
                  <a:gd name="T6" fmla="*/ 2007 w 2690"/>
                  <a:gd name="T7" fmla="*/ 1266 h 1529"/>
                  <a:gd name="T8" fmla="*/ 2210 w 2690"/>
                  <a:gd name="T9" fmla="*/ 889 h 1529"/>
                  <a:gd name="T10" fmla="*/ 1945 w 2690"/>
                  <a:gd name="T11" fmla="*/ 591 h 1529"/>
                  <a:gd name="T12" fmla="*/ 1661 w 2690"/>
                  <a:gd name="T13" fmla="*/ 1266 h 1529"/>
                  <a:gd name="T14" fmla="*/ 1986 w 2690"/>
                  <a:gd name="T15" fmla="*/ 628 h 1529"/>
                  <a:gd name="T16" fmla="*/ 1657 w 2690"/>
                  <a:gd name="T17" fmla="*/ 403 h 1529"/>
                  <a:gd name="T18" fmla="*/ 1210 w 2690"/>
                  <a:gd name="T19" fmla="*/ 1266 h 1529"/>
                  <a:gd name="T20" fmla="*/ 1782 w 2690"/>
                  <a:gd name="T21" fmla="*/ 471 h 1529"/>
                  <a:gd name="T22" fmla="*/ 1657 w 2690"/>
                  <a:gd name="T23" fmla="*/ 403 h 1529"/>
                  <a:gd name="T24" fmla="*/ 574 w 2690"/>
                  <a:gd name="T25" fmla="*/ 348 h 1529"/>
                  <a:gd name="T26" fmla="*/ 445 w 2690"/>
                  <a:gd name="T27" fmla="*/ 403 h 1529"/>
                  <a:gd name="T28" fmla="*/ 478 w 2690"/>
                  <a:gd name="T29" fmla="*/ 530 h 1529"/>
                  <a:gd name="T30" fmla="*/ 1318 w 2690"/>
                  <a:gd name="T31" fmla="*/ 289 h 1529"/>
                  <a:gd name="T32" fmla="*/ 990 w 2690"/>
                  <a:gd name="T33" fmla="*/ 1045 h 1529"/>
                  <a:gd name="T34" fmla="*/ 1392 w 2690"/>
                  <a:gd name="T35" fmla="*/ 305 h 1529"/>
                  <a:gd name="T36" fmla="*/ 1052 w 2690"/>
                  <a:gd name="T37" fmla="*/ 263 h 1529"/>
                  <a:gd name="T38" fmla="*/ 906 w 2690"/>
                  <a:gd name="T39" fmla="*/ 271 h 1529"/>
                  <a:gd name="T40" fmla="*/ 737 w 2690"/>
                  <a:gd name="T41" fmla="*/ 792 h 1529"/>
                  <a:gd name="T42" fmla="*/ 1052 w 2690"/>
                  <a:gd name="T43" fmla="*/ 263 h 1529"/>
                  <a:gd name="T44" fmla="*/ 1146 w 2690"/>
                  <a:gd name="T45" fmla="*/ 2 h 1529"/>
                  <a:gd name="T46" fmla="*/ 1332 w 2690"/>
                  <a:gd name="T47" fmla="*/ 23 h 1529"/>
                  <a:gd name="T48" fmla="*/ 1512 w 2690"/>
                  <a:gd name="T49" fmla="*/ 64 h 1529"/>
                  <a:gd name="T50" fmla="*/ 1687 w 2690"/>
                  <a:gd name="T51" fmla="*/ 126 h 1529"/>
                  <a:gd name="T52" fmla="*/ 1853 w 2690"/>
                  <a:gd name="T53" fmla="*/ 206 h 1529"/>
                  <a:gd name="T54" fmla="*/ 2009 w 2690"/>
                  <a:gd name="T55" fmla="*/ 304 h 1529"/>
                  <a:gd name="T56" fmla="*/ 2155 w 2690"/>
                  <a:gd name="T57" fmla="*/ 421 h 1529"/>
                  <a:gd name="T58" fmla="*/ 2286 w 2690"/>
                  <a:gd name="T59" fmla="*/ 554 h 1529"/>
                  <a:gd name="T60" fmla="*/ 2400 w 2690"/>
                  <a:gd name="T61" fmla="*/ 698 h 1529"/>
                  <a:gd name="T62" fmla="*/ 2498 w 2690"/>
                  <a:gd name="T63" fmla="*/ 855 h 1529"/>
                  <a:gd name="T64" fmla="*/ 2577 w 2690"/>
                  <a:gd name="T65" fmla="*/ 1023 h 1529"/>
                  <a:gd name="T66" fmla="*/ 2637 w 2690"/>
                  <a:gd name="T67" fmla="*/ 1197 h 1529"/>
                  <a:gd name="T68" fmla="*/ 2677 w 2690"/>
                  <a:gd name="T69" fmla="*/ 1380 h 1529"/>
                  <a:gd name="T70" fmla="*/ 2689 w 2690"/>
                  <a:gd name="T71" fmla="*/ 1488 h 1529"/>
                  <a:gd name="T72" fmla="*/ 2677 w 2690"/>
                  <a:gd name="T73" fmla="*/ 1513 h 1529"/>
                  <a:gd name="T74" fmla="*/ 2653 w 2690"/>
                  <a:gd name="T75" fmla="*/ 1527 h 1529"/>
                  <a:gd name="T76" fmla="*/ 1123 w 2690"/>
                  <a:gd name="T77" fmla="*/ 1529 h 1529"/>
                  <a:gd name="T78" fmla="*/ 1097 w 2690"/>
                  <a:gd name="T79" fmla="*/ 1523 h 1529"/>
                  <a:gd name="T80" fmla="*/ 14 w 2690"/>
                  <a:gd name="T81" fmla="*/ 440 h 1529"/>
                  <a:gd name="T82" fmla="*/ 1 w 2690"/>
                  <a:gd name="T83" fmla="*/ 416 h 1529"/>
                  <a:gd name="T84" fmla="*/ 2 w 2690"/>
                  <a:gd name="T85" fmla="*/ 388 h 1529"/>
                  <a:gd name="T86" fmla="*/ 18 w 2690"/>
                  <a:gd name="T87" fmla="*/ 365 h 1529"/>
                  <a:gd name="T88" fmla="*/ 171 w 2690"/>
                  <a:gd name="T89" fmla="*/ 256 h 1529"/>
                  <a:gd name="T90" fmla="*/ 333 w 2690"/>
                  <a:gd name="T91" fmla="*/ 166 h 1529"/>
                  <a:gd name="T92" fmla="*/ 504 w 2690"/>
                  <a:gd name="T93" fmla="*/ 94 h 1529"/>
                  <a:gd name="T94" fmla="*/ 682 w 2690"/>
                  <a:gd name="T95" fmla="*/ 42 h 1529"/>
                  <a:gd name="T96" fmla="*/ 866 w 2690"/>
                  <a:gd name="T97" fmla="*/ 10 h 1529"/>
                  <a:gd name="T98" fmla="*/ 1052 w 2690"/>
                  <a:gd name="T99" fmla="*/ 0 h 1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90" h="1529">
                    <a:moveTo>
                      <a:pt x="2339" y="1139"/>
                    </a:moveTo>
                    <a:lnTo>
                      <a:pt x="2252" y="1266"/>
                    </a:lnTo>
                    <a:lnTo>
                      <a:pt x="2382" y="1266"/>
                    </a:lnTo>
                    <a:lnTo>
                      <a:pt x="2362" y="1202"/>
                    </a:lnTo>
                    <a:lnTo>
                      <a:pt x="2339" y="1139"/>
                    </a:lnTo>
                    <a:close/>
                    <a:moveTo>
                      <a:pt x="2182" y="848"/>
                    </a:moveTo>
                    <a:lnTo>
                      <a:pt x="1904" y="1266"/>
                    </a:lnTo>
                    <a:lnTo>
                      <a:pt x="2007" y="1266"/>
                    </a:lnTo>
                    <a:lnTo>
                      <a:pt x="2236" y="931"/>
                    </a:lnTo>
                    <a:lnTo>
                      <a:pt x="2210" y="889"/>
                    </a:lnTo>
                    <a:lnTo>
                      <a:pt x="2182" y="848"/>
                    </a:lnTo>
                    <a:close/>
                    <a:moveTo>
                      <a:pt x="1945" y="591"/>
                    </a:moveTo>
                    <a:lnTo>
                      <a:pt x="1497" y="1266"/>
                    </a:lnTo>
                    <a:lnTo>
                      <a:pt x="1661" y="1266"/>
                    </a:lnTo>
                    <a:lnTo>
                      <a:pt x="2046" y="686"/>
                    </a:lnTo>
                    <a:lnTo>
                      <a:pt x="1986" y="628"/>
                    </a:lnTo>
                    <a:lnTo>
                      <a:pt x="1945" y="591"/>
                    </a:lnTo>
                    <a:close/>
                    <a:moveTo>
                      <a:pt x="1657" y="403"/>
                    </a:moveTo>
                    <a:lnTo>
                      <a:pt x="1135" y="1190"/>
                    </a:lnTo>
                    <a:lnTo>
                      <a:pt x="1210" y="1266"/>
                    </a:lnTo>
                    <a:lnTo>
                      <a:pt x="1255" y="1266"/>
                    </a:lnTo>
                    <a:lnTo>
                      <a:pt x="1782" y="471"/>
                    </a:lnTo>
                    <a:lnTo>
                      <a:pt x="1721" y="436"/>
                    </a:lnTo>
                    <a:lnTo>
                      <a:pt x="1657" y="403"/>
                    </a:lnTo>
                    <a:close/>
                    <a:moveTo>
                      <a:pt x="615" y="334"/>
                    </a:moveTo>
                    <a:lnTo>
                      <a:pt x="574" y="348"/>
                    </a:lnTo>
                    <a:lnTo>
                      <a:pt x="509" y="374"/>
                    </a:lnTo>
                    <a:lnTo>
                      <a:pt x="445" y="403"/>
                    </a:lnTo>
                    <a:lnTo>
                      <a:pt x="382" y="436"/>
                    </a:lnTo>
                    <a:lnTo>
                      <a:pt x="478" y="530"/>
                    </a:lnTo>
                    <a:lnTo>
                      <a:pt x="615" y="334"/>
                    </a:lnTo>
                    <a:close/>
                    <a:moveTo>
                      <a:pt x="1318" y="289"/>
                    </a:moveTo>
                    <a:lnTo>
                      <a:pt x="883" y="937"/>
                    </a:lnTo>
                    <a:lnTo>
                      <a:pt x="990" y="1045"/>
                    </a:lnTo>
                    <a:lnTo>
                      <a:pt x="1466" y="326"/>
                    </a:lnTo>
                    <a:lnTo>
                      <a:pt x="1392" y="305"/>
                    </a:lnTo>
                    <a:lnTo>
                      <a:pt x="1318" y="289"/>
                    </a:lnTo>
                    <a:close/>
                    <a:moveTo>
                      <a:pt x="1052" y="263"/>
                    </a:moveTo>
                    <a:lnTo>
                      <a:pt x="979" y="265"/>
                    </a:lnTo>
                    <a:lnTo>
                      <a:pt x="906" y="271"/>
                    </a:lnTo>
                    <a:lnTo>
                      <a:pt x="622" y="676"/>
                    </a:lnTo>
                    <a:lnTo>
                      <a:pt x="737" y="792"/>
                    </a:lnTo>
                    <a:lnTo>
                      <a:pt x="1091" y="264"/>
                    </a:lnTo>
                    <a:lnTo>
                      <a:pt x="1052" y="263"/>
                    </a:lnTo>
                    <a:close/>
                    <a:moveTo>
                      <a:pt x="1052" y="0"/>
                    </a:moveTo>
                    <a:lnTo>
                      <a:pt x="1146" y="2"/>
                    </a:lnTo>
                    <a:lnTo>
                      <a:pt x="1239" y="10"/>
                    </a:lnTo>
                    <a:lnTo>
                      <a:pt x="1332" y="23"/>
                    </a:lnTo>
                    <a:lnTo>
                      <a:pt x="1423" y="41"/>
                    </a:lnTo>
                    <a:lnTo>
                      <a:pt x="1512" y="64"/>
                    </a:lnTo>
                    <a:lnTo>
                      <a:pt x="1600" y="92"/>
                    </a:lnTo>
                    <a:lnTo>
                      <a:pt x="1687" y="126"/>
                    </a:lnTo>
                    <a:lnTo>
                      <a:pt x="1771" y="164"/>
                    </a:lnTo>
                    <a:lnTo>
                      <a:pt x="1853" y="206"/>
                    </a:lnTo>
                    <a:lnTo>
                      <a:pt x="1933" y="253"/>
                    </a:lnTo>
                    <a:lnTo>
                      <a:pt x="2009" y="304"/>
                    </a:lnTo>
                    <a:lnTo>
                      <a:pt x="2084" y="361"/>
                    </a:lnTo>
                    <a:lnTo>
                      <a:pt x="2155" y="421"/>
                    </a:lnTo>
                    <a:lnTo>
                      <a:pt x="2223" y="485"/>
                    </a:lnTo>
                    <a:lnTo>
                      <a:pt x="2286" y="554"/>
                    </a:lnTo>
                    <a:lnTo>
                      <a:pt x="2345" y="625"/>
                    </a:lnTo>
                    <a:lnTo>
                      <a:pt x="2400" y="698"/>
                    </a:lnTo>
                    <a:lnTo>
                      <a:pt x="2451" y="776"/>
                    </a:lnTo>
                    <a:lnTo>
                      <a:pt x="2498" y="855"/>
                    </a:lnTo>
                    <a:lnTo>
                      <a:pt x="2540" y="937"/>
                    </a:lnTo>
                    <a:lnTo>
                      <a:pt x="2577" y="1023"/>
                    </a:lnTo>
                    <a:lnTo>
                      <a:pt x="2609" y="1109"/>
                    </a:lnTo>
                    <a:lnTo>
                      <a:pt x="2637" y="1197"/>
                    </a:lnTo>
                    <a:lnTo>
                      <a:pt x="2659" y="1288"/>
                    </a:lnTo>
                    <a:lnTo>
                      <a:pt x="2677" y="1380"/>
                    </a:lnTo>
                    <a:lnTo>
                      <a:pt x="2690" y="1474"/>
                    </a:lnTo>
                    <a:lnTo>
                      <a:pt x="2689" y="1488"/>
                    </a:lnTo>
                    <a:lnTo>
                      <a:pt x="2685" y="1501"/>
                    </a:lnTo>
                    <a:lnTo>
                      <a:pt x="2677" y="1513"/>
                    </a:lnTo>
                    <a:lnTo>
                      <a:pt x="2666" y="1522"/>
                    </a:lnTo>
                    <a:lnTo>
                      <a:pt x="2653" y="1527"/>
                    </a:lnTo>
                    <a:lnTo>
                      <a:pt x="2640" y="1529"/>
                    </a:lnTo>
                    <a:lnTo>
                      <a:pt x="1123" y="1529"/>
                    </a:lnTo>
                    <a:lnTo>
                      <a:pt x="1110" y="1528"/>
                    </a:lnTo>
                    <a:lnTo>
                      <a:pt x="1097" y="1523"/>
                    </a:lnTo>
                    <a:lnTo>
                      <a:pt x="1087" y="1515"/>
                    </a:lnTo>
                    <a:lnTo>
                      <a:pt x="14" y="440"/>
                    </a:lnTo>
                    <a:lnTo>
                      <a:pt x="6" y="429"/>
                    </a:lnTo>
                    <a:lnTo>
                      <a:pt x="1" y="416"/>
                    </a:lnTo>
                    <a:lnTo>
                      <a:pt x="0" y="402"/>
                    </a:lnTo>
                    <a:lnTo>
                      <a:pt x="2" y="388"/>
                    </a:lnTo>
                    <a:lnTo>
                      <a:pt x="9" y="375"/>
                    </a:lnTo>
                    <a:lnTo>
                      <a:pt x="18" y="365"/>
                    </a:lnTo>
                    <a:lnTo>
                      <a:pt x="93" y="308"/>
                    </a:lnTo>
                    <a:lnTo>
                      <a:pt x="171" y="256"/>
                    </a:lnTo>
                    <a:lnTo>
                      <a:pt x="250" y="208"/>
                    </a:lnTo>
                    <a:lnTo>
                      <a:pt x="333" y="166"/>
                    </a:lnTo>
                    <a:lnTo>
                      <a:pt x="417" y="128"/>
                    </a:lnTo>
                    <a:lnTo>
                      <a:pt x="504" y="94"/>
                    </a:lnTo>
                    <a:lnTo>
                      <a:pt x="592" y="65"/>
                    </a:lnTo>
                    <a:lnTo>
                      <a:pt x="682" y="42"/>
                    </a:lnTo>
                    <a:lnTo>
                      <a:pt x="773" y="24"/>
                    </a:lnTo>
                    <a:lnTo>
                      <a:pt x="866" y="10"/>
                    </a:lnTo>
                    <a:lnTo>
                      <a:pt x="958" y="3"/>
                    </a:lnTo>
                    <a:lnTo>
                      <a:pt x="10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3" name="Freeform 57">
                <a:extLst>
                  <a:ext uri="{FF2B5EF4-FFF2-40B4-BE49-F238E27FC236}">
                    <a16:creationId xmlns:a16="http://schemas.microsoft.com/office/drawing/2014/main" xmlns="" id="{918115B4-E793-4DEE-AC4B-959D91A846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76725" y="4754563"/>
                <a:ext cx="157163" cy="250825"/>
              </a:xfrm>
              <a:custGeom>
                <a:avLst/>
                <a:gdLst>
                  <a:gd name="T0" fmla="*/ 403 w 1481"/>
                  <a:gd name="T1" fmla="*/ 446 h 2369"/>
                  <a:gd name="T2" fmla="*/ 348 w 1481"/>
                  <a:gd name="T3" fmla="*/ 575 h 2369"/>
                  <a:gd name="T4" fmla="*/ 301 w 1481"/>
                  <a:gd name="T5" fmla="*/ 731 h 2369"/>
                  <a:gd name="T6" fmla="*/ 273 w 1481"/>
                  <a:gd name="T7" fmla="*/ 891 h 2369"/>
                  <a:gd name="T8" fmla="*/ 263 w 1481"/>
                  <a:gd name="T9" fmla="*/ 1053 h 2369"/>
                  <a:gd name="T10" fmla="*/ 276 w 1481"/>
                  <a:gd name="T11" fmla="*/ 1241 h 2369"/>
                  <a:gd name="T12" fmla="*/ 312 w 1481"/>
                  <a:gd name="T13" fmla="*/ 1423 h 2369"/>
                  <a:gd name="T14" fmla="*/ 373 w 1481"/>
                  <a:gd name="T15" fmla="*/ 1598 h 2369"/>
                  <a:gd name="T16" fmla="*/ 448 w 1481"/>
                  <a:gd name="T17" fmla="*/ 1748 h 2369"/>
                  <a:gd name="T18" fmla="*/ 529 w 1481"/>
                  <a:gd name="T19" fmla="*/ 1872 h 2369"/>
                  <a:gd name="T20" fmla="*/ 624 w 1481"/>
                  <a:gd name="T21" fmla="*/ 1988 h 2369"/>
                  <a:gd name="T22" fmla="*/ 435 w 1481"/>
                  <a:gd name="T23" fmla="*/ 383 h 2369"/>
                  <a:gd name="T24" fmla="*/ 415 w 1481"/>
                  <a:gd name="T25" fmla="*/ 1 h 2369"/>
                  <a:gd name="T26" fmla="*/ 439 w 1481"/>
                  <a:gd name="T27" fmla="*/ 15 h 2369"/>
                  <a:gd name="T28" fmla="*/ 1475 w 1481"/>
                  <a:gd name="T29" fmla="*/ 1054 h 2369"/>
                  <a:gd name="T30" fmla="*/ 1481 w 1481"/>
                  <a:gd name="T31" fmla="*/ 1081 h 2369"/>
                  <a:gd name="T32" fmla="*/ 1474 w 1481"/>
                  <a:gd name="T33" fmla="*/ 1106 h 2369"/>
                  <a:gd name="T34" fmla="*/ 704 w 1481"/>
                  <a:gd name="T35" fmla="*/ 2356 h 2369"/>
                  <a:gd name="T36" fmla="*/ 679 w 1481"/>
                  <a:gd name="T37" fmla="*/ 2368 h 2369"/>
                  <a:gd name="T38" fmla="*/ 654 w 1481"/>
                  <a:gd name="T39" fmla="*/ 2366 h 2369"/>
                  <a:gd name="T40" fmla="*/ 564 w 1481"/>
                  <a:gd name="T41" fmla="*/ 2298 h 2369"/>
                  <a:gd name="T42" fmla="*/ 429 w 1481"/>
                  <a:gd name="T43" fmla="*/ 2166 h 2369"/>
                  <a:gd name="T44" fmla="*/ 311 w 1481"/>
                  <a:gd name="T45" fmla="*/ 2020 h 2369"/>
                  <a:gd name="T46" fmla="*/ 211 w 1481"/>
                  <a:gd name="T47" fmla="*/ 1863 h 2369"/>
                  <a:gd name="T48" fmla="*/ 128 w 1481"/>
                  <a:gd name="T49" fmla="*/ 1696 h 2369"/>
                  <a:gd name="T50" fmla="*/ 66 w 1481"/>
                  <a:gd name="T51" fmla="*/ 1521 h 2369"/>
                  <a:gd name="T52" fmla="*/ 24 w 1481"/>
                  <a:gd name="T53" fmla="*/ 1338 h 2369"/>
                  <a:gd name="T54" fmla="*/ 3 w 1481"/>
                  <a:gd name="T55" fmla="*/ 1150 h 2369"/>
                  <a:gd name="T56" fmla="*/ 3 w 1481"/>
                  <a:gd name="T57" fmla="*/ 960 h 2369"/>
                  <a:gd name="T58" fmla="*/ 24 w 1481"/>
                  <a:gd name="T59" fmla="*/ 775 h 2369"/>
                  <a:gd name="T60" fmla="*/ 66 w 1481"/>
                  <a:gd name="T61" fmla="*/ 593 h 2369"/>
                  <a:gd name="T62" fmla="*/ 127 w 1481"/>
                  <a:gd name="T63" fmla="*/ 419 h 2369"/>
                  <a:gd name="T64" fmla="*/ 209 w 1481"/>
                  <a:gd name="T65" fmla="*/ 251 h 2369"/>
                  <a:gd name="T66" fmla="*/ 308 w 1481"/>
                  <a:gd name="T67" fmla="*/ 93 h 2369"/>
                  <a:gd name="T68" fmla="*/ 374 w 1481"/>
                  <a:gd name="T69" fmla="*/ 9 h 2369"/>
                  <a:gd name="T70" fmla="*/ 401 w 1481"/>
                  <a:gd name="T71" fmla="*/ 0 h 2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81" h="2369">
                    <a:moveTo>
                      <a:pt x="435" y="383"/>
                    </a:moveTo>
                    <a:lnTo>
                      <a:pt x="403" y="446"/>
                    </a:lnTo>
                    <a:lnTo>
                      <a:pt x="373" y="510"/>
                    </a:lnTo>
                    <a:lnTo>
                      <a:pt x="348" y="575"/>
                    </a:lnTo>
                    <a:lnTo>
                      <a:pt x="322" y="653"/>
                    </a:lnTo>
                    <a:lnTo>
                      <a:pt x="301" y="731"/>
                    </a:lnTo>
                    <a:lnTo>
                      <a:pt x="284" y="810"/>
                    </a:lnTo>
                    <a:lnTo>
                      <a:pt x="273" y="891"/>
                    </a:lnTo>
                    <a:lnTo>
                      <a:pt x="266" y="972"/>
                    </a:lnTo>
                    <a:lnTo>
                      <a:pt x="263" y="1053"/>
                    </a:lnTo>
                    <a:lnTo>
                      <a:pt x="266" y="1148"/>
                    </a:lnTo>
                    <a:lnTo>
                      <a:pt x="276" y="1241"/>
                    </a:lnTo>
                    <a:lnTo>
                      <a:pt x="291" y="1333"/>
                    </a:lnTo>
                    <a:lnTo>
                      <a:pt x="312" y="1423"/>
                    </a:lnTo>
                    <a:lnTo>
                      <a:pt x="340" y="1512"/>
                    </a:lnTo>
                    <a:lnTo>
                      <a:pt x="373" y="1598"/>
                    </a:lnTo>
                    <a:lnTo>
                      <a:pt x="413" y="1683"/>
                    </a:lnTo>
                    <a:lnTo>
                      <a:pt x="448" y="1748"/>
                    </a:lnTo>
                    <a:lnTo>
                      <a:pt x="487" y="1811"/>
                    </a:lnTo>
                    <a:lnTo>
                      <a:pt x="529" y="1872"/>
                    </a:lnTo>
                    <a:lnTo>
                      <a:pt x="574" y="1931"/>
                    </a:lnTo>
                    <a:lnTo>
                      <a:pt x="624" y="1988"/>
                    </a:lnTo>
                    <a:lnTo>
                      <a:pt x="1162" y="1111"/>
                    </a:lnTo>
                    <a:lnTo>
                      <a:pt x="435" y="383"/>
                    </a:lnTo>
                    <a:close/>
                    <a:moveTo>
                      <a:pt x="401" y="0"/>
                    </a:moveTo>
                    <a:lnTo>
                      <a:pt x="415" y="1"/>
                    </a:lnTo>
                    <a:lnTo>
                      <a:pt x="428" y="6"/>
                    </a:lnTo>
                    <a:lnTo>
                      <a:pt x="439" y="15"/>
                    </a:lnTo>
                    <a:lnTo>
                      <a:pt x="1466" y="1043"/>
                    </a:lnTo>
                    <a:lnTo>
                      <a:pt x="1475" y="1054"/>
                    </a:lnTo>
                    <a:lnTo>
                      <a:pt x="1480" y="1067"/>
                    </a:lnTo>
                    <a:lnTo>
                      <a:pt x="1481" y="1081"/>
                    </a:lnTo>
                    <a:lnTo>
                      <a:pt x="1479" y="1094"/>
                    </a:lnTo>
                    <a:lnTo>
                      <a:pt x="1474" y="1106"/>
                    </a:lnTo>
                    <a:lnTo>
                      <a:pt x="713" y="2345"/>
                    </a:lnTo>
                    <a:lnTo>
                      <a:pt x="704" y="2356"/>
                    </a:lnTo>
                    <a:lnTo>
                      <a:pt x="692" y="2364"/>
                    </a:lnTo>
                    <a:lnTo>
                      <a:pt x="679" y="2368"/>
                    </a:lnTo>
                    <a:lnTo>
                      <a:pt x="670" y="2369"/>
                    </a:lnTo>
                    <a:lnTo>
                      <a:pt x="654" y="2366"/>
                    </a:lnTo>
                    <a:lnTo>
                      <a:pt x="639" y="2359"/>
                    </a:lnTo>
                    <a:lnTo>
                      <a:pt x="564" y="2298"/>
                    </a:lnTo>
                    <a:lnTo>
                      <a:pt x="494" y="2234"/>
                    </a:lnTo>
                    <a:lnTo>
                      <a:pt x="429" y="2166"/>
                    </a:lnTo>
                    <a:lnTo>
                      <a:pt x="368" y="2094"/>
                    </a:lnTo>
                    <a:lnTo>
                      <a:pt x="311" y="2020"/>
                    </a:lnTo>
                    <a:lnTo>
                      <a:pt x="259" y="1944"/>
                    </a:lnTo>
                    <a:lnTo>
                      <a:pt x="211" y="1863"/>
                    </a:lnTo>
                    <a:lnTo>
                      <a:pt x="167" y="1781"/>
                    </a:lnTo>
                    <a:lnTo>
                      <a:pt x="128" y="1696"/>
                    </a:lnTo>
                    <a:lnTo>
                      <a:pt x="95" y="1610"/>
                    </a:lnTo>
                    <a:lnTo>
                      <a:pt x="66" y="1521"/>
                    </a:lnTo>
                    <a:lnTo>
                      <a:pt x="43" y="1430"/>
                    </a:lnTo>
                    <a:lnTo>
                      <a:pt x="24" y="1338"/>
                    </a:lnTo>
                    <a:lnTo>
                      <a:pt x="11" y="1244"/>
                    </a:lnTo>
                    <a:lnTo>
                      <a:pt x="3" y="1150"/>
                    </a:lnTo>
                    <a:lnTo>
                      <a:pt x="0" y="1053"/>
                    </a:lnTo>
                    <a:lnTo>
                      <a:pt x="3" y="960"/>
                    </a:lnTo>
                    <a:lnTo>
                      <a:pt x="11" y="867"/>
                    </a:lnTo>
                    <a:lnTo>
                      <a:pt x="24" y="775"/>
                    </a:lnTo>
                    <a:lnTo>
                      <a:pt x="42" y="684"/>
                    </a:lnTo>
                    <a:lnTo>
                      <a:pt x="66" y="593"/>
                    </a:lnTo>
                    <a:lnTo>
                      <a:pt x="94" y="505"/>
                    </a:lnTo>
                    <a:lnTo>
                      <a:pt x="127" y="419"/>
                    </a:lnTo>
                    <a:lnTo>
                      <a:pt x="165" y="333"/>
                    </a:lnTo>
                    <a:lnTo>
                      <a:pt x="209" y="251"/>
                    </a:lnTo>
                    <a:lnTo>
                      <a:pt x="256" y="170"/>
                    </a:lnTo>
                    <a:lnTo>
                      <a:pt x="308" y="93"/>
                    </a:lnTo>
                    <a:lnTo>
                      <a:pt x="364" y="19"/>
                    </a:lnTo>
                    <a:lnTo>
                      <a:pt x="374" y="9"/>
                    </a:lnTo>
                    <a:lnTo>
                      <a:pt x="38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4" name="Freeform 58">
                <a:extLst>
                  <a:ext uri="{FF2B5EF4-FFF2-40B4-BE49-F238E27FC236}">
                    <a16:creationId xmlns:a16="http://schemas.microsoft.com/office/drawing/2014/main" xmlns="" id="{3C0AFD1D-3FD3-44A9-A206-AF6804E9A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563" y="4878388"/>
                <a:ext cx="250825" cy="161925"/>
              </a:xfrm>
              <a:custGeom>
                <a:avLst/>
                <a:gdLst>
                  <a:gd name="T0" fmla="*/ 832 w 2375"/>
                  <a:gd name="T1" fmla="*/ 0 h 1530"/>
                  <a:gd name="T2" fmla="*/ 2325 w 2375"/>
                  <a:gd name="T3" fmla="*/ 0 h 1530"/>
                  <a:gd name="T4" fmla="*/ 2338 w 2375"/>
                  <a:gd name="T5" fmla="*/ 2 h 1530"/>
                  <a:gd name="T6" fmla="*/ 2351 w 2375"/>
                  <a:gd name="T7" fmla="*/ 8 h 1530"/>
                  <a:gd name="T8" fmla="*/ 2362 w 2375"/>
                  <a:gd name="T9" fmla="*/ 17 h 1530"/>
                  <a:gd name="T10" fmla="*/ 2370 w 2375"/>
                  <a:gd name="T11" fmla="*/ 29 h 1530"/>
                  <a:gd name="T12" fmla="*/ 2374 w 2375"/>
                  <a:gd name="T13" fmla="*/ 42 h 1530"/>
                  <a:gd name="T14" fmla="*/ 2375 w 2375"/>
                  <a:gd name="T15" fmla="*/ 56 h 1530"/>
                  <a:gd name="T16" fmla="*/ 2362 w 2375"/>
                  <a:gd name="T17" fmla="*/ 150 h 1530"/>
                  <a:gd name="T18" fmla="*/ 2344 w 2375"/>
                  <a:gd name="T19" fmla="*/ 242 h 1530"/>
                  <a:gd name="T20" fmla="*/ 2322 w 2375"/>
                  <a:gd name="T21" fmla="*/ 333 h 1530"/>
                  <a:gd name="T22" fmla="*/ 2294 w 2375"/>
                  <a:gd name="T23" fmla="*/ 421 h 1530"/>
                  <a:gd name="T24" fmla="*/ 2262 w 2375"/>
                  <a:gd name="T25" fmla="*/ 507 h 1530"/>
                  <a:gd name="T26" fmla="*/ 2225 w 2375"/>
                  <a:gd name="T27" fmla="*/ 592 h 1530"/>
                  <a:gd name="T28" fmla="*/ 2183 w 2375"/>
                  <a:gd name="T29" fmla="*/ 674 h 1530"/>
                  <a:gd name="T30" fmla="*/ 2136 w 2375"/>
                  <a:gd name="T31" fmla="*/ 754 h 1530"/>
                  <a:gd name="T32" fmla="*/ 2085 w 2375"/>
                  <a:gd name="T33" fmla="*/ 831 h 1530"/>
                  <a:gd name="T34" fmla="*/ 2030 w 2375"/>
                  <a:gd name="T35" fmla="*/ 905 h 1530"/>
                  <a:gd name="T36" fmla="*/ 1971 w 2375"/>
                  <a:gd name="T37" fmla="*/ 976 h 1530"/>
                  <a:gd name="T38" fmla="*/ 1908 w 2375"/>
                  <a:gd name="T39" fmla="*/ 1045 h 1530"/>
                  <a:gd name="T40" fmla="*/ 1840 w 2375"/>
                  <a:gd name="T41" fmla="*/ 1109 h 1530"/>
                  <a:gd name="T42" fmla="*/ 1769 w 2375"/>
                  <a:gd name="T43" fmla="*/ 1169 h 1530"/>
                  <a:gd name="T44" fmla="*/ 1694 w 2375"/>
                  <a:gd name="T45" fmla="*/ 1226 h 1530"/>
                  <a:gd name="T46" fmla="*/ 1618 w 2375"/>
                  <a:gd name="T47" fmla="*/ 1277 h 1530"/>
                  <a:gd name="T48" fmla="*/ 1538 w 2375"/>
                  <a:gd name="T49" fmla="*/ 1324 h 1530"/>
                  <a:gd name="T50" fmla="*/ 1456 w 2375"/>
                  <a:gd name="T51" fmla="*/ 1366 h 1530"/>
                  <a:gd name="T52" fmla="*/ 1372 w 2375"/>
                  <a:gd name="T53" fmla="*/ 1404 h 1530"/>
                  <a:gd name="T54" fmla="*/ 1285 w 2375"/>
                  <a:gd name="T55" fmla="*/ 1437 h 1530"/>
                  <a:gd name="T56" fmla="*/ 1197 w 2375"/>
                  <a:gd name="T57" fmla="*/ 1465 h 1530"/>
                  <a:gd name="T58" fmla="*/ 1108 w 2375"/>
                  <a:gd name="T59" fmla="*/ 1488 h 1530"/>
                  <a:gd name="T60" fmla="*/ 1017 w 2375"/>
                  <a:gd name="T61" fmla="*/ 1506 h 1530"/>
                  <a:gd name="T62" fmla="*/ 924 w 2375"/>
                  <a:gd name="T63" fmla="*/ 1519 h 1530"/>
                  <a:gd name="T64" fmla="*/ 831 w 2375"/>
                  <a:gd name="T65" fmla="*/ 1527 h 1530"/>
                  <a:gd name="T66" fmla="*/ 737 w 2375"/>
                  <a:gd name="T67" fmla="*/ 1530 h 1530"/>
                  <a:gd name="T68" fmla="*/ 644 w 2375"/>
                  <a:gd name="T69" fmla="*/ 1527 h 1530"/>
                  <a:gd name="T70" fmla="*/ 553 w 2375"/>
                  <a:gd name="T71" fmla="*/ 1520 h 1530"/>
                  <a:gd name="T72" fmla="*/ 462 w 2375"/>
                  <a:gd name="T73" fmla="*/ 1507 h 1530"/>
                  <a:gd name="T74" fmla="*/ 373 w 2375"/>
                  <a:gd name="T75" fmla="*/ 1490 h 1530"/>
                  <a:gd name="T76" fmla="*/ 285 w 2375"/>
                  <a:gd name="T77" fmla="*/ 1468 h 1530"/>
                  <a:gd name="T78" fmla="*/ 199 w 2375"/>
                  <a:gd name="T79" fmla="*/ 1440 h 1530"/>
                  <a:gd name="T80" fmla="*/ 113 w 2375"/>
                  <a:gd name="T81" fmla="*/ 1407 h 1530"/>
                  <a:gd name="T82" fmla="*/ 29 w 2375"/>
                  <a:gd name="T83" fmla="*/ 1370 h 1530"/>
                  <a:gd name="T84" fmla="*/ 17 w 2375"/>
                  <a:gd name="T85" fmla="*/ 1362 h 1530"/>
                  <a:gd name="T86" fmla="*/ 8 w 2375"/>
                  <a:gd name="T87" fmla="*/ 1352 h 1530"/>
                  <a:gd name="T88" fmla="*/ 2 w 2375"/>
                  <a:gd name="T89" fmla="*/ 1339 h 1530"/>
                  <a:gd name="T90" fmla="*/ 0 w 2375"/>
                  <a:gd name="T91" fmla="*/ 1325 h 1530"/>
                  <a:gd name="T92" fmla="*/ 2 w 2375"/>
                  <a:gd name="T93" fmla="*/ 1311 h 1530"/>
                  <a:gd name="T94" fmla="*/ 8 w 2375"/>
                  <a:gd name="T95" fmla="*/ 1298 h 1530"/>
                  <a:gd name="T96" fmla="*/ 789 w 2375"/>
                  <a:gd name="T97" fmla="*/ 24 h 1530"/>
                  <a:gd name="T98" fmla="*/ 798 w 2375"/>
                  <a:gd name="T99" fmla="*/ 14 h 1530"/>
                  <a:gd name="T100" fmla="*/ 808 w 2375"/>
                  <a:gd name="T101" fmla="*/ 7 h 1530"/>
                  <a:gd name="T102" fmla="*/ 820 w 2375"/>
                  <a:gd name="T103" fmla="*/ 2 h 1530"/>
                  <a:gd name="T104" fmla="*/ 832 w 2375"/>
                  <a:gd name="T105" fmla="*/ 0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75" h="1530">
                    <a:moveTo>
                      <a:pt x="832" y="0"/>
                    </a:moveTo>
                    <a:lnTo>
                      <a:pt x="2325" y="0"/>
                    </a:lnTo>
                    <a:lnTo>
                      <a:pt x="2338" y="2"/>
                    </a:lnTo>
                    <a:lnTo>
                      <a:pt x="2351" y="8"/>
                    </a:lnTo>
                    <a:lnTo>
                      <a:pt x="2362" y="17"/>
                    </a:lnTo>
                    <a:lnTo>
                      <a:pt x="2370" y="29"/>
                    </a:lnTo>
                    <a:lnTo>
                      <a:pt x="2374" y="42"/>
                    </a:lnTo>
                    <a:lnTo>
                      <a:pt x="2375" y="56"/>
                    </a:lnTo>
                    <a:lnTo>
                      <a:pt x="2362" y="150"/>
                    </a:lnTo>
                    <a:lnTo>
                      <a:pt x="2344" y="242"/>
                    </a:lnTo>
                    <a:lnTo>
                      <a:pt x="2322" y="333"/>
                    </a:lnTo>
                    <a:lnTo>
                      <a:pt x="2294" y="421"/>
                    </a:lnTo>
                    <a:lnTo>
                      <a:pt x="2262" y="507"/>
                    </a:lnTo>
                    <a:lnTo>
                      <a:pt x="2225" y="592"/>
                    </a:lnTo>
                    <a:lnTo>
                      <a:pt x="2183" y="674"/>
                    </a:lnTo>
                    <a:lnTo>
                      <a:pt x="2136" y="754"/>
                    </a:lnTo>
                    <a:lnTo>
                      <a:pt x="2085" y="831"/>
                    </a:lnTo>
                    <a:lnTo>
                      <a:pt x="2030" y="905"/>
                    </a:lnTo>
                    <a:lnTo>
                      <a:pt x="1971" y="976"/>
                    </a:lnTo>
                    <a:lnTo>
                      <a:pt x="1908" y="1045"/>
                    </a:lnTo>
                    <a:lnTo>
                      <a:pt x="1840" y="1109"/>
                    </a:lnTo>
                    <a:lnTo>
                      <a:pt x="1769" y="1169"/>
                    </a:lnTo>
                    <a:lnTo>
                      <a:pt x="1694" y="1226"/>
                    </a:lnTo>
                    <a:lnTo>
                      <a:pt x="1618" y="1277"/>
                    </a:lnTo>
                    <a:lnTo>
                      <a:pt x="1538" y="1324"/>
                    </a:lnTo>
                    <a:lnTo>
                      <a:pt x="1456" y="1366"/>
                    </a:lnTo>
                    <a:lnTo>
                      <a:pt x="1372" y="1404"/>
                    </a:lnTo>
                    <a:lnTo>
                      <a:pt x="1285" y="1437"/>
                    </a:lnTo>
                    <a:lnTo>
                      <a:pt x="1197" y="1465"/>
                    </a:lnTo>
                    <a:lnTo>
                      <a:pt x="1108" y="1488"/>
                    </a:lnTo>
                    <a:lnTo>
                      <a:pt x="1017" y="1506"/>
                    </a:lnTo>
                    <a:lnTo>
                      <a:pt x="924" y="1519"/>
                    </a:lnTo>
                    <a:lnTo>
                      <a:pt x="831" y="1527"/>
                    </a:lnTo>
                    <a:lnTo>
                      <a:pt x="737" y="1530"/>
                    </a:lnTo>
                    <a:lnTo>
                      <a:pt x="644" y="1527"/>
                    </a:lnTo>
                    <a:lnTo>
                      <a:pt x="553" y="1520"/>
                    </a:lnTo>
                    <a:lnTo>
                      <a:pt x="462" y="1507"/>
                    </a:lnTo>
                    <a:lnTo>
                      <a:pt x="373" y="1490"/>
                    </a:lnTo>
                    <a:lnTo>
                      <a:pt x="285" y="1468"/>
                    </a:lnTo>
                    <a:lnTo>
                      <a:pt x="199" y="1440"/>
                    </a:lnTo>
                    <a:lnTo>
                      <a:pt x="113" y="1407"/>
                    </a:lnTo>
                    <a:lnTo>
                      <a:pt x="29" y="1370"/>
                    </a:lnTo>
                    <a:lnTo>
                      <a:pt x="17" y="1362"/>
                    </a:lnTo>
                    <a:lnTo>
                      <a:pt x="8" y="1352"/>
                    </a:lnTo>
                    <a:lnTo>
                      <a:pt x="2" y="1339"/>
                    </a:lnTo>
                    <a:lnTo>
                      <a:pt x="0" y="1325"/>
                    </a:lnTo>
                    <a:lnTo>
                      <a:pt x="2" y="1311"/>
                    </a:lnTo>
                    <a:lnTo>
                      <a:pt x="8" y="1298"/>
                    </a:lnTo>
                    <a:lnTo>
                      <a:pt x="789" y="24"/>
                    </a:lnTo>
                    <a:lnTo>
                      <a:pt x="798" y="14"/>
                    </a:lnTo>
                    <a:lnTo>
                      <a:pt x="808" y="7"/>
                    </a:lnTo>
                    <a:lnTo>
                      <a:pt x="820" y="2"/>
                    </a:lnTo>
                    <a:lnTo>
                      <a:pt x="8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xmlns="" id="{48B48D4E-92E8-472E-A7FC-A3ACEC11F4D8}"/>
                </a:ext>
              </a:extLst>
            </p:cNvPr>
            <p:cNvGrpSpPr/>
            <p:nvPr/>
          </p:nvGrpSpPr>
          <p:grpSpPr>
            <a:xfrm>
              <a:off x="-4122705" y="3612465"/>
              <a:ext cx="305634" cy="303612"/>
              <a:chOff x="5509038" y="2829908"/>
              <a:chExt cx="376386" cy="373901"/>
            </a:xfrm>
            <a:solidFill>
              <a:schemeClr val="bg1"/>
            </a:solidFill>
          </p:grpSpPr>
          <p:sp>
            <p:nvSpPr>
              <p:cNvPr id="219" name="Freeform 6">
                <a:extLst>
                  <a:ext uri="{FF2B5EF4-FFF2-40B4-BE49-F238E27FC236}">
                    <a16:creationId xmlns:a16="http://schemas.microsoft.com/office/drawing/2014/main" xmlns="" id="{4DE77098-F081-4FC9-B529-469D75CA4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038" y="2887049"/>
                <a:ext cx="318002" cy="316760"/>
              </a:xfrm>
              <a:custGeom>
                <a:avLst/>
                <a:gdLst>
                  <a:gd name="T0" fmla="*/ 910 w 2818"/>
                  <a:gd name="T1" fmla="*/ 10 h 2801"/>
                  <a:gd name="T2" fmla="*/ 1156 w 2818"/>
                  <a:gd name="T3" fmla="*/ 65 h 2801"/>
                  <a:gd name="T4" fmla="*/ 1408 w 2818"/>
                  <a:gd name="T5" fmla="*/ 164 h 2801"/>
                  <a:gd name="T6" fmla="*/ 1660 w 2818"/>
                  <a:gd name="T7" fmla="*/ 305 h 2801"/>
                  <a:gd name="T8" fmla="*/ 1667 w 2818"/>
                  <a:gd name="T9" fmla="*/ 440 h 2801"/>
                  <a:gd name="T10" fmla="*/ 1530 w 2818"/>
                  <a:gd name="T11" fmla="*/ 624 h 2801"/>
                  <a:gd name="T12" fmla="*/ 1309 w 2818"/>
                  <a:gd name="T13" fmla="*/ 493 h 2801"/>
                  <a:gd name="T14" fmla="*/ 1092 w 2818"/>
                  <a:gd name="T15" fmla="*/ 400 h 2801"/>
                  <a:gd name="T16" fmla="*/ 884 w 2818"/>
                  <a:gd name="T17" fmla="*/ 348 h 2801"/>
                  <a:gd name="T18" fmla="*/ 697 w 2818"/>
                  <a:gd name="T19" fmla="*/ 340 h 2801"/>
                  <a:gd name="T20" fmla="*/ 554 w 2818"/>
                  <a:gd name="T21" fmla="*/ 372 h 2801"/>
                  <a:gd name="T22" fmla="*/ 445 w 2818"/>
                  <a:gd name="T23" fmla="*/ 444 h 2801"/>
                  <a:gd name="T24" fmla="*/ 377 w 2818"/>
                  <a:gd name="T25" fmla="*/ 547 h 2801"/>
                  <a:gd name="T26" fmla="*/ 344 w 2818"/>
                  <a:gd name="T27" fmla="*/ 684 h 2801"/>
                  <a:gd name="T28" fmla="*/ 348 w 2818"/>
                  <a:gd name="T29" fmla="*/ 849 h 2801"/>
                  <a:gd name="T30" fmla="*/ 388 w 2818"/>
                  <a:gd name="T31" fmla="*/ 1035 h 2801"/>
                  <a:gd name="T32" fmla="*/ 465 w 2818"/>
                  <a:gd name="T33" fmla="*/ 1236 h 2801"/>
                  <a:gd name="T34" fmla="*/ 580 w 2818"/>
                  <a:gd name="T35" fmla="*/ 1449 h 2801"/>
                  <a:gd name="T36" fmla="*/ 734 w 2818"/>
                  <a:gd name="T37" fmla="*/ 1665 h 2801"/>
                  <a:gd name="T38" fmla="*/ 927 w 2818"/>
                  <a:gd name="T39" fmla="*/ 1879 h 2801"/>
                  <a:gd name="T40" fmla="*/ 1138 w 2818"/>
                  <a:gd name="T41" fmla="*/ 2066 h 2801"/>
                  <a:gd name="T42" fmla="*/ 1357 w 2818"/>
                  <a:gd name="T43" fmla="*/ 2222 h 2801"/>
                  <a:gd name="T44" fmla="*/ 1578 w 2818"/>
                  <a:gd name="T45" fmla="*/ 2342 h 2801"/>
                  <a:gd name="T46" fmla="*/ 1795 w 2818"/>
                  <a:gd name="T47" fmla="*/ 2422 h 2801"/>
                  <a:gd name="T48" fmla="*/ 2000 w 2818"/>
                  <a:gd name="T49" fmla="*/ 2461 h 2801"/>
                  <a:gd name="T50" fmla="*/ 2171 w 2818"/>
                  <a:gd name="T51" fmla="*/ 2454 h 2801"/>
                  <a:gd name="T52" fmla="*/ 2303 w 2818"/>
                  <a:gd name="T53" fmla="*/ 2409 h 2801"/>
                  <a:gd name="T54" fmla="*/ 2399 w 2818"/>
                  <a:gd name="T55" fmla="*/ 2326 h 2801"/>
                  <a:gd name="T56" fmla="*/ 2455 w 2818"/>
                  <a:gd name="T57" fmla="*/ 2214 h 2801"/>
                  <a:gd name="T58" fmla="*/ 2477 w 2818"/>
                  <a:gd name="T59" fmla="*/ 2073 h 2801"/>
                  <a:gd name="T60" fmla="*/ 2465 w 2818"/>
                  <a:gd name="T61" fmla="*/ 1906 h 2801"/>
                  <a:gd name="T62" fmla="*/ 2410 w 2818"/>
                  <a:gd name="T63" fmla="*/ 1701 h 2801"/>
                  <a:gd name="T64" fmla="*/ 2294 w 2818"/>
                  <a:gd name="T65" fmla="*/ 1449 h 2801"/>
                  <a:gd name="T66" fmla="*/ 2252 w 2818"/>
                  <a:gd name="T67" fmla="*/ 1241 h 2801"/>
                  <a:gd name="T68" fmla="*/ 2436 w 2818"/>
                  <a:gd name="T69" fmla="*/ 1087 h 2801"/>
                  <a:gd name="T70" fmla="*/ 2568 w 2818"/>
                  <a:gd name="T71" fmla="*/ 1244 h 2801"/>
                  <a:gd name="T72" fmla="*/ 2701 w 2818"/>
                  <a:gd name="T73" fmla="*/ 1513 h 2801"/>
                  <a:gd name="T74" fmla="*/ 2785 w 2818"/>
                  <a:gd name="T75" fmla="*/ 1772 h 2801"/>
                  <a:gd name="T76" fmla="*/ 2817 w 2818"/>
                  <a:gd name="T77" fmla="*/ 2001 h 2801"/>
                  <a:gd name="T78" fmla="*/ 2807 w 2818"/>
                  <a:gd name="T79" fmla="*/ 2209 h 2801"/>
                  <a:gd name="T80" fmla="*/ 2751 w 2818"/>
                  <a:gd name="T81" fmla="*/ 2393 h 2801"/>
                  <a:gd name="T82" fmla="*/ 2654 w 2818"/>
                  <a:gd name="T83" fmla="*/ 2550 h 2801"/>
                  <a:gd name="T84" fmla="*/ 2525 w 2818"/>
                  <a:gd name="T85" fmla="*/ 2669 h 2801"/>
                  <a:gd name="T86" fmla="*/ 2371 w 2818"/>
                  <a:gd name="T87" fmla="*/ 2749 h 2801"/>
                  <a:gd name="T88" fmla="*/ 2194 w 2818"/>
                  <a:gd name="T89" fmla="*/ 2792 h 2801"/>
                  <a:gd name="T90" fmla="*/ 1982 w 2818"/>
                  <a:gd name="T91" fmla="*/ 2799 h 2801"/>
                  <a:gd name="T92" fmla="*/ 1727 w 2818"/>
                  <a:gd name="T93" fmla="*/ 2755 h 2801"/>
                  <a:gd name="T94" fmla="*/ 1464 w 2818"/>
                  <a:gd name="T95" fmla="*/ 2661 h 2801"/>
                  <a:gd name="T96" fmla="*/ 1198 w 2818"/>
                  <a:gd name="T97" fmla="*/ 2522 h 2801"/>
                  <a:gd name="T98" fmla="*/ 936 w 2818"/>
                  <a:gd name="T99" fmla="*/ 2340 h 2801"/>
                  <a:gd name="T100" fmla="*/ 686 w 2818"/>
                  <a:gd name="T101" fmla="*/ 2118 h 2801"/>
                  <a:gd name="T102" fmla="*/ 486 w 2818"/>
                  <a:gd name="T103" fmla="*/ 1897 h 2801"/>
                  <a:gd name="T104" fmla="*/ 317 w 2818"/>
                  <a:gd name="T105" fmla="*/ 1669 h 2801"/>
                  <a:gd name="T106" fmla="*/ 184 w 2818"/>
                  <a:gd name="T107" fmla="*/ 1438 h 2801"/>
                  <a:gd name="T108" fmla="*/ 86 w 2818"/>
                  <a:gd name="T109" fmla="*/ 1209 h 2801"/>
                  <a:gd name="T110" fmla="*/ 24 w 2818"/>
                  <a:gd name="T111" fmla="*/ 987 h 2801"/>
                  <a:gd name="T112" fmla="*/ 0 w 2818"/>
                  <a:gd name="T113" fmla="*/ 776 h 2801"/>
                  <a:gd name="T114" fmla="*/ 14 w 2818"/>
                  <a:gd name="T115" fmla="*/ 579 h 2801"/>
                  <a:gd name="T116" fmla="*/ 68 w 2818"/>
                  <a:gd name="T117" fmla="*/ 401 h 2801"/>
                  <a:gd name="T118" fmla="*/ 163 w 2818"/>
                  <a:gd name="T119" fmla="*/ 249 h 2801"/>
                  <a:gd name="T120" fmla="*/ 292 w 2818"/>
                  <a:gd name="T121" fmla="*/ 132 h 2801"/>
                  <a:gd name="T122" fmla="*/ 445 w 2818"/>
                  <a:gd name="T123" fmla="*/ 52 h 2801"/>
                  <a:gd name="T124" fmla="*/ 623 w 2818"/>
                  <a:gd name="T125" fmla="*/ 8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8" h="2801">
                    <a:moveTo>
                      <a:pt x="753" y="0"/>
                    </a:moveTo>
                    <a:lnTo>
                      <a:pt x="830" y="2"/>
                    </a:lnTo>
                    <a:lnTo>
                      <a:pt x="910" y="10"/>
                    </a:lnTo>
                    <a:lnTo>
                      <a:pt x="991" y="24"/>
                    </a:lnTo>
                    <a:lnTo>
                      <a:pt x="1073" y="41"/>
                    </a:lnTo>
                    <a:lnTo>
                      <a:pt x="1156" y="65"/>
                    </a:lnTo>
                    <a:lnTo>
                      <a:pt x="1240" y="93"/>
                    </a:lnTo>
                    <a:lnTo>
                      <a:pt x="1323" y="127"/>
                    </a:lnTo>
                    <a:lnTo>
                      <a:pt x="1408" y="164"/>
                    </a:lnTo>
                    <a:lnTo>
                      <a:pt x="1492" y="207"/>
                    </a:lnTo>
                    <a:lnTo>
                      <a:pt x="1577" y="254"/>
                    </a:lnTo>
                    <a:lnTo>
                      <a:pt x="1660" y="305"/>
                    </a:lnTo>
                    <a:lnTo>
                      <a:pt x="1744" y="360"/>
                    </a:lnTo>
                    <a:lnTo>
                      <a:pt x="1724" y="379"/>
                    </a:lnTo>
                    <a:lnTo>
                      <a:pt x="1667" y="440"/>
                    </a:lnTo>
                    <a:lnTo>
                      <a:pt x="1615" y="500"/>
                    </a:lnTo>
                    <a:lnTo>
                      <a:pt x="1570" y="563"/>
                    </a:lnTo>
                    <a:lnTo>
                      <a:pt x="1530" y="624"/>
                    </a:lnTo>
                    <a:lnTo>
                      <a:pt x="1456" y="576"/>
                    </a:lnTo>
                    <a:lnTo>
                      <a:pt x="1383" y="532"/>
                    </a:lnTo>
                    <a:lnTo>
                      <a:pt x="1309" y="493"/>
                    </a:lnTo>
                    <a:lnTo>
                      <a:pt x="1236" y="457"/>
                    </a:lnTo>
                    <a:lnTo>
                      <a:pt x="1163" y="426"/>
                    </a:lnTo>
                    <a:lnTo>
                      <a:pt x="1092" y="400"/>
                    </a:lnTo>
                    <a:lnTo>
                      <a:pt x="1021" y="378"/>
                    </a:lnTo>
                    <a:lnTo>
                      <a:pt x="952" y="361"/>
                    </a:lnTo>
                    <a:lnTo>
                      <a:pt x="884" y="348"/>
                    </a:lnTo>
                    <a:lnTo>
                      <a:pt x="817" y="340"/>
                    </a:lnTo>
                    <a:lnTo>
                      <a:pt x="753" y="338"/>
                    </a:lnTo>
                    <a:lnTo>
                      <a:pt x="697" y="340"/>
                    </a:lnTo>
                    <a:lnTo>
                      <a:pt x="646" y="346"/>
                    </a:lnTo>
                    <a:lnTo>
                      <a:pt x="598" y="358"/>
                    </a:lnTo>
                    <a:lnTo>
                      <a:pt x="554" y="372"/>
                    </a:lnTo>
                    <a:lnTo>
                      <a:pt x="514" y="392"/>
                    </a:lnTo>
                    <a:lnTo>
                      <a:pt x="477" y="416"/>
                    </a:lnTo>
                    <a:lnTo>
                      <a:pt x="445" y="444"/>
                    </a:lnTo>
                    <a:lnTo>
                      <a:pt x="419" y="474"/>
                    </a:lnTo>
                    <a:lnTo>
                      <a:pt x="396" y="508"/>
                    </a:lnTo>
                    <a:lnTo>
                      <a:pt x="377" y="547"/>
                    </a:lnTo>
                    <a:lnTo>
                      <a:pt x="362" y="590"/>
                    </a:lnTo>
                    <a:lnTo>
                      <a:pt x="352" y="635"/>
                    </a:lnTo>
                    <a:lnTo>
                      <a:pt x="344" y="684"/>
                    </a:lnTo>
                    <a:lnTo>
                      <a:pt x="341" y="736"/>
                    </a:lnTo>
                    <a:lnTo>
                      <a:pt x="343" y="791"/>
                    </a:lnTo>
                    <a:lnTo>
                      <a:pt x="348" y="849"/>
                    </a:lnTo>
                    <a:lnTo>
                      <a:pt x="357" y="908"/>
                    </a:lnTo>
                    <a:lnTo>
                      <a:pt x="371" y="970"/>
                    </a:lnTo>
                    <a:lnTo>
                      <a:pt x="388" y="1035"/>
                    </a:lnTo>
                    <a:lnTo>
                      <a:pt x="409" y="1100"/>
                    </a:lnTo>
                    <a:lnTo>
                      <a:pt x="436" y="1168"/>
                    </a:lnTo>
                    <a:lnTo>
                      <a:pt x="465" y="1236"/>
                    </a:lnTo>
                    <a:lnTo>
                      <a:pt x="499" y="1306"/>
                    </a:lnTo>
                    <a:lnTo>
                      <a:pt x="538" y="1377"/>
                    </a:lnTo>
                    <a:lnTo>
                      <a:pt x="580" y="1449"/>
                    </a:lnTo>
                    <a:lnTo>
                      <a:pt x="627" y="1520"/>
                    </a:lnTo>
                    <a:lnTo>
                      <a:pt x="678" y="1592"/>
                    </a:lnTo>
                    <a:lnTo>
                      <a:pt x="734" y="1665"/>
                    </a:lnTo>
                    <a:lnTo>
                      <a:pt x="794" y="1737"/>
                    </a:lnTo>
                    <a:lnTo>
                      <a:pt x="859" y="1807"/>
                    </a:lnTo>
                    <a:lnTo>
                      <a:pt x="927" y="1879"/>
                    </a:lnTo>
                    <a:lnTo>
                      <a:pt x="996" y="1945"/>
                    </a:lnTo>
                    <a:lnTo>
                      <a:pt x="1066" y="2007"/>
                    </a:lnTo>
                    <a:lnTo>
                      <a:pt x="1138" y="2066"/>
                    </a:lnTo>
                    <a:lnTo>
                      <a:pt x="1210" y="2123"/>
                    </a:lnTo>
                    <a:lnTo>
                      <a:pt x="1284" y="2173"/>
                    </a:lnTo>
                    <a:lnTo>
                      <a:pt x="1357" y="2222"/>
                    </a:lnTo>
                    <a:lnTo>
                      <a:pt x="1431" y="2266"/>
                    </a:lnTo>
                    <a:lnTo>
                      <a:pt x="1504" y="2306"/>
                    </a:lnTo>
                    <a:lnTo>
                      <a:pt x="1578" y="2342"/>
                    </a:lnTo>
                    <a:lnTo>
                      <a:pt x="1651" y="2373"/>
                    </a:lnTo>
                    <a:lnTo>
                      <a:pt x="1723" y="2400"/>
                    </a:lnTo>
                    <a:lnTo>
                      <a:pt x="1795" y="2422"/>
                    </a:lnTo>
                    <a:lnTo>
                      <a:pt x="1865" y="2440"/>
                    </a:lnTo>
                    <a:lnTo>
                      <a:pt x="1933" y="2452"/>
                    </a:lnTo>
                    <a:lnTo>
                      <a:pt x="2000" y="2461"/>
                    </a:lnTo>
                    <a:lnTo>
                      <a:pt x="2065" y="2463"/>
                    </a:lnTo>
                    <a:lnTo>
                      <a:pt x="2119" y="2461"/>
                    </a:lnTo>
                    <a:lnTo>
                      <a:pt x="2171" y="2454"/>
                    </a:lnTo>
                    <a:lnTo>
                      <a:pt x="2220" y="2443"/>
                    </a:lnTo>
                    <a:lnTo>
                      <a:pt x="2264" y="2428"/>
                    </a:lnTo>
                    <a:lnTo>
                      <a:pt x="2303" y="2409"/>
                    </a:lnTo>
                    <a:lnTo>
                      <a:pt x="2340" y="2385"/>
                    </a:lnTo>
                    <a:lnTo>
                      <a:pt x="2371" y="2357"/>
                    </a:lnTo>
                    <a:lnTo>
                      <a:pt x="2399" y="2326"/>
                    </a:lnTo>
                    <a:lnTo>
                      <a:pt x="2421" y="2293"/>
                    </a:lnTo>
                    <a:lnTo>
                      <a:pt x="2439" y="2256"/>
                    </a:lnTo>
                    <a:lnTo>
                      <a:pt x="2455" y="2214"/>
                    </a:lnTo>
                    <a:lnTo>
                      <a:pt x="2467" y="2170"/>
                    </a:lnTo>
                    <a:lnTo>
                      <a:pt x="2474" y="2123"/>
                    </a:lnTo>
                    <a:lnTo>
                      <a:pt x="2477" y="2073"/>
                    </a:lnTo>
                    <a:lnTo>
                      <a:pt x="2477" y="2020"/>
                    </a:lnTo>
                    <a:lnTo>
                      <a:pt x="2473" y="1964"/>
                    </a:lnTo>
                    <a:lnTo>
                      <a:pt x="2465" y="1906"/>
                    </a:lnTo>
                    <a:lnTo>
                      <a:pt x="2453" y="1847"/>
                    </a:lnTo>
                    <a:lnTo>
                      <a:pt x="2436" y="1785"/>
                    </a:lnTo>
                    <a:lnTo>
                      <a:pt x="2410" y="1701"/>
                    </a:lnTo>
                    <a:lnTo>
                      <a:pt x="2377" y="1618"/>
                    </a:lnTo>
                    <a:lnTo>
                      <a:pt x="2338" y="1533"/>
                    </a:lnTo>
                    <a:lnTo>
                      <a:pt x="2294" y="1449"/>
                    </a:lnTo>
                    <a:lnTo>
                      <a:pt x="2245" y="1364"/>
                    </a:lnTo>
                    <a:lnTo>
                      <a:pt x="2190" y="1280"/>
                    </a:lnTo>
                    <a:lnTo>
                      <a:pt x="2252" y="1241"/>
                    </a:lnTo>
                    <a:lnTo>
                      <a:pt x="2314" y="1195"/>
                    </a:lnTo>
                    <a:lnTo>
                      <a:pt x="2376" y="1144"/>
                    </a:lnTo>
                    <a:lnTo>
                      <a:pt x="2436" y="1087"/>
                    </a:lnTo>
                    <a:lnTo>
                      <a:pt x="2455" y="1068"/>
                    </a:lnTo>
                    <a:lnTo>
                      <a:pt x="2514" y="1155"/>
                    </a:lnTo>
                    <a:lnTo>
                      <a:pt x="2568" y="1244"/>
                    </a:lnTo>
                    <a:lnTo>
                      <a:pt x="2617" y="1333"/>
                    </a:lnTo>
                    <a:lnTo>
                      <a:pt x="2662" y="1424"/>
                    </a:lnTo>
                    <a:lnTo>
                      <a:pt x="2701" y="1513"/>
                    </a:lnTo>
                    <a:lnTo>
                      <a:pt x="2736" y="1603"/>
                    </a:lnTo>
                    <a:lnTo>
                      <a:pt x="2764" y="1692"/>
                    </a:lnTo>
                    <a:lnTo>
                      <a:pt x="2785" y="1772"/>
                    </a:lnTo>
                    <a:lnTo>
                      <a:pt x="2801" y="1850"/>
                    </a:lnTo>
                    <a:lnTo>
                      <a:pt x="2812" y="1927"/>
                    </a:lnTo>
                    <a:lnTo>
                      <a:pt x="2817" y="2001"/>
                    </a:lnTo>
                    <a:lnTo>
                      <a:pt x="2818" y="2073"/>
                    </a:lnTo>
                    <a:lnTo>
                      <a:pt x="2815" y="2142"/>
                    </a:lnTo>
                    <a:lnTo>
                      <a:pt x="2807" y="2209"/>
                    </a:lnTo>
                    <a:lnTo>
                      <a:pt x="2793" y="2273"/>
                    </a:lnTo>
                    <a:lnTo>
                      <a:pt x="2774" y="2335"/>
                    </a:lnTo>
                    <a:lnTo>
                      <a:pt x="2751" y="2393"/>
                    </a:lnTo>
                    <a:lnTo>
                      <a:pt x="2724" y="2449"/>
                    </a:lnTo>
                    <a:lnTo>
                      <a:pt x="2692" y="2501"/>
                    </a:lnTo>
                    <a:lnTo>
                      <a:pt x="2654" y="2550"/>
                    </a:lnTo>
                    <a:lnTo>
                      <a:pt x="2612" y="2596"/>
                    </a:lnTo>
                    <a:lnTo>
                      <a:pt x="2570" y="2634"/>
                    </a:lnTo>
                    <a:lnTo>
                      <a:pt x="2525" y="2669"/>
                    </a:lnTo>
                    <a:lnTo>
                      <a:pt x="2477" y="2700"/>
                    </a:lnTo>
                    <a:lnTo>
                      <a:pt x="2426" y="2726"/>
                    </a:lnTo>
                    <a:lnTo>
                      <a:pt x="2371" y="2749"/>
                    </a:lnTo>
                    <a:lnTo>
                      <a:pt x="2315" y="2767"/>
                    </a:lnTo>
                    <a:lnTo>
                      <a:pt x="2256" y="2782"/>
                    </a:lnTo>
                    <a:lnTo>
                      <a:pt x="2194" y="2792"/>
                    </a:lnTo>
                    <a:lnTo>
                      <a:pt x="2131" y="2799"/>
                    </a:lnTo>
                    <a:lnTo>
                      <a:pt x="2065" y="2801"/>
                    </a:lnTo>
                    <a:lnTo>
                      <a:pt x="1982" y="2799"/>
                    </a:lnTo>
                    <a:lnTo>
                      <a:pt x="1898" y="2789"/>
                    </a:lnTo>
                    <a:lnTo>
                      <a:pt x="1813" y="2775"/>
                    </a:lnTo>
                    <a:lnTo>
                      <a:pt x="1727" y="2755"/>
                    </a:lnTo>
                    <a:lnTo>
                      <a:pt x="1640" y="2729"/>
                    </a:lnTo>
                    <a:lnTo>
                      <a:pt x="1552" y="2698"/>
                    </a:lnTo>
                    <a:lnTo>
                      <a:pt x="1464" y="2661"/>
                    </a:lnTo>
                    <a:lnTo>
                      <a:pt x="1375" y="2620"/>
                    </a:lnTo>
                    <a:lnTo>
                      <a:pt x="1286" y="2574"/>
                    </a:lnTo>
                    <a:lnTo>
                      <a:pt x="1198" y="2522"/>
                    </a:lnTo>
                    <a:lnTo>
                      <a:pt x="1110" y="2466"/>
                    </a:lnTo>
                    <a:lnTo>
                      <a:pt x="1022" y="2405"/>
                    </a:lnTo>
                    <a:lnTo>
                      <a:pt x="936" y="2340"/>
                    </a:lnTo>
                    <a:lnTo>
                      <a:pt x="851" y="2270"/>
                    </a:lnTo>
                    <a:lnTo>
                      <a:pt x="767" y="2196"/>
                    </a:lnTo>
                    <a:lnTo>
                      <a:pt x="686" y="2118"/>
                    </a:lnTo>
                    <a:lnTo>
                      <a:pt x="616" y="2046"/>
                    </a:lnTo>
                    <a:lnTo>
                      <a:pt x="549" y="1972"/>
                    </a:lnTo>
                    <a:lnTo>
                      <a:pt x="486" y="1897"/>
                    </a:lnTo>
                    <a:lnTo>
                      <a:pt x="426" y="1822"/>
                    </a:lnTo>
                    <a:lnTo>
                      <a:pt x="370" y="1746"/>
                    </a:lnTo>
                    <a:lnTo>
                      <a:pt x="317" y="1669"/>
                    </a:lnTo>
                    <a:lnTo>
                      <a:pt x="269" y="1592"/>
                    </a:lnTo>
                    <a:lnTo>
                      <a:pt x="225" y="1515"/>
                    </a:lnTo>
                    <a:lnTo>
                      <a:pt x="184" y="1438"/>
                    </a:lnTo>
                    <a:lnTo>
                      <a:pt x="148" y="1362"/>
                    </a:lnTo>
                    <a:lnTo>
                      <a:pt x="114" y="1285"/>
                    </a:lnTo>
                    <a:lnTo>
                      <a:pt x="86" y="1209"/>
                    </a:lnTo>
                    <a:lnTo>
                      <a:pt x="61" y="1135"/>
                    </a:lnTo>
                    <a:lnTo>
                      <a:pt x="41" y="1061"/>
                    </a:lnTo>
                    <a:lnTo>
                      <a:pt x="24" y="987"/>
                    </a:lnTo>
                    <a:lnTo>
                      <a:pt x="12" y="915"/>
                    </a:lnTo>
                    <a:lnTo>
                      <a:pt x="3" y="844"/>
                    </a:lnTo>
                    <a:lnTo>
                      <a:pt x="0" y="776"/>
                    </a:lnTo>
                    <a:lnTo>
                      <a:pt x="0" y="708"/>
                    </a:lnTo>
                    <a:lnTo>
                      <a:pt x="5" y="643"/>
                    </a:lnTo>
                    <a:lnTo>
                      <a:pt x="14" y="579"/>
                    </a:lnTo>
                    <a:lnTo>
                      <a:pt x="27" y="518"/>
                    </a:lnTo>
                    <a:lnTo>
                      <a:pt x="46" y="459"/>
                    </a:lnTo>
                    <a:lnTo>
                      <a:pt x="68" y="401"/>
                    </a:lnTo>
                    <a:lnTo>
                      <a:pt x="95" y="348"/>
                    </a:lnTo>
                    <a:lnTo>
                      <a:pt x="127" y="297"/>
                    </a:lnTo>
                    <a:lnTo>
                      <a:pt x="163" y="249"/>
                    </a:lnTo>
                    <a:lnTo>
                      <a:pt x="204" y="205"/>
                    </a:lnTo>
                    <a:lnTo>
                      <a:pt x="247" y="166"/>
                    </a:lnTo>
                    <a:lnTo>
                      <a:pt x="292" y="132"/>
                    </a:lnTo>
                    <a:lnTo>
                      <a:pt x="340" y="101"/>
                    </a:lnTo>
                    <a:lnTo>
                      <a:pt x="392" y="75"/>
                    </a:lnTo>
                    <a:lnTo>
                      <a:pt x="445" y="52"/>
                    </a:lnTo>
                    <a:lnTo>
                      <a:pt x="501" y="33"/>
                    </a:lnTo>
                    <a:lnTo>
                      <a:pt x="561" y="19"/>
                    </a:lnTo>
                    <a:lnTo>
                      <a:pt x="623" y="8"/>
                    </a:lnTo>
                    <a:lnTo>
                      <a:pt x="687" y="2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0" name="Freeform 7">
                <a:extLst>
                  <a:ext uri="{FF2B5EF4-FFF2-40B4-BE49-F238E27FC236}">
                    <a16:creationId xmlns:a16="http://schemas.microsoft.com/office/drawing/2014/main" xmlns="" id="{E05256AF-7CC6-4EAF-8D21-66190C76C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9781" y="2954127"/>
                <a:ext cx="170181" cy="168938"/>
              </a:xfrm>
              <a:custGeom>
                <a:avLst/>
                <a:gdLst>
                  <a:gd name="T0" fmla="*/ 370 w 1504"/>
                  <a:gd name="T1" fmla="*/ 2 h 1493"/>
                  <a:gd name="T2" fmla="*/ 469 w 1504"/>
                  <a:gd name="T3" fmla="*/ 22 h 1493"/>
                  <a:gd name="T4" fmla="*/ 576 w 1504"/>
                  <a:gd name="T5" fmla="*/ 60 h 1493"/>
                  <a:gd name="T6" fmla="*/ 688 w 1504"/>
                  <a:gd name="T7" fmla="*/ 115 h 1493"/>
                  <a:gd name="T8" fmla="*/ 717 w 1504"/>
                  <a:gd name="T9" fmla="*/ 206 h 1493"/>
                  <a:gd name="T10" fmla="*/ 674 w 1504"/>
                  <a:gd name="T11" fmla="*/ 315 h 1493"/>
                  <a:gd name="T12" fmla="*/ 644 w 1504"/>
                  <a:gd name="T13" fmla="*/ 413 h 1493"/>
                  <a:gd name="T14" fmla="*/ 624 w 1504"/>
                  <a:gd name="T15" fmla="*/ 497 h 1493"/>
                  <a:gd name="T16" fmla="*/ 614 w 1504"/>
                  <a:gd name="T17" fmla="*/ 562 h 1493"/>
                  <a:gd name="T18" fmla="*/ 608 w 1504"/>
                  <a:gd name="T19" fmla="*/ 606 h 1493"/>
                  <a:gd name="T20" fmla="*/ 606 w 1504"/>
                  <a:gd name="T21" fmla="*/ 626 h 1493"/>
                  <a:gd name="T22" fmla="*/ 614 w 1504"/>
                  <a:gd name="T23" fmla="*/ 695 h 1493"/>
                  <a:gd name="T24" fmla="*/ 639 w 1504"/>
                  <a:gd name="T25" fmla="*/ 761 h 1493"/>
                  <a:gd name="T26" fmla="*/ 682 w 1504"/>
                  <a:gd name="T27" fmla="*/ 816 h 1493"/>
                  <a:gd name="T28" fmla="*/ 737 w 1504"/>
                  <a:gd name="T29" fmla="*/ 859 h 1493"/>
                  <a:gd name="T30" fmla="*/ 802 w 1504"/>
                  <a:gd name="T31" fmla="*/ 884 h 1493"/>
                  <a:gd name="T32" fmla="*/ 872 w 1504"/>
                  <a:gd name="T33" fmla="*/ 890 h 1493"/>
                  <a:gd name="T34" fmla="*/ 892 w 1504"/>
                  <a:gd name="T35" fmla="*/ 889 h 1493"/>
                  <a:gd name="T36" fmla="*/ 937 w 1504"/>
                  <a:gd name="T37" fmla="*/ 884 h 1493"/>
                  <a:gd name="T38" fmla="*/ 1003 w 1504"/>
                  <a:gd name="T39" fmla="*/ 872 h 1493"/>
                  <a:gd name="T40" fmla="*/ 1088 w 1504"/>
                  <a:gd name="T41" fmla="*/ 853 h 1493"/>
                  <a:gd name="T42" fmla="*/ 1186 w 1504"/>
                  <a:gd name="T43" fmla="*/ 823 h 1493"/>
                  <a:gd name="T44" fmla="*/ 1296 w 1504"/>
                  <a:gd name="T45" fmla="*/ 780 h 1493"/>
                  <a:gd name="T46" fmla="*/ 1386 w 1504"/>
                  <a:gd name="T47" fmla="*/ 807 h 1493"/>
                  <a:gd name="T48" fmla="*/ 1440 w 1504"/>
                  <a:gd name="T49" fmla="*/ 911 h 1493"/>
                  <a:gd name="T50" fmla="*/ 1477 w 1504"/>
                  <a:gd name="T51" fmla="*/ 1011 h 1493"/>
                  <a:gd name="T52" fmla="*/ 1497 w 1504"/>
                  <a:gd name="T53" fmla="*/ 1098 h 1493"/>
                  <a:gd name="T54" fmla="*/ 1504 w 1504"/>
                  <a:gd name="T55" fmla="*/ 1175 h 1493"/>
                  <a:gd name="T56" fmla="*/ 1497 w 1504"/>
                  <a:gd name="T57" fmla="*/ 1240 h 1493"/>
                  <a:gd name="T58" fmla="*/ 1483 w 1504"/>
                  <a:gd name="T59" fmla="*/ 1295 h 1493"/>
                  <a:gd name="T60" fmla="*/ 1463 w 1504"/>
                  <a:gd name="T61" fmla="*/ 1340 h 1493"/>
                  <a:gd name="T62" fmla="*/ 1439 w 1504"/>
                  <a:gd name="T63" fmla="*/ 1377 h 1493"/>
                  <a:gd name="T64" fmla="*/ 1414 w 1504"/>
                  <a:gd name="T65" fmla="*/ 1405 h 1493"/>
                  <a:gd name="T66" fmla="*/ 1382 w 1504"/>
                  <a:gd name="T67" fmla="*/ 1432 h 1493"/>
                  <a:gd name="T68" fmla="*/ 1339 w 1504"/>
                  <a:gd name="T69" fmla="*/ 1458 h 1493"/>
                  <a:gd name="T70" fmla="*/ 1285 w 1504"/>
                  <a:gd name="T71" fmla="*/ 1479 h 1493"/>
                  <a:gd name="T72" fmla="*/ 1219 w 1504"/>
                  <a:gd name="T73" fmla="*/ 1491 h 1493"/>
                  <a:gd name="T74" fmla="*/ 1134 w 1504"/>
                  <a:gd name="T75" fmla="*/ 1491 h 1493"/>
                  <a:gd name="T76" fmla="*/ 1036 w 1504"/>
                  <a:gd name="T77" fmla="*/ 1471 h 1493"/>
                  <a:gd name="T78" fmla="*/ 930 w 1504"/>
                  <a:gd name="T79" fmla="*/ 1435 h 1493"/>
                  <a:gd name="T80" fmla="*/ 819 w 1504"/>
                  <a:gd name="T81" fmla="*/ 1381 h 1493"/>
                  <a:gd name="T82" fmla="*/ 706 w 1504"/>
                  <a:gd name="T83" fmla="*/ 1311 h 1493"/>
                  <a:gd name="T84" fmla="*/ 591 w 1504"/>
                  <a:gd name="T85" fmla="*/ 1227 h 1493"/>
                  <a:gd name="T86" fmla="*/ 477 w 1504"/>
                  <a:gd name="T87" fmla="*/ 1129 h 1493"/>
                  <a:gd name="T88" fmla="*/ 362 w 1504"/>
                  <a:gd name="T89" fmla="*/ 1015 h 1493"/>
                  <a:gd name="T90" fmla="*/ 257 w 1504"/>
                  <a:gd name="T91" fmla="*/ 892 h 1493"/>
                  <a:gd name="T92" fmla="*/ 166 w 1504"/>
                  <a:gd name="T93" fmla="*/ 766 h 1493"/>
                  <a:gd name="T94" fmla="*/ 93 w 1504"/>
                  <a:gd name="T95" fmla="*/ 642 h 1493"/>
                  <a:gd name="T96" fmla="*/ 43 w 1504"/>
                  <a:gd name="T97" fmla="*/ 531 h 1493"/>
                  <a:gd name="T98" fmla="*/ 15 w 1504"/>
                  <a:gd name="T99" fmla="*/ 437 h 1493"/>
                  <a:gd name="T100" fmla="*/ 1 w 1504"/>
                  <a:gd name="T101" fmla="*/ 355 h 1493"/>
                  <a:gd name="T102" fmla="*/ 2 w 1504"/>
                  <a:gd name="T103" fmla="*/ 285 h 1493"/>
                  <a:gd name="T104" fmla="*/ 13 w 1504"/>
                  <a:gd name="T105" fmla="*/ 224 h 1493"/>
                  <a:gd name="T106" fmla="*/ 31 w 1504"/>
                  <a:gd name="T107" fmla="*/ 173 h 1493"/>
                  <a:gd name="T108" fmla="*/ 53 w 1504"/>
                  <a:gd name="T109" fmla="*/ 133 h 1493"/>
                  <a:gd name="T110" fmla="*/ 78 w 1504"/>
                  <a:gd name="T111" fmla="*/ 102 h 1493"/>
                  <a:gd name="T112" fmla="*/ 105 w 1504"/>
                  <a:gd name="T113" fmla="*/ 75 h 1493"/>
                  <a:gd name="T114" fmla="*/ 142 w 1504"/>
                  <a:gd name="T115" fmla="*/ 48 h 1493"/>
                  <a:gd name="T116" fmla="*/ 190 w 1504"/>
                  <a:gd name="T117" fmla="*/ 24 h 1493"/>
                  <a:gd name="T118" fmla="*/ 250 w 1504"/>
                  <a:gd name="T119" fmla="*/ 6 h 1493"/>
                  <a:gd name="T120" fmla="*/ 323 w 1504"/>
                  <a:gd name="T121" fmla="*/ 0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4" h="1493">
                    <a:moveTo>
                      <a:pt x="323" y="0"/>
                    </a:moveTo>
                    <a:lnTo>
                      <a:pt x="370" y="2"/>
                    </a:lnTo>
                    <a:lnTo>
                      <a:pt x="418" y="10"/>
                    </a:lnTo>
                    <a:lnTo>
                      <a:pt x="469" y="22"/>
                    </a:lnTo>
                    <a:lnTo>
                      <a:pt x="522" y="39"/>
                    </a:lnTo>
                    <a:lnTo>
                      <a:pt x="576" y="60"/>
                    </a:lnTo>
                    <a:lnTo>
                      <a:pt x="631" y="86"/>
                    </a:lnTo>
                    <a:lnTo>
                      <a:pt x="688" y="115"/>
                    </a:lnTo>
                    <a:lnTo>
                      <a:pt x="745" y="148"/>
                    </a:lnTo>
                    <a:lnTo>
                      <a:pt x="717" y="206"/>
                    </a:lnTo>
                    <a:lnTo>
                      <a:pt x="694" y="262"/>
                    </a:lnTo>
                    <a:lnTo>
                      <a:pt x="674" y="315"/>
                    </a:lnTo>
                    <a:lnTo>
                      <a:pt x="658" y="366"/>
                    </a:lnTo>
                    <a:lnTo>
                      <a:pt x="644" y="413"/>
                    </a:lnTo>
                    <a:lnTo>
                      <a:pt x="634" y="456"/>
                    </a:lnTo>
                    <a:lnTo>
                      <a:pt x="624" y="497"/>
                    </a:lnTo>
                    <a:lnTo>
                      <a:pt x="618" y="531"/>
                    </a:lnTo>
                    <a:lnTo>
                      <a:pt x="614" y="562"/>
                    </a:lnTo>
                    <a:lnTo>
                      <a:pt x="611" y="587"/>
                    </a:lnTo>
                    <a:lnTo>
                      <a:pt x="608" y="606"/>
                    </a:lnTo>
                    <a:lnTo>
                      <a:pt x="607" y="620"/>
                    </a:lnTo>
                    <a:lnTo>
                      <a:pt x="606" y="626"/>
                    </a:lnTo>
                    <a:lnTo>
                      <a:pt x="607" y="661"/>
                    </a:lnTo>
                    <a:lnTo>
                      <a:pt x="614" y="695"/>
                    </a:lnTo>
                    <a:lnTo>
                      <a:pt x="624" y="729"/>
                    </a:lnTo>
                    <a:lnTo>
                      <a:pt x="639" y="761"/>
                    </a:lnTo>
                    <a:lnTo>
                      <a:pt x="658" y="790"/>
                    </a:lnTo>
                    <a:lnTo>
                      <a:pt x="682" y="816"/>
                    </a:lnTo>
                    <a:lnTo>
                      <a:pt x="708" y="839"/>
                    </a:lnTo>
                    <a:lnTo>
                      <a:pt x="737" y="859"/>
                    </a:lnTo>
                    <a:lnTo>
                      <a:pt x="769" y="873"/>
                    </a:lnTo>
                    <a:lnTo>
                      <a:pt x="802" y="884"/>
                    </a:lnTo>
                    <a:lnTo>
                      <a:pt x="838" y="890"/>
                    </a:lnTo>
                    <a:lnTo>
                      <a:pt x="872" y="890"/>
                    </a:lnTo>
                    <a:lnTo>
                      <a:pt x="880" y="890"/>
                    </a:lnTo>
                    <a:lnTo>
                      <a:pt x="892" y="889"/>
                    </a:lnTo>
                    <a:lnTo>
                      <a:pt x="912" y="887"/>
                    </a:lnTo>
                    <a:lnTo>
                      <a:pt x="937" y="884"/>
                    </a:lnTo>
                    <a:lnTo>
                      <a:pt x="968" y="880"/>
                    </a:lnTo>
                    <a:lnTo>
                      <a:pt x="1003" y="872"/>
                    </a:lnTo>
                    <a:lnTo>
                      <a:pt x="1044" y="864"/>
                    </a:lnTo>
                    <a:lnTo>
                      <a:pt x="1088" y="853"/>
                    </a:lnTo>
                    <a:lnTo>
                      <a:pt x="1136" y="839"/>
                    </a:lnTo>
                    <a:lnTo>
                      <a:pt x="1186" y="823"/>
                    </a:lnTo>
                    <a:lnTo>
                      <a:pt x="1241" y="804"/>
                    </a:lnTo>
                    <a:lnTo>
                      <a:pt x="1296" y="780"/>
                    </a:lnTo>
                    <a:lnTo>
                      <a:pt x="1355" y="753"/>
                    </a:lnTo>
                    <a:lnTo>
                      <a:pt x="1386" y="807"/>
                    </a:lnTo>
                    <a:lnTo>
                      <a:pt x="1415" y="859"/>
                    </a:lnTo>
                    <a:lnTo>
                      <a:pt x="1440" y="911"/>
                    </a:lnTo>
                    <a:lnTo>
                      <a:pt x="1461" y="962"/>
                    </a:lnTo>
                    <a:lnTo>
                      <a:pt x="1477" y="1011"/>
                    </a:lnTo>
                    <a:lnTo>
                      <a:pt x="1489" y="1056"/>
                    </a:lnTo>
                    <a:lnTo>
                      <a:pt x="1497" y="1098"/>
                    </a:lnTo>
                    <a:lnTo>
                      <a:pt x="1502" y="1137"/>
                    </a:lnTo>
                    <a:lnTo>
                      <a:pt x="1504" y="1175"/>
                    </a:lnTo>
                    <a:lnTo>
                      <a:pt x="1502" y="1208"/>
                    </a:lnTo>
                    <a:lnTo>
                      <a:pt x="1497" y="1240"/>
                    </a:lnTo>
                    <a:lnTo>
                      <a:pt x="1491" y="1269"/>
                    </a:lnTo>
                    <a:lnTo>
                      <a:pt x="1483" y="1295"/>
                    </a:lnTo>
                    <a:lnTo>
                      <a:pt x="1473" y="1318"/>
                    </a:lnTo>
                    <a:lnTo>
                      <a:pt x="1463" y="1340"/>
                    </a:lnTo>
                    <a:lnTo>
                      <a:pt x="1450" y="1360"/>
                    </a:lnTo>
                    <a:lnTo>
                      <a:pt x="1439" y="1377"/>
                    </a:lnTo>
                    <a:lnTo>
                      <a:pt x="1426" y="1391"/>
                    </a:lnTo>
                    <a:lnTo>
                      <a:pt x="1414" y="1405"/>
                    </a:lnTo>
                    <a:lnTo>
                      <a:pt x="1399" y="1418"/>
                    </a:lnTo>
                    <a:lnTo>
                      <a:pt x="1382" y="1432"/>
                    </a:lnTo>
                    <a:lnTo>
                      <a:pt x="1361" y="1445"/>
                    </a:lnTo>
                    <a:lnTo>
                      <a:pt x="1339" y="1458"/>
                    </a:lnTo>
                    <a:lnTo>
                      <a:pt x="1313" y="1469"/>
                    </a:lnTo>
                    <a:lnTo>
                      <a:pt x="1285" y="1479"/>
                    </a:lnTo>
                    <a:lnTo>
                      <a:pt x="1253" y="1487"/>
                    </a:lnTo>
                    <a:lnTo>
                      <a:pt x="1219" y="1491"/>
                    </a:lnTo>
                    <a:lnTo>
                      <a:pt x="1180" y="1493"/>
                    </a:lnTo>
                    <a:lnTo>
                      <a:pt x="1134" y="1491"/>
                    </a:lnTo>
                    <a:lnTo>
                      <a:pt x="1086" y="1484"/>
                    </a:lnTo>
                    <a:lnTo>
                      <a:pt x="1036" y="1471"/>
                    </a:lnTo>
                    <a:lnTo>
                      <a:pt x="983" y="1456"/>
                    </a:lnTo>
                    <a:lnTo>
                      <a:pt x="930" y="1435"/>
                    </a:lnTo>
                    <a:lnTo>
                      <a:pt x="875" y="1410"/>
                    </a:lnTo>
                    <a:lnTo>
                      <a:pt x="819" y="1381"/>
                    </a:lnTo>
                    <a:lnTo>
                      <a:pt x="762" y="1348"/>
                    </a:lnTo>
                    <a:lnTo>
                      <a:pt x="706" y="1311"/>
                    </a:lnTo>
                    <a:lnTo>
                      <a:pt x="648" y="1271"/>
                    </a:lnTo>
                    <a:lnTo>
                      <a:pt x="591" y="1227"/>
                    </a:lnTo>
                    <a:lnTo>
                      <a:pt x="533" y="1180"/>
                    </a:lnTo>
                    <a:lnTo>
                      <a:pt x="477" y="1129"/>
                    </a:lnTo>
                    <a:lnTo>
                      <a:pt x="421" y="1075"/>
                    </a:lnTo>
                    <a:lnTo>
                      <a:pt x="362" y="1015"/>
                    </a:lnTo>
                    <a:lnTo>
                      <a:pt x="308" y="954"/>
                    </a:lnTo>
                    <a:lnTo>
                      <a:pt x="257" y="892"/>
                    </a:lnTo>
                    <a:lnTo>
                      <a:pt x="210" y="830"/>
                    </a:lnTo>
                    <a:lnTo>
                      <a:pt x="166" y="766"/>
                    </a:lnTo>
                    <a:lnTo>
                      <a:pt x="127" y="705"/>
                    </a:lnTo>
                    <a:lnTo>
                      <a:pt x="93" y="642"/>
                    </a:lnTo>
                    <a:lnTo>
                      <a:pt x="64" y="582"/>
                    </a:lnTo>
                    <a:lnTo>
                      <a:pt x="43" y="531"/>
                    </a:lnTo>
                    <a:lnTo>
                      <a:pt x="26" y="482"/>
                    </a:lnTo>
                    <a:lnTo>
                      <a:pt x="15" y="437"/>
                    </a:lnTo>
                    <a:lnTo>
                      <a:pt x="6" y="395"/>
                    </a:lnTo>
                    <a:lnTo>
                      <a:pt x="1" y="355"/>
                    </a:lnTo>
                    <a:lnTo>
                      <a:pt x="0" y="318"/>
                    </a:lnTo>
                    <a:lnTo>
                      <a:pt x="2" y="285"/>
                    </a:lnTo>
                    <a:lnTo>
                      <a:pt x="6" y="252"/>
                    </a:lnTo>
                    <a:lnTo>
                      <a:pt x="13" y="224"/>
                    </a:lnTo>
                    <a:lnTo>
                      <a:pt x="21" y="197"/>
                    </a:lnTo>
                    <a:lnTo>
                      <a:pt x="31" y="173"/>
                    </a:lnTo>
                    <a:lnTo>
                      <a:pt x="41" y="153"/>
                    </a:lnTo>
                    <a:lnTo>
                      <a:pt x="53" y="133"/>
                    </a:lnTo>
                    <a:lnTo>
                      <a:pt x="65" y="116"/>
                    </a:lnTo>
                    <a:lnTo>
                      <a:pt x="78" y="102"/>
                    </a:lnTo>
                    <a:lnTo>
                      <a:pt x="89" y="88"/>
                    </a:lnTo>
                    <a:lnTo>
                      <a:pt x="105" y="75"/>
                    </a:lnTo>
                    <a:lnTo>
                      <a:pt x="122" y="61"/>
                    </a:lnTo>
                    <a:lnTo>
                      <a:pt x="142" y="48"/>
                    </a:lnTo>
                    <a:lnTo>
                      <a:pt x="165" y="35"/>
                    </a:lnTo>
                    <a:lnTo>
                      <a:pt x="190" y="24"/>
                    </a:lnTo>
                    <a:lnTo>
                      <a:pt x="219" y="14"/>
                    </a:lnTo>
                    <a:lnTo>
                      <a:pt x="250" y="6"/>
                    </a:lnTo>
                    <a:lnTo>
                      <a:pt x="285" y="2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21" name="Freeform 8">
                <a:extLst>
                  <a:ext uri="{FF2B5EF4-FFF2-40B4-BE49-F238E27FC236}">
                    <a16:creationId xmlns:a16="http://schemas.microsoft.com/office/drawing/2014/main" xmlns="" id="{C39AB86A-912C-45B7-9DE5-3CD1E7390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977" y="2829908"/>
                <a:ext cx="207447" cy="206204"/>
              </a:xfrm>
              <a:custGeom>
                <a:avLst/>
                <a:gdLst>
                  <a:gd name="T0" fmla="*/ 1289 w 1835"/>
                  <a:gd name="T1" fmla="*/ 2 h 1823"/>
                  <a:gd name="T2" fmla="*/ 1327 w 1835"/>
                  <a:gd name="T3" fmla="*/ 23 h 1823"/>
                  <a:gd name="T4" fmla="*/ 1350 w 1835"/>
                  <a:gd name="T5" fmla="*/ 60 h 1823"/>
                  <a:gd name="T6" fmla="*/ 1776 w 1835"/>
                  <a:gd name="T7" fmla="*/ 482 h 1823"/>
                  <a:gd name="T8" fmla="*/ 1812 w 1835"/>
                  <a:gd name="T9" fmla="*/ 505 h 1823"/>
                  <a:gd name="T10" fmla="*/ 1833 w 1835"/>
                  <a:gd name="T11" fmla="*/ 543 h 1823"/>
                  <a:gd name="T12" fmla="*/ 1832 w 1835"/>
                  <a:gd name="T13" fmla="*/ 586 h 1823"/>
                  <a:gd name="T14" fmla="*/ 1810 w 1835"/>
                  <a:gd name="T15" fmla="*/ 622 h 1823"/>
                  <a:gd name="T16" fmla="*/ 1498 w 1835"/>
                  <a:gd name="T17" fmla="*/ 929 h 1823"/>
                  <a:gd name="T18" fmla="*/ 1459 w 1835"/>
                  <a:gd name="T19" fmla="*/ 942 h 1823"/>
                  <a:gd name="T20" fmla="*/ 1253 w 1835"/>
                  <a:gd name="T21" fmla="*/ 903 h 1823"/>
                  <a:gd name="T22" fmla="*/ 1194 w 1835"/>
                  <a:gd name="T23" fmla="*/ 1011 h 1823"/>
                  <a:gd name="T24" fmla="*/ 1118 w 1835"/>
                  <a:gd name="T25" fmla="*/ 1126 h 1823"/>
                  <a:gd name="T26" fmla="*/ 1030 w 1835"/>
                  <a:gd name="T27" fmla="*/ 1243 h 1823"/>
                  <a:gd name="T28" fmla="*/ 930 w 1835"/>
                  <a:gd name="T29" fmla="*/ 1362 h 1823"/>
                  <a:gd name="T30" fmla="*/ 823 w 1835"/>
                  <a:gd name="T31" fmla="*/ 1475 h 1823"/>
                  <a:gd name="T32" fmla="*/ 705 w 1835"/>
                  <a:gd name="T33" fmla="*/ 1578 h 1823"/>
                  <a:gd name="T34" fmla="*/ 585 w 1835"/>
                  <a:gd name="T35" fmla="*/ 1659 h 1823"/>
                  <a:gd name="T36" fmla="*/ 470 w 1835"/>
                  <a:gd name="T37" fmla="*/ 1719 h 1823"/>
                  <a:gd name="T38" fmla="*/ 363 w 1835"/>
                  <a:gd name="T39" fmla="*/ 1763 h 1823"/>
                  <a:gd name="T40" fmla="*/ 268 w 1835"/>
                  <a:gd name="T41" fmla="*/ 1792 h 1823"/>
                  <a:gd name="T42" fmla="*/ 187 w 1835"/>
                  <a:gd name="T43" fmla="*/ 1810 h 1823"/>
                  <a:gd name="T44" fmla="*/ 130 w 1835"/>
                  <a:gd name="T45" fmla="*/ 1819 h 1823"/>
                  <a:gd name="T46" fmla="*/ 95 w 1835"/>
                  <a:gd name="T47" fmla="*/ 1823 h 1823"/>
                  <a:gd name="T48" fmla="*/ 71 w 1835"/>
                  <a:gd name="T49" fmla="*/ 1822 h 1823"/>
                  <a:gd name="T50" fmla="*/ 39 w 1835"/>
                  <a:gd name="T51" fmla="*/ 1810 h 1823"/>
                  <a:gd name="T52" fmla="*/ 14 w 1835"/>
                  <a:gd name="T53" fmla="*/ 1785 h 1823"/>
                  <a:gd name="T54" fmla="*/ 1 w 1835"/>
                  <a:gd name="T55" fmla="*/ 1753 h 1823"/>
                  <a:gd name="T56" fmla="*/ 0 w 1835"/>
                  <a:gd name="T57" fmla="*/ 1729 h 1823"/>
                  <a:gd name="T58" fmla="*/ 3 w 1835"/>
                  <a:gd name="T59" fmla="*/ 1695 h 1823"/>
                  <a:gd name="T60" fmla="*/ 13 w 1835"/>
                  <a:gd name="T61" fmla="*/ 1636 h 1823"/>
                  <a:gd name="T62" fmla="*/ 30 w 1835"/>
                  <a:gd name="T63" fmla="*/ 1557 h 1823"/>
                  <a:gd name="T64" fmla="*/ 61 w 1835"/>
                  <a:gd name="T65" fmla="*/ 1463 h 1823"/>
                  <a:gd name="T66" fmla="*/ 105 w 1835"/>
                  <a:gd name="T67" fmla="*/ 1357 h 1823"/>
                  <a:gd name="T68" fmla="*/ 165 w 1835"/>
                  <a:gd name="T69" fmla="*/ 1242 h 1823"/>
                  <a:gd name="T70" fmla="*/ 247 w 1835"/>
                  <a:gd name="T71" fmla="*/ 1124 h 1823"/>
                  <a:gd name="T72" fmla="*/ 351 w 1835"/>
                  <a:gd name="T73" fmla="*/ 1007 h 1823"/>
                  <a:gd name="T74" fmla="*/ 465 w 1835"/>
                  <a:gd name="T75" fmla="*/ 899 h 1823"/>
                  <a:gd name="T76" fmla="*/ 583 w 1835"/>
                  <a:gd name="T77" fmla="*/ 800 h 1823"/>
                  <a:gd name="T78" fmla="*/ 703 w 1835"/>
                  <a:gd name="T79" fmla="*/ 712 h 1823"/>
                  <a:gd name="T80" fmla="*/ 818 w 1835"/>
                  <a:gd name="T81" fmla="*/ 637 h 1823"/>
                  <a:gd name="T82" fmla="*/ 927 w 1835"/>
                  <a:gd name="T83" fmla="*/ 579 h 1823"/>
                  <a:gd name="T84" fmla="*/ 888 w 1835"/>
                  <a:gd name="T85" fmla="*/ 374 h 1823"/>
                  <a:gd name="T86" fmla="*/ 900 w 1835"/>
                  <a:gd name="T87" fmla="*/ 335 h 1823"/>
                  <a:gd name="T88" fmla="*/ 1208 w 1835"/>
                  <a:gd name="T89" fmla="*/ 25 h 1823"/>
                  <a:gd name="T90" fmla="*/ 1246 w 1835"/>
                  <a:gd name="T91" fmla="*/ 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5" h="1823">
                    <a:moveTo>
                      <a:pt x="1267" y="0"/>
                    </a:moveTo>
                    <a:lnTo>
                      <a:pt x="1289" y="2"/>
                    </a:lnTo>
                    <a:lnTo>
                      <a:pt x="1310" y="11"/>
                    </a:lnTo>
                    <a:lnTo>
                      <a:pt x="1327" y="23"/>
                    </a:lnTo>
                    <a:lnTo>
                      <a:pt x="1341" y="40"/>
                    </a:lnTo>
                    <a:lnTo>
                      <a:pt x="1350" y="60"/>
                    </a:lnTo>
                    <a:lnTo>
                      <a:pt x="1451" y="381"/>
                    </a:lnTo>
                    <a:lnTo>
                      <a:pt x="1776" y="482"/>
                    </a:lnTo>
                    <a:lnTo>
                      <a:pt x="1796" y="491"/>
                    </a:lnTo>
                    <a:lnTo>
                      <a:pt x="1812" y="505"/>
                    </a:lnTo>
                    <a:lnTo>
                      <a:pt x="1825" y="522"/>
                    </a:lnTo>
                    <a:lnTo>
                      <a:pt x="1833" y="543"/>
                    </a:lnTo>
                    <a:lnTo>
                      <a:pt x="1835" y="565"/>
                    </a:lnTo>
                    <a:lnTo>
                      <a:pt x="1832" y="586"/>
                    </a:lnTo>
                    <a:lnTo>
                      <a:pt x="1824" y="606"/>
                    </a:lnTo>
                    <a:lnTo>
                      <a:pt x="1810" y="622"/>
                    </a:lnTo>
                    <a:lnTo>
                      <a:pt x="1515" y="917"/>
                    </a:lnTo>
                    <a:lnTo>
                      <a:pt x="1498" y="929"/>
                    </a:lnTo>
                    <a:lnTo>
                      <a:pt x="1479" y="937"/>
                    </a:lnTo>
                    <a:lnTo>
                      <a:pt x="1459" y="942"/>
                    </a:lnTo>
                    <a:lnTo>
                      <a:pt x="1439" y="939"/>
                    </a:lnTo>
                    <a:lnTo>
                      <a:pt x="1253" y="903"/>
                    </a:lnTo>
                    <a:lnTo>
                      <a:pt x="1226" y="956"/>
                    </a:lnTo>
                    <a:lnTo>
                      <a:pt x="1194" y="1011"/>
                    </a:lnTo>
                    <a:lnTo>
                      <a:pt x="1158" y="1067"/>
                    </a:lnTo>
                    <a:lnTo>
                      <a:pt x="1118" y="1126"/>
                    </a:lnTo>
                    <a:lnTo>
                      <a:pt x="1075" y="1184"/>
                    </a:lnTo>
                    <a:lnTo>
                      <a:pt x="1030" y="1243"/>
                    </a:lnTo>
                    <a:lnTo>
                      <a:pt x="981" y="1302"/>
                    </a:lnTo>
                    <a:lnTo>
                      <a:pt x="930" y="1362"/>
                    </a:lnTo>
                    <a:lnTo>
                      <a:pt x="877" y="1419"/>
                    </a:lnTo>
                    <a:lnTo>
                      <a:pt x="823" y="1475"/>
                    </a:lnTo>
                    <a:lnTo>
                      <a:pt x="763" y="1529"/>
                    </a:lnTo>
                    <a:lnTo>
                      <a:pt x="705" y="1578"/>
                    </a:lnTo>
                    <a:lnTo>
                      <a:pt x="645" y="1622"/>
                    </a:lnTo>
                    <a:lnTo>
                      <a:pt x="585" y="1659"/>
                    </a:lnTo>
                    <a:lnTo>
                      <a:pt x="528" y="1691"/>
                    </a:lnTo>
                    <a:lnTo>
                      <a:pt x="470" y="1719"/>
                    </a:lnTo>
                    <a:lnTo>
                      <a:pt x="416" y="1743"/>
                    </a:lnTo>
                    <a:lnTo>
                      <a:pt x="363" y="1763"/>
                    </a:lnTo>
                    <a:lnTo>
                      <a:pt x="314" y="1780"/>
                    </a:lnTo>
                    <a:lnTo>
                      <a:pt x="268" y="1792"/>
                    </a:lnTo>
                    <a:lnTo>
                      <a:pt x="226" y="1803"/>
                    </a:lnTo>
                    <a:lnTo>
                      <a:pt x="187" y="1810"/>
                    </a:lnTo>
                    <a:lnTo>
                      <a:pt x="156" y="1816"/>
                    </a:lnTo>
                    <a:lnTo>
                      <a:pt x="130" y="1819"/>
                    </a:lnTo>
                    <a:lnTo>
                      <a:pt x="109" y="1821"/>
                    </a:lnTo>
                    <a:lnTo>
                      <a:pt x="95" y="1823"/>
                    </a:lnTo>
                    <a:lnTo>
                      <a:pt x="88" y="1823"/>
                    </a:lnTo>
                    <a:lnTo>
                      <a:pt x="71" y="1822"/>
                    </a:lnTo>
                    <a:lnTo>
                      <a:pt x="54" y="1817"/>
                    </a:lnTo>
                    <a:lnTo>
                      <a:pt x="39" y="1810"/>
                    </a:lnTo>
                    <a:lnTo>
                      <a:pt x="25" y="1799"/>
                    </a:lnTo>
                    <a:lnTo>
                      <a:pt x="14" y="1785"/>
                    </a:lnTo>
                    <a:lnTo>
                      <a:pt x="5" y="1769"/>
                    </a:lnTo>
                    <a:lnTo>
                      <a:pt x="1" y="1753"/>
                    </a:lnTo>
                    <a:lnTo>
                      <a:pt x="0" y="1735"/>
                    </a:lnTo>
                    <a:lnTo>
                      <a:pt x="0" y="1729"/>
                    </a:lnTo>
                    <a:lnTo>
                      <a:pt x="1" y="1715"/>
                    </a:lnTo>
                    <a:lnTo>
                      <a:pt x="3" y="1695"/>
                    </a:lnTo>
                    <a:lnTo>
                      <a:pt x="7" y="1669"/>
                    </a:lnTo>
                    <a:lnTo>
                      <a:pt x="13" y="1636"/>
                    </a:lnTo>
                    <a:lnTo>
                      <a:pt x="21" y="1599"/>
                    </a:lnTo>
                    <a:lnTo>
                      <a:pt x="30" y="1557"/>
                    </a:lnTo>
                    <a:lnTo>
                      <a:pt x="44" y="1511"/>
                    </a:lnTo>
                    <a:lnTo>
                      <a:pt x="61" y="1463"/>
                    </a:lnTo>
                    <a:lnTo>
                      <a:pt x="81" y="1411"/>
                    </a:lnTo>
                    <a:lnTo>
                      <a:pt x="105" y="1357"/>
                    </a:lnTo>
                    <a:lnTo>
                      <a:pt x="133" y="1299"/>
                    </a:lnTo>
                    <a:lnTo>
                      <a:pt x="165" y="1242"/>
                    </a:lnTo>
                    <a:lnTo>
                      <a:pt x="203" y="1183"/>
                    </a:lnTo>
                    <a:lnTo>
                      <a:pt x="247" y="1124"/>
                    </a:lnTo>
                    <a:lnTo>
                      <a:pt x="295" y="1065"/>
                    </a:lnTo>
                    <a:lnTo>
                      <a:pt x="351" y="1007"/>
                    </a:lnTo>
                    <a:lnTo>
                      <a:pt x="407" y="952"/>
                    </a:lnTo>
                    <a:lnTo>
                      <a:pt x="465" y="899"/>
                    </a:lnTo>
                    <a:lnTo>
                      <a:pt x="525" y="849"/>
                    </a:lnTo>
                    <a:lnTo>
                      <a:pt x="583" y="800"/>
                    </a:lnTo>
                    <a:lnTo>
                      <a:pt x="643" y="754"/>
                    </a:lnTo>
                    <a:lnTo>
                      <a:pt x="703" y="712"/>
                    </a:lnTo>
                    <a:lnTo>
                      <a:pt x="761" y="673"/>
                    </a:lnTo>
                    <a:lnTo>
                      <a:pt x="818" y="637"/>
                    </a:lnTo>
                    <a:lnTo>
                      <a:pt x="873" y="606"/>
                    </a:lnTo>
                    <a:lnTo>
                      <a:pt x="927" y="579"/>
                    </a:lnTo>
                    <a:lnTo>
                      <a:pt x="890" y="395"/>
                    </a:lnTo>
                    <a:lnTo>
                      <a:pt x="888" y="374"/>
                    </a:lnTo>
                    <a:lnTo>
                      <a:pt x="892" y="354"/>
                    </a:lnTo>
                    <a:lnTo>
                      <a:pt x="900" y="335"/>
                    </a:lnTo>
                    <a:lnTo>
                      <a:pt x="913" y="319"/>
                    </a:lnTo>
                    <a:lnTo>
                      <a:pt x="1208" y="25"/>
                    </a:lnTo>
                    <a:lnTo>
                      <a:pt x="1226" y="12"/>
                    </a:lnTo>
                    <a:lnTo>
                      <a:pt x="1246" y="3"/>
                    </a:lnTo>
                    <a:lnTo>
                      <a:pt x="12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xmlns="" id="{53AA456B-91B9-4FA3-A0C3-CECEEBF3B18E}"/>
                </a:ext>
              </a:extLst>
            </p:cNvPr>
            <p:cNvGrpSpPr/>
            <p:nvPr/>
          </p:nvGrpSpPr>
          <p:grpSpPr>
            <a:xfrm>
              <a:off x="-1777056" y="3622676"/>
              <a:ext cx="344602" cy="283188"/>
              <a:chOff x="7000875" y="2609851"/>
              <a:chExt cx="481013" cy="395288"/>
            </a:xfrm>
            <a:solidFill>
              <a:schemeClr val="bg1"/>
            </a:solidFill>
          </p:grpSpPr>
          <p:sp>
            <p:nvSpPr>
              <p:cNvPr id="217" name="Freeform 39">
                <a:extLst>
                  <a:ext uri="{FF2B5EF4-FFF2-40B4-BE49-F238E27FC236}">
                    <a16:creationId xmlns:a16="http://schemas.microsoft.com/office/drawing/2014/main" xmlns="" id="{E3EFB4DC-795A-43AC-A9F1-B94030A17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0875" y="26384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8" name="Freeform 40">
                <a:extLst>
                  <a:ext uri="{FF2B5EF4-FFF2-40B4-BE49-F238E27FC236}">
                    <a16:creationId xmlns:a16="http://schemas.microsoft.com/office/drawing/2014/main" xmlns="" id="{DEE12B06-1DB8-432A-8631-ABDBE0CA7B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2663" y="26098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xmlns="" id="{A486D0AA-E44C-4815-9039-DBE1EB4C0177}"/>
                </a:ext>
              </a:extLst>
            </p:cNvPr>
            <p:cNvGrpSpPr/>
            <p:nvPr/>
          </p:nvGrpSpPr>
          <p:grpSpPr>
            <a:xfrm>
              <a:off x="-3353025" y="3591590"/>
              <a:ext cx="343028" cy="345360"/>
              <a:chOff x="7156450" y="2708275"/>
              <a:chExt cx="233363" cy="234950"/>
            </a:xfrm>
            <a:solidFill>
              <a:schemeClr val="bg1"/>
            </a:solidFill>
          </p:grpSpPr>
          <p:sp>
            <p:nvSpPr>
              <p:cNvPr id="215" name="Rectangle 33">
                <a:extLst>
                  <a:ext uri="{FF2B5EF4-FFF2-40B4-BE49-F238E27FC236}">
                    <a16:creationId xmlns:a16="http://schemas.microsoft.com/office/drawing/2014/main" xmlns="" id="{43E4E05C-B2B8-4DAC-8A16-34FF7CA77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56450" y="2803525"/>
                <a:ext cx="41275" cy="1238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6" name="Freeform 34">
                <a:extLst>
                  <a:ext uri="{FF2B5EF4-FFF2-40B4-BE49-F238E27FC236}">
                    <a16:creationId xmlns:a16="http://schemas.microsoft.com/office/drawing/2014/main" xmlns="" id="{86469819-92E0-4820-9F98-08FCBA3399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5188" y="2708275"/>
                <a:ext cx="174625" cy="234950"/>
              </a:xfrm>
              <a:custGeom>
                <a:avLst/>
                <a:gdLst>
                  <a:gd name="T0" fmla="*/ 790 w 2315"/>
                  <a:gd name="T1" fmla="*/ 1051 h 3103"/>
                  <a:gd name="T2" fmla="*/ 645 w 2315"/>
                  <a:gd name="T3" fmla="*/ 1093 h 3103"/>
                  <a:gd name="T4" fmla="*/ 513 w 2315"/>
                  <a:gd name="T5" fmla="*/ 1176 h 3103"/>
                  <a:gd name="T6" fmla="*/ 407 w 2315"/>
                  <a:gd name="T7" fmla="*/ 1297 h 3103"/>
                  <a:gd name="T8" fmla="*/ 338 w 2315"/>
                  <a:gd name="T9" fmla="*/ 1438 h 3103"/>
                  <a:gd name="T10" fmla="*/ 311 w 2315"/>
                  <a:gd name="T11" fmla="*/ 1590 h 3103"/>
                  <a:gd name="T12" fmla="*/ 324 w 2315"/>
                  <a:gd name="T13" fmla="*/ 1743 h 3103"/>
                  <a:gd name="T14" fmla="*/ 378 w 2315"/>
                  <a:gd name="T15" fmla="*/ 1890 h 3103"/>
                  <a:gd name="T16" fmla="*/ 473 w 2315"/>
                  <a:gd name="T17" fmla="*/ 2018 h 3103"/>
                  <a:gd name="T18" fmla="*/ 600 w 2315"/>
                  <a:gd name="T19" fmla="*/ 2115 h 3103"/>
                  <a:gd name="T20" fmla="*/ 741 w 2315"/>
                  <a:gd name="T21" fmla="*/ 2170 h 3103"/>
                  <a:gd name="T22" fmla="*/ 891 w 2315"/>
                  <a:gd name="T23" fmla="*/ 2184 h 3103"/>
                  <a:gd name="T24" fmla="*/ 1039 w 2315"/>
                  <a:gd name="T25" fmla="*/ 2157 h 3103"/>
                  <a:gd name="T26" fmla="*/ 1176 w 2315"/>
                  <a:gd name="T27" fmla="*/ 2087 h 3103"/>
                  <a:gd name="T28" fmla="*/ 1294 w 2315"/>
                  <a:gd name="T29" fmla="*/ 1977 h 3103"/>
                  <a:gd name="T30" fmla="*/ 1375 w 2315"/>
                  <a:gd name="T31" fmla="*/ 1842 h 3103"/>
                  <a:gd name="T32" fmla="*/ 1415 w 2315"/>
                  <a:gd name="T33" fmla="*/ 1693 h 3103"/>
                  <a:gd name="T34" fmla="*/ 1415 w 2315"/>
                  <a:gd name="T35" fmla="*/ 1539 h 3103"/>
                  <a:gd name="T36" fmla="*/ 1375 w 2315"/>
                  <a:gd name="T37" fmla="*/ 1390 h 3103"/>
                  <a:gd name="T38" fmla="*/ 1294 w 2315"/>
                  <a:gd name="T39" fmla="*/ 1253 h 3103"/>
                  <a:gd name="T40" fmla="*/ 1176 w 2315"/>
                  <a:gd name="T41" fmla="*/ 1143 h 3103"/>
                  <a:gd name="T42" fmla="*/ 1039 w 2315"/>
                  <a:gd name="T43" fmla="*/ 1074 h 3103"/>
                  <a:gd name="T44" fmla="*/ 891 w 2315"/>
                  <a:gd name="T45" fmla="*/ 1046 h 3103"/>
                  <a:gd name="T46" fmla="*/ 1320 w 2315"/>
                  <a:gd name="T47" fmla="*/ 1046 h 3103"/>
                  <a:gd name="T48" fmla="*/ 1417 w 2315"/>
                  <a:gd name="T49" fmla="*/ 1140 h 3103"/>
                  <a:gd name="T50" fmla="*/ 1515 w 2315"/>
                  <a:gd name="T51" fmla="*/ 1297 h 3103"/>
                  <a:gd name="T52" fmla="*/ 1571 w 2315"/>
                  <a:gd name="T53" fmla="*/ 1468 h 3103"/>
                  <a:gd name="T54" fmla="*/ 1584 w 2315"/>
                  <a:gd name="T55" fmla="*/ 1647 h 3103"/>
                  <a:gd name="T56" fmla="*/ 1555 w 2315"/>
                  <a:gd name="T57" fmla="*/ 1825 h 3103"/>
                  <a:gd name="T58" fmla="*/ 1484 w 2315"/>
                  <a:gd name="T59" fmla="*/ 1992 h 3103"/>
                  <a:gd name="T60" fmla="*/ 1664 w 2315"/>
                  <a:gd name="T61" fmla="*/ 2118 h 3103"/>
                  <a:gd name="T62" fmla="*/ 2315 w 2315"/>
                  <a:gd name="T63" fmla="*/ 2800 h 3103"/>
                  <a:gd name="T64" fmla="*/ 2307 w 2315"/>
                  <a:gd name="T65" fmla="*/ 2859 h 3103"/>
                  <a:gd name="T66" fmla="*/ 2276 w 2315"/>
                  <a:gd name="T67" fmla="*/ 2943 h 3103"/>
                  <a:gd name="T68" fmla="*/ 2209 w 2315"/>
                  <a:gd name="T69" fmla="*/ 3030 h 3103"/>
                  <a:gd name="T70" fmla="*/ 2128 w 2315"/>
                  <a:gd name="T71" fmla="*/ 3078 h 3103"/>
                  <a:gd name="T72" fmla="*/ 2053 w 2315"/>
                  <a:gd name="T73" fmla="*/ 3099 h 3103"/>
                  <a:gd name="T74" fmla="*/ 2010 w 2315"/>
                  <a:gd name="T75" fmla="*/ 3103 h 3103"/>
                  <a:gd name="T76" fmla="*/ 1403 w 2315"/>
                  <a:gd name="T77" fmla="*/ 2335 h 3103"/>
                  <a:gd name="T78" fmla="*/ 774 w 2315"/>
                  <a:gd name="T79" fmla="*/ 2903 h 3103"/>
                  <a:gd name="T80" fmla="*/ 657 w 2315"/>
                  <a:gd name="T81" fmla="*/ 2320 h 3103"/>
                  <a:gd name="T82" fmla="*/ 544 w 2315"/>
                  <a:gd name="T83" fmla="*/ 2903 h 3103"/>
                  <a:gd name="T84" fmla="*/ 545 w 2315"/>
                  <a:gd name="T85" fmla="*/ 687 h 3103"/>
                  <a:gd name="T86" fmla="*/ 657 w 2315"/>
                  <a:gd name="T87" fmla="*/ 911 h 3103"/>
                  <a:gd name="T88" fmla="*/ 774 w 2315"/>
                  <a:gd name="T89" fmla="*/ 0 h 3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15" h="3103">
                    <a:moveTo>
                      <a:pt x="891" y="1046"/>
                    </a:moveTo>
                    <a:lnTo>
                      <a:pt x="841" y="1046"/>
                    </a:lnTo>
                    <a:lnTo>
                      <a:pt x="790" y="1051"/>
                    </a:lnTo>
                    <a:lnTo>
                      <a:pt x="741" y="1061"/>
                    </a:lnTo>
                    <a:lnTo>
                      <a:pt x="693" y="1074"/>
                    </a:lnTo>
                    <a:lnTo>
                      <a:pt x="645" y="1093"/>
                    </a:lnTo>
                    <a:lnTo>
                      <a:pt x="600" y="1116"/>
                    </a:lnTo>
                    <a:lnTo>
                      <a:pt x="555" y="1143"/>
                    </a:lnTo>
                    <a:lnTo>
                      <a:pt x="513" y="1176"/>
                    </a:lnTo>
                    <a:lnTo>
                      <a:pt x="474" y="1213"/>
                    </a:lnTo>
                    <a:lnTo>
                      <a:pt x="438" y="1253"/>
                    </a:lnTo>
                    <a:lnTo>
                      <a:pt x="407" y="1297"/>
                    </a:lnTo>
                    <a:lnTo>
                      <a:pt x="379" y="1342"/>
                    </a:lnTo>
                    <a:lnTo>
                      <a:pt x="356" y="1390"/>
                    </a:lnTo>
                    <a:lnTo>
                      <a:pt x="338" y="1438"/>
                    </a:lnTo>
                    <a:lnTo>
                      <a:pt x="325" y="1487"/>
                    </a:lnTo>
                    <a:lnTo>
                      <a:pt x="316" y="1539"/>
                    </a:lnTo>
                    <a:lnTo>
                      <a:pt x="311" y="1590"/>
                    </a:lnTo>
                    <a:lnTo>
                      <a:pt x="311" y="1641"/>
                    </a:lnTo>
                    <a:lnTo>
                      <a:pt x="316" y="1693"/>
                    </a:lnTo>
                    <a:lnTo>
                      <a:pt x="324" y="1743"/>
                    </a:lnTo>
                    <a:lnTo>
                      <a:pt x="338" y="1794"/>
                    </a:lnTo>
                    <a:lnTo>
                      <a:pt x="356" y="1842"/>
                    </a:lnTo>
                    <a:lnTo>
                      <a:pt x="378" y="1890"/>
                    </a:lnTo>
                    <a:lnTo>
                      <a:pt x="406" y="1935"/>
                    </a:lnTo>
                    <a:lnTo>
                      <a:pt x="437" y="1977"/>
                    </a:lnTo>
                    <a:lnTo>
                      <a:pt x="473" y="2018"/>
                    </a:lnTo>
                    <a:lnTo>
                      <a:pt x="513" y="2054"/>
                    </a:lnTo>
                    <a:lnTo>
                      <a:pt x="554" y="2087"/>
                    </a:lnTo>
                    <a:lnTo>
                      <a:pt x="600" y="2115"/>
                    </a:lnTo>
                    <a:lnTo>
                      <a:pt x="645" y="2138"/>
                    </a:lnTo>
                    <a:lnTo>
                      <a:pt x="693" y="2157"/>
                    </a:lnTo>
                    <a:lnTo>
                      <a:pt x="741" y="2170"/>
                    </a:lnTo>
                    <a:lnTo>
                      <a:pt x="790" y="2179"/>
                    </a:lnTo>
                    <a:lnTo>
                      <a:pt x="841" y="2184"/>
                    </a:lnTo>
                    <a:lnTo>
                      <a:pt x="891" y="2184"/>
                    </a:lnTo>
                    <a:lnTo>
                      <a:pt x="941" y="2179"/>
                    </a:lnTo>
                    <a:lnTo>
                      <a:pt x="990" y="2170"/>
                    </a:lnTo>
                    <a:lnTo>
                      <a:pt x="1039" y="2157"/>
                    </a:lnTo>
                    <a:lnTo>
                      <a:pt x="1087" y="2138"/>
                    </a:lnTo>
                    <a:lnTo>
                      <a:pt x="1132" y="2115"/>
                    </a:lnTo>
                    <a:lnTo>
                      <a:pt x="1176" y="2087"/>
                    </a:lnTo>
                    <a:lnTo>
                      <a:pt x="1218" y="2054"/>
                    </a:lnTo>
                    <a:lnTo>
                      <a:pt x="1258" y="2018"/>
                    </a:lnTo>
                    <a:lnTo>
                      <a:pt x="1294" y="1977"/>
                    </a:lnTo>
                    <a:lnTo>
                      <a:pt x="1326" y="1934"/>
                    </a:lnTo>
                    <a:lnTo>
                      <a:pt x="1352" y="1888"/>
                    </a:lnTo>
                    <a:lnTo>
                      <a:pt x="1375" y="1842"/>
                    </a:lnTo>
                    <a:lnTo>
                      <a:pt x="1393" y="1793"/>
                    </a:lnTo>
                    <a:lnTo>
                      <a:pt x="1406" y="1743"/>
                    </a:lnTo>
                    <a:lnTo>
                      <a:pt x="1415" y="1693"/>
                    </a:lnTo>
                    <a:lnTo>
                      <a:pt x="1419" y="1641"/>
                    </a:lnTo>
                    <a:lnTo>
                      <a:pt x="1419" y="1590"/>
                    </a:lnTo>
                    <a:lnTo>
                      <a:pt x="1415" y="1539"/>
                    </a:lnTo>
                    <a:lnTo>
                      <a:pt x="1406" y="1487"/>
                    </a:lnTo>
                    <a:lnTo>
                      <a:pt x="1393" y="1438"/>
                    </a:lnTo>
                    <a:lnTo>
                      <a:pt x="1375" y="1390"/>
                    </a:lnTo>
                    <a:lnTo>
                      <a:pt x="1352" y="1342"/>
                    </a:lnTo>
                    <a:lnTo>
                      <a:pt x="1325" y="1297"/>
                    </a:lnTo>
                    <a:lnTo>
                      <a:pt x="1294" y="1253"/>
                    </a:lnTo>
                    <a:lnTo>
                      <a:pt x="1258" y="1213"/>
                    </a:lnTo>
                    <a:lnTo>
                      <a:pt x="1218" y="1176"/>
                    </a:lnTo>
                    <a:lnTo>
                      <a:pt x="1176" y="1143"/>
                    </a:lnTo>
                    <a:lnTo>
                      <a:pt x="1132" y="1115"/>
                    </a:lnTo>
                    <a:lnTo>
                      <a:pt x="1086" y="1093"/>
                    </a:lnTo>
                    <a:lnTo>
                      <a:pt x="1039" y="1074"/>
                    </a:lnTo>
                    <a:lnTo>
                      <a:pt x="990" y="1061"/>
                    </a:lnTo>
                    <a:lnTo>
                      <a:pt x="941" y="1051"/>
                    </a:lnTo>
                    <a:lnTo>
                      <a:pt x="891" y="1046"/>
                    </a:lnTo>
                    <a:close/>
                    <a:moveTo>
                      <a:pt x="774" y="0"/>
                    </a:moveTo>
                    <a:lnTo>
                      <a:pt x="1320" y="0"/>
                    </a:lnTo>
                    <a:lnTo>
                      <a:pt x="1320" y="1046"/>
                    </a:lnTo>
                    <a:lnTo>
                      <a:pt x="1348" y="1069"/>
                    </a:lnTo>
                    <a:lnTo>
                      <a:pt x="1375" y="1094"/>
                    </a:lnTo>
                    <a:lnTo>
                      <a:pt x="1417" y="1140"/>
                    </a:lnTo>
                    <a:lnTo>
                      <a:pt x="1455" y="1191"/>
                    </a:lnTo>
                    <a:lnTo>
                      <a:pt x="1488" y="1242"/>
                    </a:lnTo>
                    <a:lnTo>
                      <a:pt x="1515" y="1297"/>
                    </a:lnTo>
                    <a:lnTo>
                      <a:pt x="1538" y="1352"/>
                    </a:lnTo>
                    <a:lnTo>
                      <a:pt x="1557" y="1410"/>
                    </a:lnTo>
                    <a:lnTo>
                      <a:pt x="1571" y="1468"/>
                    </a:lnTo>
                    <a:lnTo>
                      <a:pt x="1580" y="1528"/>
                    </a:lnTo>
                    <a:lnTo>
                      <a:pt x="1584" y="1587"/>
                    </a:lnTo>
                    <a:lnTo>
                      <a:pt x="1584" y="1647"/>
                    </a:lnTo>
                    <a:lnTo>
                      <a:pt x="1579" y="1707"/>
                    </a:lnTo>
                    <a:lnTo>
                      <a:pt x="1569" y="1766"/>
                    </a:lnTo>
                    <a:lnTo>
                      <a:pt x="1555" y="1825"/>
                    </a:lnTo>
                    <a:lnTo>
                      <a:pt x="1536" y="1881"/>
                    </a:lnTo>
                    <a:lnTo>
                      <a:pt x="1512" y="1937"/>
                    </a:lnTo>
                    <a:lnTo>
                      <a:pt x="1484" y="1992"/>
                    </a:lnTo>
                    <a:lnTo>
                      <a:pt x="1451" y="2043"/>
                    </a:lnTo>
                    <a:lnTo>
                      <a:pt x="1579" y="2171"/>
                    </a:lnTo>
                    <a:lnTo>
                      <a:pt x="1664" y="2118"/>
                    </a:lnTo>
                    <a:lnTo>
                      <a:pt x="2315" y="2786"/>
                    </a:lnTo>
                    <a:lnTo>
                      <a:pt x="2315" y="2791"/>
                    </a:lnTo>
                    <a:lnTo>
                      <a:pt x="2315" y="2800"/>
                    </a:lnTo>
                    <a:lnTo>
                      <a:pt x="2314" y="2815"/>
                    </a:lnTo>
                    <a:lnTo>
                      <a:pt x="2311" y="2835"/>
                    </a:lnTo>
                    <a:lnTo>
                      <a:pt x="2307" y="2859"/>
                    </a:lnTo>
                    <a:lnTo>
                      <a:pt x="2300" y="2884"/>
                    </a:lnTo>
                    <a:lnTo>
                      <a:pt x="2290" y="2913"/>
                    </a:lnTo>
                    <a:lnTo>
                      <a:pt x="2276" y="2943"/>
                    </a:lnTo>
                    <a:lnTo>
                      <a:pt x="2257" y="2974"/>
                    </a:lnTo>
                    <a:lnTo>
                      <a:pt x="2234" y="3005"/>
                    </a:lnTo>
                    <a:lnTo>
                      <a:pt x="2209" y="3030"/>
                    </a:lnTo>
                    <a:lnTo>
                      <a:pt x="2183" y="3050"/>
                    </a:lnTo>
                    <a:lnTo>
                      <a:pt x="2156" y="3066"/>
                    </a:lnTo>
                    <a:lnTo>
                      <a:pt x="2128" y="3078"/>
                    </a:lnTo>
                    <a:lnTo>
                      <a:pt x="2101" y="3087"/>
                    </a:lnTo>
                    <a:lnTo>
                      <a:pt x="2076" y="3095"/>
                    </a:lnTo>
                    <a:lnTo>
                      <a:pt x="2053" y="3099"/>
                    </a:lnTo>
                    <a:lnTo>
                      <a:pt x="2034" y="3102"/>
                    </a:lnTo>
                    <a:lnTo>
                      <a:pt x="2019" y="3103"/>
                    </a:lnTo>
                    <a:lnTo>
                      <a:pt x="2010" y="3103"/>
                    </a:lnTo>
                    <a:lnTo>
                      <a:pt x="2006" y="3103"/>
                    </a:lnTo>
                    <a:lnTo>
                      <a:pt x="1355" y="2435"/>
                    </a:lnTo>
                    <a:lnTo>
                      <a:pt x="1403" y="2335"/>
                    </a:lnTo>
                    <a:lnTo>
                      <a:pt x="1320" y="2252"/>
                    </a:lnTo>
                    <a:lnTo>
                      <a:pt x="1320" y="2903"/>
                    </a:lnTo>
                    <a:lnTo>
                      <a:pt x="774" y="2903"/>
                    </a:lnTo>
                    <a:lnTo>
                      <a:pt x="774" y="2345"/>
                    </a:lnTo>
                    <a:lnTo>
                      <a:pt x="715" y="2336"/>
                    </a:lnTo>
                    <a:lnTo>
                      <a:pt x="657" y="2320"/>
                    </a:lnTo>
                    <a:lnTo>
                      <a:pt x="600" y="2300"/>
                    </a:lnTo>
                    <a:lnTo>
                      <a:pt x="544" y="2274"/>
                    </a:lnTo>
                    <a:lnTo>
                      <a:pt x="544" y="2903"/>
                    </a:lnTo>
                    <a:lnTo>
                      <a:pt x="0" y="2903"/>
                    </a:lnTo>
                    <a:lnTo>
                      <a:pt x="0" y="687"/>
                    </a:lnTo>
                    <a:lnTo>
                      <a:pt x="545" y="687"/>
                    </a:lnTo>
                    <a:lnTo>
                      <a:pt x="545" y="957"/>
                    </a:lnTo>
                    <a:lnTo>
                      <a:pt x="601" y="932"/>
                    </a:lnTo>
                    <a:lnTo>
                      <a:pt x="657" y="911"/>
                    </a:lnTo>
                    <a:lnTo>
                      <a:pt x="715" y="896"/>
                    </a:lnTo>
                    <a:lnTo>
                      <a:pt x="774" y="885"/>
                    </a:lnTo>
                    <a:lnTo>
                      <a:pt x="7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xmlns="" id="{C7CD926A-AE8A-46AB-AE2D-48769AB8D7BE}"/>
                </a:ext>
              </a:extLst>
            </p:cNvPr>
            <p:cNvGrpSpPr/>
            <p:nvPr/>
          </p:nvGrpSpPr>
          <p:grpSpPr>
            <a:xfrm>
              <a:off x="-4911084" y="3596397"/>
              <a:ext cx="305634" cy="335748"/>
              <a:chOff x="4776788" y="2243138"/>
              <a:chExt cx="434976" cy="477838"/>
            </a:xfrm>
            <a:solidFill>
              <a:schemeClr val="bg1"/>
            </a:solidFill>
          </p:grpSpPr>
          <p:sp>
            <p:nvSpPr>
              <p:cNvPr id="203" name="Freeform 17">
                <a:extLst>
                  <a:ext uri="{FF2B5EF4-FFF2-40B4-BE49-F238E27FC236}">
                    <a16:creationId xmlns:a16="http://schemas.microsoft.com/office/drawing/2014/main" xmlns="" id="{6F0581DC-D8CB-4276-AE1C-00B097D2D4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8226" y="2316163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4" name="Freeform 18">
                <a:extLst>
                  <a:ext uri="{FF2B5EF4-FFF2-40B4-BE49-F238E27FC236}">
                    <a16:creationId xmlns:a16="http://schemas.microsoft.com/office/drawing/2014/main" xmlns="" id="{AE4A8735-9544-40E0-9DCD-941D8184E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751" y="224313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5" name="Freeform 19">
                <a:extLst>
                  <a:ext uri="{FF2B5EF4-FFF2-40B4-BE49-F238E27FC236}">
                    <a16:creationId xmlns:a16="http://schemas.microsoft.com/office/drawing/2014/main" xmlns="" id="{43B5F810-5370-455E-A06E-B8A43EDE3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563" y="227171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6" name="Freeform 20">
                <a:extLst>
                  <a:ext uri="{FF2B5EF4-FFF2-40B4-BE49-F238E27FC236}">
                    <a16:creationId xmlns:a16="http://schemas.microsoft.com/office/drawing/2014/main" xmlns="" id="{E1192260-50AF-4C57-A361-FB547FC60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34632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7" name="Freeform 21">
                <a:extLst>
                  <a:ext uri="{FF2B5EF4-FFF2-40B4-BE49-F238E27FC236}">
                    <a16:creationId xmlns:a16="http://schemas.microsoft.com/office/drawing/2014/main" xmlns="" id="{939A8B9A-88B6-48B5-BDF0-7D0C8380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788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8" name="Freeform 22">
                <a:extLst>
                  <a:ext uri="{FF2B5EF4-FFF2-40B4-BE49-F238E27FC236}">
                    <a16:creationId xmlns:a16="http://schemas.microsoft.com/office/drawing/2014/main" xmlns="" id="{45656139-22D4-4D37-B772-682221B68A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54000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09" name="Freeform 23">
                <a:extLst>
                  <a:ext uri="{FF2B5EF4-FFF2-40B4-BE49-F238E27FC236}">
                    <a16:creationId xmlns:a16="http://schemas.microsoft.com/office/drawing/2014/main" xmlns="" id="{EE0FF6FE-8D29-4BDD-A710-B37F462627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54000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0" name="Freeform 24">
                <a:extLst>
                  <a:ext uri="{FF2B5EF4-FFF2-40B4-BE49-F238E27FC236}">
                    <a16:creationId xmlns:a16="http://schemas.microsoft.com/office/drawing/2014/main" xmlns="" id="{386EFC3E-626A-43BB-BB23-172736B1E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726" y="244951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1" name="Freeform 25">
                <a:extLst>
                  <a:ext uri="{FF2B5EF4-FFF2-40B4-BE49-F238E27FC236}">
                    <a16:creationId xmlns:a16="http://schemas.microsoft.com/office/drawing/2014/main" xmlns="" id="{ABFC4679-6E0A-4906-9FD5-4EB8DC993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234632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2" name="Freeform 26">
                <a:extLst>
                  <a:ext uri="{FF2B5EF4-FFF2-40B4-BE49-F238E27FC236}">
                    <a16:creationId xmlns:a16="http://schemas.microsoft.com/office/drawing/2014/main" xmlns="" id="{4EF86C7C-9E03-42EE-BF04-C4A96ED45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238" y="227171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3" name="Freeform 27">
                <a:extLst>
                  <a:ext uri="{FF2B5EF4-FFF2-40B4-BE49-F238E27FC236}">
                    <a16:creationId xmlns:a16="http://schemas.microsoft.com/office/drawing/2014/main" xmlns="" id="{253BF218-7ADD-4803-999F-B3C8ED94C9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2051" y="238283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sp>
            <p:nvSpPr>
              <p:cNvPr id="214" name="Freeform 28">
                <a:extLst>
                  <a:ext uri="{FF2B5EF4-FFF2-40B4-BE49-F238E27FC236}">
                    <a16:creationId xmlns:a16="http://schemas.microsoft.com/office/drawing/2014/main" xmlns="" id="{7B13E6CA-F3DC-4356-AA9B-2CFEC956D6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463" y="254317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p:grpSp>
      </p:grpSp>
      <p:sp>
        <p:nvSpPr>
          <p:cNvPr id="227" name="Rectangle 10">
            <a:extLst>
              <a:ext uri="{FF2B5EF4-FFF2-40B4-BE49-F238E27FC236}">
                <a16:creationId xmlns:a16="http://schemas.microsoft.com/office/drawing/2014/main" xmlns="" id="{E3655C3B-F257-4279-94D2-83F955A6A905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3524079" y="963839"/>
            <a:ext cx="885825" cy="158237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xmlns="" id="{FB5FF2CF-D53A-44C8-86EA-F6D3D761DC94}"/>
              </a:ext>
            </a:extLst>
          </p:cNvPr>
          <p:cNvSpPr txBox="1"/>
          <p:nvPr/>
        </p:nvSpPr>
        <p:spPr>
          <a:xfrm>
            <a:off x="3284768" y="1431862"/>
            <a:ext cx="1364446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here.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5777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70087" y="897332"/>
            <a:ext cx="2638000" cy="2266557"/>
            <a:chOff x="1207667" y="1312114"/>
            <a:chExt cx="5520520" cy="5010150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xmlns="" id="{68B3F400-4218-48CD-A625-47D2747DF492}"/>
                </a:ext>
              </a:extLst>
            </p:cNvPr>
            <p:cNvGrpSpPr/>
            <p:nvPr/>
          </p:nvGrpSpPr>
          <p:grpSpPr>
            <a:xfrm>
              <a:off x="1207667" y="2197938"/>
              <a:ext cx="5520520" cy="4124326"/>
              <a:chOff x="-5152456" y="2197938"/>
              <a:chExt cx="5520520" cy="4124326"/>
            </a:xfrm>
          </p:grpSpPr>
          <p:sp>
            <p:nvSpPr>
              <p:cNvPr id="107" name="Freeform 14">
                <a:extLst>
                  <a:ext uri="{FF2B5EF4-FFF2-40B4-BE49-F238E27FC236}">
                    <a16:creationId xmlns:a16="http://schemas.microsoft.com/office/drawing/2014/main" xmlns="" id="{7F72A8D0-7C24-4486-A33B-AD9200C18C7D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2268002" y="4071350"/>
                <a:ext cx="2905125" cy="790251"/>
              </a:xfrm>
              <a:custGeom>
                <a:avLst/>
                <a:gdLst>
                  <a:gd name="T0" fmla="*/ 0 w 1830"/>
                  <a:gd name="T1" fmla="*/ 422 h 422"/>
                  <a:gd name="T2" fmla="*/ 1654 w 1830"/>
                  <a:gd name="T3" fmla="*/ 422 h 422"/>
                  <a:gd name="T4" fmla="*/ 1830 w 1830"/>
                  <a:gd name="T5" fmla="*/ 211 h 422"/>
                  <a:gd name="T6" fmla="*/ 1654 w 1830"/>
                  <a:gd name="T7" fmla="*/ 0 h 422"/>
                  <a:gd name="T8" fmla="*/ 0 w 1830"/>
                  <a:gd name="T9" fmla="*/ 0 h 422"/>
                  <a:gd name="T10" fmla="*/ 0 w 1830"/>
                  <a:gd name="T11" fmla="*/ 422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0" h="422">
                    <a:moveTo>
                      <a:pt x="0" y="422"/>
                    </a:moveTo>
                    <a:lnTo>
                      <a:pt x="1654" y="422"/>
                    </a:lnTo>
                    <a:lnTo>
                      <a:pt x="1830" y="211"/>
                    </a:lnTo>
                    <a:lnTo>
                      <a:pt x="1654" y="0"/>
                    </a:lnTo>
                    <a:lnTo>
                      <a:pt x="0" y="0"/>
                    </a:lnTo>
                    <a:lnTo>
                      <a:pt x="0" y="422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8" name="Freeform 15">
                <a:extLst>
                  <a:ext uri="{FF2B5EF4-FFF2-40B4-BE49-F238E27FC236}">
                    <a16:creationId xmlns:a16="http://schemas.microsoft.com/office/drawing/2014/main" xmlns="" id="{48798AF0-970D-42FF-8D90-725D4B86797A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2917617" y="3932586"/>
                <a:ext cx="2625725" cy="788379"/>
              </a:xfrm>
              <a:custGeom>
                <a:avLst/>
                <a:gdLst>
                  <a:gd name="T0" fmla="*/ 0 w 1654"/>
                  <a:gd name="T1" fmla="*/ 421 h 421"/>
                  <a:gd name="T2" fmla="*/ 1478 w 1654"/>
                  <a:gd name="T3" fmla="*/ 421 h 421"/>
                  <a:gd name="T4" fmla="*/ 1654 w 1654"/>
                  <a:gd name="T5" fmla="*/ 212 h 421"/>
                  <a:gd name="T6" fmla="*/ 1478 w 1654"/>
                  <a:gd name="T7" fmla="*/ 0 h 421"/>
                  <a:gd name="T8" fmla="*/ 0 w 1654"/>
                  <a:gd name="T9" fmla="*/ 0 h 421"/>
                  <a:gd name="T10" fmla="*/ 0 w 1654"/>
                  <a:gd name="T11" fmla="*/ 421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4" h="421">
                    <a:moveTo>
                      <a:pt x="0" y="421"/>
                    </a:moveTo>
                    <a:lnTo>
                      <a:pt x="1478" y="421"/>
                    </a:lnTo>
                    <a:lnTo>
                      <a:pt x="1654" y="212"/>
                    </a:lnTo>
                    <a:lnTo>
                      <a:pt x="1478" y="0"/>
                    </a:lnTo>
                    <a:lnTo>
                      <a:pt x="0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9" name="Freeform 16">
                <a:extLst>
                  <a:ext uri="{FF2B5EF4-FFF2-40B4-BE49-F238E27FC236}">
                    <a16:creationId xmlns:a16="http://schemas.microsoft.com/office/drawing/2014/main" xmlns="" id="{D38C8337-25A7-4E59-8E73-169BA4093A1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1522344" y="4115942"/>
                <a:ext cx="2992437" cy="788379"/>
              </a:xfrm>
              <a:custGeom>
                <a:avLst/>
                <a:gdLst>
                  <a:gd name="T0" fmla="*/ 0 w 1885"/>
                  <a:gd name="T1" fmla="*/ 421 h 421"/>
                  <a:gd name="T2" fmla="*/ 1709 w 1885"/>
                  <a:gd name="T3" fmla="*/ 421 h 421"/>
                  <a:gd name="T4" fmla="*/ 1885 w 1885"/>
                  <a:gd name="T5" fmla="*/ 210 h 421"/>
                  <a:gd name="T6" fmla="*/ 1709 w 1885"/>
                  <a:gd name="T7" fmla="*/ 0 h 421"/>
                  <a:gd name="T8" fmla="*/ 0 w 1885"/>
                  <a:gd name="T9" fmla="*/ 0 h 421"/>
                  <a:gd name="T10" fmla="*/ 0 w 1885"/>
                  <a:gd name="T11" fmla="*/ 421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85" h="421">
                    <a:moveTo>
                      <a:pt x="0" y="421"/>
                    </a:moveTo>
                    <a:lnTo>
                      <a:pt x="1709" y="421"/>
                    </a:lnTo>
                    <a:lnTo>
                      <a:pt x="1885" y="210"/>
                    </a:lnTo>
                    <a:lnTo>
                      <a:pt x="1709" y="0"/>
                    </a:lnTo>
                    <a:lnTo>
                      <a:pt x="0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0" name="Freeform 18">
                <a:extLst>
                  <a:ext uri="{FF2B5EF4-FFF2-40B4-BE49-F238E27FC236}">
                    <a16:creationId xmlns:a16="http://schemas.microsoft.com/office/drawing/2014/main" xmlns="" id="{5BACD9DE-397E-429A-8B7C-334B1F919176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5484362" y="4134199"/>
                <a:ext cx="3028950" cy="788379"/>
              </a:xfrm>
              <a:custGeom>
                <a:avLst/>
                <a:gdLst>
                  <a:gd name="T0" fmla="*/ 0 w 1908"/>
                  <a:gd name="T1" fmla="*/ 421 h 421"/>
                  <a:gd name="T2" fmla="*/ 1732 w 1908"/>
                  <a:gd name="T3" fmla="*/ 421 h 421"/>
                  <a:gd name="T4" fmla="*/ 1908 w 1908"/>
                  <a:gd name="T5" fmla="*/ 210 h 421"/>
                  <a:gd name="T6" fmla="*/ 1732 w 1908"/>
                  <a:gd name="T7" fmla="*/ 0 h 421"/>
                  <a:gd name="T8" fmla="*/ 0 w 1908"/>
                  <a:gd name="T9" fmla="*/ 0 h 421"/>
                  <a:gd name="T10" fmla="*/ 0 w 1908"/>
                  <a:gd name="T11" fmla="*/ 421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08" h="421">
                    <a:moveTo>
                      <a:pt x="0" y="421"/>
                    </a:moveTo>
                    <a:lnTo>
                      <a:pt x="1732" y="421"/>
                    </a:lnTo>
                    <a:lnTo>
                      <a:pt x="1908" y="210"/>
                    </a:lnTo>
                    <a:lnTo>
                      <a:pt x="1732" y="0"/>
                    </a:lnTo>
                    <a:lnTo>
                      <a:pt x="0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1" name="Freeform 19">
                <a:extLst>
                  <a:ext uri="{FF2B5EF4-FFF2-40B4-BE49-F238E27FC236}">
                    <a16:creationId xmlns:a16="http://schemas.microsoft.com/office/drawing/2014/main" xmlns="" id="{0D0F903D-C0BF-42BE-82C8-0842DC45275B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3907606" y="4134199"/>
                <a:ext cx="3028950" cy="788379"/>
              </a:xfrm>
              <a:custGeom>
                <a:avLst/>
                <a:gdLst>
                  <a:gd name="T0" fmla="*/ 0 w 1908"/>
                  <a:gd name="T1" fmla="*/ 421 h 421"/>
                  <a:gd name="T2" fmla="*/ 1732 w 1908"/>
                  <a:gd name="T3" fmla="*/ 421 h 421"/>
                  <a:gd name="T4" fmla="*/ 1908 w 1908"/>
                  <a:gd name="T5" fmla="*/ 211 h 421"/>
                  <a:gd name="T6" fmla="*/ 1732 w 1908"/>
                  <a:gd name="T7" fmla="*/ 0 h 421"/>
                  <a:gd name="T8" fmla="*/ 0 w 1908"/>
                  <a:gd name="T9" fmla="*/ 0 h 421"/>
                  <a:gd name="T10" fmla="*/ 0 w 1908"/>
                  <a:gd name="T11" fmla="*/ 421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08" h="421">
                    <a:moveTo>
                      <a:pt x="0" y="421"/>
                    </a:moveTo>
                    <a:lnTo>
                      <a:pt x="1732" y="421"/>
                    </a:lnTo>
                    <a:lnTo>
                      <a:pt x="1908" y="211"/>
                    </a:lnTo>
                    <a:lnTo>
                      <a:pt x="1732" y="0"/>
                    </a:lnTo>
                    <a:lnTo>
                      <a:pt x="0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2" name="Freeform 20">
                <a:extLst>
                  <a:ext uri="{FF2B5EF4-FFF2-40B4-BE49-F238E27FC236}">
                    <a16:creationId xmlns:a16="http://schemas.microsoft.com/office/drawing/2014/main" xmlns="" id="{5725D22B-0C31-4D1F-B7B2-1B27CADF1495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6412441" y="4273899"/>
                <a:ext cx="3308350" cy="788379"/>
              </a:xfrm>
              <a:custGeom>
                <a:avLst/>
                <a:gdLst>
                  <a:gd name="T0" fmla="*/ 0 w 2084"/>
                  <a:gd name="T1" fmla="*/ 0 h 421"/>
                  <a:gd name="T2" fmla="*/ 0 w 2084"/>
                  <a:gd name="T3" fmla="*/ 421 h 421"/>
                  <a:gd name="T4" fmla="*/ 1908 w 2084"/>
                  <a:gd name="T5" fmla="*/ 421 h 421"/>
                  <a:gd name="T6" fmla="*/ 2084 w 2084"/>
                  <a:gd name="T7" fmla="*/ 210 h 421"/>
                  <a:gd name="T8" fmla="*/ 1908 w 2084"/>
                  <a:gd name="T9" fmla="*/ 0 h 421"/>
                  <a:gd name="T10" fmla="*/ 0 w 2084"/>
                  <a:gd name="T11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4" h="421">
                    <a:moveTo>
                      <a:pt x="0" y="0"/>
                    </a:moveTo>
                    <a:lnTo>
                      <a:pt x="0" y="421"/>
                    </a:lnTo>
                    <a:lnTo>
                      <a:pt x="1908" y="421"/>
                    </a:lnTo>
                    <a:lnTo>
                      <a:pt x="2084" y="210"/>
                    </a:lnTo>
                    <a:lnTo>
                      <a:pt x="190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3" name="Freeform 22">
                <a:extLst>
                  <a:ext uri="{FF2B5EF4-FFF2-40B4-BE49-F238E27FC236}">
                    <a16:creationId xmlns:a16="http://schemas.microsoft.com/office/drawing/2014/main" xmlns="" id="{D3E1EA96-5441-4968-BC0C-AE711B34F428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4544379" y="3982592"/>
                <a:ext cx="2725737" cy="788379"/>
              </a:xfrm>
              <a:custGeom>
                <a:avLst/>
                <a:gdLst>
                  <a:gd name="T0" fmla="*/ 0 w 1717"/>
                  <a:gd name="T1" fmla="*/ 421 h 421"/>
                  <a:gd name="T2" fmla="*/ 1541 w 1717"/>
                  <a:gd name="T3" fmla="*/ 421 h 421"/>
                  <a:gd name="T4" fmla="*/ 1717 w 1717"/>
                  <a:gd name="T5" fmla="*/ 210 h 421"/>
                  <a:gd name="T6" fmla="*/ 1541 w 1717"/>
                  <a:gd name="T7" fmla="*/ 0 h 421"/>
                  <a:gd name="T8" fmla="*/ 0 w 1717"/>
                  <a:gd name="T9" fmla="*/ 0 h 421"/>
                  <a:gd name="T10" fmla="*/ 0 w 1717"/>
                  <a:gd name="T11" fmla="*/ 421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17" h="421">
                    <a:moveTo>
                      <a:pt x="0" y="421"/>
                    </a:moveTo>
                    <a:lnTo>
                      <a:pt x="1541" y="421"/>
                    </a:lnTo>
                    <a:lnTo>
                      <a:pt x="1717" y="210"/>
                    </a:lnTo>
                    <a:lnTo>
                      <a:pt x="1541" y="0"/>
                    </a:lnTo>
                    <a:lnTo>
                      <a:pt x="0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4" name="Freeform 23">
                <a:extLst>
                  <a:ext uri="{FF2B5EF4-FFF2-40B4-BE49-F238E27FC236}">
                    <a16:creationId xmlns:a16="http://schemas.microsoft.com/office/drawing/2014/main" xmlns="" id="{8C8DD2F6-4955-47A7-9C1F-664711BAF1F0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1644770" y="1789458"/>
                <a:ext cx="815975" cy="1632935"/>
              </a:xfrm>
              <a:custGeom>
                <a:avLst/>
                <a:gdLst>
                  <a:gd name="T0" fmla="*/ 514 w 514"/>
                  <a:gd name="T1" fmla="*/ 872 h 872"/>
                  <a:gd name="T2" fmla="*/ 0 w 514"/>
                  <a:gd name="T3" fmla="*/ 121 h 872"/>
                  <a:gd name="T4" fmla="*/ 0 w 514"/>
                  <a:gd name="T5" fmla="*/ 0 h 872"/>
                  <a:gd name="T6" fmla="*/ 514 w 514"/>
                  <a:gd name="T7" fmla="*/ 450 h 872"/>
                  <a:gd name="T8" fmla="*/ 514 w 514"/>
                  <a:gd name="T9" fmla="*/ 872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4" h="872">
                    <a:moveTo>
                      <a:pt x="514" y="872"/>
                    </a:moveTo>
                    <a:lnTo>
                      <a:pt x="0" y="121"/>
                    </a:lnTo>
                    <a:lnTo>
                      <a:pt x="0" y="0"/>
                    </a:lnTo>
                    <a:lnTo>
                      <a:pt x="514" y="450"/>
                    </a:lnTo>
                    <a:lnTo>
                      <a:pt x="514" y="87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5" name="Freeform 24">
                <a:extLst>
                  <a:ext uri="{FF2B5EF4-FFF2-40B4-BE49-F238E27FC236}">
                    <a16:creationId xmlns:a16="http://schemas.microsoft.com/office/drawing/2014/main" xmlns="" id="{F7F485A5-F932-4B69-8750-98FF7134E2B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1137287" y="1508563"/>
                <a:ext cx="815975" cy="2194725"/>
              </a:xfrm>
              <a:custGeom>
                <a:avLst/>
                <a:gdLst>
                  <a:gd name="T0" fmla="*/ 514 w 514"/>
                  <a:gd name="T1" fmla="*/ 1172 h 1172"/>
                  <a:gd name="T2" fmla="*/ 0 w 514"/>
                  <a:gd name="T3" fmla="*/ 120 h 1172"/>
                  <a:gd name="T4" fmla="*/ 0 w 514"/>
                  <a:gd name="T5" fmla="*/ 0 h 1172"/>
                  <a:gd name="T6" fmla="*/ 514 w 514"/>
                  <a:gd name="T7" fmla="*/ 751 h 1172"/>
                  <a:gd name="T8" fmla="*/ 514 w 514"/>
                  <a:gd name="T9" fmla="*/ 1172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4" h="1172">
                    <a:moveTo>
                      <a:pt x="514" y="1172"/>
                    </a:moveTo>
                    <a:lnTo>
                      <a:pt x="0" y="120"/>
                    </a:lnTo>
                    <a:lnTo>
                      <a:pt x="0" y="0"/>
                    </a:lnTo>
                    <a:lnTo>
                      <a:pt x="514" y="751"/>
                    </a:lnTo>
                    <a:lnTo>
                      <a:pt x="514" y="1172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6" name="Freeform 25">
                <a:extLst>
                  <a:ext uri="{FF2B5EF4-FFF2-40B4-BE49-F238E27FC236}">
                    <a16:creationId xmlns:a16="http://schemas.microsoft.com/office/drawing/2014/main" xmlns="" id="{FFC1949F-B8A6-41B5-B8B9-CF1748AE749D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2153190" y="2071289"/>
                <a:ext cx="815975" cy="1069273"/>
              </a:xfrm>
              <a:custGeom>
                <a:avLst/>
                <a:gdLst>
                  <a:gd name="T0" fmla="*/ 514 w 514"/>
                  <a:gd name="T1" fmla="*/ 571 h 571"/>
                  <a:gd name="T2" fmla="*/ 0 w 514"/>
                  <a:gd name="T3" fmla="*/ 121 h 571"/>
                  <a:gd name="T4" fmla="*/ 0 w 514"/>
                  <a:gd name="T5" fmla="*/ 0 h 571"/>
                  <a:gd name="T6" fmla="*/ 514 w 514"/>
                  <a:gd name="T7" fmla="*/ 150 h 571"/>
                  <a:gd name="T8" fmla="*/ 514 w 514"/>
                  <a:gd name="T9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4" h="571">
                    <a:moveTo>
                      <a:pt x="514" y="571"/>
                    </a:moveTo>
                    <a:lnTo>
                      <a:pt x="0" y="121"/>
                    </a:lnTo>
                    <a:lnTo>
                      <a:pt x="0" y="0"/>
                    </a:lnTo>
                    <a:lnTo>
                      <a:pt x="514" y="150"/>
                    </a:lnTo>
                    <a:lnTo>
                      <a:pt x="514" y="571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7" name="Freeform 27">
                <a:extLst>
                  <a:ext uri="{FF2B5EF4-FFF2-40B4-BE49-F238E27FC236}">
                    <a16:creationId xmlns:a16="http://schemas.microsoft.com/office/drawing/2014/main" xmlns="" id="{D41904EA-5410-41B9-A670-A3E79F28F3ED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2801119" y="2211736"/>
                <a:ext cx="815975" cy="788379"/>
              </a:xfrm>
              <a:custGeom>
                <a:avLst/>
                <a:gdLst>
                  <a:gd name="T0" fmla="*/ 514 w 514"/>
                  <a:gd name="T1" fmla="*/ 421 h 421"/>
                  <a:gd name="T2" fmla="*/ 0 w 514"/>
                  <a:gd name="T3" fmla="*/ 271 h 421"/>
                  <a:gd name="T4" fmla="*/ 0 w 514"/>
                  <a:gd name="T5" fmla="*/ 150 h 421"/>
                  <a:gd name="T6" fmla="*/ 514 w 514"/>
                  <a:gd name="T7" fmla="*/ 0 h 421"/>
                  <a:gd name="T8" fmla="*/ 514 w 514"/>
                  <a:gd name="T9" fmla="*/ 421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4" h="421">
                    <a:moveTo>
                      <a:pt x="514" y="421"/>
                    </a:moveTo>
                    <a:lnTo>
                      <a:pt x="0" y="271"/>
                    </a:lnTo>
                    <a:lnTo>
                      <a:pt x="0" y="150"/>
                    </a:lnTo>
                    <a:lnTo>
                      <a:pt x="514" y="0"/>
                    </a:lnTo>
                    <a:lnTo>
                      <a:pt x="514" y="421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8" name="Freeform 28">
                <a:extLst>
                  <a:ext uri="{FF2B5EF4-FFF2-40B4-BE49-F238E27FC236}">
                    <a16:creationId xmlns:a16="http://schemas.microsoft.com/office/drawing/2014/main" xmlns="" id="{26FFA6E3-3284-4D0D-BF5F-8C1ABC39958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4463081" y="1508563"/>
                <a:ext cx="815975" cy="2194725"/>
              </a:xfrm>
              <a:custGeom>
                <a:avLst/>
                <a:gdLst>
                  <a:gd name="T0" fmla="*/ 514 w 514"/>
                  <a:gd name="T1" fmla="*/ 0 h 1172"/>
                  <a:gd name="T2" fmla="*/ 514 w 514"/>
                  <a:gd name="T3" fmla="*/ 421 h 1172"/>
                  <a:gd name="T4" fmla="*/ 0 w 514"/>
                  <a:gd name="T5" fmla="*/ 1172 h 1172"/>
                  <a:gd name="T6" fmla="*/ 0 w 514"/>
                  <a:gd name="T7" fmla="*/ 1051 h 1172"/>
                  <a:gd name="T8" fmla="*/ 514 w 514"/>
                  <a:gd name="T9" fmla="*/ 0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4" h="1172">
                    <a:moveTo>
                      <a:pt x="514" y="0"/>
                    </a:moveTo>
                    <a:lnTo>
                      <a:pt x="514" y="421"/>
                    </a:lnTo>
                    <a:lnTo>
                      <a:pt x="0" y="1172"/>
                    </a:lnTo>
                    <a:lnTo>
                      <a:pt x="0" y="1051"/>
                    </a:lnTo>
                    <a:lnTo>
                      <a:pt x="514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9" name="Freeform 30">
                <a:extLst>
                  <a:ext uri="{FF2B5EF4-FFF2-40B4-BE49-F238E27FC236}">
                    <a16:creationId xmlns:a16="http://schemas.microsoft.com/office/drawing/2014/main" xmlns="" id="{BE541A89-BFDE-4401-A364-7CE32C27730E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3449051" y="2071289"/>
                <a:ext cx="815975" cy="1069273"/>
              </a:xfrm>
              <a:custGeom>
                <a:avLst/>
                <a:gdLst>
                  <a:gd name="T0" fmla="*/ 514 w 514"/>
                  <a:gd name="T1" fmla="*/ 421 h 571"/>
                  <a:gd name="T2" fmla="*/ 0 w 514"/>
                  <a:gd name="T3" fmla="*/ 571 h 571"/>
                  <a:gd name="T4" fmla="*/ 0 w 514"/>
                  <a:gd name="T5" fmla="*/ 451 h 571"/>
                  <a:gd name="T6" fmla="*/ 514 w 514"/>
                  <a:gd name="T7" fmla="*/ 0 h 571"/>
                  <a:gd name="T8" fmla="*/ 514 w 514"/>
                  <a:gd name="T9" fmla="*/ 42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4" h="571">
                    <a:moveTo>
                      <a:pt x="514" y="421"/>
                    </a:moveTo>
                    <a:lnTo>
                      <a:pt x="0" y="571"/>
                    </a:lnTo>
                    <a:lnTo>
                      <a:pt x="0" y="451"/>
                    </a:lnTo>
                    <a:lnTo>
                      <a:pt x="514" y="0"/>
                    </a:lnTo>
                    <a:lnTo>
                      <a:pt x="514" y="421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20" name="Freeform 31">
                <a:extLst>
                  <a:ext uri="{FF2B5EF4-FFF2-40B4-BE49-F238E27FC236}">
                    <a16:creationId xmlns:a16="http://schemas.microsoft.com/office/drawing/2014/main" xmlns="" id="{5F56F17F-B834-49C5-B3E2-B18E5D705A3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3955597" y="1789458"/>
                <a:ext cx="815975" cy="1632935"/>
              </a:xfrm>
              <a:custGeom>
                <a:avLst/>
                <a:gdLst>
                  <a:gd name="T0" fmla="*/ 514 w 514"/>
                  <a:gd name="T1" fmla="*/ 421 h 872"/>
                  <a:gd name="T2" fmla="*/ 0 w 514"/>
                  <a:gd name="T3" fmla="*/ 872 h 872"/>
                  <a:gd name="T4" fmla="*/ 0 w 514"/>
                  <a:gd name="T5" fmla="*/ 751 h 872"/>
                  <a:gd name="T6" fmla="*/ 514 w 514"/>
                  <a:gd name="T7" fmla="*/ 0 h 872"/>
                  <a:gd name="T8" fmla="*/ 514 w 514"/>
                  <a:gd name="T9" fmla="*/ 421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4" h="872">
                    <a:moveTo>
                      <a:pt x="514" y="421"/>
                    </a:moveTo>
                    <a:lnTo>
                      <a:pt x="0" y="872"/>
                    </a:lnTo>
                    <a:lnTo>
                      <a:pt x="0" y="751"/>
                    </a:lnTo>
                    <a:lnTo>
                      <a:pt x="514" y="0"/>
                    </a:lnTo>
                    <a:lnTo>
                      <a:pt x="514" y="421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xmlns="" id="{F5446B50-9F57-4A66-BE3B-DD34E0BD5875}"/>
                  </a:ext>
                </a:extLst>
              </p:cNvPr>
              <p:cNvSpPr txBox="1"/>
              <p:nvPr/>
            </p:nvSpPr>
            <p:spPr>
              <a:xfrm flipH="1">
                <a:off x="-5011080" y="2856162"/>
                <a:ext cx="505624" cy="88443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rPr>
                  <a:t>01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xmlns="" id="{5ABD841A-4626-4BE3-946A-377477E2CC78}"/>
                  </a:ext>
                </a:extLst>
              </p:cNvPr>
              <p:cNvSpPr txBox="1"/>
              <p:nvPr/>
            </p:nvSpPr>
            <p:spPr>
              <a:xfrm flipH="1">
                <a:off x="-4222700" y="2856162"/>
                <a:ext cx="505624" cy="88443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rPr>
                  <a:t>02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xmlns="" id="{8A8ECB6C-8579-44D7-BF17-3972EF71AFF9}"/>
                  </a:ext>
                </a:extLst>
              </p:cNvPr>
              <p:cNvSpPr txBox="1"/>
              <p:nvPr/>
            </p:nvSpPr>
            <p:spPr>
              <a:xfrm flipH="1">
                <a:off x="-3434323" y="2856162"/>
                <a:ext cx="505624" cy="88443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rPr>
                  <a:t>03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xmlns="" id="{159B623B-92B9-4275-9D8A-1AAF6508C9DD}"/>
                  </a:ext>
                </a:extLst>
              </p:cNvPr>
              <p:cNvSpPr txBox="1"/>
              <p:nvPr/>
            </p:nvSpPr>
            <p:spPr>
              <a:xfrm flipH="1">
                <a:off x="-2645943" y="2856162"/>
                <a:ext cx="505624" cy="88443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rPr>
                  <a:t>04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xmlns="" id="{A4095611-D0C5-4B2D-988E-E63C9B238308}"/>
                  </a:ext>
                </a:extLst>
              </p:cNvPr>
              <p:cNvSpPr txBox="1"/>
              <p:nvPr/>
            </p:nvSpPr>
            <p:spPr>
              <a:xfrm flipH="1">
                <a:off x="-1857568" y="2856162"/>
                <a:ext cx="505624" cy="88443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rPr>
                  <a:t>05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xmlns="" id="{C605E8CC-9D0A-4510-B5B9-A538AEB11AFC}"/>
                  </a:ext>
                </a:extLst>
              </p:cNvPr>
              <p:cNvSpPr txBox="1"/>
              <p:nvPr/>
            </p:nvSpPr>
            <p:spPr>
              <a:xfrm flipH="1">
                <a:off x="-1068253" y="2856162"/>
                <a:ext cx="505624" cy="88443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rPr>
                  <a:t>06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xmlns="" id="{E018C23F-BB9C-4039-A76E-861DB5811D67}"/>
                  </a:ext>
                </a:extLst>
              </p:cNvPr>
              <p:cNvSpPr txBox="1"/>
              <p:nvPr/>
            </p:nvSpPr>
            <p:spPr>
              <a:xfrm flipH="1">
                <a:off x="-278938" y="2856162"/>
                <a:ext cx="505624" cy="88443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rPr>
                  <a:t>07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xmlns="" id="{92789162-13B1-4129-B7B1-CAB735BEC2C9}"/>
                  </a:ext>
                </a:extLst>
              </p:cNvPr>
              <p:cNvSpPr txBox="1"/>
              <p:nvPr/>
            </p:nvSpPr>
            <p:spPr>
              <a:xfrm rot="16200000" flipH="1">
                <a:off x="-5427976" y="4672408"/>
                <a:ext cx="1339424" cy="2576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Calibri Light" charset="0"/>
                    <a:cs typeface="Segoe UI" panose="020B0502040204020203" pitchFamily="34" charset="0"/>
                  </a:rPr>
                  <a:t>Placeholder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xmlns="" id="{C8A70355-649B-40A5-845A-B2623EC91FE8}"/>
                  </a:ext>
                </a:extLst>
              </p:cNvPr>
              <p:cNvSpPr txBox="1"/>
              <p:nvPr/>
            </p:nvSpPr>
            <p:spPr>
              <a:xfrm rot="16200000" flipH="1">
                <a:off x="-4639601" y="4672408"/>
                <a:ext cx="1339424" cy="2576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Calibri Light" charset="0"/>
                    <a:cs typeface="Segoe UI" panose="020B0502040204020203" pitchFamily="34" charset="0"/>
                  </a:rPr>
                  <a:t>Placeholder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xmlns="" id="{973DE3B6-33E0-4B07-A7BE-856422446BBD}"/>
                  </a:ext>
                </a:extLst>
              </p:cNvPr>
              <p:cNvSpPr txBox="1"/>
              <p:nvPr/>
            </p:nvSpPr>
            <p:spPr>
              <a:xfrm rot="16200000" flipH="1">
                <a:off x="-3851221" y="4672408"/>
                <a:ext cx="1339424" cy="2576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Calibri Light" charset="0"/>
                    <a:cs typeface="Segoe UI" panose="020B0502040204020203" pitchFamily="34" charset="0"/>
                  </a:rPr>
                  <a:t>Placeholder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xmlns="" id="{6A0733FB-EDC5-414C-BD39-CF6A4FD574CE}"/>
                  </a:ext>
                </a:extLst>
              </p:cNvPr>
              <p:cNvSpPr txBox="1"/>
              <p:nvPr/>
            </p:nvSpPr>
            <p:spPr>
              <a:xfrm rot="16200000" flipH="1">
                <a:off x="-3062843" y="4672408"/>
                <a:ext cx="1339424" cy="2576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Calibri Light" charset="0"/>
                    <a:cs typeface="Segoe UI" panose="020B0502040204020203" pitchFamily="34" charset="0"/>
                  </a:rPr>
                  <a:t>Placeholder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xmlns="" id="{BD4A5C74-5E64-4B63-8007-AFBD456D3205}"/>
                  </a:ext>
                </a:extLst>
              </p:cNvPr>
              <p:cNvSpPr txBox="1"/>
              <p:nvPr/>
            </p:nvSpPr>
            <p:spPr>
              <a:xfrm rot="16200000" flipH="1">
                <a:off x="-2274468" y="4672408"/>
                <a:ext cx="1339424" cy="2576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Calibri Light" charset="0"/>
                    <a:cs typeface="Segoe UI" panose="020B0502040204020203" pitchFamily="34" charset="0"/>
                  </a:rPr>
                  <a:t>Placeholder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xmlns="" id="{7DA4D18D-04EA-4A9E-B1BB-DEA182CEE6A9}"/>
                  </a:ext>
                </a:extLst>
              </p:cNvPr>
              <p:cNvSpPr txBox="1"/>
              <p:nvPr/>
            </p:nvSpPr>
            <p:spPr>
              <a:xfrm rot="16200000" flipH="1">
                <a:off x="-1485153" y="4672408"/>
                <a:ext cx="1339424" cy="2576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Calibri Light" charset="0"/>
                    <a:cs typeface="Segoe UI" panose="020B0502040204020203" pitchFamily="34" charset="0"/>
                  </a:rPr>
                  <a:t>Placeholder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xmlns="" id="{A8DD6139-F01D-4F31-B781-7F5DF5036AC7}"/>
                  </a:ext>
                </a:extLst>
              </p:cNvPr>
              <p:cNvSpPr txBox="1"/>
              <p:nvPr/>
            </p:nvSpPr>
            <p:spPr>
              <a:xfrm rot="16200000" flipH="1">
                <a:off x="-695838" y="4672408"/>
                <a:ext cx="1339424" cy="2576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Calibri Light" charset="0"/>
                    <a:cs typeface="Segoe UI" panose="020B0502040204020203" pitchFamily="34" charset="0"/>
                  </a:rPr>
                  <a:t>Placeholder</a:t>
                </a:r>
              </a:p>
            </p:txBody>
          </p:sp>
          <p:sp>
            <p:nvSpPr>
              <p:cNvPr id="135" name="Freeform 45">
                <a:extLst>
                  <a:ext uri="{FF2B5EF4-FFF2-40B4-BE49-F238E27FC236}">
                    <a16:creationId xmlns:a16="http://schemas.microsoft.com/office/drawing/2014/main" xmlns="" id="{E40A5571-0F10-4DAA-A17B-DD99D8FABF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31024" y="3609736"/>
                <a:ext cx="231168" cy="309068"/>
              </a:xfrm>
              <a:custGeom>
                <a:avLst/>
                <a:gdLst>
                  <a:gd name="T0" fmla="*/ 1760 w 2342"/>
                  <a:gd name="T1" fmla="*/ 892 h 3323"/>
                  <a:gd name="T2" fmla="*/ 1635 w 2342"/>
                  <a:gd name="T3" fmla="*/ 1232 h 3323"/>
                  <a:gd name="T4" fmla="*/ 1433 w 2342"/>
                  <a:gd name="T5" fmla="*/ 1474 h 3323"/>
                  <a:gd name="T6" fmla="*/ 1388 w 2342"/>
                  <a:gd name="T7" fmla="*/ 1504 h 3323"/>
                  <a:gd name="T8" fmla="*/ 1311 w 2342"/>
                  <a:gd name="T9" fmla="*/ 1626 h 3323"/>
                  <a:gd name="T10" fmla="*/ 1272 w 2342"/>
                  <a:gd name="T11" fmla="*/ 1843 h 3323"/>
                  <a:gd name="T12" fmla="*/ 1254 w 2342"/>
                  <a:gd name="T13" fmla="*/ 2063 h 3323"/>
                  <a:gd name="T14" fmla="*/ 1249 w 2342"/>
                  <a:gd name="T15" fmla="*/ 2195 h 3323"/>
                  <a:gd name="T16" fmla="*/ 1393 w 2342"/>
                  <a:gd name="T17" fmla="*/ 2251 h 3323"/>
                  <a:gd name="T18" fmla="*/ 1583 w 2342"/>
                  <a:gd name="T19" fmla="*/ 2410 h 3323"/>
                  <a:gd name="T20" fmla="*/ 1716 w 2342"/>
                  <a:gd name="T21" fmla="*/ 2532 h 3323"/>
                  <a:gd name="T22" fmla="*/ 1788 w 2342"/>
                  <a:gd name="T23" fmla="*/ 2630 h 3323"/>
                  <a:gd name="T24" fmla="*/ 1814 w 2342"/>
                  <a:gd name="T25" fmla="*/ 2748 h 3323"/>
                  <a:gd name="T26" fmla="*/ 640 w 2342"/>
                  <a:gd name="T27" fmla="*/ 2589 h 3323"/>
                  <a:gd name="T28" fmla="*/ 802 w 2342"/>
                  <a:gd name="T29" fmla="*/ 2411 h 3323"/>
                  <a:gd name="T30" fmla="*/ 942 w 2342"/>
                  <a:gd name="T31" fmla="*/ 2300 h 3323"/>
                  <a:gd name="T32" fmla="*/ 1015 w 2342"/>
                  <a:gd name="T33" fmla="*/ 2253 h 3323"/>
                  <a:gd name="T34" fmla="*/ 1150 w 2342"/>
                  <a:gd name="T35" fmla="*/ 2205 h 3323"/>
                  <a:gd name="T36" fmla="*/ 1145 w 2342"/>
                  <a:gd name="T37" fmla="*/ 2122 h 3323"/>
                  <a:gd name="T38" fmla="*/ 1106 w 2342"/>
                  <a:gd name="T39" fmla="*/ 1811 h 3323"/>
                  <a:gd name="T40" fmla="*/ 1043 w 2342"/>
                  <a:gd name="T41" fmla="*/ 1615 h 3323"/>
                  <a:gd name="T42" fmla="*/ 997 w 2342"/>
                  <a:gd name="T43" fmla="*/ 1527 h 3323"/>
                  <a:gd name="T44" fmla="*/ 800 w 2342"/>
                  <a:gd name="T45" fmla="*/ 1383 h 3323"/>
                  <a:gd name="T46" fmla="*/ 646 w 2342"/>
                  <a:gd name="T47" fmla="*/ 1130 h 3323"/>
                  <a:gd name="T48" fmla="*/ 565 w 2342"/>
                  <a:gd name="T49" fmla="*/ 805 h 3323"/>
                  <a:gd name="T50" fmla="*/ 354 w 2342"/>
                  <a:gd name="T51" fmla="*/ 676 h 3323"/>
                  <a:gd name="T52" fmla="*/ 465 w 2342"/>
                  <a:gd name="T53" fmla="*/ 1089 h 3323"/>
                  <a:gd name="T54" fmla="*/ 659 w 2342"/>
                  <a:gd name="T55" fmla="*/ 1423 h 3323"/>
                  <a:gd name="T56" fmla="*/ 808 w 2342"/>
                  <a:gd name="T57" fmla="*/ 1732 h 3323"/>
                  <a:gd name="T58" fmla="*/ 572 w 2342"/>
                  <a:gd name="T59" fmla="*/ 2000 h 3323"/>
                  <a:gd name="T60" fmla="*/ 410 w 2342"/>
                  <a:gd name="T61" fmla="*/ 2370 h 3323"/>
                  <a:gd name="T62" fmla="*/ 336 w 2342"/>
                  <a:gd name="T63" fmla="*/ 2805 h 3323"/>
                  <a:gd name="T64" fmla="*/ 1955 w 2342"/>
                  <a:gd name="T65" fmla="*/ 2453 h 3323"/>
                  <a:gd name="T66" fmla="*/ 1809 w 2342"/>
                  <a:gd name="T67" fmla="*/ 2068 h 3323"/>
                  <a:gd name="T68" fmla="*/ 1586 w 2342"/>
                  <a:gd name="T69" fmla="*/ 1776 h 3323"/>
                  <a:gd name="T70" fmla="*/ 1636 w 2342"/>
                  <a:gd name="T71" fmla="*/ 1477 h 3323"/>
                  <a:gd name="T72" fmla="*/ 1844 w 2342"/>
                  <a:gd name="T73" fmla="*/ 1164 h 3323"/>
                  <a:gd name="T74" fmla="*/ 1973 w 2342"/>
                  <a:gd name="T75" fmla="*/ 764 h 3323"/>
                  <a:gd name="T76" fmla="*/ 0 w 2342"/>
                  <a:gd name="T77" fmla="*/ 0 h 3323"/>
                  <a:gd name="T78" fmla="*/ 2210 w 2342"/>
                  <a:gd name="T79" fmla="*/ 497 h 3323"/>
                  <a:gd name="T80" fmla="*/ 2134 w 2342"/>
                  <a:gd name="T81" fmla="*/ 978 h 3323"/>
                  <a:gd name="T82" fmla="*/ 1957 w 2342"/>
                  <a:gd name="T83" fmla="*/ 1391 h 3323"/>
                  <a:gd name="T84" fmla="*/ 1808 w 2342"/>
                  <a:gd name="T85" fmla="*/ 1709 h 3323"/>
                  <a:gd name="T86" fmla="*/ 2039 w 2342"/>
                  <a:gd name="T87" fmla="*/ 2066 h 3323"/>
                  <a:gd name="T88" fmla="*/ 2176 w 2342"/>
                  <a:gd name="T89" fmla="*/ 2511 h 3323"/>
                  <a:gd name="T90" fmla="*/ 2213 w 2342"/>
                  <a:gd name="T91" fmla="*/ 3010 h 3323"/>
                  <a:gd name="T92" fmla="*/ 130 w 2342"/>
                  <a:gd name="T93" fmla="*/ 3010 h 3323"/>
                  <a:gd name="T94" fmla="*/ 165 w 2342"/>
                  <a:gd name="T95" fmla="*/ 2511 h 3323"/>
                  <a:gd name="T96" fmla="*/ 304 w 2342"/>
                  <a:gd name="T97" fmla="*/ 2066 h 3323"/>
                  <a:gd name="T98" fmla="*/ 534 w 2342"/>
                  <a:gd name="T99" fmla="*/ 1709 h 3323"/>
                  <a:gd name="T100" fmla="*/ 386 w 2342"/>
                  <a:gd name="T101" fmla="*/ 1391 h 3323"/>
                  <a:gd name="T102" fmla="*/ 209 w 2342"/>
                  <a:gd name="T103" fmla="*/ 978 h 3323"/>
                  <a:gd name="T104" fmla="*/ 132 w 2342"/>
                  <a:gd name="T105" fmla="*/ 497 h 3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42" h="3323">
                    <a:moveTo>
                      <a:pt x="552" y="661"/>
                    </a:moveTo>
                    <a:lnTo>
                      <a:pt x="1790" y="661"/>
                    </a:lnTo>
                    <a:lnTo>
                      <a:pt x="1784" y="740"/>
                    </a:lnTo>
                    <a:lnTo>
                      <a:pt x="1774" y="817"/>
                    </a:lnTo>
                    <a:lnTo>
                      <a:pt x="1760" y="892"/>
                    </a:lnTo>
                    <a:lnTo>
                      <a:pt x="1742" y="966"/>
                    </a:lnTo>
                    <a:lnTo>
                      <a:pt x="1720" y="1037"/>
                    </a:lnTo>
                    <a:lnTo>
                      <a:pt x="1695" y="1106"/>
                    </a:lnTo>
                    <a:lnTo>
                      <a:pt x="1667" y="1170"/>
                    </a:lnTo>
                    <a:lnTo>
                      <a:pt x="1635" y="1232"/>
                    </a:lnTo>
                    <a:lnTo>
                      <a:pt x="1600" y="1289"/>
                    </a:lnTo>
                    <a:lnTo>
                      <a:pt x="1562" y="1343"/>
                    </a:lnTo>
                    <a:lnTo>
                      <a:pt x="1522" y="1392"/>
                    </a:lnTo>
                    <a:lnTo>
                      <a:pt x="1478" y="1436"/>
                    </a:lnTo>
                    <a:lnTo>
                      <a:pt x="1433" y="1474"/>
                    </a:lnTo>
                    <a:lnTo>
                      <a:pt x="1431" y="1475"/>
                    </a:lnTo>
                    <a:lnTo>
                      <a:pt x="1425" y="1478"/>
                    </a:lnTo>
                    <a:lnTo>
                      <a:pt x="1416" y="1484"/>
                    </a:lnTo>
                    <a:lnTo>
                      <a:pt x="1402" y="1492"/>
                    </a:lnTo>
                    <a:lnTo>
                      <a:pt x="1388" y="1504"/>
                    </a:lnTo>
                    <a:lnTo>
                      <a:pt x="1371" y="1518"/>
                    </a:lnTo>
                    <a:lnTo>
                      <a:pt x="1351" y="1536"/>
                    </a:lnTo>
                    <a:lnTo>
                      <a:pt x="1337" y="1561"/>
                    </a:lnTo>
                    <a:lnTo>
                      <a:pt x="1324" y="1591"/>
                    </a:lnTo>
                    <a:lnTo>
                      <a:pt x="1311" y="1626"/>
                    </a:lnTo>
                    <a:lnTo>
                      <a:pt x="1301" y="1665"/>
                    </a:lnTo>
                    <a:lnTo>
                      <a:pt x="1292" y="1706"/>
                    </a:lnTo>
                    <a:lnTo>
                      <a:pt x="1284" y="1750"/>
                    </a:lnTo>
                    <a:lnTo>
                      <a:pt x="1278" y="1796"/>
                    </a:lnTo>
                    <a:lnTo>
                      <a:pt x="1272" y="1843"/>
                    </a:lnTo>
                    <a:lnTo>
                      <a:pt x="1266" y="1889"/>
                    </a:lnTo>
                    <a:lnTo>
                      <a:pt x="1262" y="1935"/>
                    </a:lnTo>
                    <a:lnTo>
                      <a:pt x="1258" y="1980"/>
                    </a:lnTo>
                    <a:lnTo>
                      <a:pt x="1256" y="2023"/>
                    </a:lnTo>
                    <a:lnTo>
                      <a:pt x="1254" y="2063"/>
                    </a:lnTo>
                    <a:lnTo>
                      <a:pt x="1252" y="2099"/>
                    </a:lnTo>
                    <a:lnTo>
                      <a:pt x="1251" y="2131"/>
                    </a:lnTo>
                    <a:lnTo>
                      <a:pt x="1250" y="2159"/>
                    </a:lnTo>
                    <a:lnTo>
                      <a:pt x="1250" y="2179"/>
                    </a:lnTo>
                    <a:lnTo>
                      <a:pt x="1249" y="2195"/>
                    </a:lnTo>
                    <a:lnTo>
                      <a:pt x="1249" y="2202"/>
                    </a:lnTo>
                    <a:lnTo>
                      <a:pt x="1285" y="2207"/>
                    </a:lnTo>
                    <a:lnTo>
                      <a:pt x="1321" y="2217"/>
                    </a:lnTo>
                    <a:lnTo>
                      <a:pt x="1356" y="2232"/>
                    </a:lnTo>
                    <a:lnTo>
                      <a:pt x="1393" y="2251"/>
                    </a:lnTo>
                    <a:lnTo>
                      <a:pt x="1430" y="2276"/>
                    </a:lnTo>
                    <a:lnTo>
                      <a:pt x="1468" y="2307"/>
                    </a:lnTo>
                    <a:lnTo>
                      <a:pt x="1509" y="2344"/>
                    </a:lnTo>
                    <a:lnTo>
                      <a:pt x="1547" y="2379"/>
                    </a:lnTo>
                    <a:lnTo>
                      <a:pt x="1583" y="2410"/>
                    </a:lnTo>
                    <a:lnTo>
                      <a:pt x="1616" y="2439"/>
                    </a:lnTo>
                    <a:lnTo>
                      <a:pt x="1644" y="2465"/>
                    </a:lnTo>
                    <a:lnTo>
                      <a:pt x="1671" y="2489"/>
                    </a:lnTo>
                    <a:lnTo>
                      <a:pt x="1695" y="2512"/>
                    </a:lnTo>
                    <a:lnTo>
                      <a:pt x="1716" y="2532"/>
                    </a:lnTo>
                    <a:lnTo>
                      <a:pt x="1735" y="2553"/>
                    </a:lnTo>
                    <a:lnTo>
                      <a:pt x="1752" y="2571"/>
                    </a:lnTo>
                    <a:lnTo>
                      <a:pt x="1766" y="2591"/>
                    </a:lnTo>
                    <a:lnTo>
                      <a:pt x="1778" y="2610"/>
                    </a:lnTo>
                    <a:lnTo>
                      <a:pt x="1788" y="2630"/>
                    </a:lnTo>
                    <a:lnTo>
                      <a:pt x="1796" y="2650"/>
                    </a:lnTo>
                    <a:lnTo>
                      <a:pt x="1803" y="2672"/>
                    </a:lnTo>
                    <a:lnTo>
                      <a:pt x="1808" y="2695"/>
                    </a:lnTo>
                    <a:lnTo>
                      <a:pt x="1812" y="2721"/>
                    </a:lnTo>
                    <a:lnTo>
                      <a:pt x="1814" y="2748"/>
                    </a:lnTo>
                    <a:lnTo>
                      <a:pt x="588" y="2748"/>
                    </a:lnTo>
                    <a:lnTo>
                      <a:pt x="593" y="2706"/>
                    </a:lnTo>
                    <a:lnTo>
                      <a:pt x="604" y="2665"/>
                    </a:lnTo>
                    <a:lnTo>
                      <a:pt x="620" y="2626"/>
                    </a:lnTo>
                    <a:lnTo>
                      <a:pt x="640" y="2589"/>
                    </a:lnTo>
                    <a:lnTo>
                      <a:pt x="665" y="2552"/>
                    </a:lnTo>
                    <a:lnTo>
                      <a:pt x="693" y="2516"/>
                    </a:lnTo>
                    <a:lnTo>
                      <a:pt x="727" y="2481"/>
                    </a:lnTo>
                    <a:lnTo>
                      <a:pt x="763" y="2446"/>
                    </a:lnTo>
                    <a:lnTo>
                      <a:pt x="802" y="2411"/>
                    </a:lnTo>
                    <a:lnTo>
                      <a:pt x="844" y="2377"/>
                    </a:lnTo>
                    <a:lnTo>
                      <a:pt x="889" y="2342"/>
                    </a:lnTo>
                    <a:lnTo>
                      <a:pt x="934" y="2307"/>
                    </a:lnTo>
                    <a:lnTo>
                      <a:pt x="937" y="2304"/>
                    </a:lnTo>
                    <a:lnTo>
                      <a:pt x="942" y="2300"/>
                    </a:lnTo>
                    <a:lnTo>
                      <a:pt x="951" y="2293"/>
                    </a:lnTo>
                    <a:lnTo>
                      <a:pt x="962" y="2285"/>
                    </a:lnTo>
                    <a:lnTo>
                      <a:pt x="977" y="2275"/>
                    </a:lnTo>
                    <a:lnTo>
                      <a:pt x="995" y="2264"/>
                    </a:lnTo>
                    <a:lnTo>
                      <a:pt x="1015" y="2253"/>
                    </a:lnTo>
                    <a:lnTo>
                      <a:pt x="1038" y="2241"/>
                    </a:lnTo>
                    <a:lnTo>
                      <a:pt x="1063" y="2231"/>
                    </a:lnTo>
                    <a:lnTo>
                      <a:pt x="1090" y="2220"/>
                    </a:lnTo>
                    <a:lnTo>
                      <a:pt x="1119" y="2212"/>
                    </a:lnTo>
                    <a:lnTo>
                      <a:pt x="1150" y="2205"/>
                    </a:lnTo>
                    <a:lnTo>
                      <a:pt x="1148" y="2203"/>
                    </a:lnTo>
                    <a:lnTo>
                      <a:pt x="1147" y="2201"/>
                    </a:lnTo>
                    <a:lnTo>
                      <a:pt x="1147" y="2199"/>
                    </a:lnTo>
                    <a:lnTo>
                      <a:pt x="1146" y="2199"/>
                    </a:lnTo>
                    <a:lnTo>
                      <a:pt x="1145" y="2122"/>
                    </a:lnTo>
                    <a:lnTo>
                      <a:pt x="1141" y="2050"/>
                    </a:lnTo>
                    <a:lnTo>
                      <a:pt x="1135" y="1983"/>
                    </a:lnTo>
                    <a:lnTo>
                      <a:pt x="1126" y="1921"/>
                    </a:lnTo>
                    <a:lnTo>
                      <a:pt x="1117" y="1864"/>
                    </a:lnTo>
                    <a:lnTo>
                      <a:pt x="1106" y="1811"/>
                    </a:lnTo>
                    <a:lnTo>
                      <a:pt x="1094" y="1763"/>
                    </a:lnTo>
                    <a:lnTo>
                      <a:pt x="1082" y="1720"/>
                    </a:lnTo>
                    <a:lnTo>
                      <a:pt x="1068" y="1681"/>
                    </a:lnTo>
                    <a:lnTo>
                      <a:pt x="1056" y="1646"/>
                    </a:lnTo>
                    <a:lnTo>
                      <a:pt x="1043" y="1615"/>
                    </a:lnTo>
                    <a:lnTo>
                      <a:pt x="1032" y="1590"/>
                    </a:lnTo>
                    <a:lnTo>
                      <a:pt x="1020" y="1568"/>
                    </a:lnTo>
                    <a:lnTo>
                      <a:pt x="1011" y="1550"/>
                    </a:lnTo>
                    <a:lnTo>
                      <a:pt x="1003" y="1536"/>
                    </a:lnTo>
                    <a:lnTo>
                      <a:pt x="997" y="1527"/>
                    </a:lnTo>
                    <a:lnTo>
                      <a:pt x="993" y="1521"/>
                    </a:lnTo>
                    <a:lnTo>
                      <a:pt x="992" y="1519"/>
                    </a:lnTo>
                    <a:lnTo>
                      <a:pt x="881" y="1457"/>
                    </a:lnTo>
                    <a:lnTo>
                      <a:pt x="840" y="1422"/>
                    </a:lnTo>
                    <a:lnTo>
                      <a:pt x="800" y="1383"/>
                    </a:lnTo>
                    <a:lnTo>
                      <a:pt x="764" y="1338"/>
                    </a:lnTo>
                    <a:lnTo>
                      <a:pt x="730" y="1291"/>
                    </a:lnTo>
                    <a:lnTo>
                      <a:pt x="700" y="1241"/>
                    </a:lnTo>
                    <a:lnTo>
                      <a:pt x="672" y="1187"/>
                    </a:lnTo>
                    <a:lnTo>
                      <a:pt x="646" y="1130"/>
                    </a:lnTo>
                    <a:lnTo>
                      <a:pt x="625" y="1070"/>
                    </a:lnTo>
                    <a:lnTo>
                      <a:pt x="606" y="1007"/>
                    </a:lnTo>
                    <a:lnTo>
                      <a:pt x="589" y="942"/>
                    </a:lnTo>
                    <a:lnTo>
                      <a:pt x="576" y="875"/>
                    </a:lnTo>
                    <a:lnTo>
                      <a:pt x="565" y="805"/>
                    </a:lnTo>
                    <a:lnTo>
                      <a:pt x="557" y="733"/>
                    </a:lnTo>
                    <a:lnTo>
                      <a:pt x="552" y="661"/>
                    </a:lnTo>
                    <a:close/>
                    <a:moveTo>
                      <a:pt x="336" y="498"/>
                    </a:moveTo>
                    <a:lnTo>
                      <a:pt x="343" y="588"/>
                    </a:lnTo>
                    <a:lnTo>
                      <a:pt x="354" y="676"/>
                    </a:lnTo>
                    <a:lnTo>
                      <a:pt x="369" y="764"/>
                    </a:lnTo>
                    <a:lnTo>
                      <a:pt x="387" y="849"/>
                    </a:lnTo>
                    <a:lnTo>
                      <a:pt x="410" y="931"/>
                    </a:lnTo>
                    <a:lnTo>
                      <a:pt x="435" y="1012"/>
                    </a:lnTo>
                    <a:lnTo>
                      <a:pt x="465" y="1089"/>
                    </a:lnTo>
                    <a:lnTo>
                      <a:pt x="497" y="1164"/>
                    </a:lnTo>
                    <a:lnTo>
                      <a:pt x="533" y="1235"/>
                    </a:lnTo>
                    <a:lnTo>
                      <a:pt x="572" y="1302"/>
                    </a:lnTo>
                    <a:lnTo>
                      <a:pt x="614" y="1364"/>
                    </a:lnTo>
                    <a:lnTo>
                      <a:pt x="659" y="1423"/>
                    </a:lnTo>
                    <a:lnTo>
                      <a:pt x="706" y="1477"/>
                    </a:lnTo>
                    <a:lnTo>
                      <a:pt x="756" y="1526"/>
                    </a:lnTo>
                    <a:lnTo>
                      <a:pt x="808" y="1569"/>
                    </a:lnTo>
                    <a:lnTo>
                      <a:pt x="915" y="1651"/>
                    </a:lnTo>
                    <a:lnTo>
                      <a:pt x="808" y="1732"/>
                    </a:lnTo>
                    <a:lnTo>
                      <a:pt x="756" y="1776"/>
                    </a:lnTo>
                    <a:lnTo>
                      <a:pt x="706" y="1826"/>
                    </a:lnTo>
                    <a:lnTo>
                      <a:pt x="659" y="1879"/>
                    </a:lnTo>
                    <a:lnTo>
                      <a:pt x="614" y="1937"/>
                    </a:lnTo>
                    <a:lnTo>
                      <a:pt x="572" y="2000"/>
                    </a:lnTo>
                    <a:lnTo>
                      <a:pt x="533" y="2068"/>
                    </a:lnTo>
                    <a:lnTo>
                      <a:pt x="497" y="2138"/>
                    </a:lnTo>
                    <a:lnTo>
                      <a:pt x="465" y="2212"/>
                    </a:lnTo>
                    <a:lnTo>
                      <a:pt x="435" y="2290"/>
                    </a:lnTo>
                    <a:lnTo>
                      <a:pt x="410" y="2370"/>
                    </a:lnTo>
                    <a:lnTo>
                      <a:pt x="387" y="2453"/>
                    </a:lnTo>
                    <a:lnTo>
                      <a:pt x="369" y="2538"/>
                    </a:lnTo>
                    <a:lnTo>
                      <a:pt x="354" y="2625"/>
                    </a:lnTo>
                    <a:lnTo>
                      <a:pt x="343" y="2715"/>
                    </a:lnTo>
                    <a:lnTo>
                      <a:pt x="336" y="2805"/>
                    </a:lnTo>
                    <a:lnTo>
                      <a:pt x="2006" y="2805"/>
                    </a:lnTo>
                    <a:lnTo>
                      <a:pt x="1999" y="2715"/>
                    </a:lnTo>
                    <a:lnTo>
                      <a:pt x="1988" y="2625"/>
                    </a:lnTo>
                    <a:lnTo>
                      <a:pt x="1973" y="2538"/>
                    </a:lnTo>
                    <a:lnTo>
                      <a:pt x="1955" y="2453"/>
                    </a:lnTo>
                    <a:lnTo>
                      <a:pt x="1932" y="2370"/>
                    </a:lnTo>
                    <a:lnTo>
                      <a:pt x="1907" y="2290"/>
                    </a:lnTo>
                    <a:lnTo>
                      <a:pt x="1877" y="2212"/>
                    </a:lnTo>
                    <a:lnTo>
                      <a:pt x="1844" y="2138"/>
                    </a:lnTo>
                    <a:lnTo>
                      <a:pt x="1809" y="2068"/>
                    </a:lnTo>
                    <a:lnTo>
                      <a:pt x="1770" y="2000"/>
                    </a:lnTo>
                    <a:lnTo>
                      <a:pt x="1728" y="1937"/>
                    </a:lnTo>
                    <a:lnTo>
                      <a:pt x="1684" y="1879"/>
                    </a:lnTo>
                    <a:lnTo>
                      <a:pt x="1636" y="1826"/>
                    </a:lnTo>
                    <a:lnTo>
                      <a:pt x="1586" y="1776"/>
                    </a:lnTo>
                    <a:lnTo>
                      <a:pt x="1534" y="1732"/>
                    </a:lnTo>
                    <a:lnTo>
                      <a:pt x="1427" y="1651"/>
                    </a:lnTo>
                    <a:lnTo>
                      <a:pt x="1534" y="1569"/>
                    </a:lnTo>
                    <a:lnTo>
                      <a:pt x="1586" y="1526"/>
                    </a:lnTo>
                    <a:lnTo>
                      <a:pt x="1636" y="1477"/>
                    </a:lnTo>
                    <a:lnTo>
                      <a:pt x="1684" y="1423"/>
                    </a:lnTo>
                    <a:lnTo>
                      <a:pt x="1728" y="1364"/>
                    </a:lnTo>
                    <a:lnTo>
                      <a:pt x="1770" y="1302"/>
                    </a:lnTo>
                    <a:lnTo>
                      <a:pt x="1809" y="1235"/>
                    </a:lnTo>
                    <a:lnTo>
                      <a:pt x="1844" y="1164"/>
                    </a:lnTo>
                    <a:lnTo>
                      <a:pt x="1877" y="1089"/>
                    </a:lnTo>
                    <a:lnTo>
                      <a:pt x="1907" y="1012"/>
                    </a:lnTo>
                    <a:lnTo>
                      <a:pt x="1932" y="931"/>
                    </a:lnTo>
                    <a:lnTo>
                      <a:pt x="1955" y="849"/>
                    </a:lnTo>
                    <a:lnTo>
                      <a:pt x="1973" y="764"/>
                    </a:lnTo>
                    <a:lnTo>
                      <a:pt x="1988" y="676"/>
                    </a:lnTo>
                    <a:lnTo>
                      <a:pt x="1999" y="588"/>
                    </a:lnTo>
                    <a:lnTo>
                      <a:pt x="2006" y="498"/>
                    </a:lnTo>
                    <a:lnTo>
                      <a:pt x="336" y="498"/>
                    </a:lnTo>
                    <a:close/>
                    <a:moveTo>
                      <a:pt x="0" y="0"/>
                    </a:moveTo>
                    <a:lnTo>
                      <a:pt x="2342" y="0"/>
                    </a:lnTo>
                    <a:lnTo>
                      <a:pt x="2342" y="313"/>
                    </a:lnTo>
                    <a:lnTo>
                      <a:pt x="2213" y="313"/>
                    </a:lnTo>
                    <a:lnTo>
                      <a:pt x="2213" y="395"/>
                    </a:lnTo>
                    <a:lnTo>
                      <a:pt x="2210" y="497"/>
                    </a:lnTo>
                    <a:lnTo>
                      <a:pt x="2204" y="596"/>
                    </a:lnTo>
                    <a:lnTo>
                      <a:pt x="2193" y="694"/>
                    </a:lnTo>
                    <a:lnTo>
                      <a:pt x="2176" y="791"/>
                    </a:lnTo>
                    <a:lnTo>
                      <a:pt x="2157" y="885"/>
                    </a:lnTo>
                    <a:lnTo>
                      <a:pt x="2134" y="978"/>
                    </a:lnTo>
                    <a:lnTo>
                      <a:pt x="2105" y="1067"/>
                    </a:lnTo>
                    <a:lnTo>
                      <a:pt x="2073" y="1153"/>
                    </a:lnTo>
                    <a:lnTo>
                      <a:pt x="2039" y="1236"/>
                    </a:lnTo>
                    <a:lnTo>
                      <a:pt x="1999" y="1315"/>
                    </a:lnTo>
                    <a:lnTo>
                      <a:pt x="1957" y="1391"/>
                    </a:lnTo>
                    <a:lnTo>
                      <a:pt x="1910" y="1463"/>
                    </a:lnTo>
                    <a:lnTo>
                      <a:pt x="1861" y="1530"/>
                    </a:lnTo>
                    <a:lnTo>
                      <a:pt x="1808" y="1593"/>
                    </a:lnTo>
                    <a:lnTo>
                      <a:pt x="1753" y="1651"/>
                    </a:lnTo>
                    <a:lnTo>
                      <a:pt x="1808" y="1709"/>
                    </a:lnTo>
                    <a:lnTo>
                      <a:pt x="1861" y="1772"/>
                    </a:lnTo>
                    <a:lnTo>
                      <a:pt x="1910" y="1839"/>
                    </a:lnTo>
                    <a:lnTo>
                      <a:pt x="1957" y="1911"/>
                    </a:lnTo>
                    <a:lnTo>
                      <a:pt x="1999" y="1987"/>
                    </a:lnTo>
                    <a:lnTo>
                      <a:pt x="2039" y="2066"/>
                    </a:lnTo>
                    <a:lnTo>
                      <a:pt x="2073" y="2149"/>
                    </a:lnTo>
                    <a:lnTo>
                      <a:pt x="2105" y="2235"/>
                    </a:lnTo>
                    <a:lnTo>
                      <a:pt x="2134" y="2324"/>
                    </a:lnTo>
                    <a:lnTo>
                      <a:pt x="2157" y="2416"/>
                    </a:lnTo>
                    <a:lnTo>
                      <a:pt x="2176" y="2511"/>
                    </a:lnTo>
                    <a:lnTo>
                      <a:pt x="2193" y="2607"/>
                    </a:lnTo>
                    <a:lnTo>
                      <a:pt x="2204" y="2705"/>
                    </a:lnTo>
                    <a:lnTo>
                      <a:pt x="2210" y="2806"/>
                    </a:lnTo>
                    <a:lnTo>
                      <a:pt x="2213" y="2907"/>
                    </a:lnTo>
                    <a:lnTo>
                      <a:pt x="2213" y="3010"/>
                    </a:lnTo>
                    <a:lnTo>
                      <a:pt x="2342" y="3010"/>
                    </a:lnTo>
                    <a:lnTo>
                      <a:pt x="2342" y="3323"/>
                    </a:lnTo>
                    <a:lnTo>
                      <a:pt x="0" y="3323"/>
                    </a:lnTo>
                    <a:lnTo>
                      <a:pt x="0" y="3010"/>
                    </a:lnTo>
                    <a:lnTo>
                      <a:pt x="130" y="3010"/>
                    </a:lnTo>
                    <a:lnTo>
                      <a:pt x="130" y="2907"/>
                    </a:lnTo>
                    <a:lnTo>
                      <a:pt x="132" y="2806"/>
                    </a:lnTo>
                    <a:lnTo>
                      <a:pt x="139" y="2705"/>
                    </a:lnTo>
                    <a:lnTo>
                      <a:pt x="150" y="2607"/>
                    </a:lnTo>
                    <a:lnTo>
                      <a:pt x="165" y="2511"/>
                    </a:lnTo>
                    <a:lnTo>
                      <a:pt x="185" y="2416"/>
                    </a:lnTo>
                    <a:lnTo>
                      <a:pt x="209" y="2324"/>
                    </a:lnTo>
                    <a:lnTo>
                      <a:pt x="237" y="2235"/>
                    </a:lnTo>
                    <a:lnTo>
                      <a:pt x="269" y="2149"/>
                    </a:lnTo>
                    <a:lnTo>
                      <a:pt x="304" y="2066"/>
                    </a:lnTo>
                    <a:lnTo>
                      <a:pt x="343" y="1987"/>
                    </a:lnTo>
                    <a:lnTo>
                      <a:pt x="386" y="1911"/>
                    </a:lnTo>
                    <a:lnTo>
                      <a:pt x="432" y="1839"/>
                    </a:lnTo>
                    <a:lnTo>
                      <a:pt x="481" y="1772"/>
                    </a:lnTo>
                    <a:lnTo>
                      <a:pt x="534" y="1709"/>
                    </a:lnTo>
                    <a:lnTo>
                      <a:pt x="590" y="1651"/>
                    </a:lnTo>
                    <a:lnTo>
                      <a:pt x="534" y="1593"/>
                    </a:lnTo>
                    <a:lnTo>
                      <a:pt x="481" y="1530"/>
                    </a:lnTo>
                    <a:lnTo>
                      <a:pt x="432" y="1463"/>
                    </a:lnTo>
                    <a:lnTo>
                      <a:pt x="386" y="1391"/>
                    </a:lnTo>
                    <a:lnTo>
                      <a:pt x="343" y="1315"/>
                    </a:lnTo>
                    <a:lnTo>
                      <a:pt x="304" y="1236"/>
                    </a:lnTo>
                    <a:lnTo>
                      <a:pt x="269" y="1153"/>
                    </a:lnTo>
                    <a:lnTo>
                      <a:pt x="237" y="1067"/>
                    </a:lnTo>
                    <a:lnTo>
                      <a:pt x="209" y="978"/>
                    </a:lnTo>
                    <a:lnTo>
                      <a:pt x="185" y="885"/>
                    </a:lnTo>
                    <a:lnTo>
                      <a:pt x="165" y="791"/>
                    </a:lnTo>
                    <a:lnTo>
                      <a:pt x="150" y="694"/>
                    </a:lnTo>
                    <a:lnTo>
                      <a:pt x="139" y="596"/>
                    </a:lnTo>
                    <a:lnTo>
                      <a:pt x="132" y="497"/>
                    </a:lnTo>
                    <a:lnTo>
                      <a:pt x="130" y="395"/>
                    </a:lnTo>
                    <a:lnTo>
                      <a:pt x="130" y="313"/>
                    </a:lnTo>
                    <a:lnTo>
                      <a:pt x="0" y="3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xmlns="" id="{839C5186-73F1-4778-B390-9C28935E2EED}"/>
                  </a:ext>
                </a:extLst>
              </p:cNvPr>
              <p:cNvGrpSpPr/>
              <p:nvPr/>
            </p:nvGrpSpPr>
            <p:grpSpPr>
              <a:xfrm>
                <a:off x="-180848" y="3615708"/>
                <a:ext cx="309444" cy="297126"/>
                <a:chOff x="4616450" y="4732338"/>
                <a:chExt cx="638175" cy="612774"/>
              </a:xfrm>
              <a:solidFill>
                <a:sysClr val="window" lastClr="FFFFFF"/>
              </a:solidFill>
            </p:grpSpPr>
            <p:sp>
              <p:nvSpPr>
                <p:cNvPr id="185" name="Freeform 50">
                  <a:extLst>
                    <a:ext uri="{FF2B5EF4-FFF2-40B4-BE49-F238E27FC236}">
                      <a16:creationId xmlns:a16="http://schemas.microsoft.com/office/drawing/2014/main" xmlns="" id="{8B8AA288-9B89-4AB0-BEF3-4721C1E733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16450" y="4883150"/>
                  <a:ext cx="638175" cy="461962"/>
                </a:xfrm>
                <a:custGeom>
                  <a:avLst/>
                  <a:gdLst>
                    <a:gd name="T0" fmla="*/ 1731 w 3614"/>
                    <a:gd name="T1" fmla="*/ 469 h 2623"/>
                    <a:gd name="T2" fmla="*/ 1630 w 3614"/>
                    <a:gd name="T3" fmla="*/ 601 h 2623"/>
                    <a:gd name="T4" fmla="*/ 1456 w 3614"/>
                    <a:gd name="T5" fmla="*/ 738 h 2623"/>
                    <a:gd name="T6" fmla="*/ 1390 w 3614"/>
                    <a:gd name="T7" fmla="*/ 965 h 2623"/>
                    <a:gd name="T8" fmla="*/ 1454 w 3614"/>
                    <a:gd name="T9" fmla="*/ 1181 h 2623"/>
                    <a:gd name="T10" fmla="*/ 1614 w 3614"/>
                    <a:gd name="T11" fmla="*/ 1306 h 2623"/>
                    <a:gd name="T12" fmla="*/ 1862 w 3614"/>
                    <a:gd name="T13" fmla="*/ 1379 h 2623"/>
                    <a:gd name="T14" fmla="*/ 2016 w 3614"/>
                    <a:gd name="T15" fmla="*/ 1451 h 2623"/>
                    <a:gd name="T16" fmla="*/ 2079 w 3614"/>
                    <a:gd name="T17" fmla="*/ 1577 h 2623"/>
                    <a:gd name="T18" fmla="*/ 2044 w 3614"/>
                    <a:gd name="T19" fmla="*/ 1747 h 2623"/>
                    <a:gd name="T20" fmla="*/ 1909 w 3614"/>
                    <a:gd name="T21" fmla="*/ 1846 h 2623"/>
                    <a:gd name="T22" fmla="*/ 1763 w 3614"/>
                    <a:gd name="T23" fmla="*/ 1848 h 2623"/>
                    <a:gd name="T24" fmla="*/ 1626 w 3614"/>
                    <a:gd name="T25" fmla="*/ 1760 h 2623"/>
                    <a:gd name="T26" fmla="*/ 1568 w 3614"/>
                    <a:gd name="T27" fmla="*/ 1627 h 2623"/>
                    <a:gd name="T28" fmla="*/ 1483 w 3614"/>
                    <a:gd name="T29" fmla="*/ 1587 h 2623"/>
                    <a:gd name="T30" fmla="*/ 1376 w 3614"/>
                    <a:gd name="T31" fmla="*/ 1648 h 2623"/>
                    <a:gd name="T32" fmla="*/ 1411 w 3614"/>
                    <a:gd name="T33" fmla="*/ 1802 h 2623"/>
                    <a:gd name="T34" fmla="*/ 1538 w 3614"/>
                    <a:gd name="T35" fmla="*/ 1950 h 2623"/>
                    <a:gd name="T36" fmla="*/ 1720 w 3614"/>
                    <a:gd name="T37" fmla="*/ 2071 h 2623"/>
                    <a:gd name="T38" fmla="*/ 1780 w 3614"/>
                    <a:gd name="T39" fmla="*/ 2149 h 2623"/>
                    <a:gd name="T40" fmla="*/ 1903 w 3614"/>
                    <a:gd name="T41" fmla="*/ 2128 h 2623"/>
                    <a:gd name="T42" fmla="*/ 1975 w 3614"/>
                    <a:gd name="T43" fmla="*/ 2011 h 2623"/>
                    <a:gd name="T44" fmla="*/ 2170 w 3614"/>
                    <a:gd name="T45" fmla="*/ 1896 h 2623"/>
                    <a:gd name="T46" fmla="*/ 2275 w 3614"/>
                    <a:gd name="T47" fmla="*/ 1695 h 2623"/>
                    <a:gd name="T48" fmla="*/ 2256 w 3614"/>
                    <a:gd name="T49" fmla="*/ 1446 h 2623"/>
                    <a:gd name="T50" fmla="*/ 2150 w 3614"/>
                    <a:gd name="T51" fmla="*/ 1301 h 2623"/>
                    <a:gd name="T52" fmla="*/ 1968 w 3614"/>
                    <a:gd name="T53" fmla="*/ 1212 h 2623"/>
                    <a:gd name="T54" fmla="*/ 1778 w 3614"/>
                    <a:gd name="T55" fmla="*/ 1169 h 2623"/>
                    <a:gd name="T56" fmla="*/ 1631 w 3614"/>
                    <a:gd name="T57" fmla="*/ 1083 h 2623"/>
                    <a:gd name="T58" fmla="*/ 1588 w 3614"/>
                    <a:gd name="T59" fmla="*/ 953 h 2623"/>
                    <a:gd name="T60" fmla="*/ 1639 w 3614"/>
                    <a:gd name="T61" fmla="*/ 816 h 2623"/>
                    <a:gd name="T62" fmla="*/ 1786 w 3614"/>
                    <a:gd name="T63" fmla="*/ 743 h 2623"/>
                    <a:gd name="T64" fmla="*/ 1944 w 3614"/>
                    <a:gd name="T65" fmla="*/ 772 h 2623"/>
                    <a:gd name="T66" fmla="*/ 2030 w 3614"/>
                    <a:gd name="T67" fmla="*/ 884 h 2623"/>
                    <a:gd name="T68" fmla="*/ 2101 w 3614"/>
                    <a:gd name="T69" fmla="*/ 939 h 2623"/>
                    <a:gd name="T70" fmla="*/ 2215 w 3614"/>
                    <a:gd name="T71" fmla="*/ 901 h 2623"/>
                    <a:gd name="T72" fmla="*/ 2212 w 3614"/>
                    <a:gd name="T73" fmla="*/ 786 h 2623"/>
                    <a:gd name="T74" fmla="*/ 2083 w 3614"/>
                    <a:gd name="T75" fmla="*/ 638 h 2623"/>
                    <a:gd name="T76" fmla="*/ 1927 w 3614"/>
                    <a:gd name="T77" fmla="*/ 509 h 2623"/>
                    <a:gd name="T78" fmla="*/ 1867 w 3614"/>
                    <a:gd name="T79" fmla="*/ 431 h 2623"/>
                    <a:gd name="T80" fmla="*/ 2380 w 3614"/>
                    <a:gd name="T81" fmla="*/ 59 h 2623"/>
                    <a:gd name="T82" fmla="*/ 2801 w 3614"/>
                    <a:gd name="T83" fmla="*/ 452 h 2623"/>
                    <a:gd name="T84" fmla="*/ 3171 w 3614"/>
                    <a:gd name="T85" fmla="*/ 952 h 2623"/>
                    <a:gd name="T86" fmla="*/ 3455 w 3614"/>
                    <a:gd name="T87" fmla="*/ 1490 h 2623"/>
                    <a:gd name="T88" fmla="*/ 3589 w 3614"/>
                    <a:gd name="T89" fmla="*/ 1965 h 2623"/>
                    <a:gd name="T90" fmla="*/ 3611 w 3614"/>
                    <a:gd name="T91" fmla="*/ 2335 h 2623"/>
                    <a:gd name="T92" fmla="*/ 3517 w 3614"/>
                    <a:gd name="T93" fmla="*/ 2525 h 2623"/>
                    <a:gd name="T94" fmla="*/ 3326 w 3614"/>
                    <a:gd name="T95" fmla="*/ 2619 h 2623"/>
                    <a:gd name="T96" fmla="*/ 204 w 3614"/>
                    <a:gd name="T97" fmla="*/ 2596 h 2623"/>
                    <a:gd name="T98" fmla="*/ 45 w 3614"/>
                    <a:gd name="T99" fmla="*/ 2458 h 2623"/>
                    <a:gd name="T100" fmla="*/ 1 w 3614"/>
                    <a:gd name="T101" fmla="*/ 2215 h 2623"/>
                    <a:gd name="T102" fmla="*/ 61 w 3614"/>
                    <a:gd name="T103" fmla="*/ 1780 h 2623"/>
                    <a:gd name="T104" fmla="*/ 261 w 3614"/>
                    <a:gd name="T105" fmla="*/ 1275 h 2623"/>
                    <a:gd name="T106" fmla="*/ 583 w 3614"/>
                    <a:gd name="T107" fmla="*/ 744 h 2623"/>
                    <a:gd name="T108" fmla="*/ 977 w 3614"/>
                    <a:gd name="T109" fmla="*/ 279 h 26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614" h="2623">
                      <a:moveTo>
                        <a:pt x="1801" y="428"/>
                      </a:moveTo>
                      <a:lnTo>
                        <a:pt x="1780" y="431"/>
                      </a:lnTo>
                      <a:lnTo>
                        <a:pt x="1761" y="439"/>
                      </a:lnTo>
                      <a:lnTo>
                        <a:pt x="1744" y="452"/>
                      </a:lnTo>
                      <a:lnTo>
                        <a:pt x="1731" y="469"/>
                      </a:lnTo>
                      <a:lnTo>
                        <a:pt x="1723" y="487"/>
                      </a:lnTo>
                      <a:lnTo>
                        <a:pt x="1720" y="509"/>
                      </a:lnTo>
                      <a:lnTo>
                        <a:pt x="1720" y="576"/>
                      </a:lnTo>
                      <a:lnTo>
                        <a:pt x="1674" y="587"/>
                      </a:lnTo>
                      <a:lnTo>
                        <a:pt x="1630" y="601"/>
                      </a:lnTo>
                      <a:lnTo>
                        <a:pt x="1590" y="619"/>
                      </a:lnTo>
                      <a:lnTo>
                        <a:pt x="1552" y="641"/>
                      </a:lnTo>
                      <a:lnTo>
                        <a:pt x="1520" y="666"/>
                      </a:lnTo>
                      <a:lnTo>
                        <a:pt x="1486" y="700"/>
                      </a:lnTo>
                      <a:lnTo>
                        <a:pt x="1456" y="738"/>
                      </a:lnTo>
                      <a:lnTo>
                        <a:pt x="1433" y="777"/>
                      </a:lnTo>
                      <a:lnTo>
                        <a:pt x="1413" y="820"/>
                      </a:lnTo>
                      <a:lnTo>
                        <a:pt x="1400" y="866"/>
                      </a:lnTo>
                      <a:lnTo>
                        <a:pt x="1392" y="915"/>
                      </a:lnTo>
                      <a:lnTo>
                        <a:pt x="1390" y="965"/>
                      </a:lnTo>
                      <a:lnTo>
                        <a:pt x="1392" y="1016"/>
                      </a:lnTo>
                      <a:lnTo>
                        <a:pt x="1401" y="1063"/>
                      </a:lnTo>
                      <a:lnTo>
                        <a:pt x="1414" y="1108"/>
                      </a:lnTo>
                      <a:lnTo>
                        <a:pt x="1434" y="1151"/>
                      </a:lnTo>
                      <a:lnTo>
                        <a:pt x="1454" y="1181"/>
                      </a:lnTo>
                      <a:lnTo>
                        <a:pt x="1477" y="1210"/>
                      </a:lnTo>
                      <a:lnTo>
                        <a:pt x="1502" y="1236"/>
                      </a:lnTo>
                      <a:lnTo>
                        <a:pt x="1531" y="1259"/>
                      </a:lnTo>
                      <a:lnTo>
                        <a:pt x="1562" y="1279"/>
                      </a:lnTo>
                      <a:lnTo>
                        <a:pt x="1614" y="1306"/>
                      </a:lnTo>
                      <a:lnTo>
                        <a:pt x="1666" y="1325"/>
                      </a:lnTo>
                      <a:lnTo>
                        <a:pt x="1719" y="1343"/>
                      </a:lnTo>
                      <a:lnTo>
                        <a:pt x="1773" y="1357"/>
                      </a:lnTo>
                      <a:lnTo>
                        <a:pt x="1829" y="1370"/>
                      </a:lnTo>
                      <a:lnTo>
                        <a:pt x="1862" y="1379"/>
                      </a:lnTo>
                      <a:lnTo>
                        <a:pt x="1896" y="1388"/>
                      </a:lnTo>
                      <a:lnTo>
                        <a:pt x="1929" y="1400"/>
                      </a:lnTo>
                      <a:lnTo>
                        <a:pt x="1960" y="1414"/>
                      </a:lnTo>
                      <a:lnTo>
                        <a:pt x="1990" y="1431"/>
                      </a:lnTo>
                      <a:lnTo>
                        <a:pt x="2016" y="1451"/>
                      </a:lnTo>
                      <a:lnTo>
                        <a:pt x="2040" y="1475"/>
                      </a:lnTo>
                      <a:lnTo>
                        <a:pt x="2055" y="1496"/>
                      </a:lnTo>
                      <a:lnTo>
                        <a:pt x="2066" y="1520"/>
                      </a:lnTo>
                      <a:lnTo>
                        <a:pt x="2074" y="1547"/>
                      </a:lnTo>
                      <a:lnTo>
                        <a:pt x="2079" y="1577"/>
                      </a:lnTo>
                      <a:lnTo>
                        <a:pt x="2081" y="1609"/>
                      </a:lnTo>
                      <a:lnTo>
                        <a:pt x="2079" y="1647"/>
                      </a:lnTo>
                      <a:lnTo>
                        <a:pt x="2071" y="1683"/>
                      </a:lnTo>
                      <a:lnTo>
                        <a:pt x="2060" y="1716"/>
                      </a:lnTo>
                      <a:lnTo>
                        <a:pt x="2044" y="1747"/>
                      </a:lnTo>
                      <a:lnTo>
                        <a:pt x="2023" y="1775"/>
                      </a:lnTo>
                      <a:lnTo>
                        <a:pt x="1999" y="1799"/>
                      </a:lnTo>
                      <a:lnTo>
                        <a:pt x="1971" y="1818"/>
                      </a:lnTo>
                      <a:lnTo>
                        <a:pt x="1941" y="1834"/>
                      </a:lnTo>
                      <a:lnTo>
                        <a:pt x="1909" y="1846"/>
                      </a:lnTo>
                      <a:lnTo>
                        <a:pt x="1874" y="1854"/>
                      </a:lnTo>
                      <a:lnTo>
                        <a:pt x="1853" y="1856"/>
                      </a:lnTo>
                      <a:lnTo>
                        <a:pt x="1832" y="1857"/>
                      </a:lnTo>
                      <a:lnTo>
                        <a:pt x="1797" y="1855"/>
                      </a:lnTo>
                      <a:lnTo>
                        <a:pt x="1763" y="1848"/>
                      </a:lnTo>
                      <a:lnTo>
                        <a:pt x="1731" y="1838"/>
                      </a:lnTo>
                      <a:lnTo>
                        <a:pt x="1700" y="1824"/>
                      </a:lnTo>
                      <a:lnTo>
                        <a:pt x="1673" y="1806"/>
                      </a:lnTo>
                      <a:lnTo>
                        <a:pt x="1648" y="1784"/>
                      </a:lnTo>
                      <a:lnTo>
                        <a:pt x="1626" y="1760"/>
                      </a:lnTo>
                      <a:lnTo>
                        <a:pt x="1611" y="1738"/>
                      </a:lnTo>
                      <a:lnTo>
                        <a:pt x="1597" y="1712"/>
                      </a:lnTo>
                      <a:lnTo>
                        <a:pt x="1586" y="1682"/>
                      </a:lnTo>
                      <a:lnTo>
                        <a:pt x="1575" y="1647"/>
                      </a:lnTo>
                      <a:lnTo>
                        <a:pt x="1568" y="1627"/>
                      </a:lnTo>
                      <a:lnTo>
                        <a:pt x="1557" y="1612"/>
                      </a:lnTo>
                      <a:lnTo>
                        <a:pt x="1541" y="1599"/>
                      </a:lnTo>
                      <a:lnTo>
                        <a:pt x="1524" y="1590"/>
                      </a:lnTo>
                      <a:lnTo>
                        <a:pt x="1504" y="1586"/>
                      </a:lnTo>
                      <a:lnTo>
                        <a:pt x="1483" y="1587"/>
                      </a:lnTo>
                      <a:lnTo>
                        <a:pt x="1438" y="1594"/>
                      </a:lnTo>
                      <a:lnTo>
                        <a:pt x="1418" y="1601"/>
                      </a:lnTo>
                      <a:lnTo>
                        <a:pt x="1399" y="1613"/>
                      </a:lnTo>
                      <a:lnTo>
                        <a:pt x="1386" y="1630"/>
                      </a:lnTo>
                      <a:lnTo>
                        <a:pt x="1376" y="1648"/>
                      </a:lnTo>
                      <a:lnTo>
                        <a:pt x="1372" y="1669"/>
                      </a:lnTo>
                      <a:lnTo>
                        <a:pt x="1373" y="1691"/>
                      </a:lnTo>
                      <a:lnTo>
                        <a:pt x="1384" y="1731"/>
                      </a:lnTo>
                      <a:lnTo>
                        <a:pt x="1396" y="1767"/>
                      </a:lnTo>
                      <a:lnTo>
                        <a:pt x="1411" y="1802"/>
                      </a:lnTo>
                      <a:lnTo>
                        <a:pt x="1430" y="1834"/>
                      </a:lnTo>
                      <a:lnTo>
                        <a:pt x="1454" y="1869"/>
                      </a:lnTo>
                      <a:lnTo>
                        <a:pt x="1480" y="1900"/>
                      </a:lnTo>
                      <a:lnTo>
                        <a:pt x="1509" y="1927"/>
                      </a:lnTo>
                      <a:lnTo>
                        <a:pt x="1538" y="1950"/>
                      </a:lnTo>
                      <a:lnTo>
                        <a:pt x="1570" y="1969"/>
                      </a:lnTo>
                      <a:lnTo>
                        <a:pt x="1617" y="1990"/>
                      </a:lnTo>
                      <a:lnTo>
                        <a:pt x="1668" y="2007"/>
                      </a:lnTo>
                      <a:lnTo>
                        <a:pt x="1720" y="2019"/>
                      </a:lnTo>
                      <a:lnTo>
                        <a:pt x="1720" y="2071"/>
                      </a:lnTo>
                      <a:lnTo>
                        <a:pt x="1723" y="2093"/>
                      </a:lnTo>
                      <a:lnTo>
                        <a:pt x="1731" y="2112"/>
                      </a:lnTo>
                      <a:lnTo>
                        <a:pt x="1744" y="2128"/>
                      </a:lnTo>
                      <a:lnTo>
                        <a:pt x="1761" y="2141"/>
                      </a:lnTo>
                      <a:lnTo>
                        <a:pt x="1780" y="2149"/>
                      </a:lnTo>
                      <a:lnTo>
                        <a:pt x="1801" y="2152"/>
                      </a:lnTo>
                      <a:lnTo>
                        <a:pt x="1846" y="2152"/>
                      </a:lnTo>
                      <a:lnTo>
                        <a:pt x="1867" y="2149"/>
                      </a:lnTo>
                      <a:lnTo>
                        <a:pt x="1887" y="2141"/>
                      </a:lnTo>
                      <a:lnTo>
                        <a:pt x="1903" y="2128"/>
                      </a:lnTo>
                      <a:lnTo>
                        <a:pt x="1915" y="2112"/>
                      </a:lnTo>
                      <a:lnTo>
                        <a:pt x="1924" y="2093"/>
                      </a:lnTo>
                      <a:lnTo>
                        <a:pt x="1927" y="2071"/>
                      </a:lnTo>
                      <a:lnTo>
                        <a:pt x="1927" y="2022"/>
                      </a:lnTo>
                      <a:lnTo>
                        <a:pt x="1975" y="2011"/>
                      </a:lnTo>
                      <a:lnTo>
                        <a:pt x="2020" y="1996"/>
                      </a:lnTo>
                      <a:lnTo>
                        <a:pt x="2061" y="1977"/>
                      </a:lnTo>
                      <a:lnTo>
                        <a:pt x="2101" y="1954"/>
                      </a:lnTo>
                      <a:lnTo>
                        <a:pt x="2137" y="1927"/>
                      </a:lnTo>
                      <a:lnTo>
                        <a:pt x="2170" y="1896"/>
                      </a:lnTo>
                      <a:lnTo>
                        <a:pt x="2200" y="1861"/>
                      </a:lnTo>
                      <a:lnTo>
                        <a:pt x="2226" y="1823"/>
                      </a:lnTo>
                      <a:lnTo>
                        <a:pt x="2246" y="1782"/>
                      </a:lnTo>
                      <a:lnTo>
                        <a:pt x="2263" y="1740"/>
                      </a:lnTo>
                      <a:lnTo>
                        <a:pt x="2275" y="1695"/>
                      </a:lnTo>
                      <a:lnTo>
                        <a:pt x="2282" y="1647"/>
                      </a:lnTo>
                      <a:lnTo>
                        <a:pt x="2284" y="1598"/>
                      </a:lnTo>
                      <a:lnTo>
                        <a:pt x="2280" y="1545"/>
                      </a:lnTo>
                      <a:lnTo>
                        <a:pt x="2272" y="1494"/>
                      </a:lnTo>
                      <a:lnTo>
                        <a:pt x="2256" y="1446"/>
                      </a:lnTo>
                      <a:lnTo>
                        <a:pt x="2241" y="1412"/>
                      </a:lnTo>
                      <a:lnTo>
                        <a:pt x="2222" y="1381"/>
                      </a:lnTo>
                      <a:lnTo>
                        <a:pt x="2201" y="1352"/>
                      </a:lnTo>
                      <a:lnTo>
                        <a:pt x="2177" y="1325"/>
                      </a:lnTo>
                      <a:lnTo>
                        <a:pt x="2150" y="1301"/>
                      </a:lnTo>
                      <a:lnTo>
                        <a:pt x="2119" y="1278"/>
                      </a:lnTo>
                      <a:lnTo>
                        <a:pt x="2085" y="1257"/>
                      </a:lnTo>
                      <a:lnTo>
                        <a:pt x="2047" y="1239"/>
                      </a:lnTo>
                      <a:lnTo>
                        <a:pt x="2009" y="1224"/>
                      </a:lnTo>
                      <a:lnTo>
                        <a:pt x="1968" y="1212"/>
                      </a:lnTo>
                      <a:lnTo>
                        <a:pt x="1926" y="1202"/>
                      </a:lnTo>
                      <a:lnTo>
                        <a:pt x="1885" y="1195"/>
                      </a:lnTo>
                      <a:lnTo>
                        <a:pt x="1848" y="1187"/>
                      </a:lnTo>
                      <a:lnTo>
                        <a:pt x="1813" y="1179"/>
                      </a:lnTo>
                      <a:lnTo>
                        <a:pt x="1778" y="1169"/>
                      </a:lnTo>
                      <a:lnTo>
                        <a:pt x="1744" y="1158"/>
                      </a:lnTo>
                      <a:lnTo>
                        <a:pt x="1713" y="1144"/>
                      </a:lnTo>
                      <a:lnTo>
                        <a:pt x="1683" y="1128"/>
                      </a:lnTo>
                      <a:lnTo>
                        <a:pt x="1656" y="1108"/>
                      </a:lnTo>
                      <a:lnTo>
                        <a:pt x="1631" y="1083"/>
                      </a:lnTo>
                      <a:lnTo>
                        <a:pt x="1616" y="1061"/>
                      </a:lnTo>
                      <a:lnTo>
                        <a:pt x="1604" y="1036"/>
                      </a:lnTo>
                      <a:lnTo>
                        <a:pt x="1595" y="1011"/>
                      </a:lnTo>
                      <a:lnTo>
                        <a:pt x="1590" y="983"/>
                      </a:lnTo>
                      <a:lnTo>
                        <a:pt x="1588" y="953"/>
                      </a:lnTo>
                      <a:lnTo>
                        <a:pt x="1590" y="922"/>
                      </a:lnTo>
                      <a:lnTo>
                        <a:pt x="1596" y="893"/>
                      </a:lnTo>
                      <a:lnTo>
                        <a:pt x="1606" y="865"/>
                      </a:lnTo>
                      <a:lnTo>
                        <a:pt x="1620" y="840"/>
                      </a:lnTo>
                      <a:lnTo>
                        <a:pt x="1639" y="816"/>
                      </a:lnTo>
                      <a:lnTo>
                        <a:pt x="1662" y="794"/>
                      </a:lnTo>
                      <a:lnTo>
                        <a:pt x="1689" y="775"/>
                      </a:lnTo>
                      <a:lnTo>
                        <a:pt x="1719" y="761"/>
                      </a:lnTo>
                      <a:lnTo>
                        <a:pt x="1752" y="750"/>
                      </a:lnTo>
                      <a:lnTo>
                        <a:pt x="1786" y="743"/>
                      </a:lnTo>
                      <a:lnTo>
                        <a:pt x="1822" y="741"/>
                      </a:lnTo>
                      <a:lnTo>
                        <a:pt x="1855" y="742"/>
                      </a:lnTo>
                      <a:lnTo>
                        <a:pt x="1887" y="749"/>
                      </a:lnTo>
                      <a:lnTo>
                        <a:pt x="1916" y="759"/>
                      </a:lnTo>
                      <a:lnTo>
                        <a:pt x="1944" y="772"/>
                      </a:lnTo>
                      <a:lnTo>
                        <a:pt x="1968" y="788"/>
                      </a:lnTo>
                      <a:lnTo>
                        <a:pt x="1990" y="809"/>
                      </a:lnTo>
                      <a:lnTo>
                        <a:pt x="2005" y="830"/>
                      </a:lnTo>
                      <a:lnTo>
                        <a:pt x="2020" y="855"/>
                      </a:lnTo>
                      <a:lnTo>
                        <a:pt x="2030" y="884"/>
                      </a:lnTo>
                      <a:lnTo>
                        <a:pt x="2039" y="901"/>
                      </a:lnTo>
                      <a:lnTo>
                        <a:pt x="2050" y="916"/>
                      </a:lnTo>
                      <a:lnTo>
                        <a:pt x="2066" y="927"/>
                      </a:lnTo>
                      <a:lnTo>
                        <a:pt x="2082" y="934"/>
                      </a:lnTo>
                      <a:lnTo>
                        <a:pt x="2101" y="939"/>
                      </a:lnTo>
                      <a:lnTo>
                        <a:pt x="2119" y="938"/>
                      </a:lnTo>
                      <a:lnTo>
                        <a:pt x="2163" y="932"/>
                      </a:lnTo>
                      <a:lnTo>
                        <a:pt x="2183" y="925"/>
                      </a:lnTo>
                      <a:lnTo>
                        <a:pt x="2200" y="916"/>
                      </a:lnTo>
                      <a:lnTo>
                        <a:pt x="2215" y="901"/>
                      </a:lnTo>
                      <a:lnTo>
                        <a:pt x="2226" y="884"/>
                      </a:lnTo>
                      <a:lnTo>
                        <a:pt x="2231" y="865"/>
                      </a:lnTo>
                      <a:lnTo>
                        <a:pt x="2232" y="844"/>
                      </a:lnTo>
                      <a:lnTo>
                        <a:pt x="2228" y="824"/>
                      </a:lnTo>
                      <a:lnTo>
                        <a:pt x="2212" y="786"/>
                      </a:lnTo>
                      <a:lnTo>
                        <a:pt x="2193" y="751"/>
                      </a:lnTo>
                      <a:lnTo>
                        <a:pt x="2170" y="718"/>
                      </a:lnTo>
                      <a:lnTo>
                        <a:pt x="2143" y="688"/>
                      </a:lnTo>
                      <a:lnTo>
                        <a:pt x="2115" y="661"/>
                      </a:lnTo>
                      <a:lnTo>
                        <a:pt x="2083" y="638"/>
                      </a:lnTo>
                      <a:lnTo>
                        <a:pt x="2048" y="618"/>
                      </a:lnTo>
                      <a:lnTo>
                        <a:pt x="2011" y="600"/>
                      </a:lnTo>
                      <a:lnTo>
                        <a:pt x="1970" y="587"/>
                      </a:lnTo>
                      <a:lnTo>
                        <a:pt x="1927" y="577"/>
                      </a:lnTo>
                      <a:lnTo>
                        <a:pt x="1927" y="509"/>
                      </a:lnTo>
                      <a:lnTo>
                        <a:pt x="1924" y="488"/>
                      </a:lnTo>
                      <a:lnTo>
                        <a:pt x="1916" y="469"/>
                      </a:lnTo>
                      <a:lnTo>
                        <a:pt x="1903" y="452"/>
                      </a:lnTo>
                      <a:lnTo>
                        <a:pt x="1887" y="439"/>
                      </a:lnTo>
                      <a:lnTo>
                        <a:pt x="1867" y="431"/>
                      </a:lnTo>
                      <a:lnTo>
                        <a:pt x="1846" y="428"/>
                      </a:lnTo>
                      <a:lnTo>
                        <a:pt x="1801" y="428"/>
                      </a:lnTo>
                      <a:close/>
                      <a:moveTo>
                        <a:pt x="1321" y="0"/>
                      </a:moveTo>
                      <a:lnTo>
                        <a:pt x="2292" y="0"/>
                      </a:lnTo>
                      <a:lnTo>
                        <a:pt x="2380" y="59"/>
                      </a:lnTo>
                      <a:lnTo>
                        <a:pt x="2467" y="126"/>
                      </a:lnTo>
                      <a:lnTo>
                        <a:pt x="2553" y="199"/>
                      </a:lnTo>
                      <a:lnTo>
                        <a:pt x="2638" y="279"/>
                      </a:lnTo>
                      <a:lnTo>
                        <a:pt x="2720" y="363"/>
                      </a:lnTo>
                      <a:lnTo>
                        <a:pt x="2801" y="452"/>
                      </a:lnTo>
                      <a:lnTo>
                        <a:pt x="2880" y="547"/>
                      </a:lnTo>
                      <a:lnTo>
                        <a:pt x="2957" y="643"/>
                      </a:lnTo>
                      <a:lnTo>
                        <a:pt x="3031" y="744"/>
                      </a:lnTo>
                      <a:lnTo>
                        <a:pt x="3103" y="848"/>
                      </a:lnTo>
                      <a:lnTo>
                        <a:pt x="3171" y="952"/>
                      </a:lnTo>
                      <a:lnTo>
                        <a:pt x="3235" y="1059"/>
                      </a:lnTo>
                      <a:lnTo>
                        <a:pt x="3296" y="1167"/>
                      </a:lnTo>
                      <a:lnTo>
                        <a:pt x="3354" y="1275"/>
                      </a:lnTo>
                      <a:lnTo>
                        <a:pt x="3406" y="1382"/>
                      </a:lnTo>
                      <a:lnTo>
                        <a:pt x="3455" y="1490"/>
                      </a:lnTo>
                      <a:lnTo>
                        <a:pt x="3494" y="1588"/>
                      </a:lnTo>
                      <a:lnTo>
                        <a:pt x="3526" y="1684"/>
                      </a:lnTo>
                      <a:lnTo>
                        <a:pt x="3552" y="1780"/>
                      </a:lnTo>
                      <a:lnTo>
                        <a:pt x="3573" y="1873"/>
                      </a:lnTo>
                      <a:lnTo>
                        <a:pt x="3589" y="1965"/>
                      </a:lnTo>
                      <a:lnTo>
                        <a:pt x="3600" y="2052"/>
                      </a:lnTo>
                      <a:lnTo>
                        <a:pt x="3608" y="2136"/>
                      </a:lnTo>
                      <a:lnTo>
                        <a:pt x="3613" y="2215"/>
                      </a:lnTo>
                      <a:lnTo>
                        <a:pt x="3614" y="2289"/>
                      </a:lnTo>
                      <a:lnTo>
                        <a:pt x="3611" y="2335"/>
                      </a:lnTo>
                      <a:lnTo>
                        <a:pt x="3603" y="2378"/>
                      </a:lnTo>
                      <a:lnTo>
                        <a:pt x="3588" y="2419"/>
                      </a:lnTo>
                      <a:lnTo>
                        <a:pt x="3569" y="2458"/>
                      </a:lnTo>
                      <a:lnTo>
                        <a:pt x="3545" y="2493"/>
                      </a:lnTo>
                      <a:lnTo>
                        <a:pt x="3517" y="2525"/>
                      </a:lnTo>
                      <a:lnTo>
                        <a:pt x="3484" y="2553"/>
                      </a:lnTo>
                      <a:lnTo>
                        <a:pt x="3449" y="2577"/>
                      </a:lnTo>
                      <a:lnTo>
                        <a:pt x="3411" y="2596"/>
                      </a:lnTo>
                      <a:lnTo>
                        <a:pt x="3369" y="2610"/>
                      </a:lnTo>
                      <a:lnTo>
                        <a:pt x="3326" y="2619"/>
                      </a:lnTo>
                      <a:lnTo>
                        <a:pt x="3280" y="2623"/>
                      </a:lnTo>
                      <a:lnTo>
                        <a:pt x="333" y="2623"/>
                      </a:lnTo>
                      <a:lnTo>
                        <a:pt x="288" y="2619"/>
                      </a:lnTo>
                      <a:lnTo>
                        <a:pt x="244" y="2610"/>
                      </a:lnTo>
                      <a:lnTo>
                        <a:pt x="204" y="2596"/>
                      </a:lnTo>
                      <a:lnTo>
                        <a:pt x="164" y="2577"/>
                      </a:lnTo>
                      <a:lnTo>
                        <a:pt x="129" y="2553"/>
                      </a:lnTo>
                      <a:lnTo>
                        <a:pt x="98" y="2525"/>
                      </a:lnTo>
                      <a:lnTo>
                        <a:pt x="69" y="2493"/>
                      </a:lnTo>
                      <a:lnTo>
                        <a:pt x="45" y="2458"/>
                      </a:lnTo>
                      <a:lnTo>
                        <a:pt x="26" y="2419"/>
                      </a:lnTo>
                      <a:lnTo>
                        <a:pt x="12" y="2378"/>
                      </a:lnTo>
                      <a:lnTo>
                        <a:pt x="3" y="2335"/>
                      </a:lnTo>
                      <a:lnTo>
                        <a:pt x="0" y="2289"/>
                      </a:lnTo>
                      <a:lnTo>
                        <a:pt x="1" y="2215"/>
                      </a:lnTo>
                      <a:lnTo>
                        <a:pt x="5" y="2136"/>
                      </a:lnTo>
                      <a:lnTo>
                        <a:pt x="13" y="2052"/>
                      </a:lnTo>
                      <a:lnTo>
                        <a:pt x="25" y="1965"/>
                      </a:lnTo>
                      <a:lnTo>
                        <a:pt x="41" y="1873"/>
                      </a:lnTo>
                      <a:lnTo>
                        <a:pt x="61" y="1780"/>
                      </a:lnTo>
                      <a:lnTo>
                        <a:pt x="88" y="1684"/>
                      </a:lnTo>
                      <a:lnTo>
                        <a:pt x="121" y="1588"/>
                      </a:lnTo>
                      <a:lnTo>
                        <a:pt x="159" y="1490"/>
                      </a:lnTo>
                      <a:lnTo>
                        <a:pt x="208" y="1382"/>
                      </a:lnTo>
                      <a:lnTo>
                        <a:pt x="261" y="1275"/>
                      </a:lnTo>
                      <a:lnTo>
                        <a:pt x="318" y="1167"/>
                      </a:lnTo>
                      <a:lnTo>
                        <a:pt x="379" y="1059"/>
                      </a:lnTo>
                      <a:lnTo>
                        <a:pt x="444" y="952"/>
                      </a:lnTo>
                      <a:lnTo>
                        <a:pt x="512" y="848"/>
                      </a:lnTo>
                      <a:lnTo>
                        <a:pt x="583" y="744"/>
                      </a:lnTo>
                      <a:lnTo>
                        <a:pt x="657" y="643"/>
                      </a:lnTo>
                      <a:lnTo>
                        <a:pt x="733" y="547"/>
                      </a:lnTo>
                      <a:lnTo>
                        <a:pt x="812" y="452"/>
                      </a:lnTo>
                      <a:lnTo>
                        <a:pt x="894" y="363"/>
                      </a:lnTo>
                      <a:lnTo>
                        <a:pt x="977" y="279"/>
                      </a:lnTo>
                      <a:lnTo>
                        <a:pt x="1061" y="199"/>
                      </a:lnTo>
                      <a:lnTo>
                        <a:pt x="1147" y="126"/>
                      </a:lnTo>
                      <a:lnTo>
                        <a:pt x="1233" y="59"/>
                      </a:lnTo>
                      <a:lnTo>
                        <a:pt x="132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86" name="Freeform 51">
                  <a:extLst>
                    <a:ext uri="{FF2B5EF4-FFF2-40B4-BE49-F238E27FC236}">
                      <a16:creationId xmlns:a16="http://schemas.microsoft.com/office/drawing/2014/main" xmlns="" id="{78B8ACB5-A6DC-41EB-9C0A-D0A5144439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0600" y="4732338"/>
                  <a:ext cx="276225" cy="115887"/>
                </a:xfrm>
                <a:custGeom>
                  <a:avLst/>
                  <a:gdLst>
                    <a:gd name="T0" fmla="*/ 780 w 1563"/>
                    <a:gd name="T1" fmla="*/ 0 h 657"/>
                    <a:gd name="T2" fmla="*/ 782 w 1563"/>
                    <a:gd name="T3" fmla="*/ 0 h 657"/>
                    <a:gd name="T4" fmla="*/ 1417 w 1563"/>
                    <a:gd name="T5" fmla="*/ 2 h 657"/>
                    <a:gd name="T6" fmla="*/ 1448 w 1563"/>
                    <a:gd name="T7" fmla="*/ 6 h 657"/>
                    <a:gd name="T8" fmla="*/ 1475 w 1563"/>
                    <a:gd name="T9" fmla="*/ 15 h 657"/>
                    <a:gd name="T10" fmla="*/ 1501 w 1563"/>
                    <a:gd name="T11" fmla="*/ 28 h 657"/>
                    <a:gd name="T12" fmla="*/ 1521 w 1563"/>
                    <a:gd name="T13" fmla="*/ 46 h 657"/>
                    <a:gd name="T14" fmla="*/ 1539 w 1563"/>
                    <a:gd name="T15" fmla="*/ 67 h 657"/>
                    <a:gd name="T16" fmla="*/ 1551 w 1563"/>
                    <a:gd name="T17" fmla="*/ 91 h 657"/>
                    <a:gd name="T18" fmla="*/ 1560 w 1563"/>
                    <a:gd name="T19" fmla="*/ 118 h 657"/>
                    <a:gd name="T20" fmla="*/ 1563 w 1563"/>
                    <a:gd name="T21" fmla="*/ 145 h 657"/>
                    <a:gd name="T22" fmla="*/ 1561 w 1563"/>
                    <a:gd name="T23" fmla="*/ 174 h 657"/>
                    <a:gd name="T24" fmla="*/ 1552 w 1563"/>
                    <a:gd name="T25" fmla="*/ 202 h 657"/>
                    <a:gd name="T26" fmla="*/ 1538 w 1563"/>
                    <a:gd name="T27" fmla="*/ 229 h 657"/>
                    <a:gd name="T28" fmla="*/ 1254 w 1563"/>
                    <a:gd name="T29" fmla="*/ 657 h 657"/>
                    <a:gd name="T30" fmla="*/ 310 w 1563"/>
                    <a:gd name="T31" fmla="*/ 657 h 657"/>
                    <a:gd name="T32" fmla="*/ 25 w 1563"/>
                    <a:gd name="T33" fmla="*/ 229 h 657"/>
                    <a:gd name="T34" fmla="*/ 11 w 1563"/>
                    <a:gd name="T35" fmla="*/ 202 h 657"/>
                    <a:gd name="T36" fmla="*/ 2 w 1563"/>
                    <a:gd name="T37" fmla="*/ 174 h 657"/>
                    <a:gd name="T38" fmla="*/ 0 w 1563"/>
                    <a:gd name="T39" fmla="*/ 145 h 657"/>
                    <a:gd name="T40" fmla="*/ 3 w 1563"/>
                    <a:gd name="T41" fmla="*/ 118 h 657"/>
                    <a:gd name="T42" fmla="*/ 12 w 1563"/>
                    <a:gd name="T43" fmla="*/ 91 h 657"/>
                    <a:gd name="T44" fmla="*/ 25 w 1563"/>
                    <a:gd name="T45" fmla="*/ 67 h 657"/>
                    <a:gd name="T46" fmla="*/ 41 w 1563"/>
                    <a:gd name="T47" fmla="*/ 46 h 657"/>
                    <a:gd name="T48" fmla="*/ 63 w 1563"/>
                    <a:gd name="T49" fmla="*/ 28 h 657"/>
                    <a:gd name="T50" fmla="*/ 87 w 1563"/>
                    <a:gd name="T51" fmla="*/ 15 h 657"/>
                    <a:gd name="T52" fmla="*/ 115 w 1563"/>
                    <a:gd name="T53" fmla="*/ 6 h 657"/>
                    <a:gd name="T54" fmla="*/ 145 w 1563"/>
                    <a:gd name="T55" fmla="*/ 2 h 657"/>
                    <a:gd name="T56" fmla="*/ 780 w 1563"/>
                    <a:gd name="T57" fmla="*/ 0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563" h="657">
                      <a:moveTo>
                        <a:pt x="780" y="0"/>
                      </a:moveTo>
                      <a:lnTo>
                        <a:pt x="782" y="0"/>
                      </a:lnTo>
                      <a:lnTo>
                        <a:pt x="1417" y="2"/>
                      </a:lnTo>
                      <a:lnTo>
                        <a:pt x="1448" y="6"/>
                      </a:lnTo>
                      <a:lnTo>
                        <a:pt x="1475" y="15"/>
                      </a:lnTo>
                      <a:lnTo>
                        <a:pt x="1501" y="28"/>
                      </a:lnTo>
                      <a:lnTo>
                        <a:pt x="1521" y="46"/>
                      </a:lnTo>
                      <a:lnTo>
                        <a:pt x="1539" y="67"/>
                      </a:lnTo>
                      <a:lnTo>
                        <a:pt x="1551" y="91"/>
                      </a:lnTo>
                      <a:lnTo>
                        <a:pt x="1560" y="118"/>
                      </a:lnTo>
                      <a:lnTo>
                        <a:pt x="1563" y="145"/>
                      </a:lnTo>
                      <a:lnTo>
                        <a:pt x="1561" y="174"/>
                      </a:lnTo>
                      <a:lnTo>
                        <a:pt x="1552" y="202"/>
                      </a:lnTo>
                      <a:lnTo>
                        <a:pt x="1538" y="229"/>
                      </a:lnTo>
                      <a:lnTo>
                        <a:pt x="1254" y="657"/>
                      </a:lnTo>
                      <a:lnTo>
                        <a:pt x="310" y="657"/>
                      </a:lnTo>
                      <a:lnTo>
                        <a:pt x="25" y="229"/>
                      </a:lnTo>
                      <a:lnTo>
                        <a:pt x="11" y="202"/>
                      </a:lnTo>
                      <a:lnTo>
                        <a:pt x="2" y="174"/>
                      </a:lnTo>
                      <a:lnTo>
                        <a:pt x="0" y="145"/>
                      </a:lnTo>
                      <a:lnTo>
                        <a:pt x="3" y="118"/>
                      </a:lnTo>
                      <a:lnTo>
                        <a:pt x="12" y="91"/>
                      </a:lnTo>
                      <a:lnTo>
                        <a:pt x="25" y="67"/>
                      </a:lnTo>
                      <a:lnTo>
                        <a:pt x="41" y="46"/>
                      </a:lnTo>
                      <a:lnTo>
                        <a:pt x="63" y="28"/>
                      </a:lnTo>
                      <a:lnTo>
                        <a:pt x="87" y="15"/>
                      </a:lnTo>
                      <a:lnTo>
                        <a:pt x="115" y="6"/>
                      </a:lnTo>
                      <a:lnTo>
                        <a:pt x="145" y="2"/>
                      </a:lnTo>
                      <a:lnTo>
                        <a:pt x="7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</p:grpSp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xmlns="" id="{C6AE62B7-CCB4-451E-920F-23F045BA8EC4}"/>
                  </a:ext>
                </a:extLst>
              </p:cNvPr>
              <p:cNvGrpSpPr/>
              <p:nvPr/>
            </p:nvGrpSpPr>
            <p:grpSpPr>
              <a:xfrm>
                <a:off x="-2535530" y="3625430"/>
                <a:ext cx="284796" cy="277680"/>
                <a:chOff x="4276725" y="4691063"/>
                <a:chExt cx="347663" cy="349250"/>
              </a:xfrm>
              <a:solidFill>
                <a:sysClr val="window" lastClr="FFFFFF"/>
              </a:solidFill>
            </p:grpSpPr>
            <p:sp>
              <p:nvSpPr>
                <p:cNvPr id="162" name="Freeform 56">
                  <a:extLst>
                    <a:ext uri="{FF2B5EF4-FFF2-40B4-BE49-F238E27FC236}">
                      <a16:creationId xmlns:a16="http://schemas.microsoft.com/office/drawing/2014/main" xmlns="" id="{93D2BBD6-37E5-45D8-A92A-757D808936D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0225" y="4691063"/>
                  <a:ext cx="284163" cy="161925"/>
                </a:xfrm>
                <a:custGeom>
                  <a:avLst/>
                  <a:gdLst>
                    <a:gd name="T0" fmla="*/ 2252 w 2690"/>
                    <a:gd name="T1" fmla="*/ 1266 h 1529"/>
                    <a:gd name="T2" fmla="*/ 2362 w 2690"/>
                    <a:gd name="T3" fmla="*/ 1202 h 1529"/>
                    <a:gd name="T4" fmla="*/ 2182 w 2690"/>
                    <a:gd name="T5" fmla="*/ 848 h 1529"/>
                    <a:gd name="T6" fmla="*/ 2007 w 2690"/>
                    <a:gd name="T7" fmla="*/ 1266 h 1529"/>
                    <a:gd name="T8" fmla="*/ 2210 w 2690"/>
                    <a:gd name="T9" fmla="*/ 889 h 1529"/>
                    <a:gd name="T10" fmla="*/ 1945 w 2690"/>
                    <a:gd name="T11" fmla="*/ 591 h 1529"/>
                    <a:gd name="T12" fmla="*/ 1661 w 2690"/>
                    <a:gd name="T13" fmla="*/ 1266 h 1529"/>
                    <a:gd name="T14" fmla="*/ 1986 w 2690"/>
                    <a:gd name="T15" fmla="*/ 628 h 1529"/>
                    <a:gd name="T16" fmla="*/ 1657 w 2690"/>
                    <a:gd name="T17" fmla="*/ 403 h 1529"/>
                    <a:gd name="T18" fmla="*/ 1210 w 2690"/>
                    <a:gd name="T19" fmla="*/ 1266 h 1529"/>
                    <a:gd name="T20" fmla="*/ 1782 w 2690"/>
                    <a:gd name="T21" fmla="*/ 471 h 1529"/>
                    <a:gd name="T22" fmla="*/ 1657 w 2690"/>
                    <a:gd name="T23" fmla="*/ 403 h 1529"/>
                    <a:gd name="T24" fmla="*/ 574 w 2690"/>
                    <a:gd name="T25" fmla="*/ 348 h 1529"/>
                    <a:gd name="T26" fmla="*/ 445 w 2690"/>
                    <a:gd name="T27" fmla="*/ 403 h 1529"/>
                    <a:gd name="T28" fmla="*/ 478 w 2690"/>
                    <a:gd name="T29" fmla="*/ 530 h 1529"/>
                    <a:gd name="T30" fmla="*/ 1318 w 2690"/>
                    <a:gd name="T31" fmla="*/ 289 h 1529"/>
                    <a:gd name="T32" fmla="*/ 990 w 2690"/>
                    <a:gd name="T33" fmla="*/ 1045 h 1529"/>
                    <a:gd name="T34" fmla="*/ 1392 w 2690"/>
                    <a:gd name="T35" fmla="*/ 305 h 1529"/>
                    <a:gd name="T36" fmla="*/ 1052 w 2690"/>
                    <a:gd name="T37" fmla="*/ 263 h 1529"/>
                    <a:gd name="T38" fmla="*/ 906 w 2690"/>
                    <a:gd name="T39" fmla="*/ 271 h 1529"/>
                    <a:gd name="T40" fmla="*/ 737 w 2690"/>
                    <a:gd name="T41" fmla="*/ 792 h 1529"/>
                    <a:gd name="T42" fmla="*/ 1052 w 2690"/>
                    <a:gd name="T43" fmla="*/ 263 h 1529"/>
                    <a:gd name="T44" fmla="*/ 1146 w 2690"/>
                    <a:gd name="T45" fmla="*/ 2 h 1529"/>
                    <a:gd name="T46" fmla="*/ 1332 w 2690"/>
                    <a:gd name="T47" fmla="*/ 23 h 1529"/>
                    <a:gd name="T48" fmla="*/ 1512 w 2690"/>
                    <a:gd name="T49" fmla="*/ 64 h 1529"/>
                    <a:gd name="T50" fmla="*/ 1687 w 2690"/>
                    <a:gd name="T51" fmla="*/ 126 h 1529"/>
                    <a:gd name="T52" fmla="*/ 1853 w 2690"/>
                    <a:gd name="T53" fmla="*/ 206 h 1529"/>
                    <a:gd name="T54" fmla="*/ 2009 w 2690"/>
                    <a:gd name="T55" fmla="*/ 304 h 1529"/>
                    <a:gd name="T56" fmla="*/ 2155 w 2690"/>
                    <a:gd name="T57" fmla="*/ 421 h 1529"/>
                    <a:gd name="T58" fmla="*/ 2286 w 2690"/>
                    <a:gd name="T59" fmla="*/ 554 h 1529"/>
                    <a:gd name="T60" fmla="*/ 2400 w 2690"/>
                    <a:gd name="T61" fmla="*/ 698 h 1529"/>
                    <a:gd name="T62" fmla="*/ 2498 w 2690"/>
                    <a:gd name="T63" fmla="*/ 855 h 1529"/>
                    <a:gd name="T64" fmla="*/ 2577 w 2690"/>
                    <a:gd name="T65" fmla="*/ 1023 h 1529"/>
                    <a:gd name="T66" fmla="*/ 2637 w 2690"/>
                    <a:gd name="T67" fmla="*/ 1197 h 1529"/>
                    <a:gd name="T68" fmla="*/ 2677 w 2690"/>
                    <a:gd name="T69" fmla="*/ 1380 h 1529"/>
                    <a:gd name="T70" fmla="*/ 2689 w 2690"/>
                    <a:gd name="T71" fmla="*/ 1488 h 1529"/>
                    <a:gd name="T72" fmla="*/ 2677 w 2690"/>
                    <a:gd name="T73" fmla="*/ 1513 h 1529"/>
                    <a:gd name="T74" fmla="*/ 2653 w 2690"/>
                    <a:gd name="T75" fmla="*/ 1527 h 1529"/>
                    <a:gd name="T76" fmla="*/ 1123 w 2690"/>
                    <a:gd name="T77" fmla="*/ 1529 h 1529"/>
                    <a:gd name="T78" fmla="*/ 1097 w 2690"/>
                    <a:gd name="T79" fmla="*/ 1523 h 1529"/>
                    <a:gd name="T80" fmla="*/ 14 w 2690"/>
                    <a:gd name="T81" fmla="*/ 440 h 1529"/>
                    <a:gd name="T82" fmla="*/ 1 w 2690"/>
                    <a:gd name="T83" fmla="*/ 416 h 1529"/>
                    <a:gd name="T84" fmla="*/ 2 w 2690"/>
                    <a:gd name="T85" fmla="*/ 388 h 1529"/>
                    <a:gd name="T86" fmla="*/ 18 w 2690"/>
                    <a:gd name="T87" fmla="*/ 365 h 1529"/>
                    <a:gd name="T88" fmla="*/ 171 w 2690"/>
                    <a:gd name="T89" fmla="*/ 256 h 1529"/>
                    <a:gd name="T90" fmla="*/ 333 w 2690"/>
                    <a:gd name="T91" fmla="*/ 166 h 1529"/>
                    <a:gd name="T92" fmla="*/ 504 w 2690"/>
                    <a:gd name="T93" fmla="*/ 94 h 1529"/>
                    <a:gd name="T94" fmla="*/ 682 w 2690"/>
                    <a:gd name="T95" fmla="*/ 42 h 1529"/>
                    <a:gd name="T96" fmla="*/ 866 w 2690"/>
                    <a:gd name="T97" fmla="*/ 10 h 1529"/>
                    <a:gd name="T98" fmla="*/ 1052 w 2690"/>
                    <a:gd name="T99" fmla="*/ 0 h 1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690" h="1529">
                      <a:moveTo>
                        <a:pt x="2339" y="1139"/>
                      </a:moveTo>
                      <a:lnTo>
                        <a:pt x="2252" y="1266"/>
                      </a:lnTo>
                      <a:lnTo>
                        <a:pt x="2382" y="1266"/>
                      </a:lnTo>
                      <a:lnTo>
                        <a:pt x="2362" y="1202"/>
                      </a:lnTo>
                      <a:lnTo>
                        <a:pt x="2339" y="1139"/>
                      </a:lnTo>
                      <a:close/>
                      <a:moveTo>
                        <a:pt x="2182" y="848"/>
                      </a:moveTo>
                      <a:lnTo>
                        <a:pt x="1904" y="1266"/>
                      </a:lnTo>
                      <a:lnTo>
                        <a:pt x="2007" y="1266"/>
                      </a:lnTo>
                      <a:lnTo>
                        <a:pt x="2236" y="931"/>
                      </a:lnTo>
                      <a:lnTo>
                        <a:pt x="2210" y="889"/>
                      </a:lnTo>
                      <a:lnTo>
                        <a:pt x="2182" y="848"/>
                      </a:lnTo>
                      <a:close/>
                      <a:moveTo>
                        <a:pt x="1945" y="591"/>
                      </a:moveTo>
                      <a:lnTo>
                        <a:pt x="1497" y="1266"/>
                      </a:lnTo>
                      <a:lnTo>
                        <a:pt x="1661" y="1266"/>
                      </a:lnTo>
                      <a:lnTo>
                        <a:pt x="2046" y="686"/>
                      </a:lnTo>
                      <a:lnTo>
                        <a:pt x="1986" y="628"/>
                      </a:lnTo>
                      <a:lnTo>
                        <a:pt x="1945" y="591"/>
                      </a:lnTo>
                      <a:close/>
                      <a:moveTo>
                        <a:pt x="1657" y="403"/>
                      </a:moveTo>
                      <a:lnTo>
                        <a:pt x="1135" y="1190"/>
                      </a:lnTo>
                      <a:lnTo>
                        <a:pt x="1210" y="1266"/>
                      </a:lnTo>
                      <a:lnTo>
                        <a:pt x="1255" y="1266"/>
                      </a:lnTo>
                      <a:lnTo>
                        <a:pt x="1782" y="471"/>
                      </a:lnTo>
                      <a:lnTo>
                        <a:pt x="1721" y="436"/>
                      </a:lnTo>
                      <a:lnTo>
                        <a:pt x="1657" y="403"/>
                      </a:lnTo>
                      <a:close/>
                      <a:moveTo>
                        <a:pt x="615" y="334"/>
                      </a:moveTo>
                      <a:lnTo>
                        <a:pt x="574" y="348"/>
                      </a:lnTo>
                      <a:lnTo>
                        <a:pt x="509" y="374"/>
                      </a:lnTo>
                      <a:lnTo>
                        <a:pt x="445" y="403"/>
                      </a:lnTo>
                      <a:lnTo>
                        <a:pt x="382" y="436"/>
                      </a:lnTo>
                      <a:lnTo>
                        <a:pt x="478" y="530"/>
                      </a:lnTo>
                      <a:lnTo>
                        <a:pt x="615" y="334"/>
                      </a:lnTo>
                      <a:close/>
                      <a:moveTo>
                        <a:pt x="1318" y="289"/>
                      </a:moveTo>
                      <a:lnTo>
                        <a:pt x="883" y="937"/>
                      </a:lnTo>
                      <a:lnTo>
                        <a:pt x="990" y="1045"/>
                      </a:lnTo>
                      <a:lnTo>
                        <a:pt x="1466" y="326"/>
                      </a:lnTo>
                      <a:lnTo>
                        <a:pt x="1392" y="305"/>
                      </a:lnTo>
                      <a:lnTo>
                        <a:pt x="1318" y="289"/>
                      </a:lnTo>
                      <a:close/>
                      <a:moveTo>
                        <a:pt x="1052" y="263"/>
                      </a:moveTo>
                      <a:lnTo>
                        <a:pt x="979" y="265"/>
                      </a:lnTo>
                      <a:lnTo>
                        <a:pt x="906" y="271"/>
                      </a:lnTo>
                      <a:lnTo>
                        <a:pt x="622" y="676"/>
                      </a:lnTo>
                      <a:lnTo>
                        <a:pt x="737" y="792"/>
                      </a:lnTo>
                      <a:lnTo>
                        <a:pt x="1091" y="264"/>
                      </a:lnTo>
                      <a:lnTo>
                        <a:pt x="1052" y="263"/>
                      </a:lnTo>
                      <a:close/>
                      <a:moveTo>
                        <a:pt x="1052" y="0"/>
                      </a:moveTo>
                      <a:lnTo>
                        <a:pt x="1146" y="2"/>
                      </a:lnTo>
                      <a:lnTo>
                        <a:pt x="1239" y="10"/>
                      </a:lnTo>
                      <a:lnTo>
                        <a:pt x="1332" y="23"/>
                      </a:lnTo>
                      <a:lnTo>
                        <a:pt x="1423" y="41"/>
                      </a:lnTo>
                      <a:lnTo>
                        <a:pt x="1512" y="64"/>
                      </a:lnTo>
                      <a:lnTo>
                        <a:pt x="1600" y="92"/>
                      </a:lnTo>
                      <a:lnTo>
                        <a:pt x="1687" y="126"/>
                      </a:lnTo>
                      <a:lnTo>
                        <a:pt x="1771" y="164"/>
                      </a:lnTo>
                      <a:lnTo>
                        <a:pt x="1853" y="206"/>
                      </a:lnTo>
                      <a:lnTo>
                        <a:pt x="1933" y="253"/>
                      </a:lnTo>
                      <a:lnTo>
                        <a:pt x="2009" y="304"/>
                      </a:lnTo>
                      <a:lnTo>
                        <a:pt x="2084" y="361"/>
                      </a:lnTo>
                      <a:lnTo>
                        <a:pt x="2155" y="421"/>
                      </a:lnTo>
                      <a:lnTo>
                        <a:pt x="2223" y="485"/>
                      </a:lnTo>
                      <a:lnTo>
                        <a:pt x="2286" y="554"/>
                      </a:lnTo>
                      <a:lnTo>
                        <a:pt x="2345" y="625"/>
                      </a:lnTo>
                      <a:lnTo>
                        <a:pt x="2400" y="698"/>
                      </a:lnTo>
                      <a:lnTo>
                        <a:pt x="2451" y="776"/>
                      </a:lnTo>
                      <a:lnTo>
                        <a:pt x="2498" y="855"/>
                      </a:lnTo>
                      <a:lnTo>
                        <a:pt x="2540" y="937"/>
                      </a:lnTo>
                      <a:lnTo>
                        <a:pt x="2577" y="1023"/>
                      </a:lnTo>
                      <a:lnTo>
                        <a:pt x="2609" y="1109"/>
                      </a:lnTo>
                      <a:lnTo>
                        <a:pt x="2637" y="1197"/>
                      </a:lnTo>
                      <a:lnTo>
                        <a:pt x="2659" y="1288"/>
                      </a:lnTo>
                      <a:lnTo>
                        <a:pt x="2677" y="1380"/>
                      </a:lnTo>
                      <a:lnTo>
                        <a:pt x="2690" y="1474"/>
                      </a:lnTo>
                      <a:lnTo>
                        <a:pt x="2689" y="1488"/>
                      </a:lnTo>
                      <a:lnTo>
                        <a:pt x="2685" y="1501"/>
                      </a:lnTo>
                      <a:lnTo>
                        <a:pt x="2677" y="1513"/>
                      </a:lnTo>
                      <a:lnTo>
                        <a:pt x="2666" y="1522"/>
                      </a:lnTo>
                      <a:lnTo>
                        <a:pt x="2653" y="1527"/>
                      </a:lnTo>
                      <a:lnTo>
                        <a:pt x="2640" y="1529"/>
                      </a:lnTo>
                      <a:lnTo>
                        <a:pt x="1123" y="1529"/>
                      </a:lnTo>
                      <a:lnTo>
                        <a:pt x="1110" y="1528"/>
                      </a:lnTo>
                      <a:lnTo>
                        <a:pt x="1097" y="1523"/>
                      </a:lnTo>
                      <a:lnTo>
                        <a:pt x="1087" y="1515"/>
                      </a:lnTo>
                      <a:lnTo>
                        <a:pt x="14" y="440"/>
                      </a:lnTo>
                      <a:lnTo>
                        <a:pt x="6" y="429"/>
                      </a:lnTo>
                      <a:lnTo>
                        <a:pt x="1" y="416"/>
                      </a:lnTo>
                      <a:lnTo>
                        <a:pt x="0" y="402"/>
                      </a:lnTo>
                      <a:lnTo>
                        <a:pt x="2" y="388"/>
                      </a:lnTo>
                      <a:lnTo>
                        <a:pt x="9" y="375"/>
                      </a:lnTo>
                      <a:lnTo>
                        <a:pt x="18" y="365"/>
                      </a:lnTo>
                      <a:lnTo>
                        <a:pt x="93" y="308"/>
                      </a:lnTo>
                      <a:lnTo>
                        <a:pt x="171" y="256"/>
                      </a:lnTo>
                      <a:lnTo>
                        <a:pt x="250" y="208"/>
                      </a:lnTo>
                      <a:lnTo>
                        <a:pt x="333" y="166"/>
                      </a:lnTo>
                      <a:lnTo>
                        <a:pt x="417" y="128"/>
                      </a:lnTo>
                      <a:lnTo>
                        <a:pt x="504" y="94"/>
                      </a:lnTo>
                      <a:lnTo>
                        <a:pt x="592" y="65"/>
                      </a:lnTo>
                      <a:lnTo>
                        <a:pt x="682" y="42"/>
                      </a:lnTo>
                      <a:lnTo>
                        <a:pt x="773" y="24"/>
                      </a:lnTo>
                      <a:lnTo>
                        <a:pt x="866" y="10"/>
                      </a:lnTo>
                      <a:lnTo>
                        <a:pt x="958" y="3"/>
                      </a:lnTo>
                      <a:lnTo>
                        <a:pt x="105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63" name="Freeform 57">
                  <a:extLst>
                    <a:ext uri="{FF2B5EF4-FFF2-40B4-BE49-F238E27FC236}">
                      <a16:creationId xmlns:a16="http://schemas.microsoft.com/office/drawing/2014/main" xmlns="" id="{773274F4-217F-4EB4-A116-699EFD27B7C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6725" y="4754563"/>
                  <a:ext cx="157163" cy="250825"/>
                </a:xfrm>
                <a:custGeom>
                  <a:avLst/>
                  <a:gdLst>
                    <a:gd name="T0" fmla="*/ 403 w 1481"/>
                    <a:gd name="T1" fmla="*/ 446 h 2369"/>
                    <a:gd name="T2" fmla="*/ 348 w 1481"/>
                    <a:gd name="T3" fmla="*/ 575 h 2369"/>
                    <a:gd name="T4" fmla="*/ 301 w 1481"/>
                    <a:gd name="T5" fmla="*/ 731 h 2369"/>
                    <a:gd name="T6" fmla="*/ 273 w 1481"/>
                    <a:gd name="T7" fmla="*/ 891 h 2369"/>
                    <a:gd name="T8" fmla="*/ 263 w 1481"/>
                    <a:gd name="T9" fmla="*/ 1053 h 2369"/>
                    <a:gd name="T10" fmla="*/ 276 w 1481"/>
                    <a:gd name="T11" fmla="*/ 1241 h 2369"/>
                    <a:gd name="T12" fmla="*/ 312 w 1481"/>
                    <a:gd name="T13" fmla="*/ 1423 h 2369"/>
                    <a:gd name="T14" fmla="*/ 373 w 1481"/>
                    <a:gd name="T15" fmla="*/ 1598 h 2369"/>
                    <a:gd name="T16" fmla="*/ 448 w 1481"/>
                    <a:gd name="T17" fmla="*/ 1748 h 2369"/>
                    <a:gd name="T18" fmla="*/ 529 w 1481"/>
                    <a:gd name="T19" fmla="*/ 1872 h 2369"/>
                    <a:gd name="T20" fmla="*/ 624 w 1481"/>
                    <a:gd name="T21" fmla="*/ 1988 h 2369"/>
                    <a:gd name="T22" fmla="*/ 435 w 1481"/>
                    <a:gd name="T23" fmla="*/ 383 h 2369"/>
                    <a:gd name="T24" fmla="*/ 415 w 1481"/>
                    <a:gd name="T25" fmla="*/ 1 h 2369"/>
                    <a:gd name="T26" fmla="*/ 439 w 1481"/>
                    <a:gd name="T27" fmla="*/ 15 h 2369"/>
                    <a:gd name="T28" fmla="*/ 1475 w 1481"/>
                    <a:gd name="T29" fmla="*/ 1054 h 2369"/>
                    <a:gd name="T30" fmla="*/ 1481 w 1481"/>
                    <a:gd name="T31" fmla="*/ 1081 h 2369"/>
                    <a:gd name="T32" fmla="*/ 1474 w 1481"/>
                    <a:gd name="T33" fmla="*/ 1106 h 2369"/>
                    <a:gd name="T34" fmla="*/ 704 w 1481"/>
                    <a:gd name="T35" fmla="*/ 2356 h 2369"/>
                    <a:gd name="T36" fmla="*/ 679 w 1481"/>
                    <a:gd name="T37" fmla="*/ 2368 h 2369"/>
                    <a:gd name="T38" fmla="*/ 654 w 1481"/>
                    <a:gd name="T39" fmla="*/ 2366 h 2369"/>
                    <a:gd name="T40" fmla="*/ 564 w 1481"/>
                    <a:gd name="T41" fmla="*/ 2298 h 2369"/>
                    <a:gd name="T42" fmla="*/ 429 w 1481"/>
                    <a:gd name="T43" fmla="*/ 2166 h 2369"/>
                    <a:gd name="T44" fmla="*/ 311 w 1481"/>
                    <a:gd name="T45" fmla="*/ 2020 h 2369"/>
                    <a:gd name="T46" fmla="*/ 211 w 1481"/>
                    <a:gd name="T47" fmla="*/ 1863 h 2369"/>
                    <a:gd name="T48" fmla="*/ 128 w 1481"/>
                    <a:gd name="T49" fmla="*/ 1696 h 2369"/>
                    <a:gd name="T50" fmla="*/ 66 w 1481"/>
                    <a:gd name="T51" fmla="*/ 1521 h 2369"/>
                    <a:gd name="T52" fmla="*/ 24 w 1481"/>
                    <a:gd name="T53" fmla="*/ 1338 h 2369"/>
                    <a:gd name="T54" fmla="*/ 3 w 1481"/>
                    <a:gd name="T55" fmla="*/ 1150 h 2369"/>
                    <a:gd name="T56" fmla="*/ 3 w 1481"/>
                    <a:gd name="T57" fmla="*/ 960 h 2369"/>
                    <a:gd name="T58" fmla="*/ 24 w 1481"/>
                    <a:gd name="T59" fmla="*/ 775 h 2369"/>
                    <a:gd name="T60" fmla="*/ 66 w 1481"/>
                    <a:gd name="T61" fmla="*/ 593 h 2369"/>
                    <a:gd name="T62" fmla="*/ 127 w 1481"/>
                    <a:gd name="T63" fmla="*/ 419 h 2369"/>
                    <a:gd name="T64" fmla="*/ 209 w 1481"/>
                    <a:gd name="T65" fmla="*/ 251 h 2369"/>
                    <a:gd name="T66" fmla="*/ 308 w 1481"/>
                    <a:gd name="T67" fmla="*/ 93 h 2369"/>
                    <a:gd name="T68" fmla="*/ 374 w 1481"/>
                    <a:gd name="T69" fmla="*/ 9 h 2369"/>
                    <a:gd name="T70" fmla="*/ 401 w 1481"/>
                    <a:gd name="T71" fmla="*/ 0 h 2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81" h="2369">
                      <a:moveTo>
                        <a:pt x="435" y="383"/>
                      </a:moveTo>
                      <a:lnTo>
                        <a:pt x="403" y="446"/>
                      </a:lnTo>
                      <a:lnTo>
                        <a:pt x="373" y="510"/>
                      </a:lnTo>
                      <a:lnTo>
                        <a:pt x="348" y="575"/>
                      </a:lnTo>
                      <a:lnTo>
                        <a:pt x="322" y="653"/>
                      </a:lnTo>
                      <a:lnTo>
                        <a:pt x="301" y="731"/>
                      </a:lnTo>
                      <a:lnTo>
                        <a:pt x="284" y="810"/>
                      </a:lnTo>
                      <a:lnTo>
                        <a:pt x="273" y="891"/>
                      </a:lnTo>
                      <a:lnTo>
                        <a:pt x="266" y="972"/>
                      </a:lnTo>
                      <a:lnTo>
                        <a:pt x="263" y="1053"/>
                      </a:lnTo>
                      <a:lnTo>
                        <a:pt x="266" y="1148"/>
                      </a:lnTo>
                      <a:lnTo>
                        <a:pt x="276" y="1241"/>
                      </a:lnTo>
                      <a:lnTo>
                        <a:pt x="291" y="1333"/>
                      </a:lnTo>
                      <a:lnTo>
                        <a:pt x="312" y="1423"/>
                      </a:lnTo>
                      <a:lnTo>
                        <a:pt x="340" y="1512"/>
                      </a:lnTo>
                      <a:lnTo>
                        <a:pt x="373" y="1598"/>
                      </a:lnTo>
                      <a:lnTo>
                        <a:pt x="413" y="1683"/>
                      </a:lnTo>
                      <a:lnTo>
                        <a:pt x="448" y="1748"/>
                      </a:lnTo>
                      <a:lnTo>
                        <a:pt x="487" y="1811"/>
                      </a:lnTo>
                      <a:lnTo>
                        <a:pt x="529" y="1872"/>
                      </a:lnTo>
                      <a:lnTo>
                        <a:pt x="574" y="1931"/>
                      </a:lnTo>
                      <a:lnTo>
                        <a:pt x="624" y="1988"/>
                      </a:lnTo>
                      <a:lnTo>
                        <a:pt x="1162" y="1111"/>
                      </a:lnTo>
                      <a:lnTo>
                        <a:pt x="435" y="383"/>
                      </a:lnTo>
                      <a:close/>
                      <a:moveTo>
                        <a:pt x="401" y="0"/>
                      </a:moveTo>
                      <a:lnTo>
                        <a:pt x="415" y="1"/>
                      </a:lnTo>
                      <a:lnTo>
                        <a:pt x="428" y="6"/>
                      </a:lnTo>
                      <a:lnTo>
                        <a:pt x="439" y="15"/>
                      </a:lnTo>
                      <a:lnTo>
                        <a:pt x="1466" y="1043"/>
                      </a:lnTo>
                      <a:lnTo>
                        <a:pt x="1475" y="1054"/>
                      </a:lnTo>
                      <a:lnTo>
                        <a:pt x="1480" y="1067"/>
                      </a:lnTo>
                      <a:lnTo>
                        <a:pt x="1481" y="1081"/>
                      </a:lnTo>
                      <a:lnTo>
                        <a:pt x="1479" y="1094"/>
                      </a:lnTo>
                      <a:lnTo>
                        <a:pt x="1474" y="1106"/>
                      </a:lnTo>
                      <a:lnTo>
                        <a:pt x="713" y="2345"/>
                      </a:lnTo>
                      <a:lnTo>
                        <a:pt x="704" y="2356"/>
                      </a:lnTo>
                      <a:lnTo>
                        <a:pt x="692" y="2364"/>
                      </a:lnTo>
                      <a:lnTo>
                        <a:pt x="679" y="2368"/>
                      </a:lnTo>
                      <a:lnTo>
                        <a:pt x="670" y="2369"/>
                      </a:lnTo>
                      <a:lnTo>
                        <a:pt x="654" y="2366"/>
                      </a:lnTo>
                      <a:lnTo>
                        <a:pt x="639" y="2359"/>
                      </a:lnTo>
                      <a:lnTo>
                        <a:pt x="564" y="2298"/>
                      </a:lnTo>
                      <a:lnTo>
                        <a:pt x="494" y="2234"/>
                      </a:lnTo>
                      <a:lnTo>
                        <a:pt x="429" y="2166"/>
                      </a:lnTo>
                      <a:lnTo>
                        <a:pt x="368" y="2094"/>
                      </a:lnTo>
                      <a:lnTo>
                        <a:pt x="311" y="2020"/>
                      </a:lnTo>
                      <a:lnTo>
                        <a:pt x="259" y="1944"/>
                      </a:lnTo>
                      <a:lnTo>
                        <a:pt x="211" y="1863"/>
                      </a:lnTo>
                      <a:lnTo>
                        <a:pt x="167" y="1781"/>
                      </a:lnTo>
                      <a:lnTo>
                        <a:pt x="128" y="1696"/>
                      </a:lnTo>
                      <a:lnTo>
                        <a:pt x="95" y="1610"/>
                      </a:lnTo>
                      <a:lnTo>
                        <a:pt x="66" y="1521"/>
                      </a:lnTo>
                      <a:lnTo>
                        <a:pt x="43" y="1430"/>
                      </a:lnTo>
                      <a:lnTo>
                        <a:pt x="24" y="1338"/>
                      </a:lnTo>
                      <a:lnTo>
                        <a:pt x="11" y="1244"/>
                      </a:lnTo>
                      <a:lnTo>
                        <a:pt x="3" y="1150"/>
                      </a:lnTo>
                      <a:lnTo>
                        <a:pt x="0" y="1053"/>
                      </a:lnTo>
                      <a:lnTo>
                        <a:pt x="3" y="960"/>
                      </a:lnTo>
                      <a:lnTo>
                        <a:pt x="11" y="867"/>
                      </a:lnTo>
                      <a:lnTo>
                        <a:pt x="24" y="775"/>
                      </a:lnTo>
                      <a:lnTo>
                        <a:pt x="42" y="684"/>
                      </a:lnTo>
                      <a:lnTo>
                        <a:pt x="66" y="593"/>
                      </a:lnTo>
                      <a:lnTo>
                        <a:pt x="94" y="505"/>
                      </a:lnTo>
                      <a:lnTo>
                        <a:pt x="127" y="419"/>
                      </a:lnTo>
                      <a:lnTo>
                        <a:pt x="165" y="333"/>
                      </a:lnTo>
                      <a:lnTo>
                        <a:pt x="209" y="251"/>
                      </a:lnTo>
                      <a:lnTo>
                        <a:pt x="256" y="170"/>
                      </a:lnTo>
                      <a:lnTo>
                        <a:pt x="308" y="93"/>
                      </a:lnTo>
                      <a:lnTo>
                        <a:pt x="364" y="19"/>
                      </a:lnTo>
                      <a:lnTo>
                        <a:pt x="374" y="9"/>
                      </a:lnTo>
                      <a:lnTo>
                        <a:pt x="387" y="3"/>
                      </a:lnTo>
                      <a:lnTo>
                        <a:pt x="40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64" name="Freeform 58">
                  <a:extLst>
                    <a:ext uri="{FF2B5EF4-FFF2-40B4-BE49-F238E27FC236}">
                      <a16:creationId xmlns:a16="http://schemas.microsoft.com/office/drawing/2014/main" xmlns="" id="{180ACD5B-5A83-4CFE-9996-0214D105E7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3563" y="4878388"/>
                  <a:ext cx="250825" cy="161925"/>
                </a:xfrm>
                <a:custGeom>
                  <a:avLst/>
                  <a:gdLst>
                    <a:gd name="T0" fmla="*/ 832 w 2375"/>
                    <a:gd name="T1" fmla="*/ 0 h 1530"/>
                    <a:gd name="T2" fmla="*/ 2325 w 2375"/>
                    <a:gd name="T3" fmla="*/ 0 h 1530"/>
                    <a:gd name="T4" fmla="*/ 2338 w 2375"/>
                    <a:gd name="T5" fmla="*/ 2 h 1530"/>
                    <a:gd name="T6" fmla="*/ 2351 w 2375"/>
                    <a:gd name="T7" fmla="*/ 8 h 1530"/>
                    <a:gd name="T8" fmla="*/ 2362 w 2375"/>
                    <a:gd name="T9" fmla="*/ 17 h 1530"/>
                    <a:gd name="T10" fmla="*/ 2370 w 2375"/>
                    <a:gd name="T11" fmla="*/ 29 h 1530"/>
                    <a:gd name="T12" fmla="*/ 2374 w 2375"/>
                    <a:gd name="T13" fmla="*/ 42 h 1530"/>
                    <a:gd name="T14" fmla="*/ 2375 w 2375"/>
                    <a:gd name="T15" fmla="*/ 56 h 1530"/>
                    <a:gd name="T16" fmla="*/ 2362 w 2375"/>
                    <a:gd name="T17" fmla="*/ 150 h 1530"/>
                    <a:gd name="T18" fmla="*/ 2344 w 2375"/>
                    <a:gd name="T19" fmla="*/ 242 h 1530"/>
                    <a:gd name="T20" fmla="*/ 2322 w 2375"/>
                    <a:gd name="T21" fmla="*/ 333 h 1530"/>
                    <a:gd name="T22" fmla="*/ 2294 w 2375"/>
                    <a:gd name="T23" fmla="*/ 421 h 1530"/>
                    <a:gd name="T24" fmla="*/ 2262 w 2375"/>
                    <a:gd name="T25" fmla="*/ 507 h 1530"/>
                    <a:gd name="T26" fmla="*/ 2225 w 2375"/>
                    <a:gd name="T27" fmla="*/ 592 h 1530"/>
                    <a:gd name="T28" fmla="*/ 2183 w 2375"/>
                    <a:gd name="T29" fmla="*/ 674 h 1530"/>
                    <a:gd name="T30" fmla="*/ 2136 w 2375"/>
                    <a:gd name="T31" fmla="*/ 754 h 1530"/>
                    <a:gd name="T32" fmla="*/ 2085 w 2375"/>
                    <a:gd name="T33" fmla="*/ 831 h 1530"/>
                    <a:gd name="T34" fmla="*/ 2030 w 2375"/>
                    <a:gd name="T35" fmla="*/ 905 h 1530"/>
                    <a:gd name="T36" fmla="*/ 1971 w 2375"/>
                    <a:gd name="T37" fmla="*/ 976 h 1530"/>
                    <a:gd name="T38" fmla="*/ 1908 w 2375"/>
                    <a:gd name="T39" fmla="*/ 1045 h 1530"/>
                    <a:gd name="T40" fmla="*/ 1840 w 2375"/>
                    <a:gd name="T41" fmla="*/ 1109 h 1530"/>
                    <a:gd name="T42" fmla="*/ 1769 w 2375"/>
                    <a:gd name="T43" fmla="*/ 1169 h 1530"/>
                    <a:gd name="T44" fmla="*/ 1694 w 2375"/>
                    <a:gd name="T45" fmla="*/ 1226 h 1530"/>
                    <a:gd name="T46" fmla="*/ 1618 w 2375"/>
                    <a:gd name="T47" fmla="*/ 1277 h 1530"/>
                    <a:gd name="T48" fmla="*/ 1538 w 2375"/>
                    <a:gd name="T49" fmla="*/ 1324 h 1530"/>
                    <a:gd name="T50" fmla="*/ 1456 w 2375"/>
                    <a:gd name="T51" fmla="*/ 1366 h 1530"/>
                    <a:gd name="T52" fmla="*/ 1372 w 2375"/>
                    <a:gd name="T53" fmla="*/ 1404 h 1530"/>
                    <a:gd name="T54" fmla="*/ 1285 w 2375"/>
                    <a:gd name="T55" fmla="*/ 1437 h 1530"/>
                    <a:gd name="T56" fmla="*/ 1197 w 2375"/>
                    <a:gd name="T57" fmla="*/ 1465 h 1530"/>
                    <a:gd name="T58" fmla="*/ 1108 w 2375"/>
                    <a:gd name="T59" fmla="*/ 1488 h 1530"/>
                    <a:gd name="T60" fmla="*/ 1017 w 2375"/>
                    <a:gd name="T61" fmla="*/ 1506 h 1530"/>
                    <a:gd name="T62" fmla="*/ 924 w 2375"/>
                    <a:gd name="T63" fmla="*/ 1519 h 1530"/>
                    <a:gd name="T64" fmla="*/ 831 w 2375"/>
                    <a:gd name="T65" fmla="*/ 1527 h 1530"/>
                    <a:gd name="T66" fmla="*/ 737 w 2375"/>
                    <a:gd name="T67" fmla="*/ 1530 h 1530"/>
                    <a:gd name="T68" fmla="*/ 644 w 2375"/>
                    <a:gd name="T69" fmla="*/ 1527 h 1530"/>
                    <a:gd name="T70" fmla="*/ 553 w 2375"/>
                    <a:gd name="T71" fmla="*/ 1520 h 1530"/>
                    <a:gd name="T72" fmla="*/ 462 w 2375"/>
                    <a:gd name="T73" fmla="*/ 1507 h 1530"/>
                    <a:gd name="T74" fmla="*/ 373 w 2375"/>
                    <a:gd name="T75" fmla="*/ 1490 h 1530"/>
                    <a:gd name="T76" fmla="*/ 285 w 2375"/>
                    <a:gd name="T77" fmla="*/ 1468 h 1530"/>
                    <a:gd name="T78" fmla="*/ 199 w 2375"/>
                    <a:gd name="T79" fmla="*/ 1440 h 1530"/>
                    <a:gd name="T80" fmla="*/ 113 w 2375"/>
                    <a:gd name="T81" fmla="*/ 1407 h 1530"/>
                    <a:gd name="T82" fmla="*/ 29 w 2375"/>
                    <a:gd name="T83" fmla="*/ 1370 h 1530"/>
                    <a:gd name="T84" fmla="*/ 17 w 2375"/>
                    <a:gd name="T85" fmla="*/ 1362 h 1530"/>
                    <a:gd name="T86" fmla="*/ 8 w 2375"/>
                    <a:gd name="T87" fmla="*/ 1352 h 1530"/>
                    <a:gd name="T88" fmla="*/ 2 w 2375"/>
                    <a:gd name="T89" fmla="*/ 1339 h 1530"/>
                    <a:gd name="T90" fmla="*/ 0 w 2375"/>
                    <a:gd name="T91" fmla="*/ 1325 h 1530"/>
                    <a:gd name="T92" fmla="*/ 2 w 2375"/>
                    <a:gd name="T93" fmla="*/ 1311 h 1530"/>
                    <a:gd name="T94" fmla="*/ 8 w 2375"/>
                    <a:gd name="T95" fmla="*/ 1298 h 1530"/>
                    <a:gd name="T96" fmla="*/ 789 w 2375"/>
                    <a:gd name="T97" fmla="*/ 24 h 1530"/>
                    <a:gd name="T98" fmla="*/ 798 w 2375"/>
                    <a:gd name="T99" fmla="*/ 14 h 1530"/>
                    <a:gd name="T100" fmla="*/ 808 w 2375"/>
                    <a:gd name="T101" fmla="*/ 7 h 1530"/>
                    <a:gd name="T102" fmla="*/ 820 w 2375"/>
                    <a:gd name="T103" fmla="*/ 2 h 1530"/>
                    <a:gd name="T104" fmla="*/ 832 w 2375"/>
                    <a:gd name="T105" fmla="*/ 0 h 15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375" h="1530">
                      <a:moveTo>
                        <a:pt x="832" y="0"/>
                      </a:moveTo>
                      <a:lnTo>
                        <a:pt x="2325" y="0"/>
                      </a:lnTo>
                      <a:lnTo>
                        <a:pt x="2338" y="2"/>
                      </a:lnTo>
                      <a:lnTo>
                        <a:pt x="2351" y="8"/>
                      </a:lnTo>
                      <a:lnTo>
                        <a:pt x="2362" y="17"/>
                      </a:lnTo>
                      <a:lnTo>
                        <a:pt x="2370" y="29"/>
                      </a:lnTo>
                      <a:lnTo>
                        <a:pt x="2374" y="42"/>
                      </a:lnTo>
                      <a:lnTo>
                        <a:pt x="2375" y="56"/>
                      </a:lnTo>
                      <a:lnTo>
                        <a:pt x="2362" y="150"/>
                      </a:lnTo>
                      <a:lnTo>
                        <a:pt x="2344" y="242"/>
                      </a:lnTo>
                      <a:lnTo>
                        <a:pt x="2322" y="333"/>
                      </a:lnTo>
                      <a:lnTo>
                        <a:pt x="2294" y="421"/>
                      </a:lnTo>
                      <a:lnTo>
                        <a:pt x="2262" y="507"/>
                      </a:lnTo>
                      <a:lnTo>
                        <a:pt x="2225" y="592"/>
                      </a:lnTo>
                      <a:lnTo>
                        <a:pt x="2183" y="674"/>
                      </a:lnTo>
                      <a:lnTo>
                        <a:pt x="2136" y="754"/>
                      </a:lnTo>
                      <a:lnTo>
                        <a:pt x="2085" y="831"/>
                      </a:lnTo>
                      <a:lnTo>
                        <a:pt x="2030" y="905"/>
                      </a:lnTo>
                      <a:lnTo>
                        <a:pt x="1971" y="976"/>
                      </a:lnTo>
                      <a:lnTo>
                        <a:pt x="1908" y="1045"/>
                      </a:lnTo>
                      <a:lnTo>
                        <a:pt x="1840" y="1109"/>
                      </a:lnTo>
                      <a:lnTo>
                        <a:pt x="1769" y="1169"/>
                      </a:lnTo>
                      <a:lnTo>
                        <a:pt x="1694" y="1226"/>
                      </a:lnTo>
                      <a:lnTo>
                        <a:pt x="1618" y="1277"/>
                      </a:lnTo>
                      <a:lnTo>
                        <a:pt x="1538" y="1324"/>
                      </a:lnTo>
                      <a:lnTo>
                        <a:pt x="1456" y="1366"/>
                      </a:lnTo>
                      <a:lnTo>
                        <a:pt x="1372" y="1404"/>
                      </a:lnTo>
                      <a:lnTo>
                        <a:pt x="1285" y="1437"/>
                      </a:lnTo>
                      <a:lnTo>
                        <a:pt x="1197" y="1465"/>
                      </a:lnTo>
                      <a:lnTo>
                        <a:pt x="1108" y="1488"/>
                      </a:lnTo>
                      <a:lnTo>
                        <a:pt x="1017" y="1506"/>
                      </a:lnTo>
                      <a:lnTo>
                        <a:pt x="924" y="1519"/>
                      </a:lnTo>
                      <a:lnTo>
                        <a:pt x="831" y="1527"/>
                      </a:lnTo>
                      <a:lnTo>
                        <a:pt x="737" y="1530"/>
                      </a:lnTo>
                      <a:lnTo>
                        <a:pt x="644" y="1527"/>
                      </a:lnTo>
                      <a:lnTo>
                        <a:pt x="553" y="1520"/>
                      </a:lnTo>
                      <a:lnTo>
                        <a:pt x="462" y="1507"/>
                      </a:lnTo>
                      <a:lnTo>
                        <a:pt x="373" y="1490"/>
                      </a:lnTo>
                      <a:lnTo>
                        <a:pt x="285" y="1468"/>
                      </a:lnTo>
                      <a:lnTo>
                        <a:pt x="199" y="1440"/>
                      </a:lnTo>
                      <a:lnTo>
                        <a:pt x="113" y="1407"/>
                      </a:lnTo>
                      <a:lnTo>
                        <a:pt x="29" y="1370"/>
                      </a:lnTo>
                      <a:lnTo>
                        <a:pt x="17" y="1362"/>
                      </a:lnTo>
                      <a:lnTo>
                        <a:pt x="8" y="1352"/>
                      </a:lnTo>
                      <a:lnTo>
                        <a:pt x="2" y="1339"/>
                      </a:lnTo>
                      <a:lnTo>
                        <a:pt x="0" y="1325"/>
                      </a:lnTo>
                      <a:lnTo>
                        <a:pt x="2" y="1311"/>
                      </a:lnTo>
                      <a:lnTo>
                        <a:pt x="8" y="1298"/>
                      </a:lnTo>
                      <a:lnTo>
                        <a:pt x="789" y="24"/>
                      </a:lnTo>
                      <a:lnTo>
                        <a:pt x="798" y="14"/>
                      </a:lnTo>
                      <a:lnTo>
                        <a:pt x="808" y="7"/>
                      </a:lnTo>
                      <a:lnTo>
                        <a:pt x="820" y="2"/>
                      </a:lnTo>
                      <a:lnTo>
                        <a:pt x="83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</p:grp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xmlns="" id="{26B1041B-B6EE-4EE6-A7D4-6BF8CD635D71}"/>
                  </a:ext>
                </a:extLst>
              </p:cNvPr>
              <p:cNvGrpSpPr/>
              <p:nvPr/>
            </p:nvGrpSpPr>
            <p:grpSpPr>
              <a:xfrm>
                <a:off x="-4122705" y="3612465"/>
                <a:ext cx="305634" cy="303612"/>
                <a:chOff x="5509038" y="2829908"/>
                <a:chExt cx="376386" cy="373901"/>
              </a:xfrm>
              <a:solidFill>
                <a:sysClr val="window" lastClr="FFFFFF"/>
              </a:solidFill>
            </p:grpSpPr>
            <p:sp>
              <p:nvSpPr>
                <p:cNvPr id="159" name="Freeform 6">
                  <a:extLst>
                    <a:ext uri="{FF2B5EF4-FFF2-40B4-BE49-F238E27FC236}">
                      <a16:creationId xmlns:a16="http://schemas.microsoft.com/office/drawing/2014/main" xmlns="" id="{4DA2B49E-496F-4F2F-9F6C-B58C77DB63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9038" y="2887049"/>
                  <a:ext cx="318002" cy="316760"/>
                </a:xfrm>
                <a:custGeom>
                  <a:avLst/>
                  <a:gdLst>
                    <a:gd name="T0" fmla="*/ 910 w 2818"/>
                    <a:gd name="T1" fmla="*/ 10 h 2801"/>
                    <a:gd name="T2" fmla="*/ 1156 w 2818"/>
                    <a:gd name="T3" fmla="*/ 65 h 2801"/>
                    <a:gd name="T4" fmla="*/ 1408 w 2818"/>
                    <a:gd name="T5" fmla="*/ 164 h 2801"/>
                    <a:gd name="T6" fmla="*/ 1660 w 2818"/>
                    <a:gd name="T7" fmla="*/ 305 h 2801"/>
                    <a:gd name="T8" fmla="*/ 1667 w 2818"/>
                    <a:gd name="T9" fmla="*/ 440 h 2801"/>
                    <a:gd name="T10" fmla="*/ 1530 w 2818"/>
                    <a:gd name="T11" fmla="*/ 624 h 2801"/>
                    <a:gd name="T12" fmla="*/ 1309 w 2818"/>
                    <a:gd name="T13" fmla="*/ 493 h 2801"/>
                    <a:gd name="T14" fmla="*/ 1092 w 2818"/>
                    <a:gd name="T15" fmla="*/ 400 h 2801"/>
                    <a:gd name="T16" fmla="*/ 884 w 2818"/>
                    <a:gd name="T17" fmla="*/ 348 h 2801"/>
                    <a:gd name="T18" fmla="*/ 697 w 2818"/>
                    <a:gd name="T19" fmla="*/ 340 h 2801"/>
                    <a:gd name="T20" fmla="*/ 554 w 2818"/>
                    <a:gd name="T21" fmla="*/ 372 h 2801"/>
                    <a:gd name="T22" fmla="*/ 445 w 2818"/>
                    <a:gd name="T23" fmla="*/ 444 h 2801"/>
                    <a:gd name="T24" fmla="*/ 377 w 2818"/>
                    <a:gd name="T25" fmla="*/ 547 h 2801"/>
                    <a:gd name="T26" fmla="*/ 344 w 2818"/>
                    <a:gd name="T27" fmla="*/ 684 h 2801"/>
                    <a:gd name="T28" fmla="*/ 348 w 2818"/>
                    <a:gd name="T29" fmla="*/ 849 h 2801"/>
                    <a:gd name="T30" fmla="*/ 388 w 2818"/>
                    <a:gd name="T31" fmla="*/ 1035 h 2801"/>
                    <a:gd name="T32" fmla="*/ 465 w 2818"/>
                    <a:gd name="T33" fmla="*/ 1236 h 2801"/>
                    <a:gd name="T34" fmla="*/ 580 w 2818"/>
                    <a:gd name="T35" fmla="*/ 1449 h 2801"/>
                    <a:gd name="T36" fmla="*/ 734 w 2818"/>
                    <a:gd name="T37" fmla="*/ 1665 h 2801"/>
                    <a:gd name="T38" fmla="*/ 927 w 2818"/>
                    <a:gd name="T39" fmla="*/ 1879 h 2801"/>
                    <a:gd name="T40" fmla="*/ 1138 w 2818"/>
                    <a:gd name="T41" fmla="*/ 2066 h 2801"/>
                    <a:gd name="T42" fmla="*/ 1357 w 2818"/>
                    <a:gd name="T43" fmla="*/ 2222 h 2801"/>
                    <a:gd name="T44" fmla="*/ 1578 w 2818"/>
                    <a:gd name="T45" fmla="*/ 2342 h 2801"/>
                    <a:gd name="T46" fmla="*/ 1795 w 2818"/>
                    <a:gd name="T47" fmla="*/ 2422 h 2801"/>
                    <a:gd name="T48" fmla="*/ 2000 w 2818"/>
                    <a:gd name="T49" fmla="*/ 2461 h 2801"/>
                    <a:gd name="T50" fmla="*/ 2171 w 2818"/>
                    <a:gd name="T51" fmla="*/ 2454 h 2801"/>
                    <a:gd name="T52" fmla="*/ 2303 w 2818"/>
                    <a:gd name="T53" fmla="*/ 2409 h 2801"/>
                    <a:gd name="T54" fmla="*/ 2399 w 2818"/>
                    <a:gd name="T55" fmla="*/ 2326 h 2801"/>
                    <a:gd name="T56" fmla="*/ 2455 w 2818"/>
                    <a:gd name="T57" fmla="*/ 2214 h 2801"/>
                    <a:gd name="T58" fmla="*/ 2477 w 2818"/>
                    <a:gd name="T59" fmla="*/ 2073 h 2801"/>
                    <a:gd name="T60" fmla="*/ 2465 w 2818"/>
                    <a:gd name="T61" fmla="*/ 1906 h 2801"/>
                    <a:gd name="T62" fmla="*/ 2410 w 2818"/>
                    <a:gd name="T63" fmla="*/ 1701 h 2801"/>
                    <a:gd name="T64" fmla="*/ 2294 w 2818"/>
                    <a:gd name="T65" fmla="*/ 1449 h 2801"/>
                    <a:gd name="T66" fmla="*/ 2252 w 2818"/>
                    <a:gd name="T67" fmla="*/ 1241 h 2801"/>
                    <a:gd name="T68" fmla="*/ 2436 w 2818"/>
                    <a:gd name="T69" fmla="*/ 1087 h 2801"/>
                    <a:gd name="T70" fmla="*/ 2568 w 2818"/>
                    <a:gd name="T71" fmla="*/ 1244 h 2801"/>
                    <a:gd name="T72" fmla="*/ 2701 w 2818"/>
                    <a:gd name="T73" fmla="*/ 1513 h 2801"/>
                    <a:gd name="T74" fmla="*/ 2785 w 2818"/>
                    <a:gd name="T75" fmla="*/ 1772 h 2801"/>
                    <a:gd name="T76" fmla="*/ 2817 w 2818"/>
                    <a:gd name="T77" fmla="*/ 2001 h 2801"/>
                    <a:gd name="T78" fmla="*/ 2807 w 2818"/>
                    <a:gd name="T79" fmla="*/ 2209 h 2801"/>
                    <a:gd name="T80" fmla="*/ 2751 w 2818"/>
                    <a:gd name="T81" fmla="*/ 2393 h 2801"/>
                    <a:gd name="T82" fmla="*/ 2654 w 2818"/>
                    <a:gd name="T83" fmla="*/ 2550 h 2801"/>
                    <a:gd name="T84" fmla="*/ 2525 w 2818"/>
                    <a:gd name="T85" fmla="*/ 2669 h 2801"/>
                    <a:gd name="T86" fmla="*/ 2371 w 2818"/>
                    <a:gd name="T87" fmla="*/ 2749 h 2801"/>
                    <a:gd name="T88" fmla="*/ 2194 w 2818"/>
                    <a:gd name="T89" fmla="*/ 2792 h 2801"/>
                    <a:gd name="T90" fmla="*/ 1982 w 2818"/>
                    <a:gd name="T91" fmla="*/ 2799 h 2801"/>
                    <a:gd name="T92" fmla="*/ 1727 w 2818"/>
                    <a:gd name="T93" fmla="*/ 2755 h 2801"/>
                    <a:gd name="T94" fmla="*/ 1464 w 2818"/>
                    <a:gd name="T95" fmla="*/ 2661 h 2801"/>
                    <a:gd name="T96" fmla="*/ 1198 w 2818"/>
                    <a:gd name="T97" fmla="*/ 2522 h 2801"/>
                    <a:gd name="T98" fmla="*/ 936 w 2818"/>
                    <a:gd name="T99" fmla="*/ 2340 h 2801"/>
                    <a:gd name="T100" fmla="*/ 686 w 2818"/>
                    <a:gd name="T101" fmla="*/ 2118 h 2801"/>
                    <a:gd name="T102" fmla="*/ 486 w 2818"/>
                    <a:gd name="T103" fmla="*/ 1897 h 2801"/>
                    <a:gd name="T104" fmla="*/ 317 w 2818"/>
                    <a:gd name="T105" fmla="*/ 1669 h 2801"/>
                    <a:gd name="T106" fmla="*/ 184 w 2818"/>
                    <a:gd name="T107" fmla="*/ 1438 h 2801"/>
                    <a:gd name="T108" fmla="*/ 86 w 2818"/>
                    <a:gd name="T109" fmla="*/ 1209 h 2801"/>
                    <a:gd name="T110" fmla="*/ 24 w 2818"/>
                    <a:gd name="T111" fmla="*/ 987 h 2801"/>
                    <a:gd name="T112" fmla="*/ 0 w 2818"/>
                    <a:gd name="T113" fmla="*/ 776 h 2801"/>
                    <a:gd name="T114" fmla="*/ 14 w 2818"/>
                    <a:gd name="T115" fmla="*/ 579 h 2801"/>
                    <a:gd name="T116" fmla="*/ 68 w 2818"/>
                    <a:gd name="T117" fmla="*/ 401 h 2801"/>
                    <a:gd name="T118" fmla="*/ 163 w 2818"/>
                    <a:gd name="T119" fmla="*/ 249 h 2801"/>
                    <a:gd name="T120" fmla="*/ 292 w 2818"/>
                    <a:gd name="T121" fmla="*/ 132 h 2801"/>
                    <a:gd name="T122" fmla="*/ 445 w 2818"/>
                    <a:gd name="T123" fmla="*/ 52 h 2801"/>
                    <a:gd name="T124" fmla="*/ 623 w 2818"/>
                    <a:gd name="T125" fmla="*/ 8 h 28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18" h="2801">
                      <a:moveTo>
                        <a:pt x="753" y="0"/>
                      </a:moveTo>
                      <a:lnTo>
                        <a:pt x="830" y="2"/>
                      </a:lnTo>
                      <a:lnTo>
                        <a:pt x="910" y="10"/>
                      </a:lnTo>
                      <a:lnTo>
                        <a:pt x="991" y="24"/>
                      </a:lnTo>
                      <a:lnTo>
                        <a:pt x="1073" y="41"/>
                      </a:lnTo>
                      <a:lnTo>
                        <a:pt x="1156" y="65"/>
                      </a:lnTo>
                      <a:lnTo>
                        <a:pt x="1240" y="93"/>
                      </a:lnTo>
                      <a:lnTo>
                        <a:pt x="1323" y="127"/>
                      </a:lnTo>
                      <a:lnTo>
                        <a:pt x="1408" y="164"/>
                      </a:lnTo>
                      <a:lnTo>
                        <a:pt x="1492" y="207"/>
                      </a:lnTo>
                      <a:lnTo>
                        <a:pt x="1577" y="254"/>
                      </a:lnTo>
                      <a:lnTo>
                        <a:pt x="1660" y="305"/>
                      </a:lnTo>
                      <a:lnTo>
                        <a:pt x="1744" y="360"/>
                      </a:lnTo>
                      <a:lnTo>
                        <a:pt x="1724" y="379"/>
                      </a:lnTo>
                      <a:lnTo>
                        <a:pt x="1667" y="440"/>
                      </a:lnTo>
                      <a:lnTo>
                        <a:pt x="1615" y="500"/>
                      </a:lnTo>
                      <a:lnTo>
                        <a:pt x="1570" y="563"/>
                      </a:lnTo>
                      <a:lnTo>
                        <a:pt x="1530" y="624"/>
                      </a:lnTo>
                      <a:lnTo>
                        <a:pt x="1456" y="576"/>
                      </a:lnTo>
                      <a:lnTo>
                        <a:pt x="1383" y="532"/>
                      </a:lnTo>
                      <a:lnTo>
                        <a:pt x="1309" y="493"/>
                      </a:lnTo>
                      <a:lnTo>
                        <a:pt x="1236" y="457"/>
                      </a:lnTo>
                      <a:lnTo>
                        <a:pt x="1163" y="426"/>
                      </a:lnTo>
                      <a:lnTo>
                        <a:pt x="1092" y="400"/>
                      </a:lnTo>
                      <a:lnTo>
                        <a:pt x="1021" y="378"/>
                      </a:lnTo>
                      <a:lnTo>
                        <a:pt x="952" y="361"/>
                      </a:lnTo>
                      <a:lnTo>
                        <a:pt x="884" y="348"/>
                      </a:lnTo>
                      <a:lnTo>
                        <a:pt x="817" y="340"/>
                      </a:lnTo>
                      <a:lnTo>
                        <a:pt x="753" y="338"/>
                      </a:lnTo>
                      <a:lnTo>
                        <a:pt x="697" y="340"/>
                      </a:lnTo>
                      <a:lnTo>
                        <a:pt x="646" y="346"/>
                      </a:lnTo>
                      <a:lnTo>
                        <a:pt x="598" y="358"/>
                      </a:lnTo>
                      <a:lnTo>
                        <a:pt x="554" y="372"/>
                      </a:lnTo>
                      <a:lnTo>
                        <a:pt x="514" y="392"/>
                      </a:lnTo>
                      <a:lnTo>
                        <a:pt x="477" y="416"/>
                      </a:lnTo>
                      <a:lnTo>
                        <a:pt x="445" y="444"/>
                      </a:lnTo>
                      <a:lnTo>
                        <a:pt x="419" y="474"/>
                      </a:lnTo>
                      <a:lnTo>
                        <a:pt x="396" y="508"/>
                      </a:lnTo>
                      <a:lnTo>
                        <a:pt x="377" y="547"/>
                      </a:lnTo>
                      <a:lnTo>
                        <a:pt x="362" y="590"/>
                      </a:lnTo>
                      <a:lnTo>
                        <a:pt x="352" y="635"/>
                      </a:lnTo>
                      <a:lnTo>
                        <a:pt x="344" y="684"/>
                      </a:lnTo>
                      <a:lnTo>
                        <a:pt x="341" y="736"/>
                      </a:lnTo>
                      <a:lnTo>
                        <a:pt x="343" y="791"/>
                      </a:lnTo>
                      <a:lnTo>
                        <a:pt x="348" y="849"/>
                      </a:lnTo>
                      <a:lnTo>
                        <a:pt x="357" y="908"/>
                      </a:lnTo>
                      <a:lnTo>
                        <a:pt x="371" y="970"/>
                      </a:lnTo>
                      <a:lnTo>
                        <a:pt x="388" y="1035"/>
                      </a:lnTo>
                      <a:lnTo>
                        <a:pt x="409" y="1100"/>
                      </a:lnTo>
                      <a:lnTo>
                        <a:pt x="436" y="1168"/>
                      </a:lnTo>
                      <a:lnTo>
                        <a:pt x="465" y="1236"/>
                      </a:lnTo>
                      <a:lnTo>
                        <a:pt x="499" y="1306"/>
                      </a:lnTo>
                      <a:lnTo>
                        <a:pt x="538" y="1377"/>
                      </a:lnTo>
                      <a:lnTo>
                        <a:pt x="580" y="1449"/>
                      </a:lnTo>
                      <a:lnTo>
                        <a:pt x="627" y="1520"/>
                      </a:lnTo>
                      <a:lnTo>
                        <a:pt x="678" y="1592"/>
                      </a:lnTo>
                      <a:lnTo>
                        <a:pt x="734" y="1665"/>
                      </a:lnTo>
                      <a:lnTo>
                        <a:pt x="794" y="1737"/>
                      </a:lnTo>
                      <a:lnTo>
                        <a:pt x="859" y="1807"/>
                      </a:lnTo>
                      <a:lnTo>
                        <a:pt x="927" y="1879"/>
                      </a:lnTo>
                      <a:lnTo>
                        <a:pt x="996" y="1945"/>
                      </a:lnTo>
                      <a:lnTo>
                        <a:pt x="1066" y="2007"/>
                      </a:lnTo>
                      <a:lnTo>
                        <a:pt x="1138" y="2066"/>
                      </a:lnTo>
                      <a:lnTo>
                        <a:pt x="1210" y="2123"/>
                      </a:lnTo>
                      <a:lnTo>
                        <a:pt x="1284" y="2173"/>
                      </a:lnTo>
                      <a:lnTo>
                        <a:pt x="1357" y="2222"/>
                      </a:lnTo>
                      <a:lnTo>
                        <a:pt x="1431" y="2266"/>
                      </a:lnTo>
                      <a:lnTo>
                        <a:pt x="1504" y="2306"/>
                      </a:lnTo>
                      <a:lnTo>
                        <a:pt x="1578" y="2342"/>
                      </a:lnTo>
                      <a:lnTo>
                        <a:pt x="1651" y="2373"/>
                      </a:lnTo>
                      <a:lnTo>
                        <a:pt x="1723" y="2400"/>
                      </a:lnTo>
                      <a:lnTo>
                        <a:pt x="1795" y="2422"/>
                      </a:lnTo>
                      <a:lnTo>
                        <a:pt x="1865" y="2440"/>
                      </a:lnTo>
                      <a:lnTo>
                        <a:pt x="1933" y="2452"/>
                      </a:lnTo>
                      <a:lnTo>
                        <a:pt x="2000" y="2461"/>
                      </a:lnTo>
                      <a:lnTo>
                        <a:pt x="2065" y="2463"/>
                      </a:lnTo>
                      <a:lnTo>
                        <a:pt x="2119" y="2461"/>
                      </a:lnTo>
                      <a:lnTo>
                        <a:pt x="2171" y="2454"/>
                      </a:lnTo>
                      <a:lnTo>
                        <a:pt x="2220" y="2443"/>
                      </a:lnTo>
                      <a:lnTo>
                        <a:pt x="2264" y="2428"/>
                      </a:lnTo>
                      <a:lnTo>
                        <a:pt x="2303" y="2409"/>
                      </a:lnTo>
                      <a:lnTo>
                        <a:pt x="2340" y="2385"/>
                      </a:lnTo>
                      <a:lnTo>
                        <a:pt x="2371" y="2357"/>
                      </a:lnTo>
                      <a:lnTo>
                        <a:pt x="2399" y="2326"/>
                      </a:lnTo>
                      <a:lnTo>
                        <a:pt x="2421" y="2293"/>
                      </a:lnTo>
                      <a:lnTo>
                        <a:pt x="2439" y="2256"/>
                      </a:lnTo>
                      <a:lnTo>
                        <a:pt x="2455" y="2214"/>
                      </a:lnTo>
                      <a:lnTo>
                        <a:pt x="2467" y="2170"/>
                      </a:lnTo>
                      <a:lnTo>
                        <a:pt x="2474" y="2123"/>
                      </a:lnTo>
                      <a:lnTo>
                        <a:pt x="2477" y="2073"/>
                      </a:lnTo>
                      <a:lnTo>
                        <a:pt x="2477" y="2020"/>
                      </a:lnTo>
                      <a:lnTo>
                        <a:pt x="2473" y="1964"/>
                      </a:lnTo>
                      <a:lnTo>
                        <a:pt x="2465" y="1906"/>
                      </a:lnTo>
                      <a:lnTo>
                        <a:pt x="2453" y="1847"/>
                      </a:lnTo>
                      <a:lnTo>
                        <a:pt x="2436" y="1785"/>
                      </a:lnTo>
                      <a:lnTo>
                        <a:pt x="2410" y="1701"/>
                      </a:lnTo>
                      <a:lnTo>
                        <a:pt x="2377" y="1618"/>
                      </a:lnTo>
                      <a:lnTo>
                        <a:pt x="2338" y="1533"/>
                      </a:lnTo>
                      <a:lnTo>
                        <a:pt x="2294" y="1449"/>
                      </a:lnTo>
                      <a:lnTo>
                        <a:pt x="2245" y="1364"/>
                      </a:lnTo>
                      <a:lnTo>
                        <a:pt x="2190" y="1280"/>
                      </a:lnTo>
                      <a:lnTo>
                        <a:pt x="2252" y="1241"/>
                      </a:lnTo>
                      <a:lnTo>
                        <a:pt x="2314" y="1195"/>
                      </a:lnTo>
                      <a:lnTo>
                        <a:pt x="2376" y="1144"/>
                      </a:lnTo>
                      <a:lnTo>
                        <a:pt x="2436" y="1087"/>
                      </a:lnTo>
                      <a:lnTo>
                        <a:pt x="2455" y="1068"/>
                      </a:lnTo>
                      <a:lnTo>
                        <a:pt x="2514" y="1155"/>
                      </a:lnTo>
                      <a:lnTo>
                        <a:pt x="2568" y="1244"/>
                      </a:lnTo>
                      <a:lnTo>
                        <a:pt x="2617" y="1333"/>
                      </a:lnTo>
                      <a:lnTo>
                        <a:pt x="2662" y="1424"/>
                      </a:lnTo>
                      <a:lnTo>
                        <a:pt x="2701" y="1513"/>
                      </a:lnTo>
                      <a:lnTo>
                        <a:pt x="2736" y="1603"/>
                      </a:lnTo>
                      <a:lnTo>
                        <a:pt x="2764" y="1692"/>
                      </a:lnTo>
                      <a:lnTo>
                        <a:pt x="2785" y="1772"/>
                      </a:lnTo>
                      <a:lnTo>
                        <a:pt x="2801" y="1850"/>
                      </a:lnTo>
                      <a:lnTo>
                        <a:pt x="2812" y="1927"/>
                      </a:lnTo>
                      <a:lnTo>
                        <a:pt x="2817" y="2001"/>
                      </a:lnTo>
                      <a:lnTo>
                        <a:pt x="2818" y="2073"/>
                      </a:lnTo>
                      <a:lnTo>
                        <a:pt x="2815" y="2142"/>
                      </a:lnTo>
                      <a:lnTo>
                        <a:pt x="2807" y="2209"/>
                      </a:lnTo>
                      <a:lnTo>
                        <a:pt x="2793" y="2273"/>
                      </a:lnTo>
                      <a:lnTo>
                        <a:pt x="2774" y="2335"/>
                      </a:lnTo>
                      <a:lnTo>
                        <a:pt x="2751" y="2393"/>
                      </a:lnTo>
                      <a:lnTo>
                        <a:pt x="2724" y="2449"/>
                      </a:lnTo>
                      <a:lnTo>
                        <a:pt x="2692" y="2501"/>
                      </a:lnTo>
                      <a:lnTo>
                        <a:pt x="2654" y="2550"/>
                      </a:lnTo>
                      <a:lnTo>
                        <a:pt x="2612" y="2596"/>
                      </a:lnTo>
                      <a:lnTo>
                        <a:pt x="2570" y="2634"/>
                      </a:lnTo>
                      <a:lnTo>
                        <a:pt x="2525" y="2669"/>
                      </a:lnTo>
                      <a:lnTo>
                        <a:pt x="2477" y="2700"/>
                      </a:lnTo>
                      <a:lnTo>
                        <a:pt x="2426" y="2726"/>
                      </a:lnTo>
                      <a:lnTo>
                        <a:pt x="2371" y="2749"/>
                      </a:lnTo>
                      <a:lnTo>
                        <a:pt x="2315" y="2767"/>
                      </a:lnTo>
                      <a:lnTo>
                        <a:pt x="2256" y="2782"/>
                      </a:lnTo>
                      <a:lnTo>
                        <a:pt x="2194" y="2792"/>
                      </a:lnTo>
                      <a:lnTo>
                        <a:pt x="2131" y="2799"/>
                      </a:lnTo>
                      <a:lnTo>
                        <a:pt x="2065" y="2801"/>
                      </a:lnTo>
                      <a:lnTo>
                        <a:pt x="1982" y="2799"/>
                      </a:lnTo>
                      <a:lnTo>
                        <a:pt x="1898" y="2789"/>
                      </a:lnTo>
                      <a:lnTo>
                        <a:pt x="1813" y="2775"/>
                      </a:lnTo>
                      <a:lnTo>
                        <a:pt x="1727" y="2755"/>
                      </a:lnTo>
                      <a:lnTo>
                        <a:pt x="1640" y="2729"/>
                      </a:lnTo>
                      <a:lnTo>
                        <a:pt x="1552" y="2698"/>
                      </a:lnTo>
                      <a:lnTo>
                        <a:pt x="1464" y="2661"/>
                      </a:lnTo>
                      <a:lnTo>
                        <a:pt x="1375" y="2620"/>
                      </a:lnTo>
                      <a:lnTo>
                        <a:pt x="1286" y="2574"/>
                      </a:lnTo>
                      <a:lnTo>
                        <a:pt x="1198" y="2522"/>
                      </a:lnTo>
                      <a:lnTo>
                        <a:pt x="1110" y="2466"/>
                      </a:lnTo>
                      <a:lnTo>
                        <a:pt x="1022" y="2405"/>
                      </a:lnTo>
                      <a:lnTo>
                        <a:pt x="936" y="2340"/>
                      </a:lnTo>
                      <a:lnTo>
                        <a:pt x="851" y="2270"/>
                      </a:lnTo>
                      <a:lnTo>
                        <a:pt x="767" y="2196"/>
                      </a:lnTo>
                      <a:lnTo>
                        <a:pt x="686" y="2118"/>
                      </a:lnTo>
                      <a:lnTo>
                        <a:pt x="616" y="2046"/>
                      </a:lnTo>
                      <a:lnTo>
                        <a:pt x="549" y="1972"/>
                      </a:lnTo>
                      <a:lnTo>
                        <a:pt x="486" y="1897"/>
                      </a:lnTo>
                      <a:lnTo>
                        <a:pt x="426" y="1822"/>
                      </a:lnTo>
                      <a:lnTo>
                        <a:pt x="370" y="1746"/>
                      </a:lnTo>
                      <a:lnTo>
                        <a:pt x="317" y="1669"/>
                      </a:lnTo>
                      <a:lnTo>
                        <a:pt x="269" y="1592"/>
                      </a:lnTo>
                      <a:lnTo>
                        <a:pt x="225" y="1515"/>
                      </a:lnTo>
                      <a:lnTo>
                        <a:pt x="184" y="1438"/>
                      </a:lnTo>
                      <a:lnTo>
                        <a:pt x="148" y="1362"/>
                      </a:lnTo>
                      <a:lnTo>
                        <a:pt x="114" y="1285"/>
                      </a:lnTo>
                      <a:lnTo>
                        <a:pt x="86" y="1209"/>
                      </a:lnTo>
                      <a:lnTo>
                        <a:pt x="61" y="1135"/>
                      </a:lnTo>
                      <a:lnTo>
                        <a:pt x="41" y="1061"/>
                      </a:lnTo>
                      <a:lnTo>
                        <a:pt x="24" y="987"/>
                      </a:lnTo>
                      <a:lnTo>
                        <a:pt x="12" y="915"/>
                      </a:lnTo>
                      <a:lnTo>
                        <a:pt x="3" y="844"/>
                      </a:lnTo>
                      <a:lnTo>
                        <a:pt x="0" y="776"/>
                      </a:lnTo>
                      <a:lnTo>
                        <a:pt x="0" y="708"/>
                      </a:lnTo>
                      <a:lnTo>
                        <a:pt x="5" y="643"/>
                      </a:lnTo>
                      <a:lnTo>
                        <a:pt x="14" y="579"/>
                      </a:lnTo>
                      <a:lnTo>
                        <a:pt x="27" y="518"/>
                      </a:lnTo>
                      <a:lnTo>
                        <a:pt x="46" y="459"/>
                      </a:lnTo>
                      <a:lnTo>
                        <a:pt x="68" y="401"/>
                      </a:lnTo>
                      <a:lnTo>
                        <a:pt x="95" y="348"/>
                      </a:lnTo>
                      <a:lnTo>
                        <a:pt x="127" y="297"/>
                      </a:lnTo>
                      <a:lnTo>
                        <a:pt x="163" y="249"/>
                      </a:lnTo>
                      <a:lnTo>
                        <a:pt x="204" y="205"/>
                      </a:lnTo>
                      <a:lnTo>
                        <a:pt x="247" y="166"/>
                      </a:lnTo>
                      <a:lnTo>
                        <a:pt x="292" y="132"/>
                      </a:lnTo>
                      <a:lnTo>
                        <a:pt x="340" y="101"/>
                      </a:lnTo>
                      <a:lnTo>
                        <a:pt x="392" y="75"/>
                      </a:lnTo>
                      <a:lnTo>
                        <a:pt x="445" y="52"/>
                      </a:lnTo>
                      <a:lnTo>
                        <a:pt x="501" y="33"/>
                      </a:lnTo>
                      <a:lnTo>
                        <a:pt x="561" y="19"/>
                      </a:lnTo>
                      <a:lnTo>
                        <a:pt x="623" y="8"/>
                      </a:lnTo>
                      <a:lnTo>
                        <a:pt x="687" y="2"/>
                      </a:lnTo>
                      <a:lnTo>
                        <a:pt x="75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60" name="Freeform 7">
                  <a:extLst>
                    <a:ext uri="{FF2B5EF4-FFF2-40B4-BE49-F238E27FC236}">
                      <a16:creationId xmlns:a16="http://schemas.microsoft.com/office/drawing/2014/main" xmlns="" id="{07B6F25C-257B-4E43-BFB5-F7BA039505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89781" y="2954127"/>
                  <a:ext cx="170181" cy="168938"/>
                </a:xfrm>
                <a:custGeom>
                  <a:avLst/>
                  <a:gdLst>
                    <a:gd name="T0" fmla="*/ 370 w 1504"/>
                    <a:gd name="T1" fmla="*/ 2 h 1493"/>
                    <a:gd name="T2" fmla="*/ 469 w 1504"/>
                    <a:gd name="T3" fmla="*/ 22 h 1493"/>
                    <a:gd name="T4" fmla="*/ 576 w 1504"/>
                    <a:gd name="T5" fmla="*/ 60 h 1493"/>
                    <a:gd name="T6" fmla="*/ 688 w 1504"/>
                    <a:gd name="T7" fmla="*/ 115 h 1493"/>
                    <a:gd name="T8" fmla="*/ 717 w 1504"/>
                    <a:gd name="T9" fmla="*/ 206 h 1493"/>
                    <a:gd name="T10" fmla="*/ 674 w 1504"/>
                    <a:gd name="T11" fmla="*/ 315 h 1493"/>
                    <a:gd name="T12" fmla="*/ 644 w 1504"/>
                    <a:gd name="T13" fmla="*/ 413 h 1493"/>
                    <a:gd name="T14" fmla="*/ 624 w 1504"/>
                    <a:gd name="T15" fmla="*/ 497 h 1493"/>
                    <a:gd name="T16" fmla="*/ 614 w 1504"/>
                    <a:gd name="T17" fmla="*/ 562 h 1493"/>
                    <a:gd name="T18" fmla="*/ 608 w 1504"/>
                    <a:gd name="T19" fmla="*/ 606 h 1493"/>
                    <a:gd name="T20" fmla="*/ 606 w 1504"/>
                    <a:gd name="T21" fmla="*/ 626 h 1493"/>
                    <a:gd name="T22" fmla="*/ 614 w 1504"/>
                    <a:gd name="T23" fmla="*/ 695 h 1493"/>
                    <a:gd name="T24" fmla="*/ 639 w 1504"/>
                    <a:gd name="T25" fmla="*/ 761 h 1493"/>
                    <a:gd name="T26" fmla="*/ 682 w 1504"/>
                    <a:gd name="T27" fmla="*/ 816 h 1493"/>
                    <a:gd name="T28" fmla="*/ 737 w 1504"/>
                    <a:gd name="T29" fmla="*/ 859 h 1493"/>
                    <a:gd name="T30" fmla="*/ 802 w 1504"/>
                    <a:gd name="T31" fmla="*/ 884 h 1493"/>
                    <a:gd name="T32" fmla="*/ 872 w 1504"/>
                    <a:gd name="T33" fmla="*/ 890 h 1493"/>
                    <a:gd name="T34" fmla="*/ 892 w 1504"/>
                    <a:gd name="T35" fmla="*/ 889 h 1493"/>
                    <a:gd name="T36" fmla="*/ 937 w 1504"/>
                    <a:gd name="T37" fmla="*/ 884 h 1493"/>
                    <a:gd name="T38" fmla="*/ 1003 w 1504"/>
                    <a:gd name="T39" fmla="*/ 872 h 1493"/>
                    <a:gd name="T40" fmla="*/ 1088 w 1504"/>
                    <a:gd name="T41" fmla="*/ 853 h 1493"/>
                    <a:gd name="T42" fmla="*/ 1186 w 1504"/>
                    <a:gd name="T43" fmla="*/ 823 h 1493"/>
                    <a:gd name="T44" fmla="*/ 1296 w 1504"/>
                    <a:gd name="T45" fmla="*/ 780 h 1493"/>
                    <a:gd name="T46" fmla="*/ 1386 w 1504"/>
                    <a:gd name="T47" fmla="*/ 807 h 1493"/>
                    <a:gd name="T48" fmla="*/ 1440 w 1504"/>
                    <a:gd name="T49" fmla="*/ 911 h 1493"/>
                    <a:gd name="T50" fmla="*/ 1477 w 1504"/>
                    <a:gd name="T51" fmla="*/ 1011 h 1493"/>
                    <a:gd name="T52" fmla="*/ 1497 w 1504"/>
                    <a:gd name="T53" fmla="*/ 1098 h 1493"/>
                    <a:gd name="T54" fmla="*/ 1504 w 1504"/>
                    <a:gd name="T55" fmla="*/ 1175 h 1493"/>
                    <a:gd name="T56" fmla="*/ 1497 w 1504"/>
                    <a:gd name="T57" fmla="*/ 1240 h 1493"/>
                    <a:gd name="T58" fmla="*/ 1483 w 1504"/>
                    <a:gd name="T59" fmla="*/ 1295 h 1493"/>
                    <a:gd name="T60" fmla="*/ 1463 w 1504"/>
                    <a:gd name="T61" fmla="*/ 1340 h 1493"/>
                    <a:gd name="T62" fmla="*/ 1439 w 1504"/>
                    <a:gd name="T63" fmla="*/ 1377 h 1493"/>
                    <a:gd name="T64" fmla="*/ 1414 w 1504"/>
                    <a:gd name="T65" fmla="*/ 1405 h 1493"/>
                    <a:gd name="T66" fmla="*/ 1382 w 1504"/>
                    <a:gd name="T67" fmla="*/ 1432 h 1493"/>
                    <a:gd name="T68" fmla="*/ 1339 w 1504"/>
                    <a:gd name="T69" fmla="*/ 1458 h 1493"/>
                    <a:gd name="T70" fmla="*/ 1285 w 1504"/>
                    <a:gd name="T71" fmla="*/ 1479 h 1493"/>
                    <a:gd name="T72" fmla="*/ 1219 w 1504"/>
                    <a:gd name="T73" fmla="*/ 1491 h 1493"/>
                    <a:gd name="T74" fmla="*/ 1134 w 1504"/>
                    <a:gd name="T75" fmla="*/ 1491 h 1493"/>
                    <a:gd name="T76" fmla="*/ 1036 w 1504"/>
                    <a:gd name="T77" fmla="*/ 1471 h 1493"/>
                    <a:gd name="T78" fmla="*/ 930 w 1504"/>
                    <a:gd name="T79" fmla="*/ 1435 h 1493"/>
                    <a:gd name="T80" fmla="*/ 819 w 1504"/>
                    <a:gd name="T81" fmla="*/ 1381 h 1493"/>
                    <a:gd name="T82" fmla="*/ 706 w 1504"/>
                    <a:gd name="T83" fmla="*/ 1311 h 1493"/>
                    <a:gd name="T84" fmla="*/ 591 w 1504"/>
                    <a:gd name="T85" fmla="*/ 1227 h 1493"/>
                    <a:gd name="T86" fmla="*/ 477 w 1504"/>
                    <a:gd name="T87" fmla="*/ 1129 h 1493"/>
                    <a:gd name="T88" fmla="*/ 362 w 1504"/>
                    <a:gd name="T89" fmla="*/ 1015 h 1493"/>
                    <a:gd name="T90" fmla="*/ 257 w 1504"/>
                    <a:gd name="T91" fmla="*/ 892 h 1493"/>
                    <a:gd name="T92" fmla="*/ 166 w 1504"/>
                    <a:gd name="T93" fmla="*/ 766 h 1493"/>
                    <a:gd name="T94" fmla="*/ 93 w 1504"/>
                    <a:gd name="T95" fmla="*/ 642 h 1493"/>
                    <a:gd name="T96" fmla="*/ 43 w 1504"/>
                    <a:gd name="T97" fmla="*/ 531 h 1493"/>
                    <a:gd name="T98" fmla="*/ 15 w 1504"/>
                    <a:gd name="T99" fmla="*/ 437 h 1493"/>
                    <a:gd name="T100" fmla="*/ 1 w 1504"/>
                    <a:gd name="T101" fmla="*/ 355 h 1493"/>
                    <a:gd name="T102" fmla="*/ 2 w 1504"/>
                    <a:gd name="T103" fmla="*/ 285 h 1493"/>
                    <a:gd name="T104" fmla="*/ 13 w 1504"/>
                    <a:gd name="T105" fmla="*/ 224 h 1493"/>
                    <a:gd name="T106" fmla="*/ 31 w 1504"/>
                    <a:gd name="T107" fmla="*/ 173 h 1493"/>
                    <a:gd name="T108" fmla="*/ 53 w 1504"/>
                    <a:gd name="T109" fmla="*/ 133 h 1493"/>
                    <a:gd name="T110" fmla="*/ 78 w 1504"/>
                    <a:gd name="T111" fmla="*/ 102 h 1493"/>
                    <a:gd name="T112" fmla="*/ 105 w 1504"/>
                    <a:gd name="T113" fmla="*/ 75 h 1493"/>
                    <a:gd name="T114" fmla="*/ 142 w 1504"/>
                    <a:gd name="T115" fmla="*/ 48 h 1493"/>
                    <a:gd name="T116" fmla="*/ 190 w 1504"/>
                    <a:gd name="T117" fmla="*/ 24 h 1493"/>
                    <a:gd name="T118" fmla="*/ 250 w 1504"/>
                    <a:gd name="T119" fmla="*/ 6 h 1493"/>
                    <a:gd name="T120" fmla="*/ 323 w 1504"/>
                    <a:gd name="T121" fmla="*/ 0 h 1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504" h="1493">
                      <a:moveTo>
                        <a:pt x="323" y="0"/>
                      </a:moveTo>
                      <a:lnTo>
                        <a:pt x="370" y="2"/>
                      </a:lnTo>
                      <a:lnTo>
                        <a:pt x="418" y="10"/>
                      </a:lnTo>
                      <a:lnTo>
                        <a:pt x="469" y="22"/>
                      </a:lnTo>
                      <a:lnTo>
                        <a:pt x="522" y="39"/>
                      </a:lnTo>
                      <a:lnTo>
                        <a:pt x="576" y="60"/>
                      </a:lnTo>
                      <a:lnTo>
                        <a:pt x="631" y="86"/>
                      </a:lnTo>
                      <a:lnTo>
                        <a:pt x="688" y="115"/>
                      </a:lnTo>
                      <a:lnTo>
                        <a:pt x="745" y="148"/>
                      </a:lnTo>
                      <a:lnTo>
                        <a:pt x="717" y="206"/>
                      </a:lnTo>
                      <a:lnTo>
                        <a:pt x="694" y="262"/>
                      </a:lnTo>
                      <a:lnTo>
                        <a:pt x="674" y="315"/>
                      </a:lnTo>
                      <a:lnTo>
                        <a:pt x="658" y="366"/>
                      </a:lnTo>
                      <a:lnTo>
                        <a:pt x="644" y="413"/>
                      </a:lnTo>
                      <a:lnTo>
                        <a:pt x="634" y="456"/>
                      </a:lnTo>
                      <a:lnTo>
                        <a:pt x="624" y="497"/>
                      </a:lnTo>
                      <a:lnTo>
                        <a:pt x="618" y="531"/>
                      </a:lnTo>
                      <a:lnTo>
                        <a:pt x="614" y="562"/>
                      </a:lnTo>
                      <a:lnTo>
                        <a:pt x="611" y="587"/>
                      </a:lnTo>
                      <a:lnTo>
                        <a:pt x="608" y="606"/>
                      </a:lnTo>
                      <a:lnTo>
                        <a:pt x="607" y="620"/>
                      </a:lnTo>
                      <a:lnTo>
                        <a:pt x="606" y="626"/>
                      </a:lnTo>
                      <a:lnTo>
                        <a:pt x="607" y="661"/>
                      </a:lnTo>
                      <a:lnTo>
                        <a:pt x="614" y="695"/>
                      </a:lnTo>
                      <a:lnTo>
                        <a:pt x="624" y="729"/>
                      </a:lnTo>
                      <a:lnTo>
                        <a:pt x="639" y="761"/>
                      </a:lnTo>
                      <a:lnTo>
                        <a:pt x="658" y="790"/>
                      </a:lnTo>
                      <a:lnTo>
                        <a:pt x="682" y="816"/>
                      </a:lnTo>
                      <a:lnTo>
                        <a:pt x="708" y="839"/>
                      </a:lnTo>
                      <a:lnTo>
                        <a:pt x="737" y="859"/>
                      </a:lnTo>
                      <a:lnTo>
                        <a:pt x="769" y="873"/>
                      </a:lnTo>
                      <a:lnTo>
                        <a:pt x="802" y="884"/>
                      </a:lnTo>
                      <a:lnTo>
                        <a:pt x="838" y="890"/>
                      </a:lnTo>
                      <a:lnTo>
                        <a:pt x="872" y="890"/>
                      </a:lnTo>
                      <a:lnTo>
                        <a:pt x="880" y="890"/>
                      </a:lnTo>
                      <a:lnTo>
                        <a:pt x="892" y="889"/>
                      </a:lnTo>
                      <a:lnTo>
                        <a:pt x="912" y="887"/>
                      </a:lnTo>
                      <a:lnTo>
                        <a:pt x="937" y="884"/>
                      </a:lnTo>
                      <a:lnTo>
                        <a:pt x="968" y="880"/>
                      </a:lnTo>
                      <a:lnTo>
                        <a:pt x="1003" y="872"/>
                      </a:lnTo>
                      <a:lnTo>
                        <a:pt x="1044" y="864"/>
                      </a:lnTo>
                      <a:lnTo>
                        <a:pt x="1088" y="853"/>
                      </a:lnTo>
                      <a:lnTo>
                        <a:pt x="1136" y="839"/>
                      </a:lnTo>
                      <a:lnTo>
                        <a:pt x="1186" y="823"/>
                      </a:lnTo>
                      <a:lnTo>
                        <a:pt x="1241" y="804"/>
                      </a:lnTo>
                      <a:lnTo>
                        <a:pt x="1296" y="780"/>
                      </a:lnTo>
                      <a:lnTo>
                        <a:pt x="1355" y="753"/>
                      </a:lnTo>
                      <a:lnTo>
                        <a:pt x="1386" y="807"/>
                      </a:lnTo>
                      <a:lnTo>
                        <a:pt x="1415" y="859"/>
                      </a:lnTo>
                      <a:lnTo>
                        <a:pt x="1440" y="911"/>
                      </a:lnTo>
                      <a:lnTo>
                        <a:pt x="1461" y="962"/>
                      </a:lnTo>
                      <a:lnTo>
                        <a:pt x="1477" y="1011"/>
                      </a:lnTo>
                      <a:lnTo>
                        <a:pt x="1489" y="1056"/>
                      </a:lnTo>
                      <a:lnTo>
                        <a:pt x="1497" y="1098"/>
                      </a:lnTo>
                      <a:lnTo>
                        <a:pt x="1502" y="1137"/>
                      </a:lnTo>
                      <a:lnTo>
                        <a:pt x="1504" y="1175"/>
                      </a:lnTo>
                      <a:lnTo>
                        <a:pt x="1502" y="1208"/>
                      </a:lnTo>
                      <a:lnTo>
                        <a:pt x="1497" y="1240"/>
                      </a:lnTo>
                      <a:lnTo>
                        <a:pt x="1491" y="1269"/>
                      </a:lnTo>
                      <a:lnTo>
                        <a:pt x="1483" y="1295"/>
                      </a:lnTo>
                      <a:lnTo>
                        <a:pt x="1473" y="1318"/>
                      </a:lnTo>
                      <a:lnTo>
                        <a:pt x="1463" y="1340"/>
                      </a:lnTo>
                      <a:lnTo>
                        <a:pt x="1450" y="1360"/>
                      </a:lnTo>
                      <a:lnTo>
                        <a:pt x="1439" y="1377"/>
                      </a:lnTo>
                      <a:lnTo>
                        <a:pt x="1426" y="1391"/>
                      </a:lnTo>
                      <a:lnTo>
                        <a:pt x="1414" y="1405"/>
                      </a:lnTo>
                      <a:lnTo>
                        <a:pt x="1399" y="1418"/>
                      </a:lnTo>
                      <a:lnTo>
                        <a:pt x="1382" y="1432"/>
                      </a:lnTo>
                      <a:lnTo>
                        <a:pt x="1361" y="1445"/>
                      </a:lnTo>
                      <a:lnTo>
                        <a:pt x="1339" y="1458"/>
                      </a:lnTo>
                      <a:lnTo>
                        <a:pt x="1313" y="1469"/>
                      </a:lnTo>
                      <a:lnTo>
                        <a:pt x="1285" y="1479"/>
                      </a:lnTo>
                      <a:lnTo>
                        <a:pt x="1253" y="1487"/>
                      </a:lnTo>
                      <a:lnTo>
                        <a:pt x="1219" y="1491"/>
                      </a:lnTo>
                      <a:lnTo>
                        <a:pt x="1180" y="1493"/>
                      </a:lnTo>
                      <a:lnTo>
                        <a:pt x="1134" y="1491"/>
                      </a:lnTo>
                      <a:lnTo>
                        <a:pt x="1086" y="1484"/>
                      </a:lnTo>
                      <a:lnTo>
                        <a:pt x="1036" y="1471"/>
                      </a:lnTo>
                      <a:lnTo>
                        <a:pt x="983" y="1456"/>
                      </a:lnTo>
                      <a:lnTo>
                        <a:pt x="930" y="1435"/>
                      </a:lnTo>
                      <a:lnTo>
                        <a:pt x="875" y="1410"/>
                      </a:lnTo>
                      <a:lnTo>
                        <a:pt x="819" y="1381"/>
                      </a:lnTo>
                      <a:lnTo>
                        <a:pt x="762" y="1348"/>
                      </a:lnTo>
                      <a:lnTo>
                        <a:pt x="706" y="1311"/>
                      </a:lnTo>
                      <a:lnTo>
                        <a:pt x="648" y="1271"/>
                      </a:lnTo>
                      <a:lnTo>
                        <a:pt x="591" y="1227"/>
                      </a:lnTo>
                      <a:lnTo>
                        <a:pt x="533" y="1180"/>
                      </a:lnTo>
                      <a:lnTo>
                        <a:pt x="477" y="1129"/>
                      </a:lnTo>
                      <a:lnTo>
                        <a:pt x="421" y="1075"/>
                      </a:lnTo>
                      <a:lnTo>
                        <a:pt x="362" y="1015"/>
                      </a:lnTo>
                      <a:lnTo>
                        <a:pt x="308" y="954"/>
                      </a:lnTo>
                      <a:lnTo>
                        <a:pt x="257" y="892"/>
                      </a:lnTo>
                      <a:lnTo>
                        <a:pt x="210" y="830"/>
                      </a:lnTo>
                      <a:lnTo>
                        <a:pt x="166" y="766"/>
                      </a:lnTo>
                      <a:lnTo>
                        <a:pt x="127" y="705"/>
                      </a:lnTo>
                      <a:lnTo>
                        <a:pt x="93" y="642"/>
                      </a:lnTo>
                      <a:lnTo>
                        <a:pt x="64" y="582"/>
                      </a:lnTo>
                      <a:lnTo>
                        <a:pt x="43" y="531"/>
                      </a:lnTo>
                      <a:lnTo>
                        <a:pt x="26" y="482"/>
                      </a:lnTo>
                      <a:lnTo>
                        <a:pt x="15" y="437"/>
                      </a:lnTo>
                      <a:lnTo>
                        <a:pt x="6" y="395"/>
                      </a:lnTo>
                      <a:lnTo>
                        <a:pt x="1" y="355"/>
                      </a:lnTo>
                      <a:lnTo>
                        <a:pt x="0" y="318"/>
                      </a:lnTo>
                      <a:lnTo>
                        <a:pt x="2" y="285"/>
                      </a:lnTo>
                      <a:lnTo>
                        <a:pt x="6" y="252"/>
                      </a:lnTo>
                      <a:lnTo>
                        <a:pt x="13" y="224"/>
                      </a:lnTo>
                      <a:lnTo>
                        <a:pt x="21" y="197"/>
                      </a:lnTo>
                      <a:lnTo>
                        <a:pt x="31" y="173"/>
                      </a:lnTo>
                      <a:lnTo>
                        <a:pt x="41" y="153"/>
                      </a:lnTo>
                      <a:lnTo>
                        <a:pt x="53" y="133"/>
                      </a:lnTo>
                      <a:lnTo>
                        <a:pt x="65" y="116"/>
                      </a:lnTo>
                      <a:lnTo>
                        <a:pt x="78" y="102"/>
                      </a:lnTo>
                      <a:lnTo>
                        <a:pt x="89" y="88"/>
                      </a:lnTo>
                      <a:lnTo>
                        <a:pt x="105" y="75"/>
                      </a:lnTo>
                      <a:lnTo>
                        <a:pt x="122" y="61"/>
                      </a:lnTo>
                      <a:lnTo>
                        <a:pt x="142" y="48"/>
                      </a:lnTo>
                      <a:lnTo>
                        <a:pt x="165" y="35"/>
                      </a:lnTo>
                      <a:lnTo>
                        <a:pt x="190" y="24"/>
                      </a:lnTo>
                      <a:lnTo>
                        <a:pt x="219" y="14"/>
                      </a:lnTo>
                      <a:lnTo>
                        <a:pt x="250" y="6"/>
                      </a:lnTo>
                      <a:lnTo>
                        <a:pt x="285" y="2"/>
                      </a:lnTo>
                      <a:lnTo>
                        <a:pt x="3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61" name="Freeform 8">
                  <a:extLst>
                    <a:ext uri="{FF2B5EF4-FFF2-40B4-BE49-F238E27FC236}">
                      <a16:creationId xmlns:a16="http://schemas.microsoft.com/office/drawing/2014/main" xmlns="" id="{F25F4C05-0009-430B-913E-E5EEF49576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7977" y="2829908"/>
                  <a:ext cx="207447" cy="206204"/>
                </a:xfrm>
                <a:custGeom>
                  <a:avLst/>
                  <a:gdLst>
                    <a:gd name="T0" fmla="*/ 1289 w 1835"/>
                    <a:gd name="T1" fmla="*/ 2 h 1823"/>
                    <a:gd name="T2" fmla="*/ 1327 w 1835"/>
                    <a:gd name="T3" fmla="*/ 23 h 1823"/>
                    <a:gd name="T4" fmla="*/ 1350 w 1835"/>
                    <a:gd name="T5" fmla="*/ 60 h 1823"/>
                    <a:gd name="T6" fmla="*/ 1776 w 1835"/>
                    <a:gd name="T7" fmla="*/ 482 h 1823"/>
                    <a:gd name="T8" fmla="*/ 1812 w 1835"/>
                    <a:gd name="T9" fmla="*/ 505 h 1823"/>
                    <a:gd name="T10" fmla="*/ 1833 w 1835"/>
                    <a:gd name="T11" fmla="*/ 543 h 1823"/>
                    <a:gd name="T12" fmla="*/ 1832 w 1835"/>
                    <a:gd name="T13" fmla="*/ 586 h 1823"/>
                    <a:gd name="T14" fmla="*/ 1810 w 1835"/>
                    <a:gd name="T15" fmla="*/ 622 h 1823"/>
                    <a:gd name="T16" fmla="*/ 1498 w 1835"/>
                    <a:gd name="T17" fmla="*/ 929 h 1823"/>
                    <a:gd name="T18" fmla="*/ 1459 w 1835"/>
                    <a:gd name="T19" fmla="*/ 942 h 1823"/>
                    <a:gd name="T20" fmla="*/ 1253 w 1835"/>
                    <a:gd name="T21" fmla="*/ 903 h 1823"/>
                    <a:gd name="T22" fmla="*/ 1194 w 1835"/>
                    <a:gd name="T23" fmla="*/ 1011 h 1823"/>
                    <a:gd name="T24" fmla="*/ 1118 w 1835"/>
                    <a:gd name="T25" fmla="*/ 1126 h 1823"/>
                    <a:gd name="T26" fmla="*/ 1030 w 1835"/>
                    <a:gd name="T27" fmla="*/ 1243 h 1823"/>
                    <a:gd name="T28" fmla="*/ 930 w 1835"/>
                    <a:gd name="T29" fmla="*/ 1362 h 1823"/>
                    <a:gd name="T30" fmla="*/ 823 w 1835"/>
                    <a:gd name="T31" fmla="*/ 1475 h 1823"/>
                    <a:gd name="T32" fmla="*/ 705 w 1835"/>
                    <a:gd name="T33" fmla="*/ 1578 h 1823"/>
                    <a:gd name="T34" fmla="*/ 585 w 1835"/>
                    <a:gd name="T35" fmla="*/ 1659 h 1823"/>
                    <a:gd name="T36" fmla="*/ 470 w 1835"/>
                    <a:gd name="T37" fmla="*/ 1719 h 1823"/>
                    <a:gd name="T38" fmla="*/ 363 w 1835"/>
                    <a:gd name="T39" fmla="*/ 1763 h 1823"/>
                    <a:gd name="T40" fmla="*/ 268 w 1835"/>
                    <a:gd name="T41" fmla="*/ 1792 h 1823"/>
                    <a:gd name="T42" fmla="*/ 187 w 1835"/>
                    <a:gd name="T43" fmla="*/ 1810 h 1823"/>
                    <a:gd name="T44" fmla="*/ 130 w 1835"/>
                    <a:gd name="T45" fmla="*/ 1819 h 1823"/>
                    <a:gd name="T46" fmla="*/ 95 w 1835"/>
                    <a:gd name="T47" fmla="*/ 1823 h 1823"/>
                    <a:gd name="T48" fmla="*/ 71 w 1835"/>
                    <a:gd name="T49" fmla="*/ 1822 h 1823"/>
                    <a:gd name="T50" fmla="*/ 39 w 1835"/>
                    <a:gd name="T51" fmla="*/ 1810 h 1823"/>
                    <a:gd name="T52" fmla="*/ 14 w 1835"/>
                    <a:gd name="T53" fmla="*/ 1785 h 1823"/>
                    <a:gd name="T54" fmla="*/ 1 w 1835"/>
                    <a:gd name="T55" fmla="*/ 1753 h 1823"/>
                    <a:gd name="T56" fmla="*/ 0 w 1835"/>
                    <a:gd name="T57" fmla="*/ 1729 h 1823"/>
                    <a:gd name="T58" fmla="*/ 3 w 1835"/>
                    <a:gd name="T59" fmla="*/ 1695 h 1823"/>
                    <a:gd name="T60" fmla="*/ 13 w 1835"/>
                    <a:gd name="T61" fmla="*/ 1636 h 1823"/>
                    <a:gd name="T62" fmla="*/ 30 w 1835"/>
                    <a:gd name="T63" fmla="*/ 1557 h 1823"/>
                    <a:gd name="T64" fmla="*/ 61 w 1835"/>
                    <a:gd name="T65" fmla="*/ 1463 h 1823"/>
                    <a:gd name="T66" fmla="*/ 105 w 1835"/>
                    <a:gd name="T67" fmla="*/ 1357 h 1823"/>
                    <a:gd name="T68" fmla="*/ 165 w 1835"/>
                    <a:gd name="T69" fmla="*/ 1242 h 1823"/>
                    <a:gd name="T70" fmla="*/ 247 w 1835"/>
                    <a:gd name="T71" fmla="*/ 1124 h 1823"/>
                    <a:gd name="T72" fmla="*/ 351 w 1835"/>
                    <a:gd name="T73" fmla="*/ 1007 h 1823"/>
                    <a:gd name="T74" fmla="*/ 465 w 1835"/>
                    <a:gd name="T75" fmla="*/ 899 h 1823"/>
                    <a:gd name="T76" fmla="*/ 583 w 1835"/>
                    <a:gd name="T77" fmla="*/ 800 h 1823"/>
                    <a:gd name="T78" fmla="*/ 703 w 1835"/>
                    <a:gd name="T79" fmla="*/ 712 h 1823"/>
                    <a:gd name="T80" fmla="*/ 818 w 1835"/>
                    <a:gd name="T81" fmla="*/ 637 h 1823"/>
                    <a:gd name="T82" fmla="*/ 927 w 1835"/>
                    <a:gd name="T83" fmla="*/ 579 h 1823"/>
                    <a:gd name="T84" fmla="*/ 888 w 1835"/>
                    <a:gd name="T85" fmla="*/ 374 h 1823"/>
                    <a:gd name="T86" fmla="*/ 900 w 1835"/>
                    <a:gd name="T87" fmla="*/ 335 h 1823"/>
                    <a:gd name="T88" fmla="*/ 1208 w 1835"/>
                    <a:gd name="T89" fmla="*/ 25 h 1823"/>
                    <a:gd name="T90" fmla="*/ 1246 w 1835"/>
                    <a:gd name="T91" fmla="*/ 3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835" h="1823">
                      <a:moveTo>
                        <a:pt x="1267" y="0"/>
                      </a:moveTo>
                      <a:lnTo>
                        <a:pt x="1289" y="2"/>
                      </a:lnTo>
                      <a:lnTo>
                        <a:pt x="1310" y="11"/>
                      </a:lnTo>
                      <a:lnTo>
                        <a:pt x="1327" y="23"/>
                      </a:lnTo>
                      <a:lnTo>
                        <a:pt x="1341" y="40"/>
                      </a:lnTo>
                      <a:lnTo>
                        <a:pt x="1350" y="60"/>
                      </a:lnTo>
                      <a:lnTo>
                        <a:pt x="1451" y="381"/>
                      </a:lnTo>
                      <a:lnTo>
                        <a:pt x="1776" y="482"/>
                      </a:lnTo>
                      <a:lnTo>
                        <a:pt x="1796" y="491"/>
                      </a:lnTo>
                      <a:lnTo>
                        <a:pt x="1812" y="505"/>
                      </a:lnTo>
                      <a:lnTo>
                        <a:pt x="1825" y="522"/>
                      </a:lnTo>
                      <a:lnTo>
                        <a:pt x="1833" y="543"/>
                      </a:lnTo>
                      <a:lnTo>
                        <a:pt x="1835" y="565"/>
                      </a:lnTo>
                      <a:lnTo>
                        <a:pt x="1832" y="586"/>
                      </a:lnTo>
                      <a:lnTo>
                        <a:pt x="1824" y="606"/>
                      </a:lnTo>
                      <a:lnTo>
                        <a:pt x="1810" y="622"/>
                      </a:lnTo>
                      <a:lnTo>
                        <a:pt x="1515" y="917"/>
                      </a:lnTo>
                      <a:lnTo>
                        <a:pt x="1498" y="929"/>
                      </a:lnTo>
                      <a:lnTo>
                        <a:pt x="1479" y="937"/>
                      </a:lnTo>
                      <a:lnTo>
                        <a:pt x="1459" y="942"/>
                      </a:lnTo>
                      <a:lnTo>
                        <a:pt x="1439" y="939"/>
                      </a:lnTo>
                      <a:lnTo>
                        <a:pt x="1253" y="903"/>
                      </a:lnTo>
                      <a:lnTo>
                        <a:pt x="1226" y="956"/>
                      </a:lnTo>
                      <a:lnTo>
                        <a:pt x="1194" y="1011"/>
                      </a:lnTo>
                      <a:lnTo>
                        <a:pt x="1158" y="1067"/>
                      </a:lnTo>
                      <a:lnTo>
                        <a:pt x="1118" y="1126"/>
                      </a:lnTo>
                      <a:lnTo>
                        <a:pt x="1075" y="1184"/>
                      </a:lnTo>
                      <a:lnTo>
                        <a:pt x="1030" y="1243"/>
                      </a:lnTo>
                      <a:lnTo>
                        <a:pt x="981" y="1302"/>
                      </a:lnTo>
                      <a:lnTo>
                        <a:pt x="930" y="1362"/>
                      </a:lnTo>
                      <a:lnTo>
                        <a:pt x="877" y="1419"/>
                      </a:lnTo>
                      <a:lnTo>
                        <a:pt x="823" y="1475"/>
                      </a:lnTo>
                      <a:lnTo>
                        <a:pt x="763" y="1529"/>
                      </a:lnTo>
                      <a:lnTo>
                        <a:pt x="705" y="1578"/>
                      </a:lnTo>
                      <a:lnTo>
                        <a:pt x="645" y="1622"/>
                      </a:lnTo>
                      <a:lnTo>
                        <a:pt x="585" y="1659"/>
                      </a:lnTo>
                      <a:lnTo>
                        <a:pt x="528" y="1691"/>
                      </a:lnTo>
                      <a:lnTo>
                        <a:pt x="470" y="1719"/>
                      </a:lnTo>
                      <a:lnTo>
                        <a:pt x="416" y="1743"/>
                      </a:lnTo>
                      <a:lnTo>
                        <a:pt x="363" y="1763"/>
                      </a:lnTo>
                      <a:lnTo>
                        <a:pt x="314" y="1780"/>
                      </a:lnTo>
                      <a:lnTo>
                        <a:pt x="268" y="1792"/>
                      </a:lnTo>
                      <a:lnTo>
                        <a:pt x="226" y="1803"/>
                      </a:lnTo>
                      <a:lnTo>
                        <a:pt x="187" y="1810"/>
                      </a:lnTo>
                      <a:lnTo>
                        <a:pt x="156" y="1816"/>
                      </a:lnTo>
                      <a:lnTo>
                        <a:pt x="130" y="1819"/>
                      </a:lnTo>
                      <a:lnTo>
                        <a:pt x="109" y="1821"/>
                      </a:lnTo>
                      <a:lnTo>
                        <a:pt x="95" y="1823"/>
                      </a:lnTo>
                      <a:lnTo>
                        <a:pt x="88" y="1823"/>
                      </a:lnTo>
                      <a:lnTo>
                        <a:pt x="71" y="1822"/>
                      </a:lnTo>
                      <a:lnTo>
                        <a:pt x="54" y="1817"/>
                      </a:lnTo>
                      <a:lnTo>
                        <a:pt x="39" y="1810"/>
                      </a:lnTo>
                      <a:lnTo>
                        <a:pt x="25" y="1799"/>
                      </a:lnTo>
                      <a:lnTo>
                        <a:pt x="14" y="1785"/>
                      </a:lnTo>
                      <a:lnTo>
                        <a:pt x="5" y="1769"/>
                      </a:lnTo>
                      <a:lnTo>
                        <a:pt x="1" y="1753"/>
                      </a:lnTo>
                      <a:lnTo>
                        <a:pt x="0" y="1735"/>
                      </a:lnTo>
                      <a:lnTo>
                        <a:pt x="0" y="1729"/>
                      </a:lnTo>
                      <a:lnTo>
                        <a:pt x="1" y="1715"/>
                      </a:lnTo>
                      <a:lnTo>
                        <a:pt x="3" y="1695"/>
                      </a:lnTo>
                      <a:lnTo>
                        <a:pt x="7" y="1669"/>
                      </a:lnTo>
                      <a:lnTo>
                        <a:pt x="13" y="1636"/>
                      </a:lnTo>
                      <a:lnTo>
                        <a:pt x="21" y="1599"/>
                      </a:lnTo>
                      <a:lnTo>
                        <a:pt x="30" y="1557"/>
                      </a:lnTo>
                      <a:lnTo>
                        <a:pt x="44" y="1511"/>
                      </a:lnTo>
                      <a:lnTo>
                        <a:pt x="61" y="1463"/>
                      </a:lnTo>
                      <a:lnTo>
                        <a:pt x="81" y="1411"/>
                      </a:lnTo>
                      <a:lnTo>
                        <a:pt x="105" y="1357"/>
                      </a:lnTo>
                      <a:lnTo>
                        <a:pt x="133" y="1299"/>
                      </a:lnTo>
                      <a:lnTo>
                        <a:pt x="165" y="1242"/>
                      </a:lnTo>
                      <a:lnTo>
                        <a:pt x="203" y="1183"/>
                      </a:lnTo>
                      <a:lnTo>
                        <a:pt x="247" y="1124"/>
                      </a:lnTo>
                      <a:lnTo>
                        <a:pt x="295" y="1065"/>
                      </a:lnTo>
                      <a:lnTo>
                        <a:pt x="351" y="1007"/>
                      </a:lnTo>
                      <a:lnTo>
                        <a:pt x="407" y="952"/>
                      </a:lnTo>
                      <a:lnTo>
                        <a:pt x="465" y="899"/>
                      </a:lnTo>
                      <a:lnTo>
                        <a:pt x="525" y="849"/>
                      </a:lnTo>
                      <a:lnTo>
                        <a:pt x="583" y="800"/>
                      </a:lnTo>
                      <a:lnTo>
                        <a:pt x="643" y="754"/>
                      </a:lnTo>
                      <a:lnTo>
                        <a:pt x="703" y="712"/>
                      </a:lnTo>
                      <a:lnTo>
                        <a:pt x="761" y="673"/>
                      </a:lnTo>
                      <a:lnTo>
                        <a:pt x="818" y="637"/>
                      </a:lnTo>
                      <a:lnTo>
                        <a:pt x="873" y="606"/>
                      </a:lnTo>
                      <a:lnTo>
                        <a:pt x="927" y="579"/>
                      </a:lnTo>
                      <a:lnTo>
                        <a:pt x="890" y="395"/>
                      </a:lnTo>
                      <a:lnTo>
                        <a:pt x="888" y="374"/>
                      </a:lnTo>
                      <a:lnTo>
                        <a:pt x="892" y="354"/>
                      </a:lnTo>
                      <a:lnTo>
                        <a:pt x="900" y="335"/>
                      </a:lnTo>
                      <a:lnTo>
                        <a:pt x="913" y="319"/>
                      </a:lnTo>
                      <a:lnTo>
                        <a:pt x="1208" y="25"/>
                      </a:lnTo>
                      <a:lnTo>
                        <a:pt x="1226" y="12"/>
                      </a:lnTo>
                      <a:lnTo>
                        <a:pt x="1246" y="3"/>
                      </a:lnTo>
                      <a:lnTo>
                        <a:pt x="126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</p:grpSp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xmlns="" id="{59D41F15-F8E4-4111-89C3-1A6966B9FD56}"/>
                  </a:ext>
                </a:extLst>
              </p:cNvPr>
              <p:cNvGrpSpPr/>
              <p:nvPr/>
            </p:nvGrpSpPr>
            <p:grpSpPr>
              <a:xfrm>
                <a:off x="-1777056" y="3622676"/>
                <a:ext cx="344602" cy="283188"/>
                <a:chOff x="7000875" y="2609851"/>
                <a:chExt cx="481013" cy="395288"/>
              </a:xfrm>
              <a:solidFill>
                <a:sysClr val="window" lastClr="FFFFFF"/>
              </a:solidFill>
            </p:grpSpPr>
            <p:sp>
              <p:nvSpPr>
                <p:cNvPr id="156" name="Freeform 39">
                  <a:extLst>
                    <a:ext uri="{FF2B5EF4-FFF2-40B4-BE49-F238E27FC236}">
                      <a16:creationId xmlns:a16="http://schemas.microsoft.com/office/drawing/2014/main" xmlns="" id="{431A6EE8-B767-4E92-A289-92B784134D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0875" y="2638426"/>
                  <a:ext cx="419100" cy="366713"/>
                </a:xfrm>
                <a:custGeom>
                  <a:avLst/>
                  <a:gdLst>
                    <a:gd name="T0" fmla="*/ 2249 w 2905"/>
                    <a:gd name="T1" fmla="*/ 239 h 2540"/>
                    <a:gd name="T2" fmla="*/ 2885 w 2905"/>
                    <a:gd name="T3" fmla="*/ 968 h 2540"/>
                    <a:gd name="T4" fmla="*/ 2609 w 2905"/>
                    <a:gd name="T5" fmla="*/ 1645 h 2540"/>
                    <a:gd name="T6" fmla="*/ 2513 w 2905"/>
                    <a:gd name="T7" fmla="*/ 1837 h 2540"/>
                    <a:gd name="T8" fmla="*/ 2362 w 2905"/>
                    <a:gd name="T9" fmla="*/ 1977 h 2540"/>
                    <a:gd name="T10" fmla="*/ 2169 w 2905"/>
                    <a:gd name="T11" fmla="*/ 2102 h 2540"/>
                    <a:gd name="T12" fmla="*/ 2044 w 2905"/>
                    <a:gd name="T13" fmla="*/ 2294 h 2540"/>
                    <a:gd name="T14" fmla="*/ 1903 w 2905"/>
                    <a:gd name="T15" fmla="*/ 2444 h 2540"/>
                    <a:gd name="T16" fmla="*/ 1710 w 2905"/>
                    <a:gd name="T17" fmla="*/ 2540 h 2540"/>
                    <a:gd name="T18" fmla="*/ 1191 w 2905"/>
                    <a:gd name="T19" fmla="*/ 2359 h 2540"/>
                    <a:gd name="T20" fmla="*/ 1027 w 2905"/>
                    <a:gd name="T21" fmla="*/ 2380 h 2540"/>
                    <a:gd name="T22" fmla="*/ 934 w 2905"/>
                    <a:gd name="T23" fmla="*/ 2229 h 2540"/>
                    <a:gd name="T24" fmla="*/ 907 w 2905"/>
                    <a:gd name="T25" fmla="*/ 2175 h 2540"/>
                    <a:gd name="T26" fmla="*/ 745 w 2905"/>
                    <a:gd name="T27" fmla="*/ 2107 h 2540"/>
                    <a:gd name="T28" fmla="*/ 735 w 2905"/>
                    <a:gd name="T29" fmla="*/ 1941 h 2540"/>
                    <a:gd name="T30" fmla="*/ 612 w 2905"/>
                    <a:gd name="T31" fmla="*/ 1952 h 2540"/>
                    <a:gd name="T32" fmla="*/ 495 w 2905"/>
                    <a:gd name="T33" fmla="*/ 1816 h 2540"/>
                    <a:gd name="T34" fmla="*/ 490 w 2905"/>
                    <a:gd name="T35" fmla="*/ 1730 h 2540"/>
                    <a:gd name="T36" fmla="*/ 323 w 2905"/>
                    <a:gd name="T37" fmla="*/ 1690 h 2540"/>
                    <a:gd name="T38" fmla="*/ 284 w 2905"/>
                    <a:gd name="T39" fmla="*/ 1525 h 2540"/>
                    <a:gd name="T40" fmla="*/ 0 w 2905"/>
                    <a:gd name="T41" fmla="*/ 904 h 2540"/>
                    <a:gd name="T42" fmla="*/ 87 w 2905"/>
                    <a:gd name="T43" fmla="*/ 837 h 2540"/>
                    <a:gd name="T44" fmla="*/ 629 w 2905"/>
                    <a:gd name="T45" fmla="*/ 1240 h 2540"/>
                    <a:gd name="T46" fmla="*/ 771 w 2905"/>
                    <a:gd name="T47" fmla="*/ 1357 h 2540"/>
                    <a:gd name="T48" fmla="*/ 760 w 2905"/>
                    <a:gd name="T49" fmla="*/ 1479 h 2540"/>
                    <a:gd name="T50" fmla="*/ 927 w 2905"/>
                    <a:gd name="T51" fmla="*/ 1489 h 2540"/>
                    <a:gd name="T52" fmla="*/ 996 w 2905"/>
                    <a:gd name="T53" fmla="*/ 1649 h 2540"/>
                    <a:gd name="T54" fmla="*/ 1050 w 2905"/>
                    <a:gd name="T55" fmla="*/ 1676 h 2540"/>
                    <a:gd name="T56" fmla="*/ 1201 w 2905"/>
                    <a:gd name="T57" fmla="*/ 1769 h 2540"/>
                    <a:gd name="T58" fmla="*/ 1181 w 2905"/>
                    <a:gd name="T59" fmla="*/ 1932 h 2540"/>
                    <a:gd name="T60" fmla="*/ 1344 w 2905"/>
                    <a:gd name="T61" fmla="*/ 1912 h 2540"/>
                    <a:gd name="T62" fmla="*/ 1438 w 2905"/>
                    <a:gd name="T63" fmla="*/ 2062 h 2540"/>
                    <a:gd name="T64" fmla="*/ 1716 w 2905"/>
                    <a:gd name="T65" fmla="*/ 2402 h 2540"/>
                    <a:gd name="T66" fmla="*/ 1809 w 2905"/>
                    <a:gd name="T67" fmla="*/ 2325 h 2540"/>
                    <a:gd name="T68" fmla="*/ 1567 w 2905"/>
                    <a:gd name="T69" fmla="*/ 2025 h 2540"/>
                    <a:gd name="T70" fmla="*/ 1633 w 2905"/>
                    <a:gd name="T71" fmla="*/ 1939 h 2540"/>
                    <a:gd name="T72" fmla="*/ 1936 w 2905"/>
                    <a:gd name="T73" fmla="*/ 2183 h 2540"/>
                    <a:gd name="T74" fmla="*/ 2029 w 2905"/>
                    <a:gd name="T75" fmla="*/ 2106 h 2540"/>
                    <a:gd name="T76" fmla="*/ 1786 w 2905"/>
                    <a:gd name="T77" fmla="*/ 1806 h 2540"/>
                    <a:gd name="T78" fmla="*/ 1853 w 2905"/>
                    <a:gd name="T79" fmla="*/ 1720 h 2540"/>
                    <a:gd name="T80" fmla="*/ 2156 w 2905"/>
                    <a:gd name="T81" fmla="*/ 1965 h 2540"/>
                    <a:gd name="T82" fmla="*/ 2249 w 2905"/>
                    <a:gd name="T83" fmla="*/ 1887 h 2540"/>
                    <a:gd name="T84" fmla="*/ 2006 w 2905"/>
                    <a:gd name="T85" fmla="*/ 1587 h 2540"/>
                    <a:gd name="T86" fmla="*/ 2074 w 2905"/>
                    <a:gd name="T87" fmla="*/ 1501 h 2540"/>
                    <a:gd name="T88" fmla="*/ 2377 w 2905"/>
                    <a:gd name="T89" fmla="*/ 1746 h 2540"/>
                    <a:gd name="T90" fmla="*/ 2469 w 2905"/>
                    <a:gd name="T91" fmla="*/ 1669 h 2540"/>
                    <a:gd name="T92" fmla="*/ 2438 w 2905"/>
                    <a:gd name="T93" fmla="*/ 1591 h 2540"/>
                    <a:gd name="T94" fmla="*/ 2295 w 2905"/>
                    <a:gd name="T95" fmla="*/ 1449 h 2540"/>
                    <a:gd name="T96" fmla="*/ 2062 w 2905"/>
                    <a:gd name="T97" fmla="*/ 1218 h 2540"/>
                    <a:gd name="T98" fmla="*/ 1813 w 2905"/>
                    <a:gd name="T99" fmla="*/ 970 h 2540"/>
                    <a:gd name="T100" fmla="*/ 1616 w 2905"/>
                    <a:gd name="T101" fmla="*/ 775 h 2540"/>
                    <a:gd name="T102" fmla="*/ 1537 w 2905"/>
                    <a:gd name="T103" fmla="*/ 706 h 2540"/>
                    <a:gd name="T104" fmla="*/ 1428 w 2905"/>
                    <a:gd name="T105" fmla="*/ 754 h 2540"/>
                    <a:gd name="T106" fmla="*/ 1226 w 2905"/>
                    <a:gd name="T107" fmla="*/ 1069 h 2540"/>
                    <a:gd name="T108" fmla="*/ 976 w 2905"/>
                    <a:gd name="T109" fmla="*/ 1147 h 2540"/>
                    <a:gd name="T110" fmla="*/ 796 w 2905"/>
                    <a:gd name="T111" fmla="*/ 1004 h 2540"/>
                    <a:gd name="T112" fmla="*/ 1064 w 2905"/>
                    <a:gd name="T113" fmla="*/ 203 h 2540"/>
                    <a:gd name="T114" fmla="*/ 1158 w 2905"/>
                    <a:gd name="T115" fmla="*/ 94 h 2540"/>
                    <a:gd name="T116" fmla="*/ 1338 w 2905"/>
                    <a:gd name="T117" fmla="*/ 10 h 25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905" h="2540">
                      <a:moveTo>
                        <a:pt x="1451" y="0"/>
                      </a:moveTo>
                      <a:lnTo>
                        <a:pt x="1493" y="3"/>
                      </a:lnTo>
                      <a:lnTo>
                        <a:pt x="1538" y="11"/>
                      </a:lnTo>
                      <a:lnTo>
                        <a:pt x="1585" y="23"/>
                      </a:lnTo>
                      <a:lnTo>
                        <a:pt x="2221" y="222"/>
                      </a:lnTo>
                      <a:lnTo>
                        <a:pt x="2236" y="229"/>
                      </a:lnTo>
                      <a:lnTo>
                        <a:pt x="2249" y="239"/>
                      </a:lnTo>
                      <a:lnTo>
                        <a:pt x="2885" y="870"/>
                      </a:lnTo>
                      <a:lnTo>
                        <a:pt x="2896" y="886"/>
                      </a:lnTo>
                      <a:lnTo>
                        <a:pt x="2903" y="902"/>
                      </a:lnTo>
                      <a:lnTo>
                        <a:pt x="2905" y="919"/>
                      </a:lnTo>
                      <a:lnTo>
                        <a:pt x="2903" y="936"/>
                      </a:lnTo>
                      <a:lnTo>
                        <a:pt x="2896" y="954"/>
                      </a:lnTo>
                      <a:lnTo>
                        <a:pt x="2885" y="968"/>
                      </a:lnTo>
                      <a:lnTo>
                        <a:pt x="2445" y="1405"/>
                      </a:lnTo>
                      <a:lnTo>
                        <a:pt x="2552" y="1511"/>
                      </a:lnTo>
                      <a:lnTo>
                        <a:pt x="2572" y="1534"/>
                      </a:lnTo>
                      <a:lnTo>
                        <a:pt x="2588" y="1560"/>
                      </a:lnTo>
                      <a:lnTo>
                        <a:pt x="2599" y="1587"/>
                      </a:lnTo>
                      <a:lnTo>
                        <a:pt x="2606" y="1615"/>
                      </a:lnTo>
                      <a:lnTo>
                        <a:pt x="2609" y="1645"/>
                      </a:lnTo>
                      <a:lnTo>
                        <a:pt x="2608" y="1675"/>
                      </a:lnTo>
                      <a:lnTo>
                        <a:pt x="2603" y="1705"/>
                      </a:lnTo>
                      <a:lnTo>
                        <a:pt x="2594" y="1734"/>
                      </a:lnTo>
                      <a:lnTo>
                        <a:pt x="2580" y="1762"/>
                      </a:lnTo>
                      <a:lnTo>
                        <a:pt x="2562" y="1790"/>
                      </a:lnTo>
                      <a:lnTo>
                        <a:pt x="2540" y="1815"/>
                      </a:lnTo>
                      <a:lnTo>
                        <a:pt x="2513" y="1837"/>
                      </a:lnTo>
                      <a:lnTo>
                        <a:pt x="2484" y="1857"/>
                      </a:lnTo>
                      <a:lnTo>
                        <a:pt x="2453" y="1870"/>
                      </a:lnTo>
                      <a:lnTo>
                        <a:pt x="2421" y="1879"/>
                      </a:lnTo>
                      <a:lnTo>
                        <a:pt x="2389" y="1883"/>
                      </a:lnTo>
                      <a:lnTo>
                        <a:pt x="2385" y="1915"/>
                      </a:lnTo>
                      <a:lnTo>
                        <a:pt x="2376" y="1947"/>
                      </a:lnTo>
                      <a:lnTo>
                        <a:pt x="2362" y="1977"/>
                      </a:lnTo>
                      <a:lnTo>
                        <a:pt x="2343" y="2007"/>
                      </a:lnTo>
                      <a:lnTo>
                        <a:pt x="2319" y="2033"/>
                      </a:lnTo>
                      <a:lnTo>
                        <a:pt x="2293" y="2056"/>
                      </a:lnTo>
                      <a:lnTo>
                        <a:pt x="2263" y="2075"/>
                      </a:lnTo>
                      <a:lnTo>
                        <a:pt x="2233" y="2089"/>
                      </a:lnTo>
                      <a:lnTo>
                        <a:pt x="2201" y="2098"/>
                      </a:lnTo>
                      <a:lnTo>
                        <a:pt x="2169" y="2102"/>
                      </a:lnTo>
                      <a:lnTo>
                        <a:pt x="2164" y="2134"/>
                      </a:lnTo>
                      <a:lnTo>
                        <a:pt x="2155" y="2166"/>
                      </a:lnTo>
                      <a:lnTo>
                        <a:pt x="2142" y="2196"/>
                      </a:lnTo>
                      <a:lnTo>
                        <a:pt x="2123" y="2226"/>
                      </a:lnTo>
                      <a:lnTo>
                        <a:pt x="2100" y="2252"/>
                      </a:lnTo>
                      <a:lnTo>
                        <a:pt x="2073" y="2275"/>
                      </a:lnTo>
                      <a:lnTo>
                        <a:pt x="2044" y="2294"/>
                      </a:lnTo>
                      <a:lnTo>
                        <a:pt x="2012" y="2308"/>
                      </a:lnTo>
                      <a:lnTo>
                        <a:pt x="1981" y="2316"/>
                      </a:lnTo>
                      <a:lnTo>
                        <a:pt x="1948" y="2321"/>
                      </a:lnTo>
                      <a:lnTo>
                        <a:pt x="1944" y="2352"/>
                      </a:lnTo>
                      <a:lnTo>
                        <a:pt x="1935" y="2385"/>
                      </a:lnTo>
                      <a:lnTo>
                        <a:pt x="1922" y="2415"/>
                      </a:lnTo>
                      <a:lnTo>
                        <a:pt x="1903" y="2444"/>
                      </a:lnTo>
                      <a:lnTo>
                        <a:pt x="1880" y="2471"/>
                      </a:lnTo>
                      <a:lnTo>
                        <a:pt x="1854" y="2492"/>
                      </a:lnTo>
                      <a:lnTo>
                        <a:pt x="1828" y="2510"/>
                      </a:lnTo>
                      <a:lnTo>
                        <a:pt x="1799" y="2524"/>
                      </a:lnTo>
                      <a:lnTo>
                        <a:pt x="1770" y="2533"/>
                      </a:lnTo>
                      <a:lnTo>
                        <a:pt x="1739" y="2539"/>
                      </a:lnTo>
                      <a:lnTo>
                        <a:pt x="1710" y="2540"/>
                      </a:lnTo>
                      <a:lnTo>
                        <a:pt x="1680" y="2537"/>
                      </a:lnTo>
                      <a:lnTo>
                        <a:pt x="1650" y="2530"/>
                      </a:lnTo>
                      <a:lnTo>
                        <a:pt x="1623" y="2519"/>
                      </a:lnTo>
                      <a:lnTo>
                        <a:pt x="1597" y="2503"/>
                      </a:lnTo>
                      <a:lnTo>
                        <a:pt x="1574" y="2483"/>
                      </a:lnTo>
                      <a:lnTo>
                        <a:pt x="1320" y="2231"/>
                      </a:lnTo>
                      <a:lnTo>
                        <a:pt x="1191" y="2359"/>
                      </a:lnTo>
                      <a:lnTo>
                        <a:pt x="1172" y="2375"/>
                      </a:lnTo>
                      <a:lnTo>
                        <a:pt x="1150" y="2387"/>
                      </a:lnTo>
                      <a:lnTo>
                        <a:pt x="1127" y="2394"/>
                      </a:lnTo>
                      <a:lnTo>
                        <a:pt x="1102" y="2396"/>
                      </a:lnTo>
                      <a:lnTo>
                        <a:pt x="1077" y="2395"/>
                      </a:lnTo>
                      <a:lnTo>
                        <a:pt x="1052" y="2389"/>
                      </a:lnTo>
                      <a:lnTo>
                        <a:pt x="1027" y="2380"/>
                      </a:lnTo>
                      <a:lnTo>
                        <a:pt x="1005" y="2365"/>
                      </a:lnTo>
                      <a:lnTo>
                        <a:pt x="983" y="2347"/>
                      </a:lnTo>
                      <a:lnTo>
                        <a:pt x="965" y="2326"/>
                      </a:lnTo>
                      <a:lnTo>
                        <a:pt x="951" y="2303"/>
                      </a:lnTo>
                      <a:lnTo>
                        <a:pt x="941" y="2278"/>
                      </a:lnTo>
                      <a:lnTo>
                        <a:pt x="935" y="2254"/>
                      </a:lnTo>
                      <a:lnTo>
                        <a:pt x="934" y="2229"/>
                      </a:lnTo>
                      <a:lnTo>
                        <a:pt x="936" y="2204"/>
                      </a:lnTo>
                      <a:lnTo>
                        <a:pt x="944" y="2181"/>
                      </a:lnTo>
                      <a:lnTo>
                        <a:pt x="955" y="2160"/>
                      </a:lnTo>
                      <a:lnTo>
                        <a:pt x="971" y="2140"/>
                      </a:lnTo>
                      <a:lnTo>
                        <a:pt x="952" y="2157"/>
                      </a:lnTo>
                      <a:lnTo>
                        <a:pt x="930" y="2168"/>
                      </a:lnTo>
                      <a:lnTo>
                        <a:pt x="907" y="2175"/>
                      </a:lnTo>
                      <a:lnTo>
                        <a:pt x="882" y="2178"/>
                      </a:lnTo>
                      <a:lnTo>
                        <a:pt x="857" y="2176"/>
                      </a:lnTo>
                      <a:lnTo>
                        <a:pt x="832" y="2170"/>
                      </a:lnTo>
                      <a:lnTo>
                        <a:pt x="808" y="2161"/>
                      </a:lnTo>
                      <a:lnTo>
                        <a:pt x="784" y="2147"/>
                      </a:lnTo>
                      <a:lnTo>
                        <a:pt x="763" y="2128"/>
                      </a:lnTo>
                      <a:lnTo>
                        <a:pt x="745" y="2107"/>
                      </a:lnTo>
                      <a:lnTo>
                        <a:pt x="730" y="2084"/>
                      </a:lnTo>
                      <a:lnTo>
                        <a:pt x="721" y="2060"/>
                      </a:lnTo>
                      <a:lnTo>
                        <a:pt x="715" y="2035"/>
                      </a:lnTo>
                      <a:lnTo>
                        <a:pt x="714" y="2011"/>
                      </a:lnTo>
                      <a:lnTo>
                        <a:pt x="716" y="1986"/>
                      </a:lnTo>
                      <a:lnTo>
                        <a:pt x="723" y="1963"/>
                      </a:lnTo>
                      <a:lnTo>
                        <a:pt x="735" y="1941"/>
                      </a:lnTo>
                      <a:lnTo>
                        <a:pt x="751" y="1922"/>
                      </a:lnTo>
                      <a:lnTo>
                        <a:pt x="731" y="1938"/>
                      </a:lnTo>
                      <a:lnTo>
                        <a:pt x="710" y="1949"/>
                      </a:lnTo>
                      <a:lnTo>
                        <a:pt x="686" y="1956"/>
                      </a:lnTo>
                      <a:lnTo>
                        <a:pt x="662" y="1959"/>
                      </a:lnTo>
                      <a:lnTo>
                        <a:pt x="636" y="1957"/>
                      </a:lnTo>
                      <a:lnTo>
                        <a:pt x="612" y="1952"/>
                      </a:lnTo>
                      <a:lnTo>
                        <a:pt x="588" y="1942"/>
                      </a:lnTo>
                      <a:lnTo>
                        <a:pt x="564" y="1928"/>
                      </a:lnTo>
                      <a:lnTo>
                        <a:pt x="543" y="1909"/>
                      </a:lnTo>
                      <a:lnTo>
                        <a:pt x="524" y="1888"/>
                      </a:lnTo>
                      <a:lnTo>
                        <a:pt x="511" y="1866"/>
                      </a:lnTo>
                      <a:lnTo>
                        <a:pt x="501" y="1841"/>
                      </a:lnTo>
                      <a:lnTo>
                        <a:pt x="495" y="1816"/>
                      </a:lnTo>
                      <a:lnTo>
                        <a:pt x="494" y="1792"/>
                      </a:lnTo>
                      <a:lnTo>
                        <a:pt x="497" y="1767"/>
                      </a:lnTo>
                      <a:lnTo>
                        <a:pt x="504" y="1744"/>
                      </a:lnTo>
                      <a:lnTo>
                        <a:pt x="515" y="1722"/>
                      </a:lnTo>
                      <a:lnTo>
                        <a:pt x="530" y="1703"/>
                      </a:lnTo>
                      <a:lnTo>
                        <a:pt x="511" y="1719"/>
                      </a:lnTo>
                      <a:lnTo>
                        <a:pt x="490" y="1730"/>
                      </a:lnTo>
                      <a:lnTo>
                        <a:pt x="466" y="1737"/>
                      </a:lnTo>
                      <a:lnTo>
                        <a:pt x="442" y="1740"/>
                      </a:lnTo>
                      <a:lnTo>
                        <a:pt x="417" y="1738"/>
                      </a:lnTo>
                      <a:lnTo>
                        <a:pt x="392" y="1733"/>
                      </a:lnTo>
                      <a:lnTo>
                        <a:pt x="367" y="1723"/>
                      </a:lnTo>
                      <a:lnTo>
                        <a:pt x="344" y="1709"/>
                      </a:lnTo>
                      <a:lnTo>
                        <a:pt x="323" y="1690"/>
                      </a:lnTo>
                      <a:lnTo>
                        <a:pt x="305" y="1670"/>
                      </a:lnTo>
                      <a:lnTo>
                        <a:pt x="291" y="1647"/>
                      </a:lnTo>
                      <a:lnTo>
                        <a:pt x="281" y="1622"/>
                      </a:lnTo>
                      <a:lnTo>
                        <a:pt x="275" y="1597"/>
                      </a:lnTo>
                      <a:lnTo>
                        <a:pt x="273" y="1573"/>
                      </a:lnTo>
                      <a:lnTo>
                        <a:pt x="276" y="1549"/>
                      </a:lnTo>
                      <a:lnTo>
                        <a:pt x="284" y="1525"/>
                      </a:lnTo>
                      <a:lnTo>
                        <a:pt x="295" y="1504"/>
                      </a:lnTo>
                      <a:lnTo>
                        <a:pt x="311" y="1485"/>
                      </a:lnTo>
                      <a:lnTo>
                        <a:pt x="432" y="1363"/>
                      </a:lnTo>
                      <a:lnTo>
                        <a:pt x="20" y="952"/>
                      </a:lnTo>
                      <a:lnTo>
                        <a:pt x="9" y="938"/>
                      </a:lnTo>
                      <a:lnTo>
                        <a:pt x="2" y="921"/>
                      </a:lnTo>
                      <a:lnTo>
                        <a:pt x="0" y="904"/>
                      </a:lnTo>
                      <a:lnTo>
                        <a:pt x="2" y="887"/>
                      </a:lnTo>
                      <a:lnTo>
                        <a:pt x="9" y="870"/>
                      </a:lnTo>
                      <a:lnTo>
                        <a:pt x="20" y="855"/>
                      </a:lnTo>
                      <a:lnTo>
                        <a:pt x="35" y="844"/>
                      </a:lnTo>
                      <a:lnTo>
                        <a:pt x="51" y="837"/>
                      </a:lnTo>
                      <a:lnTo>
                        <a:pt x="69" y="835"/>
                      </a:lnTo>
                      <a:lnTo>
                        <a:pt x="87" y="837"/>
                      </a:lnTo>
                      <a:lnTo>
                        <a:pt x="103" y="844"/>
                      </a:lnTo>
                      <a:lnTo>
                        <a:pt x="118" y="855"/>
                      </a:lnTo>
                      <a:lnTo>
                        <a:pt x="531" y="1267"/>
                      </a:lnTo>
                      <a:lnTo>
                        <a:pt x="554" y="1253"/>
                      </a:lnTo>
                      <a:lnTo>
                        <a:pt x="577" y="1243"/>
                      </a:lnTo>
                      <a:lnTo>
                        <a:pt x="603" y="1239"/>
                      </a:lnTo>
                      <a:lnTo>
                        <a:pt x="629" y="1240"/>
                      </a:lnTo>
                      <a:lnTo>
                        <a:pt x="656" y="1245"/>
                      </a:lnTo>
                      <a:lnTo>
                        <a:pt x="681" y="1255"/>
                      </a:lnTo>
                      <a:lnTo>
                        <a:pt x="706" y="1269"/>
                      </a:lnTo>
                      <a:lnTo>
                        <a:pt x="728" y="1288"/>
                      </a:lnTo>
                      <a:lnTo>
                        <a:pt x="747" y="1309"/>
                      </a:lnTo>
                      <a:lnTo>
                        <a:pt x="761" y="1333"/>
                      </a:lnTo>
                      <a:lnTo>
                        <a:pt x="771" y="1357"/>
                      </a:lnTo>
                      <a:lnTo>
                        <a:pt x="776" y="1381"/>
                      </a:lnTo>
                      <a:lnTo>
                        <a:pt x="778" y="1407"/>
                      </a:lnTo>
                      <a:lnTo>
                        <a:pt x="775" y="1431"/>
                      </a:lnTo>
                      <a:lnTo>
                        <a:pt x="768" y="1454"/>
                      </a:lnTo>
                      <a:lnTo>
                        <a:pt x="757" y="1476"/>
                      </a:lnTo>
                      <a:lnTo>
                        <a:pt x="741" y="1495"/>
                      </a:lnTo>
                      <a:lnTo>
                        <a:pt x="760" y="1479"/>
                      </a:lnTo>
                      <a:lnTo>
                        <a:pt x="781" y="1467"/>
                      </a:lnTo>
                      <a:lnTo>
                        <a:pt x="805" y="1460"/>
                      </a:lnTo>
                      <a:lnTo>
                        <a:pt x="829" y="1457"/>
                      </a:lnTo>
                      <a:lnTo>
                        <a:pt x="855" y="1459"/>
                      </a:lnTo>
                      <a:lnTo>
                        <a:pt x="879" y="1464"/>
                      </a:lnTo>
                      <a:lnTo>
                        <a:pt x="904" y="1475"/>
                      </a:lnTo>
                      <a:lnTo>
                        <a:pt x="927" y="1489"/>
                      </a:lnTo>
                      <a:lnTo>
                        <a:pt x="949" y="1507"/>
                      </a:lnTo>
                      <a:lnTo>
                        <a:pt x="967" y="1528"/>
                      </a:lnTo>
                      <a:lnTo>
                        <a:pt x="981" y="1551"/>
                      </a:lnTo>
                      <a:lnTo>
                        <a:pt x="990" y="1575"/>
                      </a:lnTo>
                      <a:lnTo>
                        <a:pt x="997" y="1600"/>
                      </a:lnTo>
                      <a:lnTo>
                        <a:pt x="998" y="1625"/>
                      </a:lnTo>
                      <a:lnTo>
                        <a:pt x="996" y="1649"/>
                      </a:lnTo>
                      <a:lnTo>
                        <a:pt x="988" y="1672"/>
                      </a:lnTo>
                      <a:lnTo>
                        <a:pt x="977" y="1694"/>
                      </a:lnTo>
                      <a:lnTo>
                        <a:pt x="961" y="1714"/>
                      </a:lnTo>
                      <a:lnTo>
                        <a:pt x="980" y="1698"/>
                      </a:lnTo>
                      <a:lnTo>
                        <a:pt x="1002" y="1686"/>
                      </a:lnTo>
                      <a:lnTo>
                        <a:pt x="1025" y="1679"/>
                      </a:lnTo>
                      <a:lnTo>
                        <a:pt x="1050" y="1676"/>
                      </a:lnTo>
                      <a:lnTo>
                        <a:pt x="1075" y="1678"/>
                      </a:lnTo>
                      <a:lnTo>
                        <a:pt x="1100" y="1683"/>
                      </a:lnTo>
                      <a:lnTo>
                        <a:pt x="1124" y="1693"/>
                      </a:lnTo>
                      <a:lnTo>
                        <a:pt x="1148" y="1708"/>
                      </a:lnTo>
                      <a:lnTo>
                        <a:pt x="1169" y="1725"/>
                      </a:lnTo>
                      <a:lnTo>
                        <a:pt x="1187" y="1746"/>
                      </a:lnTo>
                      <a:lnTo>
                        <a:pt x="1201" y="1769"/>
                      </a:lnTo>
                      <a:lnTo>
                        <a:pt x="1211" y="1794"/>
                      </a:lnTo>
                      <a:lnTo>
                        <a:pt x="1217" y="1818"/>
                      </a:lnTo>
                      <a:lnTo>
                        <a:pt x="1218" y="1843"/>
                      </a:lnTo>
                      <a:lnTo>
                        <a:pt x="1215" y="1868"/>
                      </a:lnTo>
                      <a:lnTo>
                        <a:pt x="1208" y="1891"/>
                      </a:lnTo>
                      <a:lnTo>
                        <a:pt x="1196" y="1912"/>
                      </a:lnTo>
                      <a:lnTo>
                        <a:pt x="1181" y="1932"/>
                      </a:lnTo>
                      <a:lnTo>
                        <a:pt x="1201" y="1916"/>
                      </a:lnTo>
                      <a:lnTo>
                        <a:pt x="1222" y="1905"/>
                      </a:lnTo>
                      <a:lnTo>
                        <a:pt x="1245" y="1898"/>
                      </a:lnTo>
                      <a:lnTo>
                        <a:pt x="1270" y="1895"/>
                      </a:lnTo>
                      <a:lnTo>
                        <a:pt x="1294" y="1896"/>
                      </a:lnTo>
                      <a:lnTo>
                        <a:pt x="1320" y="1902"/>
                      </a:lnTo>
                      <a:lnTo>
                        <a:pt x="1344" y="1912"/>
                      </a:lnTo>
                      <a:lnTo>
                        <a:pt x="1367" y="1926"/>
                      </a:lnTo>
                      <a:lnTo>
                        <a:pt x="1388" y="1944"/>
                      </a:lnTo>
                      <a:lnTo>
                        <a:pt x="1407" y="1965"/>
                      </a:lnTo>
                      <a:lnTo>
                        <a:pt x="1421" y="1988"/>
                      </a:lnTo>
                      <a:lnTo>
                        <a:pt x="1431" y="2013"/>
                      </a:lnTo>
                      <a:lnTo>
                        <a:pt x="1436" y="2037"/>
                      </a:lnTo>
                      <a:lnTo>
                        <a:pt x="1438" y="2062"/>
                      </a:lnTo>
                      <a:lnTo>
                        <a:pt x="1435" y="2087"/>
                      </a:lnTo>
                      <a:lnTo>
                        <a:pt x="1428" y="2110"/>
                      </a:lnTo>
                      <a:lnTo>
                        <a:pt x="1416" y="2131"/>
                      </a:lnTo>
                      <a:lnTo>
                        <a:pt x="1672" y="2386"/>
                      </a:lnTo>
                      <a:lnTo>
                        <a:pt x="1685" y="2395"/>
                      </a:lnTo>
                      <a:lnTo>
                        <a:pt x="1699" y="2401"/>
                      </a:lnTo>
                      <a:lnTo>
                        <a:pt x="1716" y="2402"/>
                      </a:lnTo>
                      <a:lnTo>
                        <a:pt x="1733" y="2400"/>
                      </a:lnTo>
                      <a:lnTo>
                        <a:pt x="1750" y="2395"/>
                      </a:lnTo>
                      <a:lnTo>
                        <a:pt x="1767" y="2386"/>
                      </a:lnTo>
                      <a:lnTo>
                        <a:pt x="1782" y="2374"/>
                      </a:lnTo>
                      <a:lnTo>
                        <a:pt x="1794" y="2358"/>
                      </a:lnTo>
                      <a:lnTo>
                        <a:pt x="1803" y="2342"/>
                      </a:lnTo>
                      <a:lnTo>
                        <a:pt x="1809" y="2325"/>
                      </a:lnTo>
                      <a:lnTo>
                        <a:pt x="1811" y="2308"/>
                      </a:lnTo>
                      <a:lnTo>
                        <a:pt x="1809" y="2291"/>
                      </a:lnTo>
                      <a:lnTo>
                        <a:pt x="1803" y="2276"/>
                      </a:lnTo>
                      <a:lnTo>
                        <a:pt x="1794" y="2264"/>
                      </a:lnTo>
                      <a:lnTo>
                        <a:pt x="1584" y="2055"/>
                      </a:lnTo>
                      <a:lnTo>
                        <a:pt x="1573" y="2041"/>
                      </a:lnTo>
                      <a:lnTo>
                        <a:pt x="1567" y="2025"/>
                      </a:lnTo>
                      <a:lnTo>
                        <a:pt x="1564" y="2007"/>
                      </a:lnTo>
                      <a:lnTo>
                        <a:pt x="1567" y="1989"/>
                      </a:lnTo>
                      <a:lnTo>
                        <a:pt x="1573" y="1973"/>
                      </a:lnTo>
                      <a:lnTo>
                        <a:pt x="1584" y="1958"/>
                      </a:lnTo>
                      <a:lnTo>
                        <a:pt x="1599" y="1947"/>
                      </a:lnTo>
                      <a:lnTo>
                        <a:pt x="1616" y="1941"/>
                      </a:lnTo>
                      <a:lnTo>
                        <a:pt x="1633" y="1939"/>
                      </a:lnTo>
                      <a:lnTo>
                        <a:pt x="1650" y="1941"/>
                      </a:lnTo>
                      <a:lnTo>
                        <a:pt x="1668" y="1947"/>
                      </a:lnTo>
                      <a:lnTo>
                        <a:pt x="1682" y="1958"/>
                      </a:lnTo>
                      <a:lnTo>
                        <a:pt x="1892" y="2167"/>
                      </a:lnTo>
                      <a:lnTo>
                        <a:pt x="1904" y="2176"/>
                      </a:lnTo>
                      <a:lnTo>
                        <a:pt x="1920" y="2182"/>
                      </a:lnTo>
                      <a:lnTo>
                        <a:pt x="1936" y="2183"/>
                      </a:lnTo>
                      <a:lnTo>
                        <a:pt x="1953" y="2182"/>
                      </a:lnTo>
                      <a:lnTo>
                        <a:pt x="1971" y="2176"/>
                      </a:lnTo>
                      <a:lnTo>
                        <a:pt x="1987" y="2167"/>
                      </a:lnTo>
                      <a:lnTo>
                        <a:pt x="2002" y="2155"/>
                      </a:lnTo>
                      <a:lnTo>
                        <a:pt x="2015" y="2139"/>
                      </a:lnTo>
                      <a:lnTo>
                        <a:pt x="2024" y="2123"/>
                      </a:lnTo>
                      <a:lnTo>
                        <a:pt x="2029" y="2106"/>
                      </a:lnTo>
                      <a:lnTo>
                        <a:pt x="2031" y="2089"/>
                      </a:lnTo>
                      <a:lnTo>
                        <a:pt x="2029" y="2073"/>
                      </a:lnTo>
                      <a:lnTo>
                        <a:pt x="2024" y="2058"/>
                      </a:lnTo>
                      <a:lnTo>
                        <a:pt x="2015" y="2045"/>
                      </a:lnTo>
                      <a:lnTo>
                        <a:pt x="1804" y="1837"/>
                      </a:lnTo>
                      <a:lnTo>
                        <a:pt x="1793" y="1822"/>
                      </a:lnTo>
                      <a:lnTo>
                        <a:pt x="1786" y="1806"/>
                      </a:lnTo>
                      <a:lnTo>
                        <a:pt x="1784" y="1788"/>
                      </a:lnTo>
                      <a:lnTo>
                        <a:pt x="1786" y="1770"/>
                      </a:lnTo>
                      <a:lnTo>
                        <a:pt x="1793" y="1754"/>
                      </a:lnTo>
                      <a:lnTo>
                        <a:pt x="1804" y="1740"/>
                      </a:lnTo>
                      <a:lnTo>
                        <a:pt x="1820" y="1729"/>
                      </a:lnTo>
                      <a:lnTo>
                        <a:pt x="1836" y="1722"/>
                      </a:lnTo>
                      <a:lnTo>
                        <a:pt x="1853" y="1720"/>
                      </a:lnTo>
                      <a:lnTo>
                        <a:pt x="1871" y="1722"/>
                      </a:lnTo>
                      <a:lnTo>
                        <a:pt x="1887" y="1729"/>
                      </a:lnTo>
                      <a:lnTo>
                        <a:pt x="1902" y="1740"/>
                      </a:lnTo>
                      <a:lnTo>
                        <a:pt x="2112" y="1948"/>
                      </a:lnTo>
                      <a:lnTo>
                        <a:pt x="2125" y="1957"/>
                      </a:lnTo>
                      <a:lnTo>
                        <a:pt x="2140" y="1963"/>
                      </a:lnTo>
                      <a:lnTo>
                        <a:pt x="2156" y="1965"/>
                      </a:lnTo>
                      <a:lnTo>
                        <a:pt x="2174" y="1963"/>
                      </a:lnTo>
                      <a:lnTo>
                        <a:pt x="2190" y="1957"/>
                      </a:lnTo>
                      <a:lnTo>
                        <a:pt x="2207" y="1949"/>
                      </a:lnTo>
                      <a:lnTo>
                        <a:pt x="2223" y="1936"/>
                      </a:lnTo>
                      <a:lnTo>
                        <a:pt x="2235" y="1920"/>
                      </a:lnTo>
                      <a:lnTo>
                        <a:pt x="2244" y="1904"/>
                      </a:lnTo>
                      <a:lnTo>
                        <a:pt x="2249" y="1887"/>
                      </a:lnTo>
                      <a:lnTo>
                        <a:pt x="2251" y="1871"/>
                      </a:lnTo>
                      <a:lnTo>
                        <a:pt x="2249" y="1855"/>
                      </a:lnTo>
                      <a:lnTo>
                        <a:pt x="2244" y="1839"/>
                      </a:lnTo>
                      <a:lnTo>
                        <a:pt x="2234" y="1826"/>
                      </a:lnTo>
                      <a:lnTo>
                        <a:pt x="2025" y="1618"/>
                      </a:lnTo>
                      <a:lnTo>
                        <a:pt x="2013" y="1603"/>
                      </a:lnTo>
                      <a:lnTo>
                        <a:pt x="2006" y="1587"/>
                      </a:lnTo>
                      <a:lnTo>
                        <a:pt x="2004" y="1570"/>
                      </a:lnTo>
                      <a:lnTo>
                        <a:pt x="2006" y="1553"/>
                      </a:lnTo>
                      <a:lnTo>
                        <a:pt x="2013" y="1535"/>
                      </a:lnTo>
                      <a:lnTo>
                        <a:pt x="2025" y="1521"/>
                      </a:lnTo>
                      <a:lnTo>
                        <a:pt x="2039" y="1510"/>
                      </a:lnTo>
                      <a:lnTo>
                        <a:pt x="2055" y="1503"/>
                      </a:lnTo>
                      <a:lnTo>
                        <a:pt x="2074" y="1501"/>
                      </a:lnTo>
                      <a:lnTo>
                        <a:pt x="2091" y="1503"/>
                      </a:lnTo>
                      <a:lnTo>
                        <a:pt x="2107" y="1510"/>
                      </a:lnTo>
                      <a:lnTo>
                        <a:pt x="2122" y="1521"/>
                      </a:lnTo>
                      <a:lnTo>
                        <a:pt x="2332" y="1729"/>
                      </a:lnTo>
                      <a:lnTo>
                        <a:pt x="2345" y="1739"/>
                      </a:lnTo>
                      <a:lnTo>
                        <a:pt x="2359" y="1744"/>
                      </a:lnTo>
                      <a:lnTo>
                        <a:pt x="2377" y="1746"/>
                      </a:lnTo>
                      <a:lnTo>
                        <a:pt x="2393" y="1744"/>
                      </a:lnTo>
                      <a:lnTo>
                        <a:pt x="2410" y="1739"/>
                      </a:lnTo>
                      <a:lnTo>
                        <a:pt x="2427" y="1730"/>
                      </a:lnTo>
                      <a:lnTo>
                        <a:pt x="2442" y="1718"/>
                      </a:lnTo>
                      <a:lnTo>
                        <a:pt x="2455" y="1703"/>
                      </a:lnTo>
                      <a:lnTo>
                        <a:pt x="2463" y="1685"/>
                      </a:lnTo>
                      <a:lnTo>
                        <a:pt x="2469" y="1669"/>
                      </a:lnTo>
                      <a:lnTo>
                        <a:pt x="2471" y="1652"/>
                      </a:lnTo>
                      <a:lnTo>
                        <a:pt x="2469" y="1636"/>
                      </a:lnTo>
                      <a:lnTo>
                        <a:pt x="2463" y="1620"/>
                      </a:lnTo>
                      <a:lnTo>
                        <a:pt x="2454" y="1608"/>
                      </a:lnTo>
                      <a:lnTo>
                        <a:pt x="2452" y="1606"/>
                      </a:lnTo>
                      <a:lnTo>
                        <a:pt x="2447" y="1600"/>
                      </a:lnTo>
                      <a:lnTo>
                        <a:pt x="2438" y="1591"/>
                      </a:lnTo>
                      <a:lnTo>
                        <a:pt x="2426" y="1579"/>
                      </a:lnTo>
                      <a:lnTo>
                        <a:pt x="2410" y="1564"/>
                      </a:lnTo>
                      <a:lnTo>
                        <a:pt x="2392" y="1545"/>
                      </a:lnTo>
                      <a:lnTo>
                        <a:pt x="2372" y="1525"/>
                      </a:lnTo>
                      <a:lnTo>
                        <a:pt x="2348" y="1502"/>
                      </a:lnTo>
                      <a:lnTo>
                        <a:pt x="2323" y="1477"/>
                      </a:lnTo>
                      <a:lnTo>
                        <a:pt x="2295" y="1449"/>
                      </a:lnTo>
                      <a:lnTo>
                        <a:pt x="2265" y="1420"/>
                      </a:lnTo>
                      <a:lnTo>
                        <a:pt x="2235" y="1389"/>
                      </a:lnTo>
                      <a:lnTo>
                        <a:pt x="2202" y="1357"/>
                      </a:lnTo>
                      <a:lnTo>
                        <a:pt x="2169" y="1323"/>
                      </a:lnTo>
                      <a:lnTo>
                        <a:pt x="2134" y="1289"/>
                      </a:lnTo>
                      <a:lnTo>
                        <a:pt x="2099" y="1254"/>
                      </a:lnTo>
                      <a:lnTo>
                        <a:pt x="2062" y="1218"/>
                      </a:lnTo>
                      <a:lnTo>
                        <a:pt x="2027" y="1182"/>
                      </a:lnTo>
                      <a:lnTo>
                        <a:pt x="1990" y="1146"/>
                      </a:lnTo>
                      <a:lnTo>
                        <a:pt x="1954" y="1110"/>
                      </a:lnTo>
                      <a:lnTo>
                        <a:pt x="1918" y="1074"/>
                      </a:lnTo>
                      <a:lnTo>
                        <a:pt x="1882" y="1039"/>
                      </a:lnTo>
                      <a:lnTo>
                        <a:pt x="1847" y="1003"/>
                      </a:lnTo>
                      <a:lnTo>
                        <a:pt x="1813" y="970"/>
                      </a:lnTo>
                      <a:lnTo>
                        <a:pt x="1780" y="937"/>
                      </a:lnTo>
                      <a:lnTo>
                        <a:pt x="1748" y="906"/>
                      </a:lnTo>
                      <a:lnTo>
                        <a:pt x="1718" y="875"/>
                      </a:lnTo>
                      <a:lnTo>
                        <a:pt x="1689" y="847"/>
                      </a:lnTo>
                      <a:lnTo>
                        <a:pt x="1663" y="821"/>
                      </a:lnTo>
                      <a:lnTo>
                        <a:pt x="1638" y="797"/>
                      </a:lnTo>
                      <a:lnTo>
                        <a:pt x="1616" y="775"/>
                      </a:lnTo>
                      <a:lnTo>
                        <a:pt x="1596" y="756"/>
                      </a:lnTo>
                      <a:lnTo>
                        <a:pt x="1579" y="740"/>
                      </a:lnTo>
                      <a:lnTo>
                        <a:pt x="1565" y="725"/>
                      </a:lnTo>
                      <a:lnTo>
                        <a:pt x="1560" y="721"/>
                      </a:lnTo>
                      <a:lnTo>
                        <a:pt x="1553" y="715"/>
                      </a:lnTo>
                      <a:lnTo>
                        <a:pt x="1546" y="711"/>
                      </a:lnTo>
                      <a:lnTo>
                        <a:pt x="1537" y="706"/>
                      </a:lnTo>
                      <a:lnTo>
                        <a:pt x="1527" y="704"/>
                      </a:lnTo>
                      <a:lnTo>
                        <a:pt x="1515" y="703"/>
                      </a:lnTo>
                      <a:lnTo>
                        <a:pt x="1501" y="705"/>
                      </a:lnTo>
                      <a:lnTo>
                        <a:pt x="1485" y="711"/>
                      </a:lnTo>
                      <a:lnTo>
                        <a:pt x="1468" y="720"/>
                      </a:lnTo>
                      <a:lnTo>
                        <a:pt x="1449" y="735"/>
                      </a:lnTo>
                      <a:lnTo>
                        <a:pt x="1428" y="754"/>
                      </a:lnTo>
                      <a:lnTo>
                        <a:pt x="1405" y="779"/>
                      </a:lnTo>
                      <a:lnTo>
                        <a:pt x="1383" y="808"/>
                      </a:lnTo>
                      <a:lnTo>
                        <a:pt x="1366" y="837"/>
                      </a:lnTo>
                      <a:lnTo>
                        <a:pt x="1270" y="1012"/>
                      </a:lnTo>
                      <a:lnTo>
                        <a:pt x="1259" y="1031"/>
                      </a:lnTo>
                      <a:lnTo>
                        <a:pt x="1244" y="1050"/>
                      </a:lnTo>
                      <a:lnTo>
                        <a:pt x="1226" y="1069"/>
                      </a:lnTo>
                      <a:lnTo>
                        <a:pt x="1194" y="1096"/>
                      </a:lnTo>
                      <a:lnTo>
                        <a:pt x="1161" y="1119"/>
                      </a:lnTo>
                      <a:lnTo>
                        <a:pt x="1125" y="1136"/>
                      </a:lnTo>
                      <a:lnTo>
                        <a:pt x="1089" y="1147"/>
                      </a:lnTo>
                      <a:lnTo>
                        <a:pt x="1052" y="1153"/>
                      </a:lnTo>
                      <a:lnTo>
                        <a:pt x="1014" y="1153"/>
                      </a:lnTo>
                      <a:lnTo>
                        <a:pt x="976" y="1147"/>
                      </a:lnTo>
                      <a:lnTo>
                        <a:pt x="944" y="1137"/>
                      </a:lnTo>
                      <a:lnTo>
                        <a:pt x="913" y="1123"/>
                      </a:lnTo>
                      <a:lnTo>
                        <a:pt x="883" y="1106"/>
                      </a:lnTo>
                      <a:lnTo>
                        <a:pt x="858" y="1085"/>
                      </a:lnTo>
                      <a:lnTo>
                        <a:pt x="833" y="1061"/>
                      </a:lnTo>
                      <a:lnTo>
                        <a:pt x="813" y="1034"/>
                      </a:lnTo>
                      <a:lnTo>
                        <a:pt x="796" y="1004"/>
                      </a:lnTo>
                      <a:lnTo>
                        <a:pt x="784" y="980"/>
                      </a:lnTo>
                      <a:lnTo>
                        <a:pt x="777" y="955"/>
                      </a:lnTo>
                      <a:lnTo>
                        <a:pt x="772" y="930"/>
                      </a:lnTo>
                      <a:lnTo>
                        <a:pt x="772" y="908"/>
                      </a:lnTo>
                      <a:lnTo>
                        <a:pt x="774" y="886"/>
                      </a:lnTo>
                      <a:lnTo>
                        <a:pt x="781" y="866"/>
                      </a:lnTo>
                      <a:lnTo>
                        <a:pt x="1064" y="203"/>
                      </a:lnTo>
                      <a:lnTo>
                        <a:pt x="1074" y="185"/>
                      </a:lnTo>
                      <a:lnTo>
                        <a:pt x="1086" y="166"/>
                      </a:lnTo>
                      <a:lnTo>
                        <a:pt x="1102" y="147"/>
                      </a:lnTo>
                      <a:lnTo>
                        <a:pt x="1120" y="126"/>
                      </a:lnTo>
                      <a:lnTo>
                        <a:pt x="1130" y="117"/>
                      </a:lnTo>
                      <a:lnTo>
                        <a:pt x="1142" y="106"/>
                      </a:lnTo>
                      <a:lnTo>
                        <a:pt x="1158" y="94"/>
                      </a:lnTo>
                      <a:lnTo>
                        <a:pt x="1176" y="81"/>
                      </a:lnTo>
                      <a:lnTo>
                        <a:pt x="1196" y="67"/>
                      </a:lnTo>
                      <a:lnTo>
                        <a:pt x="1220" y="53"/>
                      </a:lnTo>
                      <a:lnTo>
                        <a:pt x="1245" y="40"/>
                      </a:lnTo>
                      <a:lnTo>
                        <a:pt x="1274" y="28"/>
                      </a:lnTo>
                      <a:lnTo>
                        <a:pt x="1305" y="18"/>
                      </a:lnTo>
                      <a:lnTo>
                        <a:pt x="1338" y="10"/>
                      </a:lnTo>
                      <a:lnTo>
                        <a:pt x="1373" y="3"/>
                      </a:lnTo>
                      <a:lnTo>
                        <a:pt x="1412" y="0"/>
                      </a:lnTo>
                      <a:lnTo>
                        <a:pt x="14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57" name="Freeform 40">
                  <a:extLst>
                    <a:ext uri="{FF2B5EF4-FFF2-40B4-BE49-F238E27FC236}">
                      <a16:creationId xmlns:a16="http://schemas.microsoft.com/office/drawing/2014/main" xmlns="" id="{0A838D91-970C-4566-8234-8EBEA946EAC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332663" y="2609851"/>
                  <a:ext cx="149225" cy="147638"/>
                </a:xfrm>
                <a:custGeom>
                  <a:avLst/>
                  <a:gdLst>
                    <a:gd name="T0" fmla="*/ 671 w 1031"/>
                    <a:gd name="T1" fmla="*/ 657 h 1025"/>
                    <a:gd name="T2" fmla="*/ 626 w 1031"/>
                    <a:gd name="T3" fmla="*/ 679 h 1025"/>
                    <a:gd name="T4" fmla="*/ 595 w 1031"/>
                    <a:gd name="T5" fmla="*/ 718 h 1025"/>
                    <a:gd name="T6" fmla="*/ 584 w 1031"/>
                    <a:gd name="T7" fmla="*/ 766 h 1025"/>
                    <a:gd name="T8" fmla="*/ 595 w 1031"/>
                    <a:gd name="T9" fmla="*/ 817 h 1025"/>
                    <a:gd name="T10" fmla="*/ 626 w 1031"/>
                    <a:gd name="T11" fmla="*/ 854 h 1025"/>
                    <a:gd name="T12" fmla="*/ 671 w 1031"/>
                    <a:gd name="T13" fmla="*/ 877 h 1025"/>
                    <a:gd name="T14" fmla="*/ 723 w 1031"/>
                    <a:gd name="T15" fmla="*/ 877 h 1025"/>
                    <a:gd name="T16" fmla="*/ 768 w 1031"/>
                    <a:gd name="T17" fmla="*/ 854 h 1025"/>
                    <a:gd name="T18" fmla="*/ 800 w 1031"/>
                    <a:gd name="T19" fmla="*/ 816 h 1025"/>
                    <a:gd name="T20" fmla="*/ 811 w 1031"/>
                    <a:gd name="T21" fmla="*/ 766 h 1025"/>
                    <a:gd name="T22" fmla="*/ 800 w 1031"/>
                    <a:gd name="T23" fmla="*/ 718 h 1025"/>
                    <a:gd name="T24" fmla="*/ 768 w 1031"/>
                    <a:gd name="T25" fmla="*/ 679 h 1025"/>
                    <a:gd name="T26" fmla="*/ 723 w 1031"/>
                    <a:gd name="T27" fmla="*/ 657 h 1025"/>
                    <a:gd name="T28" fmla="*/ 345 w 1031"/>
                    <a:gd name="T29" fmla="*/ 0 h 1025"/>
                    <a:gd name="T30" fmla="*/ 391 w 1031"/>
                    <a:gd name="T31" fmla="*/ 12 h 1025"/>
                    <a:gd name="T32" fmla="*/ 432 w 1031"/>
                    <a:gd name="T33" fmla="*/ 39 h 1025"/>
                    <a:gd name="T34" fmla="*/ 1007 w 1031"/>
                    <a:gd name="T35" fmla="*/ 615 h 1025"/>
                    <a:gd name="T36" fmla="*/ 1027 w 1031"/>
                    <a:gd name="T37" fmla="*/ 659 h 1025"/>
                    <a:gd name="T38" fmla="*/ 1031 w 1031"/>
                    <a:gd name="T39" fmla="*/ 705 h 1025"/>
                    <a:gd name="T40" fmla="*/ 1019 w 1031"/>
                    <a:gd name="T41" fmla="*/ 751 h 1025"/>
                    <a:gd name="T42" fmla="*/ 992 w 1031"/>
                    <a:gd name="T43" fmla="*/ 791 h 1025"/>
                    <a:gd name="T44" fmla="*/ 776 w 1031"/>
                    <a:gd name="T45" fmla="*/ 1001 h 1025"/>
                    <a:gd name="T46" fmla="*/ 732 w 1031"/>
                    <a:gd name="T47" fmla="*/ 1021 h 1025"/>
                    <a:gd name="T48" fmla="*/ 686 w 1031"/>
                    <a:gd name="T49" fmla="*/ 1025 h 1025"/>
                    <a:gd name="T50" fmla="*/ 640 w 1031"/>
                    <a:gd name="T51" fmla="*/ 1013 h 1025"/>
                    <a:gd name="T52" fmla="*/ 600 w 1031"/>
                    <a:gd name="T53" fmla="*/ 985 h 1025"/>
                    <a:gd name="T54" fmla="*/ 24 w 1031"/>
                    <a:gd name="T55" fmla="*/ 409 h 1025"/>
                    <a:gd name="T56" fmla="*/ 4 w 1031"/>
                    <a:gd name="T57" fmla="*/ 367 h 1025"/>
                    <a:gd name="T58" fmla="*/ 0 w 1031"/>
                    <a:gd name="T59" fmla="*/ 320 h 1025"/>
                    <a:gd name="T60" fmla="*/ 11 w 1031"/>
                    <a:gd name="T61" fmla="*/ 275 h 1025"/>
                    <a:gd name="T62" fmla="*/ 40 w 1031"/>
                    <a:gd name="T63" fmla="*/ 234 h 1025"/>
                    <a:gd name="T64" fmla="*/ 255 w 1031"/>
                    <a:gd name="T65" fmla="*/ 24 h 1025"/>
                    <a:gd name="T66" fmla="*/ 298 w 1031"/>
                    <a:gd name="T67" fmla="*/ 4 h 1025"/>
                    <a:gd name="T68" fmla="*/ 345 w 1031"/>
                    <a:gd name="T69" fmla="*/ 0 h 10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1" h="1025">
                      <a:moveTo>
                        <a:pt x="698" y="654"/>
                      </a:moveTo>
                      <a:lnTo>
                        <a:pt x="671" y="657"/>
                      </a:lnTo>
                      <a:lnTo>
                        <a:pt x="648" y="665"/>
                      </a:lnTo>
                      <a:lnTo>
                        <a:pt x="626" y="679"/>
                      </a:lnTo>
                      <a:lnTo>
                        <a:pt x="609" y="696"/>
                      </a:lnTo>
                      <a:lnTo>
                        <a:pt x="595" y="718"/>
                      </a:lnTo>
                      <a:lnTo>
                        <a:pt x="587" y="741"/>
                      </a:lnTo>
                      <a:lnTo>
                        <a:pt x="584" y="766"/>
                      </a:lnTo>
                      <a:lnTo>
                        <a:pt x="587" y="793"/>
                      </a:lnTo>
                      <a:lnTo>
                        <a:pt x="595" y="817"/>
                      </a:lnTo>
                      <a:lnTo>
                        <a:pt x="609" y="837"/>
                      </a:lnTo>
                      <a:lnTo>
                        <a:pt x="626" y="854"/>
                      </a:lnTo>
                      <a:lnTo>
                        <a:pt x="648" y="868"/>
                      </a:lnTo>
                      <a:lnTo>
                        <a:pt x="671" y="877"/>
                      </a:lnTo>
                      <a:lnTo>
                        <a:pt x="698" y="880"/>
                      </a:lnTo>
                      <a:lnTo>
                        <a:pt x="723" y="877"/>
                      </a:lnTo>
                      <a:lnTo>
                        <a:pt x="748" y="868"/>
                      </a:lnTo>
                      <a:lnTo>
                        <a:pt x="768" y="854"/>
                      </a:lnTo>
                      <a:lnTo>
                        <a:pt x="785" y="837"/>
                      </a:lnTo>
                      <a:lnTo>
                        <a:pt x="800" y="816"/>
                      </a:lnTo>
                      <a:lnTo>
                        <a:pt x="808" y="793"/>
                      </a:lnTo>
                      <a:lnTo>
                        <a:pt x="811" y="766"/>
                      </a:lnTo>
                      <a:lnTo>
                        <a:pt x="808" y="741"/>
                      </a:lnTo>
                      <a:lnTo>
                        <a:pt x="800" y="718"/>
                      </a:lnTo>
                      <a:lnTo>
                        <a:pt x="785" y="696"/>
                      </a:lnTo>
                      <a:lnTo>
                        <a:pt x="768" y="679"/>
                      </a:lnTo>
                      <a:lnTo>
                        <a:pt x="748" y="665"/>
                      </a:lnTo>
                      <a:lnTo>
                        <a:pt x="723" y="657"/>
                      </a:lnTo>
                      <a:lnTo>
                        <a:pt x="698" y="654"/>
                      </a:lnTo>
                      <a:close/>
                      <a:moveTo>
                        <a:pt x="345" y="0"/>
                      </a:moveTo>
                      <a:lnTo>
                        <a:pt x="368" y="4"/>
                      </a:lnTo>
                      <a:lnTo>
                        <a:pt x="391" y="12"/>
                      </a:lnTo>
                      <a:lnTo>
                        <a:pt x="412" y="24"/>
                      </a:lnTo>
                      <a:lnTo>
                        <a:pt x="432" y="39"/>
                      </a:lnTo>
                      <a:lnTo>
                        <a:pt x="992" y="596"/>
                      </a:lnTo>
                      <a:lnTo>
                        <a:pt x="1007" y="615"/>
                      </a:lnTo>
                      <a:lnTo>
                        <a:pt x="1019" y="637"/>
                      </a:lnTo>
                      <a:lnTo>
                        <a:pt x="1027" y="659"/>
                      </a:lnTo>
                      <a:lnTo>
                        <a:pt x="1031" y="682"/>
                      </a:lnTo>
                      <a:lnTo>
                        <a:pt x="1031" y="705"/>
                      </a:lnTo>
                      <a:lnTo>
                        <a:pt x="1027" y="729"/>
                      </a:lnTo>
                      <a:lnTo>
                        <a:pt x="1019" y="751"/>
                      </a:lnTo>
                      <a:lnTo>
                        <a:pt x="1007" y="771"/>
                      </a:lnTo>
                      <a:lnTo>
                        <a:pt x="992" y="791"/>
                      </a:lnTo>
                      <a:lnTo>
                        <a:pt x="796" y="985"/>
                      </a:lnTo>
                      <a:lnTo>
                        <a:pt x="776" y="1001"/>
                      </a:lnTo>
                      <a:lnTo>
                        <a:pt x="755" y="1013"/>
                      </a:lnTo>
                      <a:lnTo>
                        <a:pt x="732" y="1021"/>
                      </a:lnTo>
                      <a:lnTo>
                        <a:pt x="709" y="1025"/>
                      </a:lnTo>
                      <a:lnTo>
                        <a:pt x="686" y="1025"/>
                      </a:lnTo>
                      <a:lnTo>
                        <a:pt x="663" y="1021"/>
                      </a:lnTo>
                      <a:lnTo>
                        <a:pt x="640" y="1013"/>
                      </a:lnTo>
                      <a:lnTo>
                        <a:pt x="619" y="1001"/>
                      </a:lnTo>
                      <a:lnTo>
                        <a:pt x="600" y="985"/>
                      </a:lnTo>
                      <a:lnTo>
                        <a:pt x="40" y="429"/>
                      </a:lnTo>
                      <a:lnTo>
                        <a:pt x="24" y="409"/>
                      </a:lnTo>
                      <a:lnTo>
                        <a:pt x="11" y="389"/>
                      </a:lnTo>
                      <a:lnTo>
                        <a:pt x="4" y="367"/>
                      </a:lnTo>
                      <a:lnTo>
                        <a:pt x="0" y="344"/>
                      </a:lnTo>
                      <a:lnTo>
                        <a:pt x="0" y="320"/>
                      </a:lnTo>
                      <a:lnTo>
                        <a:pt x="4" y="297"/>
                      </a:lnTo>
                      <a:lnTo>
                        <a:pt x="11" y="275"/>
                      </a:lnTo>
                      <a:lnTo>
                        <a:pt x="24" y="253"/>
                      </a:lnTo>
                      <a:lnTo>
                        <a:pt x="40" y="234"/>
                      </a:lnTo>
                      <a:lnTo>
                        <a:pt x="236" y="39"/>
                      </a:lnTo>
                      <a:lnTo>
                        <a:pt x="255" y="24"/>
                      </a:lnTo>
                      <a:lnTo>
                        <a:pt x="275" y="12"/>
                      </a:lnTo>
                      <a:lnTo>
                        <a:pt x="298" y="4"/>
                      </a:lnTo>
                      <a:lnTo>
                        <a:pt x="321" y="0"/>
                      </a:lnTo>
                      <a:lnTo>
                        <a:pt x="34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</p:grpSp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xmlns="" id="{396C56BC-1FBE-42BA-B35F-1099FDCDD194}"/>
                  </a:ext>
                </a:extLst>
              </p:cNvPr>
              <p:cNvGrpSpPr/>
              <p:nvPr/>
            </p:nvGrpSpPr>
            <p:grpSpPr>
              <a:xfrm>
                <a:off x="-3353025" y="3591590"/>
                <a:ext cx="343028" cy="345360"/>
                <a:chOff x="7156450" y="2708275"/>
                <a:chExt cx="233363" cy="234950"/>
              </a:xfrm>
              <a:solidFill>
                <a:sysClr val="window" lastClr="FFFFFF"/>
              </a:solidFill>
            </p:grpSpPr>
            <p:sp>
              <p:nvSpPr>
                <p:cNvPr id="154" name="Rectangle 33">
                  <a:extLst>
                    <a:ext uri="{FF2B5EF4-FFF2-40B4-BE49-F238E27FC236}">
                      <a16:creationId xmlns:a16="http://schemas.microsoft.com/office/drawing/2014/main" xmlns="" id="{F802C2B4-5F49-4D3E-BEB2-5C3AE9B73D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56450" y="2803525"/>
                  <a:ext cx="41275" cy="123825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55" name="Freeform 34">
                  <a:extLst>
                    <a:ext uri="{FF2B5EF4-FFF2-40B4-BE49-F238E27FC236}">
                      <a16:creationId xmlns:a16="http://schemas.microsoft.com/office/drawing/2014/main" xmlns="" id="{9D1DF438-E130-4316-8654-64ACDF9D1C3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215188" y="2708275"/>
                  <a:ext cx="174625" cy="234950"/>
                </a:xfrm>
                <a:custGeom>
                  <a:avLst/>
                  <a:gdLst>
                    <a:gd name="T0" fmla="*/ 790 w 2315"/>
                    <a:gd name="T1" fmla="*/ 1051 h 3103"/>
                    <a:gd name="T2" fmla="*/ 645 w 2315"/>
                    <a:gd name="T3" fmla="*/ 1093 h 3103"/>
                    <a:gd name="T4" fmla="*/ 513 w 2315"/>
                    <a:gd name="T5" fmla="*/ 1176 h 3103"/>
                    <a:gd name="T6" fmla="*/ 407 w 2315"/>
                    <a:gd name="T7" fmla="*/ 1297 h 3103"/>
                    <a:gd name="T8" fmla="*/ 338 w 2315"/>
                    <a:gd name="T9" fmla="*/ 1438 h 3103"/>
                    <a:gd name="T10" fmla="*/ 311 w 2315"/>
                    <a:gd name="T11" fmla="*/ 1590 h 3103"/>
                    <a:gd name="T12" fmla="*/ 324 w 2315"/>
                    <a:gd name="T13" fmla="*/ 1743 h 3103"/>
                    <a:gd name="T14" fmla="*/ 378 w 2315"/>
                    <a:gd name="T15" fmla="*/ 1890 h 3103"/>
                    <a:gd name="T16" fmla="*/ 473 w 2315"/>
                    <a:gd name="T17" fmla="*/ 2018 h 3103"/>
                    <a:gd name="T18" fmla="*/ 600 w 2315"/>
                    <a:gd name="T19" fmla="*/ 2115 h 3103"/>
                    <a:gd name="T20" fmla="*/ 741 w 2315"/>
                    <a:gd name="T21" fmla="*/ 2170 h 3103"/>
                    <a:gd name="T22" fmla="*/ 891 w 2315"/>
                    <a:gd name="T23" fmla="*/ 2184 h 3103"/>
                    <a:gd name="T24" fmla="*/ 1039 w 2315"/>
                    <a:gd name="T25" fmla="*/ 2157 h 3103"/>
                    <a:gd name="T26" fmla="*/ 1176 w 2315"/>
                    <a:gd name="T27" fmla="*/ 2087 h 3103"/>
                    <a:gd name="T28" fmla="*/ 1294 w 2315"/>
                    <a:gd name="T29" fmla="*/ 1977 h 3103"/>
                    <a:gd name="T30" fmla="*/ 1375 w 2315"/>
                    <a:gd name="T31" fmla="*/ 1842 h 3103"/>
                    <a:gd name="T32" fmla="*/ 1415 w 2315"/>
                    <a:gd name="T33" fmla="*/ 1693 h 3103"/>
                    <a:gd name="T34" fmla="*/ 1415 w 2315"/>
                    <a:gd name="T35" fmla="*/ 1539 h 3103"/>
                    <a:gd name="T36" fmla="*/ 1375 w 2315"/>
                    <a:gd name="T37" fmla="*/ 1390 h 3103"/>
                    <a:gd name="T38" fmla="*/ 1294 w 2315"/>
                    <a:gd name="T39" fmla="*/ 1253 h 3103"/>
                    <a:gd name="T40" fmla="*/ 1176 w 2315"/>
                    <a:gd name="T41" fmla="*/ 1143 h 3103"/>
                    <a:gd name="T42" fmla="*/ 1039 w 2315"/>
                    <a:gd name="T43" fmla="*/ 1074 h 3103"/>
                    <a:gd name="T44" fmla="*/ 891 w 2315"/>
                    <a:gd name="T45" fmla="*/ 1046 h 3103"/>
                    <a:gd name="T46" fmla="*/ 1320 w 2315"/>
                    <a:gd name="T47" fmla="*/ 1046 h 3103"/>
                    <a:gd name="T48" fmla="*/ 1417 w 2315"/>
                    <a:gd name="T49" fmla="*/ 1140 h 3103"/>
                    <a:gd name="T50" fmla="*/ 1515 w 2315"/>
                    <a:gd name="T51" fmla="*/ 1297 h 3103"/>
                    <a:gd name="T52" fmla="*/ 1571 w 2315"/>
                    <a:gd name="T53" fmla="*/ 1468 h 3103"/>
                    <a:gd name="T54" fmla="*/ 1584 w 2315"/>
                    <a:gd name="T55" fmla="*/ 1647 h 3103"/>
                    <a:gd name="T56" fmla="*/ 1555 w 2315"/>
                    <a:gd name="T57" fmla="*/ 1825 h 3103"/>
                    <a:gd name="T58" fmla="*/ 1484 w 2315"/>
                    <a:gd name="T59" fmla="*/ 1992 h 3103"/>
                    <a:gd name="T60" fmla="*/ 1664 w 2315"/>
                    <a:gd name="T61" fmla="*/ 2118 h 3103"/>
                    <a:gd name="T62" fmla="*/ 2315 w 2315"/>
                    <a:gd name="T63" fmla="*/ 2800 h 3103"/>
                    <a:gd name="T64" fmla="*/ 2307 w 2315"/>
                    <a:gd name="T65" fmla="*/ 2859 h 3103"/>
                    <a:gd name="T66" fmla="*/ 2276 w 2315"/>
                    <a:gd name="T67" fmla="*/ 2943 h 3103"/>
                    <a:gd name="T68" fmla="*/ 2209 w 2315"/>
                    <a:gd name="T69" fmla="*/ 3030 h 3103"/>
                    <a:gd name="T70" fmla="*/ 2128 w 2315"/>
                    <a:gd name="T71" fmla="*/ 3078 h 3103"/>
                    <a:gd name="T72" fmla="*/ 2053 w 2315"/>
                    <a:gd name="T73" fmla="*/ 3099 h 3103"/>
                    <a:gd name="T74" fmla="*/ 2010 w 2315"/>
                    <a:gd name="T75" fmla="*/ 3103 h 3103"/>
                    <a:gd name="T76" fmla="*/ 1403 w 2315"/>
                    <a:gd name="T77" fmla="*/ 2335 h 3103"/>
                    <a:gd name="T78" fmla="*/ 774 w 2315"/>
                    <a:gd name="T79" fmla="*/ 2903 h 3103"/>
                    <a:gd name="T80" fmla="*/ 657 w 2315"/>
                    <a:gd name="T81" fmla="*/ 2320 h 3103"/>
                    <a:gd name="T82" fmla="*/ 544 w 2315"/>
                    <a:gd name="T83" fmla="*/ 2903 h 3103"/>
                    <a:gd name="T84" fmla="*/ 545 w 2315"/>
                    <a:gd name="T85" fmla="*/ 687 h 3103"/>
                    <a:gd name="T86" fmla="*/ 657 w 2315"/>
                    <a:gd name="T87" fmla="*/ 911 h 3103"/>
                    <a:gd name="T88" fmla="*/ 774 w 2315"/>
                    <a:gd name="T89" fmla="*/ 0 h 3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315" h="3103">
                      <a:moveTo>
                        <a:pt x="891" y="1046"/>
                      </a:moveTo>
                      <a:lnTo>
                        <a:pt x="841" y="1046"/>
                      </a:lnTo>
                      <a:lnTo>
                        <a:pt x="790" y="1051"/>
                      </a:lnTo>
                      <a:lnTo>
                        <a:pt x="741" y="1061"/>
                      </a:lnTo>
                      <a:lnTo>
                        <a:pt x="693" y="1074"/>
                      </a:lnTo>
                      <a:lnTo>
                        <a:pt x="645" y="1093"/>
                      </a:lnTo>
                      <a:lnTo>
                        <a:pt x="600" y="1116"/>
                      </a:lnTo>
                      <a:lnTo>
                        <a:pt x="555" y="1143"/>
                      </a:lnTo>
                      <a:lnTo>
                        <a:pt x="513" y="1176"/>
                      </a:lnTo>
                      <a:lnTo>
                        <a:pt x="474" y="1213"/>
                      </a:lnTo>
                      <a:lnTo>
                        <a:pt x="438" y="1253"/>
                      </a:lnTo>
                      <a:lnTo>
                        <a:pt x="407" y="1297"/>
                      </a:lnTo>
                      <a:lnTo>
                        <a:pt x="379" y="1342"/>
                      </a:lnTo>
                      <a:lnTo>
                        <a:pt x="356" y="1390"/>
                      </a:lnTo>
                      <a:lnTo>
                        <a:pt x="338" y="1438"/>
                      </a:lnTo>
                      <a:lnTo>
                        <a:pt x="325" y="1487"/>
                      </a:lnTo>
                      <a:lnTo>
                        <a:pt x="316" y="1539"/>
                      </a:lnTo>
                      <a:lnTo>
                        <a:pt x="311" y="1590"/>
                      </a:lnTo>
                      <a:lnTo>
                        <a:pt x="311" y="1641"/>
                      </a:lnTo>
                      <a:lnTo>
                        <a:pt x="316" y="1693"/>
                      </a:lnTo>
                      <a:lnTo>
                        <a:pt x="324" y="1743"/>
                      </a:lnTo>
                      <a:lnTo>
                        <a:pt x="338" y="1794"/>
                      </a:lnTo>
                      <a:lnTo>
                        <a:pt x="356" y="1842"/>
                      </a:lnTo>
                      <a:lnTo>
                        <a:pt x="378" y="1890"/>
                      </a:lnTo>
                      <a:lnTo>
                        <a:pt x="406" y="1935"/>
                      </a:lnTo>
                      <a:lnTo>
                        <a:pt x="437" y="1977"/>
                      </a:lnTo>
                      <a:lnTo>
                        <a:pt x="473" y="2018"/>
                      </a:lnTo>
                      <a:lnTo>
                        <a:pt x="513" y="2054"/>
                      </a:lnTo>
                      <a:lnTo>
                        <a:pt x="554" y="2087"/>
                      </a:lnTo>
                      <a:lnTo>
                        <a:pt x="600" y="2115"/>
                      </a:lnTo>
                      <a:lnTo>
                        <a:pt x="645" y="2138"/>
                      </a:lnTo>
                      <a:lnTo>
                        <a:pt x="693" y="2157"/>
                      </a:lnTo>
                      <a:lnTo>
                        <a:pt x="741" y="2170"/>
                      </a:lnTo>
                      <a:lnTo>
                        <a:pt x="790" y="2179"/>
                      </a:lnTo>
                      <a:lnTo>
                        <a:pt x="841" y="2184"/>
                      </a:lnTo>
                      <a:lnTo>
                        <a:pt x="891" y="2184"/>
                      </a:lnTo>
                      <a:lnTo>
                        <a:pt x="941" y="2179"/>
                      </a:lnTo>
                      <a:lnTo>
                        <a:pt x="990" y="2170"/>
                      </a:lnTo>
                      <a:lnTo>
                        <a:pt x="1039" y="2157"/>
                      </a:lnTo>
                      <a:lnTo>
                        <a:pt x="1087" y="2138"/>
                      </a:lnTo>
                      <a:lnTo>
                        <a:pt x="1132" y="2115"/>
                      </a:lnTo>
                      <a:lnTo>
                        <a:pt x="1176" y="2087"/>
                      </a:lnTo>
                      <a:lnTo>
                        <a:pt x="1218" y="2054"/>
                      </a:lnTo>
                      <a:lnTo>
                        <a:pt x="1258" y="2018"/>
                      </a:lnTo>
                      <a:lnTo>
                        <a:pt x="1294" y="1977"/>
                      </a:lnTo>
                      <a:lnTo>
                        <a:pt x="1326" y="1934"/>
                      </a:lnTo>
                      <a:lnTo>
                        <a:pt x="1352" y="1888"/>
                      </a:lnTo>
                      <a:lnTo>
                        <a:pt x="1375" y="1842"/>
                      </a:lnTo>
                      <a:lnTo>
                        <a:pt x="1393" y="1793"/>
                      </a:lnTo>
                      <a:lnTo>
                        <a:pt x="1406" y="1743"/>
                      </a:lnTo>
                      <a:lnTo>
                        <a:pt x="1415" y="1693"/>
                      </a:lnTo>
                      <a:lnTo>
                        <a:pt x="1419" y="1641"/>
                      </a:lnTo>
                      <a:lnTo>
                        <a:pt x="1419" y="1590"/>
                      </a:lnTo>
                      <a:lnTo>
                        <a:pt x="1415" y="1539"/>
                      </a:lnTo>
                      <a:lnTo>
                        <a:pt x="1406" y="1487"/>
                      </a:lnTo>
                      <a:lnTo>
                        <a:pt x="1393" y="1438"/>
                      </a:lnTo>
                      <a:lnTo>
                        <a:pt x="1375" y="1390"/>
                      </a:lnTo>
                      <a:lnTo>
                        <a:pt x="1352" y="1342"/>
                      </a:lnTo>
                      <a:lnTo>
                        <a:pt x="1325" y="1297"/>
                      </a:lnTo>
                      <a:lnTo>
                        <a:pt x="1294" y="1253"/>
                      </a:lnTo>
                      <a:lnTo>
                        <a:pt x="1258" y="1213"/>
                      </a:lnTo>
                      <a:lnTo>
                        <a:pt x="1218" y="1176"/>
                      </a:lnTo>
                      <a:lnTo>
                        <a:pt x="1176" y="1143"/>
                      </a:lnTo>
                      <a:lnTo>
                        <a:pt x="1132" y="1115"/>
                      </a:lnTo>
                      <a:lnTo>
                        <a:pt x="1086" y="1093"/>
                      </a:lnTo>
                      <a:lnTo>
                        <a:pt x="1039" y="1074"/>
                      </a:lnTo>
                      <a:lnTo>
                        <a:pt x="990" y="1061"/>
                      </a:lnTo>
                      <a:lnTo>
                        <a:pt x="941" y="1051"/>
                      </a:lnTo>
                      <a:lnTo>
                        <a:pt x="891" y="1046"/>
                      </a:lnTo>
                      <a:close/>
                      <a:moveTo>
                        <a:pt x="774" y="0"/>
                      </a:moveTo>
                      <a:lnTo>
                        <a:pt x="1320" y="0"/>
                      </a:lnTo>
                      <a:lnTo>
                        <a:pt x="1320" y="1046"/>
                      </a:lnTo>
                      <a:lnTo>
                        <a:pt x="1348" y="1069"/>
                      </a:lnTo>
                      <a:lnTo>
                        <a:pt x="1375" y="1094"/>
                      </a:lnTo>
                      <a:lnTo>
                        <a:pt x="1417" y="1140"/>
                      </a:lnTo>
                      <a:lnTo>
                        <a:pt x="1455" y="1191"/>
                      </a:lnTo>
                      <a:lnTo>
                        <a:pt x="1488" y="1242"/>
                      </a:lnTo>
                      <a:lnTo>
                        <a:pt x="1515" y="1297"/>
                      </a:lnTo>
                      <a:lnTo>
                        <a:pt x="1538" y="1352"/>
                      </a:lnTo>
                      <a:lnTo>
                        <a:pt x="1557" y="1410"/>
                      </a:lnTo>
                      <a:lnTo>
                        <a:pt x="1571" y="1468"/>
                      </a:lnTo>
                      <a:lnTo>
                        <a:pt x="1580" y="1528"/>
                      </a:lnTo>
                      <a:lnTo>
                        <a:pt x="1584" y="1587"/>
                      </a:lnTo>
                      <a:lnTo>
                        <a:pt x="1584" y="1647"/>
                      </a:lnTo>
                      <a:lnTo>
                        <a:pt x="1579" y="1707"/>
                      </a:lnTo>
                      <a:lnTo>
                        <a:pt x="1569" y="1766"/>
                      </a:lnTo>
                      <a:lnTo>
                        <a:pt x="1555" y="1825"/>
                      </a:lnTo>
                      <a:lnTo>
                        <a:pt x="1536" y="1881"/>
                      </a:lnTo>
                      <a:lnTo>
                        <a:pt x="1512" y="1937"/>
                      </a:lnTo>
                      <a:lnTo>
                        <a:pt x="1484" y="1992"/>
                      </a:lnTo>
                      <a:lnTo>
                        <a:pt x="1451" y="2043"/>
                      </a:lnTo>
                      <a:lnTo>
                        <a:pt x="1579" y="2171"/>
                      </a:lnTo>
                      <a:lnTo>
                        <a:pt x="1664" y="2118"/>
                      </a:lnTo>
                      <a:lnTo>
                        <a:pt x="2315" y="2786"/>
                      </a:lnTo>
                      <a:lnTo>
                        <a:pt x="2315" y="2791"/>
                      </a:lnTo>
                      <a:lnTo>
                        <a:pt x="2315" y="2800"/>
                      </a:lnTo>
                      <a:lnTo>
                        <a:pt x="2314" y="2815"/>
                      </a:lnTo>
                      <a:lnTo>
                        <a:pt x="2311" y="2835"/>
                      </a:lnTo>
                      <a:lnTo>
                        <a:pt x="2307" y="2859"/>
                      </a:lnTo>
                      <a:lnTo>
                        <a:pt x="2300" y="2884"/>
                      </a:lnTo>
                      <a:lnTo>
                        <a:pt x="2290" y="2913"/>
                      </a:lnTo>
                      <a:lnTo>
                        <a:pt x="2276" y="2943"/>
                      </a:lnTo>
                      <a:lnTo>
                        <a:pt x="2257" y="2974"/>
                      </a:lnTo>
                      <a:lnTo>
                        <a:pt x="2234" y="3005"/>
                      </a:lnTo>
                      <a:lnTo>
                        <a:pt x="2209" y="3030"/>
                      </a:lnTo>
                      <a:lnTo>
                        <a:pt x="2183" y="3050"/>
                      </a:lnTo>
                      <a:lnTo>
                        <a:pt x="2156" y="3066"/>
                      </a:lnTo>
                      <a:lnTo>
                        <a:pt x="2128" y="3078"/>
                      </a:lnTo>
                      <a:lnTo>
                        <a:pt x="2101" y="3087"/>
                      </a:lnTo>
                      <a:lnTo>
                        <a:pt x="2076" y="3095"/>
                      </a:lnTo>
                      <a:lnTo>
                        <a:pt x="2053" y="3099"/>
                      </a:lnTo>
                      <a:lnTo>
                        <a:pt x="2034" y="3102"/>
                      </a:lnTo>
                      <a:lnTo>
                        <a:pt x="2019" y="3103"/>
                      </a:lnTo>
                      <a:lnTo>
                        <a:pt x="2010" y="3103"/>
                      </a:lnTo>
                      <a:lnTo>
                        <a:pt x="2006" y="3103"/>
                      </a:lnTo>
                      <a:lnTo>
                        <a:pt x="1355" y="2435"/>
                      </a:lnTo>
                      <a:lnTo>
                        <a:pt x="1403" y="2335"/>
                      </a:lnTo>
                      <a:lnTo>
                        <a:pt x="1320" y="2252"/>
                      </a:lnTo>
                      <a:lnTo>
                        <a:pt x="1320" y="2903"/>
                      </a:lnTo>
                      <a:lnTo>
                        <a:pt x="774" y="2903"/>
                      </a:lnTo>
                      <a:lnTo>
                        <a:pt x="774" y="2345"/>
                      </a:lnTo>
                      <a:lnTo>
                        <a:pt x="715" y="2336"/>
                      </a:lnTo>
                      <a:lnTo>
                        <a:pt x="657" y="2320"/>
                      </a:lnTo>
                      <a:lnTo>
                        <a:pt x="600" y="2300"/>
                      </a:lnTo>
                      <a:lnTo>
                        <a:pt x="544" y="2274"/>
                      </a:lnTo>
                      <a:lnTo>
                        <a:pt x="544" y="2903"/>
                      </a:lnTo>
                      <a:lnTo>
                        <a:pt x="0" y="2903"/>
                      </a:lnTo>
                      <a:lnTo>
                        <a:pt x="0" y="687"/>
                      </a:lnTo>
                      <a:lnTo>
                        <a:pt x="545" y="687"/>
                      </a:lnTo>
                      <a:lnTo>
                        <a:pt x="545" y="957"/>
                      </a:lnTo>
                      <a:lnTo>
                        <a:pt x="601" y="932"/>
                      </a:lnTo>
                      <a:lnTo>
                        <a:pt x="657" y="911"/>
                      </a:lnTo>
                      <a:lnTo>
                        <a:pt x="715" y="896"/>
                      </a:lnTo>
                      <a:lnTo>
                        <a:pt x="774" y="885"/>
                      </a:lnTo>
                      <a:lnTo>
                        <a:pt x="77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</p:grp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xmlns="" id="{5F7901A0-617F-4096-8209-ED7F9DAB9787}"/>
                  </a:ext>
                </a:extLst>
              </p:cNvPr>
              <p:cNvGrpSpPr/>
              <p:nvPr/>
            </p:nvGrpSpPr>
            <p:grpSpPr>
              <a:xfrm>
                <a:off x="-4911084" y="3596397"/>
                <a:ext cx="305634" cy="335748"/>
                <a:chOff x="4776788" y="2243138"/>
                <a:chExt cx="434976" cy="477838"/>
              </a:xfrm>
              <a:solidFill>
                <a:sysClr val="window" lastClr="FFFFFF"/>
              </a:solidFill>
            </p:grpSpPr>
            <p:sp>
              <p:nvSpPr>
                <p:cNvPr id="142" name="Freeform 17">
                  <a:extLst>
                    <a:ext uri="{FF2B5EF4-FFF2-40B4-BE49-F238E27FC236}">
                      <a16:creationId xmlns:a16="http://schemas.microsoft.com/office/drawing/2014/main" xmlns="" id="{DF9CDE62-247D-4EC5-99E4-2BF8CE83B7E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48226" y="2316163"/>
                  <a:ext cx="292100" cy="404813"/>
                </a:xfrm>
                <a:custGeom>
                  <a:avLst/>
                  <a:gdLst>
                    <a:gd name="T0" fmla="*/ 750 w 2029"/>
                    <a:gd name="T1" fmla="*/ 299 h 2800"/>
                    <a:gd name="T2" fmla="*/ 479 w 2029"/>
                    <a:gd name="T3" fmla="*/ 466 h 2800"/>
                    <a:gd name="T4" fmla="*/ 304 w 2029"/>
                    <a:gd name="T5" fmla="*/ 723 h 2800"/>
                    <a:gd name="T6" fmla="*/ 259 w 2029"/>
                    <a:gd name="T7" fmla="*/ 1034 h 2800"/>
                    <a:gd name="T8" fmla="*/ 314 w 2029"/>
                    <a:gd name="T9" fmla="*/ 1283 h 2800"/>
                    <a:gd name="T10" fmla="*/ 414 w 2029"/>
                    <a:gd name="T11" fmla="*/ 1472 h 2800"/>
                    <a:gd name="T12" fmla="*/ 530 w 2029"/>
                    <a:gd name="T13" fmla="*/ 1646 h 2800"/>
                    <a:gd name="T14" fmla="*/ 603 w 2029"/>
                    <a:gd name="T15" fmla="*/ 1843 h 2800"/>
                    <a:gd name="T16" fmla="*/ 647 w 2029"/>
                    <a:gd name="T17" fmla="*/ 1978 h 2800"/>
                    <a:gd name="T18" fmla="*/ 1346 w 2029"/>
                    <a:gd name="T19" fmla="*/ 2011 h 2800"/>
                    <a:gd name="T20" fmla="*/ 1421 w 2029"/>
                    <a:gd name="T21" fmla="*/ 1912 h 2800"/>
                    <a:gd name="T22" fmla="*/ 1460 w 2029"/>
                    <a:gd name="T23" fmla="*/ 1721 h 2800"/>
                    <a:gd name="T24" fmla="*/ 1570 w 2029"/>
                    <a:gd name="T25" fmla="*/ 1538 h 2800"/>
                    <a:gd name="T26" fmla="*/ 1678 w 2029"/>
                    <a:gd name="T27" fmla="*/ 1364 h 2800"/>
                    <a:gd name="T28" fmla="*/ 1756 w 2029"/>
                    <a:gd name="T29" fmla="*/ 1143 h 2800"/>
                    <a:gd name="T30" fmla="*/ 1760 w 2029"/>
                    <a:gd name="T31" fmla="*/ 844 h 2800"/>
                    <a:gd name="T32" fmla="*/ 1634 w 2029"/>
                    <a:gd name="T33" fmla="*/ 559 h 2800"/>
                    <a:gd name="T34" fmla="*/ 1397 w 2029"/>
                    <a:gd name="T35" fmla="*/ 352 h 2800"/>
                    <a:gd name="T36" fmla="*/ 1084 w 2029"/>
                    <a:gd name="T37" fmla="*/ 258 h 2800"/>
                    <a:gd name="T38" fmla="*/ 1258 w 2029"/>
                    <a:gd name="T39" fmla="*/ 29 h 2800"/>
                    <a:gd name="T40" fmla="*/ 1613 w 2029"/>
                    <a:gd name="T41" fmla="*/ 188 h 2800"/>
                    <a:gd name="T42" fmla="*/ 1877 w 2029"/>
                    <a:gd name="T43" fmla="*/ 461 h 2800"/>
                    <a:gd name="T44" fmla="*/ 2015 w 2029"/>
                    <a:gd name="T45" fmla="*/ 815 h 2800"/>
                    <a:gd name="T46" fmla="*/ 2013 w 2029"/>
                    <a:gd name="T47" fmla="*/ 1166 h 2800"/>
                    <a:gd name="T48" fmla="*/ 1934 w 2029"/>
                    <a:gd name="T49" fmla="*/ 1424 h 2800"/>
                    <a:gd name="T50" fmla="*/ 1825 w 2029"/>
                    <a:gd name="T51" fmla="*/ 1617 h 2800"/>
                    <a:gd name="T52" fmla="*/ 1714 w 2029"/>
                    <a:gd name="T53" fmla="*/ 1785 h 2800"/>
                    <a:gd name="T54" fmla="*/ 1677 w 2029"/>
                    <a:gd name="T55" fmla="*/ 1934 h 2800"/>
                    <a:gd name="T56" fmla="*/ 1572 w 2029"/>
                    <a:gd name="T57" fmla="*/ 2150 h 2800"/>
                    <a:gd name="T58" fmla="*/ 1487 w 2029"/>
                    <a:gd name="T59" fmla="*/ 2294 h 2800"/>
                    <a:gd name="T60" fmla="*/ 1480 w 2029"/>
                    <a:gd name="T61" fmla="*/ 2429 h 2800"/>
                    <a:gd name="T62" fmla="*/ 1476 w 2029"/>
                    <a:gd name="T63" fmla="*/ 2492 h 2800"/>
                    <a:gd name="T64" fmla="*/ 1446 w 2029"/>
                    <a:gd name="T65" fmla="*/ 2575 h 2800"/>
                    <a:gd name="T66" fmla="*/ 1340 w 2029"/>
                    <a:gd name="T67" fmla="*/ 2666 h 2800"/>
                    <a:gd name="T68" fmla="*/ 1184 w 2029"/>
                    <a:gd name="T69" fmla="*/ 2779 h 2800"/>
                    <a:gd name="T70" fmla="*/ 891 w 2029"/>
                    <a:gd name="T71" fmla="*/ 2798 h 2800"/>
                    <a:gd name="T72" fmla="*/ 762 w 2029"/>
                    <a:gd name="T73" fmla="*/ 2698 h 2800"/>
                    <a:gd name="T74" fmla="*/ 607 w 2029"/>
                    <a:gd name="T75" fmla="*/ 2606 h 2800"/>
                    <a:gd name="T76" fmla="*/ 556 w 2029"/>
                    <a:gd name="T77" fmla="*/ 2509 h 2800"/>
                    <a:gd name="T78" fmla="*/ 551 w 2029"/>
                    <a:gd name="T79" fmla="*/ 2466 h 2800"/>
                    <a:gd name="T80" fmla="*/ 545 w 2029"/>
                    <a:gd name="T81" fmla="*/ 2350 h 2800"/>
                    <a:gd name="T82" fmla="*/ 538 w 2029"/>
                    <a:gd name="T83" fmla="*/ 2221 h 2800"/>
                    <a:gd name="T84" fmla="*/ 376 w 2029"/>
                    <a:gd name="T85" fmla="*/ 2025 h 2800"/>
                    <a:gd name="T86" fmla="*/ 340 w 2029"/>
                    <a:gd name="T87" fmla="*/ 1839 h 2800"/>
                    <a:gd name="T88" fmla="*/ 248 w 2029"/>
                    <a:gd name="T89" fmla="*/ 1682 h 2800"/>
                    <a:gd name="T90" fmla="*/ 138 w 2029"/>
                    <a:gd name="T91" fmla="*/ 1508 h 2800"/>
                    <a:gd name="T92" fmla="*/ 41 w 2029"/>
                    <a:gd name="T93" fmla="*/ 1278 h 2800"/>
                    <a:gd name="T94" fmla="*/ 0 w 2029"/>
                    <a:gd name="T95" fmla="*/ 973 h 2800"/>
                    <a:gd name="T96" fmla="*/ 80 w 2029"/>
                    <a:gd name="T97" fmla="*/ 595 h 2800"/>
                    <a:gd name="T98" fmla="*/ 298 w 2029"/>
                    <a:gd name="T99" fmla="*/ 286 h 2800"/>
                    <a:gd name="T100" fmla="*/ 621 w 2029"/>
                    <a:gd name="T101" fmla="*/ 77 h 2800"/>
                    <a:gd name="T102" fmla="*/ 1014 w 2029"/>
                    <a:gd name="T103" fmla="*/ 0 h 2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029" h="2800">
                      <a:moveTo>
                        <a:pt x="1014" y="255"/>
                      </a:moveTo>
                      <a:lnTo>
                        <a:pt x="945" y="258"/>
                      </a:lnTo>
                      <a:lnTo>
                        <a:pt x="878" y="266"/>
                      </a:lnTo>
                      <a:lnTo>
                        <a:pt x="813" y="281"/>
                      </a:lnTo>
                      <a:lnTo>
                        <a:pt x="750" y="299"/>
                      </a:lnTo>
                      <a:lnTo>
                        <a:pt x="690" y="324"/>
                      </a:lnTo>
                      <a:lnTo>
                        <a:pt x="632" y="354"/>
                      </a:lnTo>
                      <a:lnTo>
                        <a:pt x="578" y="387"/>
                      </a:lnTo>
                      <a:lnTo>
                        <a:pt x="527" y="424"/>
                      </a:lnTo>
                      <a:lnTo>
                        <a:pt x="479" y="466"/>
                      </a:lnTo>
                      <a:lnTo>
                        <a:pt x="435" y="511"/>
                      </a:lnTo>
                      <a:lnTo>
                        <a:pt x="396" y="559"/>
                      </a:lnTo>
                      <a:lnTo>
                        <a:pt x="361" y="611"/>
                      </a:lnTo>
                      <a:lnTo>
                        <a:pt x="330" y="666"/>
                      </a:lnTo>
                      <a:lnTo>
                        <a:pt x="304" y="723"/>
                      </a:lnTo>
                      <a:lnTo>
                        <a:pt x="284" y="783"/>
                      </a:lnTo>
                      <a:lnTo>
                        <a:pt x="270" y="844"/>
                      </a:lnTo>
                      <a:lnTo>
                        <a:pt x="260" y="908"/>
                      </a:lnTo>
                      <a:lnTo>
                        <a:pt x="257" y="973"/>
                      </a:lnTo>
                      <a:lnTo>
                        <a:pt x="259" y="1034"/>
                      </a:lnTo>
                      <a:lnTo>
                        <a:pt x="264" y="1090"/>
                      </a:lnTo>
                      <a:lnTo>
                        <a:pt x="273" y="1143"/>
                      </a:lnTo>
                      <a:lnTo>
                        <a:pt x="284" y="1193"/>
                      </a:lnTo>
                      <a:lnTo>
                        <a:pt x="298" y="1240"/>
                      </a:lnTo>
                      <a:lnTo>
                        <a:pt x="314" y="1283"/>
                      </a:lnTo>
                      <a:lnTo>
                        <a:pt x="331" y="1325"/>
                      </a:lnTo>
                      <a:lnTo>
                        <a:pt x="351" y="1364"/>
                      </a:lnTo>
                      <a:lnTo>
                        <a:pt x="371" y="1402"/>
                      </a:lnTo>
                      <a:lnTo>
                        <a:pt x="393" y="1437"/>
                      </a:lnTo>
                      <a:lnTo>
                        <a:pt x="414" y="1472"/>
                      </a:lnTo>
                      <a:lnTo>
                        <a:pt x="437" y="1505"/>
                      </a:lnTo>
                      <a:lnTo>
                        <a:pt x="458" y="1537"/>
                      </a:lnTo>
                      <a:lnTo>
                        <a:pt x="483" y="1573"/>
                      </a:lnTo>
                      <a:lnTo>
                        <a:pt x="507" y="1610"/>
                      </a:lnTo>
                      <a:lnTo>
                        <a:pt x="530" y="1646"/>
                      </a:lnTo>
                      <a:lnTo>
                        <a:pt x="551" y="1683"/>
                      </a:lnTo>
                      <a:lnTo>
                        <a:pt x="569" y="1721"/>
                      </a:lnTo>
                      <a:lnTo>
                        <a:pt x="584" y="1760"/>
                      </a:lnTo>
                      <a:lnTo>
                        <a:pt x="595" y="1800"/>
                      </a:lnTo>
                      <a:lnTo>
                        <a:pt x="603" y="1843"/>
                      </a:lnTo>
                      <a:lnTo>
                        <a:pt x="605" y="1888"/>
                      </a:lnTo>
                      <a:lnTo>
                        <a:pt x="608" y="1912"/>
                      </a:lnTo>
                      <a:lnTo>
                        <a:pt x="617" y="1936"/>
                      </a:lnTo>
                      <a:lnTo>
                        <a:pt x="630" y="1958"/>
                      </a:lnTo>
                      <a:lnTo>
                        <a:pt x="647" y="1978"/>
                      </a:lnTo>
                      <a:lnTo>
                        <a:pt x="665" y="1996"/>
                      </a:lnTo>
                      <a:lnTo>
                        <a:pt x="683" y="2011"/>
                      </a:lnTo>
                      <a:lnTo>
                        <a:pt x="701" y="2025"/>
                      </a:lnTo>
                      <a:lnTo>
                        <a:pt x="1328" y="2025"/>
                      </a:lnTo>
                      <a:lnTo>
                        <a:pt x="1346" y="2011"/>
                      </a:lnTo>
                      <a:lnTo>
                        <a:pt x="1364" y="1996"/>
                      </a:lnTo>
                      <a:lnTo>
                        <a:pt x="1383" y="1978"/>
                      </a:lnTo>
                      <a:lnTo>
                        <a:pt x="1399" y="1958"/>
                      </a:lnTo>
                      <a:lnTo>
                        <a:pt x="1412" y="1936"/>
                      </a:lnTo>
                      <a:lnTo>
                        <a:pt x="1421" y="1912"/>
                      </a:lnTo>
                      <a:lnTo>
                        <a:pt x="1424" y="1888"/>
                      </a:lnTo>
                      <a:lnTo>
                        <a:pt x="1426" y="1843"/>
                      </a:lnTo>
                      <a:lnTo>
                        <a:pt x="1434" y="1800"/>
                      </a:lnTo>
                      <a:lnTo>
                        <a:pt x="1445" y="1760"/>
                      </a:lnTo>
                      <a:lnTo>
                        <a:pt x="1460" y="1721"/>
                      </a:lnTo>
                      <a:lnTo>
                        <a:pt x="1478" y="1684"/>
                      </a:lnTo>
                      <a:lnTo>
                        <a:pt x="1498" y="1646"/>
                      </a:lnTo>
                      <a:lnTo>
                        <a:pt x="1520" y="1610"/>
                      </a:lnTo>
                      <a:lnTo>
                        <a:pt x="1545" y="1574"/>
                      </a:lnTo>
                      <a:lnTo>
                        <a:pt x="1570" y="1538"/>
                      </a:lnTo>
                      <a:lnTo>
                        <a:pt x="1592" y="1506"/>
                      </a:lnTo>
                      <a:lnTo>
                        <a:pt x="1614" y="1473"/>
                      </a:lnTo>
                      <a:lnTo>
                        <a:pt x="1636" y="1438"/>
                      </a:lnTo>
                      <a:lnTo>
                        <a:pt x="1658" y="1402"/>
                      </a:lnTo>
                      <a:lnTo>
                        <a:pt x="1678" y="1364"/>
                      </a:lnTo>
                      <a:lnTo>
                        <a:pt x="1698" y="1325"/>
                      </a:lnTo>
                      <a:lnTo>
                        <a:pt x="1715" y="1283"/>
                      </a:lnTo>
                      <a:lnTo>
                        <a:pt x="1731" y="1240"/>
                      </a:lnTo>
                      <a:lnTo>
                        <a:pt x="1745" y="1193"/>
                      </a:lnTo>
                      <a:lnTo>
                        <a:pt x="1756" y="1143"/>
                      </a:lnTo>
                      <a:lnTo>
                        <a:pt x="1765" y="1090"/>
                      </a:lnTo>
                      <a:lnTo>
                        <a:pt x="1770" y="1034"/>
                      </a:lnTo>
                      <a:lnTo>
                        <a:pt x="1772" y="973"/>
                      </a:lnTo>
                      <a:lnTo>
                        <a:pt x="1769" y="908"/>
                      </a:lnTo>
                      <a:lnTo>
                        <a:pt x="1760" y="844"/>
                      </a:lnTo>
                      <a:lnTo>
                        <a:pt x="1745" y="782"/>
                      </a:lnTo>
                      <a:lnTo>
                        <a:pt x="1725" y="723"/>
                      </a:lnTo>
                      <a:lnTo>
                        <a:pt x="1700" y="666"/>
                      </a:lnTo>
                      <a:lnTo>
                        <a:pt x="1668" y="610"/>
                      </a:lnTo>
                      <a:lnTo>
                        <a:pt x="1634" y="559"/>
                      </a:lnTo>
                      <a:lnTo>
                        <a:pt x="1594" y="511"/>
                      </a:lnTo>
                      <a:lnTo>
                        <a:pt x="1550" y="466"/>
                      </a:lnTo>
                      <a:lnTo>
                        <a:pt x="1503" y="424"/>
                      </a:lnTo>
                      <a:lnTo>
                        <a:pt x="1451" y="386"/>
                      </a:lnTo>
                      <a:lnTo>
                        <a:pt x="1397" y="352"/>
                      </a:lnTo>
                      <a:lnTo>
                        <a:pt x="1339" y="324"/>
                      </a:lnTo>
                      <a:lnTo>
                        <a:pt x="1278" y="299"/>
                      </a:lnTo>
                      <a:lnTo>
                        <a:pt x="1216" y="281"/>
                      </a:lnTo>
                      <a:lnTo>
                        <a:pt x="1151" y="266"/>
                      </a:lnTo>
                      <a:lnTo>
                        <a:pt x="1084" y="258"/>
                      </a:lnTo>
                      <a:lnTo>
                        <a:pt x="1014" y="255"/>
                      </a:lnTo>
                      <a:close/>
                      <a:moveTo>
                        <a:pt x="1014" y="0"/>
                      </a:moveTo>
                      <a:lnTo>
                        <a:pt x="1097" y="3"/>
                      </a:lnTo>
                      <a:lnTo>
                        <a:pt x="1179" y="13"/>
                      </a:lnTo>
                      <a:lnTo>
                        <a:pt x="1258" y="29"/>
                      </a:lnTo>
                      <a:lnTo>
                        <a:pt x="1335" y="50"/>
                      </a:lnTo>
                      <a:lnTo>
                        <a:pt x="1408" y="77"/>
                      </a:lnTo>
                      <a:lnTo>
                        <a:pt x="1480" y="109"/>
                      </a:lnTo>
                      <a:lnTo>
                        <a:pt x="1548" y="147"/>
                      </a:lnTo>
                      <a:lnTo>
                        <a:pt x="1613" y="188"/>
                      </a:lnTo>
                      <a:lnTo>
                        <a:pt x="1673" y="235"/>
                      </a:lnTo>
                      <a:lnTo>
                        <a:pt x="1731" y="286"/>
                      </a:lnTo>
                      <a:lnTo>
                        <a:pt x="1783" y="340"/>
                      </a:lnTo>
                      <a:lnTo>
                        <a:pt x="1833" y="399"/>
                      </a:lnTo>
                      <a:lnTo>
                        <a:pt x="1877" y="461"/>
                      </a:lnTo>
                      <a:lnTo>
                        <a:pt x="1915" y="526"/>
                      </a:lnTo>
                      <a:lnTo>
                        <a:pt x="1949" y="595"/>
                      </a:lnTo>
                      <a:lnTo>
                        <a:pt x="1976" y="667"/>
                      </a:lnTo>
                      <a:lnTo>
                        <a:pt x="1999" y="739"/>
                      </a:lnTo>
                      <a:lnTo>
                        <a:pt x="2015" y="815"/>
                      </a:lnTo>
                      <a:lnTo>
                        <a:pt x="2025" y="893"/>
                      </a:lnTo>
                      <a:lnTo>
                        <a:pt x="2029" y="973"/>
                      </a:lnTo>
                      <a:lnTo>
                        <a:pt x="2026" y="1041"/>
                      </a:lnTo>
                      <a:lnTo>
                        <a:pt x="2021" y="1105"/>
                      </a:lnTo>
                      <a:lnTo>
                        <a:pt x="2013" y="1166"/>
                      </a:lnTo>
                      <a:lnTo>
                        <a:pt x="2001" y="1224"/>
                      </a:lnTo>
                      <a:lnTo>
                        <a:pt x="1988" y="1278"/>
                      </a:lnTo>
                      <a:lnTo>
                        <a:pt x="1972" y="1329"/>
                      </a:lnTo>
                      <a:lnTo>
                        <a:pt x="1953" y="1378"/>
                      </a:lnTo>
                      <a:lnTo>
                        <a:pt x="1934" y="1424"/>
                      </a:lnTo>
                      <a:lnTo>
                        <a:pt x="1913" y="1466"/>
                      </a:lnTo>
                      <a:lnTo>
                        <a:pt x="1892" y="1507"/>
                      </a:lnTo>
                      <a:lnTo>
                        <a:pt x="1869" y="1546"/>
                      </a:lnTo>
                      <a:lnTo>
                        <a:pt x="1847" y="1583"/>
                      </a:lnTo>
                      <a:lnTo>
                        <a:pt x="1825" y="1617"/>
                      </a:lnTo>
                      <a:lnTo>
                        <a:pt x="1803" y="1649"/>
                      </a:lnTo>
                      <a:lnTo>
                        <a:pt x="1781" y="1681"/>
                      </a:lnTo>
                      <a:lnTo>
                        <a:pt x="1756" y="1719"/>
                      </a:lnTo>
                      <a:lnTo>
                        <a:pt x="1733" y="1753"/>
                      </a:lnTo>
                      <a:lnTo>
                        <a:pt x="1714" y="1785"/>
                      </a:lnTo>
                      <a:lnTo>
                        <a:pt x="1700" y="1813"/>
                      </a:lnTo>
                      <a:lnTo>
                        <a:pt x="1689" y="1839"/>
                      </a:lnTo>
                      <a:lnTo>
                        <a:pt x="1682" y="1864"/>
                      </a:lnTo>
                      <a:lnTo>
                        <a:pt x="1680" y="1888"/>
                      </a:lnTo>
                      <a:lnTo>
                        <a:pt x="1677" y="1934"/>
                      </a:lnTo>
                      <a:lnTo>
                        <a:pt x="1667" y="1980"/>
                      </a:lnTo>
                      <a:lnTo>
                        <a:pt x="1652" y="2025"/>
                      </a:lnTo>
                      <a:lnTo>
                        <a:pt x="1630" y="2068"/>
                      </a:lnTo>
                      <a:lnTo>
                        <a:pt x="1604" y="2110"/>
                      </a:lnTo>
                      <a:lnTo>
                        <a:pt x="1572" y="2150"/>
                      </a:lnTo>
                      <a:lnTo>
                        <a:pt x="1534" y="2187"/>
                      </a:lnTo>
                      <a:lnTo>
                        <a:pt x="1491" y="2221"/>
                      </a:lnTo>
                      <a:lnTo>
                        <a:pt x="1490" y="2242"/>
                      </a:lnTo>
                      <a:lnTo>
                        <a:pt x="1489" y="2267"/>
                      </a:lnTo>
                      <a:lnTo>
                        <a:pt x="1487" y="2294"/>
                      </a:lnTo>
                      <a:lnTo>
                        <a:pt x="1486" y="2322"/>
                      </a:lnTo>
                      <a:lnTo>
                        <a:pt x="1484" y="2350"/>
                      </a:lnTo>
                      <a:lnTo>
                        <a:pt x="1483" y="2378"/>
                      </a:lnTo>
                      <a:lnTo>
                        <a:pt x="1481" y="2405"/>
                      </a:lnTo>
                      <a:lnTo>
                        <a:pt x="1480" y="2429"/>
                      </a:lnTo>
                      <a:lnTo>
                        <a:pt x="1479" y="2449"/>
                      </a:lnTo>
                      <a:lnTo>
                        <a:pt x="1478" y="2466"/>
                      </a:lnTo>
                      <a:lnTo>
                        <a:pt x="1478" y="2476"/>
                      </a:lnTo>
                      <a:lnTo>
                        <a:pt x="1476" y="2479"/>
                      </a:lnTo>
                      <a:lnTo>
                        <a:pt x="1476" y="2492"/>
                      </a:lnTo>
                      <a:lnTo>
                        <a:pt x="1474" y="2506"/>
                      </a:lnTo>
                      <a:lnTo>
                        <a:pt x="1470" y="2522"/>
                      </a:lnTo>
                      <a:lnTo>
                        <a:pt x="1465" y="2539"/>
                      </a:lnTo>
                      <a:lnTo>
                        <a:pt x="1457" y="2557"/>
                      </a:lnTo>
                      <a:lnTo>
                        <a:pt x="1446" y="2575"/>
                      </a:lnTo>
                      <a:lnTo>
                        <a:pt x="1432" y="2594"/>
                      </a:lnTo>
                      <a:lnTo>
                        <a:pt x="1416" y="2613"/>
                      </a:lnTo>
                      <a:lnTo>
                        <a:pt x="1395" y="2631"/>
                      </a:lnTo>
                      <a:lnTo>
                        <a:pt x="1370" y="2650"/>
                      </a:lnTo>
                      <a:lnTo>
                        <a:pt x="1340" y="2666"/>
                      </a:lnTo>
                      <a:lnTo>
                        <a:pt x="1307" y="2683"/>
                      </a:lnTo>
                      <a:lnTo>
                        <a:pt x="1267" y="2698"/>
                      </a:lnTo>
                      <a:lnTo>
                        <a:pt x="1244" y="2727"/>
                      </a:lnTo>
                      <a:lnTo>
                        <a:pt x="1216" y="2754"/>
                      </a:lnTo>
                      <a:lnTo>
                        <a:pt x="1184" y="2779"/>
                      </a:lnTo>
                      <a:lnTo>
                        <a:pt x="1162" y="2790"/>
                      </a:lnTo>
                      <a:lnTo>
                        <a:pt x="1138" y="2798"/>
                      </a:lnTo>
                      <a:lnTo>
                        <a:pt x="1113" y="2800"/>
                      </a:lnTo>
                      <a:lnTo>
                        <a:pt x="916" y="2800"/>
                      </a:lnTo>
                      <a:lnTo>
                        <a:pt x="891" y="2798"/>
                      </a:lnTo>
                      <a:lnTo>
                        <a:pt x="867" y="2790"/>
                      </a:lnTo>
                      <a:lnTo>
                        <a:pt x="845" y="2779"/>
                      </a:lnTo>
                      <a:lnTo>
                        <a:pt x="813" y="2754"/>
                      </a:lnTo>
                      <a:lnTo>
                        <a:pt x="785" y="2727"/>
                      </a:lnTo>
                      <a:lnTo>
                        <a:pt x="762" y="2698"/>
                      </a:lnTo>
                      <a:lnTo>
                        <a:pt x="720" y="2681"/>
                      </a:lnTo>
                      <a:lnTo>
                        <a:pt x="684" y="2664"/>
                      </a:lnTo>
                      <a:lnTo>
                        <a:pt x="653" y="2646"/>
                      </a:lnTo>
                      <a:lnTo>
                        <a:pt x="628" y="2626"/>
                      </a:lnTo>
                      <a:lnTo>
                        <a:pt x="607" y="2606"/>
                      </a:lnTo>
                      <a:lnTo>
                        <a:pt x="590" y="2585"/>
                      </a:lnTo>
                      <a:lnTo>
                        <a:pt x="578" y="2566"/>
                      </a:lnTo>
                      <a:lnTo>
                        <a:pt x="567" y="2546"/>
                      </a:lnTo>
                      <a:lnTo>
                        <a:pt x="561" y="2527"/>
                      </a:lnTo>
                      <a:lnTo>
                        <a:pt x="556" y="2509"/>
                      </a:lnTo>
                      <a:lnTo>
                        <a:pt x="554" y="2494"/>
                      </a:lnTo>
                      <a:lnTo>
                        <a:pt x="552" y="2479"/>
                      </a:lnTo>
                      <a:lnTo>
                        <a:pt x="552" y="2479"/>
                      </a:lnTo>
                      <a:lnTo>
                        <a:pt x="552" y="2476"/>
                      </a:lnTo>
                      <a:lnTo>
                        <a:pt x="551" y="2466"/>
                      </a:lnTo>
                      <a:lnTo>
                        <a:pt x="550" y="2449"/>
                      </a:lnTo>
                      <a:lnTo>
                        <a:pt x="549" y="2429"/>
                      </a:lnTo>
                      <a:lnTo>
                        <a:pt x="548" y="2405"/>
                      </a:lnTo>
                      <a:lnTo>
                        <a:pt x="546" y="2378"/>
                      </a:lnTo>
                      <a:lnTo>
                        <a:pt x="545" y="2350"/>
                      </a:lnTo>
                      <a:lnTo>
                        <a:pt x="543" y="2322"/>
                      </a:lnTo>
                      <a:lnTo>
                        <a:pt x="542" y="2294"/>
                      </a:lnTo>
                      <a:lnTo>
                        <a:pt x="540" y="2267"/>
                      </a:lnTo>
                      <a:lnTo>
                        <a:pt x="539" y="2242"/>
                      </a:lnTo>
                      <a:lnTo>
                        <a:pt x="538" y="2221"/>
                      </a:lnTo>
                      <a:lnTo>
                        <a:pt x="495" y="2187"/>
                      </a:lnTo>
                      <a:lnTo>
                        <a:pt x="457" y="2150"/>
                      </a:lnTo>
                      <a:lnTo>
                        <a:pt x="425" y="2110"/>
                      </a:lnTo>
                      <a:lnTo>
                        <a:pt x="398" y="2068"/>
                      </a:lnTo>
                      <a:lnTo>
                        <a:pt x="376" y="2025"/>
                      </a:lnTo>
                      <a:lnTo>
                        <a:pt x="362" y="1980"/>
                      </a:lnTo>
                      <a:lnTo>
                        <a:pt x="352" y="1934"/>
                      </a:lnTo>
                      <a:lnTo>
                        <a:pt x="349" y="1888"/>
                      </a:lnTo>
                      <a:lnTo>
                        <a:pt x="347" y="1864"/>
                      </a:lnTo>
                      <a:lnTo>
                        <a:pt x="340" y="1839"/>
                      </a:lnTo>
                      <a:lnTo>
                        <a:pt x="329" y="1813"/>
                      </a:lnTo>
                      <a:lnTo>
                        <a:pt x="315" y="1785"/>
                      </a:lnTo>
                      <a:lnTo>
                        <a:pt x="296" y="1753"/>
                      </a:lnTo>
                      <a:lnTo>
                        <a:pt x="274" y="1719"/>
                      </a:lnTo>
                      <a:lnTo>
                        <a:pt x="248" y="1682"/>
                      </a:lnTo>
                      <a:lnTo>
                        <a:pt x="227" y="1650"/>
                      </a:lnTo>
                      <a:lnTo>
                        <a:pt x="205" y="1617"/>
                      </a:lnTo>
                      <a:lnTo>
                        <a:pt x="182" y="1583"/>
                      </a:lnTo>
                      <a:lnTo>
                        <a:pt x="160" y="1546"/>
                      </a:lnTo>
                      <a:lnTo>
                        <a:pt x="138" y="1508"/>
                      </a:lnTo>
                      <a:lnTo>
                        <a:pt x="116" y="1466"/>
                      </a:lnTo>
                      <a:lnTo>
                        <a:pt x="95" y="1424"/>
                      </a:lnTo>
                      <a:lnTo>
                        <a:pt x="76" y="1378"/>
                      </a:lnTo>
                      <a:lnTo>
                        <a:pt x="57" y="1329"/>
                      </a:lnTo>
                      <a:lnTo>
                        <a:pt x="41" y="1278"/>
                      </a:lnTo>
                      <a:lnTo>
                        <a:pt x="28" y="1224"/>
                      </a:lnTo>
                      <a:lnTo>
                        <a:pt x="16" y="1166"/>
                      </a:lnTo>
                      <a:lnTo>
                        <a:pt x="8" y="1105"/>
                      </a:lnTo>
                      <a:lnTo>
                        <a:pt x="2" y="1041"/>
                      </a:lnTo>
                      <a:lnTo>
                        <a:pt x="0" y="973"/>
                      </a:lnTo>
                      <a:lnTo>
                        <a:pt x="4" y="893"/>
                      </a:lnTo>
                      <a:lnTo>
                        <a:pt x="14" y="815"/>
                      </a:lnTo>
                      <a:lnTo>
                        <a:pt x="30" y="739"/>
                      </a:lnTo>
                      <a:lnTo>
                        <a:pt x="53" y="667"/>
                      </a:lnTo>
                      <a:lnTo>
                        <a:pt x="80" y="595"/>
                      </a:lnTo>
                      <a:lnTo>
                        <a:pt x="114" y="526"/>
                      </a:lnTo>
                      <a:lnTo>
                        <a:pt x="152" y="461"/>
                      </a:lnTo>
                      <a:lnTo>
                        <a:pt x="196" y="399"/>
                      </a:lnTo>
                      <a:lnTo>
                        <a:pt x="246" y="340"/>
                      </a:lnTo>
                      <a:lnTo>
                        <a:pt x="298" y="286"/>
                      </a:lnTo>
                      <a:lnTo>
                        <a:pt x="356" y="235"/>
                      </a:lnTo>
                      <a:lnTo>
                        <a:pt x="416" y="188"/>
                      </a:lnTo>
                      <a:lnTo>
                        <a:pt x="481" y="147"/>
                      </a:lnTo>
                      <a:lnTo>
                        <a:pt x="549" y="109"/>
                      </a:lnTo>
                      <a:lnTo>
                        <a:pt x="621" y="77"/>
                      </a:lnTo>
                      <a:lnTo>
                        <a:pt x="695" y="50"/>
                      </a:lnTo>
                      <a:lnTo>
                        <a:pt x="771" y="29"/>
                      </a:lnTo>
                      <a:lnTo>
                        <a:pt x="850" y="13"/>
                      </a:lnTo>
                      <a:lnTo>
                        <a:pt x="932" y="3"/>
                      </a:lnTo>
                      <a:lnTo>
                        <a:pt x="101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43" name="Freeform 18">
                  <a:extLst>
                    <a:ext uri="{FF2B5EF4-FFF2-40B4-BE49-F238E27FC236}">
                      <a16:creationId xmlns:a16="http://schemas.microsoft.com/office/drawing/2014/main" xmlns="" id="{8665CC82-FCE2-4558-84E5-D259EAD600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84751" y="2243138"/>
                  <a:ext cx="19050" cy="46038"/>
                </a:xfrm>
                <a:custGeom>
                  <a:avLst/>
                  <a:gdLst>
                    <a:gd name="T0" fmla="*/ 63 w 127"/>
                    <a:gd name="T1" fmla="*/ 0 h 318"/>
                    <a:gd name="T2" fmla="*/ 63 w 127"/>
                    <a:gd name="T3" fmla="*/ 0 h 318"/>
                    <a:gd name="T4" fmla="*/ 80 w 127"/>
                    <a:gd name="T5" fmla="*/ 2 h 318"/>
                    <a:gd name="T6" fmla="*/ 96 w 127"/>
                    <a:gd name="T7" fmla="*/ 9 h 318"/>
                    <a:gd name="T8" fmla="*/ 109 w 127"/>
                    <a:gd name="T9" fmla="*/ 19 h 318"/>
                    <a:gd name="T10" fmla="*/ 119 w 127"/>
                    <a:gd name="T11" fmla="*/ 32 h 318"/>
                    <a:gd name="T12" fmla="*/ 125 w 127"/>
                    <a:gd name="T13" fmla="*/ 47 h 318"/>
                    <a:gd name="T14" fmla="*/ 127 w 127"/>
                    <a:gd name="T15" fmla="*/ 64 h 318"/>
                    <a:gd name="T16" fmla="*/ 127 w 127"/>
                    <a:gd name="T17" fmla="*/ 254 h 318"/>
                    <a:gd name="T18" fmla="*/ 125 w 127"/>
                    <a:gd name="T19" fmla="*/ 272 h 318"/>
                    <a:gd name="T20" fmla="*/ 119 w 127"/>
                    <a:gd name="T21" fmla="*/ 286 h 318"/>
                    <a:gd name="T22" fmla="*/ 109 w 127"/>
                    <a:gd name="T23" fmla="*/ 300 h 318"/>
                    <a:gd name="T24" fmla="*/ 96 w 127"/>
                    <a:gd name="T25" fmla="*/ 309 h 318"/>
                    <a:gd name="T26" fmla="*/ 80 w 127"/>
                    <a:gd name="T27" fmla="*/ 315 h 318"/>
                    <a:gd name="T28" fmla="*/ 63 w 127"/>
                    <a:gd name="T29" fmla="*/ 318 h 318"/>
                    <a:gd name="T30" fmla="*/ 47 w 127"/>
                    <a:gd name="T31" fmla="*/ 315 h 318"/>
                    <a:gd name="T32" fmla="*/ 31 w 127"/>
                    <a:gd name="T33" fmla="*/ 309 h 318"/>
                    <a:gd name="T34" fmla="*/ 18 w 127"/>
                    <a:gd name="T35" fmla="*/ 300 h 318"/>
                    <a:gd name="T36" fmla="*/ 8 w 127"/>
                    <a:gd name="T37" fmla="*/ 286 h 318"/>
                    <a:gd name="T38" fmla="*/ 2 w 127"/>
                    <a:gd name="T39" fmla="*/ 272 h 318"/>
                    <a:gd name="T40" fmla="*/ 0 w 127"/>
                    <a:gd name="T41" fmla="*/ 254 h 318"/>
                    <a:gd name="T42" fmla="*/ 0 w 127"/>
                    <a:gd name="T43" fmla="*/ 64 h 318"/>
                    <a:gd name="T44" fmla="*/ 2 w 127"/>
                    <a:gd name="T45" fmla="*/ 47 h 318"/>
                    <a:gd name="T46" fmla="*/ 8 w 127"/>
                    <a:gd name="T47" fmla="*/ 32 h 318"/>
                    <a:gd name="T48" fmla="*/ 18 w 127"/>
                    <a:gd name="T49" fmla="*/ 19 h 318"/>
                    <a:gd name="T50" fmla="*/ 31 w 127"/>
                    <a:gd name="T51" fmla="*/ 9 h 318"/>
                    <a:gd name="T52" fmla="*/ 47 w 127"/>
                    <a:gd name="T53" fmla="*/ 2 h 318"/>
                    <a:gd name="T54" fmla="*/ 63 w 127"/>
                    <a:gd name="T55" fmla="*/ 0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27" h="318">
                      <a:moveTo>
                        <a:pt x="63" y="0"/>
                      </a:moveTo>
                      <a:lnTo>
                        <a:pt x="63" y="0"/>
                      </a:lnTo>
                      <a:lnTo>
                        <a:pt x="80" y="2"/>
                      </a:lnTo>
                      <a:lnTo>
                        <a:pt x="96" y="9"/>
                      </a:lnTo>
                      <a:lnTo>
                        <a:pt x="109" y="19"/>
                      </a:lnTo>
                      <a:lnTo>
                        <a:pt x="119" y="32"/>
                      </a:lnTo>
                      <a:lnTo>
                        <a:pt x="125" y="47"/>
                      </a:lnTo>
                      <a:lnTo>
                        <a:pt x="127" y="64"/>
                      </a:lnTo>
                      <a:lnTo>
                        <a:pt x="127" y="254"/>
                      </a:lnTo>
                      <a:lnTo>
                        <a:pt x="125" y="272"/>
                      </a:lnTo>
                      <a:lnTo>
                        <a:pt x="119" y="286"/>
                      </a:lnTo>
                      <a:lnTo>
                        <a:pt x="109" y="300"/>
                      </a:lnTo>
                      <a:lnTo>
                        <a:pt x="96" y="309"/>
                      </a:lnTo>
                      <a:lnTo>
                        <a:pt x="80" y="315"/>
                      </a:lnTo>
                      <a:lnTo>
                        <a:pt x="63" y="318"/>
                      </a:lnTo>
                      <a:lnTo>
                        <a:pt x="47" y="315"/>
                      </a:lnTo>
                      <a:lnTo>
                        <a:pt x="31" y="309"/>
                      </a:lnTo>
                      <a:lnTo>
                        <a:pt x="18" y="300"/>
                      </a:lnTo>
                      <a:lnTo>
                        <a:pt x="8" y="286"/>
                      </a:lnTo>
                      <a:lnTo>
                        <a:pt x="2" y="272"/>
                      </a:lnTo>
                      <a:lnTo>
                        <a:pt x="0" y="254"/>
                      </a:lnTo>
                      <a:lnTo>
                        <a:pt x="0" y="64"/>
                      </a:lnTo>
                      <a:lnTo>
                        <a:pt x="2" y="47"/>
                      </a:lnTo>
                      <a:lnTo>
                        <a:pt x="8" y="32"/>
                      </a:lnTo>
                      <a:lnTo>
                        <a:pt x="18" y="19"/>
                      </a:lnTo>
                      <a:lnTo>
                        <a:pt x="31" y="9"/>
                      </a:lnTo>
                      <a:lnTo>
                        <a:pt x="47" y="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44" name="Freeform 19">
                  <a:extLst>
                    <a:ext uri="{FF2B5EF4-FFF2-40B4-BE49-F238E27FC236}">
                      <a16:creationId xmlns:a16="http://schemas.microsoft.com/office/drawing/2014/main" xmlns="" id="{8D1EDF71-6D33-493C-AF2B-D0CEFE05F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3" y="2271713"/>
                  <a:ext cx="31750" cy="41275"/>
                </a:xfrm>
                <a:custGeom>
                  <a:avLst/>
                  <a:gdLst>
                    <a:gd name="T0" fmla="*/ 64 w 224"/>
                    <a:gd name="T1" fmla="*/ 0 h 293"/>
                    <a:gd name="T2" fmla="*/ 80 w 224"/>
                    <a:gd name="T3" fmla="*/ 2 h 293"/>
                    <a:gd name="T4" fmla="*/ 95 w 224"/>
                    <a:gd name="T5" fmla="*/ 8 h 293"/>
                    <a:gd name="T6" fmla="*/ 109 w 224"/>
                    <a:gd name="T7" fmla="*/ 18 h 293"/>
                    <a:gd name="T8" fmla="*/ 119 w 224"/>
                    <a:gd name="T9" fmla="*/ 32 h 293"/>
                    <a:gd name="T10" fmla="*/ 216 w 224"/>
                    <a:gd name="T11" fmla="*/ 197 h 293"/>
                    <a:gd name="T12" fmla="*/ 222 w 224"/>
                    <a:gd name="T13" fmla="*/ 213 h 293"/>
                    <a:gd name="T14" fmla="*/ 224 w 224"/>
                    <a:gd name="T15" fmla="*/ 230 h 293"/>
                    <a:gd name="T16" fmla="*/ 222 w 224"/>
                    <a:gd name="T17" fmla="*/ 245 h 293"/>
                    <a:gd name="T18" fmla="*/ 216 w 224"/>
                    <a:gd name="T19" fmla="*/ 261 h 293"/>
                    <a:gd name="T20" fmla="*/ 206 w 224"/>
                    <a:gd name="T21" fmla="*/ 274 h 293"/>
                    <a:gd name="T22" fmla="*/ 193 w 224"/>
                    <a:gd name="T23" fmla="*/ 285 h 293"/>
                    <a:gd name="T24" fmla="*/ 177 w 224"/>
                    <a:gd name="T25" fmla="*/ 291 h 293"/>
                    <a:gd name="T26" fmla="*/ 160 w 224"/>
                    <a:gd name="T27" fmla="*/ 293 h 293"/>
                    <a:gd name="T28" fmla="*/ 143 w 224"/>
                    <a:gd name="T29" fmla="*/ 291 h 293"/>
                    <a:gd name="T30" fmla="*/ 129 w 224"/>
                    <a:gd name="T31" fmla="*/ 285 h 293"/>
                    <a:gd name="T32" fmla="*/ 115 w 224"/>
                    <a:gd name="T33" fmla="*/ 274 h 293"/>
                    <a:gd name="T34" fmla="*/ 105 w 224"/>
                    <a:gd name="T35" fmla="*/ 261 h 293"/>
                    <a:gd name="T36" fmla="*/ 8 w 224"/>
                    <a:gd name="T37" fmla="*/ 95 h 293"/>
                    <a:gd name="T38" fmla="*/ 2 w 224"/>
                    <a:gd name="T39" fmla="*/ 80 h 293"/>
                    <a:gd name="T40" fmla="*/ 0 w 224"/>
                    <a:gd name="T41" fmla="*/ 63 h 293"/>
                    <a:gd name="T42" fmla="*/ 2 w 224"/>
                    <a:gd name="T43" fmla="*/ 48 h 293"/>
                    <a:gd name="T44" fmla="*/ 8 w 224"/>
                    <a:gd name="T45" fmla="*/ 32 h 293"/>
                    <a:gd name="T46" fmla="*/ 19 w 224"/>
                    <a:gd name="T47" fmla="*/ 19 h 293"/>
                    <a:gd name="T48" fmla="*/ 31 w 224"/>
                    <a:gd name="T49" fmla="*/ 9 h 293"/>
                    <a:gd name="T50" fmla="*/ 48 w 224"/>
                    <a:gd name="T51" fmla="*/ 2 h 293"/>
                    <a:gd name="T52" fmla="*/ 64 w 224"/>
                    <a:gd name="T53" fmla="*/ 0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24" h="293">
                      <a:moveTo>
                        <a:pt x="64" y="0"/>
                      </a:moveTo>
                      <a:lnTo>
                        <a:pt x="80" y="2"/>
                      </a:lnTo>
                      <a:lnTo>
                        <a:pt x="95" y="8"/>
                      </a:lnTo>
                      <a:lnTo>
                        <a:pt x="109" y="18"/>
                      </a:lnTo>
                      <a:lnTo>
                        <a:pt x="119" y="32"/>
                      </a:lnTo>
                      <a:lnTo>
                        <a:pt x="216" y="197"/>
                      </a:lnTo>
                      <a:lnTo>
                        <a:pt x="222" y="213"/>
                      </a:lnTo>
                      <a:lnTo>
                        <a:pt x="224" y="230"/>
                      </a:lnTo>
                      <a:lnTo>
                        <a:pt x="222" y="245"/>
                      </a:lnTo>
                      <a:lnTo>
                        <a:pt x="216" y="261"/>
                      </a:lnTo>
                      <a:lnTo>
                        <a:pt x="206" y="274"/>
                      </a:lnTo>
                      <a:lnTo>
                        <a:pt x="193" y="285"/>
                      </a:lnTo>
                      <a:lnTo>
                        <a:pt x="177" y="291"/>
                      </a:lnTo>
                      <a:lnTo>
                        <a:pt x="160" y="293"/>
                      </a:lnTo>
                      <a:lnTo>
                        <a:pt x="143" y="291"/>
                      </a:lnTo>
                      <a:lnTo>
                        <a:pt x="129" y="285"/>
                      </a:lnTo>
                      <a:lnTo>
                        <a:pt x="115" y="274"/>
                      </a:lnTo>
                      <a:lnTo>
                        <a:pt x="105" y="261"/>
                      </a:lnTo>
                      <a:lnTo>
                        <a:pt x="8" y="95"/>
                      </a:lnTo>
                      <a:lnTo>
                        <a:pt x="2" y="80"/>
                      </a:lnTo>
                      <a:lnTo>
                        <a:pt x="0" y="63"/>
                      </a:lnTo>
                      <a:lnTo>
                        <a:pt x="2" y="48"/>
                      </a:lnTo>
                      <a:lnTo>
                        <a:pt x="8" y="32"/>
                      </a:lnTo>
                      <a:lnTo>
                        <a:pt x="19" y="19"/>
                      </a:lnTo>
                      <a:lnTo>
                        <a:pt x="31" y="9"/>
                      </a:lnTo>
                      <a:lnTo>
                        <a:pt x="48" y="2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45" name="Freeform 20">
                  <a:extLst>
                    <a:ext uri="{FF2B5EF4-FFF2-40B4-BE49-F238E27FC236}">
                      <a16:creationId xmlns:a16="http://schemas.microsoft.com/office/drawing/2014/main" xmlns="" id="{6CC3E4C0-6F57-4328-BCB2-244777E2E4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5363" y="2346325"/>
                  <a:ext cx="41275" cy="33338"/>
                </a:xfrm>
                <a:custGeom>
                  <a:avLst/>
                  <a:gdLst>
                    <a:gd name="T0" fmla="*/ 64 w 294"/>
                    <a:gd name="T1" fmla="*/ 0 h 222"/>
                    <a:gd name="T2" fmla="*/ 79 w 294"/>
                    <a:gd name="T3" fmla="*/ 2 h 222"/>
                    <a:gd name="T4" fmla="*/ 96 w 294"/>
                    <a:gd name="T5" fmla="*/ 8 h 222"/>
                    <a:gd name="T6" fmla="*/ 263 w 294"/>
                    <a:gd name="T7" fmla="*/ 103 h 222"/>
                    <a:gd name="T8" fmla="*/ 276 w 294"/>
                    <a:gd name="T9" fmla="*/ 114 h 222"/>
                    <a:gd name="T10" fmla="*/ 286 w 294"/>
                    <a:gd name="T11" fmla="*/ 127 h 222"/>
                    <a:gd name="T12" fmla="*/ 292 w 294"/>
                    <a:gd name="T13" fmla="*/ 142 h 222"/>
                    <a:gd name="T14" fmla="*/ 294 w 294"/>
                    <a:gd name="T15" fmla="*/ 158 h 222"/>
                    <a:gd name="T16" fmla="*/ 292 w 294"/>
                    <a:gd name="T17" fmla="*/ 175 h 222"/>
                    <a:gd name="T18" fmla="*/ 286 w 294"/>
                    <a:gd name="T19" fmla="*/ 190 h 222"/>
                    <a:gd name="T20" fmla="*/ 275 w 294"/>
                    <a:gd name="T21" fmla="*/ 204 h 222"/>
                    <a:gd name="T22" fmla="*/ 262 w 294"/>
                    <a:gd name="T23" fmla="*/ 214 h 222"/>
                    <a:gd name="T24" fmla="*/ 246 w 294"/>
                    <a:gd name="T25" fmla="*/ 220 h 222"/>
                    <a:gd name="T26" fmla="*/ 230 w 294"/>
                    <a:gd name="T27" fmla="*/ 222 h 222"/>
                    <a:gd name="T28" fmla="*/ 213 w 294"/>
                    <a:gd name="T29" fmla="*/ 220 h 222"/>
                    <a:gd name="T30" fmla="*/ 198 w 294"/>
                    <a:gd name="T31" fmla="*/ 213 h 222"/>
                    <a:gd name="T32" fmla="*/ 31 w 294"/>
                    <a:gd name="T33" fmla="*/ 118 h 222"/>
                    <a:gd name="T34" fmla="*/ 18 w 294"/>
                    <a:gd name="T35" fmla="*/ 108 h 222"/>
                    <a:gd name="T36" fmla="*/ 8 w 294"/>
                    <a:gd name="T37" fmla="*/ 95 h 222"/>
                    <a:gd name="T38" fmla="*/ 2 w 294"/>
                    <a:gd name="T39" fmla="*/ 80 h 222"/>
                    <a:gd name="T40" fmla="*/ 0 w 294"/>
                    <a:gd name="T41" fmla="*/ 63 h 222"/>
                    <a:gd name="T42" fmla="*/ 2 w 294"/>
                    <a:gd name="T43" fmla="*/ 47 h 222"/>
                    <a:gd name="T44" fmla="*/ 8 w 294"/>
                    <a:gd name="T45" fmla="*/ 31 h 222"/>
                    <a:gd name="T46" fmla="*/ 19 w 294"/>
                    <a:gd name="T47" fmla="*/ 18 h 222"/>
                    <a:gd name="T48" fmla="*/ 32 w 294"/>
                    <a:gd name="T49" fmla="*/ 8 h 222"/>
                    <a:gd name="T50" fmla="*/ 47 w 294"/>
                    <a:gd name="T51" fmla="*/ 2 h 222"/>
                    <a:gd name="T52" fmla="*/ 64 w 294"/>
                    <a:gd name="T53" fmla="*/ 0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4" h="222">
                      <a:moveTo>
                        <a:pt x="64" y="0"/>
                      </a:moveTo>
                      <a:lnTo>
                        <a:pt x="79" y="2"/>
                      </a:lnTo>
                      <a:lnTo>
                        <a:pt x="96" y="8"/>
                      </a:lnTo>
                      <a:lnTo>
                        <a:pt x="263" y="103"/>
                      </a:lnTo>
                      <a:lnTo>
                        <a:pt x="276" y="114"/>
                      </a:lnTo>
                      <a:lnTo>
                        <a:pt x="286" y="127"/>
                      </a:lnTo>
                      <a:lnTo>
                        <a:pt x="292" y="142"/>
                      </a:lnTo>
                      <a:lnTo>
                        <a:pt x="294" y="158"/>
                      </a:lnTo>
                      <a:lnTo>
                        <a:pt x="292" y="175"/>
                      </a:lnTo>
                      <a:lnTo>
                        <a:pt x="286" y="190"/>
                      </a:lnTo>
                      <a:lnTo>
                        <a:pt x="275" y="204"/>
                      </a:lnTo>
                      <a:lnTo>
                        <a:pt x="262" y="214"/>
                      </a:lnTo>
                      <a:lnTo>
                        <a:pt x="246" y="220"/>
                      </a:lnTo>
                      <a:lnTo>
                        <a:pt x="230" y="222"/>
                      </a:lnTo>
                      <a:lnTo>
                        <a:pt x="213" y="220"/>
                      </a:lnTo>
                      <a:lnTo>
                        <a:pt x="198" y="213"/>
                      </a:lnTo>
                      <a:lnTo>
                        <a:pt x="31" y="118"/>
                      </a:lnTo>
                      <a:lnTo>
                        <a:pt x="18" y="108"/>
                      </a:lnTo>
                      <a:lnTo>
                        <a:pt x="8" y="95"/>
                      </a:lnTo>
                      <a:lnTo>
                        <a:pt x="2" y="80"/>
                      </a:lnTo>
                      <a:lnTo>
                        <a:pt x="0" y="63"/>
                      </a:lnTo>
                      <a:lnTo>
                        <a:pt x="2" y="47"/>
                      </a:lnTo>
                      <a:lnTo>
                        <a:pt x="8" y="31"/>
                      </a:lnTo>
                      <a:lnTo>
                        <a:pt x="19" y="18"/>
                      </a:lnTo>
                      <a:lnTo>
                        <a:pt x="32" y="8"/>
                      </a:lnTo>
                      <a:lnTo>
                        <a:pt x="47" y="2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46" name="Freeform 21">
                  <a:extLst>
                    <a:ext uri="{FF2B5EF4-FFF2-40B4-BE49-F238E27FC236}">
                      <a16:creationId xmlns:a16="http://schemas.microsoft.com/office/drawing/2014/main" xmlns="" id="{85CB64B2-9207-4BD8-AE4F-9B251BB4C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6788" y="2449513"/>
                  <a:ext cx="46038" cy="19050"/>
                </a:xfrm>
                <a:custGeom>
                  <a:avLst/>
                  <a:gdLst>
                    <a:gd name="T0" fmla="*/ 64 w 321"/>
                    <a:gd name="T1" fmla="*/ 0 h 128"/>
                    <a:gd name="T2" fmla="*/ 257 w 321"/>
                    <a:gd name="T3" fmla="*/ 0 h 128"/>
                    <a:gd name="T4" fmla="*/ 273 w 321"/>
                    <a:gd name="T5" fmla="*/ 4 h 128"/>
                    <a:gd name="T6" fmla="*/ 289 w 321"/>
                    <a:gd name="T7" fmla="*/ 10 h 128"/>
                    <a:gd name="T8" fmla="*/ 302 w 321"/>
                    <a:gd name="T9" fmla="*/ 19 h 128"/>
                    <a:gd name="T10" fmla="*/ 312 w 321"/>
                    <a:gd name="T11" fmla="*/ 33 h 128"/>
                    <a:gd name="T12" fmla="*/ 318 w 321"/>
                    <a:gd name="T13" fmla="*/ 47 h 128"/>
                    <a:gd name="T14" fmla="*/ 321 w 321"/>
                    <a:gd name="T15" fmla="*/ 65 h 128"/>
                    <a:gd name="T16" fmla="*/ 318 w 321"/>
                    <a:gd name="T17" fmla="*/ 82 h 128"/>
                    <a:gd name="T18" fmla="*/ 312 w 321"/>
                    <a:gd name="T19" fmla="*/ 96 h 128"/>
                    <a:gd name="T20" fmla="*/ 302 w 321"/>
                    <a:gd name="T21" fmla="*/ 110 h 128"/>
                    <a:gd name="T22" fmla="*/ 289 w 321"/>
                    <a:gd name="T23" fmla="*/ 119 h 128"/>
                    <a:gd name="T24" fmla="*/ 273 w 321"/>
                    <a:gd name="T25" fmla="*/ 126 h 128"/>
                    <a:gd name="T26" fmla="*/ 257 w 321"/>
                    <a:gd name="T27" fmla="*/ 128 h 128"/>
                    <a:gd name="T28" fmla="*/ 64 w 321"/>
                    <a:gd name="T29" fmla="*/ 128 h 128"/>
                    <a:gd name="T30" fmla="*/ 47 w 321"/>
                    <a:gd name="T31" fmla="*/ 126 h 128"/>
                    <a:gd name="T32" fmla="*/ 32 w 321"/>
                    <a:gd name="T33" fmla="*/ 119 h 128"/>
                    <a:gd name="T34" fmla="*/ 19 w 321"/>
                    <a:gd name="T35" fmla="*/ 110 h 128"/>
                    <a:gd name="T36" fmla="*/ 9 w 321"/>
                    <a:gd name="T37" fmla="*/ 96 h 128"/>
                    <a:gd name="T38" fmla="*/ 2 w 321"/>
                    <a:gd name="T39" fmla="*/ 82 h 128"/>
                    <a:gd name="T40" fmla="*/ 0 w 321"/>
                    <a:gd name="T41" fmla="*/ 65 h 128"/>
                    <a:gd name="T42" fmla="*/ 2 w 321"/>
                    <a:gd name="T43" fmla="*/ 47 h 128"/>
                    <a:gd name="T44" fmla="*/ 9 w 321"/>
                    <a:gd name="T45" fmla="*/ 33 h 128"/>
                    <a:gd name="T46" fmla="*/ 19 w 321"/>
                    <a:gd name="T47" fmla="*/ 19 h 128"/>
                    <a:gd name="T48" fmla="*/ 32 w 321"/>
                    <a:gd name="T49" fmla="*/ 10 h 128"/>
                    <a:gd name="T50" fmla="*/ 47 w 321"/>
                    <a:gd name="T51" fmla="*/ 4 h 128"/>
                    <a:gd name="T52" fmla="*/ 64 w 321"/>
                    <a:gd name="T53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1" h="128">
                      <a:moveTo>
                        <a:pt x="64" y="0"/>
                      </a:moveTo>
                      <a:lnTo>
                        <a:pt x="257" y="0"/>
                      </a:lnTo>
                      <a:lnTo>
                        <a:pt x="273" y="4"/>
                      </a:lnTo>
                      <a:lnTo>
                        <a:pt x="289" y="10"/>
                      </a:lnTo>
                      <a:lnTo>
                        <a:pt x="302" y="19"/>
                      </a:lnTo>
                      <a:lnTo>
                        <a:pt x="312" y="33"/>
                      </a:lnTo>
                      <a:lnTo>
                        <a:pt x="318" y="47"/>
                      </a:lnTo>
                      <a:lnTo>
                        <a:pt x="321" y="65"/>
                      </a:lnTo>
                      <a:lnTo>
                        <a:pt x="318" y="82"/>
                      </a:lnTo>
                      <a:lnTo>
                        <a:pt x="312" y="96"/>
                      </a:lnTo>
                      <a:lnTo>
                        <a:pt x="302" y="110"/>
                      </a:lnTo>
                      <a:lnTo>
                        <a:pt x="289" y="119"/>
                      </a:lnTo>
                      <a:lnTo>
                        <a:pt x="273" y="126"/>
                      </a:lnTo>
                      <a:lnTo>
                        <a:pt x="257" y="128"/>
                      </a:lnTo>
                      <a:lnTo>
                        <a:pt x="64" y="128"/>
                      </a:lnTo>
                      <a:lnTo>
                        <a:pt x="47" y="126"/>
                      </a:lnTo>
                      <a:lnTo>
                        <a:pt x="32" y="119"/>
                      </a:lnTo>
                      <a:lnTo>
                        <a:pt x="19" y="110"/>
                      </a:lnTo>
                      <a:lnTo>
                        <a:pt x="9" y="96"/>
                      </a:lnTo>
                      <a:lnTo>
                        <a:pt x="2" y="82"/>
                      </a:lnTo>
                      <a:lnTo>
                        <a:pt x="0" y="65"/>
                      </a:lnTo>
                      <a:lnTo>
                        <a:pt x="2" y="47"/>
                      </a:lnTo>
                      <a:lnTo>
                        <a:pt x="9" y="33"/>
                      </a:lnTo>
                      <a:lnTo>
                        <a:pt x="19" y="19"/>
                      </a:lnTo>
                      <a:lnTo>
                        <a:pt x="32" y="10"/>
                      </a:lnTo>
                      <a:lnTo>
                        <a:pt x="47" y="4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47" name="Freeform 22">
                  <a:extLst>
                    <a:ext uri="{FF2B5EF4-FFF2-40B4-BE49-F238E27FC236}">
                      <a16:creationId xmlns:a16="http://schemas.microsoft.com/office/drawing/2014/main" xmlns="" id="{BA319FDA-A224-415B-96E3-EE8E5AAE52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5363" y="2540000"/>
                  <a:ext cx="41275" cy="31750"/>
                </a:xfrm>
                <a:custGeom>
                  <a:avLst/>
                  <a:gdLst>
                    <a:gd name="T0" fmla="*/ 230 w 294"/>
                    <a:gd name="T1" fmla="*/ 0 h 224"/>
                    <a:gd name="T2" fmla="*/ 247 w 294"/>
                    <a:gd name="T3" fmla="*/ 3 h 224"/>
                    <a:gd name="T4" fmla="*/ 262 w 294"/>
                    <a:gd name="T5" fmla="*/ 9 h 224"/>
                    <a:gd name="T6" fmla="*/ 275 w 294"/>
                    <a:gd name="T7" fmla="*/ 19 h 224"/>
                    <a:gd name="T8" fmla="*/ 286 w 294"/>
                    <a:gd name="T9" fmla="*/ 33 h 224"/>
                    <a:gd name="T10" fmla="*/ 292 w 294"/>
                    <a:gd name="T11" fmla="*/ 48 h 224"/>
                    <a:gd name="T12" fmla="*/ 294 w 294"/>
                    <a:gd name="T13" fmla="*/ 65 h 224"/>
                    <a:gd name="T14" fmla="*/ 292 w 294"/>
                    <a:gd name="T15" fmla="*/ 80 h 224"/>
                    <a:gd name="T16" fmla="*/ 286 w 294"/>
                    <a:gd name="T17" fmla="*/ 96 h 224"/>
                    <a:gd name="T18" fmla="*/ 275 w 294"/>
                    <a:gd name="T19" fmla="*/ 110 h 224"/>
                    <a:gd name="T20" fmla="*/ 263 w 294"/>
                    <a:gd name="T21" fmla="*/ 120 h 224"/>
                    <a:gd name="T22" fmla="*/ 96 w 294"/>
                    <a:gd name="T23" fmla="*/ 215 h 224"/>
                    <a:gd name="T24" fmla="*/ 80 w 294"/>
                    <a:gd name="T25" fmla="*/ 221 h 224"/>
                    <a:gd name="T26" fmla="*/ 64 w 294"/>
                    <a:gd name="T27" fmla="*/ 224 h 224"/>
                    <a:gd name="T28" fmla="*/ 47 w 294"/>
                    <a:gd name="T29" fmla="*/ 221 h 224"/>
                    <a:gd name="T30" fmla="*/ 32 w 294"/>
                    <a:gd name="T31" fmla="*/ 216 h 224"/>
                    <a:gd name="T32" fmla="*/ 19 w 294"/>
                    <a:gd name="T33" fmla="*/ 205 h 224"/>
                    <a:gd name="T34" fmla="*/ 8 w 294"/>
                    <a:gd name="T35" fmla="*/ 192 h 224"/>
                    <a:gd name="T36" fmla="*/ 2 w 294"/>
                    <a:gd name="T37" fmla="*/ 176 h 224"/>
                    <a:gd name="T38" fmla="*/ 0 w 294"/>
                    <a:gd name="T39" fmla="*/ 159 h 224"/>
                    <a:gd name="T40" fmla="*/ 2 w 294"/>
                    <a:gd name="T41" fmla="*/ 144 h 224"/>
                    <a:gd name="T42" fmla="*/ 8 w 294"/>
                    <a:gd name="T43" fmla="*/ 128 h 224"/>
                    <a:gd name="T44" fmla="*/ 18 w 294"/>
                    <a:gd name="T45" fmla="*/ 116 h 224"/>
                    <a:gd name="T46" fmla="*/ 31 w 294"/>
                    <a:gd name="T47" fmla="*/ 105 h 224"/>
                    <a:gd name="T48" fmla="*/ 198 w 294"/>
                    <a:gd name="T49" fmla="*/ 10 h 224"/>
                    <a:gd name="T50" fmla="*/ 215 w 294"/>
                    <a:gd name="T51" fmla="*/ 2 h 224"/>
                    <a:gd name="T52" fmla="*/ 230 w 294"/>
                    <a:gd name="T53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4" h="224">
                      <a:moveTo>
                        <a:pt x="230" y="0"/>
                      </a:moveTo>
                      <a:lnTo>
                        <a:pt x="247" y="3"/>
                      </a:lnTo>
                      <a:lnTo>
                        <a:pt x="262" y="9"/>
                      </a:lnTo>
                      <a:lnTo>
                        <a:pt x="275" y="19"/>
                      </a:lnTo>
                      <a:lnTo>
                        <a:pt x="286" y="33"/>
                      </a:lnTo>
                      <a:lnTo>
                        <a:pt x="292" y="48"/>
                      </a:lnTo>
                      <a:lnTo>
                        <a:pt x="294" y="65"/>
                      </a:lnTo>
                      <a:lnTo>
                        <a:pt x="292" y="80"/>
                      </a:lnTo>
                      <a:lnTo>
                        <a:pt x="286" y="96"/>
                      </a:lnTo>
                      <a:lnTo>
                        <a:pt x="275" y="110"/>
                      </a:lnTo>
                      <a:lnTo>
                        <a:pt x="263" y="120"/>
                      </a:lnTo>
                      <a:lnTo>
                        <a:pt x="96" y="215"/>
                      </a:lnTo>
                      <a:lnTo>
                        <a:pt x="80" y="221"/>
                      </a:lnTo>
                      <a:lnTo>
                        <a:pt x="64" y="224"/>
                      </a:lnTo>
                      <a:lnTo>
                        <a:pt x="47" y="221"/>
                      </a:lnTo>
                      <a:lnTo>
                        <a:pt x="32" y="216"/>
                      </a:lnTo>
                      <a:lnTo>
                        <a:pt x="19" y="205"/>
                      </a:lnTo>
                      <a:lnTo>
                        <a:pt x="8" y="192"/>
                      </a:lnTo>
                      <a:lnTo>
                        <a:pt x="2" y="176"/>
                      </a:lnTo>
                      <a:lnTo>
                        <a:pt x="0" y="159"/>
                      </a:lnTo>
                      <a:lnTo>
                        <a:pt x="2" y="144"/>
                      </a:lnTo>
                      <a:lnTo>
                        <a:pt x="8" y="128"/>
                      </a:lnTo>
                      <a:lnTo>
                        <a:pt x="18" y="116"/>
                      </a:lnTo>
                      <a:lnTo>
                        <a:pt x="31" y="105"/>
                      </a:lnTo>
                      <a:lnTo>
                        <a:pt x="198" y="10"/>
                      </a:lnTo>
                      <a:lnTo>
                        <a:pt x="215" y="2"/>
                      </a:lnTo>
                      <a:lnTo>
                        <a:pt x="23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48" name="Freeform 23">
                  <a:extLst>
                    <a:ext uri="{FF2B5EF4-FFF2-40B4-BE49-F238E27FC236}">
                      <a16:creationId xmlns:a16="http://schemas.microsoft.com/office/drawing/2014/main" xmlns="" id="{2EAE1C74-968C-4289-9F5F-3D67C5BA6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1913" y="2540000"/>
                  <a:ext cx="41275" cy="31750"/>
                </a:xfrm>
                <a:custGeom>
                  <a:avLst/>
                  <a:gdLst>
                    <a:gd name="T0" fmla="*/ 64 w 294"/>
                    <a:gd name="T1" fmla="*/ 0 h 224"/>
                    <a:gd name="T2" fmla="*/ 80 w 294"/>
                    <a:gd name="T3" fmla="*/ 2 h 224"/>
                    <a:gd name="T4" fmla="*/ 96 w 294"/>
                    <a:gd name="T5" fmla="*/ 10 h 224"/>
                    <a:gd name="T6" fmla="*/ 263 w 294"/>
                    <a:gd name="T7" fmla="*/ 105 h 224"/>
                    <a:gd name="T8" fmla="*/ 276 w 294"/>
                    <a:gd name="T9" fmla="*/ 116 h 224"/>
                    <a:gd name="T10" fmla="*/ 286 w 294"/>
                    <a:gd name="T11" fmla="*/ 128 h 224"/>
                    <a:gd name="T12" fmla="*/ 292 w 294"/>
                    <a:gd name="T13" fmla="*/ 144 h 224"/>
                    <a:gd name="T14" fmla="*/ 294 w 294"/>
                    <a:gd name="T15" fmla="*/ 159 h 224"/>
                    <a:gd name="T16" fmla="*/ 292 w 294"/>
                    <a:gd name="T17" fmla="*/ 176 h 224"/>
                    <a:gd name="T18" fmla="*/ 286 w 294"/>
                    <a:gd name="T19" fmla="*/ 192 h 224"/>
                    <a:gd name="T20" fmla="*/ 275 w 294"/>
                    <a:gd name="T21" fmla="*/ 205 h 224"/>
                    <a:gd name="T22" fmla="*/ 262 w 294"/>
                    <a:gd name="T23" fmla="*/ 216 h 224"/>
                    <a:gd name="T24" fmla="*/ 247 w 294"/>
                    <a:gd name="T25" fmla="*/ 221 h 224"/>
                    <a:gd name="T26" fmla="*/ 230 w 294"/>
                    <a:gd name="T27" fmla="*/ 224 h 224"/>
                    <a:gd name="T28" fmla="*/ 214 w 294"/>
                    <a:gd name="T29" fmla="*/ 221 h 224"/>
                    <a:gd name="T30" fmla="*/ 198 w 294"/>
                    <a:gd name="T31" fmla="*/ 215 h 224"/>
                    <a:gd name="T32" fmla="*/ 31 w 294"/>
                    <a:gd name="T33" fmla="*/ 120 h 224"/>
                    <a:gd name="T34" fmla="*/ 19 w 294"/>
                    <a:gd name="T35" fmla="*/ 110 h 224"/>
                    <a:gd name="T36" fmla="*/ 8 w 294"/>
                    <a:gd name="T37" fmla="*/ 96 h 224"/>
                    <a:gd name="T38" fmla="*/ 2 w 294"/>
                    <a:gd name="T39" fmla="*/ 80 h 224"/>
                    <a:gd name="T40" fmla="*/ 0 w 294"/>
                    <a:gd name="T41" fmla="*/ 65 h 224"/>
                    <a:gd name="T42" fmla="*/ 2 w 294"/>
                    <a:gd name="T43" fmla="*/ 48 h 224"/>
                    <a:gd name="T44" fmla="*/ 8 w 294"/>
                    <a:gd name="T45" fmla="*/ 33 h 224"/>
                    <a:gd name="T46" fmla="*/ 19 w 294"/>
                    <a:gd name="T47" fmla="*/ 19 h 224"/>
                    <a:gd name="T48" fmla="*/ 32 w 294"/>
                    <a:gd name="T49" fmla="*/ 9 h 224"/>
                    <a:gd name="T50" fmla="*/ 47 w 294"/>
                    <a:gd name="T51" fmla="*/ 3 h 224"/>
                    <a:gd name="T52" fmla="*/ 64 w 294"/>
                    <a:gd name="T53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4" h="224">
                      <a:moveTo>
                        <a:pt x="64" y="0"/>
                      </a:moveTo>
                      <a:lnTo>
                        <a:pt x="80" y="2"/>
                      </a:lnTo>
                      <a:lnTo>
                        <a:pt x="96" y="10"/>
                      </a:lnTo>
                      <a:lnTo>
                        <a:pt x="263" y="105"/>
                      </a:lnTo>
                      <a:lnTo>
                        <a:pt x="276" y="116"/>
                      </a:lnTo>
                      <a:lnTo>
                        <a:pt x="286" y="128"/>
                      </a:lnTo>
                      <a:lnTo>
                        <a:pt x="292" y="144"/>
                      </a:lnTo>
                      <a:lnTo>
                        <a:pt x="294" y="159"/>
                      </a:lnTo>
                      <a:lnTo>
                        <a:pt x="292" y="176"/>
                      </a:lnTo>
                      <a:lnTo>
                        <a:pt x="286" y="192"/>
                      </a:lnTo>
                      <a:lnTo>
                        <a:pt x="275" y="205"/>
                      </a:lnTo>
                      <a:lnTo>
                        <a:pt x="262" y="216"/>
                      </a:lnTo>
                      <a:lnTo>
                        <a:pt x="247" y="221"/>
                      </a:lnTo>
                      <a:lnTo>
                        <a:pt x="230" y="224"/>
                      </a:lnTo>
                      <a:lnTo>
                        <a:pt x="214" y="221"/>
                      </a:lnTo>
                      <a:lnTo>
                        <a:pt x="198" y="215"/>
                      </a:lnTo>
                      <a:lnTo>
                        <a:pt x="31" y="120"/>
                      </a:lnTo>
                      <a:lnTo>
                        <a:pt x="19" y="110"/>
                      </a:lnTo>
                      <a:lnTo>
                        <a:pt x="8" y="96"/>
                      </a:lnTo>
                      <a:lnTo>
                        <a:pt x="2" y="80"/>
                      </a:lnTo>
                      <a:lnTo>
                        <a:pt x="0" y="65"/>
                      </a:lnTo>
                      <a:lnTo>
                        <a:pt x="2" y="48"/>
                      </a:lnTo>
                      <a:lnTo>
                        <a:pt x="8" y="33"/>
                      </a:lnTo>
                      <a:lnTo>
                        <a:pt x="19" y="19"/>
                      </a:lnTo>
                      <a:lnTo>
                        <a:pt x="32" y="9"/>
                      </a:lnTo>
                      <a:lnTo>
                        <a:pt x="47" y="3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49" name="Freeform 24">
                  <a:extLst>
                    <a:ext uri="{FF2B5EF4-FFF2-40B4-BE49-F238E27FC236}">
                      <a16:creationId xmlns:a16="http://schemas.microsoft.com/office/drawing/2014/main" xmlns="" id="{E0AEC3DC-CD2F-4627-9B07-FE73F86EEC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5726" y="2449513"/>
                  <a:ext cx="46038" cy="19050"/>
                </a:xfrm>
                <a:custGeom>
                  <a:avLst/>
                  <a:gdLst>
                    <a:gd name="T0" fmla="*/ 64 w 321"/>
                    <a:gd name="T1" fmla="*/ 0 h 128"/>
                    <a:gd name="T2" fmla="*/ 257 w 321"/>
                    <a:gd name="T3" fmla="*/ 0 h 128"/>
                    <a:gd name="T4" fmla="*/ 274 w 321"/>
                    <a:gd name="T5" fmla="*/ 4 h 128"/>
                    <a:gd name="T6" fmla="*/ 290 w 321"/>
                    <a:gd name="T7" fmla="*/ 10 h 128"/>
                    <a:gd name="T8" fmla="*/ 302 w 321"/>
                    <a:gd name="T9" fmla="*/ 19 h 128"/>
                    <a:gd name="T10" fmla="*/ 312 w 321"/>
                    <a:gd name="T11" fmla="*/ 33 h 128"/>
                    <a:gd name="T12" fmla="*/ 319 w 321"/>
                    <a:gd name="T13" fmla="*/ 47 h 128"/>
                    <a:gd name="T14" fmla="*/ 321 w 321"/>
                    <a:gd name="T15" fmla="*/ 65 h 128"/>
                    <a:gd name="T16" fmla="*/ 319 w 321"/>
                    <a:gd name="T17" fmla="*/ 82 h 128"/>
                    <a:gd name="T18" fmla="*/ 312 w 321"/>
                    <a:gd name="T19" fmla="*/ 96 h 128"/>
                    <a:gd name="T20" fmla="*/ 302 w 321"/>
                    <a:gd name="T21" fmla="*/ 110 h 128"/>
                    <a:gd name="T22" fmla="*/ 290 w 321"/>
                    <a:gd name="T23" fmla="*/ 119 h 128"/>
                    <a:gd name="T24" fmla="*/ 274 w 321"/>
                    <a:gd name="T25" fmla="*/ 126 h 128"/>
                    <a:gd name="T26" fmla="*/ 257 w 321"/>
                    <a:gd name="T27" fmla="*/ 128 h 128"/>
                    <a:gd name="T28" fmla="*/ 64 w 321"/>
                    <a:gd name="T29" fmla="*/ 128 h 128"/>
                    <a:gd name="T30" fmla="*/ 48 w 321"/>
                    <a:gd name="T31" fmla="*/ 126 h 128"/>
                    <a:gd name="T32" fmla="*/ 32 w 321"/>
                    <a:gd name="T33" fmla="*/ 119 h 128"/>
                    <a:gd name="T34" fmla="*/ 19 w 321"/>
                    <a:gd name="T35" fmla="*/ 110 h 128"/>
                    <a:gd name="T36" fmla="*/ 9 w 321"/>
                    <a:gd name="T37" fmla="*/ 96 h 128"/>
                    <a:gd name="T38" fmla="*/ 3 w 321"/>
                    <a:gd name="T39" fmla="*/ 82 h 128"/>
                    <a:gd name="T40" fmla="*/ 0 w 321"/>
                    <a:gd name="T41" fmla="*/ 65 h 128"/>
                    <a:gd name="T42" fmla="*/ 3 w 321"/>
                    <a:gd name="T43" fmla="*/ 47 h 128"/>
                    <a:gd name="T44" fmla="*/ 9 w 321"/>
                    <a:gd name="T45" fmla="*/ 33 h 128"/>
                    <a:gd name="T46" fmla="*/ 19 w 321"/>
                    <a:gd name="T47" fmla="*/ 19 h 128"/>
                    <a:gd name="T48" fmla="*/ 32 w 321"/>
                    <a:gd name="T49" fmla="*/ 10 h 128"/>
                    <a:gd name="T50" fmla="*/ 48 w 321"/>
                    <a:gd name="T51" fmla="*/ 4 h 128"/>
                    <a:gd name="T52" fmla="*/ 64 w 321"/>
                    <a:gd name="T53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1" h="128">
                      <a:moveTo>
                        <a:pt x="64" y="0"/>
                      </a:moveTo>
                      <a:lnTo>
                        <a:pt x="257" y="0"/>
                      </a:lnTo>
                      <a:lnTo>
                        <a:pt x="274" y="4"/>
                      </a:lnTo>
                      <a:lnTo>
                        <a:pt x="290" y="10"/>
                      </a:lnTo>
                      <a:lnTo>
                        <a:pt x="302" y="19"/>
                      </a:lnTo>
                      <a:lnTo>
                        <a:pt x="312" y="33"/>
                      </a:lnTo>
                      <a:lnTo>
                        <a:pt x="319" y="47"/>
                      </a:lnTo>
                      <a:lnTo>
                        <a:pt x="321" y="65"/>
                      </a:lnTo>
                      <a:lnTo>
                        <a:pt x="319" y="82"/>
                      </a:lnTo>
                      <a:lnTo>
                        <a:pt x="312" y="96"/>
                      </a:lnTo>
                      <a:lnTo>
                        <a:pt x="302" y="110"/>
                      </a:lnTo>
                      <a:lnTo>
                        <a:pt x="290" y="119"/>
                      </a:lnTo>
                      <a:lnTo>
                        <a:pt x="274" y="126"/>
                      </a:lnTo>
                      <a:lnTo>
                        <a:pt x="257" y="128"/>
                      </a:lnTo>
                      <a:lnTo>
                        <a:pt x="64" y="128"/>
                      </a:lnTo>
                      <a:lnTo>
                        <a:pt x="48" y="126"/>
                      </a:lnTo>
                      <a:lnTo>
                        <a:pt x="32" y="119"/>
                      </a:lnTo>
                      <a:lnTo>
                        <a:pt x="19" y="110"/>
                      </a:lnTo>
                      <a:lnTo>
                        <a:pt x="9" y="96"/>
                      </a:lnTo>
                      <a:lnTo>
                        <a:pt x="3" y="82"/>
                      </a:lnTo>
                      <a:lnTo>
                        <a:pt x="0" y="65"/>
                      </a:lnTo>
                      <a:lnTo>
                        <a:pt x="3" y="47"/>
                      </a:lnTo>
                      <a:lnTo>
                        <a:pt x="9" y="33"/>
                      </a:lnTo>
                      <a:lnTo>
                        <a:pt x="19" y="19"/>
                      </a:lnTo>
                      <a:lnTo>
                        <a:pt x="32" y="10"/>
                      </a:lnTo>
                      <a:lnTo>
                        <a:pt x="48" y="4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50" name="Freeform 25">
                  <a:extLst>
                    <a:ext uri="{FF2B5EF4-FFF2-40B4-BE49-F238E27FC236}">
                      <a16:creationId xmlns:a16="http://schemas.microsoft.com/office/drawing/2014/main" xmlns="" id="{B3D8765C-EB14-4A59-AC27-32FE7905AE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1913" y="2346325"/>
                  <a:ext cx="41275" cy="33338"/>
                </a:xfrm>
                <a:custGeom>
                  <a:avLst/>
                  <a:gdLst>
                    <a:gd name="T0" fmla="*/ 230 w 294"/>
                    <a:gd name="T1" fmla="*/ 0 h 222"/>
                    <a:gd name="T2" fmla="*/ 247 w 294"/>
                    <a:gd name="T3" fmla="*/ 2 h 222"/>
                    <a:gd name="T4" fmla="*/ 262 w 294"/>
                    <a:gd name="T5" fmla="*/ 8 h 222"/>
                    <a:gd name="T6" fmla="*/ 275 w 294"/>
                    <a:gd name="T7" fmla="*/ 18 h 222"/>
                    <a:gd name="T8" fmla="*/ 286 w 294"/>
                    <a:gd name="T9" fmla="*/ 31 h 222"/>
                    <a:gd name="T10" fmla="*/ 292 w 294"/>
                    <a:gd name="T11" fmla="*/ 47 h 222"/>
                    <a:gd name="T12" fmla="*/ 294 w 294"/>
                    <a:gd name="T13" fmla="*/ 63 h 222"/>
                    <a:gd name="T14" fmla="*/ 292 w 294"/>
                    <a:gd name="T15" fmla="*/ 80 h 222"/>
                    <a:gd name="T16" fmla="*/ 286 w 294"/>
                    <a:gd name="T17" fmla="*/ 95 h 222"/>
                    <a:gd name="T18" fmla="*/ 276 w 294"/>
                    <a:gd name="T19" fmla="*/ 108 h 222"/>
                    <a:gd name="T20" fmla="*/ 263 w 294"/>
                    <a:gd name="T21" fmla="*/ 118 h 222"/>
                    <a:gd name="T22" fmla="*/ 96 w 294"/>
                    <a:gd name="T23" fmla="*/ 213 h 222"/>
                    <a:gd name="T24" fmla="*/ 80 w 294"/>
                    <a:gd name="T25" fmla="*/ 220 h 222"/>
                    <a:gd name="T26" fmla="*/ 64 w 294"/>
                    <a:gd name="T27" fmla="*/ 222 h 222"/>
                    <a:gd name="T28" fmla="*/ 48 w 294"/>
                    <a:gd name="T29" fmla="*/ 220 h 222"/>
                    <a:gd name="T30" fmla="*/ 32 w 294"/>
                    <a:gd name="T31" fmla="*/ 214 h 222"/>
                    <a:gd name="T32" fmla="*/ 19 w 294"/>
                    <a:gd name="T33" fmla="*/ 204 h 222"/>
                    <a:gd name="T34" fmla="*/ 8 w 294"/>
                    <a:gd name="T35" fmla="*/ 190 h 222"/>
                    <a:gd name="T36" fmla="*/ 2 w 294"/>
                    <a:gd name="T37" fmla="*/ 175 h 222"/>
                    <a:gd name="T38" fmla="*/ 0 w 294"/>
                    <a:gd name="T39" fmla="*/ 158 h 222"/>
                    <a:gd name="T40" fmla="*/ 2 w 294"/>
                    <a:gd name="T41" fmla="*/ 142 h 222"/>
                    <a:gd name="T42" fmla="*/ 8 w 294"/>
                    <a:gd name="T43" fmla="*/ 127 h 222"/>
                    <a:gd name="T44" fmla="*/ 19 w 294"/>
                    <a:gd name="T45" fmla="*/ 114 h 222"/>
                    <a:gd name="T46" fmla="*/ 31 w 294"/>
                    <a:gd name="T47" fmla="*/ 103 h 222"/>
                    <a:gd name="T48" fmla="*/ 198 w 294"/>
                    <a:gd name="T49" fmla="*/ 8 h 222"/>
                    <a:gd name="T50" fmla="*/ 215 w 294"/>
                    <a:gd name="T51" fmla="*/ 2 h 222"/>
                    <a:gd name="T52" fmla="*/ 230 w 294"/>
                    <a:gd name="T53" fmla="*/ 0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4" h="222">
                      <a:moveTo>
                        <a:pt x="230" y="0"/>
                      </a:moveTo>
                      <a:lnTo>
                        <a:pt x="247" y="2"/>
                      </a:lnTo>
                      <a:lnTo>
                        <a:pt x="262" y="8"/>
                      </a:lnTo>
                      <a:lnTo>
                        <a:pt x="275" y="18"/>
                      </a:lnTo>
                      <a:lnTo>
                        <a:pt x="286" y="31"/>
                      </a:lnTo>
                      <a:lnTo>
                        <a:pt x="292" y="47"/>
                      </a:lnTo>
                      <a:lnTo>
                        <a:pt x="294" y="63"/>
                      </a:lnTo>
                      <a:lnTo>
                        <a:pt x="292" y="80"/>
                      </a:lnTo>
                      <a:lnTo>
                        <a:pt x="286" y="95"/>
                      </a:lnTo>
                      <a:lnTo>
                        <a:pt x="276" y="108"/>
                      </a:lnTo>
                      <a:lnTo>
                        <a:pt x="263" y="118"/>
                      </a:lnTo>
                      <a:lnTo>
                        <a:pt x="96" y="213"/>
                      </a:lnTo>
                      <a:lnTo>
                        <a:pt x="80" y="220"/>
                      </a:lnTo>
                      <a:lnTo>
                        <a:pt x="64" y="222"/>
                      </a:lnTo>
                      <a:lnTo>
                        <a:pt x="48" y="220"/>
                      </a:lnTo>
                      <a:lnTo>
                        <a:pt x="32" y="214"/>
                      </a:lnTo>
                      <a:lnTo>
                        <a:pt x="19" y="204"/>
                      </a:lnTo>
                      <a:lnTo>
                        <a:pt x="8" y="190"/>
                      </a:lnTo>
                      <a:lnTo>
                        <a:pt x="2" y="175"/>
                      </a:lnTo>
                      <a:lnTo>
                        <a:pt x="0" y="158"/>
                      </a:lnTo>
                      <a:lnTo>
                        <a:pt x="2" y="142"/>
                      </a:lnTo>
                      <a:lnTo>
                        <a:pt x="8" y="127"/>
                      </a:lnTo>
                      <a:lnTo>
                        <a:pt x="19" y="114"/>
                      </a:lnTo>
                      <a:lnTo>
                        <a:pt x="31" y="103"/>
                      </a:lnTo>
                      <a:lnTo>
                        <a:pt x="198" y="8"/>
                      </a:lnTo>
                      <a:lnTo>
                        <a:pt x="215" y="2"/>
                      </a:lnTo>
                      <a:lnTo>
                        <a:pt x="23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51" name="Freeform 26">
                  <a:extLst>
                    <a:ext uri="{FF2B5EF4-FFF2-40B4-BE49-F238E27FC236}">
                      <a16:creationId xmlns:a16="http://schemas.microsoft.com/office/drawing/2014/main" xmlns="" id="{079FBFE8-D430-42A0-BB80-E1326C389C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5238" y="2271713"/>
                  <a:ext cx="31750" cy="41275"/>
                </a:xfrm>
                <a:custGeom>
                  <a:avLst/>
                  <a:gdLst>
                    <a:gd name="T0" fmla="*/ 159 w 224"/>
                    <a:gd name="T1" fmla="*/ 0 h 292"/>
                    <a:gd name="T2" fmla="*/ 176 w 224"/>
                    <a:gd name="T3" fmla="*/ 2 h 292"/>
                    <a:gd name="T4" fmla="*/ 192 w 224"/>
                    <a:gd name="T5" fmla="*/ 9 h 292"/>
                    <a:gd name="T6" fmla="*/ 205 w 224"/>
                    <a:gd name="T7" fmla="*/ 19 h 292"/>
                    <a:gd name="T8" fmla="*/ 216 w 224"/>
                    <a:gd name="T9" fmla="*/ 32 h 292"/>
                    <a:gd name="T10" fmla="*/ 222 w 224"/>
                    <a:gd name="T11" fmla="*/ 48 h 292"/>
                    <a:gd name="T12" fmla="*/ 224 w 224"/>
                    <a:gd name="T13" fmla="*/ 63 h 292"/>
                    <a:gd name="T14" fmla="*/ 222 w 224"/>
                    <a:gd name="T15" fmla="*/ 80 h 292"/>
                    <a:gd name="T16" fmla="*/ 216 w 224"/>
                    <a:gd name="T17" fmla="*/ 95 h 292"/>
                    <a:gd name="T18" fmla="*/ 119 w 224"/>
                    <a:gd name="T19" fmla="*/ 261 h 292"/>
                    <a:gd name="T20" fmla="*/ 109 w 224"/>
                    <a:gd name="T21" fmla="*/ 274 h 292"/>
                    <a:gd name="T22" fmla="*/ 95 w 224"/>
                    <a:gd name="T23" fmla="*/ 285 h 292"/>
                    <a:gd name="T24" fmla="*/ 81 w 224"/>
                    <a:gd name="T25" fmla="*/ 290 h 292"/>
                    <a:gd name="T26" fmla="*/ 64 w 224"/>
                    <a:gd name="T27" fmla="*/ 292 h 292"/>
                    <a:gd name="T28" fmla="*/ 48 w 224"/>
                    <a:gd name="T29" fmla="*/ 290 h 292"/>
                    <a:gd name="T30" fmla="*/ 32 w 224"/>
                    <a:gd name="T31" fmla="*/ 284 h 292"/>
                    <a:gd name="T32" fmla="*/ 18 w 224"/>
                    <a:gd name="T33" fmla="*/ 273 h 292"/>
                    <a:gd name="T34" fmla="*/ 8 w 224"/>
                    <a:gd name="T35" fmla="*/ 261 h 292"/>
                    <a:gd name="T36" fmla="*/ 2 w 224"/>
                    <a:gd name="T37" fmla="*/ 245 h 292"/>
                    <a:gd name="T38" fmla="*/ 0 w 224"/>
                    <a:gd name="T39" fmla="*/ 230 h 292"/>
                    <a:gd name="T40" fmla="*/ 2 w 224"/>
                    <a:gd name="T41" fmla="*/ 213 h 292"/>
                    <a:gd name="T42" fmla="*/ 8 w 224"/>
                    <a:gd name="T43" fmla="*/ 197 h 292"/>
                    <a:gd name="T44" fmla="*/ 105 w 224"/>
                    <a:gd name="T45" fmla="*/ 32 h 292"/>
                    <a:gd name="T46" fmla="*/ 115 w 224"/>
                    <a:gd name="T47" fmla="*/ 18 h 292"/>
                    <a:gd name="T48" fmla="*/ 129 w 224"/>
                    <a:gd name="T49" fmla="*/ 8 h 292"/>
                    <a:gd name="T50" fmla="*/ 144 w 224"/>
                    <a:gd name="T51" fmla="*/ 2 h 292"/>
                    <a:gd name="T52" fmla="*/ 159 w 224"/>
                    <a:gd name="T53" fmla="*/ 0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24" h="292">
                      <a:moveTo>
                        <a:pt x="159" y="0"/>
                      </a:moveTo>
                      <a:lnTo>
                        <a:pt x="176" y="2"/>
                      </a:lnTo>
                      <a:lnTo>
                        <a:pt x="192" y="9"/>
                      </a:lnTo>
                      <a:lnTo>
                        <a:pt x="205" y="19"/>
                      </a:lnTo>
                      <a:lnTo>
                        <a:pt x="216" y="32"/>
                      </a:lnTo>
                      <a:lnTo>
                        <a:pt x="222" y="48"/>
                      </a:lnTo>
                      <a:lnTo>
                        <a:pt x="224" y="63"/>
                      </a:lnTo>
                      <a:lnTo>
                        <a:pt x="222" y="80"/>
                      </a:lnTo>
                      <a:lnTo>
                        <a:pt x="216" y="95"/>
                      </a:lnTo>
                      <a:lnTo>
                        <a:pt x="119" y="261"/>
                      </a:lnTo>
                      <a:lnTo>
                        <a:pt x="109" y="274"/>
                      </a:lnTo>
                      <a:lnTo>
                        <a:pt x="95" y="285"/>
                      </a:lnTo>
                      <a:lnTo>
                        <a:pt x="81" y="290"/>
                      </a:lnTo>
                      <a:lnTo>
                        <a:pt x="64" y="292"/>
                      </a:lnTo>
                      <a:lnTo>
                        <a:pt x="48" y="290"/>
                      </a:lnTo>
                      <a:lnTo>
                        <a:pt x="32" y="284"/>
                      </a:lnTo>
                      <a:lnTo>
                        <a:pt x="18" y="273"/>
                      </a:lnTo>
                      <a:lnTo>
                        <a:pt x="8" y="261"/>
                      </a:lnTo>
                      <a:lnTo>
                        <a:pt x="2" y="245"/>
                      </a:lnTo>
                      <a:lnTo>
                        <a:pt x="0" y="230"/>
                      </a:lnTo>
                      <a:lnTo>
                        <a:pt x="2" y="213"/>
                      </a:lnTo>
                      <a:lnTo>
                        <a:pt x="8" y="197"/>
                      </a:lnTo>
                      <a:lnTo>
                        <a:pt x="105" y="32"/>
                      </a:lnTo>
                      <a:lnTo>
                        <a:pt x="115" y="18"/>
                      </a:lnTo>
                      <a:lnTo>
                        <a:pt x="129" y="8"/>
                      </a:lnTo>
                      <a:lnTo>
                        <a:pt x="144" y="2"/>
                      </a:lnTo>
                      <a:lnTo>
                        <a:pt x="1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52" name="Freeform 27">
                  <a:extLst>
                    <a:ext uri="{FF2B5EF4-FFF2-40B4-BE49-F238E27FC236}">
                      <a16:creationId xmlns:a16="http://schemas.microsoft.com/office/drawing/2014/main" xmlns="" id="{1FE1EA35-D8DA-4180-B61E-4BA277613F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72051" y="2382838"/>
                  <a:ext cx="44450" cy="142875"/>
                </a:xfrm>
                <a:custGeom>
                  <a:avLst/>
                  <a:gdLst>
                    <a:gd name="T0" fmla="*/ 154 w 308"/>
                    <a:gd name="T1" fmla="*/ 0 h 991"/>
                    <a:gd name="T2" fmla="*/ 186 w 308"/>
                    <a:gd name="T3" fmla="*/ 2 h 991"/>
                    <a:gd name="T4" fmla="*/ 213 w 308"/>
                    <a:gd name="T5" fmla="*/ 8 h 991"/>
                    <a:gd name="T6" fmla="*/ 238 w 308"/>
                    <a:gd name="T7" fmla="*/ 17 h 991"/>
                    <a:gd name="T8" fmla="*/ 259 w 308"/>
                    <a:gd name="T9" fmla="*/ 30 h 991"/>
                    <a:gd name="T10" fmla="*/ 277 w 308"/>
                    <a:gd name="T11" fmla="*/ 47 h 991"/>
                    <a:gd name="T12" fmla="*/ 291 w 308"/>
                    <a:gd name="T13" fmla="*/ 67 h 991"/>
                    <a:gd name="T14" fmla="*/ 301 w 308"/>
                    <a:gd name="T15" fmla="*/ 91 h 991"/>
                    <a:gd name="T16" fmla="*/ 306 w 308"/>
                    <a:gd name="T17" fmla="*/ 119 h 991"/>
                    <a:gd name="T18" fmla="*/ 308 w 308"/>
                    <a:gd name="T19" fmla="*/ 150 h 991"/>
                    <a:gd name="T20" fmla="*/ 308 w 308"/>
                    <a:gd name="T21" fmla="*/ 375 h 991"/>
                    <a:gd name="T22" fmla="*/ 307 w 308"/>
                    <a:gd name="T23" fmla="*/ 405 h 991"/>
                    <a:gd name="T24" fmla="*/ 304 w 308"/>
                    <a:gd name="T25" fmla="*/ 435 h 991"/>
                    <a:gd name="T26" fmla="*/ 301 w 308"/>
                    <a:gd name="T27" fmla="*/ 466 h 991"/>
                    <a:gd name="T28" fmla="*/ 240 w 308"/>
                    <a:gd name="T29" fmla="*/ 920 h 991"/>
                    <a:gd name="T30" fmla="*/ 236 w 308"/>
                    <a:gd name="T31" fmla="*/ 942 h 991"/>
                    <a:gd name="T32" fmla="*/ 229 w 308"/>
                    <a:gd name="T33" fmla="*/ 959 h 991"/>
                    <a:gd name="T34" fmla="*/ 219 w 308"/>
                    <a:gd name="T35" fmla="*/ 972 h 991"/>
                    <a:gd name="T36" fmla="*/ 207 w 308"/>
                    <a:gd name="T37" fmla="*/ 981 h 991"/>
                    <a:gd name="T38" fmla="*/ 192 w 308"/>
                    <a:gd name="T39" fmla="*/ 987 h 991"/>
                    <a:gd name="T40" fmla="*/ 174 w 308"/>
                    <a:gd name="T41" fmla="*/ 990 h 991"/>
                    <a:gd name="T42" fmla="*/ 154 w 308"/>
                    <a:gd name="T43" fmla="*/ 991 h 991"/>
                    <a:gd name="T44" fmla="*/ 135 w 308"/>
                    <a:gd name="T45" fmla="*/ 990 h 991"/>
                    <a:gd name="T46" fmla="*/ 117 w 308"/>
                    <a:gd name="T47" fmla="*/ 987 h 991"/>
                    <a:gd name="T48" fmla="*/ 102 w 308"/>
                    <a:gd name="T49" fmla="*/ 981 h 991"/>
                    <a:gd name="T50" fmla="*/ 90 w 308"/>
                    <a:gd name="T51" fmla="*/ 972 h 991"/>
                    <a:gd name="T52" fmla="*/ 80 w 308"/>
                    <a:gd name="T53" fmla="*/ 959 h 991"/>
                    <a:gd name="T54" fmla="*/ 73 w 308"/>
                    <a:gd name="T55" fmla="*/ 942 h 991"/>
                    <a:gd name="T56" fmla="*/ 69 w 308"/>
                    <a:gd name="T57" fmla="*/ 920 h 991"/>
                    <a:gd name="T58" fmla="*/ 8 w 308"/>
                    <a:gd name="T59" fmla="*/ 466 h 991"/>
                    <a:gd name="T60" fmla="*/ 5 w 308"/>
                    <a:gd name="T61" fmla="*/ 435 h 991"/>
                    <a:gd name="T62" fmla="*/ 2 w 308"/>
                    <a:gd name="T63" fmla="*/ 405 h 991"/>
                    <a:gd name="T64" fmla="*/ 0 w 308"/>
                    <a:gd name="T65" fmla="*/ 375 h 991"/>
                    <a:gd name="T66" fmla="*/ 0 w 308"/>
                    <a:gd name="T67" fmla="*/ 150 h 991"/>
                    <a:gd name="T68" fmla="*/ 3 w 308"/>
                    <a:gd name="T69" fmla="*/ 119 h 991"/>
                    <a:gd name="T70" fmla="*/ 8 w 308"/>
                    <a:gd name="T71" fmla="*/ 91 h 991"/>
                    <a:gd name="T72" fmla="*/ 18 w 308"/>
                    <a:gd name="T73" fmla="*/ 67 h 991"/>
                    <a:gd name="T74" fmla="*/ 32 w 308"/>
                    <a:gd name="T75" fmla="*/ 47 h 991"/>
                    <a:gd name="T76" fmla="*/ 50 w 308"/>
                    <a:gd name="T77" fmla="*/ 30 h 991"/>
                    <a:gd name="T78" fmla="*/ 71 w 308"/>
                    <a:gd name="T79" fmla="*/ 17 h 991"/>
                    <a:gd name="T80" fmla="*/ 96 w 308"/>
                    <a:gd name="T81" fmla="*/ 8 h 991"/>
                    <a:gd name="T82" fmla="*/ 123 w 308"/>
                    <a:gd name="T83" fmla="*/ 2 h 991"/>
                    <a:gd name="T84" fmla="*/ 154 w 308"/>
                    <a:gd name="T85" fmla="*/ 0 h 9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08" h="991">
                      <a:moveTo>
                        <a:pt x="154" y="0"/>
                      </a:moveTo>
                      <a:lnTo>
                        <a:pt x="186" y="2"/>
                      </a:lnTo>
                      <a:lnTo>
                        <a:pt x="213" y="8"/>
                      </a:lnTo>
                      <a:lnTo>
                        <a:pt x="238" y="17"/>
                      </a:lnTo>
                      <a:lnTo>
                        <a:pt x="259" y="30"/>
                      </a:lnTo>
                      <a:lnTo>
                        <a:pt x="277" y="47"/>
                      </a:lnTo>
                      <a:lnTo>
                        <a:pt x="291" y="67"/>
                      </a:lnTo>
                      <a:lnTo>
                        <a:pt x="301" y="91"/>
                      </a:lnTo>
                      <a:lnTo>
                        <a:pt x="306" y="119"/>
                      </a:lnTo>
                      <a:lnTo>
                        <a:pt x="308" y="150"/>
                      </a:lnTo>
                      <a:lnTo>
                        <a:pt x="308" y="375"/>
                      </a:lnTo>
                      <a:lnTo>
                        <a:pt x="307" y="405"/>
                      </a:lnTo>
                      <a:lnTo>
                        <a:pt x="304" y="435"/>
                      </a:lnTo>
                      <a:lnTo>
                        <a:pt x="301" y="466"/>
                      </a:lnTo>
                      <a:lnTo>
                        <a:pt x="240" y="920"/>
                      </a:lnTo>
                      <a:lnTo>
                        <a:pt x="236" y="942"/>
                      </a:lnTo>
                      <a:lnTo>
                        <a:pt x="229" y="959"/>
                      </a:lnTo>
                      <a:lnTo>
                        <a:pt x="219" y="972"/>
                      </a:lnTo>
                      <a:lnTo>
                        <a:pt x="207" y="981"/>
                      </a:lnTo>
                      <a:lnTo>
                        <a:pt x="192" y="987"/>
                      </a:lnTo>
                      <a:lnTo>
                        <a:pt x="174" y="990"/>
                      </a:lnTo>
                      <a:lnTo>
                        <a:pt x="154" y="991"/>
                      </a:lnTo>
                      <a:lnTo>
                        <a:pt x="135" y="990"/>
                      </a:lnTo>
                      <a:lnTo>
                        <a:pt x="117" y="987"/>
                      </a:lnTo>
                      <a:lnTo>
                        <a:pt x="102" y="981"/>
                      </a:lnTo>
                      <a:lnTo>
                        <a:pt x="90" y="972"/>
                      </a:lnTo>
                      <a:lnTo>
                        <a:pt x="80" y="959"/>
                      </a:lnTo>
                      <a:lnTo>
                        <a:pt x="73" y="942"/>
                      </a:lnTo>
                      <a:lnTo>
                        <a:pt x="69" y="920"/>
                      </a:lnTo>
                      <a:lnTo>
                        <a:pt x="8" y="466"/>
                      </a:lnTo>
                      <a:lnTo>
                        <a:pt x="5" y="435"/>
                      </a:lnTo>
                      <a:lnTo>
                        <a:pt x="2" y="405"/>
                      </a:lnTo>
                      <a:lnTo>
                        <a:pt x="0" y="375"/>
                      </a:lnTo>
                      <a:lnTo>
                        <a:pt x="0" y="150"/>
                      </a:lnTo>
                      <a:lnTo>
                        <a:pt x="3" y="119"/>
                      </a:lnTo>
                      <a:lnTo>
                        <a:pt x="8" y="91"/>
                      </a:lnTo>
                      <a:lnTo>
                        <a:pt x="18" y="67"/>
                      </a:lnTo>
                      <a:lnTo>
                        <a:pt x="32" y="47"/>
                      </a:lnTo>
                      <a:lnTo>
                        <a:pt x="50" y="30"/>
                      </a:lnTo>
                      <a:lnTo>
                        <a:pt x="71" y="17"/>
                      </a:lnTo>
                      <a:lnTo>
                        <a:pt x="96" y="8"/>
                      </a:lnTo>
                      <a:lnTo>
                        <a:pt x="123" y="2"/>
                      </a:lnTo>
                      <a:lnTo>
                        <a:pt x="15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sp>
              <p:nvSpPr>
                <p:cNvPr id="153" name="Freeform 28">
                  <a:extLst>
                    <a:ext uri="{FF2B5EF4-FFF2-40B4-BE49-F238E27FC236}">
                      <a16:creationId xmlns:a16="http://schemas.microsoft.com/office/drawing/2014/main" xmlns="" id="{2A24EE79-568B-4225-93E8-6E24C8599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70463" y="2543175"/>
                  <a:ext cx="47625" cy="46038"/>
                </a:xfrm>
                <a:custGeom>
                  <a:avLst/>
                  <a:gdLst>
                    <a:gd name="T0" fmla="*/ 160 w 321"/>
                    <a:gd name="T1" fmla="*/ 0 h 319"/>
                    <a:gd name="T2" fmla="*/ 193 w 321"/>
                    <a:gd name="T3" fmla="*/ 4 h 319"/>
                    <a:gd name="T4" fmla="*/ 222 w 321"/>
                    <a:gd name="T5" fmla="*/ 14 h 319"/>
                    <a:gd name="T6" fmla="*/ 250 w 321"/>
                    <a:gd name="T7" fmla="*/ 28 h 319"/>
                    <a:gd name="T8" fmla="*/ 274 w 321"/>
                    <a:gd name="T9" fmla="*/ 47 h 319"/>
                    <a:gd name="T10" fmla="*/ 294 w 321"/>
                    <a:gd name="T11" fmla="*/ 71 h 319"/>
                    <a:gd name="T12" fmla="*/ 308 w 321"/>
                    <a:gd name="T13" fmla="*/ 98 h 319"/>
                    <a:gd name="T14" fmla="*/ 318 w 321"/>
                    <a:gd name="T15" fmla="*/ 128 h 319"/>
                    <a:gd name="T16" fmla="*/ 321 w 321"/>
                    <a:gd name="T17" fmla="*/ 159 h 319"/>
                    <a:gd name="T18" fmla="*/ 318 w 321"/>
                    <a:gd name="T19" fmla="*/ 192 h 319"/>
                    <a:gd name="T20" fmla="*/ 308 w 321"/>
                    <a:gd name="T21" fmla="*/ 222 h 319"/>
                    <a:gd name="T22" fmla="*/ 294 w 321"/>
                    <a:gd name="T23" fmla="*/ 249 h 319"/>
                    <a:gd name="T24" fmla="*/ 274 w 321"/>
                    <a:gd name="T25" fmla="*/ 272 h 319"/>
                    <a:gd name="T26" fmla="*/ 250 w 321"/>
                    <a:gd name="T27" fmla="*/ 291 h 319"/>
                    <a:gd name="T28" fmla="*/ 222 w 321"/>
                    <a:gd name="T29" fmla="*/ 306 h 319"/>
                    <a:gd name="T30" fmla="*/ 193 w 321"/>
                    <a:gd name="T31" fmla="*/ 315 h 319"/>
                    <a:gd name="T32" fmla="*/ 160 w 321"/>
                    <a:gd name="T33" fmla="*/ 319 h 319"/>
                    <a:gd name="T34" fmla="*/ 128 w 321"/>
                    <a:gd name="T35" fmla="*/ 315 h 319"/>
                    <a:gd name="T36" fmla="*/ 99 w 321"/>
                    <a:gd name="T37" fmla="*/ 306 h 319"/>
                    <a:gd name="T38" fmla="*/ 71 w 321"/>
                    <a:gd name="T39" fmla="*/ 291 h 319"/>
                    <a:gd name="T40" fmla="*/ 47 w 321"/>
                    <a:gd name="T41" fmla="*/ 272 h 319"/>
                    <a:gd name="T42" fmla="*/ 27 w 321"/>
                    <a:gd name="T43" fmla="*/ 249 h 319"/>
                    <a:gd name="T44" fmla="*/ 13 w 321"/>
                    <a:gd name="T45" fmla="*/ 222 h 319"/>
                    <a:gd name="T46" fmla="*/ 3 w 321"/>
                    <a:gd name="T47" fmla="*/ 192 h 319"/>
                    <a:gd name="T48" fmla="*/ 0 w 321"/>
                    <a:gd name="T49" fmla="*/ 159 h 319"/>
                    <a:gd name="T50" fmla="*/ 3 w 321"/>
                    <a:gd name="T51" fmla="*/ 128 h 319"/>
                    <a:gd name="T52" fmla="*/ 13 w 321"/>
                    <a:gd name="T53" fmla="*/ 98 h 319"/>
                    <a:gd name="T54" fmla="*/ 27 w 321"/>
                    <a:gd name="T55" fmla="*/ 71 h 319"/>
                    <a:gd name="T56" fmla="*/ 47 w 321"/>
                    <a:gd name="T57" fmla="*/ 47 h 319"/>
                    <a:gd name="T58" fmla="*/ 71 w 321"/>
                    <a:gd name="T59" fmla="*/ 28 h 319"/>
                    <a:gd name="T60" fmla="*/ 99 w 321"/>
                    <a:gd name="T61" fmla="*/ 14 h 319"/>
                    <a:gd name="T62" fmla="*/ 128 w 321"/>
                    <a:gd name="T63" fmla="*/ 4 h 319"/>
                    <a:gd name="T64" fmla="*/ 160 w 321"/>
                    <a:gd name="T65" fmla="*/ 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21" h="319">
                      <a:moveTo>
                        <a:pt x="160" y="0"/>
                      </a:moveTo>
                      <a:lnTo>
                        <a:pt x="193" y="4"/>
                      </a:lnTo>
                      <a:lnTo>
                        <a:pt x="222" y="14"/>
                      </a:lnTo>
                      <a:lnTo>
                        <a:pt x="250" y="28"/>
                      </a:lnTo>
                      <a:lnTo>
                        <a:pt x="274" y="47"/>
                      </a:lnTo>
                      <a:lnTo>
                        <a:pt x="294" y="71"/>
                      </a:lnTo>
                      <a:lnTo>
                        <a:pt x="308" y="98"/>
                      </a:lnTo>
                      <a:lnTo>
                        <a:pt x="318" y="128"/>
                      </a:lnTo>
                      <a:lnTo>
                        <a:pt x="321" y="159"/>
                      </a:lnTo>
                      <a:lnTo>
                        <a:pt x="318" y="192"/>
                      </a:lnTo>
                      <a:lnTo>
                        <a:pt x="308" y="222"/>
                      </a:lnTo>
                      <a:lnTo>
                        <a:pt x="294" y="249"/>
                      </a:lnTo>
                      <a:lnTo>
                        <a:pt x="274" y="272"/>
                      </a:lnTo>
                      <a:lnTo>
                        <a:pt x="250" y="291"/>
                      </a:lnTo>
                      <a:lnTo>
                        <a:pt x="222" y="306"/>
                      </a:lnTo>
                      <a:lnTo>
                        <a:pt x="193" y="315"/>
                      </a:lnTo>
                      <a:lnTo>
                        <a:pt x="160" y="319"/>
                      </a:lnTo>
                      <a:lnTo>
                        <a:pt x="128" y="315"/>
                      </a:lnTo>
                      <a:lnTo>
                        <a:pt x="99" y="306"/>
                      </a:lnTo>
                      <a:lnTo>
                        <a:pt x="71" y="291"/>
                      </a:lnTo>
                      <a:lnTo>
                        <a:pt x="47" y="272"/>
                      </a:lnTo>
                      <a:lnTo>
                        <a:pt x="27" y="249"/>
                      </a:lnTo>
                      <a:lnTo>
                        <a:pt x="13" y="222"/>
                      </a:lnTo>
                      <a:lnTo>
                        <a:pt x="3" y="192"/>
                      </a:lnTo>
                      <a:lnTo>
                        <a:pt x="0" y="159"/>
                      </a:lnTo>
                      <a:lnTo>
                        <a:pt x="3" y="128"/>
                      </a:lnTo>
                      <a:lnTo>
                        <a:pt x="13" y="98"/>
                      </a:lnTo>
                      <a:lnTo>
                        <a:pt x="27" y="71"/>
                      </a:lnTo>
                      <a:lnTo>
                        <a:pt x="47" y="47"/>
                      </a:lnTo>
                      <a:lnTo>
                        <a:pt x="71" y="28"/>
                      </a:lnTo>
                      <a:lnTo>
                        <a:pt x="99" y="14"/>
                      </a:lnTo>
                      <a:lnTo>
                        <a:pt x="128" y="4"/>
                      </a:lnTo>
                      <a:lnTo>
                        <a:pt x="16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</p:grpSp>
        </p:grpSp>
        <p:sp>
          <p:nvSpPr>
            <p:cNvPr id="187" name="Rectangle 10">
              <a:extLst>
                <a:ext uri="{FF2B5EF4-FFF2-40B4-BE49-F238E27FC236}">
                  <a16:creationId xmlns:a16="http://schemas.microsoft.com/office/drawing/2014/main" xmlns="" id="{DF0876CC-2F99-42F7-A849-6B3D8E085A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524079" y="963839"/>
              <a:ext cx="885825" cy="1582376"/>
            </a:xfrm>
            <a:prstGeom prst="rect">
              <a:avLst/>
            </a:prstGeom>
            <a:solidFill>
              <a:srgbClr val="359C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xmlns="" id="{1483CFF6-E546-4925-BE15-41A55E76B9EF}"/>
                </a:ext>
              </a:extLst>
            </p:cNvPr>
            <p:cNvSpPr txBox="1"/>
            <p:nvPr/>
          </p:nvSpPr>
          <p:spPr>
            <a:xfrm>
              <a:off x="3284770" y="1397851"/>
              <a:ext cx="1364445" cy="71434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700" kern="0" dirty="0">
                  <a:solidFill>
                    <a:prstClr val="white"/>
                  </a:solidFill>
                  <a:cs typeface="Segoe UI" panose="020B0502040204020203" pitchFamily="34" charset="0"/>
                </a:rPr>
                <a:t>Insert your desired</a:t>
              </a:r>
            </a:p>
            <a:p>
              <a:pPr algn="ctr"/>
              <a:r>
                <a:rPr lang="en-US" sz="700" kern="0" dirty="0">
                  <a:solidFill>
                    <a:prstClr val="white"/>
                  </a:solidFill>
                  <a:cs typeface="Segoe UI" panose="020B0502040204020203" pitchFamily="34" charset="0"/>
                </a:rPr>
                <a:t>text here.</a:t>
              </a:r>
              <a:endParaRPr lang="en-US" sz="700" dirty="0">
                <a:solidFill>
                  <a:prstClr val="white"/>
                </a:solidFill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4398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87C0"/>
      </a:accent1>
      <a:accent2>
        <a:srgbClr val="57687B"/>
      </a:accent2>
      <a:accent3>
        <a:srgbClr val="359CDB"/>
      </a:accent3>
      <a:accent4>
        <a:srgbClr val="F4AB17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C2CE"/>
      </a:accent1>
      <a:accent2>
        <a:srgbClr val="019BE0"/>
      </a:accent2>
      <a:accent3>
        <a:srgbClr val="4CC59C"/>
      </a:accent3>
      <a:accent4>
        <a:srgbClr val="376092"/>
      </a:accent4>
      <a:accent5>
        <a:srgbClr val="17375E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5753</TotalTime>
  <Words>479</Words>
  <Application>Microsoft Office PowerPoint</Application>
  <PresentationFormat>Custom</PresentationFormat>
  <Paragraphs>163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Open Sans</vt:lpstr>
      <vt:lpstr>Segoe UI</vt:lpstr>
      <vt:lpstr>Office Theme</vt:lpstr>
      <vt:lpstr>2_Office Theme</vt:lpstr>
      <vt:lpstr>7 Step Arrows Concept for Presentation</vt:lpstr>
      <vt:lpstr>7 Step Arrows Concept for Presentation</vt:lpstr>
      <vt:lpstr>7 Step Arrows Concept for Presentation</vt:lpstr>
      <vt:lpstr>7 Step Arrows Concept for Presentation</vt:lpstr>
      <vt:lpstr>7 Step Arrows Concept for Presentation</vt:lpstr>
      <vt:lpstr>7 Step Arrows Concept for Presentation</vt:lpstr>
      <vt:lpstr>7 Step Arrows Concept for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Steps Arrows Bars PowerPoint Diagram</dc:title>
  <dc:creator>Julian</dc:creator>
  <cp:lastModifiedBy>Fatima Hafeez</cp:lastModifiedBy>
  <cp:revision>146</cp:revision>
  <dcterms:created xsi:type="dcterms:W3CDTF">2013-09-12T13:05:01Z</dcterms:created>
  <dcterms:modified xsi:type="dcterms:W3CDTF">2021-03-05T17:14:44Z</dcterms:modified>
</cp:coreProperties>
</file>