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12"/>
  </p:notesMasterIdLst>
  <p:sldIdLst>
    <p:sldId id="263" r:id="rId3"/>
    <p:sldId id="264" r:id="rId4"/>
    <p:sldId id="268" r:id="rId5"/>
    <p:sldId id="265" r:id="rId6"/>
    <p:sldId id="267" r:id="rId7"/>
    <p:sldId id="261" r:id="rId8"/>
    <p:sldId id="262" r:id="rId9"/>
    <p:sldId id="293" r:id="rId10"/>
    <p:sldId id="266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84" autoAdjust="0"/>
    <p:restoredTop sz="94660"/>
  </p:normalViewPr>
  <p:slideViewPr>
    <p:cSldViewPr snapToGrid="0">
      <p:cViewPr varScale="1">
        <p:scale>
          <a:sx n="69" d="100"/>
          <a:sy n="69" d="100"/>
        </p:scale>
        <p:origin x="75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8211DA-AFC7-4387-BD67-C1AD43633C64}" type="datetimeFigureOut">
              <a:rPr lang="en-US" smtClean="0"/>
              <a:t>11/30/2018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B2C429-825A-4099-BCC8-4C9E308BF9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4734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49284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41887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5247D-F43E-4793-B0AC-C6A1B499FF2C}" type="datetimeFigureOut">
              <a:rPr lang="en-US" smtClean="0"/>
              <a:t>11/30/2018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71EAA-4138-4DA3-A5FC-6D48506C53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44780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5247D-F43E-4793-B0AC-C6A1B499FF2C}" type="datetimeFigureOut">
              <a:rPr lang="en-US" smtClean="0"/>
              <a:t>11/30/2018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71EAA-4138-4DA3-A5FC-6D48506C53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5202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5247D-F43E-4793-B0AC-C6A1B499FF2C}" type="datetimeFigureOut">
              <a:rPr lang="en-US" smtClean="0"/>
              <a:t>11/30/2018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71EAA-4138-4DA3-A5FC-6D48506C53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49085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4"/>
            <a:ext cx="5932223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11/30/2018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7366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" y="3886200"/>
            <a:ext cx="12192000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4" tIns="45683" rIns="91364" bIns="45683" rtlCol="0" anchor="ctr"/>
          <a:lstStyle/>
          <a:p>
            <a:pPr algn="ctr"/>
            <a:endParaRPr lang="en-US" sz="194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4" y="3887117"/>
            <a:ext cx="10363200" cy="610820"/>
          </a:xfrm>
        </p:spPr>
        <p:txBody>
          <a:bodyPr/>
          <a:lstStyle>
            <a:lvl1pPr algn="ctr">
              <a:defRPr lang="en-US" sz="3997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99020"/>
            <a:ext cx="8534401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7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89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78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67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56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45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35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24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13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11/30/2018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41695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4" y="2130433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1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89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78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68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57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47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36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26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1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9884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2099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8"/>
            <a:ext cx="10363200" cy="1362075"/>
          </a:xfrm>
        </p:spPr>
        <p:txBody>
          <a:bodyPr anchor="t"/>
          <a:lstStyle>
            <a:lvl1pPr algn="l">
              <a:defRPr sz="5294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697">
                <a:solidFill>
                  <a:schemeClr val="tx1">
                    <a:tint val="75000"/>
                  </a:schemeClr>
                </a:solidFill>
              </a:defRPr>
            </a:lvl1pPr>
            <a:lvl2pPr marL="608944" indent="0">
              <a:buNone/>
              <a:defRPr sz="2397">
                <a:solidFill>
                  <a:schemeClr val="tx1">
                    <a:tint val="75000"/>
                  </a:schemeClr>
                </a:solidFill>
              </a:defRPr>
            </a:lvl2pPr>
            <a:lvl3pPr marL="1217890" indent="0">
              <a:buNone/>
              <a:defRPr sz="2097">
                <a:solidFill>
                  <a:schemeClr val="tx1">
                    <a:tint val="75000"/>
                  </a:schemeClr>
                </a:solidFill>
              </a:defRPr>
            </a:lvl3pPr>
            <a:lvl4pPr marL="1826835" indent="0">
              <a:buNone/>
              <a:defRPr sz="1897">
                <a:solidFill>
                  <a:schemeClr val="tx1">
                    <a:tint val="75000"/>
                  </a:schemeClr>
                </a:solidFill>
              </a:defRPr>
            </a:lvl4pPr>
            <a:lvl5pPr marL="2435780" indent="0">
              <a:buNone/>
              <a:defRPr sz="1897">
                <a:solidFill>
                  <a:schemeClr val="tx1">
                    <a:tint val="75000"/>
                  </a:schemeClr>
                </a:solidFill>
              </a:defRPr>
            </a:lvl5pPr>
            <a:lvl6pPr marL="3044725" indent="0">
              <a:buNone/>
              <a:defRPr sz="1897">
                <a:solidFill>
                  <a:schemeClr val="tx1">
                    <a:tint val="75000"/>
                  </a:schemeClr>
                </a:solidFill>
              </a:defRPr>
            </a:lvl6pPr>
            <a:lvl7pPr marL="3653670" indent="0">
              <a:buNone/>
              <a:defRPr sz="1897">
                <a:solidFill>
                  <a:schemeClr val="tx1">
                    <a:tint val="75000"/>
                  </a:schemeClr>
                </a:solidFill>
              </a:defRPr>
            </a:lvl7pPr>
            <a:lvl8pPr marL="4262614" indent="0">
              <a:buNone/>
              <a:defRPr sz="1897">
                <a:solidFill>
                  <a:schemeClr val="tx1">
                    <a:tint val="75000"/>
                  </a:schemeClr>
                </a:solidFill>
              </a:defRPr>
            </a:lvl8pPr>
            <a:lvl9pPr marL="4871560" indent="0">
              <a:buNone/>
              <a:defRPr sz="18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41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384800" cy="4525963"/>
          </a:xfrm>
        </p:spPr>
        <p:txBody>
          <a:bodyPr/>
          <a:lstStyle>
            <a:lvl1pPr>
              <a:defRPr sz="3697"/>
            </a:lvl1pPr>
            <a:lvl2pPr>
              <a:defRPr sz="3197"/>
            </a:lvl2pPr>
            <a:lvl3pPr>
              <a:defRPr sz="2697"/>
            </a:lvl3pPr>
            <a:lvl4pPr>
              <a:defRPr sz="2397"/>
            </a:lvl4pPr>
            <a:lvl5pPr>
              <a:defRPr sz="2397"/>
            </a:lvl5pPr>
            <a:lvl6pPr>
              <a:defRPr sz="2397"/>
            </a:lvl6pPr>
            <a:lvl7pPr>
              <a:defRPr sz="2397"/>
            </a:lvl7pPr>
            <a:lvl8pPr>
              <a:defRPr sz="2397"/>
            </a:lvl8pPr>
            <a:lvl9pPr>
              <a:defRPr sz="239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6"/>
            <a:ext cx="5384800" cy="4525963"/>
          </a:xfrm>
        </p:spPr>
        <p:txBody>
          <a:bodyPr/>
          <a:lstStyle>
            <a:lvl1pPr>
              <a:defRPr sz="3697"/>
            </a:lvl1pPr>
            <a:lvl2pPr>
              <a:defRPr sz="3197"/>
            </a:lvl2pPr>
            <a:lvl3pPr>
              <a:defRPr sz="2697"/>
            </a:lvl3pPr>
            <a:lvl4pPr>
              <a:defRPr sz="2397"/>
            </a:lvl4pPr>
            <a:lvl5pPr>
              <a:defRPr sz="2397"/>
            </a:lvl5pPr>
            <a:lvl6pPr>
              <a:defRPr sz="2397"/>
            </a:lvl6pPr>
            <a:lvl7pPr>
              <a:defRPr sz="2397"/>
            </a:lvl7pPr>
            <a:lvl8pPr>
              <a:defRPr sz="2397"/>
            </a:lvl8pPr>
            <a:lvl9pPr>
              <a:defRPr sz="239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8605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3" y="1535117"/>
            <a:ext cx="5386917" cy="639763"/>
          </a:xfrm>
        </p:spPr>
        <p:txBody>
          <a:bodyPr anchor="b"/>
          <a:lstStyle>
            <a:lvl1pPr marL="0" indent="0">
              <a:buNone/>
              <a:defRPr sz="3197" b="1"/>
            </a:lvl1pPr>
            <a:lvl2pPr marL="608944" indent="0">
              <a:buNone/>
              <a:defRPr sz="2697" b="1"/>
            </a:lvl2pPr>
            <a:lvl3pPr marL="1217890" indent="0">
              <a:buNone/>
              <a:defRPr sz="2397" b="1"/>
            </a:lvl3pPr>
            <a:lvl4pPr marL="1826835" indent="0">
              <a:buNone/>
              <a:defRPr sz="2097" b="1"/>
            </a:lvl4pPr>
            <a:lvl5pPr marL="2435780" indent="0">
              <a:buNone/>
              <a:defRPr sz="2097" b="1"/>
            </a:lvl5pPr>
            <a:lvl6pPr marL="3044725" indent="0">
              <a:buNone/>
              <a:defRPr sz="2097" b="1"/>
            </a:lvl6pPr>
            <a:lvl7pPr marL="3653670" indent="0">
              <a:buNone/>
              <a:defRPr sz="2097" b="1"/>
            </a:lvl7pPr>
            <a:lvl8pPr marL="4262614" indent="0">
              <a:buNone/>
              <a:defRPr sz="2097" b="1"/>
            </a:lvl8pPr>
            <a:lvl9pPr marL="4871560" indent="0">
              <a:buNone/>
              <a:defRPr sz="209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3" y="2174875"/>
            <a:ext cx="5386917" cy="3951288"/>
          </a:xfrm>
        </p:spPr>
        <p:txBody>
          <a:bodyPr/>
          <a:lstStyle>
            <a:lvl1pPr>
              <a:defRPr sz="3197"/>
            </a:lvl1pPr>
            <a:lvl2pPr>
              <a:defRPr sz="2697"/>
            </a:lvl2pPr>
            <a:lvl3pPr>
              <a:defRPr sz="2397"/>
            </a:lvl3pPr>
            <a:lvl4pPr>
              <a:defRPr sz="2097"/>
            </a:lvl4pPr>
            <a:lvl5pPr>
              <a:defRPr sz="2097"/>
            </a:lvl5pPr>
            <a:lvl6pPr>
              <a:defRPr sz="2097"/>
            </a:lvl6pPr>
            <a:lvl7pPr>
              <a:defRPr sz="2097"/>
            </a:lvl7pPr>
            <a:lvl8pPr>
              <a:defRPr sz="2097"/>
            </a:lvl8pPr>
            <a:lvl9pPr>
              <a:defRPr sz="209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7"/>
            <a:ext cx="5389033" cy="639763"/>
          </a:xfrm>
        </p:spPr>
        <p:txBody>
          <a:bodyPr anchor="b"/>
          <a:lstStyle>
            <a:lvl1pPr marL="0" indent="0">
              <a:buNone/>
              <a:defRPr sz="3197" b="1"/>
            </a:lvl1pPr>
            <a:lvl2pPr marL="608944" indent="0">
              <a:buNone/>
              <a:defRPr sz="2697" b="1"/>
            </a:lvl2pPr>
            <a:lvl3pPr marL="1217890" indent="0">
              <a:buNone/>
              <a:defRPr sz="2397" b="1"/>
            </a:lvl3pPr>
            <a:lvl4pPr marL="1826835" indent="0">
              <a:buNone/>
              <a:defRPr sz="2097" b="1"/>
            </a:lvl4pPr>
            <a:lvl5pPr marL="2435780" indent="0">
              <a:buNone/>
              <a:defRPr sz="2097" b="1"/>
            </a:lvl5pPr>
            <a:lvl6pPr marL="3044725" indent="0">
              <a:buNone/>
              <a:defRPr sz="2097" b="1"/>
            </a:lvl6pPr>
            <a:lvl7pPr marL="3653670" indent="0">
              <a:buNone/>
              <a:defRPr sz="2097" b="1"/>
            </a:lvl7pPr>
            <a:lvl8pPr marL="4262614" indent="0">
              <a:buNone/>
              <a:defRPr sz="2097" b="1"/>
            </a:lvl8pPr>
            <a:lvl9pPr marL="4871560" indent="0">
              <a:buNone/>
              <a:defRPr sz="209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3197"/>
            </a:lvl1pPr>
            <a:lvl2pPr>
              <a:defRPr sz="2697"/>
            </a:lvl2pPr>
            <a:lvl3pPr>
              <a:defRPr sz="2397"/>
            </a:lvl3pPr>
            <a:lvl4pPr>
              <a:defRPr sz="2097"/>
            </a:lvl4pPr>
            <a:lvl5pPr>
              <a:defRPr sz="2097"/>
            </a:lvl5pPr>
            <a:lvl6pPr>
              <a:defRPr sz="2097"/>
            </a:lvl6pPr>
            <a:lvl7pPr>
              <a:defRPr sz="2097"/>
            </a:lvl7pPr>
            <a:lvl8pPr>
              <a:defRPr sz="2097"/>
            </a:lvl8pPr>
            <a:lvl9pPr>
              <a:defRPr sz="209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11/30/2018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8602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11/30/2018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8656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5247D-F43E-4793-B0AC-C6A1B499FF2C}" type="datetimeFigureOut">
              <a:rPr lang="en-US" smtClean="0"/>
              <a:t>11/30/2018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71EAA-4138-4DA3-A5FC-6D48506C53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29857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11/30/2018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6271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11/30/2018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8439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6"/>
            <a:ext cx="4011084" cy="1162051"/>
          </a:xfrm>
        </p:spPr>
        <p:txBody>
          <a:bodyPr anchor="b"/>
          <a:lstStyle>
            <a:lvl1pPr algn="l">
              <a:defRPr sz="2697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9"/>
            <a:ext cx="6815667" cy="5853113"/>
          </a:xfrm>
        </p:spPr>
        <p:txBody>
          <a:bodyPr/>
          <a:lstStyle>
            <a:lvl1pPr>
              <a:defRPr sz="4297"/>
            </a:lvl1pPr>
            <a:lvl2pPr>
              <a:defRPr sz="3697"/>
            </a:lvl2pPr>
            <a:lvl3pPr>
              <a:defRPr sz="3197"/>
            </a:lvl3pPr>
            <a:lvl4pPr>
              <a:defRPr sz="2697"/>
            </a:lvl4pPr>
            <a:lvl5pPr>
              <a:defRPr sz="2697"/>
            </a:lvl5pPr>
            <a:lvl6pPr>
              <a:defRPr sz="2697"/>
            </a:lvl6pPr>
            <a:lvl7pPr>
              <a:defRPr sz="2697"/>
            </a:lvl7pPr>
            <a:lvl8pPr>
              <a:defRPr sz="2697"/>
            </a:lvl8pPr>
            <a:lvl9pPr>
              <a:defRPr sz="269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897"/>
            </a:lvl1pPr>
            <a:lvl2pPr marL="608944" indent="0">
              <a:buNone/>
              <a:defRPr sz="1600"/>
            </a:lvl2pPr>
            <a:lvl3pPr marL="1217890" indent="0">
              <a:buNone/>
              <a:defRPr sz="1300"/>
            </a:lvl3pPr>
            <a:lvl4pPr marL="1826835" indent="0">
              <a:buNone/>
              <a:defRPr sz="1200"/>
            </a:lvl4pPr>
            <a:lvl5pPr marL="2435780" indent="0">
              <a:buNone/>
              <a:defRPr sz="1200"/>
            </a:lvl5pPr>
            <a:lvl6pPr marL="3044725" indent="0">
              <a:buNone/>
              <a:defRPr sz="1200"/>
            </a:lvl6pPr>
            <a:lvl7pPr marL="3653670" indent="0">
              <a:buNone/>
              <a:defRPr sz="1200"/>
            </a:lvl7pPr>
            <a:lvl8pPr marL="4262614" indent="0">
              <a:buNone/>
              <a:defRPr sz="1200"/>
            </a:lvl8pPr>
            <a:lvl9pPr marL="487156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421312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21" y="4800607"/>
            <a:ext cx="7315200" cy="566739"/>
          </a:xfrm>
        </p:spPr>
        <p:txBody>
          <a:bodyPr anchor="b"/>
          <a:lstStyle>
            <a:lvl1pPr algn="l">
              <a:defRPr sz="2697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21" y="612775"/>
            <a:ext cx="7315200" cy="4114800"/>
          </a:xfrm>
        </p:spPr>
        <p:txBody>
          <a:bodyPr/>
          <a:lstStyle>
            <a:lvl1pPr marL="0" indent="0">
              <a:buNone/>
              <a:defRPr sz="4297"/>
            </a:lvl1pPr>
            <a:lvl2pPr marL="608944" indent="0">
              <a:buNone/>
              <a:defRPr sz="3697"/>
            </a:lvl2pPr>
            <a:lvl3pPr marL="1217890" indent="0">
              <a:buNone/>
              <a:defRPr sz="3197"/>
            </a:lvl3pPr>
            <a:lvl4pPr marL="1826835" indent="0">
              <a:buNone/>
              <a:defRPr sz="2697"/>
            </a:lvl4pPr>
            <a:lvl5pPr marL="2435780" indent="0">
              <a:buNone/>
              <a:defRPr sz="2697"/>
            </a:lvl5pPr>
            <a:lvl6pPr marL="3044725" indent="0">
              <a:buNone/>
              <a:defRPr sz="2697"/>
            </a:lvl6pPr>
            <a:lvl7pPr marL="3653670" indent="0">
              <a:buNone/>
              <a:defRPr sz="2697"/>
            </a:lvl7pPr>
            <a:lvl8pPr marL="4262614" indent="0">
              <a:buNone/>
              <a:defRPr sz="2697"/>
            </a:lvl8pPr>
            <a:lvl9pPr marL="4871560" indent="0">
              <a:buNone/>
              <a:defRPr sz="2697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21" y="5367345"/>
            <a:ext cx="7315200" cy="804863"/>
          </a:xfrm>
        </p:spPr>
        <p:txBody>
          <a:bodyPr/>
          <a:lstStyle>
            <a:lvl1pPr marL="0" indent="0">
              <a:buNone/>
              <a:defRPr sz="1897"/>
            </a:lvl1pPr>
            <a:lvl2pPr marL="608944" indent="0">
              <a:buNone/>
              <a:defRPr sz="1600"/>
            </a:lvl2pPr>
            <a:lvl3pPr marL="1217890" indent="0">
              <a:buNone/>
              <a:defRPr sz="1300"/>
            </a:lvl3pPr>
            <a:lvl4pPr marL="1826835" indent="0">
              <a:buNone/>
              <a:defRPr sz="1200"/>
            </a:lvl4pPr>
            <a:lvl5pPr marL="2435780" indent="0">
              <a:buNone/>
              <a:defRPr sz="1200"/>
            </a:lvl5pPr>
            <a:lvl6pPr marL="3044725" indent="0">
              <a:buNone/>
              <a:defRPr sz="1200"/>
            </a:lvl6pPr>
            <a:lvl7pPr marL="3653670" indent="0">
              <a:buNone/>
              <a:defRPr sz="1200"/>
            </a:lvl7pPr>
            <a:lvl8pPr marL="4262614" indent="0">
              <a:buNone/>
              <a:defRPr sz="1200"/>
            </a:lvl8pPr>
            <a:lvl9pPr marL="487156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20650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30747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6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6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69347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40"/>
            <a:ext cx="5932223" cy="711081"/>
          </a:xfrm>
        </p:spPr>
        <p:txBody>
          <a:bodyPr>
            <a:normAutofit/>
          </a:bodyPr>
          <a:lstStyle>
            <a:lvl1pPr algn="ctr">
              <a:defRPr sz="3597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11/30/2018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325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5247D-F43E-4793-B0AC-C6A1B499FF2C}" type="datetimeFigureOut">
              <a:rPr lang="en-US" smtClean="0"/>
              <a:t>11/30/2018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71EAA-4138-4DA3-A5FC-6D48506C53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2749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5247D-F43E-4793-B0AC-C6A1B499FF2C}" type="datetimeFigureOut">
              <a:rPr lang="en-US" smtClean="0"/>
              <a:t>11/30/2018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71EAA-4138-4DA3-A5FC-6D48506C53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1094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5247D-F43E-4793-B0AC-C6A1B499FF2C}" type="datetimeFigureOut">
              <a:rPr lang="en-US" smtClean="0"/>
              <a:t>11/30/2018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71EAA-4138-4DA3-A5FC-6D48506C53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5126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5247D-F43E-4793-B0AC-C6A1B499FF2C}" type="datetimeFigureOut">
              <a:rPr lang="en-US" smtClean="0"/>
              <a:t>11/30/2018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71EAA-4138-4DA3-A5FC-6D48506C53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9224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5247D-F43E-4793-B0AC-C6A1B499FF2C}" type="datetimeFigureOut">
              <a:rPr lang="en-US" smtClean="0"/>
              <a:t>11/30/2018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71EAA-4138-4DA3-A5FC-6D48506C53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9806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5247D-F43E-4793-B0AC-C6A1B499FF2C}" type="datetimeFigureOut">
              <a:rPr lang="en-US" smtClean="0"/>
              <a:t>11/30/2018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71EAA-4138-4DA3-A5FC-6D48506C53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3200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5247D-F43E-4793-B0AC-C6A1B499FF2C}" type="datetimeFigureOut">
              <a:rPr lang="en-US" smtClean="0"/>
              <a:t>11/30/2018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71EAA-4138-4DA3-A5FC-6D48506C53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14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D5247D-F43E-4793-B0AC-C6A1B499FF2C}" type="datetimeFigureOut">
              <a:rPr lang="en-US" smtClean="0"/>
              <a:t>11/30/2018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B71EAA-4138-4DA3-A5FC-6D48506C53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9585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3" y="274646"/>
            <a:ext cx="10972801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3" y="1138426"/>
            <a:ext cx="10972801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8"/>
            <a:ext cx="28448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11/30/2018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4" y="6356358"/>
            <a:ext cx="38608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4" y="6356358"/>
            <a:ext cx="28448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2125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</p:sldLayoutIdLst>
  <p:txStyles>
    <p:titleStyle>
      <a:lvl1pPr algn="l" defTabSz="1217890" rtl="0" eaLnBrk="1" latinLnBrk="0" hangingPunct="1">
        <a:spcBef>
          <a:spcPct val="0"/>
        </a:spcBef>
        <a:buNone/>
        <a:defRPr sz="359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709" indent="-456709" algn="l" defTabSz="1217890" rtl="0" eaLnBrk="1" latinLnBrk="0" hangingPunct="1">
        <a:spcBef>
          <a:spcPct val="20000"/>
        </a:spcBef>
        <a:buFont typeface="Arial" pitchFamily="34" charset="0"/>
        <a:buChar char="•"/>
        <a:defRPr sz="3597" kern="1200">
          <a:solidFill>
            <a:schemeClr val="tx1"/>
          </a:solidFill>
          <a:latin typeface="+mj-lt"/>
          <a:ea typeface="+mn-ea"/>
          <a:cs typeface="+mn-cs"/>
        </a:defRPr>
      </a:lvl1pPr>
      <a:lvl2pPr marL="989536" indent="-380591" algn="l" defTabSz="1217890" rtl="0" eaLnBrk="1" latinLnBrk="0" hangingPunct="1">
        <a:spcBef>
          <a:spcPct val="20000"/>
        </a:spcBef>
        <a:buFont typeface="Arial" pitchFamily="34" charset="0"/>
        <a:buChar char="–"/>
        <a:defRPr sz="3197" kern="1200">
          <a:solidFill>
            <a:schemeClr val="tx1"/>
          </a:solidFill>
          <a:latin typeface="+mj-lt"/>
          <a:ea typeface="+mn-ea"/>
          <a:cs typeface="+mn-cs"/>
        </a:defRPr>
      </a:lvl2pPr>
      <a:lvl3pPr marL="1522362" indent="-304474" algn="l" defTabSz="1217890" rtl="0" eaLnBrk="1" latinLnBrk="0" hangingPunct="1">
        <a:spcBef>
          <a:spcPct val="20000"/>
        </a:spcBef>
        <a:buFont typeface="Arial" pitchFamily="34" charset="0"/>
        <a:buChar char="•"/>
        <a:defRPr sz="2397" kern="1200">
          <a:solidFill>
            <a:schemeClr val="tx1"/>
          </a:solidFill>
          <a:latin typeface="+mj-lt"/>
          <a:ea typeface="+mn-ea"/>
          <a:cs typeface="+mn-cs"/>
        </a:defRPr>
      </a:lvl3pPr>
      <a:lvl4pPr marL="2131307" indent="-304474" algn="l" defTabSz="1217890" rtl="0" eaLnBrk="1" latinLnBrk="0" hangingPunct="1">
        <a:spcBef>
          <a:spcPct val="20000"/>
        </a:spcBef>
        <a:buFont typeface="Arial" pitchFamily="34" charset="0"/>
        <a:buChar char="–"/>
        <a:defRPr sz="1997" kern="1200">
          <a:solidFill>
            <a:schemeClr val="tx1"/>
          </a:solidFill>
          <a:latin typeface="+mj-lt"/>
          <a:ea typeface="+mn-ea"/>
          <a:cs typeface="+mn-cs"/>
        </a:defRPr>
      </a:lvl4pPr>
      <a:lvl5pPr marL="2740252" indent="-304474" algn="l" defTabSz="1217890" rtl="0" eaLnBrk="1" latinLnBrk="0" hangingPunct="1">
        <a:spcBef>
          <a:spcPct val="20000"/>
        </a:spcBef>
        <a:buFont typeface="Arial" pitchFamily="34" charset="0"/>
        <a:buChar char="»"/>
        <a:defRPr sz="1997" kern="1200">
          <a:solidFill>
            <a:schemeClr val="tx1"/>
          </a:solidFill>
          <a:latin typeface="+mj-lt"/>
          <a:ea typeface="+mn-ea"/>
          <a:cs typeface="+mn-cs"/>
        </a:defRPr>
      </a:lvl5pPr>
      <a:lvl6pPr marL="3349197" indent="-304474" algn="l" defTabSz="1217890" rtl="0" eaLnBrk="1" latinLnBrk="0" hangingPunct="1">
        <a:spcBef>
          <a:spcPct val="20000"/>
        </a:spcBef>
        <a:buFont typeface="Arial" pitchFamily="34" charset="0"/>
        <a:buChar char="•"/>
        <a:defRPr sz="2697" kern="1200">
          <a:solidFill>
            <a:schemeClr val="tx1"/>
          </a:solidFill>
          <a:latin typeface="+mn-lt"/>
          <a:ea typeface="+mn-ea"/>
          <a:cs typeface="+mn-cs"/>
        </a:defRPr>
      </a:lvl6pPr>
      <a:lvl7pPr marL="3958142" indent="-304474" algn="l" defTabSz="1217890" rtl="0" eaLnBrk="1" latinLnBrk="0" hangingPunct="1">
        <a:spcBef>
          <a:spcPct val="20000"/>
        </a:spcBef>
        <a:buFont typeface="Arial" pitchFamily="34" charset="0"/>
        <a:buChar char="•"/>
        <a:defRPr sz="2697" kern="1200">
          <a:solidFill>
            <a:schemeClr val="tx1"/>
          </a:solidFill>
          <a:latin typeface="+mn-lt"/>
          <a:ea typeface="+mn-ea"/>
          <a:cs typeface="+mn-cs"/>
        </a:defRPr>
      </a:lvl7pPr>
      <a:lvl8pPr marL="4567087" indent="-304474" algn="l" defTabSz="1217890" rtl="0" eaLnBrk="1" latinLnBrk="0" hangingPunct="1">
        <a:spcBef>
          <a:spcPct val="20000"/>
        </a:spcBef>
        <a:buFont typeface="Arial" pitchFamily="34" charset="0"/>
        <a:buChar char="•"/>
        <a:defRPr sz="2697" kern="1200">
          <a:solidFill>
            <a:schemeClr val="tx1"/>
          </a:solidFill>
          <a:latin typeface="+mn-lt"/>
          <a:ea typeface="+mn-ea"/>
          <a:cs typeface="+mn-cs"/>
        </a:defRPr>
      </a:lvl8pPr>
      <a:lvl9pPr marL="5176032" indent="-304474" algn="l" defTabSz="1217890" rtl="0" eaLnBrk="1" latinLnBrk="0" hangingPunct="1">
        <a:spcBef>
          <a:spcPct val="20000"/>
        </a:spcBef>
        <a:buFont typeface="Arial" pitchFamily="34" charset="0"/>
        <a:buChar char="•"/>
        <a:defRPr sz="269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7890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1pPr>
      <a:lvl2pPr marL="608944" algn="l" defTabSz="1217890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2pPr>
      <a:lvl3pPr marL="1217890" algn="l" defTabSz="1217890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3pPr>
      <a:lvl4pPr marL="1826835" algn="l" defTabSz="1217890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4pPr>
      <a:lvl5pPr marL="2435780" algn="l" defTabSz="1217890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5pPr>
      <a:lvl6pPr marL="3044725" algn="l" defTabSz="1217890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6pPr>
      <a:lvl7pPr marL="3653670" algn="l" defTabSz="1217890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7pPr>
      <a:lvl8pPr marL="4262614" algn="l" defTabSz="1217890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8pPr>
      <a:lvl9pPr marL="4871560" algn="l" defTabSz="1217890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Rectangle 108"/>
          <p:cNvSpPr/>
          <p:nvPr/>
        </p:nvSpPr>
        <p:spPr>
          <a:xfrm>
            <a:off x="3589782" y="467168"/>
            <a:ext cx="5012437" cy="79221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spc="-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4182241" y="1830538"/>
            <a:ext cx="3553832" cy="3458621"/>
            <a:chOff x="2592084" y="999597"/>
            <a:chExt cx="5212080" cy="5212080"/>
          </a:xfrm>
          <a:effectLst>
            <a:outerShdw blurRad="508000" dist="38100" dir="8100000" sx="106000" sy="106000" algn="tr" rotWithShape="0">
              <a:prstClr val="black">
                <a:alpha val="18000"/>
              </a:prstClr>
            </a:outerShdw>
          </a:effectLst>
        </p:grpSpPr>
        <p:sp>
          <p:nvSpPr>
            <p:cNvPr id="7" name="Oval 6"/>
            <p:cNvSpPr/>
            <p:nvPr/>
          </p:nvSpPr>
          <p:spPr>
            <a:xfrm>
              <a:off x="2592084" y="999597"/>
              <a:ext cx="5212080" cy="521208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6" name="Oval 5"/>
            <p:cNvSpPr/>
            <p:nvPr/>
          </p:nvSpPr>
          <p:spPr>
            <a:xfrm>
              <a:off x="3049284" y="1456797"/>
              <a:ext cx="4297680" cy="429768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5" name="Oval 4"/>
            <p:cNvSpPr/>
            <p:nvPr/>
          </p:nvSpPr>
          <p:spPr>
            <a:xfrm>
              <a:off x="3506484" y="1913997"/>
              <a:ext cx="3383280" cy="338328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4" name="Oval 3"/>
            <p:cNvSpPr/>
            <p:nvPr/>
          </p:nvSpPr>
          <p:spPr>
            <a:xfrm>
              <a:off x="3963684" y="2371197"/>
              <a:ext cx="2468880" cy="246888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3" name="Oval 2"/>
            <p:cNvSpPr/>
            <p:nvPr/>
          </p:nvSpPr>
          <p:spPr>
            <a:xfrm>
              <a:off x="4420883" y="2828396"/>
              <a:ext cx="1554480" cy="155448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  <a:p>
              <a:pPr algn="ctr"/>
              <a:endParaRPr lang="en-US" dirty="0"/>
            </a:p>
            <a:p>
              <a:pPr algn="ctr"/>
              <a:endParaRPr lang="en-US" dirty="0"/>
            </a:p>
            <a:p>
              <a:pPr algn="ctr"/>
              <a:endParaRPr lang="en-US" dirty="0"/>
            </a:p>
            <a:p>
              <a:pPr algn="ctr"/>
              <a:endParaRPr lang="en-US" dirty="0"/>
            </a:p>
            <a:p>
              <a:pPr algn="ctr"/>
              <a:endParaRPr lang="en-US" dirty="0"/>
            </a:p>
            <a:p>
              <a:pPr algn="ctr"/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endParaRPr lang="en-US" dirty="0"/>
            </a:p>
            <a:p>
              <a:pPr algn="ctr"/>
              <a:endParaRPr lang="en-US" dirty="0"/>
            </a:p>
            <a:p>
              <a:pPr algn="ctr"/>
              <a:endParaRPr lang="en-US" dirty="0"/>
            </a:p>
          </p:txBody>
        </p:sp>
        <p:sp>
          <p:nvSpPr>
            <p:cNvPr id="2" name="Oval 1"/>
            <p:cNvSpPr/>
            <p:nvPr/>
          </p:nvSpPr>
          <p:spPr>
            <a:xfrm>
              <a:off x="4878084" y="3285597"/>
              <a:ext cx="640080" cy="64008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2552606" y="1528011"/>
            <a:ext cx="820175" cy="823007"/>
            <a:chOff x="2695576" y="819150"/>
            <a:chExt cx="907433" cy="935632"/>
          </a:xfrm>
        </p:grpSpPr>
        <p:sp>
          <p:nvSpPr>
            <p:cNvPr id="11" name="Oval 10"/>
            <p:cNvSpPr/>
            <p:nvPr/>
          </p:nvSpPr>
          <p:spPr>
            <a:xfrm>
              <a:off x="2695576" y="819150"/>
              <a:ext cx="907433" cy="93563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grpSp>
          <p:nvGrpSpPr>
            <p:cNvPr id="12" name="Group 9"/>
            <p:cNvGrpSpPr>
              <a:grpSpLocks noChangeAspect="1"/>
            </p:cNvGrpSpPr>
            <p:nvPr/>
          </p:nvGrpSpPr>
          <p:grpSpPr bwMode="auto">
            <a:xfrm>
              <a:off x="2953083" y="1064724"/>
              <a:ext cx="392419" cy="444485"/>
              <a:chOff x="993" y="1962"/>
              <a:chExt cx="274" cy="301"/>
            </a:xfrm>
            <a:solidFill>
              <a:schemeClr val="bg1"/>
            </a:solidFill>
          </p:grpSpPr>
          <p:sp>
            <p:nvSpPr>
              <p:cNvPr id="13" name="Freeform 11"/>
              <p:cNvSpPr>
                <a:spLocks noEditPoints="1"/>
              </p:cNvSpPr>
              <p:nvPr/>
            </p:nvSpPr>
            <p:spPr bwMode="auto">
              <a:xfrm>
                <a:off x="1038" y="2008"/>
                <a:ext cx="184" cy="255"/>
              </a:xfrm>
              <a:custGeom>
                <a:avLst/>
                <a:gdLst>
                  <a:gd name="T0" fmla="*/ 750 w 2029"/>
                  <a:gd name="T1" fmla="*/ 299 h 2800"/>
                  <a:gd name="T2" fmla="*/ 479 w 2029"/>
                  <a:gd name="T3" fmla="*/ 466 h 2800"/>
                  <a:gd name="T4" fmla="*/ 304 w 2029"/>
                  <a:gd name="T5" fmla="*/ 723 h 2800"/>
                  <a:gd name="T6" fmla="*/ 259 w 2029"/>
                  <a:gd name="T7" fmla="*/ 1034 h 2800"/>
                  <a:gd name="T8" fmla="*/ 314 w 2029"/>
                  <a:gd name="T9" fmla="*/ 1283 h 2800"/>
                  <a:gd name="T10" fmla="*/ 414 w 2029"/>
                  <a:gd name="T11" fmla="*/ 1472 h 2800"/>
                  <a:gd name="T12" fmla="*/ 530 w 2029"/>
                  <a:gd name="T13" fmla="*/ 1646 h 2800"/>
                  <a:gd name="T14" fmla="*/ 603 w 2029"/>
                  <a:gd name="T15" fmla="*/ 1843 h 2800"/>
                  <a:gd name="T16" fmla="*/ 647 w 2029"/>
                  <a:gd name="T17" fmla="*/ 1978 h 2800"/>
                  <a:gd name="T18" fmla="*/ 1346 w 2029"/>
                  <a:gd name="T19" fmla="*/ 2011 h 2800"/>
                  <a:gd name="T20" fmla="*/ 1421 w 2029"/>
                  <a:gd name="T21" fmla="*/ 1912 h 2800"/>
                  <a:gd name="T22" fmla="*/ 1460 w 2029"/>
                  <a:gd name="T23" fmla="*/ 1721 h 2800"/>
                  <a:gd name="T24" fmla="*/ 1570 w 2029"/>
                  <a:gd name="T25" fmla="*/ 1538 h 2800"/>
                  <a:gd name="T26" fmla="*/ 1678 w 2029"/>
                  <a:gd name="T27" fmla="*/ 1364 h 2800"/>
                  <a:gd name="T28" fmla="*/ 1756 w 2029"/>
                  <a:gd name="T29" fmla="*/ 1143 h 2800"/>
                  <a:gd name="T30" fmla="*/ 1760 w 2029"/>
                  <a:gd name="T31" fmla="*/ 844 h 2800"/>
                  <a:gd name="T32" fmla="*/ 1634 w 2029"/>
                  <a:gd name="T33" fmla="*/ 559 h 2800"/>
                  <a:gd name="T34" fmla="*/ 1397 w 2029"/>
                  <a:gd name="T35" fmla="*/ 352 h 2800"/>
                  <a:gd name="T36" fmla="*/ 1084 w 2029"/>
                  <a:gd name="T37" fmla="*/ 258 h 2800"/>
                  <a:gd name="T38" fmla="*/ 1258 w 2029"/>
                  <a:gd name="T39" fmla="*/ 29 h 2800"/>
                  <a:gd name="T40" fmla="*/ 1613 w 2029"/>
                  <a:gd name="T41" fmla="*/ 188 h 2800"/>
                  <a:gd name="T42" fmla="*/ 1877 w 2029"/>
                  <a:gd name="T43" fmla="*/ 461 h 2800"/>
                  <a:gd name="T44" fmla="*/ 2015 w 2029"/>
                  <a:gd name="T45" fmla="*/ 815 h 2800"/>
                  <a:gd name="T46" fmla="*/ 2013 w 2029"/>
                  <a:gd name="T47" fmla="*/ 1166 h 2800"/>
                  <a:gd name="T48" fmla="*/ 1934 w 2029"/>
                  <a:gd name="T49" fmla="*/ 1424 h 2800"/>
                  <a:gd name="T50" fmla="*/ 1825 w 2029"/>
                  <a:gd name="T51" fmla="*/ 1617 h 2800"/>
                  <a:gd name="T52" fmla="*/ 1714 w 2029"/>
                  <a:gd name="T53" fmla="*/ 1785 h 2800"/>
                  <a:gd name="T54" fmla="*/ 1677 w 2029"/>
                  <a:gd name="T55" fmla="*/ 1934 h 2800"/>
                  <a:gd name="T56" fmla="*/ 1572 w 2029"/>
                  <a:gd name="T57" fmla="*/ 2150 h 2800"/>
                  <a:gd name="T58" fmla="*/ 1487 w 2029"/>
                  <a:gd name="T59" fmla="*/ 2294 h 2800"/>
                  <a:gd name="T60" fmla="*/ 1480 w 2029"/>
                  <a:gd name="T61" fmla="*/ 2429 h 2800"/>
                  <a:gd name="T62" fmla="*/ 1476 w 2029"/>
                  <a:gd name="T63" fmla="*/ 2492 h 2800"/>
                  <a:gd name="T64" fmla="*/ 1446 w 2029"/>
                  <a:gd name="T65" fmla="*/ 2575 h 2800"/>
                  <a:gd name="T66" fmla="*/ 1340 w 2029"/>
                  <a:gd name="T67" fmla="*/ 2666 h 2800"/>
                  <a:gd name="T68" fmla="*/ 1184 w 2029"/>
                  <a:gd name="T69" fmla="*/ 2779 h 2800"/>
                  <a:gd name="T70" fmla="*/ 891 w 2029"/>
                  <a:gd name="T71" fmla="*/ 2798 h 2800"/>
                  <a:gd name="T72" fmla="*/ 762 w 2029"/>
                  <a:gd name="T73" fmla="*/ 2698 h 2800"/>
                  <a:gd name="T74" fmla="*/ 607 w 2029"/>
                  <a:gd name="T75" fmla="*/ 2606 h 2800"/>
                  <a:gd name="T76" fmla="*/ 556 w 2029"/>
                  <a:gd name="T77" fmla="*/ 2509 h 2800"/>
                  <a:gd name="T78" fmla="*/ 551 w 2029"/>
                  <a:gd name="T79" fmla="*/ 2466 h 2800"/>
                  <a:gd name="T80" fmla="*/ 545 w 2029"/>
                  <a:gd name="T81" fmla="*/ 2350 h 2800"/>
                  <a:gd name="T82" fmla="*/ 538 w 2029"/>
                  <a:gd name="T83" fmla="*/ 2221 h 2800"/>
                  <a:gd name="T84" fmla="*/ 376 w 2029"/>
                  <a:gd name="T85" fmla="*/ 2025 h 2800"/>
                  <a:gd name="T86" fmla="*/ 340 w 2029"/>
                  <a:gd name="T87" fmla="*/ 1839 h 2800"/>
                  <a:gd name="T88" fmla="*/ 248 w 2029"/>
                  <a:gd name="T89" fmla="*/ 1682 h 2800"/>
                  <a:gd name="T90" fmla="*/ 138 w 2029"/>
                  <a:gd name="T91" fmla="*/ 1508 h 2800"/>
                  <a:gd name="T92" fmla="*/ 41 w 2029"/>
                  <a:gd name="T93" fmla="*/ 1278 h 2800"/>
                  <a:gd name="T94" fmla="*/ 0 w 2029"/>
                  <a:gd name="T95" fmla="*/ 973 h 2800"/>
                  <a:gd name="T96" fmla="*/ 80 w 2029"/>
                  <a:gd name="T97" fmla="*/ 595 h 2800"/>
                  <a:gd name="T98" fmla="*/ 298 w 2029"/>
                  <a:gd name="T99" fmla="*/ 286 h 2800"/>
                  <a:gd name="T100" fmla="*/ 621 w 2029"/>
                  <a:gd name="T101" fmla="*/ 77 h 2800"/>
                  <a:gd name="T102" fmla="*/ 1014 w 2029"/>
                  <a:gd name="T103" fmla="*/ 0 h 28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029" h="2800">
                    <a:moveTo>
                      <a:pt x="1014" y="255"/>
                    </a:moveTo>
                    <a:lnTo>
                      <a:pt x="945" y="258"/>
                    </a:lnTo>
                    <a:lnTo>
                      <a:pt x="878" y="266"/>
                    </a:lnTo>
                    <a:lnTo>
                      <a:pt x="813" y="281"/>
                    </a:lnTo>
                    <a:lnTo>
                      <a:pt x="750" y="299"/>
                    </a:lnTo>
                    <a:lnTo>
                      <a:pt x="690" y="324"/>
                    </a:lnTo>
                    <a:lnTo>
                      <a:pt x="632" y="354"/>
                    </a:lnTo>
                    <a:lnTo>
                      <a:pt x="578" y="387"/>
                    </a:lnTo>
                    <a:lnTo>
                      <a:pt x="527" y="424"/>
                    </a:lnTo>
                    <a:lnTo>
                      <a:pt x="479" y="466"/>
                    </a:lnTo>
                    <a:lnTo>
                      <a:pt x="435" y="511"/>
                    </a:lnTo>
                    <a:lnTo>
                      <a:pt x="396" y="559"/>
                    </a:lnTo>
                    <a:lnTo>
                      <a:pt x="361" y="611"/>
                    </a:lnTo>
                    <a:lnTo>
                      <a:pt x="330" y="666"/>
                    </a:lnTo>
                    <a:lnTo>
                      <a:pt x="304" y="723"/>
                    </a:lnTo>
                    <a:lnTo>
                      <a:pt x="284" y="783"/>
                    </a:lnTo>
                    <a:lnTo>
                      <a:pt x="270" y="844"/>
                    </a:lnTo>
                    <a:lnTo>
                      <a:pt x="260" y="908"/>
                    </a:lnTo>
                    <a:lnTo>
                      <a:pt x="257" y="973"/>
                    </a:lnTo>
                    <a:lnTo>
                      <a:pt x="259" y="1034"/>
                    </a:lnTo>
                    <a:lnTo>
                      <a:pt x="264" y="1090"/>
                    </a:lnTo>
                    <a:lnTo>
                      <a:pt x="273" y="1143"/>
                    </a:lnTo>
                    <a:lnTo>
                      <a:pt x="284" y="1193"/>
                    </a:lnTo>
                    <a:lnTo>
                      <a:pt x="298" y="1240"/>
                    </a:lnTo>
                    <a:lnTo>
                      <a:pt x="314" y="1283"/>
                    </a:lnTo>
                    <a:lnTo>
                      <a:pt x="331" y="1325"/>
                    </a:lnTo>
                    <a:lnTo>
                      <a:pt x="351" y="1364"/>
                    </a:lnTo>
                    <a:lnTo>
                      <a:pt x="371" y="1402"/>
                    </a:lnTo>
                    <a:lnTo>
                      <a:pt x="393" y="1437"/>
                    </a:lnTo>
                    <a:lnTo>
                      <a:pt x="414" y="1472"/>
                    </a:lnTo>
                    <a:lnTo>
                      <a:pt x="437" y="1505"/>
                    </a:lnTo>
                    <a:lnTo>
                      <a:pt x="458" y="1537"/>
                    </a:lnTo>
                    <a:lnTo>
                      <a:pt x="483" y="1573"/>
                    </a:lnTo>
                    <a:lnTo>
                      <a:pt x="507" y="1610"/>
                    </a:lnTo>
                    <a:lnTo>
                      <a:pt x="530" y="1646"/>
                    </a:lnTo>
                    <a:lnTo>
                      <a:pt x="551" y="1683"/>
                    </a:lnTo>
                    <a:lnTo>
                      <a:pt x="569" y="1721"/>
                    </a:lnTo>
                    <a:lnTo>
                      <a:pt x="584" y="1760"/>
                    </a:lnTo>
                    <a:lnTo>
                      <a:pt x="595" y="1800"/>
                    </a:lnTo>
                    <a:lnTo>
                      <a:pt x="603" y="1843"/>
                    </a:lnTo>
                    <a:lnTo>
                      <a:pt x="605" y="1888"/>
                    </a:lnTo>
                    <a:lnTo>
                      <a:pt x="608" y="1912"/>
                    </a:lnTo>
                    <a:lnTo>
                      <a:pt x="617" y="1936"/>
                    </a:lnTo>
                    <a:lnTo>
                      <a:pt x="630" y="1958"/>
                    </a:lnTo>
                    <a:lnTo>
                      <a:pt x="647" y="1978"/>
                    </a:lnTo>
                    <a:lnTo>
                      <a:pt x="665" y="1996"/>
                    </a:lnTo>
                    <a:lnTo>
                      <a:pt x="683" y="2011"/>
                    </a:lnTo>
                    <a:lnTo>
                      <a:pt x="701" y="2025"/>
                    </a:lnTo>
                    <a:lnTo>
                      <a:pt x="1328" y="2025"/>
                    </a:lnTo>
                    <a:lnTo>
                      <a:pt x="1346" y="2011"/>
                    </a:lnTo>
                    <a:lnTo>
                      <a:pt x="1364" y="1996"/>
                    </a:lnTo>
                    <a:lnTo>
                      <a:pt x="1383" y="1978"/>
                    </a:lnTo>
                    <a:lnTo>
                      <a:pt x="1399" y="1958"/>
                    </a:lnTo>
                    <a:lnTo>
                      <a:pt x="1412" y="1936"/>
                    </a:lnTo>
                    <a:lnTo>
                      <a:pt x="1421" y="1912"/>
                    </a:lnTo>
                    <a:lnTo>
                      <a:pt x="1424" y="1888"/>
                    </a:lnTo>
                    <a:lnTo>
                      <a:pt x="1426" y="1843"/>
                    </a:lnTo>
                    <a:lnTo>
                      <a:pt x="1434" y="1800"/>
                    </a:lnTo>
                    <a:lnTo>
                      <a:pt x="1445" y="1760"/>
                    </a:lnTo>
                    <a:lnTo>
                      <a:pt x="1460" y="1721"/>
                    </a:lnTo>
                    <a:lnTo>
                      <a:pt x="1478" y="1684"/>
                    </a:lnTo>
                    <a:lnTo>
                      <a:pt x="1498" y="1646"/>
                    </a:lnTo>
                    <a:lnTo>
                      <a:pt x="1520" y="1610"/>
                    </a:lnTo>
                    <a:lnTo>
                      <a:pt x="1545" y="1574"/>
                    </a:lnTo>
                    <a:lnTo>
                      <a:pt x="1570" y="1538"/>
                    </a:lnTo>
                    <a:lnTo>
                      <a:pt x="1592" y="1506"/>
                    </a:lnTo>
                    <a:lnTo>
                      <a:pt x="1614" y="1473"/>
                    </a:lnTo>
                    <a:lnTo>
                      <a:pt x="1636" y="1438"/>
                    </a:lnTo>
                    <a:lnTo>
                      <a:pt x="1658" y="1402"/>
                    </a:lnTo>
                    <a:lnTo>
                      <a:pt x="1678" y="1364"/>
                    </a:lnTo>
                    <a:lnTo>
                      <a:pt x="1698" y="1325"/>
                    </a:lnTo>
                    <a:lnTo>
                      <a:pt x="1715" y="1283"/>
                    </a:lnTo>
                    <a:lnTo>
                      <a:pt x="1731" y="1240"/>
                    </a:lnTo>
                    <a:lnTo>
                      <a:pt x="1745" y="1193"/>
                    </a:lnTo>
                    <a:lnTo>
                      <a:pt x="1756" y="1143"/>
                    </a:lnTo>
                    <a:lnTo>
                      <a:pt x="1765" y="1090"/>
                    </a:lnTo>
                    <a:lnTo>
                      <a:pt x="1770" y="1034"/>
                    </a:lnTo>
                    <a:lnTo>
                      <a:pt x="1772" y="973"/>
                    </a:lnTo>
                    <a:lnTo>
                      <a:pt x="1769" y="908"/>
                    </a:lnTo>
                    <a:lnTo>
                      <a:pt x="1760" y="844"/>
                    </a:lnTo>
                    <a:lnTo>
                      <a:pt x="1745" y="782"/>
                    </a:lnTo>
                    <a:lnTo>
                      <a:pt x="1725" y="723"/>
                    </a:lnTo>
                    <a:lnTo>
                      <a:pt x="1700" y="666"/>
                    </a:lnTo>
                    <a:lnTo>
                      <a:pt x="1668" y="610"/>
                    </a:lnTo>
                    <a:lnTo>
                      <a:pt x="1634" y="559"/>
                    </a:lnTo>
                    <a:lnTo>
                      <a:pt x="1594" y="511"/>
                    </a:lnTo>
                    <a:lnTo>
                      <a:pt x="1550" y="466"/>
                    </a:lnTo>
                    <a:lnTo>
                      <a:pt x="1503" y="424"/>
                    </a:lnTo>
                    <a:lnTo>
                      <a:pt x="1451" y="386"/>
                    </a:lnTo>
                    <a:lnTo>
                      <a:pt x="1397" y="352"/>
                    </a:lnTo>
                    <a:lnTo>
                      <a:pt x="1339" y="324"/>
                    </a:lnTo>
                    <a:lnTo>
                      <a:pt x="1278" y="299"/>
                    </a:lnTo>
                    <a:lnTo>
                      <a:pt x="1216" y="281"/>
                    </a:lnTo>
                    <a:lnTo>
                      <a:pt x="1151" y="266"/>
                    </a:lnTo>
                    <a:lnTo>
                      <a:pt x="1084" y="258"/>
                    </a:lnTo>
                    <a:lnTo>
                      <a:pt x="1014" y="255"/>
                    </a:lnTo>
                    <a:close/>
                    <a:moveTo>
                      <a:pt x="1014" y="0"/>
                    </a:moveTo>
                    <a:lnTo>
                      <a:pt x="1097" y="3"/>
                    </a:lnTo>
                    <a:lnTo>
                      <a:pt x="1179" y="13"/>
                    </a:lnTo>
                    <a:lnTo>
                      <a:pt x="1258" y="29"/>
                    </a:lnTo>
                    <a:lnTo>
                      <a:pt x="1335" y="50"/>
                    </a:lnTo>
                    <a:lnTo>
                      <a:pt x="1408" y="77"/>
                    </a:lnTo>
                    <a:lnTo>
                      <a:pt x="1480" y="109"/>
                    </a:lnTo>
                    <a:lnTo>
                      <a:pt x="1548" y="147"/>
                    </a:lnTo>
                    <a:lnTo>
                      <a:pt x="1613" y="188"/>
                    </a:lnTo>
                    <a:lnTo>
                      <a:pt x="1673" y="235"/>
                    </a:lnTo>
                    <a:lnTo>
                      <a:pt x="1731" y="286"/>
                    </a:lnTo>
                    <a:lnTo>
                      <a:pt x="1783" y="340"/>
                    </a:lnTo>
                    <a:lnTo>
                      <a:pt x="1833" y="399"/>
                    </a:lnTo>
                    <a:lnTo>
                      <a:pt x="1877" y="461"/>
                    </a:lnTo>
                    <a:lnTo>
                      <a:pt x="1915" y="526"/>
                    </a:lnTo>
                    <a:lnTo>
                      <a:pt x="1949" y="595"/>
                    </a:lnTo>
                    <a:lnTo>
                      <a:pt x="1976" y="667"/>
                    </a:lnTo>
                    <a:lnTo>
                      <a:pt x="1999" y="739"/>
                    </a:lnTo>
                    <a:lnTo>
                      <a:pt x="2015" y="815"/>
                    </a:lnTo>
                    <a:lnTo>
                      <a:pt x="2025" y="893"/>
                    </a:lnTo>
                    <a:lnTo>
                      <a:pt x="2029" y="973"/>
                    </a:lnTo>
                    <a:lnTo>
                      <a:pt x="2026" y="1041"/>
                    </a:lnTo>
                    <a:lnTo>
                      <a:pt x="2021" y="1105"/>
                    </a:lnTo>
                    <a:lnTo>
                      <a:pt x="2013" y="1166"/>
                    </a:lnTo>
                    <a:lnTo>
                      <a:pt x="2001" y="1224"/>
                    </a:lnTo>
                    <a:lnTo>
                      <a:pt x="1988" y="1278"/>
                    </a:lnTo>
                    <a:lnTo>
                      <a:pt x="1972" y="1329"/>
                    </a:lnTo>
                    <a:lnTo>
                      <a:pt x="1953" y="1378"/>
                    </a:lnTo>
                    <a:lnTo>
                      <a:pt x="1934" y="1424"/>
                    </a:lnTo>
                    <a:lnTo>
                      <a:pt x="1913" y="1466"/>
                    </a:lnTo>
                    <a:lnTo>
                      <a:pt x="1892" y="1507"/>
                    </a:lnTo>
                    <a:lnTo>
                      <a:pt x="1869" y="1546"/>
                    </a:lnTo>
                    <a:lnTo>
                      <a:pt x="1847" y="1583"/>
                    </a:lnTo>
                    <a:lnTo>
                      <a:pt x="1825" y="1617"/>
                    </a:lnTo>
                    <a:lnTo>
                      <a:pt x="1803" y="1649"/>
                    </a:lnTo>
                    <a:lnTo>
                      <a:pt x="1781" y="1681"/>
                    </a:lnTo>
                    <a:lnTo>
                      <a:pt x="1756" y="1719"/>
                    </a:lnTo>
                    <a:lnTo>
                      <a:pt x="1733" y="1753"/>
                    </a:lnTo>
                    <a:lnTo>
                      <a:pt x="1714" y="1785"/>
                    </a:lnTo>
                    <a:lnTo>
                      <a:pt x="1700" y="1813"/>
                    </a:lnTo>
                    <a:lnTo>
                      <a:pt x="1689" y="1839"/>
                    </a:lnTo>
                    <a:lnTo>
                      <a:pt x="1682" y="1864"/>
                    </a:lnTo>
                    <a:lnTo>
                      <a:pt x="1680" y="1888"/>
                    </a:lnTo>
                    <a:lnTo>
                      <a:pt x="1677" y="1934"/>
                    </a:lnTo>
                    <a:lnTo>
                      <a:pt x="1667" y="1980"/>
                    </a:lnTo>
                    <a:lnTo>
                      <a:pt x="1652" y="2025"/>
                    </a:lnTo>
                    <a:lnTo>
                      <a:pt x="1630" y="2068"/>
                    </a:lnTo>
                    <a:lnTo>
                      <a:pt x="1604" y="2110"/>
                    </a:lnTo>
                    <a:lnTo>
                      <a:pt x="1572" y="2150"/>
                    </a:lnTo>
                    <a:lnTo>
                      <a:pt x="1534" y="2187"/>
                    </a:lnTo>
                    <a:lnTo>
                      <a:pt x="1491" y="2221"/>
                    </a:lnTo>
                    <a:lnTo>
                      <a:pt x="1490" y="2242"/>
                    </a:lnTo>
                    <a:lnTo>
                      <a:pt x="1489" y="2267"/>
                    </a:lnTo>
                    <a:lnTo>
                      <a:pt x="1487" y="2294"/>
                    </a:lnTo>
                    <a:lnTo>
                      <a:pt x="1486" y="2322"/>
                    </a:lnTo>
                    <a:lnTo>
                      <a:pt x="1484" y="2350"/>
                    </a:lnTo>
                    <a:lnTo>
                      <a:pt x="1483" y="2378"/>
                    </a:lnTo>
                    <a:lnTo>
                      <a:pt x="1481" y="2405"/>
                    </a:lnTo>
                    <a:lnTo>
                      <a:pt x="1480" y="2429"/>
                    </a:lnTo>
                    <a:lnTo>
                      <a:pt x="1479" y="2449"/>
                    </a:lnTo>
                    <a:lnTo>
                      <a:pt x="1478" y="2466"/>
                    </a:lnTo>
                    <a:lnTo>
                      <a:pt x="1478" y="2476"/>
                    </a:lnTo>
                    <a:lnTo>
                      <a:pt x="1476" y="2479"/>
                    </a:lnTo>
                    <a:lnTo>
                      <a:pt x="1476" y="2492"/>
                    </a:lnTo>
                    <a:lnTo>
                      <a:pt x="1474" y="2506"/>
                    </a:lnTo>
                    <a:lnTo>
                      <a:pt x="1470" y="2522"/>
                    </a:lnTo>
                    <a:lnTo>
                      <a:pt x="1465" y="2539"/>
                    </a:lnTo>
                    <a:lnTo>
                      <a:pt x="1457" y="2557"/>
                    </a:lnTo>
                    <a:lnTo>
                      <a:pt x="1446" y="2575"/>
                    </a:lnTo>
                    <a:lnTo>
                      <a:pt x="1432" y="2594"/>
                    </a:lnTo>
                    <a:lnTo>
                      <a:pt x="1416" y="2613"/>
                    </a:lnTo>
                    <a:lnTo>
                      <a:pt x="1395" y="2631"/>
                    </a:lnTo>
                    <a:lnTo>
                      <a:pt x="1370" y="2650"/>
                    </a:lnTo>
                    <a:lnTo>
                      <a:pt x="1340" y="2666"/>
                    </a:lnTo>
                    <a:lnTo>
                      <a:pt x="1307" y="2683"/>
                    </a:lnTo>
                    <a:lnTo>
                      <a:pt x="1267" y="2698"/>
                    </a:lnTo>
                    <a:lnTo>
                      <a:pt x="1244" y="2727"/>
                    </a:lnTo>
                    <a:lnTo>
                      <a:pt x="1216" y="2754"/>
                    </a:lnTo>
                    <a:lnTo>
                      <a:pt x="1184" y="2779"/>
                    </a:lnTo>
                    <a:lnTo>
                      <a:pt x="1162" y="2790"/>
                    </a:lnTo>
                    <a:lnTo>
                      <a:pt x="1138" y="2798"/>
                    </a:lnTo>
                    <a:lnTo>
                      <a:pt x="1113" y="2800"/>
                    </a:lnTo>
                    <a:lnTo>
                      <a:pt x="916" y="2800"/>
                    </a:lnTo>
                    <a:lnTo>
                      <a:pt x="891" y="2798"/>
                    </a:lnTo>
                    <a:lnTo>
                      <a:pt x="867" y="2790"/>
                    </a:lnTo>
                    <a:lnTo>
                      <a:pt x="845" y="2779"/>
                    </a:lnTo>
                    <a:lnTo>
                      <a:pt x="813" y="2754"/>
                    </a:lnTo>
                    <a:lnTo>
                      <a:pt x="785" y="2727"/>
                    </a:lnTo>
                    <a:lnTo>
                      <a:pt x="762" y="2698"/>
                    </a:lnTo>
                    <a:lnTo>
                      <a:pt x="720" y="2681"/>
                    </a:lnTo>
                    <a:lnTo>
                      <a:pt x="684" y="2664"/>
                    </a:lnTo>
                    <a:lnTo>
                      <a:pt x="653" y="2646"/>
                    </a:lnTo>
                    <a:lnTo>
                      <a:pt x="628" y="2626"/>
                    </a:lnTo>
                    <a:lnTo>
                      <a:pt x="607" y="2606"/>
                    </a:lnTo>
                    <a:lnTo>
                      <a:pt x="590" y="2585"/>
                    </a:lnTo>
                    <a:lnTo>
                      <a:pt x="578" y="2566"/>
                    </a:lnTo>
                    <a:lnTo>
                      <a:pt x="567" y="2546"/>
                    </a:lnTo>
                    <a:lnTo>
                      <a:pt x="561" y="2527"/>
                    </a:lnTo>
                    <a:lnTo>
                      <a:pt x="556" y="2509"/>
                    </a:lnTo>
                    <a:lnTo>
                      <a:pt x="554" y="2494"/>
                    </a:lnTo>
                    <a:lnTo>
                      <a:pt x="552" y="2479"/>
                    </a:lnTo>
                    <a:lnTo>
                      <a:pt x="552" y="2479"/>
                    </a:lnTo>
                    <a:lnTo>
                      <a:pt x="552" y="2476"/>
                    </a:lnTo>
                    <a:lnTo>
                      <a:pt x="551" y="2466"/>
                    </a:lnTo>
                    <a:lnTo>
                      <a:pt x="550" y="2449"/>
                    </a:lnTo>
                    <a:lnTo>
                      <a:pt x="549" y="2429"/>
                    </a:lnTo>
                    <a:lnTo>
                      <a:pt x="548" y="2405"/>
                    </a:lnTo>
                    <a:lnTo>
                      <a:pt x="546" y="2378"/>
                    </a:lnTo>
                    <a:lnTo>
                      <a:pt x="545" y="2350"/>
                    </a:lnTo>
                    <a:lnTo>
                      <a:pt x="543" y="2322"/>
                    </a:lnTo>
                    <a:lnTo>
                      <a:pt x="542" y="2294"/>
                    </a:lnTo>
                    <a:lnTo>
                      <a:pt x="540" y="2267"/>
                    </a:lnTo>
                    <a:lnTo>
                      <a:pt x="539" y="2242"/>
                    </a:lnTo>
                    <a:lnTo>
                      <a:pt x="538" y="2221"/>
                    </a:lnTo>
                    <a:lnTo>
                      <a:pt x="495" y="2187"/>
                    </a:lnTo>
                    <a:lnTo>
                      <a:pt x="457" y="2150"/>
                    </a:lnTo>
                    <a:lnTo>
                      <a:pt x="425" y="2110"/>
                    </a:lnTo>
                    <a:lnTo>
                      <a:pt x="398" y="2068"/>
                    </a:lnTo>
                    <a:lnTo>
                      <a:pt x="376" y="2025"/>
                    </a:lnTo>
                    <a:lnTo>
                      <a:pt x="362" y="1980"/>
                    </a:lnTo>
                    <a:lnTo>
                      <a:pt x="352" y="1934"/>
                    </a:lnTo>
                    <a:lnTo>
                      <a:pt x="349" y="1888"/>
                    </a:lnTo>
                    <a:lnTo>
                      <a:pt x="347" y="1864"/>
                    </a:lnTo>
                    <a:lnTo>
                      <a:pt x="340" y="1839"/>
                    </a:lnTo>
                    <a:lnTo>
                      <a:pt x="329" y="1813"/>
                    </a:lnTo>
                    <a:lnTo>
                      <a:pt x="315" y="1785"/>
                    </a:lnTo>
                    <a:lnTo>
                      <a:pt x="296" y="1753"/>
                    </a:lnTo>
                    <a:lnTo>
                      <a:pt x="274" y="1719"/>
                    </a:lnTo>
                    <a:lnTo>
                      <a:pt x="248" y="1682"/>
                    </a:lnTo>
                    <a:lnTo>
                      <a:pt x="227" y="1650"/>
                    </a:lnTo>
                    <a:lnTo>
                      <a:pt x="205" y="1617"/>
                    </a:lnTo>
                    <a:lnTo>
                      <a:pt x="182" y="1583"/>
                    </a:lnTo>
                    <a:lnTo>
                      <a:pt x="160" y="1546"/>
                    </a:lnTo>
                    <a:lnTo>
                      <a:pt x="138" y="1508"/>
                    </a:lnTo>
                    <a:lnTo>
                      <a:pt x="116" y="1466"/>
                    </a:lnTo>
                    <a:lnTo>
                      <a:pt x="95" y="1424"/>
                    </a:lnTo>
                    <a:lnTo>
                      <a:pt x="76" y="1378"/>
                    </a:lnTo>
                    <a:lnTo>
                      <a:pt x="57" y="1329"/>
                    </a:lnTo>
                    <a:lnTo>
                      <a:pt x="41" y="1278"/>
                    </a:lnTo>
                    <a:lnTo>
                      <a:pt x="28" y="1224"/>
                    </a:lnTo>
                    <a:lnTo>
                      <a:pt x="16" y="1166"/>
                    </a:lnTo>
                    <a:lnTo>
                      <a:pt x="8" y="1105"/>
                    </a:lnTo>
                    <a:lnTo>
                      <a:pt x="2" y="1041"/>
                    </a:lnTo>
                    <a:lnTo>
                      <a:pt x="0" y="973"/>
                    </a:lnTo>
                    <a:lnTo>
                      <a:pt x="4" y="893"/>
                    </a:lnTo>
                    <a:lnTo>
                      <a:pt x="14" y="815"/>
                    </a:lnTo>
                    <a:lnTo>
                      <a:pt x="30" y="739"/>
                    </a:lnTo>
                    <a:lnTo>
                      <a:pt x="53" y="667"/>
                    </a:lnTo>
                    <a:lnTo>
                      <a:pt x="80" y="595"/>
                    </a:lnTo>
                    <a:lnTo>
                      <a:pt x="114" y="526"/>
                    </a:lnTo>
                    <a:lnTo>
                      <a:pt x="152" y="461"/>
                    </a:lnTo>
                    <a:lnTo>
                      <a:pt x="196" y="399"/>
                    </a:lnTo>
                    <a:lnTo>
                      <a:pt x="246" y="340"/>
                    </a:lnTo>
                    <a:lnTo>
                      <a:pt x="298" y="286"/>
                    </a:lnTo>
                    <a:lnTo>
                      <a:pt x="356" y="235"/>
                    </a:lnTo>
                    <a:lnTo>
                      <a:pt x="416" y="188"/>
                    </a:lnTo>
                    <a:lnTo>
                      <a:pt x="481" y="147"/>
                    </a:lnTo>
                    <a:lnTo>
                      <a:pt x="549" y="109"/>
                    </a:lnTo>
                    <a:lnTo>
                      <a:pt x="621" y="77"/>
                    </a:lnTo>
                    <a:lnTo>
                      <a:pt x="695" y="50"/>
                    </a:lnTo>
                    <a:lnTo>
                      <a:pt x="771" y="29"/>
                    </a:lnTo>
                    <a:lnTo>
                      <a:pt x="850" y="13"/>
                    </a:lnTo>
                    <a:lnTo>
                      <a:pt x="932" y="3"/>
                    </a:lnTo>
                    <a:lnTo>
                      <a:pt x="101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" name="Freeform 12"/>
              <p:cNvSpPr>
                <a:spLocks/>
              </p:cNvSpPr>
              <p:nvPr/>
            </p:nvSpPr>
            <p:spPr bwMode="auto">
              <a:xfrm>
                <a:off x="1124" y="1962"/>
                <a:ext cx="12" cy="29"/>
              </a:xfrm>
              <a:custGeom>
                <a:avLst/>
                <a:gdLst>
                  <a:gd name="T0" fmla="*/ 63 w 127"/>
                  <a:gd name="T1" fmla="*/ 0 h 318"/>
                  <a:gd name="T2" fmla="*/ 63 w 127"/>
                  <a:gd name="T3" fmla="*/ 0 h 318"/>
                  <a:gd name="T4" fmla="*/ 80 w 127"/>
                  <a:gd name="T5" fmla="*/ 2 h 318"/>
                  <a:gd name="T6" fmla="*/ 96 w 127"/>
                  <a:gd name="T7" fmla="*/ 9 h 318"/>
                  <a:gd name="T8" fmla="*/ 109 w 127"/>
                  <a:gd name="T9" fmla="*/ 19 h 318"/>
                  <a:gd name="T10" fmla="*/ 119 w 127"/>
                  <a:gd name="T11" fmla="*/ 32 h 318"/>
                  <a:gd name="T12" fmla="*/ 125 w 127"/>
                  <a:gd name="T13" fmla="*/ 47 h 318"/>
                  <a:gd name="T14" fmla="*/ 127 w 127"/>
                  <a:gd name="T15" fmla="*/ 64 h 318"/>
                  <a:gd name="T16" fmla="*/ 127 w 127"/>
                  <a:gd name="T17" fmla="*/ 254 h 318"/>
                  <a:gd name="T18" fmla="*/ 125 w 127"/>
                  <a:gd name="T19" fmla="*/ 272 h 318"/>
                  <a:gd name="T20" fmla="*/ 119 w 127"/>
                  <a:gd name="T21" fmla="*/ 286 h 318"/>
                  <a:gd name="T22" fmla="*/ 109 w 127"/>
                  <a:gd name="T23" fmla="*/ 300 h 318"/>
                  <a:gd name="T24" fmla="*/ 96 w 127"/>
                  <a:gd name="T25" fmla="*/ 309 h 318"/>
                  <a:gd name="T26" fmla="*/ 80 w 127"/>
                  <a:gd name="T27" fmla="*/ 315 h 318"/>
                  <a:gd name="T28" fmla="*/ 63 w 127"/>
                  <a:gd name="T29" fmla="*/ 318 h 318"/>
                  <a:gd name="T30" fmla="*/ 47 w 127"/>
                  <a:gd name="T31" fmla="*/ 315 h 318"/>
                  <a:gd name="T32" fmla="*/ 31 w 127"/>
                  <a:gd name="T33" fmla="*/ 309 h 318"/>
                  <a:gd name="T34" fmla="*/ 18 w 127"/>
                  <a:gd name="T35" fmla="*/ 300 h 318"/>
                  <a:gd name="T36" fmla="*/ 8 w 127"/>
                  <a:gd name="T37" fmla="*/ 286 h 318"/>
                  <a:gd name="T38" fmla="*/ 2 w 127"/>
                  <a:gd name="T39" fmla="*/ 272 h 318"/>
                  <a:gd name="T40" fmla="*/ 0 w 127"/>
                  <a:gd name="T41" fmla="*/ 254 h 318"/>
                  <a:gd name="T42" fmla="*/ 0 w 127"/>
                  <a:gd name="T43" fmla="*/ 64 h 318"/>
                  <a:gd name="T44" fmla="*/ 2 w 127"/>
                  <a:gd name="T45" fmla="*/ 47 h 318"/>
                  <a:gd name="T46" fmla="*/ 8 w 127"/>
                  <a:gd name="T47" fmla="*/ 32 h 318"/>
                  <a:gd name="T48" fmla="*/ 18 w 127"/>
                  <a:gd name="T49" fmla="*/ 19 h 318"/>
                  <a:gd name="T50" fmla="*/ 31 w 127"/>
                  <a:gd name="T51" fmla="*/ 9 h 318"/>
                  <a:gd name="T52" fmla="*/ 47 w 127"/>
                  <a:gd name="T53" fmla="*/ 2 h 318"/>
                  <a:gd name="T54" fmla="*/ 63 w 127"/>
                  <a:gd name="T55" fmla="*/ 0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27" h="318">
                    <a:moveTo>
                      <a:pt x="63" y="0"/>
                    </a:moveTo>
                    <a:lnTo>
                      <a:pt x="63" y="0"/>
                    </a:lnTo>
                    <a:lnTo>
                      <a:pt x="80" y="2"/>
                    </a:lnTo>
                    <a:lnTo>
                      <a:pt x="96" y="9"/>
                    </a:lnTo>
                    <a:lnTo>
                      <a:pt x="109" y="19"/>
                    </a:lnTo>
                    <a:lnTo>
                      <a:pt x="119" y="32"/>
                    </a:lnTo>
                    <a:lnTo>
                      <a:pt x="125" y="47"/>
                    </a:lnTo>
                    <a:lnTo>
                      <a:pt x="127" y="64"/>
                    </a:lnTo>
                    <a:lnTo>
                      <a:pt x="127" y="254"/>
                    </a:lnTo>
                    <a:lnTo>
                      <a:pt x="125" y="272"/>
                    </a:lnTo>
                    <a:lnTo>
                      <a:pt x="119" y="286"/>
                    </a:lnTo>
                    <a:lnTo>
                      <a:pt x="109" y="300"/>
                    </a:lnTo>
                    <a:lnTo>
                      <a:pt x="96" y="309"/>
                    </a:lnTo>
                    <a:lnTo>
                      <a:pt x="80" y="315"/>
                    </a:lnTo>
                    <a:lnTo>
                      <a:pt x="63" y="318"/>
                    </a:lnTo>
                    <a:lnTo>
                      <a:pt x="47" y="315"/>
                    </a:lnTo>
                    <a:lnTo>
                      <a:pt x="31" y="309"/>
                    </a:lnTo>
                    <a:lnTo>
                      <a:pt x="18" y="300"/>
                    </a:lnTo>
                    <a:lnTo>
                      <a:pt x="8" y="286"/>
                    </a:lnTo>
                    <a:lnTo>
                      <a:pt x="2" y="272"/>
                    </a:lnTo>
                    <a:lnTo>
                      <a:pt x="0" y="254"/>
                    </a:lnTo>
                    <a:lnTo>
                      <a:pt x="0" y="64"/>
                    </a:lnTo>
                    <a:lnTo>
                      <a:pt x="2" y="47"/>
                    </a:lnTo>
                    <a:lnTo>
                      <a:pt x="8" y="32"/>
                    </a:lnTo>
                    <a:lnTo>
                      <a:pt x="18" y="19"/>
                    </a:lnTo>
                    <a:lnTo>
                      <a:pt x="31" y="9"/>
                    </a:lnTo>
                    <a:lnTo>
                      <a:pt x="47" y="2"/>
                    </a:lnTo>
                    <a:lnTo>
                      <a:pt x="6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Freeform 13"/>
              <p:cNvSpPr>
                <a:spLocks/>
              </p:cNvSpPr>
              <p:nvPr/>
            </p:nvSpPr>
            <p:spPr bwMode="auto">
              <a:xfrm>
                <a:off x="1059" y="1980"/>
                <a:ext cx="20" cy="26"/>
              </a:xfrm>
              <a:custGeom>
                <a:avLst/>
                <a:gdLst>
                  <a:gd name="T0" fmla="*/ 64 w 224"/>
                  <a:gd name="T1" fmla="*/ 0 h 293"/>
                  <a:gd name="T2" fmla="*/ 80 w 224"/>
                  <a:gd name="T3" fmla="*/ 2 h 293"/>
                  <a:gd name="T4" fmla="*/ 95 w 224"/>
                  <a:gd name="T5" fmla="*/ 8 h 293"/>
                  <a:gd name="T6" fmla="*/ 109 w 224"/>
                  <a:gd name="T7" fmla="*/ 18 h 293"/>
                  <a:gd name="T8" fmla="*/ 119 w 224"/>
                  <a:gd name="T9" fmla="*/ 32 h 293"/>
                  <a:gd name="T10" fmla="*/ 216 w 224"/>
                  <a:gd name="T11" fmla="*/ 197 h 293"/>
                  <a:gd name="T12" fmla="*/ 222 w 224"/>
                  <a:gd name="T13" fmla="*/ 213 h 293"/>
                  <a:gd name="T14" fmla="*/ 224 w 224"/>
                  <a:gd name="T15" fmla="*/ 230 h 293"/>
                  <a:gd name="T16" fmla="*/ 222 w 224"/>
                  <a:gd name="T17" fmla="*/ 245 h 293"/>
                  <a:gd name="T18" fmla="*/ 216 w 224"/>
                  <a:gd name="T19" fmla="*/ 261 h 293"/>
                  <a:gd name="T20" fmla="*/ 206 w 224"/>
                  <a:gd name="T21" fmla="*/ 274 h 293"/>
                  <a:gd name="T22" fmla="*/ 193 w 224"/>
                  <a:gd name="T23" fmla="*/ 285 h 293"/>
                  <a:gd name="T24" fmla="*/ 177 w 224"/>
                  <a:gd name="T25" fmla="*/ 291 h 293"/>
                  <a:gd name="T26" fmla="*/ 160 w 224"/>
                  <a:gd name="T27" fmla="*/ 293 h 293"/>
                  <a:gd name="T28" fmla="*/ 143 w 224"/>
                  <a:gd name="T29" fmla="*/ 291 h 293"/>
                  <a:gd name="T30" fmla="*/ 129 w 224"/>
                  <a:gd name="T31" fmla="*/ 285 h 293"/>
                  <a:gd name="T32" fmla="*/ 115 w 224"/>
                  <a:gd name="T33" fmla="*/ 274 h 293"/>
                  <a:gd name="T34" fmla="*/ 105 w 224"/>
                  <a:gd name="T35" fmla="*/ 261 h 293"/>
                  <a:gd name="T36" fmla="*/ 8 w 224"/>
                  <a:gd name="T37" fmla="*/ 95 h 293"/>
                  <a:gd name="T38" fmla="*/ 2 w 224"/>
                  <a:gd name="T39" fmla="*/ 80 h 293"/>
                  <a:gd name="T40" fmla="*/ 0 w 224"/>
                  <a:gd name="T41" fmla="*/ 63 h 293"/>
                  <a:gd name="T42" fmla="*/ 2 w 224"/>
                  <a:gd name="T43" fmla="*/ 48 h 293"/>
                  <a:gd name="T44" fmla="*/ 8 w 224"/>
                  <a:gd name="T45" fmla="*/ 32 h 293"/>
                  <a:gd name="T46" fmla="*/ 19 w 224"/>
                  <a:gd name="T47" fmla="*/ 19 h 293"/>
                  <a:gd name="T48" fmla="*/ 31 w 224"/>
                  <a:gd name="T49" fmla="*/ 9 h 293"/>
                  <a:gd name="T50" fmla="*/ 48 w 224"/>
                  <a:gd name="T51" fmla="*/ 2 h 293"/>
                  <a:gd name="T52" fmla="*/ 64 w 224"/>
                  <a:gd name="T53" fmla="*/ 0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24" h="293">
                    <a:moveTo>
                      <a:pt x="64" y="0"/>
                    </a:moveTo>
                    <a:lnTo>
                      <a:pt x="80" y="2"/>
                    </a:lnTo>
                    <a:lnTo>
                      <a:pt x="95" y="8"/>
                    </a:lnTo>
                    <a:lnTo>
                      <a:pt x="109" y="18"/>
                    </a:lnTo>
                    <a:lnTo>
                      <a:pt x="119" y="32"/>
                    </a:lnTo>
                    <a:lnTo>
                      <a:pt x="216" y="197"/>
                    </a:lnTo>
                    <a:lnTo>
                      <a:pt x="222" y="213"/>
                    </a:lnTo>
                    <a:lnTo>
                      <a:pt x="224" y="230"/>
                    </a:lnTo>
                    <a:lnTo>
                      <a:pt x="222" y="245"/>
                    </a:lnTo>
                    <a:lnTo>
                      <a:pt x="216" y="261"/>
                    </a:lnTo>
                    <a:lnTo>
                      <a:pt x="206" y="274"/>
                    </a:lnTo>
                    <a:lnTo>
                      <a:pt x="193" y="285"/>
                    </a:lnTo>
                    <a:lnTo>
                      <a:pt x="177" y="291"/>
                    </a:lnTo>
                    <a:lnTo>
                      <a:pt x="160" y="293"/>
                    </a:lnTo>
                    <a:lnTo>
                      <a:pt x="143" y="291"/>
                    </a:lnTo>
                    <a:lnTo>
                      <a:pt x="129" y="285"/>
                    </a:lnTo>
                    <a:lnTo>
                      <a:pt x="115" y="274"/>
                    </a:lnTo>
                    <a:lnTo>
                      <a:pt x="105" y="261"/>
                    </a:lnTo>
                    <a:lnTo>
                      <a:pt x="8" y="95"/>
                    </a:lnTo>
                    <a:lnTo>
                      <a:pt x="2" y="80"/>
                    </a:lnTo>
                    <a:lnTo>
                      <a:pt x="0" y="63"/>
                    </a:lnTo>
                    <a:lnTo>
                      <a:pt x="2" y="48"/>
                    </a:lnTo>
                    <a:lnTo>
                      <a:pt x="8" y="32"/>
                    </a:lnTo>
                    <a:lnTo>
                      <a:pt x="19" y="19"/>
                    </a:lnTo>
                    <a:lnTo>
                      <a:pt x="31" y="9"/>
                    </a:lnTo>
                    <a:lnTo>
                      <a:pt x="48" y="2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" name="Freeform 14"/>
              <p:cNvSpPr>
                <a:spLocks/>
              </p:cNvSpPr>
              <p:nvPr/>
            </p:nvSpPr>
            <p:spPr bwMode="auto">
              <a:xfrm>
                <a:off x="1011" y="2027"/>
                <a:ext cx="26" cy="21"/>
              </a:xfrm>
              <a:custGeom>
                <a:avLst/>
                <a:gdLst>
                  <a:gd name="T0" fmla="*/ 64 w 294"/>
                  <a:gd name="T1" fmla="*/ 0 h 222"/>
                  <a:gd name="T2" fmla="*/ 79 w 294"/>
                  <a:gd name="T3" fmla="*/ 2 h 222"/>
                  <a:gd name="T4" fmla="*/ 96 w 294"/>
                  <a:gd name="T5" fmla="*/ 8 h 222"/>
                  <a:gd name="T6" fmla="*/ 263 w 294"/>
                  <a:gd name="T7" fmla="*/ 103 h 222"/>
                  <a:gd name="T8" fmla="*/ 276 w 294"/>
                  <a:gd name="T9" fmla="*/ 114 h 222"/>
                  <a:gd name="T10" fmla="*/ 286 w 294"/>
                  <a:gd name="T11" fmla="*/ 127 h 222"/>
                  <a:gd name="T12" fmla="*/ 292 w 294"/>
                  <a:gd name="T13" fmla="*/ 142 h 222"/>
                  <a:gd name="T14" fmla="*/ 294 w 294"/>
                  <a:gd name="T15" fmla="*/ 158 h 222"/>
                  <a:gd name="T16" fmla="*/ 292 w 294"/>
                  <a:gd name="T17" fmla="*/ 175 h 222"/>
                  <a:gd name="T18" fmla="*/ 286 w 294"/>
                  <a:gd name="T19" fmla="*/ 190 h 222"/>
                  <a:gd name="T20" fmla="*/ 275 w 294"/>
                  <a:gd name="T21" fmla="*/ 204 h 222"/>
                  <a:gd name="T22" fmla="*/ 262 w 294"/>
                  <a:gd name="T23" fmla="*/ 214 h 222"/>
                  <a:gd name="T24" fmla="*/ 246 w 294"/>
                  <a:gd name="T25" fmla="*/ 220 h 222"/>
                  <a:gd name="T26" fmla="*/ 230 w 294"/>
                  <a:gd name="T27" fmla="*/ 222 h 222"/>
                  <a:gd name="T28" fmla="*/ 213 w 294"/>
                  <a:gd name="T29" fmla="*/ 220 h 222"/>
                  <a:gd name="T30" fmla="*/ 198 w 294"/>
                  <a:gd name="T31" fmla="*/ 213 h 222"/>
                  <a:gd name="T32" fmla="*/ 31 w 294"/>
                  <a:gd name="T33" fmla="*/ 118 h 222"/>
                  <a:gd name="T34" fmla="*/ 18 w 294"/>
                  <a:gd name="T35" fmla="*/ 108 h 222"/>
                  <a:gd name="T36" fmla="*/ 8 w 294"/>
                  <a:gd name="T37" fmla="*/ 95 h 222"/>
                  <a:gd name="T38" fmla="*/ 2 w 294"/>
                  <a:gd name="T39" fmla="*/ 80 h 222"/>
                  <a:gd name="T40" fmla="*/ 0 w 294"/>
                  <a:gd name="T41" fmla="*/ 63 h 222"/>
                  <a:gd name="T42" fmla="*/ 2 w 294"/>
                  <a:gd name="T43" fmla="*/ 47 h 222"/>
                  <a:gd name="T44" fmla="*/ 8 w 294"/>
                  <a:gd name="T45" fmla="*/ 31 h 222"/>
                  <a:gd name="T46" fmla="*/ 19 w 294"/>
                  <a:gd name="T47" fmla="*/ 18 h 222"/>
                  <a:gd name="T48" fmla="*/ 32 w 294"/>
                  <a:gd name="T49" fmla="*/ 8 h 222"/>
                  <a:gd name="T50" fmla="*/ 47 w 294"/>
                  <a:gd name="T51" fmla="*/ 2 h 222"/>
                  <a:gd name="T52" fmla="*/ 64 w 294"/>
                  <a:gd name="T53" fmla="*/ 0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4" h="222">
                    <a:moveTo>
                      <a:pt x="64" y="0"/>
                    </a:moveTo>
                    <a:lnTo>
                      <a:pt x="79" y="2"/>
                    </a:lnTo>
                    <a:lnTo>
                      <a:pt x="96" y="8"/>
                    </a:lnTo>
                    <a:lnTo>
                      <a:pt x="263" y="103"/>
                    </a:lnTo>
                    <a:lnTo>
                      <a:pt x="276" y="114"/>
                    </a:lnTo>
                    <a:lnTo>
                      <a:pt x="286" y="127"/>
                    </a:lnTo>
                    <a:lnTo>
                      <a:pt x="292" y="142"/>
                    </a:lnTo>
                    <a:lnTo>
                      <a:pt x="294" y="158"/>
                    </a:lnTo>
                    <a:lnTo>
                      <a:pt x="292" y="175"/>
                    </a:lnTo>
                    <a:lnTo>
                      <a:pt x="286" y="190"/>
                    </a:lnTo>
                    <a:lnTo>
                      <a:pt x="275" y="204"/>
                    </a:lnTo>
                    <a:lnTo>
                      <a:pt x="262" y="214"/>
                    </a:lnTo>
                    <a:lnTo>
                      <a:pt x="246" y="220"/>
                    </a:lnTo>
                    <a:lnTo>
                      <a:pt x="230" y="222"/>
                    </a:lnTo>
                    <a:lnTo>
                      <a:pt x="213" y="220"/>
                    </a:lnTo>
                    <a:lnTo>
                      <a:pt x="198" y="213"/>
                    </a:lnTo>
                    <a:lnTo>
                      <a:pt x="31" y="118"/>
                    </a:lnTo>
                    <a:lnTo>
                      <a:pt x="18" y="108"/>
                    </a:lnTo>
                    <a:lnTo>
                      <a:pt x="8" y="95"/>
                    </a:lnTo>
                    <a:lnTo>
                      <a:pt x="2" y="80"/>
                    </a:lnTo>
                    <a:lnTo>
                      <a:pt x="0" y="63"/>
                    </a:lnTo>
                    <a:lnTo>
                      <a:pt x="2" y="47"/>
                    </a:lnTo>
                    <a:lnTo>
                      <a:pt x="8" y="31"/>
                    </a:lnTo>
                    <a:lnTo>
                      <a:pt x="19" y="18"/>
                    </a:lnTo>
                    <a:lnTo>
                      <a:pt x="32" y="8"/>
                    </a:lnTo>
                    <a:lnTo>
                      <a:pt x="47" y="2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" name="Freeform 15"/>
              <p:cNvSpPr>
                <a:spLocks/>
              </p:cNvSpPr>
              <p:nvPr/>
            </p:nvSpPr>
            <p:spPr bwMode="auto">
              <a:xfrm>
                <a:off x="993" y="2092"/>
                <a:ext cx="29" cy="12"/>
              </a:xfrm>
              <a:custGeom>
                <a:avLst/>
                <a:gdLst>
                  <a:gd name="T0" fmla="*/ 64 w 321"/>
                  <a:gd name="T1" fmla="*/ 0 h 128"/>
                  <a:gd name="T2" fmla="*/ 257 w 321"/>
                  <a:gd name="T3" fmla="*/ 0 h 128"/>
                  <a:gd name="T4" fmla="*/ 273 w 321"/>
                  <a:gd name="T5" fmla="*/ 4 h 128"/>
                  <a:gd name="T6" fmla="*/ 289 w 321"/>
                  <a:gd name="T7" fmla="*/ 10 h 128"/>
                  <a:gd name="T8" fmla="*/ 302 w 321"/>
                  <a:gd name="T9" fmla="*/ 19 h 128"/>
                  <a:gd name="T10" fmla="*/ 312 w 321"/>
                  <a:gd name="T11" fmla="*/ 33 h 128"/>
                  <a:gd name="T12" fmla="*/ 318 w 321"/>
                  <a:gd name="T13" fmla="*/ 47 h 128"/>
                  <a:gd name="T14" fmla="*/ 321 w 321"/>
                  <a:gd name="T15" fmla="*/ 65 h 128"/>
                  <a:gd name="T16" fmla="*/ 318 w 321"/>
                  <a:gd name="T17" fmla="*/ 82 h 128"/>
                  <a:gd name="T18" fmla="*/ 312 w 321"/>
                  <a:gd name="T19" fmla="*/ 96 h 128"/>
                  <a:gd name="T20" fmla="*/ 302 w 321"/>
                  <a:gd name="T21" fmla="*/ 110 h 128"/>
                  <a:gd name="T22" fmla="*/ 289 w 321"/>
                  <a:gd name="T23" fmla="*/ 119 h 128"/>
                  <a:gd name="T24" fmla="*/ 273 w 321"/>
                  <a:gd name="T25" fmla="*/ 126 h 128"/>
                  <a:gd name="T26" fmla="*/ 257 w 321"/>
                  <a:gd name="T27" fmla="*/ 128 h 128"/>
                  <a:gd name="T28" fmla="*/ 64 w 321"/>
                  <a:gd name="T29" fmla="*/ 128 h 128"/>
                  <a:gd name="T30" fmla="*/ 47 w 321"/>
                  <a:gd name="T31" fmla="*/ 126 h 128"/>
                  <a:gd name="T32" fmla="*/ 32 w 321"/>
                  <a:gd name="T33" fmla="*/ 119 h 128"/>
                  <a:gd name="T34" fmla="*/ 19 w 321"/>
                  <a:gd name="T35" fmla="*/ 110 h 128"/>
                  <a:gd name="T36" fmla="*/ 9 w 321"/>
                  <a:gd name="T37" fmla="*/ 96 h 128"/>
                  <a:gd name="T38" fmla="*/ 2 w 321"/>
                  <a:gd name="T39" fmla="*/ 82 h 128"/>
                  <a:gd name="T40" fmla="*/ 0 w 321"/>
                  <a:gd name="T41" fmla="*/ 65 h 128"/>
                  <a:gd name="T42" fmla="*/ 2 w 321"/>
                  <a:gd name="T43" fmla="*/ 47 h 128"/>
                  <a:gd name="T44" fmla="*/ 9 w 321"/>
                  <a:gd name="T45" fmla="*/ 33 h 128"/>
                  <a:gd name="T46" fmla="*/ 19 w 321"/>
                  <a:gd name="T47" fmla="*/ 19 h 128"/>
                  <a:gd name="T48" fmla="*/ 32 w 321"/>
                  <a:gd name="T49" fmla="*/ 10 h 128"/>
                  <a:gd name="T50" fmla="*/ 47 w 321"/>
                  <a:gd name="T51" fmla="*/ 4 h 128"/>
                  <a:gd name="T52" fmla="*/ 64 w 321"/>
                  <a:gd name="T53" fmla="*/ 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21" h="128">
                    <a:moveTo>
                      <a:pt x="64" y="0"/>
                    </a:moveTo>
                    <a:lnTo>
                      <a:pt x="257" y="0"/>
                    </a:lnTo>
                    <a:lnTo>
                      <a:pt x="273" y="4"/>
                    </a:lnTo>
                    <a:lnTo>
                      <a:pt x="289" y="10"/>
                    </a:lnTo>
                    <a:lnTo>
                      <a:pt x="302" y="19"/>
                    </a:lnTo>
                    <a:lnTo>
                      <a:pt x="312" y="33"/>
                    </a:lnTo>
                    <a:lnTo>
                      <a:pt x="318" y="47"/>
                    </a:lnTo>
                    <a:lnTo>
                      <a:pt x="321" y="65"/>
                    </a:lnTo>
                    <a:lnTo>
                      <a:pt x="318" y="82"/>
                    </a:lnTo>
                    <a:lnTo>
                      <a:pt x="312" y="96"/>
                    </a:lnTo>
                    <a:lnTo>
                      <a:pt x="302" y="110"/>
                    </a:lnTo>
                    <a:lnTo>
                      <a:pt x="289" y="119"/>
                    </a:lnTo>
                    <a:lnTo>
                      <a:pt x="273" y="126"/>
                    </a:lnTo>
                    <a:lnTo>
                      <a:pt x="257" y="128"/>
                    </a:lnTo>
                    <a:lnTo>
                      <a:pt x="64" y="128"/>
                    </a:lnTo>
                    <a:lnTo>
                      <a:pt x="47" y="126"/>
                    </a:lnTo>
                    <a:lnTo>
                      <a:pt x="32" y="119"/>
                    </a:lnTo>
                    <a:lnTo>
                      <a:pt x="19" y="110"/>
                    </a:lnTo>
                    <a:lnTo>
                      <a:pt x="9" y="96"/>
                    </a:lnTo>
                    <a:lnTo>
                      <a:pt x="2" y="82"/>
                    </a:lnTo>
                    <a:lnTo>
                      <a:pt x="0" y="65"/>
                    </a:lnTo>
                    <a:lnTo>
                      <a:pt x="2" y="47"/>
                    </a:lnTo>
                    <a:lnTo>
                      <a:pt x="9" y="33"/>
                    </a:lnTo>
                    <a:lnTo>
                      <a:pt x="19" y="19"/>
                    </a:lnTo>
                    <a:lnTo>
                      <a:pt x="32" y="10"/>
                    </a:lnTo>
                    <a:lnTo>
                      <a:pt x="47" y="4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Freeform 16"/>
              <p:cNvSpPr>
                <a:spLocks/>
              </p:cNvSpPr>
              <p:nvPr/>
            </p:nvSpPr>
            <p:spPr bwMode="auto">
              <a:xfrm>
                <a:off x="1011" y="2149"/>
                <a:ext cx="26" cy="20"/>
              </a:xfrm>
              <a:custGeom>
                <a:avLst/>
                <a:gdLst>
                  <a:gd name="T0" fmla="*/ 230 w 294"/>
                  <a:gd name="T1" fmla="*/ 0 h 224"/>
                  <a:gd name="T2" fmla="*/ 247 w 294"/>
                  <a:gd name="T3" fmla="*/ 3 h 224"/>
                  <a:gd name="T4" fmla="*/ 262 w 294"/>
                  <a:gd name="T5" fmla="*/ 9 h 224"/>
                  <a:gd name="T6" fmla="*/ 275 w 294"/>
                  <a:gd name="T7" fmla="*/ 19 h 224"/>
                  <a:gd name="T8" fmla="*/ 286 w 294"/>
                  <a:gd name="T9" fmla="*/ 33 h 224"/>
                  <a:gd name="T10" fmla="*/ 292 w 294"/>
                  <a:gd name="T11" fmla="*/ 48 h 224"/>
                  <a:gd name="T12" fmla="*/ 294 w 294"/>
                  <a:gd name="T13" fmla="*/ 65 h 224"/>
                  <a:gd name="T14" fmla="*/ 292 w 294"/>
                  <a:gd name="T15" fmla="*/ 80 h 224"/>
                  <a:gd name="T16" fmla="*/ 286 w 294"/>
                  <a:gd name="T17" fmla="*/ 96 h 224"/>
                  <a:gd name="T18" fmla="*/ 275 w 294"/>
                  <a:gd name="T19" fmla="*/ 110 h 224"/>
                  <a:gd name="T20" fmla="*/ 263 w 294"/>
                  <a:gd name="T21" fmla="*/ 120 h 224"/>
                  <a:gd name="T22" fmla="*/ 96 w 294"/>
                  <a:gd name="T23" fmla="*/ 215 h 224"/>
                  <a:gd name="T24" fmla="*/ 80 w 294"/>
                  <a:gd name="T25" fmla="*/ 221 h 224"/>
                  <a:gd name="T26" fmla="*/ 64 w 294"/>
                  <a:gd name="T27" fmla="*/ 224 h 224"/>
                  <a:gd name="T28" fmla="*/ 47 w 294"/>
                  <a:gd name="T29" fmla="*/ 221 h 224"/>
                  <a:gd name="T30" fmla="*/ 32 w 294"/>
                  <a:gd name="T31" fmla="*/ 216 h 224"/>
                  <a:gd name="T32" fmla="*/ 19 w 294"/>
                  <a:gd name="T33" fmla="*/ 205 h 224"/>
                  <a:gd name="T34" fmla="*/ 8 w 294"/>
                  <a:gd name="T35" fmla="*/ 192 h 224"/>
                  <a:gd name="T36" fmla="*/ 2 w 294"/>
                  <a:gd name="T37" fmla="*/ 176 h 224"/>
                  <a:gd name="T38" fmla="*/ 0 w 294"/>
                  <a:gd name="T39" fmla="*/ 159 h 224"/>
                  <a:gd name="T40" fmla="*/ 2 w 294"/>
                  <a:gd name="T41" fmla="*/ 144 h 224"/>
                  <a:gd name="T42" fmla="*/ 8 w 294"/>
                  <a:gd name="T43" fmla="*/ 128 h 224"/>
                  <a:gd name="T44" fmla="*/ 18 w 294"/>
                  <a:gd name="T45" fmla="*/ 116 h 224"/>
                  <a:gd name="T46" fmla="*/ 31 w 294"/>
                  <a:gd name="T47" fmla="*/ 105 h 224"/>
                  <a:gd name="T48" fmla="*/ 198 w 294"/>
                  <a:gd name="T49" fmla="*/ 10 h 224"/>
                  <a:gd name="T50" fmla="*/ 215 w 294"/>
                  <a:gd name="T51" fmla="*/ 2 h 224"/>
                  <a:gd name="T52" fmla="*/ 230 w 294"/>
                  <a:gd name="T53" fmla="*/ 0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4" h="224">
                    <a:moveTo>
                      <a:pt x="230" y="0"/>
                    </a:moveTo>
                    <a:lnTo>
                      <a:pt x="247" y="3"/>
                    </a:lnTo>
                    <a:lnTo>
                      <a:pt x="262" y="9"/>
                    </a:lnTo>
                    <a:lnTo>
                      <a:pt x="275" y="19"/>
                    </a:lnTo>
                    <a:lnTo>
                      <a:pt x="286" y="33"/>
                    </a:lnTo>
                    <a:lnTo>
                      <a:pt x="292" y="48"/>
                    </a:lnTo>
                    <a:lnTo>
                      <a:pt x="294" y="65"/>
                    </a:lnTo>
                    <a:lnTo>
                      <a:pt x="292" y="80"/>
                    </a:lnTo>
                    <a:lnTo>
                      <a:pt x="286" y="96"/>
                    </a:lnTo>
                    <a:lnTo>
                      <a:pt x="275" y="110"/>
                    </a:lnTo>
                    <a:lnTo>
                      <a:pt x="263" y="120"/>
                    </a:lnTo>
                    <a:lnTo>
                      <a:pt x="96" y="215"/>
                    </a:lnTo>
                    <a:lnTo>
                      <a:pt x="80" y="221"/>
                    </a:lnTo>
                    <a:lnTo>
                      <a:pt x="64" y="224"/>
                    </a:lnTo>
                    <a:lnTo>
                      <a:pt x="47" y="221"/>
                    </a:lnTo>
                    <a:lnTo>
                      <a:pt x="32" y="216"/>
                    </a:lnTo>
                    <a:lnTo>
                      <a:pt x="19" y="205"/>
                    </a:lnTo>
                    <a:lnTo>
                      <a:pt x="8" y="192"/>
                    </a:lnTo>
                    <a:lnTo>
                      <a:pt x="2" y="176"/>
                    </a:lnTo>
                    <a:lnTo>
                      <a:pt x="0" y="159"/>
                    </a:lnTo>
                    <a:lnTo>
                      <a:pt x="2" y="144"/>
                    </a:lnTo>
                    <a:lnTo>
                      <a:pt x="8" y="128"/>
                    </a:lnTo>
                    <a:lnTo>
                      <a:pt x="18" y="116"/>
                    </a:lnTo>
                    <a:lnTo>
                      <a:pt x="31" y="105"/>
                    </a:lnTo>
                    <a:lnTo>
                      <a:pt x="198" y="10"/>
                    </a:lnTo>
                    <a:lnTo>
                      <a:pt x="215" y="2"/>
                    </a:lnTo>
                    <a:lnTo>
                      <a:pt x="23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Freeform 17"/>
              <p:cNvSpPr>
                <a:spLocks/>
              </p:cNvSpPr>
              <p:nvPr/>
            </p:nvSpPr>
            <p:spPr bwMode="auto">
              <a:xfrm>
                <a:off x="1223" y="2149"/>
                <a:ext cx="26" cy="20"/>
              </a:xfrm>
              <a:custGeom>
                <a:avLst/>
                <a:gdLst>
                  <a:gd name="T0" fmla="*/ 64 w 294"/>
                  <a:gd name="T1" fmla="*/ 0 h 224"/>
                  <a:gd name="T2" fmla="*/ 80 w 294"/>
                  <a:gd name="T3" fmla="*/ 2 h 224"/>
                  <a:gd name="T4" fmla="*/ 96 w 294"/>
                  <a:gd name="T5" fmla="*/ 10 h 224"/>
                  <a:gd name="T6" fmla="*/ 263 w 294"/>
                  <a:gd name="T7" fmla="*/ 105 h 224"/>
                  <a:gd name="T8" fmla="*/ 276 w 294"/>
                  <a:gd name="T9" fmla="*/ 116 h 224"/>
                  <a:gd name="T10" fmla="*/ 286 w 294"/>
                  <a:gd name="T11" fmla="*/ 128 h 224"/>
                  <a:gd name="T12" fmla="*/ 292 w 294"/>
                  <a:gd name="T13" fmla="*/ 144 h 224"/>
                  <a:gd name="T14" fmla="*/ 294 w 294"/>
                  <a:gd name="T15" fmla="*/ 159 h 224"/>
                  <a:gd name="T16" fmla="*/ 292 w 294"/>
                  <a:gd name="T17" fmla="*/ 176 h 224"/>
                  <a:gd name="T18" fmla="*/ 286 w 294"/>
                  <a:gd name="T19" fmla="*/ 192 h 224"/>
                  <a:gd name="T20" fmla="*/ 275 w 294"/>
                  <a:gd name="T21" fmla="*/ 205 h 224"/>
                  <a:gd name="T22" fmla="*/ 262 w 294"/>
                  <a:gd name="T23" fmla="*/ 216 h 224"/>
                  <a:gd name="T24" fmla="*/ 247 w 294"/>
                  <a:gd name="T25" fmla="*/ 221 h 224"/>
                  <a:gd name="T26" fmla="*/ 230 w 294"/>
                  <a:gd name="T27" fmla="*/ 224 h 224"/>
                  <a:gd name="T28" fmla="*/ 214 w 294"/>
                  <a:gd name="T29" fmla="*/ 221 h 224"/>
                  <a:gd name="T30" fmla="*/ 198 w 294"/>
                  <a:gd name="T31" fmla="*/ 215 h 224"/>
                  <a:gd name="T32" fmla="*/ 31 w 294"/>
                  <a:gd name="T33" fmla="*/ 120 h 224"/>
                  <a:gd name="T34" fmla="*/ 19 w 294"/>
                  <a:gd name="T35" fmla="*/ 110 h 224"/>
                  <a:gd name="T36" fmla="*/ 8 w 294"/>
                  <a:gd name="T37" fmla="*/ 96 h 224"/>
                  <a:gd name="T38" fmla="*/ 2 w 294"/>
                  <a:gd name="T39" fmla="*/ 80 h 224"/>
                  <a:gd name="T40" fmla="*/ 0 w 294"/>
                  <a:gd name="T41" fmla="*/ 65 h 224"/>
                  <a:gd name="T42" fmla="*/ 2 w 294"/>
                  <a:gd name="T43" fmla="*/ 48 h 224"/>
                  <a:gd name="T44" fmla="*/ 8 w 294"/>
                  <a:gd name="T45" fmla="*/ 33 h 224"/>
                  <a:gd name="T46" fmla="*/ 19 w 294"/>
                  <a:gd name="T47" fmla="*/ 19 h 224"/>
                  <a:gd name="T48" fmla="*/ 32 w 294"/>
                  <a:gd name="T49" fmla="*/ 9 h 224"/>
                  <a:gd name="T50" fmla="*/ 47 w 294"/>
                  <a:gd name="T51" fmla="*/ 3 h 224"/>
                  <a:gd name="T52" fmla="*/ 64 w 294"/>
                  <a:gd name="T53" fmla="*/ 0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4" h="224">
                    <a:moveTo>
                      <a:pt x="64" y="0"/>
                    </a:moveTo>
                    <a:lnTo>
                      <a:pt x="80" y="2"/>
                    </a:lnTo>
                    <a:lnTo>
                      <a:pt x="96" y="10"/>
                    </a:lnTo>
                    <a:lnTo>
                      <a:pt x="263" y="105"/>
                    </a:lnTo>
                    <a:lnTo>
                      <a:pt x="276" y="116"/>
                    </a:lnTo>
                    <a:lnTo>
                      <a:pt x="286" y="128"/>
                    </a:lnTo>
                    <a:lnTo>
                      <a:pt x="292" y="144"/>
                    </a:lnTo>
                    <a:lnTo>
                      <a:pt x="294" y="159"/>
                    </a:lnTo>
                    <a:lnTo>
                      <a:pt x="292" y="176"/>
                    </a:lnTo>
                    <a:lnTo>
                      <a:pt x="286" y="192"/>
                    </a:lnTo>
                    <a:lnTo>
                      <a:pt x="275" y="205"/>
                    </a:lnTo>
                    <a:lnTo>
                      <a:pt x="262" y="216"/>
                    </a:lnTo>
                    <a:lnTo>
                      <a:pt x="247" y="221"/>
                    </a:lnTo>
                    <a:lnTo>
                      <a:pt x="230" y="224"/>
                    </a:lnTo>
                    <a:lnTo>
                      <a:pt x="214" y="221"/>
                    </a:lnTo>
                    <a:lnTo>
                      <a:pt x="198" y="215"/>
                    </a:lnTo>
                    <a:lnTo>
                      <a:pt x="31" y="120"/>
                    </a:lnTo>
                    <a:lnTo>
                      <a:pt x="19" y="110"/>
                    </a:lnTo>
                    <a:lnTo>
                      <a:pt x="8" y="96"/>
                    </a:lnTo>
                    <a:lnTo>
                      <a:pt x="2" y="80"/>
                    </a:lnTo>
                    <a:lnTo>
                      <a:pt x="0" y="65"/>
                    </a:lnTo>
                    <a:lnTo>
                      <a:pt x="2" y="48"/>
                    </a:lnTo>
                    <a:lnTo>
                      <a:pt x="8" y="33"/>
                    </a:lnTo>
                    <a:lnTo>
                      <a:pt x="19" y="19"/>
                    </a:lnTo>
                    <a:lnTo>
                      <a:pt x="32" y="9"/>
                    </a:lnTo>
                    <a:lnTo>
                      <a:pt x="47" y="3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Freeform 18"/>
              <p:cNvSpPr>
                <a:spLocks/>
              </p:cNvSpPr>
              <p:nvPr/>
            </p:nvSpPr>
            <p:spPr bwMode="auto">
              <a:xfrm>
                <a:off x="1238" y="2092"/>
                <a:ext cx="29" cy="12"/>
              </a:xfrm>
              <a:custGeom>
                <a:avLst/>
                <a:gdLst>
                  <a:gd name="T0" fmla="*/ 64 w 321"/>
                  <a:gd name="T1" fmla="*/ 0 h 128"/>
                  <a:gd name="T2" fmla="*/ 257 w 321"/>
                  <a:gd name="T3" fmla="*/ 0 h 128"/>
                  <a:gd name="T4" fmla="*/ 274 w 321"/>
                  <a:gd name="T5" fmla="*/ 4 h 128"/>
                  <a:gd name="T6" fmla="*/ 290 w 321"/>
                  <a:gd name="T7" fmla="*/ 10 h 128"/>
                  <a:gd name="T8" fmla="*/ 302 w 321"/>
                  <a:gd name="T9" fmla="*/ 19 h 128"/>
                  <a:gd name="T10" fmla="*/ 312 w 321"/>
                  <a:gd name="T11" fmla="*/ 33 h 128"/>
                  <a:gd name="T12" fmla="*/ 319 w 321"/>
                  <a:gd name="T13" fmla="*/ 47 h 128"/>
                  <a:gd name="T14" fmla="*/ 321 w 321"/>
                  <a:gd name="T15" fmla="*/ 65 h 128"/>
                  <a:gd name="T16" fmla="*/ 319 w 321"/>
                  <a:gd name="T17" fmla="*/ 82 h 128"/>
                  <a:gd name="T18" fmla="*/ 312 w 321"/>
                  <a:gd name="T19" fmla="*/ 96 h 128"/>
                  <a:gd name="T20" fmla="*/ 302 w 321"/>
                  <a:gd name="T21" fmla="*/ 110 h 128"/>
                  <a:gd name="T22" fmla="*/ 290 w 321"/>
                  <a:gd name="T23" fmla="*/ 119 h 128"/>
                  <a:gd name="T24" fmla="*/ 274 w 321"/>
                  <a:gd name="T25" fmla="*/ 126 h 128"/>
                  <a:gd name="T26" fmla="*/ 257 w 321"/>
                  <a:gd name="T27" fmla="*/ 128 h 128"/>
                  <a:gd name="T28" fmla="*/ 64 w 321"/>
                  <a:gd name="T29" fmla="*/ 128 h 128"/>
                  <a:gd name="T30" fmla="*/ 48 w 321"/>
                  <a:gd name="T31" fmla="*/ 126 h 128"/>
                  <a:gd name="T32" fmla="*/ 32 w 321"/>
                  <a:gd name="T33" fmla="*/ 119 h 128"/>
                  <a:gd name="T34" fmla="*/ 19 w 321"/>
                  <a:gd name="T35" fmla="*/ 110 h 128"/>
                  <a:gd name="T36" fmla="*/ 9 w 321"/>
                  <a:gd name="T37" fmla="*/ 96 h 128"/>
                  <a:gd name="T38" fmla="*/ 3 w 321"/>
                  <a:gd name="T39" fmla="*/ 82 h 128"/>
                  <a:gd name="T40" fmla="*/ 0 w 321"/>
                  <a:gd name="T41" fmla="*/ 65 h 128"/>
                  <a:gd name="T42" fmla="*/ 3 w 321"/>
                  <a:gd name="T43" fmla="*/ 47 h 128"/>
                  <a:gd name="T44" fmla="*/ 9 w 321"/>
                  <a:gd name="T45" fmla="*/ 33 h 128"/>
                  <a:gd name="T46" fmla="*/ 19 w 321"/>
                  <a:gd name="T47" fmla="*/ 19 h 128"/>
                  <a:gd name="T48" fmla="*/ 32 w 321"/>
                  <a:gd name="T49" fmla="*/ 10 h 128"/>
                  <a:gd name="T50" fmla="*/ 48 w 321"/>
                  <a:gd name="T51" fmla="*/ 4 h 128"/>
                  <a:gd name="T52" fmla="*/ 64 w 321"/>
                  <a:gd name="T53" fmla="*/ 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21" h="128">
                    <a:moveTo>
                      <a:pt x="64" y="0"/>
                    </a:moveTo>
                    <a:lnTo>
                      <a:pt x="257" y="0"/>
                    </a:lnTo>
                    <a:lnTo>
                      <a:pt x="274" y="4"/>
                    </a:lnTo>
                    <a:lnTo>
                      <a:pt x="290" y="10"/>
                    </a:lnTo>
                    <a:lnTo>
                      <a:pt x="302" y="19"/>
                    </a:lnTo>
                    <a:lnTo>
                      <a:pt x="312" y="33"/>
                    </a:lnTo>
                    <a:lnTo>
                      <a:pt x="319" y="47"/>
                    </a:lnTo>
                    <a:lnTo>
                      <a:pt x="321" y="65"/>
                    </a:lnTo>
                    <a:lnTo>
                      <a:pt x="319" y="82"/>
                    </a:lnTo>
                    <a:lnTo>
                      <a:pt x="312" y="96"/>
                    </a:lnTo>
                    <a:lnTo>
                      <a:pt x="302" y="110"/>
                    </a:lnTo>
                    <a:lnTo>
                      <a:pt x="290" y="119"/>
                    </a:lnTo>
                    <a:lnTo>
                      <a:pt x="274" y="126"/>
                    </a:lnTo>
                    <a:lnTo>
                      <a:pt x="257" y="128"/>
                    </a:lnTo>
                    <a:lnTo>
                      <a:pt x="64" y="128"/>
                    </a:lnTo>
                    <a:lnTo>
                      <a:pt x="48" y="126"/>
                    </a:lnTo>
                    <a:lnTo>
                      <a:pt x="32" y="119"/>
                    </a:lnTo>
                    <a:lnTo>
                      <a:pt x="19" y="110"/>
                    </a:lnTo>
                    <a:lnTo>
                      <a:pt x="9" y="96"/>
                    </a:lnTo>
                    <a:lnTo>
                      <a:pt x="3" y="82"/>
                    </a:lnTo>
                    <a:lnTo>
                      <a:pt x="0" y="65"/>
                    </a:lnTo>
                    <a:lnTo>
                      <a:pt x="3" y="47"/>
                    </a:lnTo>
                    <a:lnTo>
                      <a:pt x="9" y="33"/>
                    </a:lnTo>
                    <a:lnTo>
                      <a:pt x="19" y="19"/>
                    </a:lnTo>
                    <a:lnTo>
                      <a:pt x="32" y="10"/>
                    </a:lnTo>
                    <a:lnTo>
                      <a:pt x="48" y="4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Freeform 19"/>
              <p:cNvSpPr>
                <a:spLocks/>
              </p:cNvSpPr>
              <p:nvPr/>
            </p:nvSpPr>
            <p:spPr bwMode="auto">
              <a:xfrm>
                <a:off x="1223" y="2027"/>
                <a:ext cx="26" cy="21"/>
              </a:xfrm>
              <a:custGeom>
                <a:avLst/>
                <a:gdLst>
                  <a:gd name="T0" fmla="*/ 230 w 294"/>
                  <a:gd name="T1" fmla="*/ 0 h 222"/>
                  <a:gd name="T2" fmla="*/ 247 w 294"/>
                  <a:gd name="T3" fmla="*/ 2 h 222"/>
                  <a:gd name="T4" fmla="*/ 262 w 294"/>
                  <a:gd name="T5" fmla="*/ 8 h 222"/>
                  <a:gd name="T6" fmla="*/ 275 w 294"/>
                  <a:gd name="T7" fmla="*/ 18 h 222"/>
                  <a:gd name="T8" fmla="*/ 286 w 294"/>
                  <a:gd name="T9" fmla="*/ 31 h 222"/>
                  <a:gd name="T10" fmla="*/ 292 w 294"/>
                  <a:gd name="T11" fmla="*/ 47 h 222"/>
                  <a:gd name="T12" fmla="*/ 294 w 294"/>
                  <a:gd name="T13" fmla="*/ 63 h 222"/>
                  <a:gd name="T14" fmla="*/ 292 w 294"/>
                  <a:gd name="T15" fmla="*/ 80 h 222"/>
                  <a:gd name="T16" fmla="*/ 286 w 294"/>
                  <a:gd name="T17" fmla="*/ 95 h 222"/>
                  <a:gd name="T18" fmla="*/ 276 w 294"/>
                  <a:gd name="T19" fmla="*/ 108 h 222"/>
                  <a:gd name="T20" fmla="*/ 263 w 294"/>
                  <a:gd name="T21" fmla="*/ 118 h 222"/>
                  <a:gd name="T22" fmla="*/ 96 w 294"/>
                  <a:gd name="T23" fmla="*/ 213 h 222"/>
                  <a:gd name="T24" fmla="*/ 80 w 294"/>
                  <a:gd name="T25" fmla="*/ 220 h 222"/>
                  <a:gd name="T26" fmla="*/ 64 w 294"/>
                  <a:gd name="T27" fmla="*/ 222 h 222"/>
                  <a:gd name="T28" fmla="*/ 48 w 294"/>
                  <a:gd name="T29" fmla="*/ 220 h 222"/>
                  <a:gd name="T30" fmla="*/ 32 w 294"/>
                  <a:gd name="T31" fmla="*/ 214 h 222"/>
                  <a:gd name="T32" fmla="*/ 19 w 294"/>
                  <a:gd name="T33" fmla="*/ 204 h 222"/>
                  <a:gd name="T34" fmla="*/ 8 w 294"/>
                  <a:gd name="T35" fmla="*/ 190 h 222"/>
                  <a:gd name="T36" fmla="*/ 2 w 294"/>
                  <a:gd name="T37" fmla="*/ 175 h 222"/>
                  <a:gd name="T38" fmla="*/ 0 w 294"/>
                  <a:gd name="T39" fmla="*/ 158 h 222"/>
                  <a:gd name="T40" fmla="*/ 2 w 294"/>
                  <a:gd name="T41" fmla="*/ 142 h 222"/>
                  <a:gd name="T42" fmla="*/ 8 w 294"/>
                  <a:gd name="T43" fmla="*/ 127 h 222"/>
                  <a:gd name="T44" fmla="*/ 19 w 294"/>
                  <a:gd name="T45" fmla="*/ 114 h 222"/>
                  <a:gd name="T46" fmla="*/ 31 w 294"/>
                  <a:gd name="T47" fmla="*/ 103 h 222"/>
                  <a:gd name="T48" fmla="*/ 198 w 294"/>
                  <a:gd name="T49" fmla="*/ 8 h 222"/>
                  <a:gd name="T50" fmla="*/ 215 w 294"/>
                  <a:gd name="T51" fmla="*/ 2 h 222"/>
                  <a:gd name="T52" fmla="*/ 230 w 294"/>
                  <a:gd name="T53" fmla="*/ 0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4" h="222">
                    <a:moveTo>
                      <a:pt x="230" y="0"/>
                    </a:moveTo>
                    <a:lnTo>
                      <a:pt x="247" y="2"/>
                    </a:lnTo>
                    <a:lnTo>
                      <a:pt x="262" y="8"/>
                    </a:lnTo>
                    <a:lnTo>
                      <a:pt x="275" y="18"/>
                    </a:lnTo>
                    <a:lnTo>
                      <a:pt x="286" y="31"/>
                    </a:lnTo>
                    <a:lnTo>
                      <a:pt x="292" y="47"/>
                    </a:lnTo>
                    <a:lnTo>
                      <a:pt x="294" y="63"/>
                    </a:lnTo>
                    <a:lnTo>
                      <a:pt x="292" y="80"/>
                    </a:lnTo>
                    <a:lnTo>
                      <a:pt x="286" y="95"/>
                    </a:lnTo>
                    <a:lnTo>
                      <a:pt x="276" y="108"/>
                    </a:lnTo>
                    <a:lnTo>
                      <a:pt x="263" y="118"/>
                    </a:lnTo>
                    <a:lnTo>
                      <a:pt x="96" y="213"/>
                    </a:lnTo>
                    <a:lnTo>
                      <a:pt x="80" y="220"/>
                    </a:lnTo>
                    <a:lnTo>
                      <a:pt x="64" y="222"/>
                    </a:lnTo>
                    <a:lnTo>
                      <a:pt x="48" y="220"/>
                    </a:lnTo>
                    <a:lnTo>
                      <a:pt x="32" y="214"/>
                    </a:lnTo>
                    <a:lnTo>
                      <a:pt x="19" y="204"/>
                    </a:lnTo>
                    <a:lnTo>
                      <a:pt x="8" y="190"/>
                    </a:lnTo>
                    <a:lnTo>
                      <a:pt x="2" y="175"/>
                    </a:lnTo>
                    <a:lnTo>
                      <a:pt x="0" y="158"/>
                    </a:lnTo>
                    <a:lnTo>
                      <a:pt x="2" y="142"/>
                    </a:lnTo>
                    <a:lnTo>
                      <a:pt x="8" y="127"/>
                    </a:lnTo>
                    <a:lnTo>
                      <a:pt x="19" y="114"/>
                    </a:lnTo>
                    <a:lnTo>
                      <a:pt x="31" y="103"/>
                    </a:lnTo>
                    <a:lnTo>
                      <a:pt x="198" y="8"/>
                    </a:lnTo>
                    <a:lnTo>
                      <a:pt x="215" y="2"/>
                    </a:lnTo>
                    <a:lnTo>
                      <a:pt x="23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Freeform 20"/>
              <p:cNvSpPr>
                <a:spLocks/>
              </p:cNvSpPr>
              <p:nvPr/>
            </p:nvSpPr>
            <p:spPr bwMode="auto">
              <a:xfrm>
                <a:off x="1181" y="1980"/>
                <a:ext cx="20" cy="26"/>
              </a:xfrm>
              <a:custGeom>
                <a:avLst/>
                <a:gdLst>
                  <a:gd name="T0" fmla="*/ 159 w 224"/>
                  <a:gd name="T1" fmla="*/ 0 h 292"/>
                  <a:gd name="T2" fmla="*/ 176 w 224"/>
                  <a:gd name="T3" fmla="*/ 2 h 292"/>
                  <a:gd name="T4" fmla="*/ 192 w 224"/>
                  <a:gd name="T5" fmla="*/ 9 h 292"/>
                  <a:gd name="T6" fmla="*/ 205 w 224"/>
                  <a:gd name="T7" fmla="*/ 19 h 292"/>
                  <a:gd name="T8" fmla="*/ 216 w 224"/>
                  <a:gd name="T9" fmla="*/ 32 h 292"/>
                  <a:gd name="T10" fmla="*/ 222 w 224"/>
                  <a:gd name="T11" fmla="*/ 48 h 292"/>
                  <a:gd name="T12" fmla="*/ 224 w 224"/>
                  <a:gd name="T13" fmla="*/ 63 h 292"/>
                  <a:gd name="T14" fmla="*/ 222 w 224"/>
                  <a:gd name="T15" fmla="*/ 80 h 292"/>
                  <a:gd name="T16" fmla="*/ 216 w 224"/>
                  <a:gd name="T17" fmla="*/ 95 h 292"/>
                  <a:gd name="T18" fmla="*/ 119 w 224"/>
                  <a:gd name="T19" fmla="*/ 261 h 292"/>
                  <a:gd name="T20" fmla="*/ 109 w 224"/>
                  <a:gd name="T21" fmla="*/ 274 h 292"/>
                  <a:gd name="T22" fmla="*/ 95 w 224"/>
                  <a:gd name="T23" fmla="*/ 285 h 292"/>
                  <a:gd name="T24" fmla="*/ 81 w 224"/>
                  <a:gd name="T25" fmla="*/ 290 h 292"/>
                  <a:gd name="T26" fmla="*/ 64 w 224"/>
                  <a:gd name="T27" fmla="*/ 292 h 292"/>
                  <a:gd name="T28" fmla="*/ 48 w 224"/>
                  <a:gd name="T29" fmla="*/ 290 h 292"/>
                  <a:gd name="T30" fmla="*/ 32 w 224"/>
                  <a:gd name="T31" fmla="*/ 284 h 292"/>
                  <a:gd name="T32" fmla="*/ 18 w 224"/>
                  <a:gd name="T33" fmla="*/ 273 h 292"/>
                  <a:gd name="T34" fmla="*/ 8 w 224"/>
                  <a:gd name="T35" fmla="*/ 261 h 292"/>
                  <a:gd name="T36" fmla="*/ 2 w 224"/>
                  <a:gd name="T37" fmla="*/ 245 h 292"/>
                  <a:gd name="T38" fmla="*/ 0 w 224"/>
                  <a:gd name="T39" fmla="*/ 230 h 292"/>
                  <a:gd name="T40" fmla="*/ 2 w 224"/>
                  <a:gd name="T41" fmla="*/ 213 h 292"/>
                  <a:gd name="T42" fmla="*/ 8 w 224"/>
                  <a:gd name="T43" fmla="*/ 197 h 292"/>
                  <a:gd name="T44" fmla="*/ 105 w 224"/>
                  <a:gd name="T45" fmla="*/ 32 h 292"/>
                  <a:gd name="T46" fmla="*/ 115 w 224"/>
                  <a:gd name="T47" fmla="*/ 18 h 292"/>
                  <a:gd name="T48" fmla="*/ 129 w 224"/>
                  <a:gd name="T49" fmla="*/ 8 h 292"/>
                  <a:gd name="T50" fmla="*/ 144 w 224"/>
                  <a:gd name="T51" fmla="*/ 2 h 292"/>
                  <a:gd name="T52" fmla="*/ 159 w 224"/>
                  <a:gd name="T53" fmla="*/ 0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24" h="292">
                    <a:moveTo>
                      <a:pt x="159" y="0"/>
                    </a:moveTo>
                    <a:lnTo>
                      <a:pt x="176" y="2"/>
                    </a:lnTo>
                    <a:lnTo>
                      <a:pt x="192" y="9"/>
                    </a:lnTo>
                    <a:lnTo>
                      <a:pt x="205" y="19"/>
                    </a:lnTo>
                    <a:lnTo>
                      <a:pt x="216" y="32"/>
                    </a:lnTo>
                    <a:lnTo>
                      <a:pt x="222" y="48"/>
                    </a:lnTo>
                    <a:lnTo>
                      <a:pt x="224" y="63"/>
                    </a:lnTo>
                    <a:lnTo>
                      <a:pt x="222" y="80"/>
                    </a:lnTo>
                    <a:lnTo>
                      <a:pt x="216" y="95"/>
                    </a:lnTo>
                    <a:lnTo>
                      <a:pt x="119" y="261"/>
                    </a:lnTo>
                    <a:lnTo>
                      <a:pt x="109" y="274"/>
                    </a:lnTo>
                    <a:lnTo>
                      <a:pt x="95" y="285"/>
                    </a:lnTo>
                    <a:lnTo>
                      <a:pt x="81" y="290"/>
                    </a:lnTo>
                    <a:lnTo>
                      <a:pt x="64" y="292"/>
                    </a:lnTo>
                    <a:lnTo>
                      <a:pt x="48" y="290"/>
                    </a:lnTo>
                    <a:lnTo>
                      <a:pt x="32" y="284"/>
                    </a:lnTo>
                    <a:lnTo>
                      <a:pt x="18" y="273"/>
                    </a:lnTo>
                    <a:lnTo>
                      <a:pt x="8" y="261"/>
                    </a:lnTo>
                    <a:lnTo>
                      <a:pt x="2" y="245"/>
                    </a:lnTo>
                    <a:lnTo>
                      <a:pt x="0" y="230"/>
                    </a:lnTo>
                    <a:lnTo>
                      <a:pt x="2" y="213"/>
                    </a:lnTo>
                    <a:lnTo>
                      <a:pt x="8" y="197"/>
                    </a:lnTo>
                    <a:lnTo>
                      <a:pt x="105" y="32"/>
                    </a:lnTo>
                    <a:lnTo>
                      <a:pt x="115" y="18"/>
                    </a:lnTo>
                    <a:lnTo>
                      <a:pt x="129" y="8"/>
                    </a:lnTo>
                    <a:lnTo>
                      <a:pt x="144" y="2"/>
                    </a:lnTo>
                    <a:lnTo>
                      <a:pt x="15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" name="Freeform 21"/>
              <p:cNvSpPr>
                <a:spLocks/>
              </p:cNvSpPr>
              <p:nvPr/>
            </p:nvSpPr>
            <p:spPr bwMode="auto">
              <a:xfrm>
                <a:off x="1116" y="2050"/>
                <a:ext cx="28" cy="90"/>
              </a:xfrm>
              <a:custGeom>
                <a:avLst/>
                <a:gdLst>
                  <a:gd name="T0" fmla="*/ 154 w 308"/>
                  <a:gd name="T1" fmla="*/ 0 h 991"/>
                  <a:gd name="T2" fmla="*/ 186 w 308"/>
                  <a:gd name="T3" fmla="*/ 2 h 991"/>
                  <a:gd name="T4" fmla="*/ 213 w 308"/>
                  <a:gd name="T5" fmla="*/ 8 h 991"/>
                  <a:gd name="T6" fmla="*/ 238 w 308"/>
                  <a:gd name="T7" fmla="*/ 17 h 991"/>
                  <a:gd name="T8" fmla="*/ 259 w 308"/>
                  <a:gd name="T9" fmla="*/ 30 h 991"/>
                  <a:gd name="T10" fmla="*/ 277 w 308"/>
                  <a:gd name="T11" fmla="*/ 47 h 991"/>
                  <a:gd name="T12" fmla="*/ 291 w 308"/>
                  <a:gd name="T13" fmla="*/ 67 h 991"/>
                  <a:gd name="T14" fmla="*/ 301 w 308"/>
                  <a:gd name="T15" fmla="*/ 91 h 991"/>
                  <a:gd name="T16" fmla="*/ 306 w 308"/>
                  <a:gd name="T17" fmla="*/ 119 h 991"/>
                  <a:gd name="T18" fmla="*/ 308 w 308"/>
                  <a:gd name="T19" fmla="*/ 150 h 991"/>
                  <a:gd name="T20" fmla="*/ 308 w 308"/>
                  <a:gd name="T21" fmla="*/ 375 h 991"/>
                  <a:gd name="T22" fmla="*/ 307 w 308"/>
                  <a:gd name="T23" fmla="*/ 405 h 991"/>
                  <a:gd name="T24" fmla="*/ 304 w 308"/>
                  <a:gd name="T25" fmla="*/ 435 h 991"/>
                  <a:gd name="T26" fmla="*/ 301 w 308"/>
                  <a:gd name="T27" fmla="*/ 466 h 991"/>
                  <a:gd name="T28" fmla="*/ 240 w 308"/>
                  <a:gd name="T29" fmla="*/ 920 h 991"/>
                  <a:gd name="T30" fmla="*/ 236 w 308"/>
                  <a:gd name="T31" fmla="*/ 942 h 991"/>
                  <a:gd name="T32" fmla="*/ 229 w 308"/>
                  <a:gd name="T33" fmla="*/ 959 h 991"/>
                  <a:gd name="T34" fmla="*/ 219 w 308"/>
                  <a:gd name="T35" fmla="*/ 972 h 991"/>
                  <a:gd name="T36" fmla="*/ 207 w 308"/>
                  <a:gd name="T37" fmla="*/ 981 h 991"/>
                  <a:gd name="T38" fmla="*/ 192 w 308"/>
                  <a:gd name="T39" fmla="*/ 987 h 991"/>
                  <a:gd name="T40" fmla="*/ 174 w 308"/>
                  <a:gd name="T41" fmla="*/ 990 h 991"/>
                  <a:gd name="T42" fmla="*/ 154 w 308"/>
                  <a:gd name="T43" fmla="*/ 991 h 991"/>
                  <a:gd name="T44" fmla="*/ 135 w 308"/>
                  <a:gd name="T45" fmla="*/ 990 h 991"/>
                  <a:gd name="T46" fmla="*/ 117 w 308"/>
                  <a:gd name="T47" fmla="*/ 987 h 991"/>
                  <a:gd name="T48" fmla="*/ 102 w 308"/>
                  <a:gd name="T49" fmla="*/ 981 h 991"/>
                  <a:gd name="T50" fmla="*/ 90 w 308"/>
                  <a:gd name="T51" fmla="*/ 972 h 991"/>
                  <a:gd name="T52" fmla="*/ 80 w 308"/>
                  <a:gd name="T53" fmla="*/ 959 h 991"/>
                  <a:gd name="T54" fmla="*/ 73 w 308"/>
                  <a:gd name="T55" fmla="*/ 942 h 991"/>
                  <a:gd name="T56" fmla="*/ 69 w 308"/>
                  <a:gd name="T57" fmla="*/ 920 h 991"/>
                  <a:gd name="T58" fmla="*/ 8 w 308"/>
                  <a:gd name="T59" fmla="*/ 466 h 991"/>
                  <a:gd name="T60" fmla="*/ 5 w 308"/>
                  <a:gd name="T61" fmla="*/ 435 h 991"/>
                  <a:gd name="T62" fmla="*/ 2 w 308"/>
                  <a:gd name="T63" fmla="*/ 405 h 991"/>
                  <a:gd name="T64" fmla="*/ 0 w 308"/>
                  <a:gd name="T65" fmla="*/ 375 h 991"/>
                  <a:gd name="T66" fmla="*/ 0 w 308"/>
                  <a:gd name="T67" fmla="*/ 150 h 991"/>
                  <a:gd name="T68" fmla="*/ 3 w 308"/>
                  <a:gd name="T69" fmla="*/ 119 h 991"/>
                  <a:gd name="T70" fmla="*/ 8 w 308"/>
                  <a:gd name="T71" fmla="*/ 91 h 991"/>
                  <a:gd name="T72" fmla="*/ 18 w 308"/>
                  <a:gd name="T73" fmla="*/ 67 h 991"/>
                  <a:gd name="T74" fmla="*/ 32 w 308"/>
                  <a:gd name="T75" fmla="*/ 47 h 991"/>
                  <a:gd name="T76" fmla="*/ 50 w 308"/>
                  <a:gd name="T77" fmla="*/ 30 h 991"/>
                  <a:gd name="T78" fmla="*/ 71 w 308"/>
                  <a:gd name="T79" fmla="*/ 17 h 991"/>
                  <a:gd name="T80" fmla="*/ 96 w 308"/>
                  <a:gd name="T81" fmla="*/ 8 h 991"/>
                  <a:gd name="T82" fmla="*/ 123 w 308"/>
                  <a:gd name="T83" fmla="*/ 2 h 991"/>
                  <a:gd name="T84" fmla="*/ 154 w 308"/>
                  <a:gd name="T85" fmla="*/ 0 h 9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08" h="991">
                    <a:moveTo>
                      <a:pt x="154" y="0"/>
                    </a:moveTo>
                    <a:lnTo>
                      <a:pt x="186" y="2"/>
                    </a:lnTo>
                    <a:lnTo>
                      <a:pt x="213" y="8"/>
                    </a:lnTo>
                    <a:lnTo>
                      <a:pt x="238" y="17"/>
                    </a:lnTo>
                    <a:lnTo>
                      <a:pt x="259" y="30"/>
                    </a:lnTo>
                    <a:lnTo>
                      <a:pt x="277" y="47"/>
                    </a:lnTo>
                    <a:lnTo>
                      <a:pt x="291" y="67"/>
                    </a:lnTo>
                    <a:lnTo>
                      <a:pt x="301" y="91"/>
                    </a:lnTo>
                    <a:lnTo>
                      <a:pt x="306" y="119"/>
                    </a:lnTo>
                    <a:lnTo>
                      <a:pt x="308" y="150"/>
                    </a:lnTo>
                    <a:lnTo>
                      <a:pt x="308" y="375"/>
                    </a:lnTo>
                    <a:lnTo>
                      <a:pt x="307" y="405"/>
                    </a:lnTo>
                    <a:lnTo>
                      <a:pt x="304" y="435"/>
                    </a:lnTo>
                    <a:lnTo>
                      <a:pt x="301" y="466"/>
                    </a:lnTo>
                    <a:lnTo>
                      <a:pt x="240" y="920"/>
                    </a:lnTo>
                    <a:lnTo>
                      <a:pt x="236" y="942"/>
                    </a:lnTo>
                    <a:lnTo>
                      <a:pt x="229" y="959"/>
                    </a:lnTo>
                    <a:lnTo>
                      <a:pt x="219" y="972"/>
                    </a:lnTo>
                    <a:lnTo>
                      <a:pt x="207" y="981"/>
                    </a:lnTo>
                    <a:lnTo>
                      <a:pt x="192" y="987"/>
                    </a:lnTo>
                    <a:lnTo>
                      <a:pt x="174" y="990"/>
                    </a:lnTo>
                    <a:lnTo>
                      <a:pt x="154" y="991"/>
                    </a:lnTo>
                    <a:lnTo>
                      <a:pt x="135" y="990"/>
                    </a:lnTo>
                    <a:lnTo>
                      <a:pt x="117" y="987"/>
                    </a:lnTo>
                    <a:lnTo>
                      <a:pt x="102" y="981"/>
                    </a:lnTo>
                    <a:lnTo>
                      <a:pt x="90" y="972"/>
                    </a:lnTo>
                    <a:lnTo>
                      <a:pt x="80" y="959"/>
                    </a:lnTo>
                    <a:lnTo>
                      <a:pt x="73" y="942"/>
                    </a:lnTo>
                    <a:lnTo>
                      <a:pt x="69" y="920"/>
                    </a:lnTo>
                    <a:lnTo>
                      <a:pt x="8" y="466"/>
                    </a:lnTo>
                    <a:lnTo>
                      <a:pt x="5" y="435"/>
                    </a:lnTo>
                    <a:lnTo>
                      <a:pt x="2" y="405"/>
                    </a:lnTo>
                    <a:lnTo>
                      <a:pt x="0" y="375"/>
                    </a:lnTo>
                    <a:lnTo>
                      <a:pt x="0" y="150"/>
                    </a:lnTo>
                    <a:lnTo>
                      <a:pt x="3" y="119"/>
                    </a:lnTo>
                    <a:lnTo>
                      <a:pt x="8" y="91"/>
                    </a:lnTo>
                    <a:lnTo>
                      <a:pt x="18" y="67"/>
                    </a:lnTo>
                    <a:lnTo>
                      <a:pt x="32" y="47"/>
                    </a:lnTo>
                    <a:lnTo>
                      <a:pt x="50" y="30"/>
                    </a:lnTo>
                    <a:lnTo>
                      <a:pt x="71" y="17"/>
                    </a:lnTo>
                    <a:lnTo>
                      <a:pt x="96" y="8"/>
                    </a:lnTo>
                    <a:lnTo>
                      <a:pt x="123" y="2"/>
                    </a:lnTo>
                    <a:lnTo>
                      <a:pt x="15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Freeform 22"/>
              <p:cNvSpPr>
                <a:spLocks/>
              </p:cNvSpPr>
              <p:nvPr/>
            </p:nvSpPr>
            <p:spPr bwMode="auto">
              <a:xfrm>
                <a:off x="1115" y="2151"/>
                <a:ext cx="30" cy="29"/>
              </a:xfrm>
              <a:custGeom>
                <a:avLst/>
                <a:gdLst>
                  <a:gd name="T0" fmla="*/ 160 w 321"/>
                  <a:gd name="T1" fmla="*/ 0 h 319"/>
                  <a:gd name="T2" fmla="*/ 193 w 321"/>
                  <a:gd name="T3" fmla="*/ 4 h 319"/>
                  <a:gd name="T4" fmla="*/ 222 w 321"/>
                  <a:gd name="T5" fmla="*/ 14 h 319"/>
                  <a:gd name="T6" fmla="*/ 250 w 321"/>
                  <a:gd name="T7" fmla="*/ 28 h 319"/>
                  <a:gd name="T8" fmla="*/ 274 w 321"/>
                  <a:gd name="T9" fmla="*/ 47 h 319"/>
                  <a:gd name="T10" fmla="*/ 294 w 321"/>
                  <a:gd name="T11" fmla="*/ 71 h 319"/>
                  <a:gd name="T12" fmla="*/ 308 w 321"/>
                  <a:gd name="T13" fmla="*/ 98 h 319"/>
                  <a:gd name="T14" fmla="*/ 318 w 321"/>
                  <a:gd name="T15" fmla="*/ 128 h 319"/>
                  <a:gd name="T16" fmla="*/ 321 w 321"/>
                  <a:gd name="T17" fmla="*/ 159 h 319"/>
                  <a:gd name="T18" fmla="*/ 318 w 321"/>
                  <a:gd name="T19" fmla="*/ 192 h 319"/>
                  <a:gd name="T20" fmla="*/ 308 w 321"/>
                  <a:gd name="T21" fmla="*/ 222 h 319"/>
                  <a:gd name="T22" fmla="*/ 294 w 321"/>
                  <a:gd name="T23" fmla="*/ 249 h 319"/>
                  <a:gd name="T24" fmla="*/ 274 w 321"/>
                  <a:gd name="T25" fmla="*/ 272 h 319"/>
                  <a:gd name="T26" fmla="*/ 250 w 321"/>
                  <a:gd name="T27" fmla="*/ 291 h 319"/>
                  <a:gd name="T28" fmla="*/ 222 w 321"/>
                  <a:gd name="T29" fmla="*/ 306 h 319"/>
                  <a:gd name="T30" fmla="*/ 193 w 321"/>
                  <a:gd name="T31" fmla="*/ 315 h 319"/>
                  <a:gd name="T32" fmla="*/ 160 w 321"/>
                  <a:gd name="T33" fmla="*/ 319 h 319"/>
                  <a:gd name="T34" fmla="*/ 128 w 321"/>
                  <a:gd name="T35" fmla="*/ 315 h 319"/>
                  <a:gd name="T36" fmla="*/ 99 w 321"/>
                  <a:gd name="T37" fmla="*/ 306 h 319"/>
                  <a:gd name="T38" fmla="*/ 71 w 321"/>
                  <a:gd name="T39" fmla="*/ 291 h 319"/>
                  <a:gd name="T40" fmla="*/ 47 w 321"/>
                  <a:gd name="T41" fmla="*/ 272 h 319"/>
                  <a:gd name="T42" fmla="*/ 27 w 321"/>
                  <a:gd name="T43" fmla="*/ 249 h 319"/>
                  <a:gd name="T44" fmla="*/ 13 w 321"/>
                  <a:gd name="T45" fmla="*/ 222 h 319"/>
                  <a:gd name="T46" fmla="*/ 3 w 321"/>
                  <a:gd name="T47" fmla="*/ 192 h 319"/>
                  <a:gd name="T48" fmla="*/ 0 w 321"/>
                  <a:gd name="T49" fmla="*/ 159 h 319"/>
                  <a:gd name="T50" fmla="*/ 3 w 321"/>
                  <a:gd name="T51" fmla="*/ 128 h 319"/>
                  <a:gd name="T52" fmla="*/ 13 w 321"/>
                  <a:gd name="T53" fmla="*/ 98 h 319"/>
                  <a:gd name="T54" fmla="*/ 27 w 321"/>
                  <a:gd name="T55" fmla="*/ 71 h 319"/>
                  <a:gd name="T56" fmla="*/ 47 w 321"/>
                  <a:gd name="T57" fmla="*/ 47 h 319"/>
                  <a:gd name="T58" fmla="*/ 71 w 321"/>
                  <a:gd name="T59" fmla="*/ 28 h 319"/>
                  <a:gd name="T60" fmla="*/ 99 w 321"/>
                  <a:gd name="T61" fmla="*/ 14 h 319"/>
                  <a:gd name="T62" fmla="*/ 128 w 321"/>
                  <a:gd name="T63" fmla="*/ 4 h 319"/>
                  <a:gd name="T64" fmla="*/ 160 w 321"/>
                  <a:gd name="T65" fmla="*/ 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21" h="319">
                    <a:moveTo>
                      <a:pt x="160" y="0"/>
                    </a:moveTo>
                    <a:lnTo>
                      <a:pt x="193" y="4"/>
                    </a:lnTo>
                    <a:lnTo>
                      <a:pt x="222" y="14"/>
                    </a:lnTo>
                    <a:lnTo>
                      <a:pt x="250" y="28"/>
                    </a:lnTo>
                    <a:lnTo>
                      <a:pt x="274" y="47"/>
                    </a:lnTo>
                    <a:lnTo>
                      <a:pt x="294" y="71"/>
                    </a:lnTo>
                    <a:lnTo>
                      <a:pt x="308" y="98"/>
                    </a:lnTo>
                    <a:lnTo>
                      <a:pt x="318" y="128"/>
                    </a:lnTo>
                    <a:lnTo>
                      <a:pt x="321" y="159"/>
                    </a:lnTo>
                    <a:lnTo>
                      <a:pt x="318" y="192"/>
                    </a:lnTo>
                    <a:lnTo>
                      <a:pt x="308" y="222"/>
                    </a:lnTo>
                    <a:lnTo>
                      <a:pt x="294" y="249"/>
                    </a:lnTo>
                    <a:lnTo>
                      <a:pt x="274" y="272"/>
                    </a:lnTo>
                    <a:lnTo>
                      <a:pt x="250" y="291"/>
                    </a:lnTo>
                    <a:lnTo>
                      <a:pt x="222" y="306"/>
                    </a:lnTo>
                    <a:lnTo>
                      <a:pt x="193" y="315"/>
                    </a:lnTo>
                    <a:lnTo>
                      <a:pt x="160" y="319"/>
                    </a:lnTo>
                    <a:lnTo>
                      <a:pt x="128" y="315"/>
                    </a:lnTo>
                    <a:lnTo>
                      <a:pt x="99" y="306"/>
                    </a:lnTo>
                    <a:lnTo>
                      <a:pt x="71" y="291"/>
                    </a:lnTo>
                    <a:lnTo>
                      <a:pt x="47" y="272"/>
                    </a:lnTo>
                    <a:lnTo>
                      <a:pt x="27" y="249"/>
                    </a:lnTo>
                    <a:lnTo>
                      <a:pt x="13" y="222"/>
                    </a:lnTo>
                    <a:lnTo>
                      <a:pt x="3" y="192"/>
                    </a:lnTo>
                    <a:lnTo>
                      <a:pt x="0" y="159"/>
                    </a:lnTo>
                    <a:lnTo>
                      <a:pt x="3" y="128"/>
                    </a:lnTo>
                    <a:lnTo>
                      <a:pt x="13" y="98"/>
                    </a:lnTo>
                    <a:lnTo>
                      <a:pt x="27" y="71"/>
                    </a:lnTo>
                    <a:lnTo>
                      <a:pt x="47" y="47"/>
                    </a:lnTo>
                    <a:lnTo>
                      <a:pt x="71" y="28"/>
                    </a:lnTo>
                    <a:lnTo>
                      <a:pt x="99" y="14"/>
                    </a:lnTo>
                    <a:lnTo>
                      <a:pt x="128" y="4"/>
                    </a:lnTo>
                    <a:lnTo>
                      <a:pt x="16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40" name="Group 39"/>
          <p:cNvGrpSpPr/>
          <p:nvPr/>
        </p:nvGrpSpPr>
        <p:grpSpPr>
          <a:xfrm>
            <a:off x="8710826" y="1560041"/>
            <a:ext cx="817348" cy="790977"/>
            <a:chOff x="8871665" y="899961"/>
            <a:chExt cx="1005840" cy="1005840"/>
          </a:xfrm>
          <a:solidFill>
            <a:schemeClr val="accent1"/>
          </a:solidFill>
        </p:grpSpPr>
        <p:sp>
          <p:nvSpPr>
            <p:cNvPr id="41" name="Oval 40"/>
            <p:cNvSpPr/>
            <p:nvPr/>
          </p:nvSpPr>
          <p:spPr>
            <a:xfrm>
              <a:off x="8871665" y="899961"/>
              <a:ext cx="1005840" cy="100584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Freeform 35"/>
            <p:cNvSpPr>
              <a:spLocks noEditPoints="1"/>
            </p:cNvSpPr>
            <p:nvPr/>
          </p:nvSpPr>
          <p:spPr bwMode="auto">
            <a:xfrm>
              <a:off x="9194196" y="1233913"/>
              <a:ext cx="360779" cy="337937"/>
            </a:xfrm>
            <a:custGeom>
              <a:avLst/>
              <a:gdLst>
                <a:gd name="T0" fmla="*/ 511 w 6560"/>
                <a:gd name="T1" fmla="*/ 4571 h 6556"/>
                <a:gd name="T2" fmla="*/ 582 w 6560"/>
                <a:gd name="T3" fmla="*/ 4638 h 6556"/>
                <a:gd name="T4" fmla="*/ 794 w 6560"/>
                <a:gd name="T5" fmla="*/ 4742 h 6556"/>
                <a:gd name="T6" fmla="*/ 862 w 6560"/>
                <a:gd name="T7" fmla="*/ 4876 h 6556"/>
                <a:gd name="T8" fmla="*/ 908 w 6560"/>
                <a:gd name="T9" fmla="*/ 5147 h 6556"/>
                <a:gd name="T10" fmla="*/ 1039 w 6560"/>
                <a:gd name="T11" fmla="*/ 5386 h 6556"/>
                <a:gd name="T12" fmla="*/ 1245 w 6560"/>
                <a:gd name="T13" fmla="*/ 5571 h 6556"/>
                <a:gd name="T14" fmla="*/ 1498 w 6560"/>
                <a:gd name="T15" fmla="*/ 5675 h 6556"/>
                <a:gd name="T16" fmla="*/ 1745 w 6560"/>
                <a:gd name="T17" fmla="*/ 5691 h 6556"/>
                <a:gd name="T18" fmla="*/ 1835 w 6560"/>
                <a:gd name="T19" fmla="*/ 5809 h 6556"/>
                <a:gd name="T20" fmla="*/ 1925 w 6560"/>
                <a:gd name="T21" fmla="*/ 5982 h 6556"/>
                <a:gd name="T22" fmla="*/ 1989 w 6560"/>
                <a:gd name="T23" fmla="*/ 6048 h 6556"/>
                <a:gd name="T24" fmla="*/ 501 w 6560"/>
                <a:gd name="T25" fmla="*/ 4555 h 6556"/>
                <a:gd name="T26" fmla="*/ 2551 w 6560"/>
                <a:gd name="T27" fmla="*/ 5745 h 6556"/>
                <a:gd name="T28" fmla="*/ 2427 w 6560"/>
                <a:gd name="T29" fmla="*/ 5805 h 6556"/>
                <a:gd name="T30" fmla="*/ 2298 w 6560"/>
                <a:gd name="T31" fmla="*/ 5775 h 6556"/>
                <a:gd name="T32" fmla="*/ 2212 w 6560"/>
                <a:gd name="T33" fmla="*/ 5667 h 6556"/>
                <a:gd name="T34" fmla="*/ 2212 w 6560"/>
                <a:gd name="T35" fmla="*/ 5533 h 6556"/>
                <a:gd name="T36" fmla="*/ 5449 w 6560"/>
                <a:gd name="T37" fmla="*/ 2268 h 6556"/>
                <a:gd name="T38" fmla="*/ 1971 w 6560"/>
                <a:gd name="T39" fmla="*/ 5165 h 6556"/>
                <a:gd name="T40" fmla="*/ 1805 w 6560"/>
                <a:gd name="T41" fmla="*/ 5266 h 6556"/>
                <a:gd name="T42" fmla="*/ 1618 w 6560"/>
                <a:gd name="T43" fmla="*/ 5280 h 6556"/>
                <a:gd name="T44" fmla="*/ 1442 w 6560"/>
                <a:gd name="T45" fmla="*/ 5209 h 6556"/>
                <a:gd name="T46" fmla="*/ 1314 w 6560"/>
                <a:gd name="T47" fmla="*/ 5059 h 6556"/>
                <a:gd name="T48" fmla="*/ 1271 w 6560"/>
                <a:gd name="T49" fmla="*/ 4876 h 6556"/>
                <a:gd name="T50" fmla="*/ 1314 w 6560"/>
                <a:gd name="T51" fmla="*/ 4692 h 6556"/>
                <a:gd name="T52" fmla="*/ 4579 w 6560"/>
                <a:gd name="T53" fmla="*/ 1399 h 6556"/>
                <a:gd name="T54" fmla="*/ 1101 w 6560"/>
                <a:gd name="T55" fmla="*/ 4296 h 6556"/>
                <a:gd name="T56" fmla="*/ 979 w 6560"/>
                <a:gd name="T57" fmla="*/ 4355 h 6556"/>
                <a:gd name="T58" fmla="*/ 848 w 6560"/>
                <a:gd name="T59" fmla="*/ 4326 h 6556"/>
                <a:gd name="T60" fmla="*/ 762 w 6560"/>
                <a:gd name="T61" fmla="*/ 4218 h 6556"/>
                <a:gd name="T62" fmla="*/ 762 w 6560"/>
                <a:gd name="T63" fmla="*/ 4084 h 6556"/>
                <a:gd name="T64" fmla="*/ 4001 w 6560"/>
                <a:gd name="T65" fmla="*/ 819 h 6556"/>
                <a:gd name="T66" fmla="*/ 5339 w 6560"/>
                <a:gd name="T67" fmla="*/ 20 h 6556"/>
                <a:gd name="T68" fmla="*/ 5593 w 6560"/>
                <a:gd name="T69" fmla="*/ 124 h 6556"/>
                <a:gd name="T70" fmla="*/ 6321 w 6560"/>
                <a:gd name="T71" fmla="*/ 819 h 6556"/>
                <a:gd name="T72" fmla="*/ 6482 w 6560"/>
                <a:gd name="T73" fmla="*/ 1048 h 6556"/>
                <a:gd name="T74" fmla="*/ 6554 w 6560"/>
                <a:gd name="T75" fmla="*/ 1310 h 6556"/>
                <a:gd name="T76" fmla="*/ 6540 w 6560"/>
                <a:gd name="T77" fmla="*/ 1579 h 6556"/>
                <a:gd name="T78" fmla="*/ 6436 w 6560"/>
                <a:gd name="T79" fmla="*/ 1830 h 6556"/>
                <a:gd name="T80" fmla="*/ 6029 w 6560"/>
                <a:gd name="T81" fmla="*/ 2268 h 6556"/>
                <a:gd name="T82" fmla="*/ 4651 w 6560"/>
                <a:gd name="T83" fmla="*/ 177 h 6556"/>
                <a:gd name="T84" fmla="*/ 4895 w 6560"/>
                <a:gd name="T85" fmla="*/ 44 h 6556"/>
                <a:gd name="T86" fmla="*/ 5160 w 6560"/>
                <a:gd name="T87" fmla="*/ 0 h 6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560" h="6556">
                  <a:moveTo>
                    <a:pt x="501" y="4555"/>
                  </a:moveTo>
                  <a:lnTo>
                    <a:pt x="507" y="4563"/>
                  </a:lnTo>
                  <a:lnTo>
                    <a:pt x="511" y="4571"/>
                  </a:lnTo>
                  <a:lnTo>
                    <a:pt x="515" y="4579"/>
                  </a:lnTo>
                  <a:lnTo>
                    <a:pt x="521" y="4587"/>
                  </a:lnTo>
                  <a:lnTo>
                    <a:pt x="582" y="4638"/>
                  </a:lnTo>
                  <a:lnTo>
                    <a:pt x="648" y="4682"/>
                  </a:lnTo>
                  <a:lnTo>
                    <a:pt x="720" y="4718"/>
                  </a:lnTo>
                  <a:lnTo>
                    <a:pt x="794" y="4742"/>
                  </a:lnTo>
                  <a:lnTo>
                    <a:pt x="872" y="4758"/>
                  </a:lnTo>
                  <a:lnTo>
                    <a:pt x="864" y="4816"/>
                  </a:lnTo>
                  <a:lnTo>
                    <a:pt x="862" y="4876"/>
                  </a:lnTo>
                  <a:lnTo>
                    <a:pt x="866" y="4969"/>
                  </a:lnTo>
                  <a:lnTo>
                    <a:pt x="882" y="5059"/>
                  </a:lnTo>
                  <a:lnTo>
                    <a:pt x="908" y="5147"/>
                  </a:lnTo>
                  <a:lnTo>
                    <a:pt x="941" y="5230"/>
                  </a:lnTo>
                  <a:lnTo>
                    <a:pt x="985" y="5310"/>
                  </a:lnTo>
                  <a:lnTo>
                    <a:pt x="1039" y="5386"/>
                  </a:lnTo>
                  <a:lnTo>
                    <a:pt x="1101" y="5456"/>
                  </a:lnTo>
                  <a:lnTo>
                    <a:pt x="1171" y="5518"/>
                  </a:lnTo>
                  <a:lnTo>
                    <a:pt x="1245" y="5571"/>
                  </a:lnTo>
                  <a:lnTo>
                    <a:pt x="1324" y="5615"/>
                  </a:lnTo>
                  <a:lnTo>
                    <a:pt x="1410" y="5649"/>
                  </a:lnTo>
                  <a:lnTo>
                    <a:pt x="1498" y="5675"/>
                  </a:lnTo>
                  <a:lnTo>
                    <a:pt x="1588" y="5691"/>
                  </a:lnTo>
                  <a:lnTo>
                    <a:pt x="1681" y="5695"/>
                  </a:lnTo>
                  <a:lnTo>
                    <a:pt x="1745" y="5691"/>
                  </a:lnTo>
                  <a:lnTo>
                    <a:pt x="1807" y="5683"/>
                  </a:lnTo>
                  <a:lnTo>
                    <a:pt x="1819" y="5747"/>
                  </a:lnTo>
                  <a:lnTo>
                    <a:pt x="1835" y="5809"/>
                  </a:lnTo>
                  <a:lnTo>
                    <a:pt x="1859" y="5870"/>
                  </a:lnTo>
                  <a:lnTo>
                    <a:pt x="1889" y="5928"/>
                  </a:lnTo>
                  <a:lnTo>
                    <a:pt x="1925" y="5982"/>
                  </a:lnTo>
                  <a:lnTo>
                    <a:pt x="1971" y="6034"/>
                  </a:lnTo>
                  <a:lnTo>
                    <a:pt x="1979" y="6042"/>
                  </a:lnTo>
                  <a:lnTo>
                    <a:pt x="1989" y="6048"/>
                  </a:lnTo>
                  <a:lnTo>
                    <a:pt x="1997" y="6056"/>
                  </a:lnTo>
                  <a:lnTo>
                    <a:pt x="0" y="6556"/>
                  </a:lnTo>
                  <a:lnTo>
                    <a:pt x="501" y="4555"/>
                  </a:lnTo>
                  <a:close/>
                  <a:moveTo>
                    <a:pt x="5449" y="2268"/>
                  </a:moveTo>
                  <a:lnTo>
                    <a:pt x="5740" y="2557"/>
                  </a:lnTo>
                  <a:lnTo>
                    <a:pt x="2551" y="5745"/>
                  </a:lnTo>
                  <a:lnTo>
                    <a:pt x="2513" y="5775"/>
                  </a:lnTo>
                  <a:lnTo>
                    <a:pt x="2473" y="5795"/>
                  </a:lnTo>
                  <a:lnTo>
                    <a:pt x="2427" y="5805"/>
                  </a:lnTo>
                  <a:lnTo>
                    <a:pt x="2383" y="5805"/>
                  </a:lnTo>
                  <a:lnTo>
                    <a:pt x="2340" y="5795"/>
                  </a:lnTo>
                  <a:lnTo>
                    <a:pt x="2298" y="5775"/>
                  </a:lnTo>
                  <a:lnTo>
                    <a:pt x="2262" y="5745"/>
                  </a:lnTo>
                  <a:lnTo>
                    <a:pt x="2232" y="5709"/>
                  </a:lnTo>
                  <a:lnTo>
                    <a:pt x="2212" y="5667"/>
                  </a:lnTo>
                  <a:lnTo>
                    <a:pt x="2202" y="5623"/>
                  </a:lnTo>
                  <a:lnTo>
                    <a:pt x="2202" y="5577"/>
                  </a:lnTo>
                  <a:lnTo>
                    <a:pt x="2212" y="5533"/>
                  </a:lnTo>
                  <a:lnTo>
                    <a:pt x="2232" y="5492"/>
                  </a:lnTo>
                  <a:lnTo>
                    <a:pt x="2262" y="5456"/>
                  </a:lnTo>
                  <a:lnTo>
                    <a:pt x="5449" y="2268"/>
                  </a:lnTo>
                  <a:close/>
                  <a:moveTo>
                    <a:pt x="4579" y="1399"/>
                  </a:moveTo>
                  <a:lnTo>
                    <a:pt x="5160" y="1979"/>
                  </a:lnTo>
                  <a:lnTo>
                    <a:pt x="1971" y="5165"/>
                  </a:lnTo>
                  <a:lnTo>
                    <a:pt x="1921" y="5209"/>
                  </a:lnTo>
                  <a:lnTo>
                    <a:pt x="1865" y="5242"/>
                  </a:lnTo>
                  <a:lnTo>
                    <a:pt x="1805" y="5266"/>
                  </a:lnTo>
                  <a:lnTo>
                    <a:pt x="1743" y="5280"/>
                  </a:lnTo>
                  <a:lnTo>
                    <a:pt x="1681" y="5286"/>
                  </a:lnTo>
                  <a:lnTo>
                    <a:pt x="1618" y="5280"/>
                  </a:lnTo>
                  <a:lnTo>
                    <a:pt x="1556" y="5266"/>
                  </a:lnTo>
                  <a:lnTo>
                    <a:pt x="1498" y="5242"/>
                  </a:lnTo>
                  <a:lnTo>
                    <a:pt x="1442" y="5209"/>
                  </a:lnTo>
                  <a:lnTo>
                    <a:pt x="1390" y="5165"/>
                  </a:lnTo>
                  <a:lnTo>
                    <a:pt x="1348" y="5115"/>
                  </a:lnTo>
                  <a:lnTo>
                    <a:pt x="1314" y="5059"/>
                  </a:lnTo>
                  <a:lnTo>
                    <a:pt x="1290" y="4999"/>
                  </a:lnTo>
                  <a:lnTo>
                    <a:pt x="1277" y="4939"/>
                  </a:lnTo>
                  <a:lnTo>
                    <a:pt x="1271" y="4876"/>
                  </a:lnTo>
                  <a:lnTo>
                    <a:pt x="1277" y="4814"/>
                  </a:lnTo>
                  <a:lnTo>
                    <a:pt x="1290" y="4752"/>
                  </a:lnTo>
                  <a:lnTo>
                    <a:pt x="1314" y="4692"/>
                  </a:lnTo>
                  <a:lnTo>
                    <a:pt x="1348" y="4636"/>
                  </a:lnTo>
                  <a:lnTo>
                    <a:pt x="1390" y="4587"/>
                  </a:lnTo>
                  <a:lnTo>
                    <a:pt x="4579" y="1399"/>
                  </a:lnTo>
                  <a:close/>
                  <a:moveTo>
                    <a:pt x="4001" y="819"/>
                  </a:moveTo>
                  <a:lnTo>
                    <a:pt x="4290" y="1110"/>
                  </a:lnTo>
                  <a:lnTo>
                    <a:pt x="1101" y="4296"/>
                  </a:lnTo>
                  <a:lnTo>
                    <a:pt x="1063" y="4326"/>
                  </a:lnTo>
                  <a:lnTo>
                    <a:pt x="1023" y="4345"/>
                  </a:lnTo>
                  <a:lnTo>
                    <a:pt x="979" y="4355"/>
                  </a:lnTo>
                  <a:lnTo>
                    <a:pt x="933" y="4355"/>
                  </a:lnTo>
                  <a:lnTo>
                    <a:pt x="890" y="4345"/>
                  </a:lnTo>
                  <a:lnTo>
                    <a:pt x="848" y="4326"/>
                  </a:lnTo>
                  <a:lnTo>
                    <a:pt x="812" y="4296"/>
                  </a:lnTo>
                  <a:lnTo>
                    <a:pt x="782" y="4260"/>
                  </a:lnTo>
                  <a:lnTo>
                    <a:pt x="762" y="4218"/>
                  </a:lnTo>
                  <a:lnTo>
                    <a:pt x="752" y="4174"/>
                  </a:lnTo>
                  <a:lnTo>
                    <a:pt x="752" y="4130"/>
                  </a:lnTo>
                  <a:lnTo>
                    <a:pt x="762" y="4084"/>
                  </a:lnTo>
                  <a:lnTo>
                    <a:pt x="782" y="4044"/>
                  </a:lnTo>
                  <a:lnTo>
                    <a:pt x="812" y="4007"/>
                  </a:lnTo>
                  <a:lnTo>
                    <a:pt x="4001" y="819"/>
                  </a:lnTo>
                  <a:close/>
                  <a:moveTo>
                    <a:pt x="5160" y="0"/>
                  </a:moveTo>
                  <a:lnTo>
                    <a:pt x="5250" y="6"/>
                  </a:lnTo>
                  <a:lnTo>
                    <a:pt x="5339" y="20"/>
                  </a:lnTo>
                  <a:lnTo>
                    <a:pt x="5425" y="44"/>
                  </a:lnTo>
                  <a:lnTo>
                    <a:pt x="5511" y="80"/>
                  </a:lnTo>
                  <a:lnTo>
                    <a:pt x="5593" y="124"/>
                  </a:lnTo>
                  <a:lnTo>
                    <a:pt x="5668" y="177"/>
                  </a:lnTo>
                  <a:lnTo>
                    <a:pt x="5740" y="241"/>
                  </a:lnTo>
                  <a:lnTo>
                    <a:pt x="6321" y="819"/>
                  </a:lnTo>
                  <a:lnTo>
                    <a:pt x="6383" y="891"/>
                  </a:lnTo>
                  <a:lnTo>
                    <a:pt x="6436" y="969"/>
                  </a:lnTo>
                  <a:lnTo>
                    <a:pt x="6482" y="1048"/>
                  </a:lnTo>
                  <a:lnTo>
                    <a:pt x="6516" y="1134"/>
                  </a:lnTo>
                  <a:lnTo>
                    <a:pt x="6540" y="1220"/>
                  </a:lnTo>
                  <a:lnTo>
                    <a:pt x="6554" y="1310"/>
                  </a:lnTo>
                  <a:lnTo>
                    <a:pt x="6560" y="1399"/>
                  </a:lnTo>
                  <a:lnTo>
                    <a:pt x="6554" y="1489"/>
                  </a:lnTo>
                  <a:lnTo>
                    <a:pt x="6540" y="1579"/>
                  </a:lnTo>
                  <a:lnTo>
                    <a:pt x="6516" y="1664"/>
                  </a:lnTo>
                  <a:lnTo>
                    <a:pt x="6482" y="1750"/>
                  </a:lnTo>
                  <a:lnTo>
                    <a:pt x="6436" y="1830"/>
                  </a:lnTo>
                  <a:lnTo>
                    <a:pt x="6383" y="1908"/>
                  </a:lnTo>
                  <a:lnTo>
                    <a:pt x="6321" y="1979"/>
                  </a:lnTo>
                  <a:lnTo>
                    <a:pt x="6029" y="2268"/>
                  </a:lnTo>
                  <a:lnTo>
                    <a:pt x="4290" y="530"/>
                  </a:lnTo>
                  <a:lnTo>
                    <a:pt x="4579" y="241"/>
                  </a:lnTo>
                  <a:lnTo>
                    <a:pt x="4651" y="177"/>
                  </a:lnTo>
                  <a:lnTo>
                    <a:pt x="4729" y="124"/>
                  </a:lnTo>
                  <a:lnTo>
                    <a:pt x="4809" y="80"/>
                  </a:lnTo>
                  <a:lnTo>
                    <a:pt x="4895" y="44"/>
                  </a:lnTo>
                  <a:lnTo>
                    <a:pt x="4982" y="20"/>
                  </a:lnTo>
                  <a:lnTo>
                    <a:pt x="5070" y="6"/>
                  </a:lnTo>
                  <a:lnTo>
                    <a:pt x="516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1" name="Oval 50"/>
          <p:cNvSpPr/>
          <p:nvPr/>
        </p:nvSpPr>
        <p:spPr>
          <a:xfrm>
            <a:off x="8545532" y="4241259"/>
            <a:ext cx="817348" cy="79097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2" name="Group 38"/>
          <p:cNvGrpSpPr>
            <a:grpSpLocks noChangeAspect="1"/>
          </p:cNvGrpSpPr>
          <p:nvPr/>
        </p:nvGrpSpPr>
        <p:grpSpPr bwMode="auto">
          <a:xfrm>
            <a:off x="8800428" y="4488742"/>
            <a:ext cx="307556" cy="296012"/>
            <a:chOff x="3229" y="3652"/>
            <a:chExt cx="734" cy="730"/>
          </a:xfrm>
          <a:solidFill>
            <a:schemeClr val="bg1"/>
          </a:solidFill>
        </p:grpSpPr>
        <p:sp>
          <p:nvSpPr>
            <p:cNvPr id="53" name="Freeform 40"/>
            <p:cNvSpPr>
              <a:spLocks/>
            </p:cNvSpPr>
            <p:nvPr/>
          </p:nvSpPr>
          <p:spPr bwMode="auto">
            <a:xfrm>
              <a:off x="3229" y="4315"/>
              <a:ext cx="734" cy="67"/>
            </a:xfrm>
            <a:custGeom>
              <a:avLst/>
              <a:gdLst>
                <a:gd name="T0" fmla="*/ 167 w 3671"/>
                <a:gd name="T1" fmla="*/ 0 h 332"/>
                <a:gd name="T2" fmla="*/ 3503 w 3671"/>
                <a:gd name="T3" fmla="*/ 0 h 332"/>
                <a:gd name="T4" fmla="*/ 3537 w 3671"/>
                <a:gd name="T5" fmla="*/ 3 h 332"/>
                <a:gd name="T6" fmla="*/ 3568 w 3671"/>
                <a:gd name="T7" fmla="*/ 13 h 332"/>
                <a:gd name="T8" fmla="*/ 3597 w 3671"/>
                <a:gd name="T9" fmla="*/ 29 h 332"/>
                <a:gd name="T10" fmla="*/ 3621 w 3671"/>
                <a:gd name="T11" fmla="*/ 48 h 332"/>
                <a:gd name="T12" fmla="*/ 3642 w 3671"/>
                <a:gd name="T13" fmla="*/ 73 h 332"/>
                <a:gd name="T14" fmla="*/ 3657 w 3671"/>
                <a:gd name="T15" fmla="*/ 102 h 332"/>
                <a:gd name="T16" fmla="*/ 3667 w 3671"/>
                <a:gd name="T17" fmla="*/ 133 h 332"/>
                <a:gd name="T18" fmla="*/ 3671 w 3671"/>
                <a:gd name="T19" fmla="*/ 166 h 332"/>
                <a:gd name="T20" fmla="*/ 3667 w 3671"/>
                <a:gd name="T21" fmla="*/ 200 h 332"/>
                <a:gd name="T22" fmla="*/ 3657 w 3671"/>
                <a:gd name="T23" fmla="*/ 231 h 332"/>
                <a:gd name="T24" fmla="*/ 3642 w 3671"/>
                <a:gd name="T25" fmla="*/ 259 h 332"/>
                <a:gd name="T26" fmla="*/ 3621 w 3671"/>
                <a:gd name="T27" fmla="*/ 283 h 332"/>
                <a:gd name="T28" fmla="*/ 3597 w 3671"/>
                <a:gd name="T29" fmla="*/ 304 h 332"/>
                <a:gd name="T30" fmla="*/ 3568 w 3671"/>
                <a:gd name="T31" fmla="*/ 319 h 332"/>
                <a:gd name="T32" fmla="*/ 3537 w 3671"/>
                <a:gd name="T33" fmla="*/ 328 h 332"/>
                <a:gd name="T34" fmla="*/ 3503 w 3671"/>
                <a:gd name="T35" fmla="*/ 332 h 332"/>
                <a:gd name="T36" fmla="*/ 167 w 3671"/>
                <a:gd name="T37" fmla="*/ 332 h 332"/>
                <a:gd name="T38" fmla="*/ 134 w 3671"/>
                <a:gd name="T39" fmla="*/ 328 h 332"/>
                <a:gd name="T40" fmla="*/ 103 w 3671"/>
                <a:gd name="T41" fmla="*/ 319 h 332"/>
                <a:gd name="T42" fmla="*/ 74 w 3671"/>
                <a:gd name="T43" fmla="*/ 304 h 332"/>
                <a:gd name="T44" fmla="*/ 49 w 3671"/>
                <a:gd name="T45" fmla="*/ 283 h 332"/>
                <a:gd name="T46" fmla="*/ 29 w 3671"/>
                <a:gd name="T47" fmla="*/ 259 h 332"/>
                <a:gd name="T48" fmla="*/ 14 w 3671"/>
                <a:gd name="T49" fmla="*/ 231 h 332"/>
                <a:gd name="T50" fmla="*/ 3 w 3671"/>
                <a:gd name="T51" fmla="*/ 200 h 332"/>
                <a:gd name="T52" fmla="*/ 0 w 3671"/>
                <a:gd name="T53" fmla="*/ 166 h 332"/>
                <a:gd name="T54" fmla="*/ 3 w 3671"/>
                <a:gd name="T55" fmla="*/ 133 h 332"/>
                <a:gd name="T56" fmla="*/ 14 w 3671"/>
                <a:gd name="T57" fmla="*/ 102 h 332"/>
                <a:gd name="T58" fmla="*/ 29 w 3671"/>
                <a:gd name="T59" fmla="*/ 73 h 332"/>
                <a:gd name="T60" fmla="*/ 49 w 3671"/>
                <a:gd name="T61" fmla="*/ 48 h 332"/>
                <a:gd name="T62" fmla="*/ 74 w 3671"/>
                <a:gd name="T63" fmla="*/ 29 h 332"/>
                <a:gd name="T64" fmla="*/ 103 w 3671"/>
                <a:gd name="T65" fmla="*/ 13 h 332"/>
                <a:gd name="T66" fmla="*/ 134 w 3671"/>
                <a:gd name="T67" fmla="*/ 3 h 332"/>
                <a:gd name="T68" fmla="*/ 167 w 3671"/>
                <a:gd name="T69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671" h="332">
                  <a:moveTo>
                    <a:pt x="167" y="0"/>
                  </a:moveTo>
                  <a:lnTo>
                    <a:pt x="3503" y="0"/>
                  </a:lnTo>
                  <a:lnTo>
                    <a:pt x="3537" y="3"/>
                  </a:lnTo>
                  <a:lnTo>
                    <a:pt x="3568" y="13"/>
                  </a:lnTo>
                  <a:lnTo>
                    <a:pt x="3597" y="29"/>
                  </a:lnTo>
                  <a:lnTo>
                    <a:pt x="3621" y="48"/>
                  </a:lnTo>
                  <a:lnTo>
                    <a:pt x="3642" y="73"/>
                  </a:lnTo>
                  <a:lnTo>
                    <a:pt x="3657" y="102"/>
                  </a:lnTo>
                  <a:lnTo>
                    <a:pt x="3667" y="133"/>
                  </a:lnTo>
                  <a:lnTo>
                    <a:pt x="3671" y="166"/>
                  </a:lnTo>
                  <a:lnTo>
                    <a:pt x="3667" y="200"/>
                  </a:lnTo>
                  <a:lnTo>
                    <a:pt x="3657" y="231"/>
                  </a:lnTo>
                  <a:lnTo>
                    <a:pt x="3642" y="259"/>
                  </a:lnTo>
                  <a:lnTo>
                    <a:pt x="3621" y="283"/>
                  </a:lnTo>
                  <a:lnTo>
                    <a:pt x="3597" y="304"/>
                  </a:lnTo>
                  <a:lnTo>
                    <a:pt x="3568" y="319"/>
                  </a:lnTo>
                  <a:lnTo>
                    <a:pt x="3537" y="328"/>
                  </a:lnTo>
                  <a:lnTo>
                    <a:pt x="3503" y="332"/>
                  </a:lnTo>
                  <a:lnTo>
                    <a:pt x="167" y="332"/>
                  </a:lnTo>
                  <a:lnTo>
                    <a:pt x="134" y="328"/>
                  </a:lnTo>
                  <a:lnTo>
                    <a:pt x="103" y="319"/>
                  </a:lnTo>
                  <a:lnTo>
                    <a:pt x="74" y="304"/>
                  </a:lnTo>
                  <a:lnTo>
                    <a:pt x="49" y="283"/>
                  </a:lnTo>
                  <a:lnTo>
                    <a:pt x="29" y="259"/>
                  </a:lnTo>
                  <a:lnTo>
                    <a:pt x="14" y="231"/>
                  </a:lnTo>
                  <a:lnTo>
                    <a:pt x="3" y="200"/>
                  </a:lnTo>
                  <a:lnTo>
                    <a:pt x="0" y="166"/>
                  </a:lnTo>
                  <a:lnTo>
                    <a:pt x="3" y="133"/>
                  </a:lnTo>
                  <a:lnTo>
                    <a:pt x="14" y="102"/>
                  </a:lnTo>
                  <a:lnTo>
                    <a:pt x="29" y="73"/>
                  </a:lnTo>
                  <a:lnTo>
                    <a:pt x="49" y="48"/>
                  </a:lnTo>
                  <a:lnTo>
                    <a:pt x="74" y="29"/>
                  </a:lnTo>
                  <a:lnTo>
                    <a:pt x="103" y="13"/>
                  </a:lnTo>
                  <a:lnTo>
                    <a:pt x="134" y="3"/>
                  </a:lnTo>
                  <a:lnTo>
                    <a:pt x="1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41"/>
            <p:cNvSpPr>
              <a:spLocks noEditPoints="1"/>
            </p:cNvSpPr>
            <p:nvPr/>
          </p:nvSpPr>
          <p:spPr bwMode="auto">
            <a:xfrm>
              <a:off x="3271" y="3897"/>
              <a:ext cx="650" cy="398"/>
            </a:xfrm>
            <a:custGeom>
              <a:avLst/>
              <a:gdLst>
                <a:gd name="T0" fmla="*/ 2210 w 3253"/>
                <a:gd name="T1" fmla="*/ 1658 h 1990"/>
                <a:gd name="T2" fmla="*/ 2710 w 3253"/>
                <a:gd name="T3" fmla="*/ 166 h 1990"/>
                <a:gd name="T4" fmla="*/ 1376 w 3253"/>
                <a:gd name="T5" fmla="*/ 166 h 1990"/>
                <a:gd name="T6" fmla="*/ 1876 w 3253"/>
                <a:gd name="T7" fmla="*/ 1658 h 1990"/>
                <a:gd name="T8" fmla="*/ 1376 w 3253"/>
                <a:gd name="T9" fmla="*/ 166 h 1990"/>
                <a:gd name="T10" fmla="*/ 542 w 3253"/>
                <a:gd name="T11" fmla="*/ 1658 h 1990"/>
                <a:gd name="T12" fmla="*/ 1042 w 3253"/>
                <a:gd name="T13" fmla="*/ 166 h 1990"/>
                <a:gd name="T14" fmla="*/ 167 w 3253"/>
                <a:gd name="T15" fmla="*/ 0 h 1990"/>
                <a:gd name="T16" fmla="*/ 3107 w 3253"/>
                <a:gd name="T17" fmla="*/ 3 h 1990"/>
                <a:gd name="T18" fmla="*/ 3144 w 3253"/>
                <a:gd name="T19" fmla="*/ 24 h 1990"/>
                <a:gd name="T20" fmla="*/ 3166 w 3253"/>
                <a:gd name="T21" fmla="*/ 61 h 1990"/>
                <a:gd name="T22" fmla="*/ 3166 w 3253"/>
                <a:gd name="T23" fmla="*/ 105 h 1990"/>
                <a:gd name="T24" fmla="*/ 3144 w 3253"/>
                <a:gd name="T25" fmla="*/ 141 h 1990"/>
                <a:gd name="T26" fmla="*/ 3107 w 3253"/>
                <a:gd name="T27" fmla="*/ 163 h 1990"/>
                <a:gd name="T28" fmla="*/ 3044 w 3253"/>
                <a:gd name="T29" fmla="*/ 166 h 1990"/>
                <a:gd name="T30" fmla="*/ 3085 w 3253"/>
                <a:gd name="T31" fmla="*/ 1658 h 1990"/>
                <a:gd name="T32" fmla="*/ 3150 w 3253"/>
                <a:gd name="T33" fmla="*/ 1672 h 1990"/>
                <a:gd name="T34" fmla="*/ 3203 w 3253"/>
                <a:gd name="T35" fmla="*/ 1707 h 1990"/>
                <a:gd name="T36" fmla="*/ 3239 w 3253"/>
                <a:gd name="T37" fmla="*/ 1760 h 1990"/>
                <a:gd name="T38" fmla="*/ 3253 w 3253"/>
                <a:gd name="T39" fmla="*/ 1824 h 1990"/>
                <a:gd name="T40" fmla="*/ 3239 w 3253"/>
                <a:gd name="T41" fmla="*/ 1888 h 1990"/>
                <a:gd name="T42" fmla="*/ 3203 w 3253"/>
                <a:gd name="T43" fmla="*/ 1941 h 1990"/>
                <a:gd name="T44" fmla="*/ 3150 w 3253"/>
                <a:gd name="T45" fmla="*/ 1977 h 1990"/>
                <a:gd name="T46" fmla="*/ 3085 w 3253"/>
                <a:gd name="T47" fmla="*/ 1990 h 1990"/>
                <a:gd name="T48" fmla="*/ 132 w 3253"/>
                <a:gd name="T49" fmla="*/ 1987 h 1990"/>
                <a:gd name="T50" fmla="*/ 74 w 3253"/>
                <a:gd name="T51" fmla="*/ 1962 h 1990"/>
                <a:gd name="T52" fmla="*/ 29 w 3253"/>
                <a:gd name="T53" fmla="*/ 1917 h 1990"/>
                <a:gd name="T54" fmla="*/ 3 w 3253"/>
                <a:gd name="T55" fmla="*/ 1857 h 1990"/>
                <a:gd name="T56" fmla="*/ 3 w 3253"/>
                <a:gd name="T57" fmla="*/ 1791 h 1990"/>
                <a:gd name="T58" fmla="*/ 29 w 3253"/>
                <a:gd name="T59" fmla="*/ 1731 h 1990"/>
                <a:gd name="T60" fmla="*/ 74 w 3253"/>
                <a:gd name="T61" fmla="*/ 1686 h 1990"/>
                <a:gd name="T62" fmla="*/ 132 w 3253"/>
                <a:gd name="T63" fmla="*/ 1661 h 1990"/>
                <a:gd name="T64" fmla="*/ 209 w 3253"/>
                <a:gd name="T65" fmla="*/ 1658 h 1990"/>
                <a:gd name="T66" fmla="*/ 167 w 3253"/>
                <a:gd name="T67" fmla="*/ 166 h 1990"/>
                <a:gd name="T68" fmla="*/ 124 w 3253"/>
                <a:gd name="T69" fmla="*/ 154 h 1990"/>
                <a:gd name="T70" fmla="*/ 94 w 3253"/>
                <a:gd name="T71" fmla="*/ 124 h 1990"/>
                <a:gd name="T72" fmla="*/ 83 w 3253"/>
                <a:gd name="T73" fmla="*/ 83 h 1990"/>
                <a:gd name="T74" fmla="*/ 94 w 3253"/>
                <a:gd name="T75" fmla="*/ 42 h 1990"/>
                <a:gd name="T76" fmla="*/ 124 w 3253"/>
                <a:gd name="T77" fmla="*/ 12 h 1990"/>
                <a:gd name="T78" fmla="*/ 167 w 3253"/>
                <a:gd name="T79" fmla="*/ 0 h 19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253" h="1990">
                  <a:moveTo>
                    <a:pt x="2210" y="166"/>
                  </a:moveTo>
                  <a:lnTo>
                    <a:pt x="2210" y="1658"/>
                  </a:lnTo>
                  <a:lnTo>
                    <a:pt x="2710" y="1658"/>
                  </a:lnTo>
                  <a:lnTo>
                    <a:pt x="2710" y="166"/>
                  </a:lnTo>
                  <a:lnTo>
                    <a:pt x="2210" y="166"/>
                  </a:lnTo>
                  <a:close/>
                  <a:moveTo>
                    <a:pt x="1376" y="166"/>
                  </a:moveTo>
                  <a:lnTo>
                    <a:pt x="1376" y="1658"/>
                  </a:lnTo>
                  <a:lnTo>
                    <a:pt x="1876" y="1658"/>
                  </a:lnTo>
                  <a:lnTo>
                    <a:pt x="1876" y="166"/>
                  </a:lnTo>
                  <a:lnTo>
                    <a:pt x="1376" y="166"/>
                  </a:lnTo>
                  <a:close/>
                  <a:moveTo>
                    <a:pt x="542" y="166"/>
                  </a:moveTo>
                  <a:lnTo>
                    <a:pt x="542" y="1658"/>
                  </a:lnTo>
                  <a:lnTo>
                    <a:pt x="1042" y="1658"/>
                  </a:lnTo>
                  <a:lnTo>
                    <a:pt x="1042" y="166"/>
                  </a:lnTo>
                  <a:lnTo>
                    <a:pt x="542" y="166"/>
                  </a:lnTo>
                  <a:close/>
                  <a:moveTo>
                    <a:pt x="167" y="0"/>
                  </a:moveTo>
                  <a:lnTo>
                    <a:pt x="3085" y="0"/>
                  </a:lnTo>
                  <a:lnTo>
                    <a:pt x="3107" y="3"/>
                  </a:lnTo>
                  <a:lnTo>
                    <a:pt x="3128" y="12"/>
                  </a:lnTo>
                  <a:lnTo>
                    <a:pt x="3144" y="24"/>
                  </a:lnTo>
                  <a:lnTo>
                    <a:pt x="3158" y="42"/>
                  </a:lnTo>
                  <a:lnTo>
                    <a:pt x="3166" y="61"/>
                  </a:lnTo>
                  <a:lnTo>
                    <a:pt x="3169" y="83"/>
                  </a:lnTo>
                  <a:lnTo>
                    <a:pt x="3166" y="105"/>
                  </a:lnTo>
                  <a:lnTo>
                    <a:pt x="3158" y="124"/>
                  </a:lnTo>
                  <a:lnTo>
                    <a:pt x="3144" y="141"/>
                  </a:lnTo>
                  <a:lnTo>
                    <a:pt x="3128" y="154"/>
                  </a:lnTo>
                  <a:lnTo>
                    <a:pt x="3107" y="163"/>
                  </a:lnTo>
                  <a:lnTo>
                    <a:pt x="3085" y="166"/>
                  </a:lnTo>
                  <a:lnTo>
                    <a:pt x="3044" y="166"/>
                  </a:lnTo>
                  <a:lnTo>
                    <a:pt x="3044" y="1658"/>
                  </a:lnTo>
                  <a:lnTo>
                    <a:pt x="3085" y="1658"/>
                  </a:lnTo>
                  <a:lnTo>
                    <a:pt x="3119" y="1661"/>
                  </a:lnTo>
                  <a:lnTo>
                    <a:pt x="3150" y="1672"/>
                  </a:lnTo>
                  <a:lnTo>
                    <a:pt x="3179" y="1686"/>
                  </a:lnTo>
                  <a:lnTo>
                    <a:pt x="3203" y="1707"/>
                  </a:lnTo>
                  <a:lnTo>
                    <a:pt x="3224" y="1731"/>
                  </a:lnTo>
                  <a:lnTo>
                    <a:pt x="3239" y="1760"/>
                  </a:lnTo>
                  <a:lnTo>
                    <a:pt x="3249" y="1791"/>
                  </a:lnTo>
                  <a:lnTo>
                    <a:pt x="3253" y="1824"/>
                  </a:lnTo>
                  <a:lnTo>
                    <a:pt x="3249" y="1857"/>
                  </a:lnTo>
                  <a:lnTo>
                    <a:pt x="3239" y="1888"/>
                  </a:lnTo>
                  <a:lnTo>
                    <a:pt x="3224" y="1917"/>
                  </a:lnTo>
                  <a:lnTo>
                    <a:pt x="3203" y="1941"/>
                  </a:lnTo>
                  <a:lnTo>
                    <a:pt x="3179" y="1962"/>
                  </a:lnTo>
                  <a:lnTo>
                    <a:pt x="3150" y="1977"/>
                  </a:lnTo>
                  <a:lnTo>
                    <a:pt x="3119" y="1987"/>
                  </a:lnTo>
                  <a:lnTo>
                    <a:pt x="3085" y="1990"/>
                  </a:lnTo>
                  <a:lnTo>
                    <a:pt x="167" y="1990"/>
                  </a:lnTo>
                  <a:lnTo>
                    <a:pt x="132" y="1987"/>
                  </a:lnTo>
                  <a:lnTo>
                    <a:pt x="101" y="1977"/>
                  </a:lnTo>
                  <a:lnTo>
                    <a:pt x="74" y="1962"/>
                  </a:lnTo>
                  <a:lnTo>
                    <a:pt x="48" y="1941"/>
                  </a:lnTo>
                  <a:lnTo>
                    <a:pt x="29" y="1917"/>
                  </a:lnTo>
                  <a:lnTo>
                    <a:pt x="12" y="1888"/>
                  </a:lnTo>
                  <a:lnTo>
                    <a:pt x="3" y="1857"/>
                  </a:lnTo>
                  <a:lnTo>
                    <a:pt x="0" y="1824"/>
                  </a:lnTo>
                  <a:lnTo>
                    <a:pt x="3" y="1791"/>
                  </a:lnTo>
                  <a:lnTo>
                    <a:pt x="12" y="1760"/>
                  </a:lnTo>
                  <a:lnTo>
                    <a:pt x="29" y="1731"/>
                  </a:lnTo>
                  <a:lnTo>
                    <a:pt x="48" y="1707"/>
                  </a:lnTo>
                  <a:lnTo>
                    <a:pt x="74" y="1686"/>
                  </a:lnTo>
                  <a:lnTo>
                    <a:pt x="101" y="1672"/>
                  </a:lnTo>
                  <a:lnTo>
                    <a:pt x="132" y="1661"/>
                  </a:lnTo>
                  <a:lnTo>
                    <a:pt x="167" y="1658"/>
                  </a:lnTo>
                  <a:lnTo>
                    <a:pt x="209" y="1658"/>
                  </a:lnTo>
                  <a:lnTo>
                    <a:pt x="209" y="166"/>
                  </a:lnTo>
                  <a:lnTo>
                    <a:pt x="167" y="166"/>
                  </a:lnTo>
                  <a:lnTo>
                    <a:pt x="144" y="163"/>
                  </a:lnTo>
                  <a:lnTo>
                    <a:pt x="124" y="154"/>
                  </a:lnTo>
                  <a:lnTo>
                    <a:pt x="108" y="141"/>
                  </a:lnTo>
                  <a:lnTo>
                    <a:pt x="94" y="124"/>
                  </a:lnTo>
                  <a:lnTo>
                    <a:pt x="86" y="105"/>
                  </a:lnTo>
                  <a:lnTo>
                    <a:pt x="83" y="83"/>
                  </a:lnTo>
                  <a:lnTo>
                    <a:pt x="86" y="61"/>
                  </a:lnTo>
                  <a:lnTo>
                    <a:pt x="94" y="42"/>
                  </a:lnTo>
                  <a:lnTo>
                    <a:pt x="108" y="24"/>
                  </a:lnTo>
                  <a:lnTo>
                    <a:pt x="124" y="12"/>
                  </a:lnTo>
                  <a:lnTo>
                    <a:pt x="144" y="3"/>
                  </a:lnTo>
                  <a:lnTo>
                    <a:pt x="1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42"/>
            <p:cNvSpPr>
              <a:spLocks/>
            </p:cNvSpPr>
            <p:nvPr/>
          </p:nvSpPr>
          <p:spPr bwMode="auto">
            <a:xfrm>
              <a:off x="3229" y="3652"/>
              <a:ext cx="734" cy="216"/>
            </a:xfrm>
            <a:custGeom>
              <a:avLst/>
              <a:gdLst>
                <a:gd name="T0" fmla="*/ 1850 w 3672"/>
                <a:gd name="T1" fmla="*/ 0 h 1077"/>
                <a:gd name="T2" fmla="*/ 1876 w 3672"/>
                <a:gd name="T3" fmla="*/ 5 h 1077"/>
                <a:gd name="T4" fmla="*/ 1904 w 3672"/>
                <a:gd name="T5" fmla="*/ 14 h 1077"/>
                <a:gd name="T6" fmla="*/ 3559 w 3672"/>
                <a:gd name="T7" fmla="*/ 754 h 1077"/>
                <a:gd name="T8" fmla="*/ 3585 w 3672"/>
                <a:gd name="T9" fmla="*/ 766 h 1077"/>
                <a:gd name="T10" fmla="*/ 3609 w 3672"/>
                <a:gd name="T11" fmla="*/ 783 h 1077"/>
                <a:gd name="T12" fmla="*/ 3631 w 3672"/>
                <a:gd name="T13" fmla="*/ 802 h 1077"/>
                <a:gd name="T14" fmla="*/ 3648 w 3672"/>
                <a:gd name="T15" fmla="*/ 826 h 1077"/>
                <a:gd name="T16" fmla="*/ 3661 w 3672"/>
                <a:gd name="T17" fmla="*/ 852 h 1077"/>
                <a:gd name="T18" fmla="*/ 3669 w 3672"/>
                <a:gd name="T19" fmla="*/ 881 h 1077"/>
                <a:gd name="T20" fmla="*/ 3672 w 3672"/>
                <a:gd name="T21" fmla="*/ 911 h 1077"/>
                <a:gd name="T22" fmla="*/ 3668 w 3672"/>
                <a:gd name="T23" fmla="*/ 944 h 1077"/>
                <a:gd name="T24" fmla="*/ 3659 w 3672"/>
                <a:gd name="T25" fmla="*/ 976 h 1077"/>
                <a:gd name="T26" fmla="*/ 3643 w 3672"/>
                <a:gd name="T27" fmla="*/ 1004 h 1077"/>
                <a:gd name="T28" fmla="*/ 3623 w 3672"/>
                <a:gd name="T29" fmla="*/ 1029 h 1077"/>
                <a:gd name="T30" fmla="*/ 3598 w 3672"/>
                <a:gd name="T31" fmla="*/ 1049 h 1077"/>
                <a:gd name="T32" fmla="*/ 3570 w 3672"/>
                <a:gd name="T33" fmla="*/ 1065 h 1077"/>
                <a:gd name="T34" fmla="*/ 3538 w 3672"/>
                <a:gd name="T35" fmla="*/ 1074 h 1077"/>
                <a:gd name="T36" fmla="*/ 3504 w 3672"/>
                <a:gd name="T37" fmla="*/ 1077 h 1077"/>
                <a:gd name="T38" fmla="*/ 167 w 3672"/>
                <a:gd name="T39" fmla="*/ 1077 h 1077"/>
                <a:gd name="T40" fmla="*/ 134 w 3672"/>
                <a:gd name="T41" fmla="*/ 1074 h 1077"/>
                <a:gd name="T42" fmla="*/ 103 w 3672"/>
                <a:gd name="T43" fmla="*/ 1065 h 1077"/>
                <a:gd name="T44" fmla="*/ 75 w 3672"/>
                <a:gd name="T45" fmla="*/ 1050 h 1077"/>
                <a:gd name="T46" fmla="*/ 51 w 3672"/>
                <a:gd name="T47" fmla="*/ 1030 h 1077"/>
                <a:gd name="T48" fmla="*/ 30 w 3672"/>
                <a:gd name="T49" fmla="*/ 1005 h 1077"/>
                <a:gd name="T50" fmla="*/ 14 w 3672"/>
                <a:gd name="T51" fmla="*/ 978 h 1077"/>
                <a:gd name="T52" fmla="*/ 4 w 3672"/>
                <a:gd name="T53" fmla="*/ 947 h 1077"/>
                <a:gd name="T54" fmla="*/ 0 w 3672"/>
                <a:gd name="T55" fmla="*/ 918 h 1077"/>
                <a:gd name="T56" fmla="*/ 2 w 3672"/>
                <a:gd name="T57" fmla="*/ 889 h 1077"/>
                <a:gd name="T58" fmla="*/ 8 w 3672"/>
                <a:gd name="T59" fmla="*/ 862 h 1077"/>
                <a:gd name="T60" fmla="*/ 18 w 3672"/>
                <a:gd name="T61" fmla="*/ 836 h 1077"/>
                <a:gd name="T62" fmla="*/ 32 w 3672"/>
                <a:gd name="T63" fmla="*/ 813 h 1077"/>
                <a:gd name="T64" fmla="*/ 52 w 3672"/>
                <a:gd name="T65" fmla="*/ 792 h 1077"/>
                <a:gd name="T66" fmla="*/ 74 w 3672"/>
                <a:gd name="T67" fmla="*/ 774 h 1077"/>
                <a:gd name="T68" fmla="*/ 99 w 3672"/>
                <a:gd name="T69" fmla="*/ 760 h 1077"/>
                <a:gd name="T70" fmla="*/ 1767 w 3672"/>
                <a:gd name="T71" fmla="*/ 14 h 1077"/>
                <a:gd name="T72" fmla="*/ 1793 w 3672"/>
                <a:gd name="T73" fmla="*/ 5 h 1077"/>
                <a:gd name="T74" fmla="*/ 1821 w 3672"/>
                <a:gd name="T75" fmla="*/ 0 h 1077"/>
                <a:gd name="T76" fmla="*/ 1850 w 3672"/>
                <a:gd name="T77" fmla="*/ 0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672" h="1077">
                  <a:moveTo>
                    <a:pt x="1850" y="0"/>
                  </a:moveTo>
                  <a:lnTo>
                    <a:pt x="1876" y="5"/>
                  </a:lnTo>
                  <a:lnTo>
                    <a:pt x="1904" y="14"/>
                  </a:lnTo>
                  <a:lnTo>
                    <a:pt x="3559" y="754"/>
                  </a:lnTo>
                  <a:lnTo>
                    <a:pt x="3585" y="766"/>
                  </a:lnTo>
                  <a:lnTo>
                    <a:pt x="3609" y="783"/>
                  </a:lnTo>
                  <a:lnTo>
                    <a:pt x="3631" y="802"/>
                  </a:lnTo>
                  <a:lnTo>
                    <a:pt x="3648" y="826"/>
                  </a:lnTo>
                  <a:lnTo>
                    <a:pt x="3661" y="852"/>
                  </a:lnTo>
                  <a:lnTo>
                    <a:pt x="3669" y="881"/>
                  </a:lnTo>
                  <a:lnTo>
                    <a:pt x="3672" y="911"/>
                  </a:lnTo>
                  <a:lnTo>
                    <a:pt x="3668" y="944"/>
                  </a:lnTo>
                  <a:lnTo>
                    <a:pt x="3659" y="976"/>
                  </a:lnTo>
                  <a:lnTo>
                    <a:pt x="3643" y="1004"/>
                  </a:lnTo>
                  <a:lnTo>
                    <a:pt x="3623" y="1029"/>
                  </a:lnTo>
                  <a:lnTo>
                    <a:pt x="3598" y="1049"/>
                  </a:lnTo>
                  <a:lnTo>
                    <a:pt x="3570" y="1065"/>
                  </a:lnTo>
                  <a:lnTo>
                    <a:pt x="3538" y="1074"/>
                  </a:lnTo>
                  <a:lnTo>
                    <a:pt x="3504" y="1077"/>
                  </a:lnTo>
                  <a:lnTo>
                    <a:pt x="167" y="1077"/>
                  </a:lnTo>
                  <a:lnTo>
                    <a:pt x="134" y="1074"/>
                  </a:lnTo>
                  <a:lnTo>
                    <a:pt x="103" y="1065"/>
                  </a:lnTo>
                  <a:lnTo>
                    <a:pt x="75" y="1050"/>
                  </a:lnTo>
                  <a:lnTo>
                    <a:pt x="51" y="1030"/>
                  </a:lnTo>
                  <a:lnTo>
                    <a:pt x="30" y="1005"/>
                  </a:lnTo>
                  <a:lnTo>
                    <a:pt x="14" y="978"/>
                  </a:lnTo>
                  <a:lnTo>
                    <a:pt x="4" y="947"/>
                  </a:lnTo>
                  <a:lnTo>
                    <a:pt x="0" y="918"/>
                  </a:lnTo>
                  <a:lnTo>
                    <a:pt x="2" y="889"/>
                  </a:lnTo>
                  <a:lnTo>
                    <a:pt x="8" y="862"/>
                  </a:lnTo>
                  <a:lnTo>
                    <a:pt x="18" y="836"/>
                  </a:lnTo>
                  <a:lnTo>
                    <a:pt x="32" y="813"/>
                  </a:lnTo>
                  <a:lnTo>
                    <a:pt x="52" y="792"/>
                  </a:lnTo>
                  <a:lnTo>
                    <a:pt x="74" y="774"/>
                  </a:lnTo>
                  <a:lnTo>
                    <a:pt x="99" y="760"/>
                  </a:lnTo>
                  <a:lnTo>
                    <a:pt x="1767" y="14"/>
                  </a:lnTo>
                  <a:lnTo>
                    <a:pt x="1793" y="5"/>
                  </a:lnTo>
                  <a:lnTo>
                    <a:pt x="1821" y="0"/>
                  </a:lnTo>
                  <a:lnTo>
                    <a:pt x="18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3367636" y="1908760"/>
            <a:ext cx="2373303" cy="1651089"/>
            <a:chOff x="3137330" y="1460526"/>
            <a:chExt cx="2625796" cy="1877034"/>
          </a:xfrm>
        </p:grpSpPr>
        <p:cxnSp>
          <p:nvCxnSpPr>
            <p:cNvPr id="57" name="Straight Connector 56"/>
            <p:cNvCxnSpPr/>
            <p:nvPr/>
          </p:nvCxnSpPr>
          <p:spPr>
            <a:xfrm flipV="1">
              <a:off x="3137330" y="1460526"/>
              <a:ext cx="1984111" cy="22411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5103770" y="1460526"/>
              <a:ext cx="659356" cy="1877034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tailEnd type="oval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83" name="Group 82"/>
          <p:cNvGrpSpPr/>
          <p:nvPr/>
        </p:nvGrpSpPr>
        <p:grpSpPr>
          <a:xfrm>
            <a:off x="6333892" y="1955530"/>
            <a:ext cx="2376933" cy="1239621"/>
            <a:chOff x="6419163" y="1513696"/>
            <a:chExt cx="2629813" cy="1409259"/>
          </a:xfrm>
        </p:grpSpPr>
        <p:cxnSp>
          <p:nvCxnSpPr>
            <p:cNvPr id="66" name="Straight Connector 65"/>
            <p:cNvCxnSpPr>
              <a:stCxn id="41" idx="2"/>
            </p:cNvCxnSpPr>
            <p:nvPr/>
          </p:nvCxnSpPr>
          <p:spPr>
            <a:xfrm flipH="1">
              <a:off x="7315200" y="1513696"/>
              <a:ext cx="1733776" cy="22402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>
              <a:endCxn id="3" idx="7"/>
            </p:cNvCxnSpPr>
            <p:nvPr/>
          </p:nvCxnSpPr>
          <p:spPr>
            <a:xfrm flipH="1">
              <a:off x="6419163" y="1536098"/>
              <a:ext cx="909686" cy="1386857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tailEnd type="oval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44" name="Oval 43"/>
          <p:cNvSpPr/>
          <p:nvPr/>
        </p:nvSpPr>
        <p:spPr>
          <a:xfrm>
            <a:off x="2395447" y="4241259"/>
            <a:ext cx="817348" cy="79097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5" name="Group 25"/>
          <p:cNvGrpSpPr>
            <a:grpSpLocks noChangeAspect="1"/>
          </p:cNvGrpSpPr>
          <p:nvPr/>
        </p:nvGrpSpPr>
        <p:grpSpPr bwMode="auto">
          <a:xfrm>
            <a:off x="2591978" y="4457643"/>
            <a:ext cx="424285" cy="358209"/>
            <a:chOff x="5" y="1165"/>
            <a:chExt cx="2273" cy="1983"/>
          </a:xfrm>
          <a:solidFill>
            <a:schemeClr val="bg1"/>
          </a:solidFill>
        </p:grpSpPr>
        <p:sp>
          <p:nvSpPr>
            <p:cNvPr id="46" name="Freeform 27"/>
            <p:cNvSpPr>
              <a:spLocks/>
            </p:cNvSpPr>
            <p:nvPr/>
          </p:nvSpPr>
          <p:spPr bwMode="auto">
            <a:xfrm>
              <a:off x="1521" y="1447"/>
              <a:ext cx="311" cy="637"/>
            </a:xfrm>
            <a:custGeom>
              <a:avLst/>
              <a:gdLst>
                <a:gd name="T0" fmla="*/ 358 w 623"/>
                <a:gd name="T1" fmla="*/ 4 h 1274"/>
                <a:gd name="T2" fmla="*/ 389 w 623"/>
                <a:gd name="T3" fmla="*/ 50 h 1274"/>
                <a:gd name="T4" fmla="*/ 391 w 623"/>
                <a:gd name="T5" fmla="*/ 146 h 1274"/>
                <a:gd name="T6" fmla="*/ 396 w 623"/>
                <a:gd name="T7" fmla="*/ 150 h 1274"/>
                <a:gd name="T8" fmla="*/ 412 w 623"/>
                <a:gd name="T9" fmla="*/ 153 h 1274"/>
                <a:gd name="T10" fmla="*/ 471 w 623"/>
                <a:gd name="T11" fmla="*/ 165 h 1274"/>
                <a:gd name="T12" fmla="*/ 542 w 623"/>
                <a:gd name="T13" fmla="*/ 185 h 1274"/>
                <a:gd name="T14" fmla="*/ 582 w 623"/>
                <a:gd name="T15" fmla="*/ 212 h 1274"/>
                <a:gd name="T16" fmla="*/ 558 w 623"/>
                <a:gd name="T17" fmla="*/ 306 h 1274"/>
                <a:gd name="T18" fmla="*/ 528 w 623"/>
                <a:gd name="T19" fmla="*/ 335 h 1274"/>
                <a:gd name="T20" fmla="*/ 491 w 623"/>
                <a:gd name="T21" fmla="*/ 331 h 1274"/>
                <a:gd name="T22" fmla="*/ 463 w 623"/>
                <a:gd name="T23" fmla="*/ 318 h 1274"/>
                <a:gd name="T24" fmla="*/ 394 w 623"/>
                <a:gd name="T25" fmla="*/ 300 h 1274"/>
                <a:gd name="T26" fmla="*/ 299 w 623"/>
                <a:gd name="T27" fmla="*/ 296 h 1274"/>
                <a:gd name="T28" fmla="*/ 232 w 623"/>
                <a:gd name="T29" fmla="*/ 322 h 1274"/>
                <a:gd name="T30" fmla="*/ 200 w 623"/>
                <a:gd name="T31" fmla="*/ 365 h 1274"/>
                <a:gd name="T32" fmla="*/ 196 w 623"/>
                <a:gd name="T33" fmla="*/ 416 h 1274"/>
                <a:gd name="T34" fmla="*/ 222 w 623"/>
                <a:gd name="T35" fmla="*/ 465 h 1274"/>
                <a:gd name="T36" fmla="*/ 292 w 623"/>
                <a:gd name="T37" fmla="*/ 511 h 1274"/>
                <a:gd name="T38" fmla="*/ 424 w 623"/>
                <a:gd name="T39" fmla="*/ 569 h 1274"/>
                <a:gd name="T40" fmla="*/ 549 w 623"/>
                <a:gd name="T41" fmla="*/ 651 h 1274"/>
                <a:gd name="T42" fmla="*/ 612 w 623"/>
                <a:gd name="T43" fmla="*/ 756 h 1274"/>
                <a:gd name="T44" fmla="*/ 620 w 623"/>
                <a:gd name="T45" fmla="*/ 884 h 1274"/>
                <a:gd name="T46" fmla="*/ 573 w 623"/>
                <a:gd name="T47" fmla="*/ 998 h 1274"/>
                <a:gd name="T48" fmla="*/ 477 w 623"/>
                <a:gd name="T49" fmla="*/ 1081 h 1274"/>
                <a:gd name="T50" fmla="*/ 387 w 623"/>
                <a:gd name="T51" fmla="*/ 1113 h 1274"/>
                <a:gd name="T52" fmla="*/ 382 w 623"/>
                <a:gd name="T53" fmla="*/ 1117 h 1274"/>
                <a:gd name="T54" fmla="*/ 380 w 623"/>
                <a:gd name="T55" fmla="*/ 1224 h 1274"/>
                <a:gd name="T56" fmla="*/ 349 w 623"/>
                <a:gd name="T57" fmla="*/ 1271 h 1274"/>
                <a:gd name="T58" fmla="*/ 263 w 623"/>
                <a:gd name="T59" fmla="*/ 1271 h 1274"/>
                <a:gd name="T60" fmla="*/ 232 w 623"/>
                <a:gd name="T61" fmla="*/ 1224 h 1274"/>
                <a:gd name="T62" fmla="*/ 230 w 623"/>
                <a:gd name="T63" fmla="*/ 1122 h 1274"/>
                <a:gd name="T64" fmla="*/ 223 w 623"/>
                <a:gd name="T65" fmla="*/ 1118 h 1274"/>
                <a:gd name="T66" fmla="*/ 203 w 623"/>
                <a:gd name="T67" fmla="*/ 1115 h 1274"/>
                <a:gd name="T68" fmla="*/ 131 w 623"/>
                <a:gd name="T69" fmla="*/ 1100 h 1274"/>
                <a:gd name="T70" fmla="*/ 47 w 623"/>
                <a:gd name="T71" fmla="*/ 1074 h 1274"/>
                <a:gd name="T72" fmla="*/ 3 w 623"/>
                <a:gd name="T73" fmla="*/ 1042 h 1274"/>
                <a:gd name="T74" fmla="*/ 26 w 623"/>
                <a:gd name="T75" fmla="*/ 947 h 1274"/>
                <a:gd name="T76" fmla="*/ 57 w 623"/>
                <a:gd name="T77" fmla="*/ 919 h 1274"/>
                <a:gd name="T78" fmla="*/ 85 w 623"/>
                <a:gd name="T79" fmla="*/ 919 h 1274"/>
                <a:gd name="T80" fmla="*/ 105 w 623"/>
                <a:gd name="T81" fmla="*/ 927 h 1274"/>
                <a:gd name="T82" fmla="*/ 157 w 623"/>
                <a:gd name="T83" fmla="*/ 946 h 1274"/>
                <a:gd name="T84" fmla="*/ 230 w 623"/>
                <a:gd name="T85" fmla="*/ 967 h 1274"/>
                <a:gd name="T86" fmla="*/ 318 w 623"/>
                <a:gd name="T87" fmla="*/ 969 h 1274"/>
                <a:gd name="T88" fmla="*/ 405 w 623"/>
                <a:gd name="T89" fmla="*/ 928 h 1274"/>
                <a:gd name="T90" fmla="*/ 438 w 623"/>
                <a:gd name="T91" fmla="*/ 851 h 1274"/>
                <a:gd name="T92" fmla="*/ 411 w 623"/>
                <a:gd name="T93" fmla="*/ 777 h 1274"/>
                <a:gd name="T94" fmla="*/ 324 w 623"/>
                <a:gd name="T95" fmla="*/ 716 h 1274"/>
                <a:gd name="T96" fmla="*/ 205 w 623"/>
                <a:gd name="T97" fmla="*/ 665 h 1274"/>
                <a:gd name="T98" fmla="*/ 106 w 623"/>
                <a:gd name="T99" fmla="*/ 607 h 1274"/>
                <a:gd name="T100" fmla="*/ 36 w 623"/>
                <a:gd name="T101" fmla="*/ 526 h 1274"/>
                <a:gd name="T102" fmla="*/ 10 w 623"/>
                <a:gd name="T103" fmla="*/ 416 h 1274"/>
                <a:gd name="T104" fmla="*/ 37 w 623"/>
                <a:gd name="T105" fmla="*/ 300 h 1274"/>
                <a:gd name="T106" fmla="*/ 113 w 623"/>
                <a:gd name="T107" fmla="*/ 211 h 1274"/>
                <a:gd name="T108" fmla="*/ 232 w 623"/>
                <a:gd name="T109" fmla="*/ 157 h 1274"/>
                <a:gd name="T110" fmla="*/ 238 w 623"/>
                <a:gd name="T111" fmla="*/ 154 h 1274"/>
                <a:gd name="T112" fmla="*/ 243 w 623"/>
                <a:gd name="T113" fmla="*/ 146 h 1274"/>
                <a:gd name="T114" fmla="*/ 258 w 623"/>
                <a:gd name="T115" fmla="*/ 14 h 1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23" h="1274">
                  <a:moveTo>
                    <a:pt x="294" y="0"/>
                  </a:moveTo>
                  <a:lnTo>
                    <a:pt x="338" y="0"/>
                  </a:lnTo>
                  <a:lnTo>
                    <a:pt x="358" y="4"/>
                  </a:lnTo>
                  <a:lnTo>
                    <a:pt x="375" y="14"/>
                  </a:lnTo>
                  <a:lnTo>
                    <a:pt x="386" y="30"/>
                  </a:lnTo>
                  <a:lnTo>
                    <a:pt x="389" y="50"/>
                  </a:lnTo>
                  <a:lnTo>
                    <a:pt x="390" y="140"/>
                  </a:lnTo>
                  <a:lnTo>
                    <a:pt x="390" y="145"/>
                  </a:lnTo>
                  <a:lnTo>
                    <a:pt x="391" y="146"/>
                  </a:lnTo>
                  <a:lnTo>
                    <a:pt x="393" y="147"/>
                  </a:lnTo>
                  <a:lnTo>
                    <a:pt x="394" y="149"/>
                  </a:lnTo>
                  <a:lnTo>
                    <a:pt x="396" y="150"/>
                  </a:lnTo>
                  <a:lnTo>
                    <a:pt x="397" y="150"/>
                  </a:lnTo>
                  <a:lnTo>
                    <a:pt x="401" y="150"/>
                  </a:lnTo>
                  <a:lnTo>
                    <a:pt x="412" y="153"/>
                  </a:lnTo>
                  <a:lnTo>
                    <a:pt x="429" y="156"/>
                  </a:lnTo>
                  <a:lnTo>
                    <a:pt x="448" y="160"/>
                  </a:lnTo>
                  <a:lnTo>
                    <a:pt x="471" y="165"/>
                  </a:lnTo>
                  <a:lnTo>
                    <a:pt x="495" y="171"/>
                  </a:lnTo>
                  <a:lnTo>
                    <a:pt x="520" y="178"/>
                  </a:lnTo>
                  <a:lnTo>
                    <a:pt x="542" y="185"/>
                  </a:lnTo>
                  <a:lnTo>
                    <a:pt x="562" y="193"/>
                  </a:lnTo>
                  <a:lnTo>
                    <a:pt x="573" y="200"/>
                  </a:lnTo>
                  <a:lnTo>
                    <a:pt x="582" y="212"/>
                  </a:lnTo>
                  <a:lnTo>
                    <a:pt x="586" y="226"/>
                  </a:lnTo>
                  <a:lnTo>
                    <a:pt x="583" y="242"/>
                  </a:lnTo>
                  <a:lnTo>
                    <a:pt x="558" y="306"/>
                  </a:lnTo>
                  <a:lnTo>
                    <a:pt x="551" y="318"/>
                  </a:lnTo>
                  <a:lnTo>
                    <a:pt x="540" y="328"/>
                  </a:lnTo>
                  <a:lnTo>
                    <a:pt x="528" y="335"/>
                  </a:lnTo>
                  <a:lnTo>
                    <a:pt x="514" y="336"/>
                  </a:lnTo>
                  <a:lnTo>
                    <a:pt x="502" y="335"/>
                  </a:lnTo>
                  <a:lnTo>
                    <a:pt x="491" y="331"/>
                  </a:lnTo>
                  <a:lnTo>
                    <a:pt x="488" y="329"/>
                  </a:lnTo>
                  <a:lnTo>
                    <a:pt x="478" y="325"/>
                  </a:lnTo>
                  <a:lnTo>
                    <a:pt x="463" y="318"/>
                  </a:lnTo>
                  <a:lnTo>
                    <a:pt x="444" y="313"/>
                  </a:lnTo>
                  <a:lnTo>
                    <a:pt x="420" y="306"/>
                  </a:lnTo>
                  <a:lnTo>
                    <a:pt x="394" y="300"/>
                  </a:lnTo>
                  <a:lnTo>
                    <a:pt x="364" y="296"/>
                  </a:lnTo>
                  <a:lnTo>
                    <a:pt x="331" y="295"/>
                  </a:lnTo>
                  <a:lnTo>
                    <a:pt x="299" y="296"/>
                  </a:lnTo>
                  <a:lnTo>
                    <a:pt x="273" y="302"/>
                  </a:lnTo>
                  <a:lnTo>
                    <a:pt x="251" y="311"/>
                  </a:lnTo>
                  <a:lnTo>
                    <a:pt x="232" y="322"/>
                  </a:lnTo>
                  <a:lnTo>
                    <a:pt x="218" y="335"/>
                  </a:lnTo>
                  <a:lnTo>
                    <a:pt x="207" y="350"/>
                  </a:lnTo>
                  <a:lnTo>
                    <a:pt x="200" y="365"/>
                  </a:lnTo>
                  <a:lnTo>
                    <a:pt x="194" y="381"/>
                  </a:lnTo>
                  <a:lnTo>
                    <a:pt x="193" y="398"/>
                  </a:lnTo>
                  <a:lnTo>
                    <a:pt x="196" y="416"/>
                  </a:lnTo>
                  <a:lnTo>
                    <a:pt x="200" y="434"/>
                  </a:lnTo>
                  <a:lnTo>
                    <a:pt x="208" y="450"/>
                  </a:lnTo>
                  <a:lnTo>
                    <a:pt x="222" y="465"/>
                  </a:lnTo>
                  <a:lnTo>
                    <a:pt x="240" y="481"/>
                  </a:lnTo>
                  <a:lnTo>
                    <a:pt x="263" y="496"/>
                  </a:lnTo>
                  <a:lnTo>
                    <a:pt x="292" y="511"/>
                  </a:lnTo>
                  <a:lnTo>
                    <a:pt x="327" y="527"/>
                  </a:lnTo>
                  <a:lnTo>
                    <a:pt x="369" y="544"/>
                  </a:lnTo>
                  <a:lnTo>
                    <a:pt x="424" y="569"/>
                  </a:lnTo>
                  <a:lnTo>
                    <a:pt x="473" y="595"/>
                  </a:lnTo>
                  <a:lnTo>
                    <a:pt x="514" y="622"/>
                  </a:lnTo>
                  <a:lnTo>
                    <a:pt x="549" y="651"/>
                  </a:lnTo>
                  <a:lnTo>
                    <a:pt x="576" y="684"/>
                  </a:lnTo>
                  <a:lnTo>
                    <a:pt x="597" y="719"/>
                  </a:lnTo>
                  <a:lnTo>
                    <a:pt x="612" y="756"/>
                  </a:lnTo>
                  <a:lnTo>
                    <a:pt x="620" y="796"/>
                  </a:lnTo>
                  <a:lnTo>
                    <a:pt x="623" y="840"/>
                  </a:lnTo>
                  <a:lnTo>
                    <a:pt x="620" y="884"/>
                  </a:lnTo>
                  <a:lnTo>
                    <a:pt x="611" y="925"/>
                  </a:lnTo>
                  <a:lnTo>
                    <a:pt x="595" y="963"/>
                  </a:lnTo>
                  <a:lnTo>
                    <a:pt x="573" y="998"/>
                  </a:lnTo>
                  <a:lnTo>
                    <a:pt x="546" y="1030"/>
                  </a:lnTo>
                  <a:lnTo>
                    <a:pt x="514" y="1058"/>
                  </a:lnTo>
                  <a:lnTo>
                    <a:pt x="477" y="1081"/>
                  </a:lnTo>
                  <a:lnTo>
                    <a:pt x="434" y="1099"/>
                  </a:lnTo>
                  <a:lnTo>
                    <a:pt x="389" y="1113"/>
                  </a:lnTo>
                  <a:lnTo>
                    <a:pt x="387" y="1113"/>
                  </a:lnTo>
                  <a:lnTo>
                    <a:pt x="386" y="1114"/>
                  </a:lnTo>
                  <a:lnTo>
                    <a:pt x="383" y="1115"/>
                  </a:lnTo>
                  <a:lnTo>
                    <a:pt x="382" y="1117"/>
                  </a:lnTo>
                  <a:lnTo>
                    <a:pt x="380" y="1120"/>
                  </a:lnTo>
                  <a:lnTo>
                    <a:pt x="380" y="1124"/>
                  </a:lnTo>
                  <a:lnTo>
                    <a:pt x="380" y="1224"/>
                  </a:lnTo>
                  <a:lnTo>
                    <a:pt x="376" y="1244"/>
                  </a:lnTo>
                  <a:lnTo>
                    <a:pt x="365" y="1260"/>
                  </a:lnTo>
                  <a:lnTo>
                    <a:pt x="349" y="1271"/>
                  </a:lnTo>
                  <a:lnTo>
                    <a:pt x="329" y="1274"/>
                  </a:lnTo>
                  <a:lnTo>
                    <a:pt x="283" y="1274"/>
                  </a:lnTo>
                  <a:lnTo>
                    <a:pt x="263" y="1271"/>
                  </a:lnTo>
                  <a:lnTo>
                    <a:pt x="247" y="1260"/>
                  </a:lnTo>
                  <a:lnTo>
                    <a:pt x="236" y="1244"/>
                  </a:lnTo>
                  <a:lnTo>
                    <a:pt x="232" y="1224"/>
                  </a:lnTo>
                  <a:lnTo>
                    <a:pt x="232" y="1129"/>
                  </a:lnTo>
                  <a:lnTo>
                    <a:pt x="232" y="1125"/>
                  </a:lnTo>
                  <a:lnTo>
                    <a:pt x="230" y="1122"/>
                  </a:lnTo>
                  <a:lnTo>
                    <a:pt x="227" y="1121"/>
                  </a:lnTo>
                  <a:lnTo>
                    <a:pt x="226" y="1120"/>
                  </a:lnTo>
                  <a:lnTo>
                    <a:pt x="223" y="1118"/>
                  </a:lnTo>
                  <a:lnTo>
                    <a:pt x="222" y="1118"/>
                  </a:lnTo>
                  <a:lnTo>
                    <a:pt x="216" y="1118"/>
                  </a:lnTo>
                  <a:lnTo>
                    <a:pt x="203" y="1115"/>
                  </a:lnTo>
                  <a:lnTo>
                    <a:pt x="183" y="1111"/>
                  </a:lnTo>
                  <a:lnTo>
                    <a:pt x="158" y="1106"/>
                  </a:lnTo>
                  <a:lnTo>
                    <a:pt x="131" y="1100"/>
                  </a:lnTo>
                  <a:lnTo>
                    <a:pt x="103" y="1092"/>
                  </a:lnTo>
                  <a:lnTo>
                    <a:pt x="74" y="1084"/>
                  </a:lnTo>
                  <a:lnTo>
                    <a:pt x="47" y="1074"/>
                  </a:lnTo>
                  <a:lnTo>
                    <a:pt x="23" y="1063"/>
                  </a:lnTo>
                  <a:lnTo>
                    <a:pt x="12" y="1055"/>
                  </a:lnTo>
                  <a:lnTo>
                    <a:pt x="3" y="1042"/>
                  </a:lnTo>
                  <a:lnTo>
                    <a:pt x="0" y="1029"/>
                  </a:lnTo>
                  <a:lnTo>
                    <a:pt x="3" y="1012"/>
                  </a:lnTo>
                  <a:lnTo>
                    <a:pt x="26" y="947"/>
                  </a:lnTo>
                  <a:lnTo>
                    <a:pt x="33" y="935"/>
                  </a:lnTo>
                  <a:lnTo>
                    <a:pt x="44" y="925"/>
                  </a:lnTo>
                  <a:lnTo>
                    <a:pt x="57" y="919"/>
                  </a:lnTo>
                  <a:lnTo>
                    <a:pt x="72" y="916"/>
                  </a:lnTo>
                  <a:lnTo>
                    <a:pt x="79" y="917"/>
                  </a:lnTo>
                  <a:lnTo>
                    <a:pt x="85" y="919"/>
                  </a:lnTo>
                  <a:lnTo>
                    <a:pt x="92" y="921"/>
                  </a:lnTo>
                  <a:lnTo>
                    <a:pt x="96" y="923"/>
                  </a:lnTo>
                  <a:lnTo>
                    <a:pt x="105" y="927"/>
                  </a:lnTo>
                  <a:lnTo>
                    <a:pt x="119" y="932"/>
                  </a:lnTo>
                  <a:lnTo>
                    <a:pt x="136" y="939"/>
                  </a:lnTo>
                  <a:lnTo>
                    <a:pt x="157" y="946"/>
                  </a:lnTo>
                  <a:lnTo>
                    <a:pt x="181" y="954"/>
                  </a:lnTo>
                  <a:lnTo>
                    <a:pt x="205" y="961"/>
                  </a:lnTo>
                  <a:lnTo>
                    <a:pt x="230" y="967"/>
                  </a:lnTo>
                  <a:lnTo>
                    <a:pt x="256" y="971"/>
                  </a:lnTo>
                  <a:lnTo>
                    <a:pt x="280" y="972"/>
                  </a:lnTo>
                  <a:lnTo>
                    <a:pt x="318" y="969"/>
                  </a:lnTo>
                  <a:lnTo>
                    <a:pt x="353" y="960"/>
                  </a:lnTo>
                  <a:lnTo>
                    <a:pt x="382" y="946"/>
                  </a:lnTo>
                  <a:lnTo>
                    <a:pt x="405" y="928"/>
                  </a:lnTo>
                  <a:lnTo>
                    <a:pt x="423" y="906"/>
                  </a:lnTo>
                  <a:lnTo>
                    <a:pt x="434" y="880"/>
                  </a:lnTo>
                  <a:lnTo>
                    <a:pt x="438" y="851"/>
                  </a:lnTo>
                  <a:lnTo>
                    <a:pt x="436" y="824"/>
                  </a:lnTo>
                  <a:lnTo>
                    <a:pt x="426" y="800"/>
                  </a:lnTo>
                  <a:lnTo>
                    <a:pt x="411" y="777"/>
                  </a:lnTo>
                  <a:lnTo>
                    <a:pt x="390" y="756"/>
                  </a:lnTo>
                  <a:lnTo>
                    <a:pt x="361" y="735"/>
                  </a:lnTo>
                  <a:lnTo>
                    <a:pt x="324" y="716"/>
                  </a:lnTo>
                  <a:lnTo>
                    <a:pt x="280" y="697"/>
                  </a:lnTo>
                  <a:lnTo>
                    <a:pt x="243" y="682"/>
                  </a:lnTo>
                  <a:lnTo>
                    <a:pt x="205" y="665"/>
                  </a:lnTo>
                  <a:lnTo>
                    <a:pt x="170" y="647"/>
                  </a:lnTo>
                  <a:lnTo>
                    <a:pt x="136" y="628"/>
                  </a:lnTo>
                  <a:lnTo>
                    <a:pt x="106" y="607"/>
                  </a:lnTo>
                  <a:lnTo>
                    <a:pt x="79" y="583"/>
                  </a:lnTo>
                  <a:lnTo>
                    <a:pt x="55" y="556"/>
                  </a:lnTo>
                  <a:lnTo>
                    <a:pt x="36" y="526"/>
                  </a:lnTo>
                  <a:lnTo>
                    <a:pt x="22" y="493"/>
                  </a:lnTo>
                  <a:lnTo>
                    <a:pt x="12" y="456"/>
                  </a:lnTo>
                  <a:lnTo>
                    <a:pt x="10" y="416"/>
                  </a:lnTo>
                  <a:lnTo>
                    <a:pt x="12" y="375"/>
                  </a:lnTo>
                  <a:lnTo>
                    <a:pt x="22" y="336"/>
                  </a:lnTo>
                  <a:lnTo>
                    <a:pt x="37" y="300"/>
                  </a:lnTo>
                  <a:lnTo>
                    <a:pt x="58" y="267"/>
                  </a:lnTo>
                  <a:lnTo>
                    <a:pt x="83" y="237"/>
                  </a:lnTo>
                  <a:lnTo>
                    <a:pt x="113" y="211"/>
                  </a:lnTo>
                  <a:lnTo>
                    <a:pt x="149" y="189"/>
                  </a:lnTo>
                  <a:lnTo>
                    <a:pt x="187" y="171"/>
                  </a:lnTo>
                  <a:lnTo>
                    <a:pt x="232" y="157"/>
                  </a:lnTo>
                  <a:lnTo>
                    <a:pt x="233" y="157"/>
                  </a:lnTo>
                  <a:lnTo>
                    <a:pt x="236" y="156"/>
                  </a:lnTo>
                  <a:lnTo>
                    <a:pt x="238" y="154"/>
                  </a:lnTo>
                  <a:lnTo>
                    <a:pt x="240" y="151"/>
                  </a:lnTo>
                  <a:lnTo>
                    <a:pt x="243" y="149"/>
                  </a:lnTo>
                  <a:lnTo>
                    <a:pt x="243" y="146"/>
                  </a:lnTo>
                  <a:lnTo>
                    <a:pt x="243" y="50"/>
                  </a:lnTo>
                  <a:lnTo>
                    <a:pt x="247" y="30"/>
                  </a:lnTo>
                  <a:lnTo>
                    <a:pt x="258" y="14"/>
                  </a:lnTo>
                  <a:lnTo>
                    <a:pt x="274" y="4"/>
                  </a:lnTo>
                  <a:lnTo>
                    <a:pt x="29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28"/>
            <p:cNvSpPr>
              <a:spLocks noEditPoints="1"/>
            </p:cNvSpPr>
            <p:nvPr/>
          </p:nvSpPr>
          <p:spPr bwMode="auto">
            <a:xfrm>
              <a:off x="1076" y="1165"/>
              <a:ext cx="1202" cy="1201"/>
            </a:xfrm>
            <a:custGeom>
              <a:avLst/>
              <a:gdLst>
                <a:gd name="T0" fmla="*/ 1026 w 2403"/>
                <a:gd name="T1" fmla="*/ 296 h 2403"/>
                <a:gd name="T2" fmla="*/ 785 w 2403"/>
                <a:gd name="T3" fmla="*/ 379 h 2403"/>
                <a:gd name="T4" fmla="*/ 579 w 2403"/>
                <a:gd name="T5" fmla="*/ 521 h 2403"/>
                <a:gd name="T6" fmla="*/ 419 w 2403"/>
                <a:gd name="T7" fmla="*/ 712 h 2403"/>
                <a:gd name="T8" fmla="*/ 315 w 2403"/>
                <a:gd name="T9" fmla="*/ 942 h 2403"/>
                <a:gd name="T10" fmla="*/ 278 w 2403"/>
                <a:gd name="T11" fmla="*/ 1203 h 2403"/>
                <a:gd name="T12" fmla="*/ 315 w 2403"/>
                <a:gd name="T13" fmla="*/ 1461 h 2403"/>
                <a:gd name="T14" fmla="*/ 419 w 2403"/>
                <a:gd name="T15" fmla="*/ 1691 h 2403"/>
                <a:gd name="T16" fmla="*/ 579 w 2403"/>
                <a:gd name="T17" fmla="*/ 1883 h 2403"/>
                <a:gd name="T18" fmla="*/ 785 w 2403"/>
                <a:gd name="T19" fmla="*/ 2026 h 2403"/>
                <a:gd name="T20" fmla="*/ 1026 w 2403"/>
                <a:gd name="T21" fmla="*/ 2107 h 2403"/>
                <a:gd name="T22" fmla="*/ 1291 w 2403"/>
                <a:gd name="T23" fmla="*/ 2120 h 2403"/>
                <a:gd name="T24" fmla="*/ 1542 w 2403"/>
                <a:gd name="T25" fmla="*/ 2061 h 2403"/>
                <a:gd name="T26" fmla="*/ 1760 w 2403"/>
                <a:gd name="T27" fmla="*/ 1937 h 2403"/>
                <a:gd name="T28" fmla="*/ 1936 w 2403"/>
                <a:gd name="T29" fmla="*/ 1760 h 2403"/>
                <a:gd name="T30" fmla="*/ 2060 w 2403"/>
                <a:gd name="T31" fmla="*/ 1541 h 2403"/>
                <a:gd name="T32" fmla="*/ 2121 w 2403"/>
                <a:gd name="T33" fmla="*/ 1291 h 2403"/>
                <a:gd name="T34" fmla="*/ 2108 w 2403"/>
                <a:gd name="T35" fmla="*/ 1026 h 2403"/>
                <a:gd name="T36" fmla="*/ 2026 w 2403"/>
                <a:gd name="T37" fmla="*/ 785 h 2403"/>
                <a:gd name="T38" fmla="*/ 1884 w 2403"/>
                <a:gd name="T39" fmla="*/ 580 h 2403"/>
                <a:gd name="T40" fmla="*/ 1692 w 2403"/>
                <a:gd name="T41" fmla="*/ 420 h 2403"/>
                <a:gd name="T42" fmla="*/ 1461 w 2403"/>
                <a:gd name="T43" fmla="*/ 316 h 2403"/>
                <a:gd name="T44" fmla="*/ 1201 w 2403"/>
                <a:gd name="T45" fmla="*/ 280 h 2403"/>
                <a:gd name="T46" fmla="*/ 1396 w 2403"/>
                <a:gd name="T47" fmla="*/ 17 h 2403"/>
                <a:gd name="T48" fmla="*/ 1669 w 2403"/>
                <a:gd name="T49" fmla="*/ 95 h 2403"/>
                <a:gd name="T50" fmla="*/ 1911 w 2403"/>
                <a:gd name="T51" fmla="*/ 233 h 2403"/>
                <a:gd name="T52" fmla="*/ 2114 w 2403"/>
                <a:gd name="T53" fmla="*/ 420 h 2403"/>
                <a:gd name="T54" fmla="*/ 2270 w 2403"/>
                <a:gd name="T55" fmla="*/ 650 h 2403"/>
                <a:gd name="T56" fmla="*/ 2369 w 2403"/>
                <a:gd name="T57" fmla="*/ 913 h 2403"/>
                <a:gd name="T58" fmla="*/ 2403 w 2403"/>
                <a:gd name="T59" fmla="*/ 1203 h 2403"/>
                <a:gd name="T60" fmla="*/ 2369 w 2403"/>
                <a:gd name="T61" fmla="*/ 1490 h 2403"/>
                <a:gd name="T62" fmla="*/ 2270 w 2403"/>
                <a:gd name="T63" fmla="*/ 1753 h 2403"/>
                <a:gd name="T64" fmla="*/ 2114 w 2403"/>
                <a:gd name="T65" fmla="*/ 1983 h 2403"/>
                <a:gd name="T66" fmla="*/ 1911 w 2403"/>
                <a:gd name="T67" fmla="*/ 2171 h 2403"/>
                <a:gd name="T68" fmla="*/ 1669 w 2403"/>
                <a:gd name="T69" fmla="*/ 2308 h 2403"/>
                <a:gd name="T70" fmla="*/ 1396 w 2403"/>
                <a:gd name="T71" fmla="*/ 2387 h 2403"/>
                <a:gd name="T72" fmla="*/ 1102 w 2403"/>
                <a:gd name="T73" fmla="*/ 2399 h 2403"/>
                <a:gd name="T74" fmla="*/ 821 w 2403"/>
                <a:gd name="T75" fmla="*/ 2341 h 2403"/>
                <a:gd name="T76" fmla="*/ 569 w 2403"/>
                <a:gd name="T77" fmla="*/ 2223 h 2403"/>
                <a:gd name="T78" fmla="*/ 351 w 2403"/>
                <a:gd name="T79" fmla="*/ 2051 h 2403"/>
                <a:gd name="T80" fmla="*/ 180 w 2403"/>
                <a:gd name="T81" fmla="*/ 1835 h 2403"/>
                <a:gd name="T82" fmla="*/ 60 w 2403"/>
                <a:gd name="T83" fmla="*/ 1581 h 2403"/>
                <a:gd name="T84" fmla="*/ 4 w 2403"/>
                <a:gd name="T85" fmla="*/ 1300 h 2403"/>
                <a:gd name="T86" fmla="*/ 15 w 2403"/>
                <a:gd name="T87" fmla="*/ 1007 h 2403"/>
                <a:gd name="T88" fmla="*/ 93 w 2403"/>
                <a:gd name="T89" fmla="*/ 734 h 2403"/>
                <a:gd name="T90" fmla="*/ 231 w 2403"/>
                <a:gd name="T91" fmla="*/ 492 h 2403"/>
                <a:gd name="T92" fmla="*/ 419 w 2403"/>
                <a:gd name="T93" fmla="*/ 290 h 2403"/>
                <a:gd name="T94" fmla="*/ 649 w 2403"/>
                <a:gd name="T95" fmla="*/ 135 h 2403"/>
                <a:gd name="T96" fmla="*/ 912 w 2403"/>
                <a:gd name="T97" fmla="*/ 36 h 2403"/>
                <a:gd name="T98" fmla="*/ 1201 w 2403"/>
                <a:gd name="T99" fmla="*/ 0 h 2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403" h="2403">
                  <a:moveTo>
                    <a:pt x="1201" y="280"/>
                  </a:moveTo>
                  <a:lnTo>
                    <a:pt x="1112" y="284"/>
                  </a:lnTo>
                  <a:lnTo>
                    <a:pt x="1026" y="296"/>
                  </a:lnTo>
                  <a:lnTo>
                    <a:pt x="942" y="316"/>
                  </a:lnTo>
                  <a:lnTo>
                    <a:pt x="861" y="343"/>
                  </a:lnTo>
                  <a:lnTo>
                    <a:pt x="785" y="379"/>
                  </a:lnTo>
                  <a:lnTo>
                    <a:pt x="711" y="420"/>
                  </a:lnTo>
                  <a:lnTo>
                    <a:pt x="643" y="467"/>
                  </a:lnTo>
                  <a:lnTo>
                    <a:pt x="579" y="521"/>
                  </a:lnTo>
                  <a:lnTo>
                    <a:pt x="519" y="580"/>
                  </a:lnTo>
                  <a:lnTo>
                    <a:pt x="467" y="643"/>
                  </a:lnTo>
                  <a:lnTo>
                    <a:pt x="419" y="712"/>
                  </a:lnTo>
                  <a:lnTo>
                    <a:pt x="377" y="785"/>
                  </a:lnTo>
                  <a:lnTo>
                    <a:pt x="343" y="862"/>
                  </a:lnTo>
                  <a:lnTo>
                    <a:pt x="315" y="942"/>
                  </a:lnTo>
                  <a:lnTo>
                    <a:pt x="295" y="1026"/>
                  </a:lnTo>
                  <a:lnTo>
                    <a:pt x="282" y="1113"/>
                  </a:lnTo>
                  <a:lnTo>
                    <a:pt x="278" y="1203"/>
                  </a:lnTo>
                  <a:lnTo>
                    <a:pt x="282" y="1291"/>
                  </a:lnTo>
                  <a:lnTo>
                    <a:pt x="295" y="1377"/>
                  </a:lnTo>
                  <a:lnTo>
                    <a:pt x="315" y="1461"/>
                  </a:lnTo>
                  <a:lnTo>
                    <a:pt x="343" y="1541"/>
                  </a:lnTo>
                  <a:lnTo>
                    <a:pt x="377" y="1618"/>
                  </a:lnTo>
                  <a:lnTo>
                    <a:pt x="419" y="1691"/>
                  </a:lnTo>
                  <a:lnTo>
                    <a:pt x="467" y="1760"/>
                  </a:lnTo>
                  <a:lnTo>
                    <a:pt x="519" y="1824"/>
                  </a:lnTo>
                  <a:lnTo>
                    <a:pt x="579" y="1883"/>
                  </a:lnTo>
                  <a:lnTo>
                    <a:pt x="643" y="1937"/>
                  </a:lnTo>
                  <a:lnTo>
                    <a:pt x="711" y="1985"/>
                  </a:lnTo>
                  <a:lnTo>
                    <a:pt x="785" y="2026"/>
                  </a:lnTo>
                  <a:lnTo>
                    <a:pt x="861" y="2061"/>
                  </a:lnTo>
                  <a:lnTo>
                    <a:pt x="942" y="2088"/>
                  </a:lnTo>
                  <a:lnTo>
                    <a:pt x="1026" y="2107"/>
                  </a:lnTo>
                  <a:lnTo>
                    <a:pt x="1112" y="2120"/>
                  </a:lnTo>
                  <a:lnTo>
                    <a:pt x="1201" y="2125"/>
                  </a:lnTo>
                  <a:lnTo>
                    <a:pt x="1291" y="2120"/>
                  </a:lnTo>
                  <a:lnTo>
                    <a:pt x="1376" y="2107"/>
                  </a:lnTo>
                  <a:lnTo>
                    <a:pt x="1461" y="2088"/>
                  </a:lnTo>
                  <a:lnTo>
                    <a:pt x="1542" y="2061"/>
                  </a:lnTo>
                  <a:lnTo>
                    <a:pt x="1618" y="2026"/>
                  </a:lnTo>
                  <a:lnTo>
                    <a:pt x="1692" y="1985"/>
                  </a:lnTo>
                  <a:lnTo>
                    <a:pt x="1760" y="1937"/>
                  </a:lnTo>
                  <a:lnTo>
                    <a:pt x="1824" y="1883"/>
                  </a:lnTo>
                  <a:lnTo>
                    <a:pt x="1884" y="1824"/>
                  </a:lnTo>
                  <a:lnTo>
                    <a:pt x="1936" y="1760"/>
                  </a:lnTo>
                  <a:lnTo>
                    <a:pt x="1984" y="1691"/>
                  </a:lnTo>
                  <a:lnTo>
                    <a:pt x="2026" y="1618"/>
                  </a:lnTo>
                  <a:lnTo>
                    <a:pt x="2060" y="1541"/>
                  </a:lnTo>
                  <a:lnTo>
                    <a:pt x="2088" y="1461"/>
                  </a:lnTo>
                  <a:lnTo>
                    <a:pt x="2108" y="1377"/>
                  </a:lnTo>
                  <a:lnTo>
                    <a:pt x="2121" y="1291"/>
                  </a:lnTo>
                  <a:lnTo>
                    <a:pt x="2125" y="1203"/>
                  </a:lnTo>
                  <a:lnTo>
                    <a:pt x="2121" y="1113"/>
                  </a:lnTo>
                  <a:lnTo>
                    <a:pt x="2108" y="1026"/>
                  </a:lnTo>
                  <a:lnTo>
                    <a:pt x="2088" y="942"/>
                  </a:lnTo>
                  <a:lnTo>
                    <a:pt x="2060" y="862"/>
                  </a:lnTo>
                  <a:lnTo>
                    <a:pt x="2026" y="785"/>
                  </a:lnTo>
                  <a:lnTo>
                    <a:pt x="1984" y="712"/>
                  </a:lnTo>
                  <a:lnTo>
                    <a:pt x="1936" y="643"/>
                  </a:lnTo>
                  <a:lnTo>
                    <a:pt x="1884" y="580"/>
                  </a:lnTo>
                  <a:lnTo>
                    <a:pt x="1824" y="521"/>
                  </a:lnTo>
                  <a:lnTo>
                    <a:pt x="1760" y="467"/>
                  </a:lnTo>
                  <a:lnTo>
                    <a:pt x="1692" y="420"/>
                  </a:lnTo>
                  <a:lnTo>
                    <a:pt x="1618" y="379"/>
                  </a:lnTo>
                  <a:lnTo>
                    <a:pt x="1542" y="343"/>
                  </a:lnTo>
                  <a:lnTo>
                    <a:pt x="1461" y="316"/>
                  </a:lnTo>
                  <a:lnTo>
                    <a:pt x="1376" y="296"/>
                  </a:lnTo>
                  <a:lnTo>
                    <a:pt x="1291" y="284"/>
                  </a:lnTo>
                  <a:lnTo>
                    <a:pt x="1201" y="280"/>
                  </a:lnTo>
                  <a:close/>
                  <a:moveTo>
                    <a:pt x="1201" y="0"/>
                  </a:moveTo>
                  <a:lnTo>
                    <a:pt x="1301" y="5"/>
                  </a:lnTo>
                  <a:lnTo>
                    <a:pt x="1396" y="17"/>
                  </a:lnTo>
                  <a:lnTo>
                    <a:pt x="1491" y="36"/>
                  </a:lnTo>
                  <a:lnTo>
                    <a:pt x="1582" y="62"/>
                  </a:lnTo>
                  <a:lnTo>
                    <a:pt x="1669" y="95"/>
                  </a:lnTo>
                  <a:lnTo>
                    <a:pt x="1754" y="135"/>
                  </a:lnTo>
                  <a:lnTo>
                    <a:pt x="1834" y="181"/>
                  </a:lnTo>
                  <a:lnTo>
                    <a:pt x="1911" y="233"/>
                  </a:lnTo>
                  <a:lnTo>
                    <a:pt x="1984" y="290"/>
                  </a:lnTo>
                  <a:lnTo>
                    <a:pt x="2052" y="353"/>
                  </a:lnTo>
                  <a:lnTo>
                    <a:pt x="2114" y="420"/>
                  </a:lnTo>
                  <a:lnTo>
                    <a:pt x="2172" y="492"/>
                  </a:lnTo>
                  <a:lnTo>
                    <a:pt x="2223" y="569"/>
                  </a:lnTo>
                  <a:lnTo>
                    <a:pt x="2270" y="650"/>
                  </a:lnTo>
                  <a:lnTo>
                    <a:pt x="2310" y="734"/>
                  </a:lnTo>
                  <a:lnTo>
                    <a:pt x="2343" y="823"/>
                  </a:lnTo>
                  <a:lnTo>
                    <a:pt x="2369" y="913"/>
                  </a:lnTo>
                  <a:lnTo>
                    <a:pt x="2388" y="1007"/>
                  </a:lnTo>
                  <a:lnTo>
                    <a:pt x="2399" y="1103"/>
                  </a:lnTo>
                  <a:lnTo>
                    <a:pt x="2403" y="1203"/>
                  </a:lnTo>
                  <a:lnTo>
                    <a:pt x="2399" y="1300"/>
                  </a:lnTo>
                  <a:lnTo>
                    <a:pt x="2388" y="1397"/>
                  </a:lnTo>
                  <a:lnTo>
                    <a:pt x="2369" y="1490"/>
                  </a:lnTo>
                  <a:lnTo>
                    <a:pt x="2343" y="1581"/>
                  </a:lnTo>
                  <a:lnTo>
                    <a:pt x="2310" y="1669"/>
                  </a:lnTo>
                  <a:lnTo>
                    <a:pt x="2270" y="1753"/>
                  </a:lnTo>
                  <a:lnTo>
                    <a:pt x="2223" y="1835"/>
                  </a:lnTo>
                  <a:lnTo>
                    <a:pt x="2172" y="1912"/>
                  </a:lnTo>
                  <a:lnTo>
                    <a:pt x="2114" y="1983"/>
                  </a:lnTo>
                  <a:lnTo>
                    <a:pt x="2052" y="2051"/>
                  </a:lnTo>
                  <a:lnTo>
                    <a:pt x="1984" y="2114"/>
                  </a:lnTo>
                  <a:lnTo>
                    <a:pt x="1911" y="2171"/>
                  </a:lnTo>
                  <a:lnTo>
                    <a:pt x="1834" y="2223"/>
                  </a:lnTo>
                  <a:lnTo>
                    <a:pt x="1754" y="2268"/>
                  </a:lnTo>
                  <a:lnTo>
                    <a:pt x="1669" y="2308"/>
                  </a:lnTo>
                  <a:lnTo>
                    <a:pt x="1582" y="2341"/>
                  </a:lnTo>
                  <a:lnTo>
                    <a:pt x="1491" y="2368"/>
                  </a:lnTo>
                  <a:lnTo>
                    <a:pt x="1396" y="2387"/>
                  </a:lnTo>
                  <a:lnTo>
                    <a:pt x="1301" y="2399"/>
                  </a:lnTo>
                  <a:lnTo>
                    <a:pt x="1201" y="2403"/>
                  </a:lnTo>
                  <a:lnTo>
                    <a:pt x="1102" y="2399"/>
                  </a:lnTo>
                  <a:lnTo>
                    <a:pt x="1007" y="2387"/>
                  </a:lnTo>
                  <a:lnTo>
                    <a:pt x="912" y="2368"/>
                  </a:lnTo>
                  <a:lnTo>
                    <a:pt x="821" y="2341"/>
                  </a:lnTo>
                  <a:lnTo>
                    <a:pt x="734" y="2308"/>
                  </a:lnTo>
                  <a:lnTo>
                    <a:pt x="649" y="2268"/>
                  </a:lnTo>
                  <a:lnTo>
                    <a:pt x="569" y="2223"/>
                  </a:lnTo>
                  <a:lnTo>
                    <a:pt x="492" y="2171"/>
                  </a:lnTo>
                  <a:lnTo>
                    <a:pt x="419" y="2114"/>
                  </a:lnTo>
                  <a:lnTo>
                    <a:pt x="351" y="2051"/>
                  </a:lnTo>
                  <a:lnTo>
                    <a:pt x="289" y="1983"/>
                  </a:lnTo>
                  <a:lnTo>
                    <a:pt x="231" y="1912"/>
                  </a:lnTo>
                  <a:lnTo>
                    <a:pt x="180" y="1835"/>
                  </a:lnTo>
                  <a:lnTo>
                    <a:pt x="133" y="1753"/>
                  </a:lnTo>
                  <a:lnTo>
                    <a:pt x="93" y="1669"/>
                  </a:lnTo>
                  <a:lnTo>
                    <a:pt x="60" y="1581"/>
                  </a:lnTo>
                  <a:lnTo>
                    <a:pt x="34" y="1490"/>
                  </a:lnTo>
                  <a:lnTo>
                    <a:pt x="15" y="1397"/>
                  </a:lnTo>
                  <a:lnTo>
                    <a:pt x="4" y="1300"/>
                  </a:lnTo>
                  <a:lnTo>
                    <a:pt x="0" y="1203"/>
                  </a:lnTo>
                  <a:lnTo>
                    <a:pt x="4" y="1103"/>
                  </a:lnTo>
                  <a:lnTo>
                    <a:pt x="15" y="1007"/>
                  </a:lnTo>
                  <a:lnTo>
                    <a:pt x="34" y="913"/>
                  </a:lnTo>
                  <a:lnTo>
                    <a:pt x="60" y="823"/>
                  </a:lnTo>
                  <a:lnTo>
                    <a:pt x="93" y="734"/>
                  </a:lnTo>
                  <a:lnTo>
                    <a:pt x="133" y="650"/>
                  </a:lnTo>
                  <a:lnTo>
                    <a:pt x="180" y="569"/>
                  </a:lnTo>
                  <a:lnTo>
                    <a:pt x="231" y="492"/>
                  </a:lnTo>
                  <a:lnTo>
                    <a:pt x="289" y="420"/>
                  </a:lnTo>
                  <a:lnTo>
                    <a:pt x="351" y="353"/>
                  </a:lnTo>
                  <a:lnTo>
                    <a:pt x="419" y="290"/>
                  </a:lnTo>
                  <a:lnTo>
                    <a:pt x="492" y="233"/>
                  </a:lnTo>
                  <a:lnTo>
                    <a:pt x="569" y="181"/>
                  </a:lnTo>
                  <a:lnTo>
                    <a:pt x="649" y="135"/>
                  </a:lnTo>
                  <a:lnTo>
                    <a:pt x="734" y="95"/>
                  </a:lnTo>
                  <a:lnTo>
                    <a:pt x="821" y="62"/>
                  </a:lnTo>
                  <a:lnTo>
                    <a:pt x="912" y="36"/>
                  </a:lnTo>
                  <a:lnTo>
                    <a:pt x="1007" y="17"/>
                  </a:lnTo>
                  <a:lnTo>
                    <a:pt x="1102" y="5"/>
                  </a:lnTo>
                  <a:lnTo>
                    <a:pt x="12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29"/>
            <p:cNvSpPr>
              <a:spLocks/>
            </p:cNvSpPr>
            <p:nvPr/>
          </p:nvSpPr>
          <p:spPr bwMode="auto">
            <a:xfrm>
              <a:off x="629" y="2423"/>
              <a:ext cx="1647" cy="725"/>
            </a:xfrm>
            <a:custGeom>
              <a:avLst/>
              <a:gdLst>
                <a:gd name="T0" fmla="*/ 1042 w 3293"/>
                <a:gd name="T1" fmla="*/ 18 h 1448"/>
                <a:gd name="T2" fmla="*/ 1294 w 3293"/>
                <a:gd name="T3" fmla="*/ 74 h 1448"/>
                <a:gd name="T4" fmla="*/ 1565 w 3293"/>
                <a:gd name="T5" fmla="*/ 150 h 1448"/>
                <a:gd name="T6" fmla="*/ 1817 w 3293"/>
                <a:gd name="T7" fmla="*/ 230 h 1448"/>
                <a:gd name="T8" fmla="*/ 2012 w 3293"/>
                <a:gd name="T9" fmla="*/ 292 h 1448"/>
                <a:gd name="T10" fmla="*/ 2119 w 3293"/>
                <a:gd name="T11" fmla="*/ 323 h 1448"/>
                <a:gd name="T12" fmla="*/ 2185 w 3293"/>
                <a:gd name="T13" fmla="*/ 389 h 1448"/>
                <a:gd name="T14" fmla="*/ 2194 w 3293"/>
                <a:gd name="T15" fmla="*/ 486 h 1448"/>
                <a:gd name="T16" fmla="*/ 2129 w 3293"/>
                <a:gd name="T17" fmla="*/ 582 h 1448"/>
                <a:gd name="T18" fmla="*/ 1976 w 3293"/>
                <a:gd name="T19" fmla="*/ 641 h 1448"/>
                <a:gd name="T20" fmla="*/ 1775 w 3293"/>
                <a:gd name="T21" fmla="*/ 653 h 1448"/>
                <a:gd name="T22" fmla="*/ 1567 w 3293"/>
                <a:gd name="T23" fmla="*/ 632 h 1448"/>
                <a:gd name="T24" fmla="*/ 1381 w 3293"/>
                <a:gd name="T25" fmla="*/ 600 h 1448"/>
                <a:gd name="T26" fmla="*/ 1247 w 3293"/>
                <a:gd name="T27" fmla="*/ 577 h 1448"/>
                <a:gd name="T28" fmla="*/ 1196 w 3293"/>
                <a:gd name="T29" fmla="*/ 585 h 1448"/>
                <a:gd name="T30" fmla="*/ 1266 w 3293"/>
                <a:gd name="T31" fmla="*/ 669 h 1448"/>
                <a:gd name="T32" fmla="*/ 1444 w 3293"/>
                <a:gd name="T33" fmla="*/ 739 h 1448"/>
                <a:gd name="T34" fmla="*/ 1681 w 3293"/>
                <a:gd name="T35" fmla="*/ 786 h 1448"/>
                <a:gd name="T36" fmla="*/ 1929 w 3293"/>
                <a:gd name="T37" fmla="*/ 804 h 1448"/>
                <a:gd name="T38" fmla="*/ 2225 w 3293"/>
                <a:gd name="T39" fmla="*/ 770 h 1448"/>
                <a:gd name="T40" fmla="*/ 2730 w 3293"/>
                <a:gd name="T41" fmla="*/ 618 h 1448"/>
                <a:gd name="T42" fmla="*/ 3090 w 3293"/>
                <a:gd name="T43" fmla="*/ 450 h 1448"/>
                <a:gd name="T44" fmla="*/ 3219 w 3293"/>
                <a:gd name="T45" fmla="*/ 461 h 1448"/>
                <a:gd name="T46" fmla="*/ 3289 w 3293"/>
                <a:gd name="T47" fmla="*/ 563 h 1448"/>
                <a:gd name="T48" fmla="*/ 3258 w 3293"/>
                <a:gd name="T49" fmla="*/ 717 h 1448"/>
                <a:gd name="T50" fmla="*/ 3138 w 3293"/>
                <a:gd name="T51" fmla="*/ 845 h 1448"/>
                <a:gd name="T52" fmla="*/ 2972 w 3293"/>
                <a:gd name="T53" fmla="*/ 960 h 1448"/>
                <a:gd name="T54" fmla="*/ 2749 w 3293"/>
                <a:gd name="T55" fmla="*/ 1099 h 1448"/>
                <a:gd name="T56" fmla="*/ 2501 w 3293"/>
                <a:gd name="T57" fmla="*/ 1238 h 1448"/>
                <a:gd name="T58" fmla="*/ 2264 w 3293"/>
                <a:gd name="T59" fmla="*/ 1356 h 1448"/>
                <a:gd name="T60" fmla="*/ 2072 w 3293"/>
                <a:gd name="T61" fmla="*/ 1433 h 1448"/>
                <a:gd name="T62" fmla="*/ 1939 w 3293"/>
                <a:gd name="T63" fmla="*/ 1448 h 1448"/>
                <a:gd name="T64" fmla="*/ 1717 w 3293"/>
                <a:gd name="T65" fmla="*/ 1429 h 1448"/>
                <a:gd name="T66" fmla="*/ 1426 w 3293"/>
                <a:gd name="T67" fmla="*/ 1391 h 1448"/>
                <a:gd name="T68" fmla="*/ 1105 w 3293"/>
                <a:gd name="T69" fmla="*/ 1341 h 1448"/>
                <a:gd name="T70" fmla="*/ 796 w 3293"/>
                <a:gd name="T71" fmla="*/ 1289 h 1448"/>
                <a:gd name="T72" fmla="*/ 541 w 3293"/>
                <a:gd name="T73" fmla="*/ 1242 h 1448"/>
                <a:gd name="T74" fmla="*/ 380 w 3293"/>
                <a:gd name="T75" fmla="*/ 1212 h 1448"/>
                <a:gd name="T76" fmla="*/ 246 w 3293"/>
                <a:gd name="T77" fmla="*/ 1216 h 1448"/>
                <a:gd name="T78" fmla="*/ 107 w 3293"/>
                <a:gd name="T79" fmla="*/ 1296 h 1448"/>
                <a:gd name="T80" fmla="*/ 34 w 3293"/>
                <a:gd name="T81" fmla="*/ 1341 h 1448"/>
                <a:gd name="T82" fmla="*/ 7 w 3293"/>
                <a:gd name="T83" fmla="*/ 1316 h 1448"/>
                <a:gd name="T84" fmla="*/ 0 w 3293"/>
                <a:gd name="T85" fmla="*/ 1290 h 1448"/>
                <a:gd name="T86" fmla="*/ 22 w 3293"/>
                <a:gd name="T87" fmla="*/ 955 h 1448"/>
                <a:gd name="T88" fmla="*/ 46 w 3293"/>
                <a:gd name="T89" fmla="*/ 567 h 1448"/>
                <a:gd name="T90" fmla="*/ 69 w 3293"/>
                <a:gd name="T91" fmla="*/ 220 h 1448"/>
                <a:gd name="T92" fmla="*/ 92 w 3293"/>
                <a:gd name="T93" fmla="*/ 106 h 1448"/>
                <a:gd name="T94" fmla="*/ 157 w 3293"/>
                <a:gd name="T95" fmla="*/ 87 h 1448"/>
                <a:gd name="T96" fmla="*/ 330 w 3293"/>
                <a:gd name="T97" fmla="*/ 59 h 1448"/>
                <a:gd name="T98" fmla="*/ 576 w 3293"/>
                <a:gd name="T99" fmla="*/ 25 h 1448"/>
                <a:gd name="T100" fmla="*/ 803 w 3293"/>
                <a:gd name="T101" fmla="*/ 3 h 1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293" h="1448">
                  <a:moveTo>
                    <a:pt x="889" y="0"/>
                  </a:moveTo>
                  <a:lnTo>
                    <a:pt x="935" y="3"/>
                  </a:lnTo>
                  <a:lnTo>
                    <a:pt x="986" y="9"/>
                  </a:lnTo>
                  <a:lnTo>
                    <a:pt x="1042" y="18"/>
                  </a:lnTo>
                  <a:lnTo>
                    <a:pt x="1101" y="29"/>
                  </a:lnTo>
                  <a:lnTo>
                    <a:pt x="1163" y="42"/>
                  </a:lnTo>
                  <a:lnTo>
                    <a:pt x="1228" y="58"/>
                  </a:lnTo>
                  <a:lnTo>
                    <a:pt x="1294" y="74"/>
                  </a:lnTo>
                  <a:lnTo>
                    <a:pt x="1361" y="92"/>
                  </a:lnTo>
                  <a:lnTo>
                    <a:pt x="1430" y="111"/>
                  </a:lnTo>
                  <a:lnTo>
                    <a:pt x="1498" y="131"/>
                  </a:lnTo>
                  <a:lnTo>
                    <a:pt x="1565" y="150"/>
                  </a:lnTo>
                  <a:lnTo>
                    <a:pt x="1631" y="171"/>
                  </a:lnTo>
                  <a:lnTo>
                    <a:pt x="1696" y="191"/>
                  </a:lnTo>
                  <a:lnTo>
                    <a:pt x="1758" y="210"/>
                  </a:lnTo>
                  <a:lnTo>
                    <a:pt x="1817" y="230"/>
                  </a:lnTo>
                  <a:lnTo>
                    <a:pt x="1873" y="248"/>
                  </a:lnTo>
                  <a:lnTo>
                    <a:pt x="1924" y="264"/>
                  </a:lnTo>
                  <a:lnTo>
                    <a:pt x="1970" y="278"/>
                  </a:lnTo>
                  <a:lnTo>
                    <a:pt x="2012" y="292"/>
                  </a:lnTo>
                  <a:lnTo>
                    <a:pt x="2046" y="301"/>
                  </a:lnTo>
                  <a:lnTo>
                    <a:pt x="2075" y="310"/>
                  </a:lnTo>
                  <a:lnTo>
                    <a:pt x="2097" y="315"/>
                  </a:lnTo>
                  <a:lnTo>
                    <a:pt x="2119" y="323"/>
                  </a:lnTo>
                  <a:lnTo>
                    <a:pt x="2140" y="336"/>
                  </a:lnTo>
                  <a:lnTo>
                    <a:pt x="2158" y="351"/>
                  </a:lnTo>
                  <a:lnTo>
                    <a:pt x="2173" y="369"/>
                  </a:lnTo>
                  <a:lnTo>
                    <a:pt x="2185" y="389"/>
                  </a:lnTo>
                  <a:lnTo>
                    <a:pt x="2192" y="412"/>
                  </a:lnTo>
                  <a:lnTo>
                    <a:pt x="2198" y="436"/>
                  </a:lnTo>
                  <a:lnTo>
                    <a:pt x="2198" y="461"/>
                  </a:lnTo>
                  <a:lnTo>
                    <a:pt x="2194" y="486"/>
                  </a:lnTo>
                  <a:lnTo>
                    <a:pt x="2184" y="512"/>
                  </a:lnTo>
                  <a:lnTo>
                    <a:pt x="2172" y="537"/>
                  </a:lnTo>
                  <a:lnTo>
                    <a:pt x="2152" y="560"/>
                  </a:lnTo>
                  <a:lnTo>
                    <a:pt x="2129" y="582"/>
                  </a:lnTo>
                  <a:lnTo>
                    <a:pt x="2099" y="602"/>
                  </a:lnTo>
                  <a:lnTo>
                    <a:pt x="2063" y="618"/>
                  </a:lnTo>
                  <a:lnTo>
                    <a:pt x="2021" y="632"/>
                  </a:lnTo>
                  <a:lnTo>
                    <a:pt x="1976" y="641"/>
                  </a:lnTo>
                  <a:lnTo>
                    <a:pt x="1928" y="648"/>
                  </a:lnTo>
                  <a:lnTo>
                    <a:pt x="1878" y="653"/>
                  </a:lnTo>
                  <a:lnTo>
                    <a:pt x="1827" y="654"/>
                  </a:lnTo>
                  <a:lnTo>
                    <a:pt x="1775" y="653"/>
                  </a:lnTo>
                  <a:lnTo>
                    <a:pt x="1722" y="650"/>
                  </a:lnTo>
                  <a:lnTo>
                    <a:pt x="1669" y="646"/>
                  </a:lnTo>
                  <a:lnTo>
                    <a:pt x="1618" y="639"/>
                  </a:lnTo>
                  <a:lnTo>
                    <a:pt x="1567" y="632"/>
                  </a:lnTo>
                  <a:lnTo>
                    <a:pt x="1516" y="624"/>
                  </a:lnTo>
                  <a:lnTo>
                    <a:pt x="1469" y="615"/>
                  </a:lnTo>
                  <a:lnTo>
                    <a:pt x="1423" y="607"/>
                  </a:lnTo>
                  <a:lnTo>
                    <a:pt x="1381" y="600"/>
                  </a:lnTo>
                  <a:lnTo>
                    <a:pt x="1341" y="592"/>
                  </a:lnTo>
                  <a:lnTo>
                    <a:pt x="1305" y="586"/>
                  </a:lnTo>
                  <a:lnTo>
                    <a:pt x="1273" y="581"/>
                  </a:lnTo>
                  <a:lnTo>
                    <a:pt x="1247" y="577"/>
                  </a:lnTo>
                  <a:lnTo>
                    <a:pt x="1225" y="575"/>
                  </a:lnTo>
                  <a:lnTo>
                    <a:pt x="1210" y="575"/>
                  </a:lnTo>
                  <a:lnTo>
                    <a:pt x="1199" y="580"/>
                  </a:lnTo>
                  <a:lnTo>
                    <a:pt x="1196" y="585"/>
                  </a:lnTo>
                  <a:lnTo>
                    <a:pt x="1200" y="607"/>
                  </a:lnTo>
                  <a:lnTo>
                    <a:pt x="1214" y="628"/>
                  </a:lnTo>
                  <a:lnTo>
                    <a:pt x="1236" y="648"/>
                  </a:lnTo>
                  <a:lnTo>
                    <a:pt x="1266" y="669"/>
                  </a:lnTo>
                  <a:lnTo>
                    <a:pt x="1302" y="688"/>
                  </a:lnTo>
                  <a:lnTo>
                    <a:pt x="1345" y="706"/>
                  </a:lnTo>
                  <a:lnTo>
                    <a:pt x="1392" y="723"/>
                  </a:lnTo>
                  <a:lnTo>
                    <a:pt x="1444" y="739"/>
                  </a:lnTo>
                  <a:lnTo>
                    <a:pt x="1499" y="753"/>
                  </a:lnTo>
                  <a:lnTo>
                    <a:pt x="1558" y="765"/>
                  </a:lnTo>
                  <a:lnTo>
                    <a:pt x="1619" y="776"/>
                  </a:lnTo>
                  <a:lnTo>
                    <a:pt x="1681" y="786"/>
                  </a:lnTo>
                  <a:lnTo>
                    <a:pt x="1744" y="794"/>
                  </a:lnTo>
                  <a:lnTo>
                    <a:pt x="1806" y="800"/>
                  </a:lnTo>
                  <a:lnTo>
                    <a:pt x="1868" y="803"/>
                  </a:lnTo>
                  <a:lnTo>
                    <a:pt x="1929" y="804"/>
                  </a:lnTo>
                  <a:lnTo>
                    <a:pt x="1988" y="803"/>
                  </a:lnTo>
                  <a:lnTo>
                    <a:pt x="2043" y="800"/>
                  </a:lnTo>
                  <a:lnTo>
                    <a:pt x="2094" y="793"/>
                  </a:lnTo>
                  <a:lnTo>
                    <a:pt x="2225" y="770"/>
                  </a:lnTo>
                  <a:lnTo>
                    <a:pt x="2356" y="739"/>
                  </a:lnTo>
                  <a:lnTo>
                    <a:pt x="2484" y="703"/>
                  </a:lnTo>
                  <a:lnTo>
                    <a:pt x="2609" y="662"/>
                  </a:lnTo>
                  <a:lnTo>
                    <a:pt x="2730" y="618"/>
                  </a:lnTo>
                  <a:lnTo>
                    <a:pt x="2844" y="570"/>
                  </a:lnTo>
                  <a:lnTo>
                    <a:pt x="2952" y="519"/>
                  </a:lnTo>
                  <a:lnTo>
                    <a:pt x="3052" y="467"/>
                  </a:lnTo>
                  <a:lnTo>
                    <a:pt x="3090" y="450"/>
                  </a:lnTo>
                  <a:lnTo>
                    <a:pt x="3125" y="443"/>
                  </a:lnTo>
                  <a:lnTo>
                    <a:pt x="3158" y="442"/>
                  </a:lnTo>
                  <a:lnTo>
                    <a:pt x="3190" y="449"/>
                  </a:lnTo>
                  <a:lnTo>
                    <a:pt x="3219" y="461"/>
                  </a:lnTo>
                  <a:lnTo>
                    <a:pt x="3244" y="479"/>
                  </a:lnTo>
                  <a:lnTo>
                    <a:pt x="3265" y="502"/>
                  </a:lnTo>
                  <a:lnTo>
                    <a:pt x="3280" y="531"/>
                  </a:lnTo>
                  <a:lnTo>
                    <a:pt x="3289" y="563"/>
                  </a:lnTo>
                  <a:lnTo>
                    <a:pt x="3293" y="597"/>
                  </a:lnTo>
                  <a:lnTo>
                    <a:pt x="3289" y="636"/>
                  </a:lnTo>
                  <a:lnTo>
                    <a:pt x="3277" y="676"/>
                  </a:lnTo>
                  <a:lnTo>
                    <a:pt x="3258" y="717"/>
                  </a:lnTo>
                  <a:lnTo>
                    <a:pt x="3227" y="760"/>
                  </a:lnTo>
                  <a:lnTo>
                    <a:pt x="3189" y="803"/>
                  </a:lnTo>
                  <a:lnTo>
                    <a:pt x="3167" y="822"/>
                  </a:lnTo>
                  <a:lnTo>
                    <a:pt x="3138" y="845"/>
                  </a:lnTo>
                  <a:lnTo>
                    <a:pt x="3105" y="870"/>
                  </a:lnTo>
                  <a:lnTo>
                    <a:pt x="3065" y="898"/>
                  </a:lnTo>
                  <a:lnTo>
                    <a:pt x="3021" y="928"/>
                  </a:lnTo>
                  <a:lnTo>
                    <a:pt x="2972" y="960"/>
                  </a:lnTo>
                  <a:lnTo>
                    <a:pt x="2921" y="994"/>
                  </a:lnTo>
                  <a:lnTo>
                    <a:pt x="2866" y="1027"/>
                  </a:lnTo>
                  <a:lnTo>
                    <a:pt x="2808" y="1063"/>
                  </a:lnTo>
                  <a:lnTo>
                    <a:pt x="2749" y="1099"/>
                  </a:lnTo>
                  <a:lnTo>
                    <a:pt x="2688" y="1134"/>
                  </a:lnTo>
                  <a:lnTo>
                    <a:pt x="2626" y="1169"/>
                  </a:lnTo>
                  <a:lnTo>
                    <a:pt x="2563" y="1203"/>
                  </a:lnTo>
                  <a:lnTo>
                    <a:pt x="2501" y="1238"/>
                  </a:lnTo>
                  <a:lnTo>
                    <a:pt x="2439" y="1271"/>
                  </a:lnTo>
                  <a:lnTo>
                    <a:pt x="2380" y="1301"/>
                  </a:lnTo>
                  <a:lnTo>
                    <a:pt x="2320" y="1330"/>
                  </a:lnTo>
                  <a:lnTo>
                    <a:pt x="2264" y="1356"/>
                  </a:lnTo>
                  <a:lnTo>
                    <a:pt x="2210" y="1381"/>
                  </a:lnTo>
                  <a:lnTo>
                    <a:pt x="2161" y="1402"/>
                  </a:lnTo>
                  <a:lnTo>
                    <a:pt x="2114" y="1420"/>
                  </a:lnTo>
                  <a:lnTo>
                    <a:pt x="2072" y="1433"/>
                  </a:lnTo>
                  <a:lnTo>
                    <a:pt x="2035" y="1443"/>
                  </a:lnTo>
                  <a:lnTo>
                    <a:pt x="2010" y="1447"/>
                  </a:lnTo>
                  <a:lnTo>
                    <a:pt x="1979" y="1448"/>
                  </a:lnTo>
                  <a:lnTo>
                    <a:pt x="1939" y="1448"/>
                  </a:lnTo>
                  <a:lnTo>
                    <a:pt x="1892" y="1446"/>
                  </a:lnTo>
                  <a:lnTo>
                    <a:pt x="1840" y="1442"/>
                  </a:lnTo>
                  <a:lnTo>
                    <a:pt x="1780" y="1436"/>
                  </a:lnTo>
                  <a:lnTo>
                    <a:pt x="1717" y="1429"/>
                  </a:lnTo>
                  <a:lnTo>
                    <a:pt x="1649" y="1421"/>
                  </a:lnTo>
                  <a:lnTo>
                    <a:pt x="1578" y="1413"/>
                  </a:lnTo>
                  <a:lnTo>
                    <a:pt x="1503" y="1402"/>
                  </a:lnTo>
                  <a:lnTo>
                    <a:pt x="1426" y="1391"/>
                  </a:lnTo>
                  <a:lnTo>
                    <a:pt x="1346" y="1380"/>
                  </a:lnTo>
                  <a:lnTo>
                    <a:pt x="1266" y="1367"/>
                  </a:lnTo>
                  <a:lnTo>
                    <a:pt x="1186" y="1355"/>
                  </a:lnTo>
                  <a:lnTo>
                    <a:pt x="1105" y="1341"/>
                  </a:lnTo>
                  <a:lnTo>
                    <a:pt x="1025" y="1329"/>
                  </a:lnTo>
                  <a:lnTo>
                    <a:pt x="946" y="1315"/>
                  </a:lnTo>
                  <a:lnTo>
                    <a:pt x="871" y="1301"/>
                  </a:lnTo>
                  <a:lnTo>
                    <a:pt x="796" y="1289"/>
                  </a:lnTo>
                  <a:lnTo>
                    <a:pt x="726" y="1276"/>
                  </a:lnTo>
                  <a:lnTo>
                    <a:pt x="660" y="1264"/>
                  </a:lnTo>
                  <a:lnTo>
                    <a:pt x="598" y="1253"/>
                  </a:lnTo>
                  <a:lnTo>
                    <a:pt x="541" y="1242"/>
                  </a:lnTo>
                  <a:lnTo>
                    <a:pt x="490" y="1232"/>
                  </a:lnTo>
                  <a:lnTo>
                    <a:pt x="446" y="1224"/>
                  </a:lnTo>
                  <a:lnTo>
                    <a:pt x="409" y="1217"/>
                  </a:lnTo>
                  <a:lnTo>
                    <a:pt x="380" y="1212"/>
                  </a:lnTo>
                  <a:lnTo>
                    <a:pt x="359" y="1206"/>
                  </a:lnTo>
                  <a:lnTo>
                    <a:pt x="322" y="1202"/>
                  </a:lnTo>
                  <a:lnTo>
                    <a:pt x="284" y="1206"/>
                  </a:lnTo>
                  <a:lnTo>
                    <a:pt x="246" y="1216"/>
                  </a:lnTo>
                  <a:lnTo>
                    <a:pt x="210" y="1231"/>
                  </a:lnTo>
                  <a:lnTo>
                    <a:pt x="175" y="1250"/>
                  </a:lnTo>
                  <a:lnTo>
                    <a:pt x="140" y="1272"/>
                  </a:lnTo>
                  <a:lnTo>
                    <a:pt x="107" y="1296"/>
                  </a:lnTo>
                  <a:lnTo>
                    <a:pt x="78" y="1320"/>
                  </a:lnTo>
                  <a:lnTo>
                    <a:pt x="60" y="1333"/>
                  </a:lnTo>
                  <a:lnTo>
                    <a:pt x="45" y="1340"/>
                  </a:lnTo>
                  <a:lnTo>
                    <a:pt x="34" y="1341"/>
                  </a:lnTo>
                  <a:lnTo>
                    <a:pt x="24" y="1338"/>
                  </a:lnTo>
                  <a:lnTo>
                    <a:pt x="16" y="1333"/>
                  </a:lnTo>
                  <a:lnTo>
                    <a:pt x="11" y="1326"/>
                  </a:lnTo>
                  <a:lnTo>
                    <a:pt x="7" y="1316"/>
                  </a:lnTo>
                  <a:lnTo>
                    <a:pt x="2" y="1308"/>
                  </a:lnTo>
                  <a:lnTo>
                    <a:pt x="1" y="1300"/>
                  </a:lnTo>
                  <a:lnTo>
                    <a:pt x="1" y="1293"/>
                  </a:lnTo>
                  <a:lnTo>
                    <a:pt x="0" y="1290"/>
                  </a:lnTo>
                  <a:lnTo>
                    <a:pt x="5" y="1217"/>
                  </a:lnTo>
                  <a:lnTo>
                    <a:pt x="11" y="1136"/>
                  </a:lnTo>
                  <a:lnTo>
                    <a:pt x="16" y="1049"/>
                  </a:lnTo>
                  <a:lnTo>
                    <a:pt x="22" y="955"/>
                  </a:lnTo>
                  <a:lnTo>
                    <a:pt x="29" y="860"/>
                  </a:lnTo>
                  <a:lnTo>
                    <a:pt x="34" y="763"/>
                  </a:lnTo>
                  <a:lnTo>
                    <a:pt x="41" y="664"/>
                  </a:lnTo>
                  <a:lnTo>
                    <a:pt x="46" y="567"/>
                  </a:lnTo>
                  <a:lnTo>
                    <a:pt x="53" y="472"/>
                  </a:lnTo>
                  <a:lnTo>
                    <a:pt x="59" y="383"/>
                  </a:lnTo>
                  <a:lnTo>
                    <a:pt x="64" y="297"/>
                  </a:lnTo>
                  <a:lnTo>
                    <a:pt x="69" y="220"/>
                  </a:lnTo>
                  <a:lnTo>
                    <a:pt x="74" y="151"/>
                  </a:lnTo>
                  <a:lnTo>
                    <a:pt x="77" y="132"/>
                  </a:lnTo>
                  <a:lnTo>
                    <a:pt x="82" y="117"/>
                  </a:lnTo>
                  <a:lnTo>
                    <a:pt x="92" y="106"/>
                  </a:lnTo>
                  <a:lnTo>
                    <a:pt x="104" y="99"/>
                  </a:lnTo>
                  <a:lnTo>
                    <a:pt x="120" y="93"/>
                  </a:lnTo>
                  <a:lnTo>
                    <a:pt x="136" y="89"/>
                  </a:lnTo>
                  <a:lnTo>
                    <a:pt x="157" y="87"/>
                  </a:lnTo>
                  <a:lnTo>
                    <a:pt x="179" y="82"/>
                  </a:lnTo>
                  <a:lnTo>
                    <a:pt x="224" y="75"/>
                  </a:lnTo>
                  <a:lnTo>
                    <a:pt x="275" y="67"/>
                  </a:lnTo>
                  <a:lnTo>
                    <a:pt x="330" y="59"/>
                  </a:lnTo>
                  <a:lnTo>
                    <a:pt x="390" y="49"/>
                  </a:lnTo>
                  <a:lnTo>
                    <a:pt x="450" y="41"/>
                  </a:lnTo>
                  <a:lnTo>
                    <a:pt x="514" y="33"/>
                  </a:lnTo>
                  <a:lnTo>
                    <a:pt x="576" y="25"/>
                  </a:lnTo>
                  <a:lnTo>
                    <a:pt x="638" y="18"/>
                  </a:lnTo>
                  <a:lnTo>
                    <a:pt x="697" y="11"/>
                  </a:lnTo>
                  <a:lnTo>
                    <a:pt x="752" y="5"/>
                  </a:lnTo>
                  <a:lnTo>
                    <a:pt x="803" y="3"/>
                  </a:lnTo>
                  <a:lnTo>
                    <a:pt x="850" y="0"/>
                  </a:lnTo>
                  <a:lnTo>
                    <a:pt x="88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30"/>
            <p:cNvSpPr>
              <a:spLocks noEditPoints="1"/>
            </p:cNvSpPr>
            <p:nvPr/>
          </p:nvSpPr>
          <p:spPr bwMode="auto">
            <a:xfrm>
              <a:off x="5" y="2442"/>
              <a:ext cx="522" cy="673"/>
            </a:xfrm>
            <a:custGeom>
              <a:avLst/>
              <a:gdLst>
                <a:gd name="T0" fmla="*/ 542 w 1045"/>
                <a:gd name="T1" fmla="*/ 806 h 1345"/>
                <a:gd name="T2" fmla="*/ 502 w 1045"/>
                <a:gd name="T3" fmla="*/ 810 h 1345"/>
                <a:gd name="T4" fmla="*/ 466 w 1045"/>
                <a:gd name="T5" fmla="*/ 821 h 1345"/>
                <a:gd name="T6" fmla="*/ 433 w 1045"/>
                <a:gd name="T7" fmla="*/ 839 h 1345"/>
                <a:gd name="T8" fmla="*/ 404 w 1045"/>
                <a:gd name="T9" fmla="*/ 862 h 1345"/>
                <a:gd name="T10" fmla="*/ 380 w 1045"/>
                <a:gd name="T11" fmla="*/ 891 h 1345"/>
                <a:gd name="T12" fmla="*/ 362 w 1045"/>
                <a:gd name="T13" fmla="*/ 923 h 1345"/>
                <a:gd name="T14" fmla="*/ 351 w 1045"/>
                <a:gd name="T15" fmla="*/ 960 h 1345"/>
                <a:gd name="T16" fmla="*/ 347 w 1045"/>
                <a:gd name="T17" fmla="*/ 998 h 1345"/>
                <a:gd name="T18" fmla="*/ 351 w 1045"/>
                <a:gd name="T19" fmla="*/ 1037 h 1345"/>
                <a:gd name="T20" fmla="*/ 362 w 1045"/>
                <a:gd name="T21" fmla="*/ 1074 h 1345"/>
                <a:gd name="T22" fmla="*/ 380 w 1045"/>
                <a:gd name="T23" fmla="*/ 1107 h 1345"/>
                <a:gd name="T24" fmla="*/ 404 w 1045"/>
                <a:gd name="T25" fmla="*/ 1136 h 1345"/>
                <a:gd name="T26" fmla="*/ 433 w 1045"/>
                <a:gd name="T27" fmla="*/ 1159 h 1345"/>
                <a:gd name="T28" fmla="*/ 466 w 1045"/>
                <a:gd name="T29" fmla="*/ 1177 h 1345"/>
                <a:gd name="T30" fmla="*/ 502 w 1045"/>
                <a:gd name="T31" fmla="*/ 1188 h 1345"/>
                <a:gd name="T32" fmla="*/ 542 w 1045"/>
                <a:gd name="T33" fmla="*/ 1193 h 1345"/>
                <a:gd name="T34" fmla="*/ 580 w 1045"/>
                <a:gd name="T35" fmla="*/ 1188 h 1345"/>
                <a:gd name="T36" fmla="*/ 616 w 1045"/>
                <a:gd name="T37" fmla="*/ 1177 h 1345"/>
                <a:gd name="T38" fmla="*/ 649 w 1045"/>
                <a:gd name="T39" fmla="*/ 1159 h 1345"/>
                <a:gd name="T40" fmla="*/ 678 w 1045"/>
                <a:gd name="T41" fmla="*/ 1136 h 1345"/>
                <a:gd name="T42" fmla="*/ 701 w 1045"/>
                <a:gd name="T43" fmla="*/ 1107 h 1345"/>
                <a:gd name="T44" fmla="*/ 719 w 1045"/>
                <a:gd name="T45" fmla="*/ 1074 h 1345"/>
                <a:gd name="T46" fmla="*/ 730 w 1045"/>
                <a:gd name="T47" fmla="*/ 1037 h 1345"/>
                <a:gd name="T48" fmla="*/ 735 w 1045"/>
                <a:gd name="T49" fmla="*/ 998 h 1345"/>
                <a:gd name="T50" fmla="*/ 730 w 1045"/>
                <a:gd name="T51" fmla="*/ 960 h 1345"/>
                <a:gd name="T52" fmla="*/ 719 w 1045"/>
                <a:gd name="T53" fmla="*/ 923 h 1345"/>
                <a:gd name="T54" fmla="*/ 701 w 1045"/>
                <a:gd name="T55" fmla="*/ 891 h 1345"/>
                <a:gd name="T56" fmla="*/ 678 w 1045"/>
                <a:gd name="T57" fmla="*/ 862 h 1345"/>
                <a:gd name="T58" fmla="*/ 649 w 1045"/>
                <a:gd name="T59" fmla="*/ 839 h 1345"/>
                <a:gd name="T60" fmla="*/ 616 w 1045"/>
                <a:gd name="T61" fmla="*/ 821 h 1345"/>
                <a:gd name="T62" fmla="*/ 580 w 1045"/>
                <a:gd name="T63" fmla="*/ 810 h 1345"/>
                <a:gd name="T64" fmla="*/ 542 w 1045"/>
                <a:gd name="T65" fmla="*/ 806 h 1345"/>
                <a:gd name="T66" fmla="*/ 254 w 1045"/>
                <a:gd name="T67" fmla="*/ 0 h 1345"/>
                <a:gd name="T68" fmla="*/ 954 w 1045"/>
                <a:gd name="T69" fmla="*/ 34 h 1345"/>
                <a:gd name="T70" fmla="*/ 980 w 1045"/>
                <a:gd name="T71" fmla="*/ 40 h 1345"/>
                <a:gd name="T72" fmla="*/ 1002 w 1045"/>
                <a:gd name="T73" fmla="*/ 51 h 1345"/>
                <a:gd name="T74" fmla="*/ 1021 w 1045"/>
                <a:gd name="T75" fmla="*/ 67 h 1345"/>
                <a:gd name="T76" fmla="*/ 1035 w 1045"/>
                <a:gd name="T77" fmla="*/ 88 h 1345"/>
                <a:gd name="T78" fmla="*/ 1043 w 1045"/>
                <a:gd name="T79" fmla="*/ 111 h 1345"/>
                <a:gd name="T80" fmla="*/ 1045 w 1045"/>
                <a:gd name="T81" fmla="*/ 138 h 1345"/>
                <a:gd name="T82" fmla="*/ 959 w 1045"/>
                <a:gd name="T83" fmla="*/ 1250 h 1345"/>
                <a:gd name="T84" fmla="*/ 954 w 1045"/>
                <a:gd name="T85" fmla="*/ 1277 h 1345"/>
                <a:gd name="T86" fmla="*/ 941 w 1045"/>
                <a:gd name="T87" fmla="*/ 1300 h 1345"/>
                <a:gd name="T88" fmla="*/ 925 w 1045"/>
                <a:gd name="T89" fmla="*/ 1319 h 1345"/>
                <a:gd name="T90" fmla="*/ 904 w 1045"/>
                <a:gd name="T91" fmla="*/ 1333 h 1345"/>
                <a:gd name="T92" fmla="*/ 879 w 1045"/>
                <a:gd name="T93" fmla="*/ 1343 h 1345"/>
                <a:gd name="T94" fmla="*/ 853 w 1045"/>
                <a:gd name="T95" fmla="*/ 1345 h 1345"/>
                <a:gd name="T96" fmla="*/ 77 w 1045"/>
                <a:gd name="T97" fmla="*/ 1345 h 1345"/>
                <a:gd name="T98" fmla="*/ 52 w 1045"/>
                <a:gd name="T99" fmla="*/ 1341 h 1345"/>
                <a:gd name="T100" fmla="*/ 30 w 1045"/>
                <a:gd name="T101" fmla="*/ 1330 h 1345"/>
                <a:gd name="T102" fmla="*/ 15 w 1045"/>
                <a:gd name="T103" fmla="*/ 1315 h 1345"/>
                <a:gd name="T104" fmla="*/ 4 w 1045"/>
                <a:gd name="T105" fmla="*/ 1294 h 1345"/>
                <a:gd name="T106" fmla="*/ 0 w 1045"/>
                <a:gd name="T107" fmla="*/ 1271 h 1345"/>
                <a:gd name="T108" fmla="*/ 3 w 1045"/>
                <a:gd name="T109" fmla="*/ 1246 h 1345"/>
                <a:gd name="T110" fmla="*/ 131 w 1045"/>
                <a:gd name="T111" fmla="*/ 91 h 1345"/>
                <a:gd name="T112" fmla="*/ 141 w 1045"/>
                <a:gd name="T113" fmla="*/ 66 h 1345"/>
                <a:gd name="T114" fmla="*/ 156 w 1045"/>
                <a:gd name="T115" fmla="*/ 44 h 1345"/>
                <a:gd name="T116" fmla="*/ 176 w 1045"/>
                <a:gd name="T117" fmla="*/ 25 h 1345"/>
                <a:gd name="T118" fmla="*/ 200 w 1045"/>
                <a:gd name="T119" fmla="*/ 11 h 1345"/>
                <a:gd name="T120" fmla="*/ 226 w 1045"/>
                <a:gd name="T121" fmla="*/ 3 h 1345"/>
                <a:gd name="T122" fmla="*/ 254 w 1045"/>
                <a:gd name="T123" fmla="*/ 0 h 1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45" h="1345">
                  <a:moveTo>
                    <a:pt x="542" y="806"/>
                  </a:moveTo>
                  <a:lnTo>
                    <a:pt x="502" y="810"/>
                  </a:lnTo>
                  <a:lnTo>
                    <a:pt x="466" y="821"/>
                  </a:lnTo>
                  <a:lnTo>
                    <a:pt x="433" y="839"/>
                  </a:lnTo>
                  <a:lnTo>
                    <a:pt x="404" y="862"/>
                  </a:lnTo>
                  <a:lnTo>
                    <a:pt x="380" y="891"/>
                  </a:lnTo>
                  <a:lnTo>
                    <a:pt x="362" y="923"/>
                  </a:lnTo>
                  <a:lnTo>
                    <a:pt x="351" y="960"/>
                  </a:lnTo>
                  <a:lnTo>
                    <a:pt x="347" y="998"/>
                  </a:lnTo>
                  <a:lnTo>
                    <a:pt x="351" y="1037"/>
                  </a:lnTo>
                  <a:lnTo>
                    <a:pt x="362" y="1074"/>
                  </a:lnTo>
                  <a:lnTo>
                    <a:pt x="380" y="1107"/>
                  </a:lnTo>
                  <a:lnTo>
                    <a:pt x="404" y="1136"/>
                  </a:lnTo>
                  <a:lnTo>
                    <a:pt x="433" y="1159"/>
                  </a:lnTo>
                  <a:lnTo>
                    <a:pt x="466" y="1177"/>
                  </a:lnTo>
                  <a:lnTo>
                    <a:pt x="502" y="1188"/>
                  </a:lnTo>
                  <a:lnTo>
                    <a:pt x="542" y="1193"/>
                  </a:lnTo>
                  <a:lnTo>
                    <a:pt x="580" y="1188"/>
                  </a:lnTo>
                  <a:lnTo>
                    <a:pt x="616" y="1177"/>
                  </a:lnTo>
                  <a:lnTo>
                    <a:pt x="649" y="1159"/>
                  </a:lnTo>
                  <a:lnTo>
                    <a:pt x="678" y="1136"/>
                  </a:lnTo>
                  <a:lnTo>
                    <a:pt x="701" y="1107"/>
                  </a:lnTo>
                  <a:lnTo>
                    <a:pt x="719" y="1074"/>
                  </a:lnTo>
                  <a:lnTo>
                    <a:pt x="730" y="1037"/>
                  </a:lnTo>
                  <a:lnTo>
                    <a:pt x="735" y="998"/>
                  </a:lnTo>
                  <a:lnTo>
                    <a:pt x="730" y="960"/>
                  </a:lnTo>
                  <a:lnTo>
                    <a:pt x="719" y="923"/>
                  </a:lnTo>
                  <a:lnTo>
                    <a:pt x="701" y="891"/>
                  </a:lnTo>
                  <a:lnTo>
                    <a:pt x="678" y="862"/>
                  </a:lnTo>
                  <a:lnTo>
                    <a:pt x="649" y="839"/>
                  </a:lnTo>
                  <a:lnTo>
                    <a:pt x="616" y="821"/>
                  </a:lnTo>
                  <a:lnTo>
                    <a:pt x="580" y="810"/>
                  </a:lnTo>
                  <a:lnTo>
                    <a:pt x="542" y="806"/>
                  </a:lnTo>
                  <a:close/>
                  <a:moveTo>
                    <a:pt x="254" y="0"/>
                  </a:moveTo>
                  <a:lnTo>
                    <a:pt x="954" y="34"/>
                  </a:lnTo>
                  <a:lnTo>
                    <a:pt x="980" y="40"/>
                  </a:lnTo>
                  <a:lnTo>
                    <a:pt x="1002" y="51"/>
                  </a:lnTo>
                  <a:lnTo>
                    <a:pt x="1021" y="67"/>
                  </a:lnTo>
                  <a:lnTo>
                    <a:pt x="1035" y="88"/>
                  </a:lnTo>
                  <a:lnTo>
                    <a:pt x="1043" y="111"/>
                  </a:lnTo>
                  <a:lnTo>
                    <a:pt x="1045" y="138"/>
                  </a:lnTo>
                  <a:lnTo>
                    <a:pt x="959" y="1250"/>
                  </a:lnTo>
                  <a:lnTo>
                    <a:pt x="954" y="1277"/>
                  </a:lnTo>
                  <a:lnTo>
                    <a:pt x="941" y="1300"/>
                  </a:lnTo>
                  <a:lnTo>
                    <a:pt x="925" y="1319"/>
                  </a:lnTo>
                  <a:lnTo>
                    <a:pt x="904" y="1333"/>
                  </a:lnTo>
                  <a:lnTo>
                    <a:pt x="879" y="1343"/>
                  </a:lnTo>
                  <a:lnTo>
                    <a:pt x="853" y="1345"/>
                  </a:lnTo>
                  <a:lnTo>
                    <a:pt x="77" y="1345"/>
                  </a:lnTo>
                  <a:lnTo>
                    <a:pt x="52" y="1341"/>
                  </a:lnTo>
                  <a:lnTo>
                    <a:pt x="30" y="1330"/>
                  </a:lnTo>
                  <a:lnTo>
                    <a:pt x="15" y="1315"/>
                  </a:lnTo>
                  <a:lnTo>
                    <a:pt x="4" y="1294"/>
                  </a:lnTo>
                  <a:lnTo>
                    <a:pt x="0" y="1271"/>
                  </a:lnTo>
                  <a:lnTo>
                    <a:pt x="3" y="1246"/>
                  </a:lnTo>
                  <a:lnTo>
                    <a:pt x="131" y="91"/>
                  </a:lnTo>
                  <a:lnTo>
                    <a:pt x="141" y="66"/>
                  </a:lnTo>
                  <a:lnTo>
                    <a:pt x="156" y="44"/>
                  </a:lnTo>
                  <a:lnTo>
                    <a:pt x="176" y="25"/>
                  </a:lnTo>
                  <a:lnTo>
                    <a:pt x="200" y="11"/>
                  </a:lnTo>
                  <a:lnTo>
                    <a:pt x="226" y="3"/>
                  </a:lnTo>
                  <a:lnTo>
                    <a:pt x="2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71" name="Straight Connector 70"/>
          <p:cNvCxnSpPr>
            <a:stCxn id="44" idx="6"/>
          </p:cNvCxnSpPr>
          <p:nvPr/>
        </p:nvCxnSpPr>
        <p:spPr>
          <a:xfrm>
            <a:off x="3212795" y="4636748"/>
            <a:ext cx="1534465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73" name="Straight Connector 72"/>
          <p:cNvCxnSpPr>
            <a:endCxn id="4" idx="3"/>
          </p:cNvCxnSpPr>
          <p:nvPr/>
        </p:nvCxnSpPr>
        <p:spPr>
          <a:xfrm flipV="1">
            <a:off x="4747260" y="4139072"/>
            <a:ext cx="616727" cy="493548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tailEnd type="oval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 flipH="1" flipV="1">
            <a:off x="7358686" y="4564684"/>
            <a:ext cx="1198249" cy="11645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tailEnd type="oval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35" name="Group 34"/>
          <p:cNvGrpSpPr/>
          <p:nvPr/>
        </p:nvGrpSpPr>
        <p:grpSpPr>
          <a:xfrm>
            <a:off x="8244785" y="5092350"/>
            <a:ext cx="2548338" cy="1022114"/>
            <a:chOff x="8244785" y="5092350"/>
            <a:chExt cx="2548338" cy="1022114"/>
          </a:xfrm>
        </p:grpSpPr>
        <p:sp>
          <p:nvSpPr>
            <p:cNvPr id="98" name="Rectangle 97"/>
            <p:cNvSpPr/>
            <p:nvPr/>
          </p:nvSpPr>
          <p:spPr>
            <a:xfrm>
              <a:off x="8244785" y="5468133"/>
              <a:ext cx="254833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</a:t>
              </a:r>
            </a:p>
            <a:p>
              <a:r>
                <a:rPr lang="en-US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Insert your text here. </a:t>
              </a:r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8244785" y="5092350"/>
              <a:ext cx="1531735" cy="35194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kern="0" dirty="0">
                  <a:solidFill>
                    <a:schemeClr val="accent4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Sample Text</a:t>
              </a:r>
              <a:r>
                <a:rPr lang="en-US" sz="2000" b="1" kern="0" dirty="0">
                  <a:solidFill>
                    <a:schemeClr val="accent4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 </a:t>
              </a:r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8556934" y="2474379"/>
            <a:ext cx="2598345" cy="1022114"/>
            <a:chOff x="8501055" y="5408201"/>
            <a:chExt cx="2874780" cy="1161986"/>
          </a:xfrm>
        </p:grpSpPr>
        <p:sp>
          <p:nvSpPr>
            <p:cNvPr id="62" name="Rectangle 61"/>
            <p:cNvSpPr/>
            <p:nvPr/>
          </p:nvSpPr>
          <p:spPr>
            <a:xfrm>
              <a:off x="8501055" y="5835408"/>
              <a:ext cx="2874780" cy="73477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</a:t>
              </a:r>
            </a:p>
            <a:p>
              <a:r>
                <a:rPr lang="en-US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Insert your text here. </a:t>
              </a:r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8501055" y="5408201"/>
              <a:ext cx="1874992" cy="4548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kern="0" dirty="0">
                  <a:solidFill>
                    <a:schemeClr val="accent1"/>
                  </a:solidFill>
                  <a:latin typeface="Arial" pitchFamily="34" charset="0"/>
                  <a:cs typeface="Arial" pitchFamily="34" charset="0"/>
                </a:rPr>
                <a:t>Sample Text</a:t>
              </a:r>
              <a:r>
                <a:rPr lang="en-US" sz="2000" b="1" kern="0" dirty="0">
                  <a:solidFill>
                    <a:schemeClr val="accent1"/>
                  </a:solidFill>
                  <a:latin typeface="Arial" pitchFamily="34" charset="0"/>
                  <a:cs typeface="Arial" pitchFamily="34" charset="0"/>
                </a:rPr>
                <a:t> </a:t>
              </a: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1036721" y="2370553"/>
            <a:ext cx="2557338" cy="1022114"/>
            <a:chOff x="526132" y="2244823"/>
            <a:chExt cx="2829411" cy="1161986"/>
          </a:xfrm>
        </p:grpSpPr>
        <p:sp>
          <p:nvSpPr>
            <p:cNvPr id="65" name="Rectangle 64"/>
            <p:cNvSpPr/>
            <p:nvPr/>
          </p:nvSpPr>
          <p:spPr>
            <a:xfrm>
              <a:off x="526132" y="2672030"/>
              <a:ext cx="2829411" cy="73477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</a:t>
              </a:r>
            </a:p>
            <a:p>
              <a:pPr algn="r"/>
              <a:r>
                <a:rPr lang="en-US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Insert your text here. </a:t>
              </a:r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7" name="Rectangle 66"/>
            <p:cNvSpPr/>
            <p:nvPr/>
          </p:nvSpPr>
          <p:spPr>
            <a:xfrm>
              <a:off x="1660847" y="2244823"/>
              <a:ext cx="1694695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2000" kern="0" dirty="0">
                  <a:solidFill>
                    <a:schemeClr val="accent6"/>
                  </a:solidFill>
                  <a:latin typeface="Arial" pitchFamily="34" charset="0"/>
                  <a:cs typeface="Arial" pitchFamily="34" charset="0"/>
                </a:rPr>
                <a:t>Sample Text</a:t>
              </a:r>
              <a:r>
                <a:rPr lang="en-US" sz="2000" b="1" kern="0" dirty="0">
                  <a:solidFill>
                    <a:schemeClr val="accent6"/>
                  </a:solidFill>
                  <a:latin typeface="Arial" pitchFamily="34" charset="0"/>
                  <a:cs typeface="Arial" pitchFamily="34" charset="0"/>
                </a:rPr>
                <a:t> </a:t>
              </a: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1036722" y="5092350"/>
            <a:ext cx="2476821" cy="1022114"/>
            <a:chOff x="1036722" y="5092350"/>
            <a:chExt cx="2476821" cy="1022114"/>
          </a:xfrm>
        </p:grpSpPr>
        <p:sp>
          <p:nvSpPr>
            <p:cNvPr id="75" name="Rectangle 74"/>
            <p:cNvSpPr/>
            <p:nvPr/>
          </p:nvSpPr>
          <p:spPr>
            <a:xfrm>
              <a:off x="1036722" y="5468133"/>
              <a:ext cx="2476821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</a:t>
              </a:r>
            </a:p>
            <a:p>
              <a:pPr algn="r"/>
              <a:r>
                <a:rPr lang="en-US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Insert your text here. </a:t>
              </a:r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7" name="Rectangle 76"/>
            <p:cNvSpPr/>
            <p:nvPr/>
          </p:nvSpPr>
          <p:spPr>
            <a:xfrm>
              <a:off x="1981806" y="5092350"/>
              <a:ext cx="1531736" cy="35194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2000" kern="0" dirty="0">
                  <a:solidFill>
                    <a:schemeClr val="accent3"/>
                  </a:solidFill>
                  <a:latin typeface="Arial" pitchFamily="34" charset="0"/>
                  <a:cs typeface="Arial" pitchFamily="34" charset="0"/>
                </a:rPr>
                <a:t>Sample Text</a:t>
              </a:r>
              <a:r>
                <a:rPr lang="en-US" sz="2000" b="1" kern="0" dirty="0">
                  <a:solidFill>
                    <a:schemeClr val="accent3"/>
                  </a:solidFill>
                  <a:latin typeface="Arial" pitchFamily="34" charset="0"/>
                  <a:cs typeface="Arial" pitchFamily="34" charset="0"/>
                </a:rPr>
                <a:t>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23880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Rectangle 55"/>
          <p:cNvSpPr/>
          <p:nvPr/>
        </p:nvSpPr>
        <p:spPr>
          <a:xfrm>
            <a:off x="487087" y="1631207"/>
            <a:ext cx="5012437" cy="79221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6000" spc="-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</p:txBody>
      </p:sp>
      <p:grpSp>
        <p:nvGrpSpPr>
          <p:cNvPr id="30" name="Group 29"/>
          <p:cNvGrpSpPr/>
          <p:nvPr/>
        </p:nvGrpSpPr>
        <p:grpSpPr>
          <a:xfrm>
            <a:off x="1098997" y="1856700"/>
            <a:ext cx="9994006" cy="6178738"/>
            <a:chOff x="1855094" y="1856700"/>
            <a:chExt cx="9994006" cy="6178738"/>
          </a:xfrm>
        </p:grpSpPr>
        <p:sp>
          <p:nvSpPr>
            <p:cNvPr id="33" name="Moon 32"/>
            <p:cNvSpPr/>
            <p:nvPr/>
          </p:nvSpPr>
          <p:spPr>
            <a:xfrm rot="9684742">
              <a:off x="5728198" y="4256191"/>
              <a:ext cx="1344395" cy="3779247"/>
            </a:xfrm>
            <a:prstGeom prst="moon">
              <a:avLst>
                <a:gd name="adj" fmla="val 4221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Moon 31"/>
            <p:cNvSpPr/>
            <p:nvPr/>
          </p:nvSpPr>
          <p:spPr>
            <a:xfrm rot="2836462" flipH="1">
              <a:off x="5221353" y="3516260"/>
              <a:ext cx="1111245" cy="4622500"/>
            </a:xfrm>
            <a:prstGeom prst="moon">
              <a:avLst>
                <a:gd name="adj" fmla="val 4221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Moon 4"/>
            <p:cNvSpPr/>
            <p:nvPr/>
          </p:nvSpPr>
          <p:spPr>
            <a:xfrm rot="20459344">
              <a:off x="6818859" y="2457611"/>
              <a:ext cx="1704242" cy="4845430"/>
            </a:xfrm>
            <a:prstGeom prst="moon">
              <a:avLst>
                <a:gd name="adj" fmla="val 4268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" name="Round Diagonal Corner Rectangle 1"/>
            <p:cNvSpPr/>
            <p:nvPr/>
          </p:nvSpPr>
          <p:spPr>
            <a:xfrm>
              <a:off x="6850719" y="1856700"/>
              <a:ext cx="1484090" cy="1363221"/>
            </a:xfrm>
            <a:prstGeom prst="round2Diag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46000">
                  <a:schemeClr val="accent2">
                    <a:lumMod val="95000"/>
                    <a:lumOff val="5000"/>
                  </a:schemeClr>
                </a:gs>
                <a:gs pos="100000">
                  <a:schemeClr val="accent2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 w="57150">
              <a:solidFill>
                <a:schemeClr val="accent2"/>
              </a:solidFill>
            </a:ln>
            <a:effectLst>
              <a:outerShdw blurRad="292100" dist="38100" dir="2700000" sx="103000" sy="103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Round Diagonal Corner Rectangle 3"/>
            <p:cNvSpPr/>
            <p:nvPr/>
          </p:nvSpPr>
          <p:spPr>
            <a:xfrm>
              <a:off x="7023130" y="3503883"/>
              <a:ext cx="1514900" cy="1590593"/>
            </a:xfrm>
            <a:prstGeom prst="round2Diag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0">
                  <a:schemeClr val="accent4">
                    <a:lumMod val="40000"/>
                    <a:lumOff val="60000"/>
                  </a:schemeClr>
                </a:gs>
                <a:gs pos="46000">
                  <a:schemeClr val="accent4">
                    <a:lumMod val="95000"/>
                    <a:lumOff val="5000"/>
                  </a:schemeClr>
                </a:gs>
                <a:gs pos="100000">
                  <a:schemeClr val="accent4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 w="57150">
              <a:solidFill>
                <a:schemeClr val="accent4">
                  <a:lumMod val="75000"/>
                </a:schemeClr>
              </a:solidFill>
            </a:ln>
            <a:effectLst>
              <a:outerShdw blurRad="292100" dist="38100" dir="2700000" sx="103000" sy="103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Round Diagonal Corner Rectangle 2"/>
            <p:cNvSpPr/>
            <p:nvPr/>
          </p:nvSpPr>
          <p:spPr>
            <a:xfrm rot="16200000">
              <a:off x="4685888" y="3218376"/>
              <a:ext cx="1901544" cy="1850656"/>
            </a:xfrm>
            <a:prstGeom prst="round2Diag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0">
                  <a:schemeClr val="accent6">
                    <a:lumMod val="40000"/>
                    <a:lumOff val="60000"/>
                  </a:schemeClr>
                </a:gs>
                <a:gs pos="46000">
                  <a:schemeClr val="accent6">
                    <a:lumMod val="95000"/>
                    <a:lumOff val="5000"/>
                  </a:schemeClr>
                </a:gs>
                <a:gs pos="100000">
                  <a:schemeClr val="accent6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 w="57150">
              <a:solidFill>
                <a:schemeClr val="accent6"/>
              </a:solidFill>
            </a:ln>
            <a:effectLst>
              <a:outerShdw blurRad="292100" dist="38100" dir="8100000" sx="103000" sy="103000" algn="tr" rotWithShape="0">
                <a:schemeClr val="tx1">
                  <a:alpha val="3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Rectangle 52"/>
            <p:cNvSpPr/>
            <p:nvPr/>
          </p:nvSpPr>
          <p:spPr>
            <a:xfrm>
              <a:off x="1855094" y="3650894"/>
              <a:ext cx="2589274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20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 </a:t>
              </a:r>
              <a:endPara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4" name="Rectangle 53"/>
            <p:cNvSpPr/>
            <p:nvPr/>
          </p:nvSpPr>
          <p:spPr>
            <a:xfrm>
              <a:off x="8786123" y="3796614"/>
              <a:ext cx="2660831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 </a:t>
              </a:r>
              <a:endPara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8682282" y="1928675"/>
              <a:ext cx="3166818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 </a:t>
              </a:r>
              <a:endPara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" name="Freeform 6"/>
            <p:cNvSpPr>
              <a:spLocks/>
            </p:cNvSpPr>
            <p:nvPr/>
          </p:nvSpPr>
          <p:spPr bwMode="auto">
            <a:xfrm>
              <a:off x="7227004" y="2172550"/>
              <a:ext cx="731520" cy="731520"/>
            </a:xfrm>
            <a:custGeom>
              <a:avLst/>
              <a:gdLst>
                <a:gd name="T0" fmla="*/ 3676 w 6558"/>
                <a:gd name="T1" fmla="*/ 24 h 6532"/>
                <a:gd name="T2" fmla="*/ 4243 w 6558"/>
                <a:gd name="T3" fmla="*/ 143 h 6532"/>
                <a:gd name="T4" fmla="*/ 4770 w 6558"/>
                <a:gd name="T5" fmla="*/ 358 h 6532"/>
                <a:gd name="T6" fmla="*/ 5245 w 6558"/>
                <a:gd name="T7" fmla="*/ 654 h 6532"/>
                <a:gd name="T8" fmla="*/ 5663 w 6558"/>
                <a:gd name="T9" fmla="*/ 1026 h 6532"/>
                <a:gd name="T10" fmla="*/ 6011 w 6558"/>
                <a:gd name="T11" fmla="*/ 1464 h 6532"/>
                <a:gd name="T12" fmla="*/ 6282 w 6558"/>
                <a:gd name="T13" fmla="*/ 1959 h 6532"/>
                <a:gd name="T14" fmla="*/ 6465 w 6558"/>
                <a:gd name="T15" fmla="*/ 2500 h 6532"/>
                <a:gd name="T16" fmla="*/ 6552 w 6558"/>
                <a:gd name="T17" fmla="*/ 3079 h 6532"/>
                <a:gd name="T18" fmla="*/ 6534 w 6558"/>
                <a:gd name="T19" fmla="*/ 3674 h 6532"/>
                <a:gd name="T20" fmla="*/ 6415 w 6558"/>
                <a:gd name="T21" fmla="*/ 4241 h 6532"/>
                <a:gd name="T22" fmla="*/ 6202 w 6558"/>
                <a:gd name="T23" fmla="*/ 4766 h 6532"/>
                <a:gd name="T24" fmla="*/ 5906 w 6558"/>
                <a:gd name="T25" fmla="*/ 5241 h 6532"/>
                <a:gd name="T26" fmla="*/ 5536 w 6558"/>
                <a:gd name="T27" fmla="*/ 5657 h 6532"/>
                <a:gd name="T28" fmla="*/ 5100 w 6558"/>
                <a:gd name="T29" fmla="*/ 6005 h 6532"/>
                <a:gd name="T30" fmla="*/ 4609 w 6558"/>
                <a:gd name="T31" fmla="*/ 6277 h 6532"/>
                <a:gd name="T32" fmla="*/ 4070 w 6558"/>
                <a:gd name="T33" fmla="*/ 6460 h 6532"/>
                <a:gd name="T34" fmla="*/ 3688 w 6558"/>
                <a:gd name="T35" fmla="*/ 4097 h 6532"/>
                <a:gd name="T36" fmla="*/ 3688 w 6558"/>
                <a:gd name="T37" fmla="*/ 3278 h 6532"/>
                <a:gd name="T38" fmla="*/ 3710 w 6558"/>
                <a:gd name="T39" fmla="*/ 2739 h 6532"/>
                <a:gd name="T40" fmla="*/ 3809 w 6558"/>
                <a:gd name="T41" fmla="*/ 2580 h 6532"/>
                <a:gd name="T42" fmla="*/ 3968 w 6558"/>
                <a:gd name="T43" fmla="*/ 2480 h 6532"/>
                <a:gd name="T44" fmla="*/ 4919 w 6558"/>
                <a:gd name="T45" fmla="*/ 2458 h 6532"/>
                <a:gd name="T46" fmla="*/ 3980 w 6558"/>
                <a:gd name="T47" fmla="*/ 1645 h 6532"/>
                <a:gd name="T48" fmla="*/ 3646 w 6558"/>
                <a:gd name="T49" fmla="*/ 1724 h 6532"/>
                <a:gd name="T50" fmla="*/ 3354 w 6558"/>
                <a:gd name="T51" fmla="*/ 1890 h 6532"/>
                <a:gd name="T52" fmla="*/ 3119 w 6558"/>
                <a:gd name="T53" fmla="*/ 2124 h 6532"/>
                <a:gd name="T54" fmla="*/ 2956 w 6558"/>
                <a:gd name="T55" fmla="*/ 2417 h 6532"/>
                <a:gd name="T56" fmla="*/ 2874 w 6558"/>
                <a:gd name="T57" fmla="*/ 2751 h 6532"/>
                <a:gd name="T58" fmla="*/ 2254 w 6558"/>
                <a:gd name="T59" fmla="*/ 3278 h 6532"/>
                <a:gd name="T60" fmla="*/ 2868 w 6558"/>
                <a:gd name="T61" fmla="*/ 6532 h 6532"/>
                <a:gd name="T62" fmla="*/ 2303 w 6558"/>
                <a:gd name="T63" fmla="*/ 6411 h 6532"/>
                <a:gd name="T64" fmla="*/ 1780 w 6558"/>
                <a:gd name="T65" fmla="*/ 6196 h 6532"/>
                <a:gd name="T66" fmla="*/ 1305 w 6558"/>
                <a:gd name="T67" fmla="*/ 5898 h 6532"/>
                <a:gd name="T68" fmla="*/ 891 w 6558"/>
                <a:gd name="T69" fmla="*/ 5526 h 6532"/>
                <a:gd name="T70" fmla="*/ 545 w 6558"/>
                <a:gd name="T71" fmla="*/ 5088 h 6532"/>
                <a:gd name="T72" fmla="*/ 274 w 6558"/>
                <a:gd name="T73" fmla="*/ 4595 h 6532"/>
                <a:gd name="T74" fmla="*/ 93 w 6558"/>
                <a:gd name="T75" fmla="*/ 4056 h 6532"/>
                <a:gd name="T76" fmla="*/ 6 w 6558"/>
                <a:gd name="T77" fmla="*/ 3477 h 6532"/>
                <a:gd name="T78" fmla="*/ 24 w 6558"/>
                <a:gd name="T79" fmla="*/ 2882 h 6532"/>
                <a:gd name="T80" fmla="*/ 143 w 6558"/>
                <a:gd name="T81" fmla="*/ 2315 h 6532"/>
                <a:gd name="T82" fmla="*/ 358 w 6558"/>
                <a:gd name="T83" fmla="*/ 1788 h 6532"/>
                <a:gd name="T84" fmla="*/ 654 w 6558"/>
                <a:gd name="T85" fmla="*/ 1313 h 6532"/>
                <a:gd name="T86" fmla="*/ 1026 w 6558"/>
                <a:gd name="T87" fmla="*/ 895 h 6532"/>
                <a:gd name="T88" fmla="*/ 1466 w 6558"/>
                <a:gd name="T89" fmla="*/ 547 h 6532"/>
                <a:gd name="T90" fmla="*/ 1959 w 6558"/>
                <a:gd name="T91" fmla="*/ 276 h 6532"/>
                <a:gd name="T92" fmla="*/ 2500 w 6558"/>
                <a:gd name="T93" fmla="*/ 93 h 6532"/>
                <a:gd name="T94" fmla="*/ 3079 w 6558"/>
                <a:gd name="T95" fmla="*/ 6 h 6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558" h="6532">
                  <a:moveTo>
                    <a:pt x="3278" y="0"/>
                  </a:moveTo>
                  <a:lnTo>
                    <a:pt x="3479" y="6"/>
                  </a:lnTo>
                  <a:lnTo>
                    <a:pt x="3676" y="24"/>
                  </a:lnTo>
                  <a:lnTo>
                    <a:pt x="3869" y="54"/>
                  </a:lnTo>
                  <a:lnTo>
                    <a:pt x="4058" y="93"/>
                  </a:lnTo>
                  <a:lnTo>
                    <a:pt x="4243" y="143"/>
                  </a:lnTo>
                  <a:lnTo>
                    <a:pt x="4424" y="205"/>
                  </a:lnTo>
                  <a:lnTo>
                    <a:pt x="4599" y="276"/>
                  </a:lnTo>
                  <a:lnTo>
                    <a:pt x="4770" y="358"/>
                  </a:lnTo>
                  <a:lnTo>
                    <a:pt x="4933" y="447"/>
                  </a:lnTo>
                  <a:lnTo>
                    <a:pt x="5092" y="547"/>
                  </a:lnTo>
                  <a:lnTo>
                    <a:pt x="5245" y="654"/>
                  </a:lnTo>
                  <a:lnTo>
                    <a:pt x="5390" y="772"/>
                  </a:lnTo>
                  <a:lnTo>
                    <a:pt x="5530" y="895"/>
                  </a:lnTo>
                  <a:lnTo>
                    <a:pt x="5663" y="1026"/>
                  </a:lnTo>
                  <a:lnTo>
                    <a:pt x="5786" y="1166"/>
                  </a:lnTo>
                  <a:lnTo>
                    <a:pt x="5904" y="1313"/>
                  </a:lnTo>
                  <a:lnTo>
                    <a:pt x="6011" y="1464"/>
                  </a:lnTo>
                  <a:lnTo>
                    <a:pt x="6110" y="1623"/>
                  </a:lnTo>
                  <a:lnTo>
                    <a:pt x="6200" y="1788"/>
                  </a:lnTo>
                  <a:lnTo>
                    <a:pt x="6282" y="1959"/>
                  </a:lnTo>
                  <a:lnTo>
                    <a:pt x="6353" y="2134"/>
                  </a:lnTo>
                  <a:lnTo>
                    <a:pt x="6413" y="2315"/>
                  </a:lnTo>
                  <a:lnTo>
                    <a:pt x="6465" y="2500"/>
                  </a:lnTo>
                  <a:lnTo>
                    <a:pt x="6504" y="2689"/>
                  </a:lnTo>
                  <a:lnTo>
                    <a:pt x="6534" y="2882"/>
                  </a:lnTo>
                  <a:lnTo>
                    <a:pt x="6552" y="3079"/>
                  </a:lnTo>
                  <a:lnTo>
                    <a:pt x="6558" y="3278"/>
                  </a:lnTo>
                  <a:lnTo>
                    <a:pt x="6552" y="3477"/>
                  </a:lnTo>
                  <a:lnTo>
                    <a:pt x="6534" y="3674"/>
                  </a:lnTo>
                  <a:lnTo>
                    <a:pt x="6504" y="3867"/>
                  </a:lnTo>
                  <a:lnTo>
                    <a:pt x="6465" y="4056"/>
                  </a:lnTo>
                  <a:lnTo>
                    <a:pt x="6415" y="4241"/>
                  </a:lnTo>
                  <a:lnTo>
                    <a:pt x="6353" y="4420"/>
                  </a:lnTo>
                  <a:lnTo>
                    <a:pt x="6284" y="4595"/>
                  </a:lnTo>
                  <a:lnTo>
                    <a:pt x="6202" y="4766"/>
                  </a:lnTo>
                  <a:lnTo>
                    <a:pt x="6112" y="4929"/>
                  </a:lnTo>
                  <a:lnTo>
                    <a:pt x="6013" y="5088"/>
                  </a:lnTo>
                  <a:lnTo>
                    <a:pt x="5906" y="5241"/>
                  </a:lnTo>
                  <a:lnTo>
                    <a:pt x="5790" y="5386"/>
                  </a:lnTo>
                  <a:lnTo>
                    <a:pt x="5667" y="5526"/>
                  </a:lnTo>
                  <a:lnTo>
                    <a:pt x="5536" y="5657"/>
                  </a:lnTo>
                  <a:lnTo>
                    <a:pt x="5396" y="5782"/>
                  </a:lnTo>
                  <a:lnTo>
                    <a:pt x="5251" y="5898"/>
                  </a:lnTo>
                  <a:lnTo>
                    <a:pt x="5100" y="6005"/>
                  </a:lnTo>
                  <a:lnTo>
                    <a:pt x="4941" y="6104"/>
                  </a:lnTo>
                  <a:lnTo>
                    <a:pt x="4778" y="6196"/>
                  </a:lnTo>
                  <a:lnTo>
                    <a:pt x="4609" y="6277"/>
                  </a:lnTo>
                  <a:lnTo>
                    <a:pt x="4434" y="6349"/>
                  </a:lnTo>
                  <a:lnTo>
                    <a:pt x="4253" y="6411"/>
                  </a:lnTo>
                  <a:lnTo>
                    <a:pt x="4070" y="6460"/>
                  </a:lnTo>
                  <a:lnTo>
                    <a:pt x="3881" y="6502"/>
                  </a:lnTo>
                  <a:lnTo>
                    <a:pt x="3688" y="6532"/>
                  </a:lnTo>
                  <a:lnTo>
                    <a:pt x="3688" y="4097"/>
                  </a:lnTo>
                  <a:lnTo>
                    <a:pt x="4816" y="4097"/>
                  </a:lnTo>
                  <a:lnTo>
                    <a:pt x="4919" y="3278"/>
                  </a:lnTo>
                  <a:lnTo>
                    <a:pt x="3688" y="3278"/>
                  </a:lnTo>
                  <a:lnTo>
                    <a:pt x="3688" y="2868"/>
                  </a:lnTo>
                  <a:lnTo>
                    <a:pt x="3694" y="2803"/>
                  </a:lnTo>
                  <a:lnTo>
                    <a:pt x="3710" y="2739"/>
                  </a:lnTo>
                  <a:lnTo>
                    <a:pt x="3734" y="2681"/>
                  </a:lnTo>
                  <a:lnTo>
                    <a:pt x="3767" y="2628"/>
                  </a:lnTo>
                  <a:lnTo>
                    <a:pt x="3809" y="2580"/>
                  </a:lnTo>
                  <a:lnTo>
                    <a:pt x="3857" y="2538"/>
                  </a:lnTo>
                  <a:lnTo>
                    <a:pt x="3911" y="2504"/>
                  </a:lnTo>
                  <a:lnTo>
                    <a:pt x="3968" y="2480"/>
                  </a:lnTo>
                  <a:lnTo>
                    <a:pt x="4032" y="2464"/>
                  </a:lnTo>
                  <a:lnTo>
                    <a:pt x="4098" y="2458"/>
                  </a:lnTo>
                  <a:lnTo>
                    <a:pt x="4919" y="2458"/>
                  </a:lnTo>
                  <a:lnTo>
                    <a:pt x="4919" y="1639"/>
                  </a:lnTo>
                  <a:lnTo>
                    <a:pt x="4098" y="1639"/>
                  </a:lnTo>
                  <a:lnTo>
                    <a:pt x="3980" y="1645"/>
                  </a:lnTo>
                  <a:lnTo>
                    <a:pt x="3865" y="1661"/>
                  </a:lnTo>
                  <a:lnTo>
                    <a:pt x="3753" y="1689"/>
                  </a:lnTo>
                  <a:lnTo>
                    <a:pt x="3646" y="1724"/>
                  </a:lnTo>
                  <a:lnTo>
                    <a:pt x="3543" y="1772"/>
                  </a:lnTo>
                  <a:lnTo>
                    <a:pt x="3445" y="1826"/>
                  </a:lnTo>
                  <a:lnTo>
                    <a:pt x="3354" y="1890"/>
                  </a:lnTo>
                  <a:lnTo>
                    <a:pt x="3270" y="1961"/>
                  </a:lnTo>
                  <a:lnTo>
                    <a:pt x="3191" y="2039"/>
                  </a:lnTo>
                  <a:lnTo>
                    <a:pt x="3119" y="2124"/>
                  </a:lnTo>
                  <a:lnTo>
                    <a:pt x="3055" y="2216"/>
                  </a:lnTo>
                  <a:lnTo>
                    <a:pt x="3002" y="2313"/>
                  </a:lnTo>
                  <a:lnTo>
                    <a:pt x="2956" y="2417"/>
                  </a:lnTo>
                  <a:lnTo>
                    <a:pt x="2918" y="2524"/>
                  </a:lnTo>
                  <a:lnTo>
                    <a:pt x="2890" y="2635"/>
                  </a:lnTo>
                  <a:lnTo>
                    <a:pt x="2874" y="2751"/>
                  </a:lnTo>
                  <a:lnTo>
                    <a:pt x="2868" y="2868"/>
                  </a:lnTo>
                  <a:lnTo>
                    <a:pt x="2868" y="3278"/>
                  </a:lnTo>
                  <a:lnTo>
                    <a:pt x="2254" y="3278"/>
                  </a:lnTo>
                  <a:lnTo>
                    <a:pt x="2254" y="4097"/>
                  </a:lnTo>
                  <a:lnTo>
                    <a:pt x="2868" y="4097"/>
                  </a:lnTo>
                  <a:lnTo>
                    <a:pt x="2868" y="6532"/>
                  </a:lnTo>
                  <a:lnTo>
                    <a:pt x="2677" y="6502"/>
                  </a:lnTo>
                  <a:lnTo>
                    <a:pt x="2488" y="6460"/>
                  </a:lnTo>
                  <a:lnTo>
                    <a:pt x="2303" y="6411"/>
                  </a:lnTo>
                  <a:lnTo>
                    <a:pt x="2124" y="6349"/>
                  </a:lnTo>
                  <a:lnTo>
                    <a:pt x="1949" y="6277"/>
                  </a:lnTo>
                  <a:lnTo>
                    <a:pt x="1780" y="6196"/>
                  </a:lnTo>
                  <a:lnTo>
                    <a:pt x="1615" y="6104"/>
                  </a:lnTo>
                  <a:lnTo>
                    <a:pt x="1458" y="6005"/>
                  </a:lnTo>
                  <a:lnTo>
                    <a:pt x="1305" y="5898"/>
                  </a:lnTo>
                  <a:lnTo>
                    <a:pt x="1160" y="5782"/>
                  </a:lnTo>
                  <a:lnTo>
                    <a:pt x="1022" y="5657"/>
                  </a:lnTo>
                  <a:lnTo>
                    <a:pt x="891" y="5526"/>
                  </a:lnTo>
                  <a:lnTo>
                    <a:pt x="768" y="5386"/>
                  </a:lnTo>
                  <a:lnTo>
                    <a:pt x="652" y="5241"/>
                  </a:lnTo>
                  <a:lnTo>
                    <a:pt x="545" y="5088"/>
                  </a:lnTo>
                  <a:lnTo>
                    <a:pt x="446" y="4929"/>
                  </a:lnTo>
                  <a:lnTo>
                    <a:pt x="356" y="4766"/>
                  </a:lnTo>
                  <a:lnTo>
                    <a:pt x="274" y="4595"/>
                  </a:lnTo>
                  <a:lnTo>
                    <a:pt x="205" y="4420"/>
                  </a:lnTo>
                  <a:lnTo>
                    <a:pt x="143" y="4241"/>
                  </a:lnTo>
                  <a:lnTo>
                    <a:pt x="93" y="4056"/>
                  </a:lnTo>
                  <a:lnTo>
                    <a:pt x="52" y="3867"/>
                  </a:lnTo>
                  <a:lnTo>
                    <a:pt x="24" y="3674"/>
                  </a:lnTo>
                  <a:lnTo>
                    <a:pt x="6" y="3477"/>
                  </a:lnTo>
                  <a:lnTo>
                    <a:pt x="0" y="3278"/>
                  </a:lnTo>
                  <a:lnTo>
                    <a:pt x="6" y="3079"/>
                  </a:lnTo>
                  <a:lnTo>
                    <a:pt x="24" y="2882"/>
                  </a:lnTo>
                  <a:lnTo>
                    <a:pt x="54" y="2689"/>
                  </a:lnTo>
                  <a:lnTo>
                    <a:pt x="93" y="2500"/>
                  </a:lnTo>
                  <a:lnTo>
                    <a:pt x="143" y="2315"/>
                  </a:lnTo>
                  <a:lnTo>
                    <a:pt x="205" y="2134"/>
                  </a:lnTo>
                  <a:lnTo>
                    <a:pt x="276" y="1959"/>
                  </a:lnTo>
                  <a:lnTo>
                    <a:pt x="358" y="1788"/>
                  </a:lnTo>
                  <a:lnTo>
                    <a:pt x="448" y="1623"/>
                  </a:lnTo>
                  <a:lnTo>
                    <a:pt x="547" y="1464"/>
                  </a:lnTo>
                  <a:lnTo>
                    <a:pt x="654" y="1313"/>
                  </a:lnTo>
                  <a:lnTo>
                    <a:pt x="772" y="1166"/>
                  </a:lnTo>
                  <a:lnTo>
                    <a:pt x="895" y="1026"/>
                  </a:lnTo>
                  <a:lnTo>
                    <a:pt x="1026" y="895"/>
                  </a:lnTo>
                  <a:lnTo>
                    <a:pt x="1166" y="772"/>
                  </a:lnTo>
                  <a:lnTo>
                    <a:pt x="1313" y="654"/>
                  </a:lnTo>
                  <a:lnTo>
                    <a:pt x="1466" y="547"/>
                  </a:lnTo>
                  <a:lnTo>
                    <a:pt x="1623" y="447"/>
                  </a:lnTo>
                  <a:lnTo>
                    <a:pt x="1788" y="358"/>
                  </a:lnTo>
                  <a:lnTo>
                    <a:pt x="1959" y="276"/>
                  </a:lnTo>
                  <a:lnTo>
                    <a:pt x="2134" y="205"/>
                  </a:lnTo>
                  <a:lnTo>
                    <a:pt x="2315" y="143"/>
                  </a:lnTo>
                  <a:lnTo>
                    <a:pt x="2500" y="93"/>
                  </a:lnTo>
                  <a:lnTo>
                    <a:pt x="2689" y="54"/>
                  </a:lnTo>
                  <a:lnTo>
                    <a:pt x="2882" y="24"/>
                  </a:lnTo>
                  <a:lnTo>
                    <a:pt x="3079" y="6"/>
                  </a:lnTo>
                  <a:lnTo>
                    <a:pt x="3278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1"/>
            <p:cNvSpPr>
              <a:spLocks noEditPoints="1"/>
            </p:cNvSpPr>
            <p:nvPr/>
          </p:nvSpPr>
          <p:spPr bwMode="auto">
            <a:xfrm>
              <a:off x="5133740" y="3640783"/>
              <a:ext cx="1005840" cy="1005840"/>
            </a:xfrm>
            <a:custGeom>
              <a:avLst/>
              <a:gdLst>
                <a:gd name="T0" fmla="*/ 1432 w 3335"/>
                <a:gd name="T1" fmla="*/ 1825 h 3335"/>
                <a:gd name="T2" fmla="*/ 646 w 3335"/>
                <a:gd name="T3" fmla="*/ 1668 h 3335"/>
                <a:gd name="T4" fmla="*/ 2689 w 3335"/>
                <a:gd name="T5" fmla="*/ 1197 h 3335"/>
                <a:gd name="T6" fmla="*/ 1668 w 3335"/>
                <a:gd name="T7" fmla="*/ 0 h 3335"/>
                <a:gd name="T8" fmla="*/ 1869 w 3335"/>
                <a:gd name="T9" fmla="*/ 12 h 3335"/>
                <a:gd name="T10" fmla="*/ 2064 w 3335"/>
                <a:gd name="T11" fmla="*/ 47 h 3335"/>
                <a:gd name="T12" fmla="*/ 2250 w 3335"/>
                <a:gd name="T13" fmla="*/ 104 h 3335"/>
                <a:gd name="T14" fmla="*/ 2425 w 3335"/>
                <a:gd name="T15" fmla="*/ 182 h 3335"/>
                <a:gd name="T16" fmla="*/ 2590 w 3335"/>
                <a:gd name="T17" fmla="*/ 278 h 3335"/>
                <a:gd name="T18" fmla="*/ 2742 w 3335"/>
                <a:gd name="T19" fmla="*/ 392 h 3335"/>
                <a:gd name="T20" fmla="*/ 2879 w 3335"/>
                <a:gd name="T21" fmla="*/ 522 h 3335"/>
                <a:gd name="T22" fmla="*/ 3002 w 3335"/>
                <a:gd name="T23" fmla="*/ 668 h 3335"/>
                <a:gd name="T24" fmla="*/ 3108 w 3335"/>
                <a:gd name="T25" fmla="*/ 826 h 3335"/>
                <a:gd name="T26" fmla="*/ 3195 w 3335"/>
                <a:gd name="T27" fmla="*/ 996 h 3335"/>
                <a:gd name="T28" fmla="*/ 3262 w 3335"/>
                <a:gd name="T29" fmla="*/ 1177 h 3335"/>
                <a:gd name="T30" fmla="*/ 3308 w 3335"/>
                <a:gd name="T31" fmla="*/ 1368 h 3335"/>
                <a:gd name="T32" fmla="*/ 3332 w 3335"/>
                <a:gd name="T33" fmla="*/ 1566 h 3335"/>
                <a:gd name="T34" fmla="*/ 3332 w 3335"/>
                <a:gd name="T35" fmla="*/ 1769 h 3335"/>
                <a:gd name="T36" fmla="*/ 3308 w 3335"/>
                <a:gd name="T37" fmla="*/ 1967 h 3335"/>
                <a:gd name="T38" fmla="*/ 3262 w 3335"/>
                <a:gd name="T39" fmla="*/ 2158 h 3335"/>
                <a:gd name="T40" fmla="*/ 3195 w 3335"/>
                <a:gd name="T41" fmla="*/ 2339 h 3335"/>
                <a:gd name="T42" fmla="*/ 3108 w 3335"/>
                <a:gd name="T43" fmla="*/ 2509 h 3335"/>
                <a:gd name="T44" fmla="*/ 3002 w 3335"/>
                <a:gd name="T45" fmla="*/ 2667 h 3335"/>
                <a:gd name="T46" fmla="*/ 2879 w 3335"/>
                <a:gd name="T47" fmla="*/ 2813 h 3335"/>
                <a:gd name="T48" fmla="*/ 2742 w 3335"/>
                <a:gd name="T49" fmla="*/ 2943 h 3335"/>
                <a:gd name="T50" fmla="*/ 2590 w 3335"/>
                <a:gd name="T51" fmla="*/ 3057 h 3335"/>
                <a:gd name="T52" fmla="*/ 2425 w 3335"/>
                <a:gd name="T53" fmla="*/ 3153 h 3335"/>
                <a:gd name="T54" fmla="*/ 2250 w 3335"/>
                <a:gd name="T55" fmla="*/ 3231 h 3335"/>
                <a:gd name="T56" fmla="*/ 2064 w 3335"/>
                <a:gd name="T57" fmla="*/ 3288 h 3335"/>
                <a:gd name="T58" fmla="*/ 1869 w 3335"/>
                <a:gd name="T59" fmla="*/ 3323 h 3335"/>
                <a:gd name="T60" fmla="*/ 1668 w 3335"/>
                <a:gd name="T61" fmla="*/ 3335 h 3335"/>
                <a:gd name="T62" fmla="*/ 1466 w 3335"/>
                <a:gd name="T63" fmla="*/ 3323 h 3335"/>
                <a:gd name="T64" fmla="*/ 1271 w 3335"/>
                <a:gd name="T65" fmla="*/ 3288 h 3335"/>
                <a:gd name="T66" fmla="*/ 1085 w 3335"/>
                <a:gd name="T67" fmla="*/ 3231 h 3335"/>
                <a:gd name="T68" fmla="*/ 910 w 3335"/>
                <a:gd name="T69" fmla="*/ 3153 h 3335"/>
                <a:gd name="T70" fmla="*/ 745 w 3335"/>
                <a:gd name="T71" fmla="*/ 3057 h 3335"/>
                <a:gd name="T72" fmla="*/ 593 w 3335"/>
                <a:gd name="T73" fmla="*/ 2943 h 3335"/>
                <a:gd name="T74" fmla="*/ 456 w 3335"/>
                <a:gd name="T75" fmla="*/ 2813 h 3335"/>
                <a:gd name="T76" fmla="*/ 334 w 3335"/>
                <a:gd name="T77" fmla="*/ 2667 h 3335"/>
                <a:gd name="T78" fmla="*/ 227 w 3335"/>
                <a:gd name="T79" fmla="*/ 2509 h 3335"/>
                <a:gd name="T80" fmla="*/ 140 w 3335"/>
                <a:gd name="T81" fmla="*/ 2339 h 3335"/>
                <a:gd name="T82" fmla="*/ 73 w 3335"/>
                <a:gd name="T83" fmla="*/ 2158 h 3335"/>
                <a:gd name="T84" fmla="*/ 27 w 3335"/>
                <a:gd name="T85" fmla="*/ 1967 h 3335"/>
                <a:gd name="T86" fmla="*/ 3 w 3335"/>
                <a:gd name="T87" fmla="*/ 1769 h 3335"/>
                <a:gd name="T88" fmla="*/ 3 w 3335"/>
                <a:gd name="T89" fmla="*/ 1566 h 3335"/>
                <a:gd name="T90" fmla="*/ 27 w 3335"/>
                <a:gd name="T91" fmla="*/ 1368 h 3335"/>
                <a:gd name="T92" fmla="*/ 73 w 3335"/>
                <a:gd name="T93" fmla="*/ 1177 h 3335"/>
                <a:gd name="T94" fmla="*/ 140 w 3335"/>
                <a:gd name="T95" fmla="*/ 996 h 3335"/>
                <a:gd name="T96" fmla="*/ 227 w 3335"/>
                <a:gd name="T97" fmla="*/ 826 h 3335"/>
                <a:gd name="T98" fmla="*/ 334 w 3335"/>
                <a:gd name="T99" fmla="*/ 668 h 3335"/>
                <a:gd name="T100" fmla="*/ 456 w 3335"/>
                <a:gd name="T101" fmla="*/ 522 h 3335"/>
                <a:gd name="T102" fmla="*/ 593 w 3335"/>
                <a:gd name="T103" fmla="*/ 392 h 3335"/>
                <a:gd name="T104" fmla="*/ 745 w 3335"/>
                <a:gd name="T105" fmla="*/ 278 h 3335"/>
                <a:gd name="T106" fmla="*/ 910 w 3335"/>
                <a:gd name="T107" fmla="*/ 182 h 3335"/>
                <a:gd name="T108" fmla="*/ 1085 w 3335"/>
                <a:gd name="T109" fmla="*/ 104 h 3335"/>
                <a:gd name="T110" fmla="*/ 1271 w 3335"/>
                <a:gd name="T111" fmla="*/ 47 h 3335"/>
                <a:gd name="T112" fmla="*/ 1466 w 3335"/>
                <a:gd name="T113" fmla="*/ 12 h 3335"/>
                <a:gd name="T114" fmla="*/ 1668 w 3335"/>
                <a:gd name="T115" fmla="*/ 0 h 3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335" h="3335">
                  <a:moveTo>
                    <a:pt x="2374" y="881"/>
                  </a:moveTo>
                  <a:lnTo>
                    <a:pt x="1432" y="1825"/>
                  </a:lnTo>
                  <a:lnTo>
                    <a:pt x="960" y="1352"/>
                  </a:lnTo>
                  <a:lnTo>
                    <a:pt x="646" y="1668"/>
                  </a:lnTo>
                  <a:lnTo>
                    <a:pt x="1432" y="2454"/>
                  </a:lnTo>
                  <a:lnTo>
                    <a:pt x="2689" y="1197"/>
                  </a:lnTo>
                  <a:lnTo>
                    <a:pt x="2374" y="881"/>
                  </a:lnTo>
                  <a:close/>
                  <a:moveTo>
                    <a:pt x="1668" y="0"/>
                  </a:moveTo>
                  <a:lnTo>
                    <a:pt x="1769" y="3"/>
                  </a:lnTo>
                  <a:lnTo>
                    <a:pt x="1869" y="12"/>
                  </a:lnTo>
                  <a:lnTo>
                    <a:pt x="1967" y="27"/>
                  </a:lnTo>
                  <a:lnTo>
                    <a:pt x="2064" y="47"/>
                  </a:lnTo>
                  <a:lnTo>
                    <a:pt x="2158" y="73"/>
                  </a:lnTo>
                  <a:lnTo>
                    <a:pt x="2250" y="104"/>
                  </a:lnTo>
                  <a:lnTo>
                    <a:pt x="2339" y="140"/>
                  </a:lnTo>
                  <a:lnTo>
                    <a:pt x="2425" y="182"/>
                  </a:lnTo>
                  <a:lnTo>
                    <a:pt x="2509" y="227"/>
                  </a:lnTo>
                  <a:lnTo>
                    <a:pt x="2590" y="278"/>
                  </a:lnTo>
                  <a:lnTo>
                    <a:pt x="2667" y="334"/>
                  </a:lnTo>
                  <a:lnTo>
                    <a:pt x="2742" y="392"/>
                  </a:lnTo>
                  <a:lnTo>
                    <a:pt x="2813" y="456"/>
                  </a:lnTo>
                  <a:lnTo>
                    <a:pt x="2879" y="522"/>
                  </a:lnTo>
                  <a:lnTo>
                    <a:pt x="2943" y="593"/>
                  </a:lnTo>
                  <a:lnTo>
                    <a:pt x="3002" y="668"/>
                  </a:lnTo>
                  <a:lnTo>
                    <a:pt x="3057" y="745"/>
                  </a:lnTo>
                  <a:lnTo>
                    <a:pt x="3108" y="826"/>
                  </a:lnTo>
                  <a:lnTo>
                    <a:pt x="3153" y="910"/>
                  </a:lnTo>
                  <a:lnTo>
                    <a:pt x="3195" y="996"/>
                  </a:lnTo>
                  <a:lnTo>
                    <a:pt x="3231" y="1085"/>
                  </a:lnTo>
                  <a:lnTo>
                    <a:pt x="3262" y="1177"/>
                  </a:lnTo>
                  <a:lnTo>
                    <a:pt x="3288" y="1271"/>
                  </a:lnTo>
                  <a:lnTo>
                    <a:pt x="3308" y="1368"/>
                  </a:lnTo>
                  <a:lnTo>
                    <a:pt x="3323" y="1466"/>
                  </a:lnTo>
                  <a:lnTo>
                    <a:pt x="3332" y="1566"/>
                  </a:lnTo>
                  <a:lnTo>
                    <a:pt x="3335" y="1668"/>
                  </a:lnTo>
                  <a:lnTo>
                    <a:pt x="3332" y="1769"/>
                  </a:lnTo>
                  <a:lnTo>
                    <a:pt x="3323" y="1869"/>
                  </a:lnTo>
                  <a:lnTo>
                    <a:pt x="3308" y="1967"/>
                  </a:lnTo>
                  <a:lnTo>
                    <a:pt x="3288" y="2064"/>
                  </a:lnTo>
                  <a:lnTo>
                    <a:pt x="3262" y="2158"/>
                  </a:lnTo>
                  <a:lnTo>
                    <a:pt x="3231" y="2250"/>
                  </a:lnTo>
                  <a:lnTo>
                    <a:pt x="3195" y="2339"/>
                  </a:lnTo>
                  <a:lnTo>
                    <a:pt x="3153" y="2425"/>
                  </a:lnTo>
                  <a:lnTo>
                    <a:pt x="3108" y="2509"/>
                  </a:lnTo>
                  <a:lnTo>
                    <a:pt x="3057" y="2590"/>
                  </a:lnTo>
                  <a:lnTo>
                    <a:pt x="3002" y="2667"/>
                  </a:lnTo>
                  <a:lnTo>
                    <a:pt x="2943" y="2742"/>
                  </a:lnTo>
                  <a:lnTo>
                    <a:pt x="2879" y="2813"/>
                  </a:lnTo>
                  <a:lnTo>
                    <a:pt x="2813" y="2879"/>
                  </a:lnTo>
                  <a:lnTo>
                    <a:pt x="2742" y="2943"/>
                  </a:lnTo>
                  <a:lnTo>
                    <a:pt x="2667" y="3002"/>
                  </a:lnTo>
                  <a:lnTo>
                    <a:pt x="2590" y="3057"/>
                  </a:lnTo>
                  <a:lnTo>
                    <a:pt x="2509" y="3108"/>
                  </a:lnTo>
                  <a:lnTo>
                    <a:pt x="2425" y="3153"/>
                  </a:lnTo>
                  <a:lnTo>
                    <a:pt x="2339" y="3195"/>
                  </a:lnTo>
                  <a:lnTo>
                    <a:pt x="2250" y="3231"/>
                  </a:lnTo>
                  <a:lnTo>
                    <a:pt x="2158" y="3262"/>
                  </a:lnTo>
                  <a:lnTo>
                    <a:pt x="2064" y="3288"/>
                  </a:lnTo>
                  <a:lnTo>
                    <a:pt x="1967" y="3308"/>
                  </a:lnTo>
                  <a:lnTo>
                    <a:pt x="1869" y="3323"/>
                  </a:lnTo>
                  <a:lnTo>
                    <a:pt x="1769" y="3332"/>
                  </a:lnTo>
                  <a:lnTo>
                    <a:pt x="1668" y="3335"/>
                  </a:lnTo>
                  <a:lnTo>
                    <a:pt x="1566" y="3332"/>
                  </a:lnTo>
                  <a:lnTo>
                    <a:pt x="1466" y="3323"/>
                  </a:lnTo>
                  <a:lnTo>
                    <a:pt x="1368" y="3308"/>
                  </a:lnTo>
                  <a:lnTo>
                    <a:pt x="1271" y="3288"/>
                  </a:lnTo>
                  <a:lnTo>
                    <a:pt x="1177" y="3262"/>
                  </a:lnTo>
                  <a:lnTo>
                    <a:pt x="1085" y="3231"/>
                  </a:lnTo>
                  <a:lnTo>
                    <a:pt x="996" y="3195"/>
                  </a:lnTo>
                  <a:lnTo>
                    <a:pt x="910" y="3153"/>
                  </a:lnTo>
                  <a:lnTo>
                    <a:pt x="826" y="3108"/>
                  </a:lnTo>
                  <a:lnTo>
                    <a:pt x="745" y="3057"/>
                  </a:lnTo>
                  <a:lnTo>
                    <a:pt x="668" y="3002"/>
                  </a:lnTo>
                  <a:lnTo>
                    <a:pt x="593" y="2943"/>
                  </a:lnTo>
                  <a:lnTo>
                    <a:pt x="522" y="2879"/>
                  </a:lnTo>
                  <a:lnTo>
                    <a:pt x="456" y="2813"/>
                  </a:lnTo>
                  <a:lnTo>
                    <a:pt x="392" y="2742"/>
                  </a:lnTo>
                  <a:lnTo>
                    <a:pt x="334" y="2667"/>
                  </a:lnTo>
                  <a:lnTo>
                    <a:pt x="278" y="2590"/>
                  </a:lnTo>
                  <a:lnTo>
                    <a:pt x="227" y="2509"/>
                  </a:lnTo>
                  <a:lnTo>
                    <a:pt x="182" y="2425"/>
                  </a:lnTo>
                  <a:lnTo>
                    <a:pt x="140" y="2339"/>
                  </a:lnTo>
                  <a:lnTo>
                    <a:pt x="104" y="2250"/>
                  </a:lnTo>
                  <a:lnTo>
                    <a:pt x="73" y="2158"/>
                  </a:lnTo>
                  <a:lnTo>
                    <a:pt x="47" y="2064"/>
                  </a:lnTo>
                  <a:lnTo>
                    <a:pt x="27" y="1967"/>
                  </a:lnTo>
                  <a:lnTo>
                    <a:pt x="12" y="1869"/>
                  </a:lnTo>
                  <a:lnTo>
                    <a:pt x="3" y="1769"/>
                  </a:lnTo>
                  <a:lnTo>
                    <a:pt x="0" y="1668"/>
                  </a:lnTo>
                  <a:lnTo>
                    <a:pt x="3" y="1566"/>
                  </a:lnTo>
                  <a:lnTo>
                    <a:pt x="12" y="1466"/>
                  </a:lnTo>
                  <a:lnTo>
                    <a:pt x="27" y="1368"/>
                  </a:lnTo>
                  <a:lnTo>
                    <a:pt x="47" y="1271"/>
                  </a:lnTo>
                  <a:lnTo>
                    <a:pt x="73" y="1177"/>
                  </a:lnTo>
                  <a:lnTo>
                    <a:pt x="104" y="1085"/>
                  </a:lnTo>
                  <a:lnTo>
                    <a:pt x="140" y="996"/>
                  </a:lnTo>
                  <a:lnTo>
                    <a:pt x="182" y="910"/>
                  </a:lnTo>
                  <a:lnTo>
                    <a:pt x="227" y="826"/>
                  </a:lnTo>
                  <a:lnTo>
                    <a:pt x="278" y="745"/>
                  </a:lnTo>
                  <a:lnTo>
                    <a:pt x="334" y="668"/>
                  </a:lnTo>
                  <a:lnTo>
                    <a:pt x="392" y="593"/>
                  </a:lnTo>
                  <a:lnTo>
                    <a:pt x="456" y="522"/>
                  </a:lnTo>
                  <a:lnTo>
                    <a:pt x="522" y="456"/>
                  </a:lnTo>
                  <a:lnTo>
                    <a:pt x="593" y="392"/>
                  </a:lnTo>
                  <a:lnTo>
                    <a:pt x="668" y="334"/>
                  </a:lnTo>
                  <a:lnTo>
                    <a:pt x="745" y="278"/>
                  </a:lnTo>
                  <a:lnTo>
                    <a:pt x="826" y="227"/>
                  </a:lnTo>
                  <a:lnTo>
                    <a:pt x="910" y="182"/>
                  </a:lnTo>
                  <a:lnTo>
                    <a:pt x="996" y="140"/>
                  </a:lnTo>
                  <a:lnTo>
                    <a:pt x="1085" y="104"/>
                  </a:lnTo>
                  <a:lnTo>
                    <a:pt x="1177" y="73"/>
                  </a:lnTo>
                  <a:lnTo>
                    <a:pt x="1271" y="47"/>
                  </a:lnTo>
                  <a:lnTo>
                    <a:pt x="1368" y="27"/>
                  </a:lnTo>
                  <a:lnTo>
                    <a:pt x="1466" y="12"/>
                  </a:lnTo>
                  <a:lnTo>
                    <a:pt x="1566" y="3"/>
                  </a:lnTo>
                  <a:lnTo>
                    <a:pt x="1668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6"/>
            <p:cNvSpPr>
              <a:spLocks noEditPoints="1"/>
            </p:cNvSpPr>
            <p:nvPr/>
          </p:nvSpPr>
          <p:spPr bwMode="auto">
            <a:xfrm>
              <a:off x="7369100" y="3887699"/>
              <a:ext cx="822960" cy="822960"/>
            </a:xfrm>
            <a:custGeom>
              <a:avLst/>
              <a:gdLst>
                <a:gd name="T0" fmla="*/ 1438 w 3373"/>
                <a:gd name="T1" fmla="*/ 856 h 3375"/>
                <a:gd name="T2" fmla="*/ 1262 w 3373"/>
                <a:gd name="T3" fmla="*/ 988 h 3375"/>
                <a:gd name="T4" fmla="*/ 1162 w 3373"/>
                <a:gd name="T5" fmla="*/ 1247 h 3375"/>
                <a:gd name="T6" fmla="*/ 1196 w 3373"/>
                <a:gd name="T7" fmla="*/ 1497 h 3375"/>
                <a:gd name="T8" fmla="*/ 1331 w 3373"/>
                <a:gd name="T9" fmla="*/ 1671 h 3375"/>
                <a:gd name="T10" fmla="*/ 1562 w 3373"/>
                <a:gd name="T11" fmla="*/ 1784 h 3375"/>
                <a:gd name="T12" fmla="*/ 1792 w 3373"/>
                <a:gd name="T13" fmla="*/ 1875 h 3375"/>
                <a:gd name="T14" fmla="*/ 1895 w 3373"/>
                <a:gd name="T15" fmla="*/ 1955 h 3375"/>
                <a:gd name="T16" fmla="*/ 1905 w 3373"/>
                <a:gd name="T17" fmla="*/ 2098 h 3375"/>
                <a:gd name="T18" fmla="*/ 1819 w 3373"/>
                <a:gd name="T19" fmla="*/ 2205 h 3375"/>
                <a:gd name="T20" fmla="*/ 1652 w 3373"/>
                <a:gd name="T21" fmla="*/ 2228 h 3375"/>
                <a:gd name="T22" fmla="*/ 1491 w 3373"/>
                <a:gd name="T23" fmla="*/ 2152 h 3375"/>
                <a:gd name="T24" fmla="*/ 1411 w 3373"/>
                <a:gd name="T25" fmla="*/ 1968 h 3375"/>
                <a:gd name="T26" fmla="*/ 1188 w 3373"/>
                <a:gd name="T27" fmla="*/ 2269 h 3375"/>
                <a:gd name="T28" fmla="*/ 1374 w 3373"/>
                <a:gd name="T29" fmla="*/ 2444 h 3375"/>
                <a:gd name="T30" fmla="*/ 1587 w 3373"/>
                <a:gd name="T31" fmla="*/ 2742 h 3375"/>
                <a:gd name="T32" fmla="*/ 1947 w 3373"/>
                <a:gd name="T33" fmla="*/ 2469 h 3375"/>
                <a:gd name="T34" fmla="*/ 2146 w 3373"/>
                <a:gd name="T35" fmla="*/ 2338 h 3375"/>
                <a:gd name="T36" fmla="*/ 2260 w 3373"/>
                <a:gd name="T37" fmla="*/ 2105 h 3375"/>
                <a:gd name="T38" fmla="*/ 2249 w 3373"/>
                <a:gd name="T39" fmla="*/ 1840 h 3375"/>
                <a:gd name="T40" fmla="*/ 2123 w 3373"/>
                <a:gd name="T41" fmla="*/ 1646 h 3375"/>
                <a:gd name="T42" fmla="*/ 1900 w 3373"/>
                <a:gd name="T43" fmla="*/ 1521 h 3375"/>
                <a:gd name="T44" fmla="*/ 1636 w 3373"/>
                <a:gd name="T45" fmla="*/ 1415 h 3375"/>
                <a:gd name="T46" fmla="*/ 1527 w 3373"/>
                <a:gd name="T47" fmla="*/ 1333 h 3375"/>
                <a:gd name="T48" fmla="*/ 1518 w 3373"/>
                <a:gd name="T49" fmla="*/ 1199 h 3375"/>
                <a:gd name="T50" fmla="*/ 1607 w 3373"/>
                <a:gd name="T51" fmla="*/ 1096 h 3375"/>
                <a:gd name="T52" fmla="*/ 1767 w 3373"/>
                <a:gd name="T53" fmla="*/ 1089 h 3375"/>
                <a:gd name="T54" fmla="*/ 1905 w 3373"/>
                <a:gd name="T55" fmla="*/ 1217 h 3375"/>
                <a:gd name="T56" fmla="*/ 2180 w 3373"/>
                <a:gd name="T57" fmla="*/ 1092 h 3375"/>
                <a:gd name="T58" fmla="*/ 2024 w 3373"/>
                <a:gd name="T59" fmla="*/ 903 h 3375"/>
                <a:gd name="T60" fmla="*/ 1786 w 3373"/>
                <a:gd name="T61" fmla="*/ 818 h 3375"/>
                <a:gd name="T62" fmla="*/ 1890 w 3373"/>
                <a:gd name="T63" fmla="*/ 12 h 3375"/>
                <a:gd name="T64" fmla="*/ 2365 w 3373"/>
                <a:gd name="T65" fmla="*/ 143 h 3375"/>
                <a:gd name="T66" fmla="*/ 2773 w 3373"/>
                <a:gd name="T67" fmla="*/ 397 h 3375"/>
                <a:gd name="T68" fmla="*/ 3092 w 3373"/>
                <a:gd name="T69" fmla="*/ 754 h 3375"/>
                <a:gd name="T70" fmla="*/ 3299 w 3373"/>
                <a:gd name="T71" fmla="*/ 1191 h 3375"/>
                <a:gd name="T72" fmla="*/ 3373 w 3373"/>
                <a:gd name="T73" fmla="*/ 1688 h 3375"/>
                <a:gd name="T74" fmla="*/ 3299 w 3373"/>
                <a:gd name="T75" fmla="*/ 2184 h 3375"/>
                <a:gd name="T76" fmla="*/ 3092 w 3373"/>
                <a:gd name="T77" fmla="*/ 2621 h 3375"/>
                <a:gd name="T78" fmla="*/ 2773 w 3373"/>
                <a:gd name="T79" fmla="*/ 2978 h 3375"/>
                <a:gd name="T80" fmla="*/ 2365 w 3373"/>
                <a:gd name="T81" fmla="*/ 3232 h 3375"/>
                <a:gd name="T82" fmla="*/ 1890 w 3373"/>
                <a:gd name="T83" fmla="*/ 3363 h 3375"/>
                <a:gd name="T84" fmla="*/ 1383 w 3373"/>
                <a:gd name="T85" fmla="*/ 3347 h 3375"/>
                <a:gd name="T86" fmla="*/ 920 w 3373"/>
                <a:gd name="T87" fmla="*/ 3191 h 3375"/>
                <a:gd name="T88" fmla="*/ 528 w 3373"/>
                <a:gd name="T89" fmla="*/ 2914 h 3375"/>
                <a:gd name="T90" fmla="*/ 231 w 3373"/>
                <a:gd name="T91" fmla="*/ 2540 h 3375"/>
                <a:gd name="T92" fmla="*/ 48 w 3373"/>
                <a:gd name="T93" fmla="*/ 2088 h 3375"/>
                <a:gd name="T94" fmla="*/ 3 w 3373"/>
                <a:gd name="T95" fmla="*/ 1584 h 3375"/>
                <a:gd name="T96" fmla="*/ 106 w 3373"/>
                <a:gd name="T97" fmla="*/ 1099 h 3375"/>
                <a:gd name="T98" fmla="*/ 336 w 3373"/>
                <a:gd name="T99" fmla="*/ 675 h 3375"/>
                <a:gd name="T100" fmla="*/ 675 w 3373"/>
                <a:gd name="T101" fmla="*/ 338 h 3375"/>
                <a:gd name="T102" fmla="*/ 1098 w 3373"/>
                <a:gd name="T103" fmla="*/ 106 h 3375"/>
                <a:gd name="T104" fmla="*/ 1583 w 3373"/>
                <a:gd name="T105" fmla="*/ 3 h 3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373" h="3375">
                  <a:moveTo>
                    <a:pt x="1587" y="633"/>
                  </a:moveTo>
                  <a:lnTo>
                    <a:pt x="1587" y="817"/>
                  </a:lnTo>
                  <a:lnTo>
                    <a:pt x="1533" y="827"/>
                  </a:lnTo>
                  <a:lnTo>
                    <a:pt x="1484" y="839"/>
                  </a:lnTo>
                  <a:lnTo>
                    <a:pt x="1438" y="856"/>
                  </a:lnTo>
                  <a:lnTo>
                    <a:pt x="1395" y="875"/>
                  </a:lnTo>
                  <a:lnTo>
                    <a:pt x="1357" y="899"/>
                  </a:lnTo>
                  <a:lnTo>
                    <a:pt x="1321" y="926"/>
                  </a:lnTo>
                  <a:lnTo>
                    <a:pt x="1290" y="955"/>
                  </a:lnTo>
                  <a:lnTo>
                    <a:pt x="1262" y="988"/>
                  </a:lnTo>
                  <a:lnTo>
                    <a:pt x="1231" y="1036"/>
                  </a:lnTo>
                  <a:lnTo>
                    <a:pt x="1205" y="1086"/>
                  </a:lnTo>
                  <a:lnTo>
                    <a:pt x="1184" y="1138"/>
                  </a:lnTo>
                  <a:lnTo>
                    <a:pt x="1170" y="1191"/>
                  </a:lnTo>
                  <a:lnTo>
                    <a:pt x="1162" y="1247"/>
                  </a:lnTo>
                  <a:lnTo>
                    <a:pt x="1159" y="1304"/>
                  </a:lnTo>
                  <a:lnTo>
                    <a:pt x="1161" y="1357"/>
                  </a:lnTo>
                  <a:lnTo>
                    <a:pt x="1168" y="1406"/>
                  </a:lnTo>
                  <a:lnTo>
                    <a:pt x="1179" y="1453"/>
                  </a:lnTo>
                  <a:lnTo>
                    <a:pt x="1196" y="1497"/>
                  </a:lnTo>
                  <a:lnTo>
                    <a:pt x="1217" y="1538"/>
                  </a:lnTo>
                  <a:lnTo>
                    <a:pt x="1241" y="1577"/>
                  </a:lnTo>
                  <a:lnTo>
                    <a:pt x="1269" y="1612"/>
                  </a:lnTo>
                  <a:lnTo>
                    <a:pt x="1298" y="1643"/>
                  </a:lnTo>
                  <a:lnTo>
                    <a:pt x="1331" y="1671"/>
                  </a:lnTo>
                  <a:lnTo>
                    <a:pt x="1367" y="1694"/>
                  </a:lnTo>
                  <a:lnTo>
                    <a:pt x="1407" y="1717"/>
                  </a:lnTo>
                  <a:lnTo>
                    <a:pt x="1453" y="1739"/>
                  </a:lnTo>
                  <a:lnTo>
                    <a:pt x="1504" y="1762"/>
                  </a:lnTo>
                  <a:lnTo>
                    <a:pt x="1562" y="1784"/>
                  </a:lnTo>
                  <a:lnTo>
                    <a:pt x="1624" y="1808"/>
                  </a:lnTo>
                  <a:lnTo>
                    <a:pt x="1675" y="1825"/>
                  </a:lnTo>
                  <a:lnTo>
                    <a:pt x="1719" y="1843"/>
                  </a:lnTo>
                  <a:lnTo>
                    <a:pt x="1758" y="1859"/>
                  </a:lnTo>
                  <a:lnTo>
                    <a:pt x="1792" y="1875"/>
                  </a:lnTo>
                  <a:lnTo>
                    <a:pt x="1820" y="1889"/>
                  </a:lnTo>
                  <a:lnTo>
                    <a:pt x="1843" y="1902"/>
                  </a:lnTo>
                  <a:lnTo>
                    <a:pt x="1861" y="1915"/>
                  </a:lnTo>
                  <a:lnTo>
                    <a:pt x="1880" y="1933"/>
                  </a:lnTo>
                  <a:lnTo>
                    <a:pt x="1895" y="1955"/>
                  </a:lnTo>
                  <a:lnTo>
                    <a:pt x="1905" y="1979"/>
                  </a:lnTo>
                  <a:lnTo>
                    <a:pt x="1912" y="2007"/>
                  </a:lnTo>
                  <a:lnTo>
                    <a:pt x="1914" y="2039"/>
                  </a:lnTo>
                  <a:lnTo>
                    <a:pt x="1912" y="2070"/>
                  </a:lnTo>
                  <a:lnTo>
                    <a:pt x="1905" y="2098"/>
                  </a:lnTo>
                  <a:lnTo>
                    <a:pt x="1895" y="2125"/>
                  </a:lnTo>
                  <a:lnTo>
                    <a:pt x="1880" y="2151"/>
                  </a:lnTo>
                  <a:lnTo>
                    <a:pt x="1861" y="2173"/>
                  </a:lnTo>
                  <a:lnTo>
                    <a:pt x="1842" y="2191"/>
                  </a:lnTo>
                  <a:lnTo>
                    <a:pt x="1819" y="2205"/>
                  </a:lnTo>
                  <a:lnTo>
                    <a:pt x="1793" y="2215"/>
                  </a:lnTo>
                  <a:lnTo>
                    <a:pt x="1764" y="2224"/>
                  </a:lnTo>
                  <a:lnTo>
                    <a:pt x="1731" y="2228"/>
                  </a:lnTo>
                  <a:lnTo>
                    <a:pt x="1695" y="2230"/>
                  </a:lnTo>
                  <a:lnTo>
                    <a:pt x="1652" y="2228"/>
                  </a:lnTo>
                  <a:lnTo>
                    <a:pt x="1614" y="2220"/>
                  </a:lnTo>
                  <a:lnTo>
                    <a:pt x="1578" y="2210"/>
                  </a:lnTo>
                  <a:lnTo>
                    <a:pt x="1545" y="2195"/>
                  </a:lnTo>
                  <a:lnTo>
                    <a:pt x="1517" y="2175"/>
                  </a:lnTo>
                  <a:lnTo>
                    <a:pt x="1491" y="2152"/>
                  </a:lnTo>
                  <a:lnTo>
                    <a:pt x="1469" y="2124"/>
                  </a:lnTo>
                  <a:lnTo>
                    <a:pt x="1449" y="2091"/>
                  </a:lnTo>
                  <a:lnTo>
                    <a:pt x="1433" y="2054"/>
                  </a:lnTo>
                  <a:lnTo>
                    <a:pt x="1420" y="2014"/>
                  </a:lnTo>
                  <a:lnTo>
                    <a:pt x="1411" y="1968"/>
                  </a:lnTo>
                  <a:lnTo>
                    <a:pt x="1102" y="2049"/>
                  </a:lnTo>
                  <a:lnTo>
                    <a:pt x="1118" y="2111"/>
                  </a:lnTo>
                  <a:lnTo>
                    <a:pt x="1137" y="2168"/>
                  </a:lnTo>
                  <a:lnTo>
                    <a:pt x="1161" y="2220"/>
                  </a:lnTo>
                  <a:lnTo>
                    <a:pt x="1188" y="2269"/>
                  </a:lnTo>
                  <a:lnTo>
                    <a:pt x="1218" y="2313"/>
                  </a:lnTo>
                  <a:lnTo>
                    <a:pt x="1252" y="2353"/>
                  </a:lnTo>
                  <a:lnTo>
                    <a:pt x="1289" y="2388"/>
                  </a:lnTo>
                  <a:lnTo>
                    <a:pt x="1330" y="2419"/>
                  </a:lnTo>
                  <a:lnTo>
                    <a:pt x="1374" y="2444"/>
                  </a:lnTo>
                  <a:lnTo>
                    <a:pt x="1422" y="2466"/>
                  </a:lnTo>
                  <a:lnTo>
                    <a:pt x="1474" y="2483"/>
                  </a:lnTo>
                  <a:lnTo>
                    <a:pt x="1529" y="2497"/>
                  </a:lnTo>
                  <a:lnTo>
                    <a:pt x="1587" y="2505"/>
                  </a:lnTo>
                  <a:lnTo>
                    <a:pt x="1587" y="2742"/>
                  </a:lnTo>
                  <a:lnTo>
                    <a:pt x="1786" y="2742"/>
                  </a:lnTo>
                  <a:lnTo>
                    <a:pt x="1786" y="2504"/>
                  </a:lnTo>
                  <a:lnTo>
                    <a:pt x="1844" y="2495"/>
                  </a:lnTo>
                  <a:lnTo>
                    <a:pt x="1897" y="2484"/>
                  </a:lnTo>
                  <a:lnTo>
                    <a:pt x="1947" y="2469"/>
                  </a:lnTo>
                  <a:lnTo>
                    <a:pt x="1995" y="2450"/>
                  </a:lnTo>
                  <a:lnTo>
                    <a:pt x="2038" y="2428"/>
                  </a:lnTo>
                  <a:lnTo>
                    <a:pt x="2077" y="2402"/>
                  </a:lnTo>
                  <a:lnTo>
                    <a:pt x="2114" y="2372"/>
                  </a:lnTo>
                  <a:lnTo>
                    <a:pt x="2146" y="2338"/>
                  </a:lnTo>
                  <a:lnTo>
                    <a:pt x="2179" y="2297"/>
                  </a:lnTo>
                  <a:lnTo>
                    <a:pt x="2207" y="2253"/>
                  </a:lnTo>
                  <a:lnTo>
                    <a:pt x="2230" y="2207"/>
                  </a:lnTo>
                  <a:lnTo>
                    <a:pt x="2248" y="2157"/>
                  </a:lnTo>
                  <a:lnTo>
                    <a:pt x="2260" y="2105"/>
                  </a:lnTo>
                  <a:lnTo>
                    <a:pt x="2268" y="2049"/>
                  </a:lnTo>
                  <a:lnTo>
                    <a:pt x="2270" y="1991"/>
                  </a:lnTo>
                  <a:lnTo>
                    <a:pt x="2268" y="1937"/>
                  </a:lnTo>
                  <a:lnTo>
                    <a:pt x="2261" y="1887"/>
                  </a:lnTo>
                  <a:lnTo>
                    <a:pt x="2249" y="1840"/>
                  </a:lnTo>
                  <a:lnTo>
                    <a:pt x="2233" y="1795"/>
                  </a:lnTo>
                  <a:lnTo>
                    <a:pt x="2210" y="1753"/>
                  </a:lnTo>
                  <a:lnTo>
                    <a:pt x="2184" y="1714"/>
                  </a:lnTo>
                  <a:lnTo>
                    <a:pt x="2156" y="1678"/>
                  </a:lnTo>
                  <a:lnTo>
                    <a:pt x="2123" y="1646"/>
                  </a:lnTo>
                  <a:lnTo>
                    <a:pt x="2088" y="1618"/>
                  </a:lnTo>
                  <a:lnTo>
                    <a:pt x="2049" y="1593"/>
                  </a:lnTo>
                  <a:lnTo>
                    <a:pt x="2006" y="1569"/>
                  </a:lnTo>
                  <a:lnTo>
                    <a:pt x="1956" y="1545"/>
                  </a:lnTo>
                  <a:lnTo>
                    <a:pt x="1900" y="1521"/>
                  </a:lnTo>
                  <a:lnTo>
                    <a:pt x="1838" y="1496"/>
                  </a:lnTo>
                  <a:lnTo>
                    <a:pt x="1770" y="1470"/>
                  </a:lnTo>
                  <a:lnTo>
                    <a:pt x="1719" y="1451"/>
                  </a:lnTo>
                  <a:lnTo>
                    <a:pt x="1675" y="1432"/>
                  </a:lnTo>
                  <a:lnTo>
                    <a:pt x="1636" y="1415"/>
                  </a:lnTo>
                  <a:lnTo>
                    <a:pt x="1604" y="1400"/>
                  </a:lnTo>
                  <a:lnTo>
                    <a:pt x="1578" y="1384"/>
                  </a:lnTo>
                  <a:lnTo>
                    <a:pt x="1559" y="1370"/>
                  </a:lnTo>
                  <a:lnTo>
                    <a:pt x="1541" y="1352"/>
                  </a:lnTo>
                  <a:lnTo>
                    <a:pt x="1527" y="1333"/>
                  </a:lnTo>
                  <a:lnTo>
                    <a:pt x="1517" y="1309"/>
                  </a:lnTo>
                  <a:lnTo>
                    <a:pt x="1512" y="1284"/>
                  </a:lnTo>
                  <a:lnTo>
                    <a:pt x="1510" y="1255"/>
                  </a:lnTo>
                  <a:lnTo>
                    <a:pt x="1512" y="1226"/>
                  </a:lnTo>
                  <a:lnTo>
                    <a:pt x="1518" y="1199"/>
                  </a:lnTo>
                  <a:lnTo>
                    <a:pt x="1528" y="1174"/>
                  </a:lnTo>
                  <a:lnTo>
                    <a:pt x="1542" y="1150"/>
                  </a:lnTo>
                  <a:lnTo>
                    <a:pt x="1561" y="1129"/>
                  </a:lnTo>
                  <a:lnTo>
                    <a:pt x="1582" y="1110"/>
                  </a:lnTo>
                  <a:lnTo>
                    <a:pt x="1607" y="1096"/>
                  </a:lnTo>
                  <a:lnTo>
                    <a:pt x="1634" y="1086"/>
                  </a:lnTo>
                  <a:lnTo>
                    <a:pt x="1663" y="1078"/>
                  </a:lnTo>
                  <a:lnTo>
                    <a:pt x="1696" y="1076"/>
                  </a:lnTo>
                  <a:lnTo>
                    <a:pt x="1732" y="1080"/>
                  </a:lnTo>
                  <a:lnTo>
                    <a:pt x="1767" y="1089"/>
                  </a:lnTo>
                  <a:lnTo>
                    <a:pt x="1799" y="1103"/>
                  </a:lnTo>
                  <a:lnTo>
                    <a:pt x="1828" y="1123"/>
                  </a:lnTo>
                  <a:lnTo>
                    <a:pt x="1856" y="1148"/>
                  </a:lnTo>
                  <a:lnTo>
                    <a:pt x="1882" y="1180"/>
                  </a:lnTo>
                  <a:lnTo>
                    <a:pt x="1905" y="1217"/>
                  </a:lnTo>
                  <a:lnTo>
                    <a:pt x="1926" y="1260"/>
                  </a:lnTo>
                  <a:lnTo>
                    <a:pt x="1945" y="1309"/>
                  </a:lnTo>
                  <a:lnTo>
                    <a:pt x="2220" y="1196"/>
                  </a:lnTo>
                  <a:lnTo>
                    <a:pt x="2202" y="1142"/>
                  </a:lnTo>
                  <a:lnTo>
                    <a:pt x="2180" y="1092"/>
                  </a:lnTo>
                  <a:lnTo>
                    <a:pt x="2156" y="1046"/>
                  </a:lnTo>
                  <a:lnTo>
                    <a:pt x="2128" y="1004"/>
                  </a:lnTo>
                  <a:lnTo>
                    <a:pt x="2097" y="966"/>
                  </a:lnTo>
                  <a:lnTo>
                    <a:pt x="2062" y="932"/>
                  </a:lnTo>
                  <a:lnTo>
                    <a:pt x="2024" y="903"/>
                  </a:lnTo>
                  <a:lnTo>
                    <a:pt x="1983" y="877"/>
                  </a:lnTo>
                  <a:lnTo>
                    <a:pt x="1939" y="856"/>
                  </a:lnTo>
                  <a:lnTo>
                    <a:pt x="1892" y="839"/>
                  </a:lnTo>
                  <a:lnTo>
                    <a:pt x="1841" y="826"/>
                  </a:lnTo>
                  <a:lnTo>
                    <a:pt x="1786" y="818"/>
                  </a:lnTo>
                  <a:lnTo>
                    <a:pt x="1786" y="633"/>
                  </a:lnTo>
                  <a:lnTo>
                    <a:pt x="1587" y="633"/>
                  </a:lnTo>
                  <a:close/>
                  <a:moveTo>
                    <a:pt x="1686" y="0"/>
                  </a:moveTo>
                  <a:lnTo>
                    <a:pt x="1790" y="3"/>
                  </a:lnTo>
                  <a:lnTo>
                    <a:pt x="1890" y="12"/>
                  </a:lnTo>
                  <a:lnTo>
                    <a:pt x="1989" y="28"/>
                  </a:lnTo>
                  <a:lnTo>
                    <a:pt x="2087" y="48"/>
                  </a:lnTo>
                  <a:lnTo>
                    <a:pt x="2182" y="74"/>
                  </a:lnTo>
                  <a:lnTo>
                    <a:pt x="2275" y="106"/>
                  </a:lnTo>
                  <a:lnTo>
                    <a:pt x="2365" y="143"/>
                  </a:lnTo>
                  <a:lnTo>
                    <a:pt x="2453" y="184"/>
                  </a:lnTo>
                  <a:lnTo>
                    <a:pt x="2537" y="231"/>
                  </a:lnTo>
                  <a:lnTo>
                    <a:pt x="2619" y="282"/>
                  </a:lnTo>
                  <a:lnTo>
                    <a:pt x="2698" y="338"/>
                  </a:lnTo>
                  <a:lnTo>
                    <a:pt x="2773" y="397"/>
                  </a:lnTo>
                  <a:lnTo>
                    <a:pt x="2845" y="461"/>
                  </a:lnTo>
                  <a:lnTo>
                    <a:pt x="2912" y="529"/>
                  </a:lnTo>
                  <a:lnTo>
                    <a:pt x="2976" y="600"/>
                  </a:lnTo>
                  <a:lnTo>
                    <a:pt x="3036" y="675"/>
                  </a:lnTo>
                  <a:lnTo>
                    <a:pt x="3092" y="754"/>
                  </a:lnTo>
                  <a:lnTo>
                    <a:pt x="3142" y="836"/>
                  </a:lnTo>
                  <a:lnTo>
                    <a:pt x="3189" y="920"/>
                  </a:lnTo>
                  <a:lnTo>
                    <a:pt x="3230" y="1009"/>
                  </a:lnTo>
                  <a:lnTo>
                    <a:pt x="3267" y="1099"/>
                  </a:lnTo>
                  <a:lnTo>
                    <a:pt x="3299" y="1191"/>
                  </a:lnTo>
                  <a:lnTo>
                    <a:pt x="3325" y="1287"/>
                  </a:lnTo>
                  <a:lnTo>
                    <a:pt x="3345" y="1384"/>
                  </a:lnTo>
                  <a:lnTo>
                    <a:pt x="3361" y="1484"/>
                  </a:lnTo>
                  <a:lnTo>
                    <a:pt x="3370" y="1584"/>
                  </a:lnTo>
                  <a:lnTo>
                    <a:pt x="3373" y="1688"/>
                  </a:lnTo>
                  <a:lnTo>
                    <a:pt x="3370" y="1791"/>
                  </a:lnTo>
                  <a:lnTo>
                    <a:pt x="3361" y="1891"/>
                  </a:lnTo>
                  <a:lnTo>
                    <a:pt x="3345" y="1991"/>
                  </a:lnTo>
                  <a:lnTo>
                    <a:pt x="3325" y="2088"/>
                  </a:lnTo>
                  <a:lnTo>
                    <a:pt x="3299" y="2184"/>
                  </a:lnTo>
                  <a:lnTo>
                    <a:pt x="3267" y="2276"/>
                  </a:lnTo>
                  <a:lnTo>
                    <a:pt x="3230" y="2366"/>
                  </a:lnTo>
                  <a:lnTo>
                    <a:pt x="3189" y="2454"/>
                  </a:lnTo>
                  <a:lnTo>
                    <a:pt x="3142" y="2540"/>
                  </a:lnTo>
                  <a:lnTo>
                    <a:pt x="3092" y="2621"/>
                  </a:lnTo>
                  <a:lnTo>
                    <a:pt x="3036" y="2700"/>
                  </a:lnTo>
                  <a:lnTo>
                    <a:pt x="2976" y="2775"/>
                  </a:lnTo>
                  <a:lnTo>
                    <a:pt x="2912" y="2846"/>
                  </a:lnTo>
                  <a:lnTo>
                    <a:pt x="2845" y="2914"/>
                  </a:lnTo>
                  <a:lnTo>
                    <a:pt x="2773" y="2978"/>
                  </a:lnTo>
                  <a:lnTo>
                    <a:pt x="2698" y="3038"/>
                  </a:lnTo>
                  <a:lnTo>
                    <a:pt x="2619" y="3094"/>
                  </a:lnTo>
                  <a:lnTo>
                    <a:pt x="2537" y="3144"/>
                  </a:lnTo>
                  <a:lnTo>
                    <a:pt x="2453" y="3191"/>
                  </a:lnTo>
                  <a:lnTo>
                    <a:pt x="2365" y="3232"/>
                  </a:lnTo>
                  <a:lnTo>
                    <a:pt x="2275" y="3269"/>
                  </a:lnTo>
                  <a:lnTo>
                    <a:pt x="2182" y="3301"/>
                  </a:lnTo>
                  <a:lnTo>
                    <a:pt x="2087" y="3327"/>
                  </a:lnTo>
                  <a:lnTo>
                    <a:pt x="1989" y="3347"/>
                  </a:lnTo>
                  <a:lnTo>
                    <a:pt x="1890" y="3363"/>
                  </a:lnTo>
                  <a:lnTo>
                    <a:pt x="1790" y="3372"/>
                  </a:lnTo>
                  <a:lnTo>
                    <a:pt x="1686" y="3375"/>
                  </a:lnTo>
                  <a:lnTo>
                    <a:pt x="1583" y="3372"/>
                  </a:lnTo>
                  <a:lnTo>
                    <a:pt x="1483" y="3363"/>
                  </a:lnTo>
                  <a:lnTo>
                    <a:pt x="1383" y="3347"/>
                  </a:lnTo>
                  <a:lnTo>
                    <a:pt x="1286" y="3327"/>
                  </a:lnTo>
                  <a:lnTo>
                    <a:pt x="1191" y="3301"/>
                  </a:lnTo>
                  <a:lnTo>
                    <a:pt x="1098" y="3269"/>
                  </a:lnTo>
                  <a:lnTo>
                    <a:pt x="1008" y="3232"/>
                  </a:lnTo>
                  <a:lnTo>
                    <a:pt x="920" y="3191"/>
                  </a:lnTo>
                  <a:lnTo>
                    <a:pt x="835" y="3144"/>
                  </a:lnTo>
                  <a:lnTo>
                    <a:pt x="754" y="3094"/>
                  </a:lnTo>
                  <a:lnTo>
                    <a:pt x="675" y="3038"/>
                  </a:lnTo>
                  <a:lnTo>
                    <a:pt x="600" y="2978"/>
                  </a:lnTo>
                  <a:lnTo>
                    <a:pt x="528" y="2914"/>
                  </a:lnTo>
                  <a:lnTo>
                    <a:pt x="460" y="2846"/>
                  </a:lnTo>
                  <a:lnTo>
                    <a:pt x="397" y="2775"/>
                  </a:lnTo>
                  <a:lnTo>
                    <a:pt x="336" y="2700"/>
                  </a:lnTo>
                  <a:lnTo>
                    <a:pt x="281" y="2621"/>
                  </a:lnTo>
                  <a:lnTo>
                    <a:pt x="231" y="2540"/>
                  </a:lnTo>
                  <a:lnTo>
                    <a:pt x="184" y="2454"/>
                  </a:lnTo>
                  <a:lnTo>
                    <a:pt x="143" y="2366"/>
                  </a:lnTo>
                  <a:lnTo>
                    <a:pt x="106" y="2276"/>
                  </a:lnTo>
                  <a:lnTo>
                    <a:pt x="74" y="2184"/>
                  </a:lnTo>
                  <a:lnTo>
                    <a:pt x="48" y="2088"/>
                  </a:lnTo>
                  <a:lnTo>
                    <a:pt x="28" y="1991"/>
                  </a:lnTo>
                  <a:lnTo>
                    <a:pt x="12" y="1891"/>
                  </a:lnTo>
                  <a:lnTo>
                    <a:pt x="3" y="1791"/>
                  </a:lnTo>
                  <a:lnTo>
                    <a:pt x="0" y="1688"/>
                  </a:lnTo>
                  <a:lnTo>
                    <a:pt x="3" y="1584"/>
                  </a:lnTo>
                  <a:lnTo>
                    <a:pt x="12" y="1484"/>
                  </a:lnTo>
                  <a:lnTo>
                    <a:pt x="28" y="1384"/>
                  </a:lnTo>
                  <a:lnTo>
                    <a:pt x="48" y="1287"/>
                  </a:lnTo>
                  <a:lnTo>
                    <a:pt x="74" y="1191"/>
                  </a:lnTo>
                  <a:lnTo>
                    <a:pt x="106" y="1099"/>
                  </a:lnTo>
                  <a:lnTo>
                    <a:pt x="143" y="1009"/>
                  </a:lnTo>
                  <a:lnTo>
                    <a:pt x="184" y="920"/>
                  </a:lnTo>
                  <a:lnTo>
                    <a:pt x="231" y="836"/>
                  </a:lnTo>
                  <a:lnTo>
                    <a:pt x="281" y="754"/>
                  </a:lnTo>
                  <a:lnTo>
                    <a:pt x="336" y="675"/>
                  </a:lnTo>
                  <a:lnTo>
                    <a:pt x="397" y="600"/>
                  </a:lnTo>
                  <a:lnTo>
                    <a:pt x="460" y="529"/>
                  </a:lnTo>
                  <a:lnTo>
                    <a:pt x="528" y="461"/>
                  </a:lnTo>
                  <a:lnTo>
                    <a:pt x="600" y="397"/>
                  </a:lnTo>
                  <a:lnTo>
                    <a:pt x="675" y="338"/>
                  </a:lnTo>
                  <a:lnTo>
                    <a:pt x="754" y="282"/>
                  </a:lnTo>
                  <a:lnTo>
                    <a:pt x="835" y="231"/>
                  </a:lnTo>
                  <a:lnTo>
                    <a:pt x="920" y="184"/>
                  </a:lnTo>
                  <a:lnTo>
                    <a:pt x="1008" y="143"/>
                  </a:lnTo>
                  <a:lnTo>
                    <a:pt x="1098" y="106"/>
                  </a:lnTo>
                  <a:lnTo>
                    <a:pt x="1191" y="74"/>
                  </a:lnTo>
                  <a:lnTo>
                    <a:pt x="1286" y="48"/>
                  </a:lnTo>
                  <a:lnTo>
                    <a:pt x="1383" y="28"/>
                  </a:lnTo>
                  <a:lnTo>
                    <a:pt x="1483" y="12"/>
                  </a:lnTo>
                  <a:lnTo>
                    <a:pt x="1583" y="3"/>
                  </a:lnTo>
                  <a:lnTo>
                    <a:pt x="1686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486769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 57"/>
          <p:cNvSpPr/>
          <p:nvPr/>
        </p:nvSpPr>
        <p:spPr>
          <a:xfrm>
            <a:off x="3589782" y="864459"/>
            <a:ext cx="5012437" cy="79221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spc="-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1124618" y="2201722"/>
            <a:ext cx="2310065" cy="3830778"/>
            <a:chOff x="1124618" y="2201722"/>
            <a:chExt cx="2310065" cy="3830778"/>
          </a:xfrm>
        </p:grpSpPr>
        <p:sp>
          <p:nvSpPr>
            <p:cNvPr id="2" name="Rounded Rectangle 1"/>
            <p:cNvSpPr/>
            <p:nvPr/>
          </p:nvSpPr>
          <p:spPr>
            <a:xfrm>
              <a:off x="1124619" y="2201722"/>
              <a:ext cx="2310063" cy="3830778"/>
            </a:xfrm>
            <a:prstGeom prst="roundRect">
              <a:avLst>
                <a:gd name="adj" fmla="val 4572"/>
              </a:avLst>
            </a:prstGeom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46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>
              <a:noFill/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1124618" y="5094087"/>
              <a:ext cx="2310064" cy="5414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b="1" spc="-300" dirty="0">
                  <a:solidFill>
                    <a:schemeClr val="accent5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01</a:t>
              </a:r>
            </a:p>
          </p:txBody>
        </p:sp>
        <p:sp>
          <p:nvSpPr>
            <p:cNvPr id="54" name="Rectangle 53"/>
            <p:cNvSpPr/>
            <p:nvPr/>
          </p:nvSpPr>
          <p:spPr>
            <a:xfrm>
              <a:off x="1380950" y="3731147"/>
              <a:ext cx="1797400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This is a sample text. Insert your text here. 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3" name="Round Same Side Corner Rectangle 2"/>
            <p:cNvSpPr/>
            <p:nvPr/>
          </p:nvSpPr>
          <p:spPr>
            <a:xfrm>
              <a:off x="1124619" y="2201722"/>
              <a:ext cx="2310064" cy="830906"/>
            </a:xfrm>
            <a:prstGeom prst="round2SameRect">
              <a:avLst>
                <a:gd name="adj1" fmla="val 8831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Oval 3"/>
            <p:cNvSpPr/>
            <p:nvPr/>
          </p:nvSpPr>
          <p:spPr>
            <a:xfrm>
              <a:off x="1777605" y="2480266"/>
              <a:ext cx="997527" cy="97233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32" name="Group 4"/>
            <p:cNvGrpSpPr>
              <a:grpSpLocks noChangeAspect="1"/>
            </p:cNvGrpSpPr>
            <p:nvPr/>
          </p:nvGrpSpPr>
          <p:grpSpPr bwMode="auto">
            <a:xfrm>
              <a:off x="2055797" y="2739434"/>
              <a:ext cx="441142" cy="454001"/>
              <a:chOff x="3808" y="298"/>
              <a:chExt cx="892" cy="918"/>
            </a:xfrm>
            <a:solidFill>
              <a:schemeClr val="accent5"/>
            </a:solidFill>
          </p:grpSpPr>
          <p:sp>
            <p:nvSpPr>
              <p:cNvPr id="38" name="Freeform 6"/>
              <p:cNvSpPr>
                <a:spLocks noEditPoints="1"/>
              </p:cNvSpPr>
              <p:nvPr/>
            </p:nvSpPr>
            <p:spPr bwMode="auto">
              <a:xfrm>
                <a:off x="3808" y="298"/>
                <a:ext cx="892" cy="918"/>
              </a:xfrm>
              <a:custGeom>
                <a:avLst/>
                <a:gdLst>
                  <a:gd name="T0" fmla="*/ 1532 w 3567"/>
                  <a:gd name="T1" fmla="*/ 3201 h 3673"/>
                  <a:gd name="T2" fmla="*/ 1814 w 3567"/>
                  <a:gd name="T3" fmla="*/ 3413 h 3673"/>
                  <a:gd name="T4" fmla="*/ 2096 w 3567"/>
                  <a:gd name="T5" fmla="*/ 3084 h 3673"/>
                  <a:gd name="T6" fmla="*/ 2160 w 3567"/>
                  <a:gd name="T7" fmla="*/ 2441 h 3673"/>
                  <a:gd name="T8" fmla="*/ 1309 w 3567"/>
                  <a:gd name="T9" fmla="*/ 2530 h 3673"/>
                  <a:gd name="T10" fmla="*/ 2560 w 3567"/>
                  <a:gd name="T11" fmla="*/ 2161 h 3673"/>
                  <a:gd name="T12" fmla="*/ 2776 w 3567"/>
                  <a:gd name="T13" fmla="*/ 2811 h 3673"/>
                  <a:gd name="T14" fmla="*/ 3226 w 3567"/>
                  <a:gd name="T15" fmla="*/ 2861 h 3673"/>
                  <a:gd name="T16" fmla="*/ 3311 w 3567"/>
                  <a:gd name="T17" fmla="*/ 2757 h 3673"/>
                  <a:gd name="T18" fmla="*/ 3098 w 3567"/>
                  <a:gd name="T19" fmla="*/ 2361 h 3673"/>
                  <a:gd name="T20" fmla="*/ 680 w 3567"/>
                  <a:gd name="T21" fmla="*/ 2130 h 3673"/>
                  <a:gd name="T22" fmla="*/ 305 w 3567"/>
                  <a:gd name="T23" fmla="*/ 2606 h 3673"/>
                  <a:gd name="T24" fmla="*/ 268 w 3567"/>
                  <a:gd name="T25" fmla="*/ 2822 h 3673"/>
                  <a:gd name="T26" fmla="*/ 551 w 3567"/>
                  <a:gd name="T27" fmla="*/ 2862 h 3673"/>
                  <a:gd name="T28" fmla="*/ 1065 w 3567"/>
                  <a:gd name="T29" fmla="*/ 2606 h 3673"/>
                  <a:gd name="T30" fmla="*/ 1555 w 3567"/>
                  <a:gd name="T31" fmla="*/ 1443 h 3673"/>
                  <a:gd name="T32" fmla="*/ 1437 w 3567"/>
                  <a:gd name="T33" fmla="*/ 2154 h 3673"/>
                  <a:gd name="T34" fmla="*/ 2317 w 3567"/>
                  <a:gd name="T35" fmla="*/ 1932 h 3673"/>
                  <a:gd name="T36" fmla="*/ 1324 w 3567"/>
                  <a:gd name="T37" fmla="*/ 1062 h 3673"/>
                  <a:gd name="T38" fmla="*/ 2244 w 3567"/>
                  <a:gd name="T39" fmla="*/ 1062 h 3673"/>
                  <a:gd name="T40" fmla="*/ 3114 w 3567"/>
                  <a:gd name="T41" fmla="*/ 802 h 3673"/>
                  <a:gd name="T42" fmla="*/ 2559 w 3567"/>
                  <a:gd name="T43" fmla="*/ 931 h 3673"/>
                  <a:gd name="T44" fmla="*/ 2824 w 3567"/>
                  <a:gd name="T45" fmla="*/ 1604 h 3673"/>
                  <a:gd name="T46" fmla="*/ 3238 w 3567"/>
                  <a:gd name="T47" fmla="*/ 1110 h 3673"/>
                  <a:gd name="T48" fmla="*/ 3303 w 3567"/>
                  <a:gd name="T49" fmla="*/ 856 h 3673"/>
                  <a:gd name="T50" fmla="*/ 438 w 3567"/>
                  <a:gd name="T51" fmla="*/ 802 h 3673"/>
                  <a:gd name="T52" fmla="*/ 260 w 3567"/>
                  <a:gd name="T53" fmla="*/ 865 h 3673"/>
                  <a:gd name="T54" fmla="*/ 358 w 3567"/>
                  <a:gd name="T55" fmla="*/ 1157 h 3673"/>
                  <a:gd name="T56" fmla="*/ 812 w 3567"/>
                  <a:gd name="T57" fmla="*/ 1667 h 3673"/>
                  <a:gd name="T58" fmla="*/ 927 w 3567"/>
                  <a:gd name="T59" fmla="*/ 903 h 3673"/>
                  <a:gd name="T60" fmla="*/ 1784 w 3567"/>
                  <a:gd name="T61" fmla="*/ 257 h 3673"/>
                  <a:gd name="T62" fmla="*/ 1502 w 3567"/>
                  <a:gd name="T63" fmla="*/ 527 h 3673"/>
                  <a:gd name="T64" fmla="*/ 2048 w 3567"/>
                  <a:gd name="T65" fmla="*/ 870 h 3673"/>
                  <a:gd name="T66" fmla="*/ 1940 w 3567"/>
                  <a:gd name="T67" fmla="*/ 342 h 3673"/>
                  <a:gd name="T68" fmla="*/ 1888 w 3567"/>
                  <a:gd name="T69" fmla="*/ 13 h 3673"/>
                  <a:gd name="T70" fmla="*/ 2267 w 3567"/>
                  <a:gd name="T71" fmla="*/ 362 h 3673"/>
                  <a:gd name="T72" fmla="*/ 2717 w 3567"/>
                  <a:gd name="T73" fmla="*/ 611 h 3673"/>
                  <a:gd name="T74" fmla="*/ 3275 w 3567"/>
                  <a:gd name="T75" fmla="*/ 563 h 3673"/>
                  <a:gd name="T76" fmla="*/ 3538 w 3567"/>
                  <a:gd name="T77" fmla="*/ 755 h 3673"/>
                  <a:gd name="T78" fmla="*/ 3497 w 3567"/>
                  <a:gd name="T79" fmla="*/ 1164 h 3673"/>
                  <a:gd name="T80" fmla="*/ 3027 w 3567"/>
                  <a:gd name="T81" fmla="*/ 1765 h 3673"/>
                  <a:gd name="T82" fmla="*/ 3429 w 3567"/>
                  <a:gd name="T83" fmla="*/ 2385 h 3673"/>
                  <a:gd name="T84" fmla="*/ 3559 w 3567"/>
                  <a:gd name="T85" fmla="*/ 2854 h 3673"/>
                  <a:gd name="T86" fmla="*/ 3368 w 3567"/>
                  <a:gd name="T87" fmla="*/ 3079 h 3673"/>
                  <a:gd name="T88" fmla="*/ 2832 w 3567"/>
                  <a:gd name="T89" fmla="*/ 3091 h 3673"/>
                  <a:gd name="T90" fmla="*/ 2300 w 3567"/>
                  <a:gd name="T91" fmla="*/ 3248 h 3673"/>
                  <a:gd name="T92" fmla="*/ 1937 w 3567"/>
                  <a:gd name="T93" fmla="*/ 3643 h 3673"/>
                  <a:gd name="T94" fmla="*/ 1494 w 3567"/>
                  <a:gd name="T95" fmla="*/ 3557 h 3673"/>
                  <a:gd name="T96" fmla="*/ 1179 w 3567"/>
                  <a:gd name="T97" fmla="*/ 3039 h 3673"/>
                  <a:gd name="T98" fmla="*/ 514 w 3567"/>
                  <a:gd name="T99" fmla="*/ 3122 h 3673"/>
                  <a:gd name="T100" fmla="*/ 91 w 3567"/>
                  <a:gd name="T101" fmla="*/ 3006 h 3673"/>
                  <a:gd name="T102" fmla="*/ 0 w 3567"/>
                  <a:gd name="T103" fmla="*/ 2775 h 3673"/>
                  <a:gd name="T104" fmla="*/ 229 w 3567"/>
                  <a:gd name="T105" fmla="*/ 2255 h 3673"/>
                  <a:gd name="T106" fmla="*/ 402 w 3567"/>
                  <a:gd name="T107" fmla="*/ 1623 h 3673"/>
                  <a:gd name="T108" fmla="*/ 25 w 3567"/>
                  <a:gd name="T109" fmla="*/ 1048 h 3673"/>
                  <a:gd name="T110" fmla="*/ 44 w 3567"/>
                  <a:gd name="T111" fmla="*/ 728 h 3673"/>
                  <a:gd name="T112" fmla="*/ 343 w 3567"/>
                  <a:gd name="T113" fmla="*/ 555 h 3673"/>
                  <a:gd name="T114" fmla="*/ 924 w 3567"/>
                  <a:gd name="T115" fmla="*/ 631 h 3673"/>
                  <a:gd name="T116" fmla="*/ 1336 w 3567"/>
                  <a:gd name="T117" fmla="*/ 303 h 3673"/>
                  <a:gd name="T118" fmla="*/ 1731 w 3567"/>
                  <a:gd name="T119" fmla="*/ 3 h 36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567" h="3673">
                    <a:moveTo>
                      <a:pt x="1784" y="2666"/>
                    </a:moveTo>
                    <a:lnTo>
                      <a:pt x="1651" y="2737"/>
                    </a:lnTo>
                    <a:lnTo>
                      <a:pt x="1520" y="2803"/>
                    </a:lnTo>
                    <a:lnTo>
                      <a:pt x="1388" y="2864"/>
                    </a:lnTo>
                    <a:lnTo>
                      <a:pt x="1415" y="2943"/>
                    </a:lnTo>
                    <a:lnTo>
                      <a:pt x="1442" y="3016"/>
                    </a:lnTo>
                    <a:lnTo>
                      <a:pt x="1471" y="3084"/>
                    </a:lnTo>
                    <a:lnTo>
                      <a:pt x="1502" y="3146"/>
                    </a:lnTo>
                    <a:lnTo>
                      <a:pt x="1532" y="3201"/>
                    </a:lnTo>
                    <a:lnTo>
                      <a:pt x="1564" y="3251"/>
                    </a:lnTo>
                    <a:lnTo>
                      <a:pt x="1596" y="3294"/>
                    </a:lnTo>
                    <a:lnTo>
                      <a:pt x="1627" y="3331"/>
                    </a:lnTo>
                    <a:lnTo>
                      <a:pt x="1660" y="3361"/>
                    </a:lnTo>
                    <a:lnTo>
                      <a:pt x="1691" y="3385"/>
                    </a:lnTo>
                    <a:lnTo>
                      <a:pt x="1723" y="3403"/>
                    </a:lnTo>
                    <a:lnTo>
                      <a:pt x="1754" y="3413"/>
                    </a:lnTo>
                    <a:lnTo>
                      <a:pt x="1784" y="3416"/>
                    </a:lnTo>
                    <a:lnTo>
                      <a:pt x="1814" y="3413"/>
                    </a:lnTo>
                    <a:lnTo>
                      <a:pt x="1844" y="3403"/>
                    </a:lnTo>
                    <a:lnTo>
                      <a:pt x="1876" y="3385"/>
                    </a:lnTo>
                    <a:lnTo>
                      <a:pt x="1908" y="3361"/>
                    </a:lnTo>
                    <a:lnTo>
                      <a:pt x="1940" y="3331"/>
                    </a:lnTo>
                    <a:lnTo>
                      <a:pt x="1972" y="3294"/>
                    </a:lnTo>
                    <a:lnTo>
                      <a:pt x="2004" y="3251"/>
                    </a:lnTo>
                    <a:lnTo>
                      <a:pt x="2035" y="3201"/>
                    </a:lnTo>
                    <a:lnTo>
                      <a:pt x="2066" y="3146"/>
                    </a:lnTo>
                    <a:lnTo>
                      <a:pt x="2096" y="3084"/>
                    </a:lnTo>
                    <a:lnTo>
                      <a:pt x="2125" y="3016"/>
                    </a:lnTo>
                    <a:lnTo>
                      <a:pt x="2153" y="2943"/>
                    </a:lnTo>
                    <a:lnTo>
                      <a:pt x="2179" y="2864"/>
                    </a:lnTo>
                    <a:lnTo>
                      <a:pt x="2048" y="2803"/>
                    </a:lnTo>
                    <a:lnTo>
                      <a:pt x="1916" y="2737"/>
                    </a:lnTo>
                    <a:lnTo>
                      <a:pt x="1784" y="2666"/>
                    </a:lnTo>
                    <a:close/>
                    <a:moveTo>
                      <a:pt x="2285" y="2358"/>
                    </a:moveTo>
                    <a:lnTo>
                      <a:pt x="2273" y="2366"/>
                    </a:lnTo>
                    <a:lnTo>
                      <a:pt x="2160" y="2441"/>
                    </a:lnTo>
                    <a:lnTo>
                      <a:pt x="2044" y="2513"/>
                    </a:lnTo>
                    <a:lnTo>
                      <a:pt x="2145" y="2564"/>
                    </a:lnTo>
                    <a:lnTo>
                      <a:pt x="2244" y="2612"/>
                    </a:lnTo>
                    <a:lnTo>
                      <a:pt x="2259" y="2530"/>
                    </a:lnTo>
                    <a:lnTo>
                      <a:pt x="2273" y="2446"/>
                    </a:lnTo>
                    <a:lnTo>
                      <a:pt x="2285" y="2358"/>
                    </a:lnTo>
                    <a:close/>
                    <a:moveTo>
                      <a:pt x="1282" y="2358"/>
                    </a:moveTo>
                    <a:lnTo>
                      <a:pt x="1294" y="2446"/>
                    </a:lnTo>
                    <a:lnTo>
                      <a:pt x="1309" y="2530"/>
                    </a:lnTo>
                    <a:lnTo>
                      <a:pt x="1324" y="2612"/>
                    </a:lnTo>
                    <a:lnTo>
                      <a:pt x="1422" y="2564"/>
                    </a:lnTo>
                    <a:lnTo>
                      <a:pt x="1523" y="2513"/>
                    </a:lnTo>
                    <a:lnTo>
                      <a:pt x="1409" y="2441"/>
                    </a:lnTo>
                    <a:lnTo>
                      <a:pt x="1295" y="2366"/>
                    </a:lnTo>
                    <a:lnTo>
                      <a:pt x="1282" y="2358"/>
                    </a:lnTo>
                    <a:close/>
                    <a:moveTo>
                      <a:pt x="2757" y="2006"/>
                    </a:moveTo>
                    <a:lnTo>
                      <a:pt x="2660" y="2083"/>
                    </a:lnTo>
                    <a:lnTo>
                      <a:pt x="2560" y="2161"/>
                    </a:lnTo>
                    <a:lnTo>
                      <a:pt x="2550" y="2274"/>
                    </a:lnTo>
                    <a:lnTo>
                      <a:pt x="2538" y="2387"/>
                    </a:lnTo>
                    <a:lnTo>
                      <a:pt x="2522" y="2498"/>
                    </a:lnTo>
                    <a:lnTo>
                      <a:pt x="2503" y="2606"/>
                    </a:lnTo>
                    <a:lnTo>
                      <a:pt x="2481" y="2712"/>
                    </a:lnTo>
                    <a:lnTo>
                      <a:pt x="2559" y="2741"/>
                    </a:lnTo>
                    <a:lnTo>
                      <a:pt x="2634" y="2768"/>
                    </a:lnTo>
                    <a:lnTo>
                      <a:pt x="2707" y="2791"/>
                    </a:lnTo>
                    <a:lnTo>
                      <a:pt x="2776" y="2811"/>
                    </a:lnTo>
                    <a:lnTo>
                      <a:pt x="2842" y="2828"/>
                    </a:lnTo>
                    <a:lnTo>
                      <a:pt x="2904" y="2843"/>
                    </a:lnTo>
                    <a:lnTo>
                      <a:pt x="2962" y="2854"/>
                    </a:lnTo>
                    <a:lnTo>
                      <a:pt x="3017" y="2862"/>
                    </a:lnTo>
                    <a:lnTo>
                      <a:pt x="3068" y="2867"/>
                    </a:lnTo>
                    <a:lnTo>
                      <a:pt x="3114" y="2870"/>
                    </a:lnTo>
                    <a:lnTo>
                      <a:pt x="3155" y="2870"/>
                    </a:lnTo>
                    <a:lnTo>
                      <a:pt x="3193" y="2866"/>
                    </a:lnTo>
                    <a:lnTo>
                      <a:pt x="3226" y="2861"/>
                    </a:lnTo>
                    <a:lnTo>
                      <a:pt x="3254" y="2852"/>
                    </a:lnTo>
                    <a:lnTo>
                      <a:pt x="3277" y="2840"/>
                    </a:lnTo>
                    <a:lnTo>
                      <a:pt x="3295" y="2826"/>
                    </a:lnTo>
                    <a:lnTo>
                      <a:pt x="3299" y="2822"/>
                    </a:lnTo>
                    <a:lnTo>
                      <a:pt x="3303" y="2816"/>
                    </a:lnTo>
                    <a:lnTo>
                      <a:pt x="3307" y="2807"/>
                    </a:lnTo>
                    <a:lnTo>
                      <a:pt x="3310" y="2794"/>
                    </a:lnTo>
                    <a:lnTo>
                      <a:pt x="3312" y="2778"/>
                    </a:lnTo>
                    <a:lnTo>
                      <a:pt x="3311" y="2757"/>
                    </a:lnTo>
                    <a:lnTo>
                      <a:pt x="3305" y="2723"/>
                    </a:lnTo>
                    <a:lnTo>
                      <a:pt x="3295" y="2687"/>
                    </a:lnTo>
                    <a:lnTo>
                      <a:pt x="3281" y="2649"/>
                    </a:lnTo>
                    <a:lnTo>
                      <a:pt x="3262" y="2606"/>
                    </a:lnTo>
                    <a:lnTo>
                      <a:pt x="3238" y="2562"/>
                    </a:lnTo>
                    <a:lnTo>
                      <a:pt x="3209" y="2516"/>
                    </a:lnTo>
                    <a:lnTo>
                      <a:pt x="3176" y="2466"/>
                    </a:lnTo>
                    <a:lnTo>
                      <a:pt x="3139" y="2414"/>
                    </a:lnTo>
                    <a:lnTo>
                      <a:pt x="3098" y="2361"/>
                    </a:lnTo>
                    <a:lnTo>
                      <a:pt x="3052" y="2306"/>
                    </a:lnTo>
                    <a:lnTo>
                      <a:pt x="3001" y="2249"/>
                    </a:lnTo>
                    <a:lnTo>
                      <a:pt x="2946" y="2190"/>
                    </a:lnTo>
                    <a:lnTo>
                      <a:pt x="2887" y="2130"/>
                    </a:lnTo>
                    <a:lnTo>
                      <a:pt x="2824" y="2068"/>
                    </a:lnTo>
                    <a:lnTo>
                      <a:pt x="2757" y="2006"/>
                    </a:lnTo>
                    <a:close/>
                    <a:moveTo>
                      <a:pt x="812" y="2006"/>
                    </a:moveTo>
                    <a:lnTo>
                      <a:pt x="743" y="2068"/>
                    </a:lnTo>
                    <a:lnTo>
                      <a:pt x="680" y="2130"/>
                    </a:lnTo>
                    <a:lnTo>
                      <a:pt x="621" y="2190"/>
                    </a:lnTo>
                    <a:lnTo>
                      <a:pt x="567" y="2249"/>
                    </a:lnTo>
                    <a:lnTo>
                      <a:pt x="516" y="2306"/>
                    </a:lnTo>
                    <a:lnTo>
                      <a:pt x="470" y="2361"/>
                    </a:lnTo>
                    <a:lnTo>
                      <a:pt x="428" y="2414"/>
                    </a:lnTo>
                    <a:lnTo>
                      <a:pt x="391" y="2466"/>
                    </a:lnTo>
                    <a:lnTo>
                      <a:pt x="358" y="2516"/>
                    </a:lnTo>
                    <a:lnTo>
                      <a:pt x="330" y="2562"/>
                    </a:lnTo>
                    <a:lnTo>
                      <a:pt x="305" y="2606"/>
                    </a:lnTo>
                    <a:lnTo>
                      <a:pt x="286" y="2649"/>
                    </a:lnTo>
                    <a:lnTo>
                      <a:pt x="272" y="2687"/>
                    </a:lnTo>
                    <a:lnTo>
                      <a:pt x="262" y="2723"/>
                    </a:lnTo>
                    <a:lnTo>
                      <a:pt x="256" y="2757"/>
                    </a:lnTo>
                    <a:lnTo>
                      <a:pt x="256" y="2778"/>
                    </a:lnTo>
                    <a:lnTo>
                      <a:pt x="257" y="2794"/>
                    </a:lnTo>
                    <a:lnTo>
                      <a:pt x="260" y="2807"/>
                    </a:lnTo>
                    <a:lnTo>
                      <a:pt x="265" y="2816"/>
                    </a:lnTo>
                    <a:lnTo>
                      <a:pt x="268" y="2822"/>
                    </a:lnTo>
                    <a:lnTo>
                      <a:pt x="273" y="2826"/>
                    </a:lnTo>
                    <a:lnTo>
                      <a:pt x="291" y="2840"/>
                    </a:lnTo>
                    <a:lnTo>
                      <a:pt x="313" y="2852"/>
                    </a:lnTo>
                    <a:lnTo>
                      <a:pt x="341" y="2861"/>
                    </a:lnTo>
                    <a:lnTo>
                      <a:pt x="375" y="2866"/>
                    </a:lnTo>
                    <a:lnTo>
                      <a:pt x="412" y="2870"/>
                    </a:lnTo>
                    <a:lnTo>
                      <a:pt x="453" y="2870"/>
                    </a:lnTo>
                    <a:lnTo>
                      <a:pt x="501" y="2867"/>
                    </a:lnTo>
                    <a:lnTo>
                      <a:pt x="551" y="2862"/>
                    </a:lnTo>
                    <a:lnTo>
                      <a:pt x="605" y="2854"/>
                    </a:lnTo>
                    <a:lnTo>
                      <a:pt x="663" y="2843"/>
                    </a:lnTo>
                    <a:lnTo>
                      <a:pt x="725" y="2828"/>
                    </a:lnTo>
                    <a:lnTo>
                      <a:pt x="791" y="2811"/>
                    </a:lnTo>
                    <a:lnTo>
                      <a:pt x="860" y="2791"/>
                    </a:lnTo>
                    <a:lnTo>
                      <a:pt x="933" y="2768"/>
                    </a:lnTo>
                    <a:lnTo>
                      <a:pt x="1008" y="2741"/>
                    </a:lnTo>
                    <a:lnTo>
                      <a:pt x="1086" y="2712"/>
                    </a:lnTo>
                    <a:lnTo>
                      <a:pt x="1065" y="2606"/>
                    </a:lnTo>
                    <a:lnTo>
                      <a:pt x="1046" y="2498"/>
                    </a:lnTo>
                    <a:lnTo>
                      <a:pt x="1030" y="2387"/>
                    </a:lnTo>
                    <a:lnTo>
                      <a:pt x="1017" y="2274"/>
                    </a:lnTo>
                    <a:lnTo>
                      <a:pt x="1007" y="2161"/>
                    </a:lnTo>
                    <a:lnTo>
                      <a:pt x="907" y="2083"/>
                    </a:lnTo>
                    <a:lnTo>
                      <a:pt x="812" y="2006"/>
                    </a:lnTo>
                    <a:close/>
                    <a:moveTo>
                      <a:pt x="1784" y="1302"/>
                    </a:moveTo>
                    <a:lnTo>
                      <a:pt x="1670" y="1369"/>
                    </a:lnTo>
                    <a:lnTo>
                      <a:pt x="1555" y="1443"/>
                    </a:lnTo>
                    <a:lnTo>
                      <a:pt x="1437" y="1519"/>
                    </a:lnTo>
                    <a:lnTo>
                      <a:pt x="1344" y="1583"/>
                    </a:lnTo>
                    <a:lnTo>
                      <a:pt x="1254" y="1648"/>
                    </a:lnTo>
                    <a:lnTo>
                      <a:pt x="1251" y="1740"/>
                    </a:lnTo>
                    <a:lnTo>
                      <a:pt x="1250" y="1836"/>
                    </a:lnTo>
                    <a:lnTo>
                      <a:pt x="1251" y="1932"/>
                    </a:lnTo>
                    <a:lnTo>
                      <a:pt x="1254" y="2025"/>
                    </a:lnTo>
                    <a:lnTo>
                      <a:pt x="1344" y="2090"/>
                    </a:lnTo>
                    <a:lnTo>
                      <a:pt x="1437" y="2154"/>
                    </a:lnTo>
                    <a:lnTo>
                      <a:pt x="1555" y="2231"/>
                    </a:lnTo>
                    <a:lnTo>
                      <a:pt x="1670" y="2303"/>
                    </a:lnTo>
                    <a:lnTo>
                      <a:pt x="1784" y="2371"/>
                    </a:lnTo>
                    <a:lnTo>
                      <a:pt x="1898" y="2303"/>
                    </a:lnTo>
                    <a:lnTo>
                      <a:pt x="2014" y="2231"/>
                    </a:lnTo>
                    <a:lnTo>
                      <a:pt x="2130" y="2154"/>
                    </a:lnTo>
                    <a:lnTo>
                      <a:pt x="2223" y="2090"/>
                    </a:lnTo>
                    <a:lnTo>
                      <a:pt x="2313" y="2025"/>
                    </a:lnTo>
                    <a:lnTo>
                      <a:pt x="2317" y="1932"/>
                    </a:lnTo>
                    <a:lnTo>
                      <a:pt x="2318" y="1836"/>
                    </a:lnTo>
                    <a:lnTo>
                      <a:pt x="2317" y="1740"/>
                    </a:lnTo>
                    <a:lnTo>
                      <a:pt x="2313" y="1648"/>
                    </a:lnTo>
                    <a:lnTo>
                      <a:pt x="2223" y="1583"/>
                    </a:lnTo>
                    <a:lnTo>
                      <a:pt x="2130" y="1519"/>
                    </a:lnTo>
                    <a:lnTo>
                      <a:pt x="2014" y="1443"/>
                    </a:lnTo>
                    <a:lnTo>
                      <a:pt x="1898" y="1369"/>
                    </a:lnTo>
                    <a:lnTo>
                      <a:pt x="1784" y="1302"/>
                    </a:lnTo>
                    <a:close/>
                    <a:moveTo>
                      <a:pt x="1324" y="1062"/>
                    </a:moveTo>
                    <a:lnTo>
                      <a:pt x="1309" y="1143"/>
                    </a:lnTo>
                    <a:lnTo>
                      <a:pt x="1294" y="1227"/>
                    </a:lnTo>
                    <a:lnTo>
                      <a:pt x="1282" y="1315"/>
                    </a:lnTo>
                    <a:lnTo>
                      <a:pt x="1294" y="1306"/>
                    </a:lnTo>
                    <a:lnTo>
                      <a:pt x="1409" y="1232"/>
                    </a:lnTo>
                    <a:lnTo>
                      <a:pt x="1524" y="1158"/>
                    </a:lnTo>
                    <a:lnTo>
                      <a:pt x="1422" y="1108"/>
                    </a:lnTo>
                    <a:lnTo>
                      <a:pt x="1324" y="1062"/>
                    </a:lnTo>
                    <a:close/>
                    <a:moveTo>
                      <a:pt x="2244" y="1062"/>
                    </a:moveTo>
                    <a:lnTo>
                      <a:pt x="2145" y="1108"/>
                    </a:lnTo>
                    <a:lnTo>
                      <a:pt x="2044" y="1158"/>
                    </a:lnTo>
                    <a:lnTo>
                      <a:pt x="2160" y="1232"/>
                    </a:lnTo>
                    <a:lnTo>
                      <a:pt x="2273" y="1306"/>
                    </a:lnTo>
                    <a:lnTo>
                      <a:pt x="2285" y="1315"/>
                    </a:lnTo>
                    <a:lnTo>
                      <a:pt x="2273" y="1227"/>
                    </a:lnTo>
                    <a:lnTo>
                      <a:pt x="2259" y="1143"/>
                    </a:lnTo>
                    <a:lnTo>
                      <a:pt x="2244" y="1062"/>
                    </a:lnTo>
                    <a:close/>
                    <a:moveTo>
                      <a:pt x="3114" y="802"/>
                    </a:moveTo>
                    <a:lnTo>
                      <a:pt x="3068" y="806"/>
                    </a:lnTo>
                    <a:lnTo>
                      <a:pt x="3017" y="810"/>
                    </a:lnTo>
                    <a:lnTo>
                      <a:pt x="2962" y="819"/>
                    </a:lnTo>
                    <a:lnTo>
                      <a:pt x="2904" y="830"/>
                    </a:lnTo>
                    <a:lnTo>
                      <a:pt x="2842" y="844"/>
                    </a:lnTo>
                    <a:lnTo>
                      <a:pt x="2776" y="861"/>
                    </a:lnTo>
                    <a:lnTo>
                      <a:pt x="2707" y="881"/>
                    </a:lnTo>
                    <a:lnTo>
                      <a:pt x="2634" y="905"/>
                    </a:lnTo>
                    <a:lnTo>
                      <a:pt x="2559" y="931"/>
                    </a:lnTo>
                    <a:lnTo>
                      <a:pt x="2481" y="960"/>
                    </a:lnTo>
                    <a:lnTo>
                      <a:pt x="2503" y="1066"/>
                    </a:lnTo>
                    <a:lnTo>
                      <a:pt x="2522" y="1175"/>
                    </a:lnTo>
                    <a:lnTo>
                      <a:pt x="2538" y="1286"/>
                    </a:lnTo>
                    <a:lnTo>
                      <a:pt x="2550" y="1399"/>
                    </a:lnTo>
                    <a:lnTo>
                      <a:pt x="2560" y="1511"/>
                    </a:lnTo>
                    <a:lnTo>
                      <a:pt x="2660" y="1589"/>
                    </a:lnTo>
                    <a:lnTo>
                      <a:pt x="2757" y="1667"/>
                    </a:lnTo>
                    <a:lnTo>
                      <a:pt x="2824" y="1604"/>
                    </a:lnTo>
                    <a:lnTo>
                      <a:pt x="2887" y="1543"/>
                    </a:lnTo>
                    <a:lnTo>
                      <a:pt x="2946" y="1482"/>
                    </a:lnTo>
                    <a:lnTo>
                      <a:pt x="3001" y="1423"/>
                    </a:lnTo>
                    <a:lnTo>
                      <a:pt x="3052" y="1367"/>
                    </a:lnTo>
                    <a:lnTo>
                      <a:pt x="3098" y="1312"/>
                    </a:lnTo>
                    <a:lnTo>
                      <a:pt x="3139" y="1258"/>
                    </a:lnTo>
                    <a:lnTo>
                      <a:pt x="3176" y="1207"/>
                    </a:lnTo>
                    <a:lnTo>
                      <a:pt x="3209" y="1157"/>
                    </a:lnTo>
                    <a:lnTo>
                      <a:pt x="3238" y="1110"/>
                    </a:lnTo>
                    <a:lnTo>
                      <a:pt x="3262" y="1066"/>
                    </a:lnTo>
                    <a:lnTo>
                      <a:pt x="3281" y="1024"/>
                    </a:lnTo>
                    <a:lnTo>
                      <a:pt x="3295" y="985"/>
                    </a:lnTo>
                    <a:lnTo>
                      <a:pt x="3305" y="949"/>
                    </a:lnTo>
                    <a:lnTo>
                      <a:pt x="3311" y="916"/>
                    </a:lnTo>
                    <a:lnTo>
                      <a:pt x="3312" y="895"/>
                    </a:lnTo>
                    <a:lnTo>
                      <a:pt x="3310" y="878"/>
                    </a:lnTo>
                    <a:lnTo>
                      <a:pt x="3307" y="865"/>
                    </a:lnTo>
                    <a:lnTo>
                      <a:pt x="3303" y="856"/>
                    </a:lnTo>
                    <a:lnTo>
                      <a:pt x="3299" y="851"/>
                    </a:lnTo>
                    <a:lnTo>
                      <a:pt x="3295" y="847"/>
                    </a:lnTo>
                    <a:lnTo>
                      <a:pt x="3277" y="833"/>
                    </a:lnTo>
                    <a:lnTo>
                      <a:pt x="3254" y="821"/>
                    </a:lnTo>
                    <a:lnTo>
                      <a:pt x="3226" y="812"/>
                    </a:lnTo>
                    <a:lnTo>
                      <a:pt x="3193" y="807"/>
                    </a:lnTo>
                    <a:lnTo>
                      <a:pt x="3155" y="803"/>
                    </a:lnTo>
                    <a:lnTo>
                      <a:pt x="3114" y="802"/>
                    </a:lnTo>
                    <a:close/>
                    <a:moveTo>
                      <a:pt x="438" y="802"/>
                    </a:moveTo>
                    <a:lnTo>
                      <a:pt x="401" y="803"/>
                    </a:lnTo>
                    <a:lnTo>
                      <a:pt x="366" y="808"/>
                    </a:lnTo>
                    <a:lnTo>
                      <a:pt x="337" y="814"/>
                    </a:lnTo>
                    <a:lnTo>
                      <a:pt x="311" y="823"/>
                    </a:lnTo>
                    <a:lnTo>
                      <a:pt x="290" y="834"/>
                    </a:lnTo>
                    <a:lnTo>
                      <a:pt x="273" y="847"/>
                    </a:lnTo>
                    <a:lnTo>
                      <a:pt x="268" y="851"/>
                    </a:lnTo>
                    <a:lnTo>
                      <a:pt x="265" y="856"/>
                    </a:lnTo>
                    <a:lnTo>
                      <a:pt x="260" y="865"/>
                    </a:lnTo>
                    <a:lnTo>
                      <a:pt x="257" y="878"/>
                    </a:lnTo>
                    <a:lnTo>
                      <a:pt x="256" y="895"/>
                    </a:lnTo>
                    <a:lnTo>
                      <a:pt x="256" y="916"/>
                    </a:lnTo>
                    <a:lnTo>
                      <a:pt x="262" y="949"/>
                    </a:lnTo>
                    <a:lnTo>
                      <a:pt x="272" y="985"/>
                    </a:lnTo>
                    <a:lnTo>
                      <a:pt x="286" y="1024"/>
                    </a:lnTo>
                    <a:lnTo>
                      <a:pt x="305" y="1066"/>
                    </a:lnTo>
                    <a:lnTo>
                      <a:pt x="330" y="1110"/>
                    </a:lnTo>
                    <a:lnTo>
                      <a:pt x="358" y="1157"/>
                    </a:lnTo>
                    <a:lnTo>
                      <a:pt x="391" y="1207"/>
                    </a:lnTo>
                    <a:lnTo>
                      <a:pt x="428" y="1258"/>
                    </a:lnTo>
                    <a:lnTo>
                      <a:pt x="470" y="1312"/>
                    </a:lnTo>
                    <a:lnTo>
                      <a:pt x="516" y="1367"/>
                    </a:lnTo>
                    <a:lnTo>
                      <a:pt x="567" y="1423"/>
                    </a:lnTo>
                    <a:lnTo>
                      <a:pt x="621" y="1482"/>
                    </a:lnTo>
                    <a:lnTo>
                      <a:pt x="680" y="1543"/>
                    </a:lnTo>
                    <a:lnTo>
                      <a:pt x="743" y="1604"/>
                    </a:lnTo>
                    <a:lnTo>
                      <a:pt x="812" y="1667"/>
                    </a:lnTo>
                    <a:lnTo>
                      <a:pt x="907" y="1589"/>
                    </a:lnTo>
                    <a:lnTo>
                      <a:pt x="1007" y="1511"/>
                    </a:lnTo>
                    <a:lnTo>
                      <a:pt x="1017" y="1399"/>
                    </a:lnTo>
                    <a:lnTo>
                      <a:pt x="1030" y="1286"/>
                    </a:lnTo>
                    <a:lnTo>
                      <a:pt x="1046" y="1175"/>
                    </a:lnTo>
                    <a:lnTo>
                      <a:pt x="1065" y="1066"/>
                    </a:lnTo>
                    <a:lnTo>
                      <a:pt x="1086" y="960"/>
                    </a:lnTo>
                    <a:lnTo>
                      <a:pt x="1006" y="930"/>
                    </a:lnTo>
                    <a:lnTo>
                      <a:pt x="927" y="903"/>
                    </a:lnTo>
                    <a:lnTo>
                      <a:pt x="853" y="879"/>
                    </a:lnTo>
                    <a:lnTo>
                      <a:pt x="781" y="859"/>
                    </a:lnTo>
                    <a:lnTo>
                      <a:pt x="714" y="842"/>
                    </a:lnTo>
                    <a:lnTo>
                      <a:pt x="651" y="827"/>
                    </a:lnTo>
                    <a:lnTo>
                      <a:pt x="592" y="816"/>
                    </a:lnTo>
                    <a:lnTo>
                      <a:pt x="535" y="809"/>
                    </a:lnTo>
                    <a:lnTo>
                      <a:pt x="485" y="803"/>
                    </a:lnTo>
                    <a:lnTo>
                      <a:pt x="438" y="802"/>
                    </a:lnTo>
                    <a:close/>
                    <a:moveTo>
                      <a:pt x="1784" y="257"/>
                    </a:moveTo>
                    <a:lnTo>
                      <a:pt x="1754" y="260"/>
                    </a:lnTo>
                    <a:lnTo>
                      <a:pt x="1723" y="270"/>
                    </a:lnTo>
                    <a:lnTo>
                      <a:pt x="1691" y="287"/>
                    </a:lnTo>
                    <a:lnTo>
                      <a:pt x="1660" y="311"/>
                    </a:lnTo>
                    <a:lnTo>
                      <a:pt x="1627" y="342"/>
                    </a:lnTo>
                    <a:lnTo>
                      <a:pt x="1596" y="378"/>
                    </a:lnTo>
                    <a:lnTo>
                      <a:pt x="1564" y="422"/>
                    </a:lnTo>
                    <a:lnTo>
                      <a:pt x="1532" y="472"/>
                    </a:lnTo>
                    <a:lnTo>
                      <a:pt x="1502" y="527"/>
                    </a:lnTo>
                    <a:lnTo>
                      <a:pt x="1471" y="589"/>
                    </a:lnTo>
                    <a:lnTo>
                      <a:pt x="1442" y="656"/>
                    </a:lnTo>
                    <a:lnTo>
                      <a:pt x="1415" y="729"/>
                    </a:lnTo>
                    <a:lnTo>
                      <a:pt x="1388" y="808"/>
                    </a:lnTo>
                    <a:lnTo>
                      <a:pt x="1520" y="870"/>
                    </a:lnTo>
                    <a:lnTo>
                      <a:pt x="1651" y="936"/>
                    </a:lnTo>
                    <a:lnTo>
                      <a:pt x="1784" y="1007"/>
                    </a:lnTo>
                    <a:lnTo>
                      <a:pt x="1916" y="936"/>
                    </a:lnTo>
                    <a:lnTo>
                      <a:pt x="2048" y="870"/>
                    </a:lnTo>
                    <a:lnTo>
                      <a:pt x="2179" y="808"/>
                    </a:lnTo>
                    <a:lnTo>
                      <a:pt x="2153" y="729"/>
                    </a:lnTo>
                    <a:lnTo>
                      <a:pt x="2125" y="656"/>
                    </a:lnTo>
                    <a:lnTo>
                      <a:pt x="2096" y="589"/>
                    </a:lnTo>
                    <a:lnTo>
                      <a:pt x="2066" y="527"/>
                    </a:lnTo>
                    <a:lnTo>
                      <a:pt x="2035" y="472"/>
                    </a:lnTo>
                    <a:lnTo>
                      <a:pt x="2004" y="422"/>
                    </a:lnTo>
                    <a:lnTo>
                      <a:pt x="1972" y="378"/>
                    </a:lnTo>
                    <a:lnTo>
                      <a:pt x="1940" y="342"/>
                    </a:lnTo>
                    <a:lnTo>
                      <a:pt x="1908" y="311"/>
                    </a:lnTo>
                    <a:lnTo>
                      <a:pt x="1876" y="287"/>
                    </a:lnTo>
                    <a:lnTo>
                      <a:pt x="1844" y="270"/>
                    </a:lnTo>
                    <a:lnTo>
                      <a:pt x="1814" y="260"/>
                    </a:lnTo>
                    <a:lnTo>
                      <a:pt x="1784" y="257"/>
                    </a:lnTo>
                    <a:close/>
                    <a:moveTo>
                      <a:pt x="1784" y="0"/>
                    </a:moveTo>
                    <a:lnTo>
                      <a:pt x="1784" y="0"/>
                    </a:lnTo>
                    <a:lnTo>
                      <a:pt x="1836" y="3"/>
                    </a:lnTo>
                    <a:lnTo>
                      <a:pt x="1888" y="13"/>
                    </a:lnTo>
                    <a:lnTo>
                      <a:pt x="1937" y="30"/>
                    </a:lnTo>
                    <a:lnTo>
                      <a:pt x="1984" y="53"/>
                    </a:lnTo>
                    <a:lnTo>
                      <a:pt x="2030" y="81"/>
                    </a:lnTo>
                    <a:lnTo>
                      <a:pt x="2074" y="115"/>
                    </a:lnTo>
                    <a:lnTo>
                      <a:pt x="2117" y="154"/>
                    </a:lnTo>
                    <a:lnTo>
                      <a:pt x="2157" y="199"/>
                    </a:lnTo>
                    <a:lnTo>
                      <a:pt x="2195" y="249"/>
                    </a:lnTo>
                    <a:lnTo>
                      <a:pt x="2232" y="303"/>
                    </a:lnTo>
                    <a:lnTo>
                      <a:pt x="2267" y="362"/>
                    </a:lnTo>
                    <a:lnTo>
                      <a:pt x="2300" y="424"/>
                    </a:lnTo>
                    <a:lnTo>
                      <a:pt x="2331" y="490"/>
                    </a:lnTo>
                    <a:lnTo>
                      <a:pt x="2362" y="560"/>
                    </a:lnTo>
                    <a:lnTo>
                      <a:pt x="2388" y="633"/>
                    </a:lnTo>
                    <a:lnTo>
                      <a:pt x="2414" y="710"/>
                    </a:lnTo>
                    <a:lnTo>
                      <a:pt x="2492" y="682"/>
                    </a:lnTo>
                    <a:lnTo>
                      <a:pt x="2569" y="655"/>
                    </a:lnTo>
                    <a:lnTo>
                      <a:pt x="2644" y="631"/>
                    </a:lnTo>
                    <a:lnTo>
                      <a:pt x="2717" y="611"/>
                    </a:lnTo>
                    <a:lnTo>
                      <a:pt x="2789" y="593"/>
                    </a:lnTo>
                    <a:lnTo>
                      <a:pt x="2859" y="577"/>
                    </a:lnTo>
                    <a:lnTo>
                      <a:pt x="2926" y="566"/>
                    </a:lnTo>
                    <a:lnTo>
                      <a:pt x="2991" y="557"/>
                    </a:lnTo>
                    <a:lnTo>
                      <a:pt x="3053" y="551"/>
                    </a:lnTo>
                    <a:lnTo>
                      <a:pt x="3114" y="549"/>
                    </a:lnTo>
                    <a:lnTo>
                      <a:pt x="3171" y="550"/>
                    </a:lnTo>
                    <a:lnTo>
                      <a:pt x="3225" y="555"/>
                    </a:lnTo>
                    <a:lnTo>
                      <a:pt x="3275" y="563"/>
                    </a:lnTo>
                    <a:lnTo>
                      <a:pt x="3323" y="576"/>
                    </a:lnTo>
                    <a:lnTo>
                      <a:pt x="3367" y="593"/>
                    </a:lnTo>
                    <a:lnTo>
                      <a:pt x="3408" y="613"/>
                    </a:lnTo>
                    <a:lnTo>
                      <a:pt x="3444" y="638"/>
                    </a:lnTo>
                    <a:lnTo>
                      <a:pt x="3476" y="666"/>
                    </a:lnTo>
                    <a:lnTo>
                      <a:pt x="3493" y="684"/>
                    </a:lnTo>
                    <a:lnTo>
                      <a:pt x="3509" y="704"/>
                    </a:lnTo>
                    <a:lnTo>
                      <a:pt x="3524" y="729"/>
                    </a:lnTo>
                    <a:lnTo>
                      <a:pt x="3538" y="755"/>
                    </a:lnTo>
                    <a:lnTo>
                      <a:pt x="3550" y="785"/>
                    </a:lnTo>
                    <a:lnTo>
                      <a:pt x="3559" y="819"/>
                    </a:lnTo>
                    <a:lnTo>
                      <a:pt x="3565" y="856"/>
                    </a:lnTo>
                    <a:lnTo>
                      <a:pt x="3567" y="897"/>
                    </a:lnTo>
                    <a:lnTo>
                      <a:pt x="3566" y="942"/>
                    </a:lnTo>
                    <a:lnTo>
                      <a:pt x="3557" y="994"/>
                    </a:lnTo>
                    <a:lnTo>
                      <a:pt x="3543" y="1048"/>
                    </a:lnTo>
                    <a:lnTo>
                      <a:pt x="3523" y="1104"/>
                    </a:lnTo>
                    <a:lnTo>
                      <a:pt x="3497" y="1164"/>
                    </a:lnTo>
                    <a:lnTo>
                      <a:pt x="3466" y="1225"/>
                    </a:lnTo>
                    <a:lnTo>
                      <a:pt x="3429" y="1287"/>
                    </a:lnTo>
                    <a:lnTo>
                      <a:pt x="3386" y="1351"/>
                    </a:lnTo>
                    <a:lnTo>
                      <a:pt x="3338" y="1418"/>
                    </a:lnTo>
                    <a:lnTo>
                      <a:pt x="3285" y="1484"/>
                    </a:lnTo>
                    <a:lnTo>
                      <a:pt x="3228" y="1553"/>
                    </a:lnTo>
                    <a:lnTo>
                      <a:pt x="3165" y="1623"/>
                    </a:lnTo>
                    <a:lnTo>
                      <a:pt x="3099" y="1693"/>
                    </a:lnTo>
                    <a:lnTo>
                      <a:pt x="3027" y="1765"/>
                    </a:lnTo>
                    <a:lnTo>
                      <a:pt x="2951" y="1836"/>
                    </a:lnTo>
                    <a:lnTo>
                      <a:pt x="3027" y="1908"/>
                    </a:lnTo>
                    <a:lnTo>
                      <a:pt x="3099" y="1979"/>
                    </a:lnTo>
                    <a:lnTo>
                      <a:pt x="3165" y="2050"/>
                    </a:lnTo>
                    <a:lnTo>
                      <a:pt x="3228" y="2119"/>
                    </a:lnTo>
                    <a:lnTo>
                      <a:pt x="3285" y="2188"/>
                    </a:lnTo>
                    <a:lnTo>
                      <a:pt x="3338" y="2255"/>
                    </a:lnTo>
                    <a:lnTo>
                      <a:pt x="3386" y="2321"/>
                    </a:lnTo>
                    <a:lnTo>
                      <a:pt x="3429" y="2385"/>
                    </a:lnTo>
                    <a:lnTo>
                      <a:pt x="3466" y="2448"/>
                    </a:lnTo>
                    <a:lnTo>
                      <a:pt x="3497" y="2509"/>
                    </a:lnTo>
                    <a:lnTo>
                      <a:pt x="3523" y="2568"/>
                    </a:lnTo>
                    <a:lnTo>
                      <a:pt x="3543" y="2625"/>
                    </a:lnTo>
                    <a:lnTo>
                      <a:pt x="3557" y="2679"/>
                    </a:lnTo>
                    <a:lnTo>
                      <a:pt x="3566" y="2731"/>
                    </a:lnTo>
                    <a:lnTo>
                      <a:pt x="3567" y="2775"/>
                    </a:lnTo>
                    <a:lnTo>
                      <a:pt x="3565" y="2817"/>
                    </a:lnTo>
                    <a:lnTo>
                      <a:pt x="3559" y="2854"/>
                    </a:lnTo>
                    <a:lnTo>
                      <a:pt x="3550" y="2887"/>
                    </a:lnTo>
                    <a:lnTo>
                      <a:pt x="3538" y="2917"/>
                    </a:lnTo>
                    <a:lnTo>
                      <a:pt x="3524" y="2944"/>
                    </a:lnTo>
                    <a:lnTo>
                      <a:pt x="3509" y="2968"/>
                    </a:lnTo>
                    <a:lnTo>
                      <a:pt x="3493" y="2989"/>
                    </a:lnTo>
                    <a:lnTo>
                      <a:pt x="3476" y="3006"/>
                    </a:lnTo>
                    <a:lnTo>
                      <a:pt x="3445" y="3034"/>
                    </a:lnTo>
                    <a:lnTo>
                      <a:pt x="3409" y="3059"/>
                    </a:lnTo>
                    <a:lnTo>
                      <a:pt x="3368" y="3079"/>
                    </a:lnTo>
                    <a:lnTo>
                      <a:pt x="3326" y="3095"/>
                    </a:lnTo>
                    <a:lnTo>
                      <a:pt x="3279" y="3109"/>
                    </a:lnTo>
                    <a:lnTo>
                      <a:pt x="3229" y="3117"/>
                    </a:lnTo>
                    <a:lnTo>
                      <a:pt x="3176" y="3122"/>
                    </a:lnTo>
                    <a:lnTo>
                      <a:pt x="3120" y="3124"/>
                    </a:lnTo>
                    <a:lnTo>
                      <a:pt x="3053" y="3122"/>
                    </a:lnTo>
                    <a:lnTo>
                      <a:pt x="2982" y="3115"/>
                    </a:lnTo>
                    <a:lnTo>
                      <a:pt x="2909" y="3104"/>
                    </a:lnTo>
                    <a:lnTo>
                      <a:pt x="2832" y="3091"/>
                    </a:lnTo>
                    <a:lnTo>
                      <a:pt x="2753" y="3071"/>
                    </a:lnTo>
                    <a:lnTo>
                      <a:pt x="2671" y="3050"/>
                    </a:lnTo>
                    <a:lnTo>
                      <a:pt x="2587" y="3024"/>
                    </a:lnTo>
                    <a:lnTo>
                      <a:pt x="2502" y="2995"/>
                    </a:lnTo>
                    <a:lnTo>
                      <a:pt x="2414" y="2962"/>
                    </a:lnTo>
                    <a:lnTo>
                      <a:pt x="2388" y="3039"/>
                    </a:lnTo>
                    <a:lnTo>
                      <a:pt x="2362" y="3112"/>
                    </a:lnTo>
                    <a:lnTo>
                      <a:pt x="2331" y="3182"/>
                    </a:lnTo>
                    <a:lnTo>
                      <a:pt x="2300" y="3248"/>
                    </a:lnTo>
                    <a:lnTo>
                      <a:pt x="2267" y="3312"/>
                    </a:lnTo>
                    <a:lnTo>
                      <a:pt x="2232" y="3370"/>
                    </a:lnTo>
                    <a:lnTo>
                      <a:pt x="2195" y="3424"/>
                    </a:lnTo>
                    <a:lnTo>
                      <a:pt x="2157" y="3474"/>
                    </a:lnTo>
                    <a:lnTo>
                      <a:pt x="2117" y="3518"/>
                    </a:lnTo>
                    <a:lnTo>
                      <a:pt x="2074" y="3557"/>
                    </a:lnTo>
                    <a:lnTo>
                      <a:pt x="2030" y="3592"/>
                    </a:lnTo>
                    <a:lnTo>
                      <a:pt x="1984" y="3620"/>
                    </a:lnTo>
                    <a:lnTo>
                      <a:pt x="1937" y="3643"/>
                    </a:lnTo>
                    <a:lnTo>
                      <a:pt x="1888" y="3660"/>
                    </a:lnTo>
                    <a:lnTo>
                      <a:pt x="1836" y="3670"/>
                    </a:lnTo>
                    <a:lnTo>
                      <a:pt x="1784" y="3673"/>
                    </a:lnTo>
                    <a:lnTo>
                      <a:pt x="1731" y="3670"/>
                    </a:lnTo>
                    <a:lnTo>
                      <a:pt x="1680" y="3660"/>
                    </a:lnTo>
                    <a:lnTo>
                      <a:pt x="1631" y="3643"/>
                    </a:lnTo>
                    <a:lnTo>
                      <a:pt x="1583" y="3620"/>
                    </a:lnTo>
                    <a:lnTo>
                      <a:pt x="1538" y="3592"/>
                    </a:lnTo>
                    <a:lnTo>
                      <a:pt x="1494" y="3557"/>
                    </a:lnTo>
                    <a:lnTo>
                      <a:pt x="1451" y="3518"/>
                    </a:lnTo>
                    <a:lnTo>
                      <a:pt x="1411" y="3474"/>
                    </a:lnTo>
                    <a:lnTo>
                      <a:pt x="1372" y="3424"/>
                    </a:lnTo>
                    <a:lnTo>
                      <a:pt x="1336" y="3370"/>
                    </a:lnTo>
                    <a:lnTo>
                      <a:pt x="1301" y="3312"/>
                    </a:lnTo>
                    <a:lnTo>
                      <a:pt x="1267" y="3248"/>
                    </a:lnTo>
                    <a:lnTo>
                      <a:pt x="1236" y="3182"/>
                    </a:lnTo>
                    <a:lnTo>
                      <a:pt x="1207" y="3112"/>
                    </a:lnTo>
                    <a:lnTo>
                      <a:pt x="1179" y="3039"/>
                    </a:lnTo>
                    <a:lnTo>
                      <a:pt x="1153" y="2962"/>
                    </a:lnTo>
                    <a:lnTo>
                      <a:pt x="1065" y="2995"/>
                    </a:lnTo>
                    <a:lnTo>
                      <a:pt x="980" y="3024"/>
                    </a:lnTo>
                    <a:lnTo>
                      <a:pt x="896" y="3050"/>
                    </a:lnTo>
                    <a:lnTo>
                      <a:pt x="815" y="3071"/>
                    </a:lnTo>
                    <a:lnTo>
                      <a:pt x="735" y="3091"/>
                    </a:lnTo>
                    <a:lnTo>
                      <a:pt x="659" y="3104"/>
                    </a:lnTo>
                    <a:lnTo>
                      <a:pt x="585" y="3115"/>
                    </a:lnTo>
                    <a:lnTo>
                      <a:pt x="514" y="3122"/>
                    </a:lnTo>
                    <a:lnTo>
                      <a:pt x="448" y="3124"/>
                    </a:lnTo>
                    <a:lnTo>
                      <a:pt x="392" y="3122"/>
                    </a:lnTo>
                    <a:lnTo>
                      <a:pt x="339" y="3117"/>
                    </a:lnTo>
                    <a:lnTo>
                      <a:pt x="288" y="3109"/>
                    </a:lnTo>
                    <a:lnTo>
                      <a:pt x="242" y="3095"/>
                    </a:lnTo>
                    <a:lnTo>
                      <a:pt x="199" y="3079"/>
                    </a:lnTo>
                    <a:lnTo>
                      <a:pt x="159" y="3059"/>
                    </a:lnTo>
                    <a:lnTo>
                      <a:pt x="123" y="3034"/>
                    </a:lnTo>
                    <a:lnTo>
                      <a:pt x="91" y="3006"/>
                    </a:lnTo>
                    <a:lnTo>
                      <a:pt x="75" y="2988"/>
                    </a:lnTo>
                    <a:lnTo>
                      <a:pt x="58" y="2968"/>
                    </a:lnTo>
                    <a:lnTo>
                      <a:pt x="44" y="2944"/>
                    </a:lnTo>
                    <a:lnTo>
                      <a:pt x="29" y="2917"/>
                    </a:lnTo>
                    <a:lnTo>
                      <a:pt x="18" y="2887"/>
                    </a:lnTo>
                    <a:lnTo>
                      <a:pt x="8" y="2853"/>
                    </a:lnTo>
                    <a:lnTo>
                      <a:pt x="2" y="2817"/>
                    </a:lnTo>
                    <a:lnTo>
                      <a:pt x="0" y="2776"/>
                    </a:lnTo>
                    <a:lnTo>
                      <a:pt x="0" y="2775"/>
                    </a:lnTo>
                    <a:lnTo>
                      <a:pt x="2" y="2731"/>
                    </a:lnTo>
                    <a:lnTo>
                      <a:pt x="10" y="2679"/>
                    </a:lnTo>
                    <a:lnTo>
                      <a:pt x="25" y="2625"/>
                    </a:lnTo>
                    <a:lnTo>
                      <a:pt x="45" y="2568"/>
                    </a:lnTo>
                    <a:lnTo>
                      <a:pt x="71" y="2509"/>
                    </a:lnTo>
                    <a:lnTo>
                      <a:pt x="102" y="2448"/>
                    </a:lnTo>
                    <a:lnTo>
                      <a:pt x="139" y="2385"/>
                    </a:lnTo>
                    <a:lnTo>
                      <a:pt x="182" y="2321"/>
                    </a:lnTo>
                    <a:lnTo>
                      <a:pt x="229" y="2255"/>
                    </a:lnTo>
                    <a:lnTo>
                      <a:pt x="282" y="2188"/>
                    </a:lnTo>
                    <a:lnTo>
                      <a:pt x="339" y="2119"/>
                    </a:lnTo>
                    <a:lnTo>
                      <a:pt x="402" y="2050"/>
                    </a:lnTo>
                    <a:lnTo>
                      <a:pt x="469" y="1979"/>
                    </a:lnTo>
                    <a:lnTo>
                      <a:pt x="541" y="1908"/>
                    </a:lnTo>
                    <a:lnTo>
                      <a:pt x="616" y="1836"/>
                    </a:lnTo>
                    <a:lnTo>
                      <a:pt x="541" y="1765"/>
                    </a:lnTo>
                    <a:lnTo>
                      <a:pt x="469" y="1693"/>
                    </a:lnTo>
                    <a:lnTo>
                      <a:pt x="402" y="1623"/>
                    </a:lnTo>
                    <a:lnTo>
                      <a:pt x="339" y="1553"/>
                    </a:lnTo>
                    <a:lnTo>
                      <a:pt x="282" y="1484"/>
                    </a:lnTo>
                    <a:lnTo>
                      <a:pt x="229" y="1418"/>
                    </a:lnTo>
                    <a:lnTo>
                      <a:pt x="182" y="1351"/>
                    </a:lnTo>
                    <a:lnTo>
                      <a:pt x="139" y="1287"/>
                    </a:lnTo>
                    <a:lnTo>
                      <a:pt x="102" y="1225"/>
                    </a:lnTo>
                    <a:lnTo>
                      <a:pt x="71" y="1164"/>
                    </a:lnTo>
                    <a:lnTo>
                      <a:pt x="45" y="1104"/>
                    </a:lnTo>
                    <a:lnTo>
                      <a:pt x="25" y="1048"/>
                    </a:lnTo>
                    <a:lnTo>
                      <a:pt x="10" y="994"/>
                    </a:lnTo>
                    <a:lnTo>
                      <a:pt x="2" y="942"/>
                    </a:lnTo>
                    <a:lnTo>
                      <a:pt x="0" y="898"/>
                    </a:lnTo>
                    <a:lnTo>
                      <a:pt x="0" y="897"/>
                    </a:lnTo>
                    <a:lnTo>
                      <a:pt x="2" y="856"/>
                    </a:lnTo>
                    <a:lnTo>
                      <a:pt x="8" y="819"/>
                    </a:lnTo>
                    <a:lnTo>
                      <a:pt x="18" y="785"/>
                    </a:lnTo>
                    <a:lnTo>
                      <a:pt x="29" y="755"/>
                    </a:lnTo>
                    <a:lnTo>
                      <a:pt x="44" y="728"/>
                    </a:lnTo>
                    <a:lnTo>
                      <a:pt x="58" y="704"/>
                    </a:lnTo>
                    <a:lnTo>
                      <a:pt x="75" y="684"/>
                    </a:lnTo>
                    <a:lnTo>
                      <a:pt x="91" y="666"/>
                    </a:lnTo>
                    <a:lnTo>
                      <a:pt x="123" y="638"/>
                    </a:lnTo>
                    <a:lnTo>
                      <a:pt x="161" y="613"/>
                    </a:lnTo>
                    <a:lnTo>
                      <a:pt x="201" y="593"/>
                    </a:lnTo>
                    <a:lnTo>
                      <a:pt x="245" y="576"/>
                    </a:lnTo>
                    <a:lnTo>
                      <a:pt x="292" y="563"/>
                    </a:lnTo>
                    <a:lnTo>
                      <a:pt x="343" y="555"/>
                    </a:lnTo>
                    <a:lnTo>
                      <a:pt x="397" y="550"/>
                    </a:lnTo>
                    <a:lnTo>
                      <a:pt x="455" y="549"/>
                    </a:lnTo>
                    <a:lnTo>
                      <a:pt x="514" y="551"/>
                    </a:lnTo>
                    <a:lnTo>
                      <a:pt x="577" y="557"/>
                    </a:lnTo>
                    <a:lnTo>
                      <a:pt x="642" y="566"/>
                    </a:lnTo>
                    <a:lnTo>
                      <a:pt x="709" y="577"/>
                    </a:lnTo>
                    <a:lnTo>
                      <a:pt x="779" y="593"/>
                    </a:lnTo>
                    <a:lnTo>
                      <a:pt x="850" y="611"/>
                    </a:lnTo>
                    <a:lnTo>
                      <a:pt x="924" y="631"/>
                    </a:lnTo>
                    <a:lnTo>
                      <a:pt x="999" y="655"/>
                    </a:lnTo>
                    <a:lnTo>
                      <a:pt x="1075" y="682"/>
                    </a:lnTo>
                    <a:lnTo>
                      <a:pt x="1153" y="710"/>
                    </a:lnTo>
                    <a:lnTo>
                      <a:pt x="1179" y="633"/>
                    </a:lnTo>
                    <a:lnTo>
                      <a:pt x="1207" y="560"/>
                    </a:lnTo>
                    <a:lnTo>
                      <a:pt x="1236" y="490"/>
                    </a:lnTo>
                    <a:lnTo>
                      <a:pt x="1267" y="424"/>
                    </a:lnTo>
                    <a:lnTo>
                      <a:pt x="1301" y="362"/>
                    </a:lnTo>
                    <a:lnTo>
                      <a:pt x="1336" y="303"/>
                    </a:lnTo>
                    <a:lnTo>
                      <a:pt x="1372" y="249"/>
                    </a:lnTo>
                    <a:lnTo>
                      <a:pt x="1411" y="199"/>
                    </a:lnTo>
                    <a:lnTo>
                      <a:pt x="1451" y="154"/>
                    </a:lnTo>
                    <a:lnTo>
                      <a:pt x="1493" y="115"/>
                    </a:lnTo>
                    <a:lnTo>
                      <a:pt x="1538" y="81"/>
                    </a:lnTo>
                    <a:lnTo>
                      <a:pt x="1583" y="53"/>
                    </a:lnTo>
                    <a:lnTo>
                      <a:pt x="1631" y="30"/>
                    </a:lnTo>
                    <a:lnTo>
                      <a:pt x="1680" y="13"/>
                    </a:lnTo>
                    <a:lnTo>
                      <a:pt x="1731" y="3"/>
                    </a:lnTo>
                    <a:lnTo>
                      <a:pt x="178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" name="Freeform 7"/>
              <p:cNvSpPr>
                <a:spLocks/>
              </p:cNvSpPr>
              <p:nvPr/>
            </p:nvSpPr>
            <p:spPr bwMode="auto">
              <a:xfrm>
                <a:off x="4222" y="725"/>
                <a:ext cx="64" cy="64"/>
              </a:xfrm>
              <a:custGeom>
                <a:avLst/>
                <a:gdLst>
                  <a:gd name="T0" fmla="*/ 128 w 255"/>
                  <a:gd name="T1" fmla="*/ 0 h 257"/>
                  <a:gd name="T2" fmla="*/ 152 w 255"/>
                  <a:gd name="T3" fmla="*/ 4 h 257"/>
                  <a:gd name="T4" fmla="*/ 177 w 255"/>
                  <a:gd name="T5" fmla="*/ 11 h 257"/>
                  <a:gd name="T6" fmla="*/ 198 w 255"/>
                  <a:gd name="T7" fmla="*/ 23 h 257"/>
                  <a:gd name="T8" fmla="*/ 218 w 255"/>
                  <a:gd name="T9" fmla="*/ 39 h 257"/>
                  <a:gd name="T10" fmla="*/ 234 w 255"/>
                  <a:gd name="T11" fmla="*/ 58 h 257"/>
                  <a:gd name="T12" fmla="*/ 245 w 255"/>
                  <a:gd name="T13" fmla="*/ 81 h 257"/>
                  <a:gd name="T14" fmla="*/ 253 w 255"/>
                  <a:gd name="T15" fmla="*/ 104 h 257"/>
                  <a:gd name="T16" fmla="*/ 255 w 255"/>
                  <a:gd name="T17" fmla="*/ 129 h 257"/>
                  <a:gd name="T18" fmla="*/ 253 w 255"/>
                  <a:gd name="T19" fmla="*/ 155 h 257"/>
                  <a:gd name="T20" fmla="*/ 245 w 255"/>
                  <a:gd name="T21" fmla="*/ 179 h 257"/>
                  <a:gd name="T22" fmla="*/ 234 w 255"/>
                  <a:gd name="T23" fmla="*/ 200 h 257"/>
                  <a:gd name="T24" fmla="*/ 218 w 255"/>
                  <a:gd name="T25" fmla="*/ 220 h 257"/>
                  <a:gd name="T26" fmla="*/ 198 w 255"/>
                  <a:gd name="T27" fmla="*/ 236 h 257"/>
                  <a:gd name="T28" fmla="*/ 177 w 255"/>
                  <a:gd name="T29" fmla="*/ 247 h 257"/>
                  <a:gd name="T30" fmla="*/ 152 w 255"/>
                  <a:gd name="T31" fmla="*/ 255 h 257"/>
                  <a:gd name="T32" fmla="*/ 128 w 255"/>
                  <a:gd name="T33" fmla="*/ 257 h 257"/>
                  <a:gd name="T34" fmla="*/ 103 w 255"/>
                  <a:gd name="T35" fmla="*/ 255 h 257"/>
                  <a:gd name="T36" fmla="*/ 79 w 255"/>
                  <a:gd name="T37" fmla="*/ 247 h 257"/>
                  <a:gd name="T38" fmla="*/ 57 w 255"/>
                  <a:gd name="T39" fmla="*/ 236 h 257"/>
                  <a:gd name="T40" fmla="*/ 38 w 255"/>
                  <a:gd name="T41" fmla="*/ 220 h 257"/>
                  <a:gd name="T42" fmla="*/ 22 w 255"/>
                  <a:gd name="T43" fmla="*/ 200 h 257"/>
                  <a:gd name="T44" fmla="*/ 10 w 255"/>
                  <a:gd name="T45" fmla="*/ 179 h 257"/>
                  <a:gd name="T46" fmla="*/ 3 w 255"/>
                  <a:gd name="T47" fmla="*/ 155 h 257"/>
                  <a:gd name="T48" fmla="*/ 0 w 255"/>
                  <a:gd name="T49" fmla="*/ 129 h 257"/>
                  <a:gd name="T50" fmla="*/ 3 w 255"/>
                  <a:gd name="T51" fmla="*/ 104 h 257"/>
                  <a:gd name="T52" fmla="*/ 10 w 255"/>
                  <a:gd name="T53" fmla="*/ 81 h 257"/>
                  <a:gd name="T54" fmla="*/ 22 w 255"/>
                  <a:gd name="T55" fmla="*/ 58 h 257"/>
                  <a:gd name="T56" fmla="*/ 38 w 255"/>
                  <a:gd name="T57" fmla="*/ 39 h 257"/>
                  <a:gd name="T58" fmla="*/ 57 w 255"/>
                  <a:gd name="T59" fmla="*/ 23 h 257"/>
                  <a:gd name="T60" fmla="*/ 79 w 255"/>
                  <a:gd name="T61" fmla="*/ 11 h 257"/>
                  <a:gd name="T62" fmla="*/ 103 w 255"/>
                  <a:gd name="T63" fmla="*/ 4 h 257"/>
                  <a:gd name="T64" fmla="*/ 128 w 255"/>
                  <a:gd name="T65" fmla="*/ 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55" h="257">
                    <a:moveTo>
                      <a:pt x="128" y="0"/>
                    </a:moveTo>
                    <a:lnTo>
                      <a:pt x="152" y="4"/>
                    </a:lnTo>
                    <a:lnTo>
                      <a:pt x="177" y="11"/>
                    </a:lnTo>
                    <a:lnTo>
                      <a:pt x="198" y="23"/>
                    </a:lnTo>
                    <a:lnTo>
                      <a:pt x="218" y="39"/>
                    </a:lnTo>
                    <a:lnTo>
                      <a:pt x="234" y="58"/>
                    </a:lnTo>
                    <a:lnTo>
                      <a:pt x="245" y="81"/>
                    </a:lnTo>
                    <a:lnTo>
                      <a:pt x="253" y="104"/>
                    </a:lnTo>
                    <a:lnTo>
                      <a:pt x="255" y="129"/>
                    </a:lnTo>
                    <a:lnTo>
                      <a:pt x="253" y="155"/>
                    </a:lnTo>
                    <a:lnTo>
                      <a:pt x="245" y="179"/>
                    </a:lnTo>
                    <a:lnTo>
                      <a:pt x="234" y="200"/>
                    </a:lnTo>
                    <a:lnTo>
                      <a:pt x="218" y="220"/>
                    </a:lnTo>
                    <a:lnTo>
                      <a:pt x="198" y="236"/>
                    </a:lnTo>
                    <a:lnTo>
                      <a:pt x="177" y="247"/>
                    </a:lnTo>
                    <a:lnTo>
                      <a:pt x="152" y="255"/>
                    </a:lnTo>
                    <a:lnTo>
                      <a:pt x="128" y="257"/>
                    </a:lnTo>
                    <a:lnTo>
                      <a:pt x="103" y="255"/>
                    </a:lnTo>
                    <a:lnTo>
                      <a:pt x="79" y="247"/>
                    </a:lnTo>
                    <a:lnTo>
                      <a:pt x="57" y="236"/>
                    </a:lnTo>
                    <a:lnTo>
                      <a:pt x="38" y="220"/>
                    </a:lnTo>
                    <a:lnTo>
                      <a:pt x="22" y="200"/>
                    </a:lnTo>
                    <a:lnTo>
                      <a:pt x="10" y="179"/>
                    </a:lnTo>
                    <a:lnTo>
                      <a:pt x="3" y="155"/>
                    </a:lnTo>
                    <a:lnTo>
                      <a:pt x="0" y="129"/>
                    </a:lnTo>
                    <a:lnTo>
                      <a:pt x="3" y="104"/>
                    </a:lnTo>
                    <a:lnTo>
                      <a:pt x="10" y="81"/>
                    </a:lnTo>
                    <a:lnTo>
                      <a:pt x="22" y="58"/>
                    </a:lnTo>
                    <a:lnTo>
                      <a:pt x="38" y="39"/>
                    </a:lnTo>
                    <a:lnTo>
                      <a:pt x="57" y="23"/>
                    </a:lnTo>
                    <a:lnTo>
                      <a:pt x="79" y="11"/>
                    </a:lnTo>
                    <a:lnTo>
                      <a:pt x="103" y="4"/>
                    </a:lnTo>
                    <a:lnTo>
                      <a:pt x="12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7" name="Group 6"/>
          <p:cNvGrpSpPr/>
          <p:nvPr/>
        </p:nvGrpSpPr>
        <p:grpSpPr>
          <a:xfrm>
            <a:off x="3668851" y="2201722"/>
            <a:ext cx="2310065" cy="3830778"/>
            <a:chOff x="3668851" y="2201722"/>
            <a:chExt cx="2310065" cy="3830778"/>
          </a:xfrm>
        </p:grpSpPr>
        <p:sp>
          <p:nvSpPr>
            <p:cNvPr id="125" name="Rounded Rectangle 124"/>
            <p:cNvSpPr/>
            <p:nvPr/>
          </p:nvSpPr>
          <p:spPr>
            <a:xfrm>
              <a:off x="3668852" y="2201722"/>
              <a:ext cx="2310063" cy="3830778"/>
            </a:xfrm>
            <a:prstGeom prst="roundRect">
              <a:avLst>
                <a:gd name="adj" fmla="val 4572"/>
              </a:avLst>
            </a:pr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46000">
                  <a:schemeClr val="accent2">
                    <a:lumMod val="95000"/>
                    <a:lumOff val="5000"/>
                  </a:schemeClr>
                </a:gs>
                <a:gs pos="100000">
                  <a:schemeClr val="accent2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>
              <a:noFill/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Rectangle 125"/>
            <p:cNvSpPr/>
            <p:nvPr/>
          </p:nvSpPr>
          <p:spPr>
            <a:xfrm>
              <a:off x="3668851" y="5094087"/>
              <a:ext cx="2310064" cy="5414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b="1" spc="-300" dirty="0">
                  <a:solidFill>
                    <a:schemeClr val="accent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02</a:t>
              </a:r>
            </a:p>
          </p:txBody>
        </p:sp>
        <p:sp>
          <p:nvSpPr>
            <p:cNvPr id="86" name="Rectangle 85"/>
            <p:cNvSpPr/>
            <p:nvPr/>
          </p:nvSpPr>
          <p:spPr>
            <a:xfrm>
              <a:off x="3925183" y="3731147"/>
              <a:ext cx="1797400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This is a sample text. Insert your text here. 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19" name="Round Same Side Corner Rectangle 118"/>
            <p:cNvSpPr/>
            <p:nvPr/>
          </p:nvSpPr>
          <p:spPr>
            <a:xfrm>
              <a:off x="3668852" y="2201722"/>
              <a:ext cx="2310064" cy="830906"/>
            </a:xfrm>
            <a:prstGeom prst="round2SameRect">
              <a:avLst>
                <a:gd name="adj1" fmla="val 8831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Oval 120"/>
            <p:cNvSpPr/>
            <p:nvPr/>
          </p:nvSpPr>
          <p:spPr>
            <a:xfrm>
              <a:off x="4321838" y="2480266"/>
              <a:ext cx="997527" cy="97233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51" name="Group 10"/>
            <p:cNvGrpSpPr>
              <a:grpSpLocks noChangeAspect="1"/>
            </p:cNvGrpSpPr>
            <p:nvPr/>
          </p:nvGrpSpPr>
          <p:grpSpPr bwMode="auto">
            <a:xfrm>
              <a:off x="4561108" y="2705912"/>
              <a:ext cx="518986" cy="521043"/>
              <a:chOff x="3556" y="636"/>
              <a:chExt cx="1009" cy="1013"/>
            </a:xfrm>
            <a:solidFill>
              <a:schemeClr val="accent2"/>
            </a:solidFill>
          </p:grpSpPr>
          <p:sp>
            <p:nvSpPr>
              <p:cNvPr id="152" name="Freeform 12"/>
              <p:cNvSpPr>
                <a:spLocks/>
              </p:cNvSpPr>
              <p:nvPr/>
            </p:nvSpPr>
            <p:spPr bwMode="auto">
              <a:xfrm>
                <a:off x="4450" y="906"/>
                <a:ext cx="113" cy="200"/>
              </a:xfrm>
              <a:custGeom>
                <a:avLst/>
                <a:gdLst>
                  <a:gd name="T0" fmla="*/ 227 w 452"/>
                  <a:gd name="T1" fmla="*/ 0 h 800"/>
                  <a:gd name="T2" fmla="*/ 277 w 452"/>
                  <a:gd name="T3" fmla="*/ 106 h 800"/>
                  <a:gd name="T4" fmla="*/ 323 w 452"/>
                  <a:gd name="T5" fmla="*/ 213 h 800"/>
                  <a:gd name="T6" fmla="*/ 362 w 452"/>
                  <a:gd name="T7" fmla="*/ 322 h 800"/>
                  <a:gd name="T8" fmla="*/ 394 w 452"/>
                  <a:gd name="T9" fmla="*/ 434 h 800"/>
                  <a:gd name="T10" fmla="*/ 420 w 452"/>
                  <a:gd name="T11" fmla="*/ 548 h 800"/>
                  <a:gd name="T12" fmla="*/ 440 w 452"/>
                  <a:gd name="T13" fmla="*/ 662 h 800"/>
                  <a:gd name="T14" fmla="*/ 452 w 452"/>
                  <a:gd name="T15" fmla="*/ 779 h 800"/>
                  <a:gd name="T16" fmla="*/ 198 w 452"/>
                  <a:gd name="T17" fmla="*/ 800 h 800"/>
                  <a:gd name="T18" fmla="*/ 187 w 452"/>
                  <a:gd name="T19" fmla="*/ 698 h 800"/>
                  <a:gd name="T20" fmla="*/ 170 w 452"/>
                  <a:gd name="T21" fmla="*/ 597 h 800"/>
                  <a:gd name="T22" fmla="*/ 147 w 452"/>
                  <a:gd name="T23" fmla="*/ 499 h 800"/>
                  <a:gd name="T24" fmla="*/ 119 w 452"/>
                  <a:gd name="T25" fmla="*/ 402 h 800"/>
                  <a:gd name="T26" fmla="*/ 84 w 452"/>
                  <a:gd name="T27" fmla="*/ 306 h 800"/>
                  <a:gd name="T28" fmla="*/ 46 w 452"/>
                  <a:gd name="T29" fmla="*/ 212 h 800"/>
                  <a:gd name="T30" fmla="*/ 0 w 452"/>
                  <a:gd name="T31" fmla="*/ 121 h 800"/>
                  <a:gd name="T32" fmla="*/ 227 w 452"/>
                  <a:gd name="T33" fmla="*/ 0 h 8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52" h="800">
                    <a:moveTo>
                      <a:pt x="227" y="0"/>
                    </a:moveTo>
                    <a:lnTo>
                      <a:pt x="277" y="106"/>
                    </a:lnTo>
                    <a:lnTo>
                      <a:pt x="323" y="213"/>
                    </a:lnTo>
                    <a:lnTo>
                      <a:pt x="362" y="322"/>
                    </a:lnTo>
                    <a:lnTo>
                      <a:pt x="394" y="434"/>
                    </a:lnTo>
                    <a:lnTo>
                      <a:pt x="420" y="548"/>
                    </a:lnTo>
                    <a:lnTo>
                      <a:pt x="440" y="662"/>
                    </a:lnTo>
                    <a:lnTo>
                      <a:pt x="452" y="779"/>
                    </a:lnTo>
                    <a:lnTo>
                      <a:pt x="198" y="800"/>
                    </a:lnTo>
                    <a:lnTo>
                      <a:pt x="187" y="698"/>
                    </a:lnTo>
                    <a:lnTo>
                      <a:pt x="170" y="597"/>
                    </a:lnTo>
                    <a:lnTo>
                      <a:pt x="147" y="499"/>
                    </a:lnTo>
                    <a:lnTo>
                      <a:pt x="119" y="402"/>
                    </a:lnTo>
                    <a:lnTo>
                      <a:pt x="84" y="306"/>
                    </a:lnTo>
                    <a:lnTo>
                      <a:pt x="46" y="212"/>
                    </a:lnTo>
                    <a:lnTo>
                      <a:pt x="0" y="121"/>
                    </a:lnTo>
                    <a:lnTo>
                      <a:pt x="22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" name="Freeform 13"/>
              <p:cNvSpPr>
                <a:spLocks/>
              </p:cNvSpPr>
              <p:nvPr/>
            </p:nvSpPr>
            <p:spPr bwMode="auto">
              <a:xfrm>
                <a:off x="3582" y="1283"/>
                <a:ext cx="149" cy="196"/>
              </a:xfrm>
              <a:custGeom>
                <a:avLst/>
                <a:gdLst>
                  <a:gd name="T0" fmla="*/ 242 w 596"/>
                  <a:gd name="T1" fmla="*/ 0 h 782"/>
                  <a:gd name="T2" fmla="*/ 278 w 596"/>
                  <a:gd name="T3" fmla="*/ 96 h 782"/>
                  <a:gd name="T4" fmla="*/ 317 w 596"/>
                  <a:gd name="T5" fmla="*/ 189 h 782"/>
                  <a:gd name="T6" fmla="*/ 363 w 596"/>
                  <a:gd name="T7" fmla="*/ 280 h 782"/>
                  <a:gd name="T8" fmla="*/ 414 w 596"/>
                  <a:gd name="T9" fmla="*/ 367 h 782"/>
                  <a:gd name="T10" fmla="*/ 470 w 596"/>
                  <a:gd name="T11" fmla="*/ 451 h 782"/>
                  <a:gd name="T12" fmla="*/ 530 w 596"/>
                  <a:gd name="T13" fmla="*/ 533 h 782"/>
                  <a:gd name="T14" fmla="*/ 596 w 596"/>
                  <a:gd name="T15" fmla="*/ 612 h 782"/>
                  <a:gd name="T16" fmla="*/ 405 w 596"/>
                  <a:gd name="T17" fmla="*/ 782 h 782"/>
                  <a:gd name="T18" fmla="*/ 330 w 596"/>
                  <a:gd name="T19" fmla="*/ 693 h 782"/>
                  <a:gd name="T20" fmla="*/ 260 w 596"/>
                  <a:gd name="T21" fmla="*/ 599 h 782"/>
                  <a:gd name="T22" fmla="*/ 196 w 596"/>
                  <a:gd name="T23" fmla="*/ 502 h 782"/>
                  <a:gd name="T24" fmla="*/ 139 w 596"/>
                  <a:gd name="T25" fmla="*/ 402 h 782"/>
                  <a:gd name="T26" fmla="*/ 87 w 596"/>
                  <a:gd name="T27" fmla="*/ 298 h 782"/>
                  <a:gd name="T28" fmla="*/ 40 w 596"/>
                  <a:gd name="T29" fmla="*/ 191 h 782"/>
                  <a:gd name="T30" fmla="*/ 0 w 596"/>
                  <a:gd name="T31" fmla="*/ 81 h 782"/>
                  <a:gd name="T32" fmla="*/ 242 w 596"/>
                  <a:gd name="T33" fmla="*/ 0 h 7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96" h="782">
                    <a:moveTo>
                      <a:pt x="242" y="0"/>
                    </a:moveTo>
                    <a:lnTo>
                      <a:pt x="278" y="96"/>
                    </a:lnTo>
                    <a:lnTo>
                      <a:pt x="317" y="189"/>
                    </a:lnTo>
                    <a:lnTo>
                      <a:pt x="363" y="280"/>
                    </a:lnTo>
                    <a:lnTo>
                      <a:pt x="414" y="367"/>
                    </a:lnTo>
                    <a:lnTo>
                      <a:pt x="470" y="451"/>
                    </a:lnTo>
                    <a:lnTo>
                      <a:pt x="530" y="533"/>
                    </a:lnTo>
                    <a:lnTo>
                      <a:pt x="596" y="612"/>
                    </a:lnTo>
                    <a:lnTo>
                      <a:pt x="405" y="782"/>
                    </a:lnTo>
                    <a:lnTo>
                      <a:pt x="330" y="693"/>
                    </a:lnTo>
                    <a:lnTo>
                      <a:pt x="260" y="599"/>
                    </a:lnTo>
                    <a:lnTo>
                      <a:pt x="196" y="502"/>
                    </a:lnTo>
                    <a:lnTo>
                      <a:pt x="139" y="402"/>
                    </a:lnTo>
                    <a:lnTo>
                      <a:pt x="87" y="298"/>
                    </a:lnTo>
                    <a:lnTo>
                      <a:pt x="40" y="191"/>
                    </a:lnTo>
                    <a:lnTo>
                      <a:pt x="0" y="81"/>
                    </a:lnTo>
                    <a:lnTo>
                      <a:pt x="24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4" name="Freeform 14"/>
              <p:cNvSpPr>
                <a:spLocks/>
              </p:cNvSpPr>
              <p:nvPr/>
            </p:nvSpPr>
            <p:spPr bwMode="auto">
              <a:xfrm>
                <a:off x="3682" y="685"/>
                <a:ext cx="189" cy="165"/>
              </a:xfrm>
              <a:custGeom>
                <a:avLst/>
                <a:gdLst>
                  <a:gd name="T0" fmla="*/ 645 w 755"/>
                  <a:gd name="T1" fmla="*/ 0 h 658"/>
                  <a:gd name="T2" fmla="*/ 755 w 755"/>
                  <a:gd name="T3" fmla="*/ 232 h 658"/>
                  <a:gd name="T4" fmla="*/ 664 w 755"/>
                  <a:gd name="T5" fmla="*/ 278 h 658"/>
                  <a:gd name="T6" fmla="*/ 578 w 755"/>
                  <a:gd name="T7" fmla="*/ 330 h 658"/>
                  <a:gd name="T8" fmla="*/ 494 w 755"/>
                  <a:gd name="T9" fmla="*/ 386 h 658"/>
                  <a:gd name="T10" fmla="*/ 413 w 755"/>
                  <a:gd name="T11" fmla="*/ 447 h 658"/>
                  <a:gd name="T12" fmla="*/ 335 w 755"/>
                  <a:gd name="T13" fmla="*/ 513 h 658"/>
                  <a:gd name="T14" fmla="*/ 262 w 755"/>
                  <a:gd name="T15" fmla="*/ 582 h 658"/>
                  <a:gd name="T16" fmla="*/ 192 w 755"/>
                  <a:gd name="T17" fmla="*/ 658 h 658"/>
                  <a:gd name="T18" fmla="*/ 0 w 755"/>
                  <a:gd name="T19" fmla="*/ 488 h 658"/>
                  <a:gd name="T20" fmla="*/ 81 w 755"/>
                  <a:gd name="T21" fmla="*/ 402 h 658"/>
                  <a:gd name="T22" fmla="*/ 165 w 755"/>
                  <a:gd name="T23" fmla="*/ 321 h 658"/>
                  <a:gd name="T24" fmla="*/ 253 w 755"/>
                  <a:gd name="T25" fmla="*/ 247 h 658"/>
                  <a:gd name="T26" fmla="*/ 345 w 755"/>
                  <a:gd name="T27" fmla="*/ 177 h 658"/>
                  <a:gd name="T28" fmla="*/ 441 w 755"/>
                  <a:gd name="T29" fmla="*/ 112 h 658"/>
                  <a:gd name="T30" fmla="*/ 542 w 755"/>
                  <a:gd name="T31" fmla="*/ 53 h 658"/>
                  <a:gd name="T32" fmla="*/ 645 w 755"/>
                  <a:gd name="T33" fmla="*/ 0 h 6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55" h="658">
                    <a:moveTo>
                      <a:pt x="645" y="0"/>
                    </a:moveTo>
                    <a:lnTo>
                      <a:pt x="755" y="232"/>
                    </a:lnTo>
                    <a:lnTo>
                      <a:pt x="664" y="278"/>
                    </a:lnTo>
                    <a:lnTo>
                      <a:pt x="578" y="330"/>
                    </a:lnTo>
                    <a:lnTo>
                      <a:pt x="494" y="386"/>
                    </a:lnTo>
                    <a:lnTo>
                      <a:pt x="413" y="447"/>
                    </a:lnTo>
                    <a:lnTo>
                      <a:pt x="335" y="513"/>
                    </a:lnTo>
                    <a:lnTo>
                      <a:pt x="262" y="582"/>
                    </a:lnTo>
                    <a:lnTo>
                      <a:pt x="192" y="658"/>
                    </a:lnTo>
                    <a:lnTo>
                      <a:pt x="0" y="488"/>
                    </a:lnTo>
                    <a:lnTo>
                      <a:pt x="81" y="402"/>
                    </a:lnTo>
                    <a:lnTo>
                      <a:pt x="165" y="321"/>
                    </a:lnTo>
                    <a:lnTo>
                      <a:pt x="253" y="247"/>
                    </a:lnTo>
                    <a:lnTo>
                      <a:pt x="345" y="177"/>
                    </a:lnTo>
                    <a:lnTo>
                      <a:pt x="441" y="112"/>
                    </a:lnTo>
                    <a:lnTo>
                      <a:pt x="542" y="53"/>
                    </a:lnTo>
                    <a:lnTo>
                      <a:pt x="64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5" name="Freeform 15"/>
              <p:cNvSpPr>
                <a:spLocks/>
              </p:cNvSpPr>
              <p:nvPr/>
            </p:nvSpPr>
            <p:spPr bwMode="auto">
              <a:xfrm>
                <a:off x="3570" y="839"/>
                <a:ext cx="138" cy="198"/>
              </a:xfrm>
              <a:custGeom>
                <a:avLst/>
                <a:gdLst>
                  <a:gd name="T0" fmla="*/ 346 w 550"/>
                  <a:gd name="T1" fmla="*/ 0 h 793"/>
                  <a:gd name="T2" fmla="*/ 550 w 550"/>
                  <a:gd name="T3" fmla="*/ 154 h 793"/>
                  <a:gd name="T4" fmla="*/ 492 w 550"/>
                  <a:gd name="T5" fmla="*/ 237 h 793"/>
                  <a:gd name="T6" fmla="*/ 437 w 550"/>
                  <a:gd name="T7" fmla="*/ 323 h 793"/>
                  <a:gd name="T8" fmla="*/ 389 w 550"/>
                  <a:gd name="T9" fmla="*/ 413 h 793"/>
                  <a:gd name="T10" fmla="*/ 346 w 550"/>
                  <a:gd name="T11" fmla="*/ 505 h 793"/>
                  <a:gd name="T12" fmla="*/ 308 w 550"/>
                  <a:gd name="T13" fmla="*/ 598 h 793"/>
                  <a:gd name="T14" fmla="*/ 276 w 550"/>
                  <a:gd name="T15" fmla="*/ 695 h 793"/>
                  <a:gd name="T16" fmla="*/ 249 w 550"/>
                  <a:gd name="T17" fmla="*/ 793 h 793"/>
                  <a:gd name="T18" fmla="*/ 0 w 550"/>
                  <a:gd name="T19" fmla="*/ 732 h 793"/>
                  <a:gd name="T20" fmla="*/ 31 w 550"/>
                  <a:gd name="T21" fmla="*/ 619 h 793"/>
                  <a:gd name="T22" fmla="*/ 68 w 550"/>
                  <a:gd name="T23" fmla="*/ 508 h 793"/>
                  <a:gd name="T24" fmla="*/ 111 w 550"/>
                  <a:gd name="T25" fmla="*/ 401 h 793"/>
                  <a:gd name="T26" fmla="*/ 161 w 550"/>
                  <a:gd name="T27" fmla="*/ 296 h 793"/>
                  <a:gd name="T28" fmla="*/ 217 w 550"/>
                  <a:gd name="T29" fmla="*/ 194 h 793"/>
                  <a:gd name="T30" fmla="*/ 279 w 550"/>
                  <a:gd name="T31" fmla="*/ 96 h 793"/>
                  <a:gd name="T32" fmla="*/ 346 w 550"/>
                  <a:gd name="T33" fmla="*/ 0 h 7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0" h="793">
                    <a:moveTo>
                      <a:pt x="346" y="0"/>
                    </a:moveTo>
                    <a:lnTo>
                      <a:pt x="550" y="154"/>
                    </a:lnTo>
                    <a:lnTo>
                      <a:pt x="492" y="237"/>
                    </a:lnTo>
                    <a:lnTo>
                      <a:pt x="437" y="323"/>
                    </a:lnTo>
                    <a:lnTo>
                      <a:pt x="389" y="413"/>
                    </a:lnTo>
                    <a:lnTo>
                      <a:pt x="346" y="505"/>
                    </a:lnTo>
                    <a:lnTo>
                      <a:pt x="308" y="598"/>
                    </a:lnTo>
                    <a:lnTo>
                      <a:pt x="276" y="695"/>
                    </a:lnTo>
                    <a:lnTo>
                      <a:pt x="249" y="793"/>
                    </a:lnTo>
                    <a:lnTo>
                      <a:pt x="0" y="732"/>
                    </a:lnTo>
                    <a:lnTo>
                      <a:pt x="31" y="619"/>
                    </a:lnTo>
                    <a:lnTo>
                      <a:pt x="68" y="508"/>
                    </a:lnTo>
                    <a:lnTo>
                      <a:pt x="111" y="401"/>
                    </a:lnTo>
                    <a:lnTo>
                      <a:pt x="161" y="296"/>
                    </a:lnTo>
                    <a:lnTo>
                      <a:pt x="217" y="194"/>
                    </a:lnTo>
                    <a:lnTo>
                      <a:pt x="279" y="96"/>
                    </a:lnTo>
                    <a:lnTo>
                      <a:pt x="34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" name="Freeform 16"/>
              <p:cNvSpPr>
                <a:spLocks/>
              </p:cNvSpPr>
              <p:nvPr/>
            </p:nvSpPr>
            <p:spPr bwMode="auto">
              <a:xfrm>
                <a:off x="3711" y="1462"/>
                <a:ext cx="193" cy="154"/>
              </a:xfrm>
              <a:custGeom>
                <a:avLst/>
                <a:gdLst>
                  <a:gd name="T0" fmla="*/ 176 w 772"/>
                  <a:gd name="T1" fmla="*/ 0 h 618"/>
                  <a:gd name="T2" fmla="*/ 251 w 772"/>
                  <a:gd name="T3" fmla="*/ 68 h 618"/>
                  <a:gd name="T4" fmla="*/ 331 w 772"/>
                  <a:gd name="T5" fmla="*/ 133 h 618"/>
                  <a:gd name="T6" fmla="*/ 414 w 772"/>
                  <a:gd name="T7" fmla="*/ 192 h 618"/>
                  <a:gd name="T8" fmla="*/ 499 w 772"/>
                  <a:gd name="T9" fmla="*/ 246 h 618"/>
                  <a:gd name="T10" fmla="*/ 587 w 772"/>
                  <a:gd name="T11" fmla="*/ 296 h 618"/>
                  <a:gd name="T12" fmla="*/ 678 w 772"/>
                  <a:gd name="T13" fmla="*/ 340 h 618"/>
                  <a:gd name="T14" fmla="*/ 772 w 772"/>
                  <a:gd name="T15" fmla="*/ 378 h 618"/>
                  <a:gd name="T16" fmla="*/ 681 w 772"/>
                  <a:gd name="T17" fmla="*/ 618 h 618"/>
                  <a:gd name="T18" fmla="*/ 573 w 772"/>
                  <a:gd name="T19" fmla="*/ 573 h 618"/>
                  <a:gd name="T20" fmla="*/ 469 w 772"/>
                  <a:gd name="T21" fmla="*/ 524 h 618"/>
                  <a:gd name="T22" fmla="*/ 368 w 772"/>
                  <a:gd name="T23" fmla="*/ 468 h 618"/>
                  <a:gd name="T24" fmla="*/ 271 w 772"/>
                  <a:gd name="T25" fmla="*/ 405 h 618"/>
                  <a:gd name="T26" fmla="*/ 177 w 772"/>
                  <a:gd name="T27" fmla="*/ 337 h 618"/>
                  <a:gd name="T28" fmla="*/ 87 w 772"/>
                  <a:gd name="T29" fmla="*/ 264 h 618"/>
                  <a:gd name="T30" fmla="*/ 0 w 772"/>
                  <a:gd name="T31" fmla="*/ 185 h 618"/>
                  <a:gd name="T32" fmla="*/ 176 w 772"/>
                  <a:gd name="T33" fmla="*/ 0 h 6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72" h="618">
                    <a:moveTo>
                      <a:pt x="176" y="0"/>
                    </a:moveTo>
                    <a:lnTo>
                      <a:pt x="251" y="68"/>
                    </a:lnTo>
                    <a:lnTo>
                      <a:pt x="331" y="133"/>
                    </a:lnTo>
                    <a:lnTo>
                      <a:pt x="414" y="192"/>
                    </a:lnTo>
                    <a:lnTo>
                      <a:pt x="499" y="246"/>
                    </a:lnTo>
                    <a:lnTo>
                      <a:pt x="587" y="296"/>
                    </a:lnTo>
                    <a:lnTo>
                      <a:pt x="678" y="340"/>
                    </a:lnTo>
                    <a:lnTo>
                      <a:pt x="772" y="378"/>
                    </a:lnTo>
                    <a:lnTo>
                      <a:pt x="681" y="618"/>
                    </a:lnTo>
                    <a:lnTo>
                      <a:pt x="573" y="573"/>
                    </a:lnTo>
                    <a:lnTo>
                      <a:pt x="469" y="524"/>
                    </a:lnTo>
                    <a:lnTo>
                      <a:pt x="368" y="468"/>
                    </a:lnTo>
                    <a:lnTo>
                      <a:pt x="271" y="405"/>
                    </a:lnTo>
                    <a:lnTo>
                      <a:pt x="177" y="337"/>
                    </a:lnTo>
                    <a:lnTo>
                      <a:pt x="87" y="264"/>
                    </a:lnTo>
                    <a:lnTo>
                      <a:pt x="0" y="185"/>
                    </a:lnTo>
                    <a:lnTo>
                      <a:pt x="17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7" name="Freeform 17"/>
              <p:cNvSpPr>
                <a:spLocks/>
              </p:cNvSpPr>
              <p:nvPr/>
            </p:nvSpPr>
            <p:spPr bwMode="auto">
              <a:xfrm>
                <a:off x="4340" y="1348"/>
                <a:ext cx="167" cy="187"/>
              </a:xfrm>
              <a:custGeom>
                <a:avLst/>
                <a:gdLst>
                  <a:gd name="T0" fmla="*/ 446 w 672"/>
                  <a:gd name="T1" fmla="*/ 0 h 747"/>
                  <a:gd name="T2" fmla="*/ 672 w 672"/>
                  <a:gd name="T3" fmla="*/ 119 h 747"/>
                  <a:gd name="T4" fmla="*/ 615 w 672"/>
                  <a:gd name="T5" fmla="*/ 221 h 747"/>
                  <a:gd name="T6" fmla="*/ 553 w 672"/>
                  <a:gd name="T7" fmla="*/ 319 h 747"/>
                  <a:gd name="T8" fmla="*/ 485 w 672"/>
                  <a:gd name="T9" fmla="*/ 413 h 747"/>
                  <a:gd name="T10" fmla="*/ 412 w 672"/>
                  <a:gd name="T11" fmla="*/ 503 h 747"/>
                  <a:gd name="T12" fmla="*/ 334 w 672"/>
                  <a:gd name="T13" fmla="*/ 589 h 747"/>
                  <a:gd name="T14" fmla="*/ 249 w 672"/>
                  <a:gd name="T15" fmla="*/ 670 h 747"/>
                  <a:gd name="T16" fmla="*/ 161 w 672"/>
                  <a:gd name="T17" fmla="*/ 747 h 747"/>
                  <a:gd name="T18" fmla="*/ 0 w 672"/>
                  <a:gd name="T19" fmla="*/ 548 h 747"/>
                  <a:gd name="T20" fmla="*/ 77 w 672"/>
                  <a:gd name="T21" fmla="*/ 481 h 747"/>
                  <a:gd name="T22" fmla="*/ 150 w 672"/>
                  <a:gd name="T23" fmla="*/ 410 h 747"/>
                  <a:gd name="T24" fmla="*/ 218 w 672"/>
                  <a:gd name="T25" fmla="*/ 336 h 747"/>
                  <a:gd name="T26" fmla="*/ 282 w 672"/>
                  <a:gd name="T27" fmla="*/ 257 h 747"/>
                  <a:gd name="T28" fmla="*/ 341 w 672"/>
                  <a:gd name="T29" fmla="*/ 175 h 747"/>
                  <a:gd name="T30" fmla="*/ 397 w 672"/>
                  <a:gd name="T31" fmla="*/ 89 h 747"/>
                  <a:gd name="T32" fmla="*/ 446 w 672"/>
                  <a:gd name="T33" fmla="*/ 0 h 7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72" h="747">
                    <a:moveTo>
                      <a:pt x="446" y="0"/>
                    </a:moveTo>
                    <a:lnTo>
                      <a:pt x="672" y="119"/>
                    </a:lnTo>
                    <a:lnTo>
                      <a:pt x="615" y="221"/>
                    </a:lnTo>
                    <a:lnTo>
                      <a:pt x="553" y="319"/>
                    </a:lnTo>
                    <a:lnTo>
                      <a:pt x="485" y="413"/>
                    </a:lnTo>
                    <a:lnTo>
                      <a:pt x="412" y="503"/>
                    </a:lnTo>
                    <a:lnTo>
                      <a:pt x="334" y="589"/>
                    </a:lnTo>
                    <a:lnTo>
                      <a:pt x="249" y="670"/>
                    </a:lnTo>
                    <a:lnTo>
                      <a:pt x="161" y="747"/>
                    </a:lnTo>
                    <a:lnTo>
                      <a:pt x="0" y="548"/>
                    </a:lnTo>
                    <a:lnTo>
                      <a:pt x="77" y="481"/>
                    </a:lnTo>
                    <a:lnTo>
                      <a:pt x="150" y="410"/>
                    </a:lnTo>
                    <a:lnTo>
                      <a:pt x="218" y="336"/>
                    </a:lnTo>
                    <a:lnTo>
                      <a:pt x="282" y="257"/>
                    </a:lnTo>
                    <a:lnTo>
                      <a:pt x="341" y="175"/>
                    </a:lnTo>
                    <a:lnTo>
                      <a:pt x="397" y="89"/>
                    </a:lnTo>
                    <a:lnTo>
                      <a:pt x="44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8" name="Freeform 18"/>
              <p:cNvSpPr>
                <a:spLocks/>
              </p:cNvSpPr>
              <p:nvPr/>
            </p:nvSpPr>
            <p:spPr bwMode="auto">
              <a:xfrm>
                <a:off x="4466" y="1141"/>
                <a:ext cx="99" cy="200"/>
              </a:xfrm>
              <a:custGeom>
                <a:avLst/>
                <a:gdLst>
                  <a:gd name="T0" fmla="*/ 140 w 396"/>
                  <a:gd name="T1" fmla="*/ 0 h 798"/>
                  <a:gd name="T2" fmla="*/ 396 w 396"/>
                  <a:gd name="T3" fmla="*/ 0 h 798"/>
                  <a:gd name="T4" fmla="*/ 396 w 396"/>
                  <a:gd name="T5" fmla="*/ 5 h 798"/>
                  <a:gd name="T6" fmla="*/ 393 w 396"/>
                  <a:gd name="T7" fmla="*/ 122 h 798"/>
                  <a:gd name="T8" fmla="*/ 383 w 396"/>
                  <a:gd name="T9" fmla="*/ 239 h 798"/>
                  <a:gd name="T10" fmla="*/ 367 w 396"/>
                  <a:gd name="T11" fmla="*/ 354 h 798"/>
                  <a:gd name="T12" fmla="*/ 343 w 396"/>
                  <a:gd name="T13" fmla="*/ 467 h 798"/>
                  <a:gd name="T14" fmla="*/ 313 w 396"/>
                  <a:gd name="T15" fmla="*/ 579 h 798"/>
                  <a:gd name="T16" fmla="*/ 277 w 396"/>
                  <a:gd name="T17" fmla="*/ 690 h 798"/>
                  <a:gd name="T18" fmla="*/ 235 w 396"/>
                  <a:gd name="T19" fmla="*/ 798 h 798"/>
                  <a:gd name="T20" fmla="*/ 0 w 396"/>
                  <a:gd name="T21" fmla="*/ 699 h 798"/>
                  <a:gd name="T22" fmla="*/ 37 w 396"/>
                  <a:gd name="T23" fmla="*/ 603 h 798"/>
                  <a:gd name="T24" fmla="*/ 68 w 396"/>
                  <a:gd name="T25" fmla="*/ 507 h 798"/>
                  <a:gd name="T26" fmla="*/ 94 w 396"/>
                  <a:gd name="T27" fmla="*/ 409 h 798"/>
                  <a:gd name="T28" fmla="*/ 114 w 396"/>
                  <a:gd name="T29" fmla="*/ 309 h 798"/>
                  <a:gd name="T30" fmla="*/ 129 w 396"/>
                  <a:gd name="T31" fmla="*/ 209 h 798"/>
                  <a:gd name="T32" fmla="*/ 137 w 396"/>
                  <a:gd name="T33" fmla="*/ 107 h 798"/>
                  <a:gd name="T34" fmla="*/ 140 w 396"/>
                  <a:gd name="T35" fmla="*/ 5 h 798"/>
                  <a:gd name="T36" fmla="*/ 140 w 396"/>
                  <a:gd name="T37" fmla="*/ 0 h 7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96" h="798">
                    <a:moveTo>
                      <a:pt x="140" y="0"/>
                    </a:moveTo>
                    <a:lnTo>
                      <a:pt x="396" y="0"/>
                    </a:lnTo>
                    <a:lnTo>
                      <a:pt x="396" y="5"/>
                    </a:lnTo>
                    <a:lnTo>
                      <a:pt x="393" y="122"/>
                    </a:lnTo>
                    <a:lnTo>
                      <a:pt x="383" y="239"/>
                    </a:lnTo>
                    <a:lnTo>
                      <a:pt x="367" y="354"/>
                    </a:lnTo>
                    <a:lnTo>
                      <a:pt x="343" y="467"/>
                    </a:lnTo>
                    <a:lnTo>
                      <a:pt x="313" y="579"/>
                    </a:lnTo>
                    <a:lnTo>
                      <a:pt x="277" y="690"/>
                    </a:lnTo>
                    <a:lnTo>
                      <a:pt x="235" y="798"/>
                    </a:lnTo>
                    <a:lnTo>
                      <a:pt x="0" y="699"/>
                    </a:lnTo>
                    <a:lnTo>
                      <a:pt x="37" y="603"/>
                    </a:lnTo>
                    <a:lnTo>
                      <a:pt x="68" y="507"/>
                    </a:lnTo>
                    <a:lnTo>
                      <a:pt x="94" y="409"/>
                    </a:lnTo>
                    <a:lnTo>
                      <a:pt x="114" y="309"/>
                    </a:lnTo>
                    <a:lnTo>
                      <a:pt x="129" y="209"/>
                    </a:lnTo>
                    <a:lnTo>
                      <a:pt x="137" y="107"/>
                    </a:lnTo>
                    <a:lnTo>
                      <a:pt x="140" y="5"/>
                    </a:lnTo>
                    <a:lnTo>
                      <a:pt x="14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9" name="Freeform 19"/>
              <p:cNvSpPr>
                <a:spLocks/>
              </p:cNvSpPr>
              <p:nvPr/>
            </p:nvSpPr>
            <p:spPr bwMode="auto">
              <a:xfrm>
                <a:off x="3921" y="1567"/>
                <a:ext cx="201" cy="82"/>
              </a:xfrm>
              <a:custGeom>
                <a:avLst/>
                <a:gdLst>
                  <a:gd name="T0" fmla="*/ 71 w 804"/>
                  <a:gd name="T1" fmla="*/ 0 h 326"/>
                  <a:gd name="T2" fmla="*/ 166 w 804"/>
                  <a:gd name="T3" fmla="*/ 25 h 326"/>
                  <a:gd name="T4" fmla="*/ 264 w 804"/>
                  <a:gd name="T5" fmla="*/ 45 h 326"/>
                  <a:gd name="T6" fmla="*/ 362 w 804"/>
                  <a:gd name="T7" fmla="*/ 58 h 326"/>
                  <a:gd name="T8" fmla="*/ 461 w 804"/>
                  <a:gd name="T9" fmla="*/ 67 h 326"/>
                  <a:gd name="T10" fmla="*/ 560 w 804"/>
                  <a:gd name="T11" fmla="*/ 69 h 326"/>
                  <a:gd name="T12" fmla="*/ 668 w 804"/>
                  <a:gd name="T13" fmla="*/ 66 h 326"/>
                  <a:gd name="T14" fmla="*/ 774 w 804"/>
                  <a:gd name="T15" fmla="*/ 57 h 326"/>
                  <a:gd name="T16" fmla="*/ 804 w 804"/>
                  <a:gd name="T17" fmla="*/ 311 h 326"/>
                  <a:gd name="T18" fmla="*/ 724 w 804"/>
                  <a:gd name="T19" fmla="*/ 319 h 326"/>
                  <a:gd name="T20" fmla="*/ 642 w 804"/>
                  <a:gd name="T21" fmla="*/ 324 h 326"/>
                  <a:gd name="T22" fmla="*/ 560 w 804"/>
                  <a:gd name="T23" fmla="*/ 326 h 326"/>
                  <a:gd name="T24" fmla="*/ 446 w 804"/>
                  <a:gd name="T25" fmla="*/ 323 h 326"/>
                  <a:gd name="T26" fmla="*/ 333 w 804"/>
                  <a:gd name="T27" fmla="*/ 313 h 326"/>
                  <a:gd name="T28" fmla="*/ 221 w 804"/>
                  <a:gd name="T29" fmla="*/ 297 h 326"/>
                  <a:gd name="T30" fmla="*/ 109 w 804"/>
                  <a:gd name="T31" fmla="*/ 275 h 326"/>
                  <a:gd name="T32" fmla="*/ 0 w 804"/>
                  <a:gd name="T33" fmla="*/ 247 h 326"/>
                  <a:gd name="T34" fmla="*/ 71 w 804"/>
                  <a:gd name="T35" fmla="*/ 0 h 3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804" h="326">
                    <a:moveTo>
                      <a:pt x="71" y="0"/>
                    </a:moveTo>
                    <a:lnTo>
                      <a:pt x="166" y="25"/>
                    </a:lnTo>
                    <a:lnTo>
                      <a:pt x="264" y="45"/>
                    </a:lnTo>
                    <a:lnTo>
                      <a:pt x="362" y="58"/>
                    </a:lnTo>
                    <a:lnTo>
                      <a:pt x="461" y="67"/>
                    </a:lnTo>
                    <a:lnTo>
                      <a:pt x="560" y="69"/>
                    </a:lnTo>
                    <a:lnTo>
                      <a:pt x="668" y="66"/>
                    </a:lnTo>
                    <a:lnTo>
                      <a:pt x="774" y="57"/>
                    </a:lnTo>
                    <a:lnTo>
                      <a:pt x="804" y="311"/>
                    </a:lnTo>
                    <a:lnTo>
                      <a:pt x="724" y="319"/>
                    </a:lnTo>
                    <a:lnTo>
                      <a:pt x="642" y="324"/>
                    </a:lnTo>
                    <a:lnTo>
                      <a:pt x="560" y="326"/>
                    </a:lnTo>
                    <a:lnTo>
                      <a:pt x="446" y="323"/>
                    </a:lnTo>
                    <a:lnTo>
                      <a:pt x="333" y="313"/>
                    </a:lnTo>
                    <a:lnTo>
                      <a:pt x="221" y="297"/>
                    </a:lnTo>
                    <a:lnTo>
                      <a:pt x="109" y="275"/>
                    </a:lnTo>
                    <a:lnTo>
                      <a:pt x="0" y="247"/>
                    </a:lnTo>
                    <a:lnTo>
                      <a:pt x="7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0" name="Freeform 20"/>
              <p:cNvSpPr>
                <a:spLocks/>
              </p:cNvSpPr>
              <p:nvPr/>
            </p:nvSpPr>
            <p:spPr bwMode="auto">
              <a:xfrm>
                <a:off x="4149" y="1507"/>
                <a:ext cx="198" cy="132"/>
              </a:xfrm>
              <a:custGeom>
                <a:avLst/>
                <a:gdLst>
                  <a:gd name="T0" fmla="*/ 648 w 793"/>
                  <a:gd name="T1" fmla="*/ 0 h 529"/>
                  <a:gd name="T2" fmla="*/ 793 w 793"/>
                  <a:gd name="T3" fmla="*/ 211 h 529"/>
                  <a:gd name="T4" fmla="*/ 695 w 793"/>
                  <a:gd name="T5" fmla="*/ 275 h 529"/>
                  <a:gd name="T6" fmla="*/ 595 w 793"/>
                  <a:gd name="T7" fmla="*/ 333 h 529"/>
                  <a:gd name="T8" fmla="*/ 491 w 793"/>
                  <a:gd name="T9" fmla="*/ 384 h 529"/>
                  <a:gd name="T10" fmla="*/ 384 w 793"/>
                  <a:gd name="T11" fmla="*/ 430 h 529"/>
                  <a:gd name="T12" fmla="*/ 275 w 793"/>
                  <a:gd name="T13" fmla="*/ 470 h 529"/>
                  <a:gd name="T14" fmla="*/ 165 w 793"/>
                  <a:gd name="T15" fmla="*/ 503 h 529"/>
                  <a:gd name="T16" fmla="*/ 51 w 793"/>
                  <a:gd name="T17" fmla="*/ 529 h 529"/>
                  <a:gd name="T18" fmla="*/ 0 w 793"/>
                  <a:gd name="T19" fmla="*/ 277 h 529"/>
                  <a:gd name="T20" fmla="*/ 100 w 793"/>
                  <a:gd name="T21" fmla="*/ 255 h 529"/>
                  <a:gd name="T22" fmla="*/ 196 w 793"/>
                  <a:gd name="T23" fmla="*/ 225 h 529"/>
                  <a:gd name="T24" fmla="*/ 292 w 793"/>
                  <a:gd name="T25" fmla="*/ 192 h 529"/>
                  <a:gd name="T26" fmla="*/ 384 w 793"/>
                  <a:gd name="T27" fmla="*/ 152 h 529"/>
                  <a:gd name="T28" fmla="*/ 475 w 793"/>
                  <a:gd name="T29" fmla="*/ 107 h 529"/>
                  <a:gd name="T30" fmla="*/ 563 w 793"/>
                  <a:gd name="T31" fmla="*/ 56 h 529"/>
                  <a:gd name="T32" fmla="*/ 648 w 793"/>
                  <a:gd name="T33" fmla="*/ 0 h 5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93" h="529">
                    <a:moveTo>
                      <a:pt x="648" y="0"/>
                    </a:moveTo>
                    <a:lnTo>
                      <a:pt x="793" y="211"/>
                    </a:lnTo>
                    <a:lnTo>
                      <a:pt x="695" y="275"/>
                    </a:lnTo>
                    <a:lnTo>
                      <a:pt x="595" y="333"/>
                    </a:lnTo>
                    <a:lnTo>
                      <a:pt x="491" y="384"/>
                    </a:lnTo>
                    <a:lnTo>
                      <a:pt x="384" y="430"/>
                    </a:lnTo>
                    <a:lnTo>
                      <a:pt x="275" y="470"/>
                    </a:lnTo>
                    <a:lnTo>
                      <a:pt x="165" y="503"/>
                    </a:lnTo>
                    <a:lnTo>
                      <a:pt x="51" y="529"/>
                    </a:lnTo>
                    <a:lnTo>
                      <a:pt x="0" y="277"/>
                    </a:lnTo>
                    <a:lnTo>
                      <a:pt x="100" y="255"/>
                    </a:lnTo>
                    <a:lnTo>
                      <a:pt x="196" y="225"/>
                    </a:lnTo>
                    <a:lnTo>
                      <a:pt x="292" y="192"/>
                    </a:lnTo>
                    <a:lnTo>
                      <a:pt x="384" y="152"/>
                    </a:lnTo>
                    <a:lnTo>
                      <a:pt x="475" y="107"/>
                    </a:lnTo>
                    <a:lnTo>
                      <a:pt x="563" y="56"/>
                    </a:lnTo>
                    <a:lnTo>
                      <a:pt x="64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1" name="Freeform 21"/>
              <p:cNvSpPr>
                <a:spLocks/>
              </p:cNvSpPr>
              <p:nvPr/>
            </p:nvSpPr>
            <p:spPr bwMode="auto">
              <a:xfrm>
                <a:off x="3556" y="1062"/>
                <a:ext cx="77" cy="202"/>
              </a:xfrm>
              <a:custGeom>
                <a:avLst/>
                <a:gdLst>
                  <a:gd name="T0" fmla="*/ 25 w 307"/>
                  <a:gd name="T1" fmla="*/ 0 h 810"/>
                  <a:gd name="T2" fmla="*/ 278 w 307"/>
                  <a:gd name="T3" fmla="*/ 41 h 810"/>
                  <a:gd name="T4" fmla="*/ 265 w 307"/>
                  <a:gd name="T5" fmla="*/ 135 h 810"/>
                  <a:gd name="T6" fmla="*/ 258 w 307"/>
                  <a:gd name="T7" fmla="*/ 229 h 810"/>
                  <a:gd name="T8" fmla="*/ 255 w 307"/>
                  <a:gd name="T9" fmla="*/ 324 h 810"/>
                  <a:gd name="T10" fmla="*/ 259 w 307"/>
                  <a:gd name="T11" fmla="*/ 431 h 810"/>
                  <a:gd name="T12" fmla="*/ 269 w 307"/>
                  <a:gd name="T13" fmla="*/ 539 h 810"/>
                  <a:gd name="T14" fmla="*/ 284 w 307"/>
                  <a:gd name="T15" fmla="*/ 645 h 810"/>
                  <a:gd name="T16" fmla="*/ 307 w 307"/>
                  <a:gd name="T17" fmla="*/ 749 h 810"/>
                  <a:gd name="T18" fmla="*/ 58 w 307"/>
                  <a:gd name="T19" fmla="*/ 810 h 810"/>
                  <a:gd name="T20" fmla="*/ 33 w 307"/>
                  <a:gd name="T21" fmla="*/ 691 h 810"/>
                  <a:gd name="T22" fmla="*/ 15 w 307"/>
                  <a:gd name="T23" fmla="*/ 569 h 810"/>
                  <a:gd name="T24" fmla="*/ 4 w 307"/>
                  <a:gd name="T25" fmla="*/ 447 h 810"/>
                  <a:gd name="T26" fmla="*/ 0 w 307"/>
                  <a:gd name="T27" fmla="*/ 324 h 810"/>
                  <a:gd name="T28" fmla="*/ 2 w 307"/>
                  <a:gd name="T29" fmla="*/ 216 h 810"/>
                  <a:gd name="T30" fmla="*/ 11 w 307"/>
                  <a:gd name="T31" fmla="*/ 107 h 810"/>
                  <a:gd name="T32" fmla="*/ 25 w 307"/>
                  <a:gd name="T33" fmla="*/ 0 h 8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07" h="810">
                    <a:moveTo>
                      <a:pt x="25" y="0"/>
                    </a:moveTo>
                    <a:lnTo>
                      <a:pt x="278" y="41"/>
                    </a:lnTo>
                    <a:lnTo>
                      <a:pt x="265" y="135"/>
                    </a:lnTo>
                    <a:lnTo>
                      <a:pt x="258" y="229"/>
                    </a:lnTo>
                    <a:lnTo>
                      <a:pt x="255" y="324"/>
                    </a:lnTo>
                    <a:lnTo>
                      <a:pt x="259" y="431"/>
                    </a:lnTo>
                    <a:lnTo>
                      <a:pt x="269" y="539"/>
                    </a:lnTo>
                    <a:lnTo>
                      <a:pt x="284" y="645"/>
                    </a:lnTo>
                    <a:lnTo>
                      <a:pt x="307" y="749"/>
                    </a:lnTo>
                    <a:lnTo>
                      <a:pt x="58" y="810"/>
                    </a:lnTo>
                    <a:lnTo>
                      <a:pt x="33" y="691"/>
                    </a:lnTo>
                    <a:lnTo>
                      <a:pt x="15" y="569"/>
                    </a:lnTo>
                    <a:lnTo>
                      <a:pt x="4" y="447"/>
                    </a:lnTo>
                    <a:lnTo>
                      <a:pt x="0" y="324"/>
                    </a:lnTo>
                    <a:lnTo>
                      <a:pt x="2" y="216"/>
                    </a:lnTo>
                    <a:lnTo>
                      <a:pt x="11" y="107"/>
                    </a:lnTo>
                    <a:lnTo>
                      <a:pt x="2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2" name="Freeform 22"/>
              <p:cNvSpPr>
                <a:spLocks/>
              </p:cNvSpPr>
              <p:nvPr/>
            </p:nvSpPr>
            <p:spPr bwMode="auto">
              <a:xfrm>
                <a:off x="3881" y="636"/>
                <a:ext cx="199" cy="93"/>
              </a:xfrm>
              <a:custGeom>
                <a:avLst/>
                <a:gdLst>
                  <a:gd name="T0" fmla="*/ 718 w 796"/>
                  <a:gd name="T1" fmla="*/ 0 h 373"/>
                  <a:gd name="T2" fmla="*/ 796 w 796"/>
                  <a:gd name="T3" fmla="*/ 2 h 373"/>
                  <a:gd name="T4" fmla="*/ 786 w 796"/>
                  <a:gd name="T5" fmla="*/ 258 h 373"/>
                  <a:gd name="T6" fmla="*/ 718 w 796"/>
                  <a:gd name="T7" fmla="*/ 257 h 373"/>
                  <a:gd name="T8" fmla="*/ 610 w 796"/>
                  <a:gd name="T9" fmla="*/ 260 h 373"/>
                  <a:gd name="T10" fmla="*/ 504 w 796"/>
                  <a:gd name="T11" fmla="*/ 270 h 373"/>
                  <a:gd name="T12" fmla="*/ 398 w 796"/>
                  <a:gd name="T13" fmla="*/ 286 h 373"/>
                  <a:gd name="T14" fmla="*/ 294 w 796"/>
                  <a:gd name="T15" fmla="*/ 308 h 373"/>
                  <a:gd name="T16" fmla="*/ 192 w 796"/>
                  <a:gd name="T17" fmla="*/ 337 h 373"/>
                  <a:gd name="T18" fmla="*/ 90 w 796"/>
                  <a:gd name="T19" fmla="*/ 373 h 373"/>
                  <a:gd name="T20" fmla="*/ 0 w 796"/>
                  <a:gd name="T21" fmla="*/ 133 h 373"/>
                  <a:gd name="T22" fmla="*/ 115 w 796"/>
                  <a:gd name="T23" fmla="*/ 93 h 373"/>
                  <a:gd name="T24" fmla="*/ 232 w 796"/>
                  <a:gd name="T25" fmla="*/ 59 h 373"/>
                  <a:gd name="T26" fmla="*/ 353 w 796"/>
                  <a:gd name="T27" fmla="*/ 33 h 373"/>
                  <a:gd name="T28" fmla="*/ 473 w 796"/>
                  <a:gd name="T29" fmla="*/ 15 h 373"/>
                  <a:gd name="T30" fmla="*/ 595 w 796"/>
                  <a:gd name="T31" fmla="*/ 3 h 373"/>
                  <a:gd name="T32" fmla="*/ 718 w 796"/>
                  <a:gd name="T33" fmla="*/ 0 h 3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96" h="373">
                    <a:moveTo>
                      <a:pt x="718" y="0"/>
                    </a:moveTo>
                    <a:lnTo>
                      <a:pt x="796" y="2"/>
                    </a:lnTo>
                    <a:lnTo>
                      <a:pt x="786" y="258"/>
                    </a:lnTo>
                    <a:lnTo>
                      <a:pt x="718" y="257"/>
                    </a:lnTo>
                    <a:lnTo>
                      <a:pt x="610" y="260"/>
                    </a:lnTo>
                    <a:lnTo>
                      <a:pt x="504" y="270"/>
                    </a:lnTo>
                    <a:lnTo>
                      <a:pt x="398" y="286"/>
                    </a:lnTo>
                    <a:lnTo>
                      <a:pt x="294" y="308"/>
                    </a:lnTo>
                    <a:lnTo>
                      <a:pt x="192" y="337"/>
                    </a:lnTo>
                    <a:lnTo>
                      <a:pt x="90" y="373"/>
                    </a:lnTo>
                    <a:lnTo>
                      <a:pt x="0" y="133"/>
                    </a:lnTo>
                    <a:lnTo>
                      <a:pt x="115" y="93"/>
                    </a:lnTo>
                    <a:lnTo>
                      <a:pt x="232" y="59"/>
                    </a:lnTo>
                    <a:lnTo>
                      <a:pt x="353" y="33"/>
                    </a:lnTo>
                    <a:lnTo>
                      <a:pt x="473" y="15"/>
                    </a:lnTo>
                    <a:lnTo>
                      <a:pt x="595" y="3"/>
                    </a:lnTo>
                    <a:lnTo>
                      <a:pt x="71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3" name="Freeform 23"/>
              <p:cNvSpPr>
                <a:spLocks/>
              </p:cNvSpPr>
              <p:nvPr/>
            </p:nvSpPr>
            <p:spPr bwMode="auto">
              <a:xfrm>
                <a:off x="4113" y="639"/>
                <a:ext cx="199" cy="120"/>
              </a:xfrm>
              <a:custGeom>
                <a:avLst/>
                <a:gdLst>
                  <a:gd name="T0" fmla="*/ 31 w 797"/>
                  <a:gd name="T1" fmla="*/ 0 h 477"/>
                  <a:gd name="T2" fmla="*/ 147 w 797"/>
                  <a:gd name="T3" fmla="*/ 17 h 477"/>
                  <a:gd name="T4" fmla="*/ 261 w 797"/>
                  <a:gd name="T5" fmla="*/ 41 h 477"/>
                  <a:gd name="T6" fmla="*/ 372 w 797"/>
                  <a:gd name="T7" fmla="*/ 70 h 477"/>
                  <a:gd name="T8" fmla="*/ 482 w 797"/>
                  <a:gd name="T9" fmla="*/ 107 h 477"/>
                  <a:gd name="T10" fmla="*/ 589 w 797"/>
                  <a:gd name="T11" fmla="*/ 150 h 477"/>
                  <a:gd name="T12" fmla="*/ 694 w 797"/>
                  <a:gd name="T13" fmla="*/ 199 h 477"/>
                  <a:gd name="T14" fmla="*/ 797 w 797"/>
                  <a:gd name="T15" fmla="*/ 255 h 477"/>
                  <a:gd name="T16" fmla="*/ 669 w 797"/>
                  <a:gd name="T17" fmla="*/ 477 h 477"/>
                  <a:gd name="T18" fmla="*/ 580 w 797"/>
                  <a:gd name="T19" fmla="*/ 429 h 477"/>
                  <a:gd name="T20" fmla="*/ 489 w 797"/>
                  <a:gd name="T21" fmla="*/ 385 h 477"/>
                  <a:gd name="T22" fmla="*/ 394 w 797"/>
                  <a:gd name="T23" fmla="*/ 348 h 477"/>
                  <a:gd name="T24" fmla="*/ 299 w 797"/>
                  <a:gd name="T25" fmla="*/ 315 h 477"/>
                  <a:gd name="T26" fmla="*/ 201 w 797"/>
                  <a:gd name="T27" fmla="*/ 289 h 477"/>
                  <a:gd name="T28" fmla="*/ 102 w 797"/>
                  <a:gd name="T29" fmla="*/ 269 h 477"/>
                  <a:gd name="T30" fmla="*/ 0 w 797"/>
                  <a:gd name="T31" fmla="*/ 255 h 477"/>
                  <a:gd name="T32" fmla="*/ 31 w 797"/>
                  <a:gd name="T33" fmla="*/ 0 h 4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97" h="477">
                    <a:moveTo>
                      <a:pt x="31" y="0"/>
                    </a:moveTo>
                    <a:lnTo>
                      <a:pt x="147" y="17"/>
                    </a:lnTo>
                    <a:lnTo>
                      <a:pt x="261" y="41"/>
                    </a:lnTo>
                    <a:lnTo>
                      <a:pt x="372" y="70"/>
                    </a:lnTo>
                    <a:lnTo>
                      <a:pt x="482" y="107"/>
                    </a:lnTo>
                    <a:lnTo>
                      <a:pt x="589" y="150"/>
                    </a:lnTo>
                    <a:lnTo>
                      <a:pt x="694" y="199"/>
                    </a:lnTo>
                    <a:lnTo>
                      <a:pt x="797" y="255"/>
                    </a:lnTo>
                    <a:lnTo>
                      <a:pt x="669" y="477"/>
                    </a:lnTo>
                    <a:lnTo>
                      <a:pt x="580" y="429"/>
                    </a:lnTo>
                    <a:lnTo>
                      <a:pt x="489" y="385"/>
                    </a:lnTo>
                    <a:lnTo>
                      <a:pt x="394" y="348"/>
                    </a:lnTo>
                    <a:lnTo>
                      <a:pt x="299" y="315"/>
                    </a:lnTo>
                    <a:lnTo>
                      <a:pt x="201" y="289"/>
                    </a:lnTo>
                    <a:lnTo>
                      <a:pt x="102" y="269"/>
                    </a:lnTo>
                    <a:lnTo>
                      <a:pt x="0" y="255"/>
                    </a:lnTo>
                    <a:lnTo>
                      <a:pt x="3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4" name="Freeform 24"/>
              <p:cNvSpPr>
                <a:spLocks/>
              </p:cNvSpPr>
              <p:nvPr/>
            </p:nvSpPr>
            <p:spPr bwMode="auto">
              <a:xfrm>
                <a:off x="4310" y="725"/>
                <a:ext cx="177" cy="180"/>
              </a:xfrm>
              <a:custGeom>
                <a:avLst/>
                <a:gdLst>
                  <a:gd name="T0" fmla="*/ 145 w 706"/>
                  <a:gd name="T1" fmla="*/ 0 h 721"/>
                  <a:gd name="T2" fmla="*/ 239 w 706"/>
                  <a:gd name="T3" fmla="*/ 69 h 721"/>
                  <a:gd name="T4" fmla="*/ 329 w 706"/>
                  <a:gd name="T5" fmla="*/ 143 h 721"/>
                  <a:gd name="T6" fmla="*/ 413 w 706"/>
                  <a:gd name="T7" fmla="*/ 222 h 721"/>
                  <a:gd name="T8" fmla="*/ 494 w 706"/>
                  <a:gd name="T9" fmla="*/ 306 h 721"/>
                  <a:gd name="T10" fmla="*/ 569 w 706"/>
                  <a:gd name="T11" fmla="*/ 394 h 721"/>
                  <a:gd name="T12" fmla="*/ 640 w 706"/>
                  <a:gd name="T13" fmla="*/ 486 h 721"/>
                  <a:gd name="T14" fmla="*/ 706 w 706"/>
                  <a:gd name="T15" fmla="*/ 583 h 721"/>
                  <a:gd name="T16" fmla="*/ 490 w 706"/>
                  <a:gd name="T17" fmla="*/ 721 h 721"/>
                  <a:gd name="T18" fmla="*/ 433 w 706"/>
                  <a:gd name="T19" fmla="*/ 636 h 721"/>
                  <a:gd name="T20" fmla="*/ 371 w 706"/>
                  <a:gd name="T21" fmla="*/ 555 h 721"/>
                  <a:gd name="T22" fmla="*/ 306 w 706"/>
                  <a:gd name="T23" fmla="*/ 478 h 721"/>
                  <a:gd name="T24" fmla="*/ 235 w 706"/>
                  <a:gd name="T25" fmla="*/ 405 h 721"/>
                  <a:gd name="T26" fmla="*/ 161 w 706"/>
                  <a:gd name="T27" fmla="*/ 337 h 721"/>
                  <a:gd name="T28" fmla="*/ 83 w 706"/>
                  <a:gd name="T29" fmla="*/ 271 h 721"/>
                  <a:gd name="T30" fmla="*/ 0 w 706"/>
                  <a:gd name="T31" fmla="*/ 211 h 721"/>
                  <a:gd name="T32" fmla="*/ 145 w 706"/>
                  <a:gd name="T33" fmla="*/ 0 h 7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06" h="721">
                    <a:moveTo>
                      <a:pt x="145" y="0"/>
                    </a:moveTo>
                    <a:lnTo>
                      <a:pt x="239" y="69"/>
                    </a:lnTo>
                    <a:lnTo>
                      <a:pt x="329" y="143"/>
                    </a:lnTo>
                    <a:lnTo>
                      <a:pt x="413" y="222"/>
                    </a:lnTo>
                    <a:lnTo>
                      <a:pt x="494" y="306"/>
                    </a:lnTo>
                    <a:lnTo>
                      <a:pt x="569" y="394"/>
                    </a:lnTo>
                    <a:lnTo>
                      <a:pt x="640" y="486"/>
                    </a:lnTo>
                    <a:lnTo>
                      <a:pt x="706" y="583"/>
                    </a:lnTo>
                    <a:lnTo>
                      <a:pt x="490" y="721"/>
                    </a:lnTo>
                    <a:lnTo>
                      <a:pt x="433" y="636"/>
                    </a:lnTo>
                    <a:lnTo>
                      <a:pt x="371" y="555"/>
                    </a:lnTo>
                    <a:lnTo>
                      <a:pt x="306" y="478"/>
                    </a:lnTo>
                    <a:lnTo>
                      <a:pt x="235" y="405"/>
                    </a:lnTo>
                    <a:lnTo>
                      <a:pt x="161" y="337"/>
                    </a:lnTo>
                    <a:lnTo>
                      <a:pt x="83" y="271"/>
                    </a:lnTo>
                    <a:lnTo>
                      <a:pt x="0" y="211"/>
                    </a:lnTo>
                    <a:lnTo>
                      <a:pt x="14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5" name="Freeform 25"/>
              <p:cNvSpPr>
                <a:spLocks noEditPoints="1"/>
              </p:cNvSpPr>
              <p:nvPr/>
            </p:nvSpPr>
            <p:spPr bwMode="auto">
              <a:xfrm>
                <a:off x="3703" y="783"/>
                <a:ext cx="715" cy="719"/>
              </a:xfrm>
              <a:custGeom>
                <a:avLst/>
                <a:gdLst>
                  <a:gd name="T0" fmla="*/ 1234 w 2862"/>
                  <a:gd name="T1" fmla="*/ 170 h 2873"/>
                  <a:gd name="T2" fmla="*/ 957 w 2862"/>
                  <a:gd name="T3" fmla="*/ 245 h 2873"/>
                  <a:gd name="T4" fmla="*/ 708 w 2862"/>
                  <a:gd name="T5" fmla="*/ 380 h 2873"/>
                  <a:gd name="T6" fmla="*/ 496 w 2862"/>
                  <a:gd name="T7" fmla="*/ 564 h 2873"/>
                  <a:gd name="T8" fmla="*/ 329 w 2862"/>
                  <a:gd name="T9" fmla="*/ 790 h 2873"/>
                  <a:gd name="T10" fmla="*/ 213 w 2862"/>
                  <a:gd name="T11" fmla="*/ 1050 h 2873"/>
                  <a:gd name="T12" fmla="*/ 158 w 2862"/>
                  <a:gd name="T13" fmla="*/ 1336 h 2873"/>
                  <a:gd name="T14" fmla="*/ 169 w 2862"/>
                  <a:gd name="T15" fmla="*/ 1635 h 2873"/>
                  <a:gd name="T16" fmla="*/ 246 w 2862"/>
                  <a:gd name="T17" fmla="*/ 1913 h 2873"/>
                  <a:gd name="T18" fmla="*/ 379 w 2862"/>
                  <a:gd name="T19" fmla="*/ 2163 h 2873"/>
                  <a:gd name="T20" fmla="*/ 563 w 2862"/>
                  <a:gd name="T21" fmla="*/ 2376 h 2873"/>
                  <a:gd name="T22" fmla="*/ 787 w 2862"/>
                  <a:gd name="T23" fmla="*/ 2544 h 2873"/>
                  <a:gd name="T24" fmla="*/ 1046 w 2862"/>
                  <a:gd name="T25" fmla="*/ 2659 h 2873"/>
                  <a:gd name="T26" fmla="*/ 1332 w 2862"/>
                  <a:gd name="T27" fmla="*/ 2715 h 2873"/>
                  <a:gd name="T28" fmla="*/ 1629 w 2862"/>
                  <a:gd name="T29" fmla="*/ 2704 h 2873"/>
                  <a:gd name="T30" fmla="*/ 1907 w 2862"/>
                  <a:gd name="T31" fmla="*/ 2627 h 2873"/>
                  <a:gd name="T32" fmla="*/ 2155 w 2862"/>
                  <a:gd name="T33" fmla="*/ 2493 h 2873"/>
                  <a:gd name="T34" fmla="*/ 2366 w 2862"/>
                  <a:gd name="T35" fmla="*/ 2310 h 2873"/>
                  <a:gd name="T36" fmla="*/ 2535 w 2862"/>
                  <a:gd name="T37" fmla="*/ 2083 h 2873"/>
                  <a:gd name="T38" fmla="*/ 2650 w 2862"/>
                  <a:gd name="T39" fmla="*/ 1824 h 2873"/>
                  <a:gd name="T40" fmla="*/ 2705 w 2862"/>
                  <a:gd name="T41" fmla="*/ 1536 h 2873"/>
                  <a:gd name="T42" fmla="*/ 2693 w 2862"/>
                  <a:gd name="T43" fmla="*/ 1239 h 2873"/>
                  <a:gd name="T44" fmla="*/ 2618 w 2862"/>
                  <a:gd name="T45" fmla="*/ 960 h 2873"/>
                  <a:gd name="T46" fmla="*/ 2484 w 2862"/>
                  <a:gd name="T47" fmla="*/ 710 h 2873"/>
                  <a:gd name="T48" fmla="*/ 2301 w 2862"/>
                  <a:gd name="T49" fmla="*/ 498 h 2873"/>
                  <a:gd name="T50" fmla="*/ 2075 w 2862"/>
                  <a:gd name="T51" fmla="*/ 330 h 2873"/>
                  <a:gd name="T52" fmla="*/ 1816 w 2862"/>
                  <a:gd name="T53" fmla="*/ 213 h 2873"/>
                  <a:gd name="T54" fmla="*/ 1531 w 2862"/>
                  <a:gd name="T55" fmla="*/ 158 h 2873"/>
                  <a:gd name="T56" fmla="*/ 1538 w 2862"/>
                  <a:gd name="T57" fmla="*/ 4 h 2873"/>
                  <a:gd name="T58" fmla="*/ 1844 w 2862"/>
                  <a:gd name="T59" fmla="*/ 61 h 2873"/>
                  <a:gd name="T60" fmla="*/ 2124 w 2862"/>
                  <a:gd name="T61" fmla="*/ 179 h 2873"/>
                  <a:gd name="T62" fmla="*/ 2370 w 2862"/>
                  <a:gd name="T63" fmla="*/ 352 h 2873"/>
                  <a:gd name="T64" fmla="*/ 2573 w 2862"/>
                  <a:gd name="T65" fmla="*/ 572 h 2873"/>
                  <a:gd name="T66" fmla="*/ 2729 w 2862"/>
                  <a:gd name="T67" fmla="*/ 831 h 2873"/>
                  <a:gd name="T68" fmla="*/ 2827 w 2862"/>
                  <a:gd name="T69" fmla="*/ 1122 h 2873"/>
                  <a:gd name="T70" fmla="*/ 2862 w 2862"/>
                  <a:gd name="T71" fmla="*/ 1437 h 2873"/>
                  <a:gd name="T72" fmla="*/ 2827 w 2862"/>
                  <a:gd name="T73" fmla="*/ 1751 h 2873"/>
                  <a:gd name="T74" fmla="*/ 2729 w 2862"/>
                  <a:gd name="T75" fmla="*/ 2041 h 2873"/>
                  <a:gd name="T76" fmla="*/ 2573 w 2862"/>
                  <a:gd name="T77" fmla="*/ 2300 h 2873"/>
                  <a:gd name="T78" fmla="*/ 2370 w 2862"/>
                  <a:gd name="T79" fmla="*/ 2520 h 2873"/>
                  <a:gd name="T80" fmla="*/ 2124 w 2862"/>
                  <a:gd name="T81" fmla="*/ 2693 h 2873"/>
                  <a:gd name="T82" fmla="*/ 1844 w 2862"/>
                  <a:gd name="T83" fmla="*/ 2812 h 2873"/>
                  <a:gd name="T84" fmla="*/ 1538 w 2862"/>
                  <a:gd name="T85" fmla="*/ 2869 h 2873"/>
                  <a:gd name="T86" fmla="*/ 1220 w 2862"/>
                  <a:gd name="T87" fmla="*/ 2857 h 2873"/>
                  <a:gd name="T88" fmla="*/ 922 w 2862"/>
                  <a:gd name="T89" fmla="*/ 2779 h 2873"/>
                  <a:gd name="T90" fmla="*/ 653 w 2862"/>
                  <a:gd name="T91" fmla="*/ 2642 h 2873"/>
                  <a:gd name="T92" fmla="*/ 420 w 2862"/>
                  <a:gd name="T93" fmla="*/ 2452 h 2873"/>
                  <a:gd name="T94" fmla="*/ 232 w 2862"/>
                  <a:gd name="T95" fmla="*/ 2218 h 2873"/>
                  <a:gd name="T96" fmla="*/ 94 w 2862"/>
                  <a:gd name="T97" fmla="*/ 1948 h 2873"/>
                  <a:gd name="T98" fmla="*/ 16 w 2862"/>
                  <a:gd name="T99" fmla="*/ 1648 h 2873"/>
                  <a:gd name="T100" fmla="*/ 4 w 2862"/>
                  <a:gd name="T101" fmla="*/ 1330 h 2873"/>
                  <a:gd name="T102" fmla="*/ 61 w 2862"/>
                  <a:gd name="T103" fmla="*/ 1023 h 2873"/>
                  <a:gd name="T104" fmla="*/ 180 w 2862"/>
                  <a:gd name="T105" fmla="*/ 742 h 2873"/>
                  <a:gd name="T106" fmla="*/ 352 w 2862"/>
                  <a:gd name="T107" fmla="*/ 494 h 2873"/>
                  <a:gd name="T108" fmla="*/ 571 w 2862"/>
                  <a:gd name="T109" fmla="*/ 290 h 2873"/>
                  <a:gd name="T110" fmla="*/ 829 w 2862"/>
                  <a:gd name="T111" fmla="*/ 133 h 2873"/>
                  <a:gd name="T112" fmla="*/ 1118 w 2862"/>
                  <a:gd name="T113" fmla="*/ 35 h 2873"/>
                  <a:gd name="T114" fmla="*/ 1431 w 2862"/>
                  <a:gd name="T115" fmla="*/ 0 h 28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862" h="2873">
                    <a:moveTo>
                      <a:pt x="1431" y="155"/>
                    </a:moveTo>
                    <a:lnTo>
                      <a:pt x="1332" y="158"/>
                    </a:lnTo>
                    <a:lnTo>
                      <a:pt x="1234" y="170"/>
                    </a:lnTo>
                    <a:lnTo>
                      <a:pt x="1139" y="188"/>
                    </a:lnTo>
                    <a:lnTo>
                      <a:pt x="1046" y="213"/>
                    </a:lnTo>
                    <a:lnTo>
                      <a:pt x="957" y="245"/>
                    </a:lnTo>
                    <a:lnTo>
                      <a:pt x="870" y="285"/>
                    </a:lnTo>
                    <a:lnTo>
                      <a:pt x="787" y="330"/>
                    </a:lnTo>
                    <a:lnTo>
                      <a:pt x="708" y="380"/>
                    </a:lnTo>
                    <a:lnTo>
                      <a:pt x="633" y="436"/>
                    </a:lnTo>
                    <a:lnTo>
                      <a:pt x="563" y="498"/>
                    </a:lnTo>
                    <a:lnTo>
                      <a:pt x="496" y="564"/>
                    </a:lnTo>
                    <a:lnTo>
                      <a:pt x="435" y="635"/>
                    </a:lnTo>
                    <a:lnTo>
                      <a:pt x="379" y="710"/>
                    </a:lnTo>
                    <a:lnTo>
                      <a:pt x="329" y="790"/>
                    </a:lnTo>
                    <a:lnTo>
                      <a:pt x="284" y="873"/>
                    </a:lnTo>
                    <a:lnTo>
                      <a:pt x="246" y="960"/>
                    </a:lnTo>
                    <a:lnTo>
                      <a:pt x="213" y="1050"/>
                    </a:lnTo>
                    <a:lnTo>
                      <a:pt x="187" y="1143"/>
                    </a:lnTo>
                    <a:lnTo>
                      <a:pt x="169" y="1239"/>
                    </a:lnTo>
                    <a:lnTo>
                      <a:pt x="158" y="1336"/>
                    </a:lnTo>
                    <a:lnTo>
                      <a:pt x="154" y="1437"/>
                    </a:lnTo>
                    <a:lnTo>
                      <a:pt x="158" y="1536"/>
                    </a:lnTo>
                    <a:lnTo>
                      <a:pt x="169" y="1635"/>
                    </a:lnTo>
                    <a:lnTo>
                      <a:pt x="187" y="1730"/>
                    </a:lnTo>
                    <a:lnTo>
                      <a:pt x="213" y="1824"/>
                    </a:lnTo>
                    <a:lnTo>
                      <a:pt x="246" y="1913"/>
                    </a:lnTo>
                    <a:lnTo>
                      <a:pt x="284" y="2000"/>
                    </a:lnTo>
                    <a:lnTo>
                      <a:pt x="329" y="2083"/>
                    </a:lnTo>
                    <a:lnTo>
                      <a:pt x="379" y="2163"/>
                    </a:lnTo>
                    <a:lnTo>
                      <a:pt x="435" y="2238"/>
                    </a:lnTo>
                    <a:lnTo>
                      <a:pt x="496" y="2310"/>
                    </a:lnTo>
                    <a:lnTo>
                      <a:pt x="563" y="2376"/>
                    </a:lnTo>
                    <a:lnTo>
                      <a:pt x="633" y="2437"/>
                    </a:lnTo>
                    <a:lnTo>
                      <a:pt x="708" y="2493"/>
                    </a:lnTo>
                    <a:lnTo>
                      <a:pt x="787" y="2544"/>
                    </a:lnTo>
                    <a:lnTo>
                      <a:pt x="870" y="2588"/>
                    </a:lnTo>
                    <a:lnTo>
                      <a:pt x="957" y="2627"/>
                    </a:lnTo>
                    <a:lnTo>
                      <a:pt x="1046" y="2659"/>
                    </a:lnTo>
                    <a:lnTo>
                      <a:pt x="1139" y="2685"/>
                    </a:lnTo>
                    <a:lnTo>
                      <a:pt x="1234" y="2704"/>
                    </a:lnTo>
                    <a:lnTo>
                      <a:pt x="1332" y="2715"/>
                    </a:lnTo>
                    <a:lnTo>
                      <a:pt x="1431" y="2719"/>
                    </a:lnTo>
                    <a:lnTo>
                      <a:pt x="1531" y="2715"/>
                    </a:lnTo>
                    <a:lnTo>
                      <a:pt x="1629" y="2704"/>
                    </a:lnTo>
                    <a:lnTo>
                      <a:pt x="1723" y="2685"/>
                    </a:lnTo>
                    <a:lnTo>
                      <a:pt x="1816" y="2659"/>
                    </a:lnTo>
                    <a:lnTo>
                      <a:pt x="1907" y="2627"/>
                    </a:lnTo>
                    <a:lnTo>
                      <a:pt x="1992" y="2588"/>
                    </a:lnTo>
                    <a:lnTo>
                      <a:pt x="2075" y="2544"/>
                    </a:lnTo>
                    <a:lnTo>
                      <a:pt x="2155" y="2493"/>
                    </a:lnTo>
                    <a:lnTo>
                      <a:pt x="2230" y="2437"/>
                    </a:lnTo>
                    <a:lnTo>
                      <a:pt x="2301" y="2376"/>
                    </a:lnTo>
                    <a:lnTo>
                      <a:pt x="2366" y="2310"/>
                    </a:lnTo>
                    <a:lnTo>
                      <a:pt x="2428" y="2238"/>
                    </a:lnTo>
                    <a:lnTo>
                      <a:pt x="2484" y="2163"/>
                    </a:lnTo>
                    <a:lnTo>
                      <a:pt x="2535" y="2083"/>
                    </a:lnTo>
                    <a:lnTo>
                      <a:pt x="2580" y="2000"/>
                    </a:lnTo>
                    <a:lnTo>
                      <a:pt x="2618" y="1913"/>
                    </a:lnTo>
                    <a:lnTo>
                      <a:pt x="2650" y="1824"/>
                    </a:lnTo>
                    <a:lnTo>
                      <a:pt x="2675" y="1730"/>
                    </a:lnTo>
                    <a:lnTo>
                      <a:pt x="2693" y="1635"/>
                    </a:lnTo>
                    <a:lnTo>
                      <a:pt x="2705" y="1536"/>
                    </a:lnTo>
                    <a:lnTo>
                      <a:pt x="2708" y="1437"/>
                    </a:lnTo>
                    <a:lnTo>
                      <a:pt x="2705" y="1336"/>
                    </a:lnTo>
                    <a:lnTo>
                      <a:pt x="2693" y="1239"/>
                    </a:lnTo>
                    <a:lnTo>
                      <a:pt x="2675" y="1143"/>
                    </a:lnTo>
                    <a:lnTo>
                      <a:pt x="2650" y="1050"/>
                    </a:lnTo>
                    <a:lnTo>
                      <a:pt x="2618" y="960"/>
                    </a:lnTo>
                    <a:lnTo>
                      <a:pt x="2580" y="873"/>
                    </a:lnTo>
                    <a:lnTo>
                      <a:pt x="2535" y="790"/>
                    </a:lnTo>
                    <a:lnTo>
                      <a:pt x="2484" y="710"/>
                    </a:lnTo>
                    <a:lnTo>
                      <a:pt x="2428" y="635"/>
                    </a:lnTo>
                    <a:lnTo>
                      <a:pt x="2366" y="564"/>
                    </a:lnTo>
                    <a:lnTo>
                      <a:pt x="2301" y="498"/>
                    </a:lnTo>
                    <a:lnTo>
                      <a:pt x="2230" y="436"/>
                    </a:lnTo>
                    <a:lnTo>
                      <a:pt x="2155" y="380"/>
                    </a:lnTo>
                    <a:lnTo>
                      <a:pt x="2075" y="330"/>
                    </a:lnTo>
                    <a:lnTo>
                      <a:pt x="1992" y="285"/>
                    </a:lnTo>
                    <a:lnTo>
                      <a:pt x="1907" y="245"/>
                    </a:lnTo>
                    <a:lnTo>
                      <a:pt x="1816" y="213"/>
                    </a:lnTo>
                    <a:lnTo>
                      <a:pt x="1723" y="188"/>
                    </a:lnTo>
                    <a:lnTo>
                      <a:pt x="1629" y="170"/>
                    </a:lnTo>
                    <a:lnTo>
                      <a:pt x="1531" y="158"/>
                    </a:lnTo>
                    <a:lnTo>
                      <a:pt x="1431" y="155"/>
                    </a:lnTo>
                    <a:close/>
                    <a:moveTo>
                      <a:pt x="1431" y="0"/>
                    </a:moveTo>
                    <a:lnTo>
                      <a:pt x="1538" y="4"/>
                    </a:lnTo>
                    <a:lnTo>
                      <a:pt x="1643" y="15"/>
                    </a:lnTo>
                    <a:lnTo>
                      <a:pt x="1745" y="35"/>
                    </a:lnTo>
                    <a:lnTo>
                      <a:pt x="1844" y="61"/>
                    </a:lnTo>
                    <a:lnTo>
                      <a:pt x="1940" y="94"/>
                    </a:lnTo>
                    <a:lnTo>
                      <a:pt x="2034" y="133"/>
                    </a:lnTo>
                    <a:lnTo>
                      <a:pt x="2124" y="179"/>
                    </a:lnTo>
                    <a:lnTo>
                      <a:pt x="2210" y="232"/>
                    </a:lnTo>
                    <a:lnTo>
                      <a:pt x="2292" y="290"/>
                    </a:lnTo>
                    <a:lnTo>
                      <a:pt x="2370" y="352"/>
                    </a:lnTo>
                    <a:lnTo>
                      <a:pt x="2443" y="421"/>
                    </a:lnTo>
                    <a:lnTo>
                      <a:pt x="2511" y="494"/>
                    </a:lnTo>
                    <a:lnTo>
                      <a:pt x="2573" y="572"/>
                    </a:lnTo>
                    <a:lnTo>
                      <a:pt x="2632" y="655"/>
                    </a:lnTo>
                    <a:lnTo>
                      <a:pt x="2684" y="742"/>
                    </a:lnTo>
                    <a:lnTo>
                      <a:pt x="2729" y="831"/>
                    </a:lnTo>
                    <a:lnTo>
                      <a:pt x="2769" y="926"/>
                    </a:lnTo>
                    <a:lnTo>
                      <a:pt x="2801" y="1023"/>
                    </a:lnTo>
                    <a:lnTo>
                      <a:pt x="2827" y="1122"/>
                    </a:lnTo>
                    <a:lnTo>
                      <a:pt x="2847" y="1224"/>
                    </a:lnTo>
                    <a:lnTo>
                      <a:pt x="2858" y="1330"/>
                    </a:lnTo>
                    <a:lnTo>
                      <a:pt x="2862" y="1437"/>
                    </a:lnTo>
                    <a:lnTo>
                      <a:pt x="2858" y="1544"/>
                    </a:lnTo>
                    <a:lnTo>
                      <a:pt x="2847" y="1648"/>
                    </a:lnTo>
                    <a:lnTo>
                      <a:pt x="2827" y="1751"/>
                    </a:lnTo>
                    <a:lnTo>
                      <a:pt x="2801" y="1851"/>
                    </a:lnTo>
                    <a:lnTo>
                      <a:pt x="2769" y="1948"/>
                    </a:lnTo>
                    <a:lnTo>
                      <a:pt x="2729" y="2041"/>
                    </a:lnTo>
                    <a:lnTo>
                      <a:pt x="2684" y="2132"/>
                    </a:lnTo>
                    <a:lnTo>
                      <a:pt x="2632" y="2218"/>
                    </a:lnTo>
                    <a:lnTo>
                      <a:pt x="2573" y="2300"/>
                    </a:lnTo>
                    <a:lnTo>
                      <a:pt x="2511" y="2378"/>
                    </a:lnTo>
                    <a:lnTo>
                      <a:pt x="2443" y="2452"/>
                    </a:lnTo>
                    <a:lnTo>
                      <a:pt x="2370" y="2520"/>
                    </a:lnTo>
                    <a:lnTo>
                      <a:pt x="2292" y="2583"/>
                    </a:lnTo>
                    <a:lnTo>
                      <a:pt x="2210" y="2642"/>
                    </a:lnTo>
                    <a:lnTo>
                      <a:pt x="2124" y="2693"/>
                    </a:lnTo>
                    <a:lnTo>
                      <a:pt x="2034" y="2739"/>
                    </a:lnTo>
                    <a:lnTo>
                      <a:pt x="1940" y="2779"/>
                    </a:lnTo>
                    <a:lnTo>
                      <a:pt x="1844" y="2812"/>
                    </a:lnTo>
                    <a:lnTo>
                      <a:pt x="1745" y="2838"/>
                    </a:lnTo>
                    <a:lnTo>
                      <a:pt x="1643" y="2857"/>
                    </a:lnTo>
                    <a:lnTo>
                      <a:pt x="1538" y="2869"/>
                    </a:lnTo>
                    <a:lnTo>
                      <a:pt x="1431" y="2873"/>
                    </a:lnTo>
                    <a:lnTo>
                      <a:pt x="1325" y="2869"/>
                    </a:lnTo>
                    <a:lnTo>
                      <a:pt x="1220" y="2857"/>
                    </a:lnTo>
                    <a:lnTo>
                      <a:pt x="1118" y="2838"/>
                    </a:lnTo>
                    <a:lnTo>
                      <a:pt x="1019" y="2812"/>
                    </a:lnTo>
                    <a:lnTo>
                      <a:pt x="922" y="2779"/>
                    </a:lnTo>
                    <a:lnTo>
                      <a:pt x="829" y="2739"/>
                    </a:lnTo>
                    <a:lnTo>
                      <a:pt x="739" y="2693"/>
                    </a:lnTo>
                    <a:lnTo>
                      <a:pt x="653" y="2642"/>
                    </a:lnTo>
                    <a:lnTo>
                      <a:pt x="571" y="2583"/>
                    </a:lnTo>
                    <a:lnTo>
                      <a:pt x="493" y="2520"/>
                    </a:lnTo>
                    <a:lnTo>
                      <a:pt x="420" y="2452"/>
                    </a:lnTo>
                    <a:lnTo>
                      <a:pt x="352" y="2378"/>
                    </a:lnTo>
                    <a:lnTo>
                      <a:pt x="289" y="2300"/>
                    </a:lnTo>
                    <a:lnTo>
                      <a:pt x="232" y="2218"/>
                    </a:lnTo>
                    <a:lnTo>
                      <a:pt x="180" y="2132"/>
                    </a:lnTo>
                    <a:lnTo>
                      <a:pt x="134" y="2041"/>
                    </a:lnTo>
                    <a:lnTo>
                      <a:pt x="94" y="1948"/>
                    </a:lnTo>
                    <a:lnTo>
                      <a:pt x="61" y="1851"/>
                    </a:lnTo>
                    <a:lnTo>
                      <a:pt x="35" y="1751"/>
                    </a:lnTo>
                    <a:lnTo>
                      <a:pt x="16" y="1648"/>
                    </a:lnTo>
                    <a:lnTo>
                      <a:pt x="4" y="1544"/>
                    </a:lnTo>
                    <a:lnTo>
                      <a:pt x="0" y="1437"/>
                    </a:lnTo>
                    <a:lnTo>
                      <a:pt x="4" y="1330"/>
                    </a:lnTo>
                    <a:lnTo>
                      <a:pt x="16" y="1224"/>
                    </a:lnTo>
                    <a:lnTo>
                      <a:pt x="35" y="1122"/>
                    </a:lnTo>
                    <a:lnTo>
                      <a:pt x="61" y="1023"/>
                    </a:lnTo>
                    <a:lnTo>
                      <a:pt x="94" y="926"/>
                    </a:lnTo>
                    <a:lnTo>
                      <a:pt x="134" y="831"/>
                    </a:lnTo>
                    <a:lnTo>
                      <a:pt x="180" y="742"/>
                    </a:lnTo>
                    <a:lnTo>
                      <a:pt x="232" y="655"/>
                    </a:lnTo>
                    <a:lnTo>
                      <a:pt x="289" y="572"/>
                    </a:lnTo>
                    <a:lnTo>
                      <a:pt x="352" y="494"/>
                    </a:lnTo>
                    <a:lnTo>
                      <a:pt x="420" y="421"/>
                    </a:lnTo>
                    <a:lnTo>
                      <a:pt x="493" y="352"/>
                    </a:lnTo>
                    <a:lnTo>
                      <a:pt x="571" y="290"/>
                    </a:lnTo>
                    <a:lnTo>
                      <a:pt x="653" y="232"/>
                    </a:lnTo>
                    <a:lnTo>
                      <a:pt x="739" y="179"/>
                    </a:lnTo>
                    <a:lnTo>
                      <a:pt x="829" y="133"/>
                    </a:lnTo>
                    <a:lnTo>
                      <a:pt x="922" y="94"/>
                    </a:lnTo>
                    <a:lnTo>
                      <a:pt x="1019" y="61"/>
                    </a:lnTo>
                    <a:lnTo>
                      <a:pt x="1118" y="35"/>
                    </a:lnTo>
                    <a:lnTo>
                      <a:pt x="1220" y="15"/>
                    </a:lnTo>
                    <a:lnTo>
                      <a:pt x="1325" y="4"/>
                    </a:lnTo>
                    <a:lnTo>
                      <a:pt x="143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" name="Freeform 26"/>
              <p:cNvSpPr>
                <a:spLocks/>
              </p:cNvSpPr>
              <p:nvPr/>
            </p:nvSpPr>
            <p:spPr bwMode="auto">
              <a:xfrm>
                <a:off x="3919" y="970"/>
                <a:ext cx="283" cy="345"/>
              </a:xfrm>
              <a:custGeom>
                <a:avLst/>
                <a:gdLst>
                  <a:gd name="T0" fmla="*/ 0 w 1134"/>
                  <a:gd name="T1" fmla="*/ 0 h 1383"/>
                  <a:gd name="T2" fmla="*/ 311 w 1134"/>
                  <a:gd name="T3" fmla="*/ 0 h 1383"/>
                  <a:gd name="T4" fmla="*/ 311 w 1134"/>
                  <a:gd name="T5" fmla="*/ 531 h 1383"/>
                  <a:gd name="T6" fmla="*/ 824 w 1134"/>
                  <a:gd name="T7" fmla="*/ 531 h 1383"/>
                  <a:gd name="T8" fmla="*/ 824 w 1134"/>
                  <a:gd name="T9" fmla="*/ 0 h 1383"/>
                  <a:gd name="T10" fmla="*/ 1134 w 1134"/>
                  <a:gd name="T11" fmla="*/ 0 h 1383"/>
                  <a:gd name="T12" fmla="*/ 1134 w 1134"/>
                  <a:gd name="T13" fmla="*/ 1383 h 1383"/>
                  <a:gd name="T14" fmla="*/ 824 w 1134"/>
                  <a:gd name="T15" fmla="*/ 1383 h 1383"/>
                  <a:gd name="T16" fmla="*/ 824 w 1134"/>
                  <a:gd name="T17" fmla="*/ 805 h 1383"/>
                  <a:gd name="T18" fmla="*/ 311 w 1134"/>
                  <a:gd name="T19" fmla="*/ 805 h 1383"/>
                  <a:gd name="T20" fmla="*/ 311 w 1134"/>
                  <a:gd name="T21" fmla="*/ 1383 h 1383"/>
                  <a:gd name="T22" fmla="*/ 0 w 1134"/>
                  <a:gd name="T23" fmla="*/ 1383 h 1383"/>
                  <a:gd name="T24" fmla="*/ 0 w 1134"/>
                  <a:gd name="T25" fmla="*/ 0 h 13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134" h="1383">
                    <a:moveTo>
                      <a:pt x="0" y="0"/>
                    </a:moveTo>
                    <a:lnTo>
                      <a:pt x="311" y="0"/>
                    </a:lnTo>
                    <a:lnTo>
                      <a:pt x="311" y="531"/>
                    </a:lnTo>
                    <a:lnTo>
                      <a:pt x="824" y="531"/>
                    </a:lnTo>
                    <a:lnTo>
                      <a:pt x="824" y="0"/>
                    </a:lnTo>
                    <a:lnTo>
                      <a:pt x="1134" y="0"/>
                    </a:lnTo>
                    <a:lnTo>
                      <a:pt x="1134" y="1383"/>
                    </a:lnTo>
                    <a:lnTo>
                      <a:pt x="824" y="1383"/>
                    </a:lnTo>
                    <a:lnTo>
                      <a:pt x="824" y="805"/>
                    </a:lnTo>
                    <a:lnTo>
                      <a:pt x="311" y="805"/>
                    </a:lnTo>
                    <a:lnTo>
                      <a:pt x="311" y="1383"/>
                    </a:lnTo>
                    <a:lnTo>
                      <a:pt x="0" y="138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9" name="Group 8"/>
          <p:cNvGrpSpPr/>
          <p:nvPr/>
        </p:nvGrpSpPr>
        <p:grpSpPr>
          <a:xfrm>
            <a:off x="6213084" y="2201722"/>
            <a:ext cx="2310065" cy="3830778"/>
            <a:chOff x="6213084" y="2201722"/>
            <a:chExt cx="2310065" cy="3830778"/>
          </a:xfrm>
        </p:grpSpPr>
        <p:sp>
          <p:nvSpPr>
            <p:cNvPr id="137" name="Rounded Rectangle 136"/>
            <p:cNvSpPr/>
            <p:nvPr/>
          </p:nvSpPr>
          <p:spPr>
            <a:xfrm>
              <a:off x="6213085" y="2201722"/>
              <a:ext cx="2310063" cy="3830778"/>
            </a:xfrm>
            <a:prstGeom prst="roundRect">
              <a:avLst>
                <a:gd name="adj" fmla="val 4572"/>
              </a:avLst>
            </a:prstGeom>
            <a:gradFill flip="none" rotWithShape="1">
              <a:gsLst>
                <a:gs pos="0">
                  <a:schemeClr val="accent6">
                    <a:lumMod val="40000"/>
                    <a:lumOff val="60000"/>
                  </a:schemeClr>
                </a:gs>
                <a:gs pos="46000">
                  <a:schemeClr val="accent6">
                    <a:lumMod val="95000"/>
                    <a:lumOff val="5000"/>
                  </a:schemeClr>
                </a:gs>
                <a:gs pos="100000">
                  <a:schemeClr val="accent6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>
              <a:noFill/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Rectangle 137"/>
            <p:cNvSpPr/>
            <p:nvPr/>
          </p:nvSpPr>
          <p:spPr>
            <a:xfrm>
              <a:off x="6213084" y="5094087"/>
              <a:ext cx="2310064" cy="5414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b="1" spc="-300" dirty="0">
                  <a:solidFill>
                    <a:schemeClr val="accent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03</a:t>
              </a:r>
            </a:p>
          </p:txBody>
        </p:sp>
        <p:sp>
          <p:nvSpPr>
            <p:cNvPr id="129" name="Rectangle 128"/>
            <p:cNvSpPr/>
            <p:nvPr/>
          </p:nvSpPr>
          <p:spPr>
            <a:xfrm>
              <a:off x="6469416" y="3731147"/>
              <a:ext cx="1797400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This is a sample text. Insert your text here. 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31" name="Round Same Side Corner Rectangle 130"/>
            <p:cNvSpPr/>
            <p:nvPr/>
          </p:nvSpPr>
          <p:spPr>
            <a:xfrm>
              <a:off x="6213085" y="2201722"/>
              <a:ext cx="2310064" cy="830906"/>
            </a:xfrm>
            <a:prstGeom prst="round2SameRect">
              <a:avLst>
                <a:gd name="adj1" fmla="val 8831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Oval 132"/>
            <p:cNvSpPr/>
            <p:nvPr/>
          </p:nvSpPr>
          <p:spPr>
            <a:xfrm>
              <a:off x="6866071" y="2480266"/>
              <a:ext cx="997527" cy="97233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67" name="Group 29"/>
            <p:cNvGrpSpPr>
              <a:grpSpLocks noChangeAspect="1"/>
            </p:cNvGrpSpPr>
            <p:nvPr/>
          </p:nvGrpSpPr>
          <p:grpSpPr bwMode="auto">
            <a:xfrm>
              <a:off x="7130725" y="2780449"/>
              <a:ext cx="474785" cy="425321"/>
              <a:chOff x="4088" y="322"/>
              <a:chExt cx="1555" cy="1393"/>
            </a:xfrm>
            <a:solidFill>
              <a:schemeClr val="accent6"/>
            </a:solidFill>
          </p:grpSpPr>
          <p:sp>
            <p:nvSpPr>
              <p:cNvPr id="168" name="Freeform 31"/>
              <p:cNvSpPr>
                <a:spLocks/>
              </p:cNvSpPr>
              <p:nvPr/>
            </p:nvSpPr>
            <p:spPr bwMode="auto">
              <a:xfrm>
                <a:off x="4438" y="656"/>
                <a:ext cx="856" cy="445"/>
              </a:xfrm>
              <a:custGeom>
                <a:avLst/>
                <a:gdLst>
                  <a:gd name="T0" fmla="*/ 873 w 2568"/>
                  <a:gd name="T1" fmla="*/ 2 h 1335"/>
                  <a:gd name="T2" fmla="*/ 914 w 2568"/>
                  <a:gd name="T3" fmla="*/ 26 h 1335"/>
                  <a:gd name="T4" fmla="*/ 939 w 2568"/>
                  <a:gd name="T5" fmla="*/ 66 h 1335"/>
                  <a:gd name="T6" fmla="*/ 943 w 2568"/>
                  <a:gd name="T7" fmla="*/ 870 h 1335"/>
                  <a:gd name="T8" fmla="*/ 1082 w 2568"/>
                  <a:gd name="T9" fmla="*/ 605 h 1335"/>
                  <a:gd name="T10" fmla="*/ 1125 w 2568"/>
                  <a:gd name="T11" fmla="*/ 580 h 1335"/>
                  <a:gd name="T12" fmla="*/ 1381 w 2568"/>
                  <a:gd name="T13" fmla="*/ 577 h 1335"/>
                  <a:gd name="T14" fmla="*/ 1667 w 2568"/>
                  <a:gd name="T15" fmla="*/ 29 h 1335"/>
                  <a:gd name="T16" fmla="*/ 1707 w 2568"/>
                  <a:gd name="T17" fmla="*/ 3 h 1335"/>
                  <a:gd name="T18" fmla="*/ 1755 w 2568"/>
                  <a:gd name="T19" fmla="*/ 2 h 1335"/>
                  <a:gd name="T20" fmla="*/ 1798 w 2568"/>
                  <a:gd name="T21" fmla="*/ 26 h 1335"/>
                  <a:gd name="T22" fmla="*/ 1822 w 2568"/>
                  <a:gd name="T23" fmla="*/ 66 h 1335"/>
                  <a:gd name="T24" fmla="*/ 1825 w 2568"/>
                  <a:gd name="T25" fmla="*/ 870 h 1335"/>
                  <a:gd name="T26" fmla="*/ 1966 w 2568"/>
                  <a:gd name="T27" fmla="*/ 605 h 1335"/>
                  <a:gd name="T28" fmla="*/ 2007 w 2568"/>
                  <a:gd name="T29" fmla="*/ 580 h 1335"/>
                  <a:gd name="T30" fmla="*/ 2477 w 2568"/>
                  <a:gd name="T31" fmla="*/ 577 h 1335"/>
                  <a:gd name="T32" fmla="*/ 2523 w 2568"/>
                  <a:gd name="T33" fmla="*/ 588 h 1335"/>
                  <a:gd name="T34" fmla="*/ 2556 w 2568"/>
                  <a:gd name="T35" fmla="*/ 621 h 1335"/>
                  <a:gd name="T36" fmla="*/ 2568 w 2568"/>
                  <a:gd name="T37" fmla="*/ 668 h 1335"/>
                  <a:gd name="T38" fmla="*/ 2555 w 2568"/>
                  <a:gd name="T39" fmla="*/ 713 h 1335"/>
                  <a:gd name="T40" fmla="*/ 2523 w 2568"/>
                  <a:gd name="T41" fmla="*/ 746 h 1335"/>
                  <a:gd name="T42" fmla="*/ 2477 w 2568"/>
                  <a:gd name="T43" fmla="*/ 757 h 1335"/>
                  <a:gd name="T44" fmla="*/ 1815 w 2568"/>
                  <a:gd name="T45" fmla="*/ 1286 h 1335"/>
                  <a:gd name="T46" fmla="*/ 1781 w 2568"/>
                  <a:gd name="T47" fmla="*/ 1321 h 1335"/>
                  <a:gd name="T48" fmla="*/ 1734 w 2568"/>
                  <a:gd name="T49" fmla="*/ 1335 h 1335"/>
                  <a:gd name="T50" fmla="*/ 1713 w 2568"/>
                  <a:gd name="T51" fmla="*/ 1333 h 1335"/>
                  <a:gd name="T52" fmla="*/ 1670 w 2568"/>
                  <a:gd name="T53" fmla="*/ 1308 h 1335"/>
                  <a:gd name="T54" fmla="*/ 1646 w 2568"/>
                  <a:gd name="T55" fmla="*/ 1269 h 1335"/>
                  <a:gd name="T56" fmla="*/ 1643 w 2568"/>
                  <a:gd name="T57" fmla="*/ 464 h 1335"/>
                  <a:gd name="T58" fmla="*/ 1502 w 2568"/>
                  <a:gd name="T59" fmla="*/ 729 h 1335"/>
                  <a:gd name="T60" fmla="*/ 1461 w 2568"/>
                  <a:gd name="T61" fmla="*/ 755 h 1335"/>
                  <a:gd name="T62" fmla="*/ 1205 w 2568"/>
                  <a:gd name="T63" fmla="*/ 757 h 1335"/>
                  <a:gd name="T64" fmla="*/ 919 w 2568"/>
                  <a:gd name="T65" fmla="*/ 1306 h 1335"/>
                  <a:gd name="T66" fmla="*/ 877 w 2568"/>
                  <a:gd name="T67" fmla="*/ 1331 h 1335"/>
                  <a:gd name="T68" fmla="*/ 830 w 2568"/>
                  <a:gd name="T69" fmla="*/ 1333 h 1335"/>
                  <a:gd name="T70" fmla="*/ 788 w 2568"/>
                  <a:gd name="T71" fmla="*/ 1308 h 1335"/>
                  <a:gd name="T72" fmla="*/ 764 w 2568"/>
                  <a:gd name="T73" fmla="*/ 1269 h 1335"/>
                  <a:gd name="T74" fmla="*/ 761 w 2568"/>
                  <a:gd name="T75" fmla="*/ 464 h 1335"/>
                  <a:gd name="T76" fmla="*/ 620 w 2568"/>
                  <a:gd name="T77" fmla="*/ 729 h 1335"/>
                  <a:gd name="T78" fmla="*/ 579 w 2568"/>
                  <a:gd name="T79" fmla="*/ 755 h 1335"/>
                  <a:gd name="T80" fmla="*/ 91 w 2568"/>
                  <a:gd name="T81" fmla="*/ 757 h 1335"/>
                  <a:gd name="T82" fmla="*/ 45 w 2568"/>
                  <a:gd name="T83" fmla="*/ 746 h 1335"/>
                  <a:gd name="T84" fmla="*/ 12 w 2568"/>
                  <a:gd name="T85" fmla="*/ 713 h 1335"/>
                  <a:gd name="T86" fmla="*/ 0 w 2568"/>
                  <a:gd name="T87" fmla="*/ 668 h 1335"/>
                  <a:gd name="T88" fmla="*/ 12 w 2568"/>
                  <a:gd name="T89" fmla="*/ 621 h 1335"/>
                  <a:gd name="T90" fmla="*/ 45 w 2568"/>
                  <a:gd name="T91" fmla="*/ 588 h 1335"/>
                  <a:gd name="T92" fmla="*/ 91 w 2568"/>
                  <a:gd name="T93" fmla="*/ 577 h 1335"/>
                  <a:gd name="T94" fmla="*/ 771 w 2568"/>
                  <a:gd name="T95" fmla="*/ 49 h 1335"/>
                  <a:gd name="T96" fmla="*/ 803 w 2568"/>
                  <a:gd name="T97" fmla="*/ 13 h 1335"/>
                  <a:gd name="T98" fmla="*/ 849 w 2568"/>
                  <a:gd name="T99" fmla="*/ 0 h 13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568" h="1335">
                    <a:moveTo>
                      <a:pt x="849" y="0"/>
                    </a:moveTo>
                    <a:lnTo>
                      <a:pt x="873" y="2"/>
                    </a:lnTo>
                    <a:lnTo>
                      <a:pt x="896" y="12"/>
                    </a:lnTo>
                    <a:lnTo>
                      <a:pt x="914" y="26"/>
                    </a:lnTo>
                    <a:lnTo>
                      <a:pt x="930" y="44"/>
                    </a:lnTo>
                    <a:lnTo>
                      <a:pt x="939" y="66"/>
                    </a:lnTo>
                    <a:lnTo>
                      <a:pt x="943" y="90"/>
                    </a:lnTo>
                    <a:lnTo>
                      <a:pt x="943" y="870"/>
                    </a:lnTo>
                    <a:lnTo>
                      <a:pt x="1068" y="625"/>
                    </a:lnTo>
                    <a:lnTo>
                      <a:pt x="1082" y="605"/>
                    </a:lnTo>
                    <a:lnTo>
                      <a:pt x="1102" y="590"/>
                    </a:lnTo>
                    <a:lnTo>
                      <a:pt x="1125" y="580"/>
                    </a:lnTo>
                    <a:lnTo>
                      <a:pt x="1149" y="577"/>
                    </a:lnTo>
                    <a:lnTo>
                      <a:pt x="1381" y="577"/>
                    </a:lnTo>
                    <a:lnTo>
                      <a:pt x="1653" y="49"/>
                    </a:lnTo>
                    <a:lnTo>
                      <a:pt x="1667" y="29"/>
                    </a:lnTo>
                    <a:lnTo>
                      <a:pt x="1685" y="13"/>
                    </a:lnTo>
                    <a:lnTo>
                      <a:pt x="1707" y="3"/>
                    </a:lnTo>
                    <a:lnTo>
                      <a:pt x="1731" y="0"/>
                    </a:lnTo>
                    <a:lnTo>
                      <a:pt x="1755" y="2"/>
                    </a:lnTo>
                    <a:lnTo>
                      <a:pt x="1778" y="12"/>
                    </a:lnTo>
                    <a:lnTo>
                      <a:pt x="1798" y="26"/>
                    </a:lnTo>
                    <a:lnTo>
                      <a:pt x="1812" y="44"/>
                    </a:lnTo>
                    <a:lnTo>
                      <a:pt x="1822" y="66"/>
                    </a:lnTo>
                    <a:lnTo>
                      <a:pt x="1825" y="90"/>
                    </a:lnTo>
                    <a:lnTo>
                      <a:pt x="1825" y="870"/>
                    </a:lnTo>
                    <a:lnTo>
                      <a:pt x="1950" y="625"/>
                    </a:lnTo>
                    <a:lnTo>
                      <a:pt x="1966" y="605"/>
                    </a:lnTo>
                    <a:lnTo>
                      <a:pt x="1984" y="590"/>
                    </a:lnTo>
                    <a:lnTo>
                      <a:pt x="2007" y="580"/>
                    </a:lnTo>
                    <a:lnTo>
                      <a:pt x="2031" y="577"/>
                    </a:lnTo>
                    <a:lnTo>
                      <a:pt x="2477" y="577"/>
                    </a:lnTo>
                    <a:lnTo>
                      <a:pt x="2501" y="580"/>
                    </a:lnTo>
                    <a:lnTo>
                      <a:pt x="2523" y="588"/>
                    </a:lnTo>
                    <a:lnTo>
                      <a:pt x="2542" y="602"/>
                    </a:lnTo>
                    <a:lnTo>
                      <a:pt x="2556" y="621"/>
                    </a:lnTo>
                    <a:lnTo>
                      <a:pt x="2565" y="644"/>
                    </a:lnTo>
                    <a:lnTo>
                      <a:pt x="2568" y="668"/>
                    </a:lnTo>
                    <a:lnTo>
                      <a:pt x="2565" y="691"/>
                    </a:lnTo>
                    <a:lnTo>
                      <a:pt x="2555" y="713"/>
                    </a:lnTo>
                    <a:lnTo>
                      <a:pt x="2541" y="732"/>
                    </a:lnTo>
                    <a:lnTo>
                      <a:pt x="2523" y="746"/>
                    </a:lnTo>
                    <a:lnTo>
                      <a:pt x="2501" y="755"/>
                    </a:lnTo>
                    <a:lnTo>
                      <a:pt x="2477" y="757"/>
                    </a:lnTo>
                    <a:lnTo>
                      <a:pt x="2087" y="757"/>
                    </a:lnTo>
                    <a:lnTo>
                      <a:pt x="1815" y="1286"/>
                    </a:lnTo>
                    <a:lnTo>
                      <a:pt x="1801" y="1307"/>
                    </a:lnTo>
                    <a:lnTo>
                      <a:pt x="1781" y="1321"/>
                    </a:lnTo>
                    <a:lnTo>
                      <a:pt x="1758" y="1331"/>
                    </a:lnTo>
                    <a:lnTo>
                      <a:pt x="1734" y="1335"/>
                    </a:lnTo>
                    <a:lnTo>
                      <a:pt x="1724" y="1334"/>
                    </a:lnTo>
                    <a:lnTo>
                      <a:pt x="1713" y="1333"/>
                    </a:lnTo>
                    <a:lnTo>
                      <a:pt x="1690" y="1324"/>
                    </a:lnTo>
                    <a:lnTo>
                      <a:pt x="1670" y="1308"/>
                    </a:lnTo>
                    <a:lnTo>
                      <a:pt x="1656" y="1290"/>
                    </a:lnTo>
                    <a:lnTo>
                      <a:pt x="1646" y="1269"/>
                    </a:lnTo>
                    <a:lnTo>
                      <a:pt x="1643" y="1244"/>
                    </a:lnTo>
                    <a:lnTo>
                      <a:pt x="1643" y="464"/>
                    </a:lnTo>
                    <a:lnTo>
                      <a:pt x="1518" y="709"/>
                    </a:lnTo>
                    <a:lnTo>
                      <a:pt x="1502" y="729"/>
                    </a:lnTo>
                    <a:lnTo>
                      <a:pt x="1483" y="745"/>
                    </a:lnTo>
                    <a:lnTo>
                      <a:pt x="1461" y="755"/>
                    </a:lnTo>
                    <a:lnTo>
                      <a:pt x="1437" y="757"/>
                    </a:lnTo>
                    <a:lnTo>
                      <a:pt x="1205" y="757"/>
                    </a:lnTo>
                    <a:lnTo>
                      <a:pt x="931" y="1286"/>
                    </a:lnTo>
                    <a:lnTo>
                      <a:pt x="919" y="1306"/>
                    </a:lnTo>
                    <a:lnTo>
                      <a:pt x="900" y="1321"/>
                    </a:lnTo>
                    <a:lnTo>
                      <a:pt x="877" y="1331"/>
                    </a:lnTo>
                    <a:lnTo>
                      <a:pt x="855" y="1335"/>
                    </a:lnTo>
                    <a:lnTo>
                      <a:pt x="830" y="1333"/>
                    </a:lnTo>
                    <a:lnTo>
                      <a:pt x="808" y="1324"/>
                    </a:lnTo>
                    <a:lnTo>
                      <a:pt x="788" y="1308"/>
                    </a:lnTo>
                    <a:lnTo>
                      <a:pt x="774" y="1290"/>
                    </a:lnTo>
                    <a:lnTo>
                      <a:pt x="764" y="1269"/>
                    </a:lnTo>
                    <a:lnTo>
                      <a:pt x="761" y="1244"/>
                    </a:lnTo>
                    <a:lnTo>
                      <a:pt x="761" y="464"/>
                    </a:lnTo>
                    <a:lnTo>
                      <a:pt x="634" y="709"/>
                    </a:lnTo>
                    <a:lnTo>
                      <a:pt x="620" y="729"/>
                    </a:lnTo>
                    <a:lnTo>
                      <a:pt x="601" y="745"/>
                    </a:lnTo>
                    <a:lnTo>
                      <a:pt x="579" y="755"/>
                    </a:lnTo>
                    <a:lnTo>
                      <a:pt x="553" y="757"/>
                    </a:lnTo>
                    <a:lnTo>
                      <a:pt x="91" y="757"/>
                    </a:lnTo>
                    <a:lnTo>
                      <a:pt x="66" y="755"/>
                    </a:lnTo>
                    <a:lnTo>
                      <a:pt x="45" y="746"/>
                    </a:lnTo>
                    <a:lnTo>
                      <a:pt x="27" y="732"/>
                    </a:lnTo>
                    <a:lnTo>
                      <a:pt x="12" y="713"/>
                    </a:lnTo>
                    <a:lnTo>
                      <a:pt x="4" y="692"/>
                    </a:lnTo>
                    <a:lnTo>
                      <a:pt x="0" y="668"/>
                    </a:lnTo>
                    <a:lnTo>
                      <a:pt x="4" y="644"/>
                    </a:lnTo>
                    <a:lnTo>
                      <a:pt x="12" y="621"/>
                    </a:lnTo>
                    <a:lnTo>
                      <a:pt x="27" y="602"/>
                    </a:lnTo>
                    <a:lnTo>
                      <a:pt x="45" y="588"/>
                    </a:lnTo>
                    <a:lnTo>
                      <a:pt x="66" y="580"/>
                    </a:lnTo>
                    <a:lnTo>
                      <a:pt x="91" y="577"/>
                    </a:lnTo>
                    <a:lnTo>
                      <a:pt x="499" y="577"/>
                    </a:lnTo>
                    <a:lnTo>
                      <a:pt x="771" y="49"/>
                    </a:lnTo>
                    <a:lnTo>
                      <a:pt x="785" y="29"/>
                    </a:lnTo>
                    <a:lnTo>
                      <a:pt x="803" y="13"/>
                    </a:lnTo>
                    <a:lnTo>
                      <a:pt x="825" y="3"/>
                    </a:lnTo>
                    <a:lnTo>
                      <a:pt x="84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9" name="Freeform 32"/>
              <p:cNvSpPr>
                <a:spLocks noEditPoints="1"/>
              </p:cNvSpPr>
              <p:nvPr/>
            </p:nvSpPr>
            <p:spPr bwMode="auto">
              <a:xfrm>
                <a:off x="4088" y="322"/>
                <a:ext cx="1555" cy="1393"/>
              </a:xfrm>
              <a:custGeom>
                <a:avLst/>
                <a:gdLst>
                  <a:gd name="T0" fmla="*/ 1268 w 4665"/>
                  <a:gd name="T1" fmla="*/ 322 h 4177"/>
                  <a:gd name="T2" fmla="*/ 1012 w 4665"/>
                  <a:gd name="T3" fmla="*/ 382 h 4177"/>
                  <a:gd name="T4" fmla="*/ 785 w 4665"/>
                  <a:gd name="T5" fmla="*/ 500 h 4177"/>
                  <a:gd name="T6" fmla="*/ 593 w 4665"/>
                  <a:gd name="T7" fmla="*/ 671 h 4177"/>
                  <a:gd name="T8" fmla="*/ 445 w 4665"/>
                  <a:gd name="T9" fmla="*/ 890 h 4177"/>
                  <a:gd name="T10" fmla="*/ 347 w 4665"/>
                  <a:gd name="T11" fmla="*/ 1148 h 4177"/>
                  <a:gd name="T12" fmla="*/ 314 w 4665"/>
                  <a:gd name="T13" fmla="*/ 1413 h 4177"/>
                  <a:gd name="T14" fmla="*/ 347 w 4665"/>
                  <a:gd name="T15" fmla="*/ 1674 h 4177"/>
                  <a:gd name="T16" fmla="*/ 441 w 4665"/>
                  <a:gd name="T17" fmla="*/ 1921 h 4177"/>
                  <a:gd name="T18" fmla="*/ 595 w 4665"/>
                  <a:gd name="T19" fmla="*/ 2144 h 4177"/>
                  <a:gd name="T20" fmla="*/ 4129 w 4665"/>
                  <a:gd name="T21" fmla="*/ 2073 h 4177"/>
                  <a:gd name="T22" fmla="*/ 4264 w 4665"/>
                  <a:gd name="T23" fmla="*/ 1841 h 4177"/>
                  <a:gd name="T24" fmla="*/ 4336 w 4665"/>
                  <a:gd name="T25" fmla="*/ 1588 h 4177"/>
                  <a:gd name="T26" fmla="*/ 4348 w 4665"/>
                  <a:gd name="T27" fmla="*/ 1324 h 4177"/>
                  <a:gd name="T28" fmla="*/ 4292 w 4665"/>
                  <a:gd name="T29" fmla="*/ 1060 h 4177"/>
                  <a:gd name="T30" fmla="*/ 4177 w 4665"/>
                  <a:gd name="T31" fmla="*/ 812 h 4177"/>
                  <a:gd name="T32" fmla="*/ 4012 w 4665"/>
                  <a:gd name="T33" fmla="*/ 608 h 4177"/>
                  <a:gd name="T34" fmla="*/ 3809 w 4665"/>
                  <a:gd name="T35" fmla="*/ 455 h 4177"/>
                  <a:gd name="T36" fmla="*/ 3571 w 4665"/>
                  <a:gd name="T37" fmla="*/ 355 h 4177"/>
                  <a:gd name="T38" fmla="*/ 3308 w 4665"/>
                  <a:gd name="T39" fmla="*/ 315 h 4177"/>
                  <a:gd name="T40" fmla="*/ 3062 w 4665"/>
                  <a:gd name="T41" fmla="*/ 329 h 4177"/>
                  <a:gd name="T42" fmla="*/ 2776 w 4665"/>
                  <a:gd name="T43" fmla="*/ 406 h 4177"/>
                  <a:gd name="T44" fmla="*/ 2513 w 4665"/>
                  <a:gd name="T45" fmla="*/ 547 h 4177"/>
                  <a:gd name="T46" fmla="*/ 2376 w 4665"/>
                  <a:gd name="T47" fmla="*/ 638 h 4177"/>
                  <a:gd name="T48" fmla="*/ 2285 w 4665"/>
                  <a:gd name="T49" fmla="*/ 635 h 4177"/>
                  <a:gd name="T50" fmla="*/ 2150 w 4665"/>
                  <a:gd name="T51" fmla="*/ 546 h 4177"/>
                  <a:gd name="T52" fmla="*/ 1888 w 4665"/>
                  <a:gd name="T53" fmla="*/ 406 h 4177"/>
                  <a:gd name="T54" fmla="*/ 1602 w 4665"/>
                  <a:gd name="T55" fmla="*/ 329 h 4177"/>
                  <a:gd name="T56" fmla="*/ 1403 w 4665"/>
                  <a:gd name="T57" fmla="*/ 0 h 4177"/>
                  <a:gd name="T58" fmla="*/ 1731 w 4665"/>
                  <a:gd name="T59" fmla="*/ 33 h 4177"/>
                  <a:gd name="T60" fmla="*/ 2044 w 4665"/>
                  <a:gd name="T61" fmla="*/ 131 h 4177"/>
                  <a:gd name="T62" fmla="*/ 2333 w 4665"/>
                  <a:gd name="T63" fmla="*/ 289 h 4177"/>
                  <a:gd name="T64" fmla="*/ 2621 w 4665"/>
                  <a:gd name="T65" fmla="*/ 131 h 4177"/>
                  <a:gd name="T66" fmla="*/ 2934 w 4665"/>
                  <a:gd name="T67" fmla="*/ 33 h 4177"/>
                  <a:gd name="T68" fmla="*/ 3262 w 4665"/>
                  <a:gd name="T69" fmla="*/ 0 h 4177"/>
                  <a:gd name="T70" fmla="*/ 3518 w 4665"/>
                  <a:gd name="T71" fmla="*/ 22 h 4177"/>
                  <a:gd name="T72" fmla="*/ 3802 w 4665"/>
                  <a:gd name="T73" fmla="*/ 104 h 4177"/>
                  <a:gd name="T74" fmla="*/ 4058 w 4665"/>
                  <a:gd name="T75" fmla="*/ 242 h 4177"/>
                  <a:gd name="T76" fmla="*/ 4278 w 4665"/>
                  <a:gd name="T77" fmla="*/ 433 h 4177"/>
                  <a:gd name="T78" fmla="*/ 4457 w 4665"/>
                  <a:gd name="T79" fmla="*/ 670 h 4177"/>
                  <a:gd name="T80" fmla="*/ 4587 w 4665"/>
                  <a:gd name="T81" fmla="*/ 947 h 4177"/>
                  <a:gd name="T82" fmla="*/ 4655 w 4665"/>
                  <a:gd name="T83" fmla="*/ 1245 h 4177"/>
                  <a:gd name="T84" fmla="*/ 4659 w 4665"/>
                  <a:gd name="T85" fmla="*/ 1544 h 4177"/>
                  <a:gd name="T86" fmla="*/ 4601 w 4665"/>
                  <a:gd name="T87" fmla="*/ 1835 h 4177"/>
                  <a:gd name="T88" fmla="*/ 4482 w 4665"/>
                  <a:gd name="T89" fmla="*/ 2110 h 4177"/>
                  <a:gd name="T90" fmla="*/ 4301 w 4665"/>
                  <a:gd name="T91" fmla="*/ 2359 h 4177"/>
                  <a:gd name="T92" fmla="*/ 2441 w 4665"/>
                  <a:gd name="T93" fmla="*/ 4133 h 4177"/>
                  <a:gd name="T94" fmla="*/ 2362 w 4665"/>
                  <a:gd name="T95" fmla="*/ 4174 h 4177"/>
                  <a:gd name="T96" fmla="*/ 2275 w 4665"/>
                  <a:gd name="T97" fmla="*/ 4166 h 4177"/>
                  <a:gd name="T98" fmla="*/ 374 w 4665"/>
                  <a:gd name="T99" fmla="*/ 2368 h 4177"/>
                  <a:gd name="T100" fmla="*/ 239 w 4665"/>
                  <a:gd name="T101" fmla="*/ 2197 h 4177"/>
                  <a:gd name="T102" fmla="*/ 98 w 4665"/>
                  <a:gd name="T103" fmla="*/ 1929 h 4177"/>
                  <a:gd name="T104" fmla="*/ 18 w 4665"/>
                  <a:gd name="T105" fmla="*/ 1643 h 4177"/>
                  <a:gd name="T106" fmla="*/ 1 w 4665"/>
                  <a:gd name="T107" fmla="*/ 1346 h 4177"/>
                  <a:gd name="T108" fmla="*/ 48 w 4665"/>
                  <a:gd name="T109" fmla="*/ 1047 h 4177"/>
                  <a:gd name="T110" fmla="*/ 159 w 4665"/>
                  <a:gd name="T111" fmla="*/ 758 h 4177"/>
                  <a:gd name="T112" fmla="*/ 323 w 4665"/>
                  <a:gd name="T113" fmla="*/ 507 h 4177"/>
                  <a:gd name="T114" fmla="*/ 531 w 4665"/>
                  <a:gd name="T115" fmla="*/ 301 h 4177"/>
                  <a:gd name="T116" fmla="*/ 775 w 4665"/>
                  <a:gd name="T117" fmla="*/ 144 h 4177"/>
                  <a:gd name="T118" fmla="*/ 1050 w 4665"/>
                  <a:gd name="T119" fmla="*/ 43 h 4177"/>
                  <a:gd name="T120" fmla="*/ 1347 w 4665"/>
                  <a:gd name="T121" fmla="*/ 0 h 4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4665" h="4177">
                    <a:moveTo>
                      <a:pt x="1403" y="315"/>
                    </a:moveTo>
                    <a:lnTo>
                      <a:pt x="1359" y="315"/>
                    </a:lnTo>
                    <a:lnTo>
                      <a:pt x="1268" y="322"/>
                    </a:lnTo>
                    <a:lnTo>
                      <a:pt x="1179" y="335"/>
                    </a:lnTo>
                    <a:lnTo>
                      <a:pt x="1094" y="355"/>
                    </a:lnTo>
                    <a:lnTo>
                      <a:pt x="1012" y="382"/>
                    </a:lnTo>
                    <a:lnTo>
                      <a:pt x="933" y="416"/>
                    </a:lnTo>
                    <a:lnTo>
                      <a:pt x="856" y="455"/>
                    </a:lnTo>
                    <a:lnTo>
                      <a:pt x="785" y="500"/>
                    </a:lnTo>
                    <a:lnTo>
                      <a:pt x="717" y="551"/>
                    </a:lnTo>
                    <a:lnTo>
                      <a:pt x="653" y="608"/>
                    </a:lnTo>
                    <a:lnTo>
                      <a:pt x="593" y="671"/>
                    </a:lnTo>
                    <a:lnTo>
                      <a:pt x="539" y="739"/>
                    </a:lnTo>
                    <a:lnTo>
                      <a:pt x="489" y="812"/>
                    </a:lnTo>
                    <a:lnTo>
                      <a:pt x="445" y="890"/>
                    </a:lnTo>
                    <a:lnTo>
                      <a:pt x="405" y="973"/>
                    </a:lnTo>
                    <a:lnTo>
                      <a:pt x="373" y="1060"/>
                    </a:lnTo>
                    <a:lnTo>
                      <a:pt x="347" y="1148"/>
                    </a:lnTo>
                    <a:lnTo>
                      <a:pt x="330" y="1236"/>
                    </a:lnTo>
                    <a:lnTo>
                      <a:pt x="319" y="1324"/>
                    </a:lnTo>
                    <a:lnTo>
                      <a:pt x="314" y="1413"/>
                    </a:lnTo>
                    <a:lnTo>
                      <a:pt x="319" y="1501"/>
                    </a:lnTo>
                    <a:lnTo>
                      <a:pt x="329" y="1588"/>
                    </a:lnTo>
                    <a:lnTo>
                      <a:pt x="347" y="1674"/>
                    </a:lnTo>
                    <a:lnTo>
                      <a:pt x="371" y="1758"/>
                    </a:lnTo>
                    <a:lnTo>
                      <a:pt x="403" y="1841"/>
                    </a:lnTo>
                    <a:lnTo>
                      <a:pt x="441" y="1921"/>
                    </a:lnTo>
                    <a:lnTo>
                      <a:pt x="485" y="1999"/>
                    </a:lnTo>
                    <a:lnTo>
                      <a:pt x="536" y="2073"/>
                    </a:lnTo>
                    <a:lnTo>
                      <a:pt x="595" y="2144"/>
                    </a:lnTo>
                    <a:lnTo>
                      <a:pt x="2333" y="3803"/>
                    </a:lnTo>
                    <a:lnTo>
                      <a:pt x="4070" y="2144"/>
                    </a:lnTo>
                    <a:lnTo>
                      <a:pt x="4129" y="2073"/>
                    </a:lnTo>
                    <a:lnTo>
                      <a:pt x="4180" y="1999"/>
                    </a:lnTo>
                    <a:lnTo>
                      <a:pt x="4226" y="1921"/>
                    </a:lnTo>
                    <a:lnTo>
                      <a:pt x="4264" y="1841"/>
                    </a:lnTo>
                    <a:lnTo>
                      <a:pt x="4295" y="1758"/>
                    </a:lnTo>
                    <a:lnTo>
                      <a:pt x="4319" y="1674"/>
                    </a:lnTo>
                    <a:lnTo>
                      <a:pt x="4336" y="1588"/>
                    </a:lnTo>
                    <a:lnTo>
                      <a:pt x="4348" y="1501"/>
                    </a:lnTo>
                    <a:lnTo>
                      <a:pt x="4351" y="1413"/>
                    </a:lnTo>
                    <a:lnTo>
                      <a:pt x="4348" y="1324"/>
                    </a:lnTo>
                    <a:lnTo>
                      <a:pt x="4336" y="1236"/>
                    </a:lnTo>
                    <a:lnTo>
                      <a:pt x="4318" y="1148"/>
                    </a:lnTo>
                    <a:lnTo>
                      <a:pt x="4292" y="1060"/>
                    </a:lnTo>
                    <a:lnTo>
                      <a:pt x="4260" y="973"/>
                    </a:lnTo>
                    <a:lnTo>
                      <a:pt x="4221" y="890"/>
                    </a:lnTo>
                    <a:lnTo>
                      <a:pt x="4177" y="812"/>
                    </a:lnTo>
                    <a:lnTo>
                      <a:pt x="4127" y="739"/>
                    </a:lnTo>
                    <a:lnTo>
                      <a:pt x="4072" y="671"/>
                    </a:lnTo>
                    <a:lnTo>
                      <a:pt x="4012" y="608"/>
                    </a:lnTo>
                    <a:lnTo>
                      <a:pt x="3949" y="551"/>
                    </a:lnTo>
                    <a:lnTo>
                      <a:pt x="3881" y="500"/>
                    </a:lnTo>
                    <a:lnTo>
                      <a:pt x="3809" y="455"/>
                    </a:lnTo>
                    <a:lnTo>
                      <a:pt x="3733" y="416"/>
                    </a:lnTo>
                    <a:lnTo>
                      <a:pt x="3654" y="382"/>
                    </a:lnTo>
                    <a:lnTo>
                      <a:pt x="3571" y="355"/>
                    </a:lnTo>
                    <a:lnTo>
                      <a:pt x="3486" y="335"/>
                    </a:lnTo>
                    <a:lnTo>
                      <a:pt x="3399" y="322"/>
                    </a:lnTo>
                    <a:lnTo>
                      <a:pt x="3308" y="315"/>
                    </a:lnTo>
                    <a:lnTo>
                      <a:pt x="3262" y="315"/>
                    </a:lnTo>
                    <a:lnTo>
                      <a:pt x="3161" y="318"/>
                    </a:lnTo>
                    <a:lnTo>
                      <a:pt x="3062" y="329"/>
                    </a:lnTo>
                    <a:lnTo>
                      <a:pt x="2964" y="348"/>
                    </a:lnTo>
                    <a:lnTo>
                      <a:pt x="2868" y="373"/>
                    </a:lnTo>
                    <a:lnTo>
                      <a:pt x="2776" y="406"/>
                    </a:lnTo>
                    <a:lnTo>
                      <a:pt x="2685" y="446"/>
                    </a:lnTo>
                    <a:lnTo>
                      <a:pt x="2596" y="494"/>
                    </a:lnTo>
                    <a:lnTo>
                      <a:pt x="2513" y="547"/>
                    </a:lnTo>
                    <a:lnTo>
                      <a:pt x="2431" y="608"/>
                    </a:lnTo>
                    <a:lnTo>
                      <a:pt x="2404" y="625"/>
                    </a:lnTo>
                    <a:lnTo>
                      <a:pt x="2376" y="638"/>
                    </a:lnTo>
                    <a:lnTo>
                      <a:pt x="2346" y="642"/>
                    </a:lnTo>
                    <a:lnTo>
                      <a:pt x="2315" y="642"/>
                    </a:lnTo>
                    <a:lnTo>
                      <a:pt x="2285" y="635"/>
                    </a:lnTo>
                    <a:lnTo>
                      <a:pt x="2256" y="624"/>
                    </a:lnTo>
                    <a:lnTo>
                      <a:pt x="2229" y="605"/>
                    </a:lnTo>
                    <a:lnTo>
                      <a:pt x="2150" y="546"/>
                    </a:lnTo>
                    <a:lnTo>
                      <a:pt x="2066" y="493"/>
                    </a:lnTo>
                    <a:lnTo>
                      <a:pt x="1979" y="446"/>
                    </a:lnTo>
                    <a:lnTo>
                      <a:pt x="1888" y="406"/>
                    </a:lnTo>
                    <a:lnTo>
                      <a:pt x="1795" y="373"/>
                    </a:lnTo>
                    <a:lnTo>
                      <a:pt x="1699" y="348"/>
                    </a:lnTo>
                    <a:lnTo>
                      <a:pt x="1602" y="329"/>
                    </a:lnTo>
                    <a:lnTo>
                      <a:pt x="1502" y="318"/>
                    </a:lnTo>
                    <a:lnTo>
                      <a:pt x="1403" y="315"/>
                    </a:lnTo>
                    <a:close/>
                    <a:moveTo>
                      <a:pt x="1403" y="0"/>
                    </a:moveTo>
                    <a:lnTo>
                      <a:pt x="1514" y="3"/>
                    </a:lnTo>
                    <a:lnTo>
                      <a:pt x="1623" y="15"/>
                    </a:lnTo>
                    <a:lnTo>
                      <a:pt x="1731" y="33"/>
                    </a:lnTo>
                    <a:lnTo>
                      <a:pt x="1838" y="59"/>
                    </a:lnTo>
                    <a:lnTo>
                      <a:pt x="1943" y="92"/>
                    </a:lnTo>
                    <a:lnTo>
                      <a:pt x="2044" y="131"/>
                    </a:lnTo>
                    <a:lnTo>
                      <a:pt x="2144" y="177"/>
                    </a:lnTo>
                    <a:lnTo>
                      <a:pt x="2241" y="231"/>
                    </a:lnTo>
                    <a:lnTo>
                      <a:pt x="2333" y="289"/>
                    </a:lnTo>
                    <a:lnTo>
                      <a:pt x="2426" y="231"/>
                    </a:lnTo>
                    <a:lnTo>
                      <a:pt x="2521" y="177"/>
                    </a:lnTo>
                    <a:lnTo>
                      <a:pt x="2621" y="131"/>
                    </a:lnTo>
                    <a:lnTo>
                      <a:pt x="2723" y="92"/>
                    </a:lnTo>
                    <a:lnTo>
                      <a:pt x="2827" y="59"/>
                    </a:lnTo>
                    <a:lnTo>
                      <a:pt x="2934" y="33"/>
                    </a:lnTo>
                    <a:lnTo>
                      <a:pt x="3042" y="15"/>
                    </a:lnTo>
                    <a:lnTo>
                      <a:pt x="3151" y="3"/>
                    </a:lnTo>
                    <a:lnTo>
                      <a:pt x="3262" y="0"/>
                    </a:lnTo>
                    <a:lnTo>
                      <a:pt x="3318" y="0"/>
                    </a:lnTo>
                    <a:lnTo>
                      <a:pt x="3420" y="8"/>
                    </a:lnTo>
                    <a:lnTo>
                      <a:pt x="3518" y="22"/>
                    </a:lnTo>
                    <a:lnTo>
                      <a:pt x="3615" y="43"/>
                    </a:lnTo>
                    <a:lnTo>
                      <a:pt x="3710" y="70"/>
                    </a:lnTo>
                    <a:lnTo>
                      <a:pt x="3802" y="104"/>
                    </a:lnTo>
                    <a:lnTo>
                      <a:pt x="3891" y="144"/>
                    </a:lnTo>
                    <a:lnTo>
                      <a:pt x="3975" y="191"/>
                    </a:lnTo>
                    <a:lnTo>
                      <a:pt x="4058" y="242"/>
                    </a:lnTo>
                    <a:lnTo>
                      <a:pt x="4136" y="301"/>
                    </a:lnTo>
                    <a:lnTo>
                      <a:pt x="4208" y="363"/>
                    </a:lnTo>
                    <a:lnTo>
                      <a:pt x="4278" y="433"/>
                    </a:lnTo>
                    <a:lnTo>
                      <a:pt x="4344" y="507"/>
                    </a:lnTo>
                    <a:lnTo>
                      <a:pt x="4403" y="586"/>
                    </a:lnTo>
                    <a:lnTo>
                      <a:pt x="4457" y="670"/>
                    </a:lnTo>
                    <a:lnTo>
                      <a:pt x="4506" y="758"/>
                    </a:lnTo>
                    <a:lnTo>
                      <a:pt x="4550" y="850"/>
                    </a:lnTo>
                    <a:lnTo>
                      <a:pt x="4587" y="947"/>
                    </a:lnTo>
                    <a:lnTo>
                      <a:pt x="4617" y="1047"/>
                    </a:lnTo>
                    <a:lnTo>
                      <a:pt x="4640" y="1145"/>
                    </a:lnTo>
                    <a:lnTo>
                      <a:pt x="4655" y="1245"/>
                    </a:lnTo>
                    <a:lnTo>
                      <a:pt x="4664" y="1346"/>
                    </a:lnTo>
                    <a:lnTo>
                      <a:pt x="4665" y="1445"/>
                    </a:lnTo>
                    <a:lnTo>
                      <a:pt x="4659" y="1544"/>
                    </a:lnTo>
                    <a:lnTo>
                      <a:pt x="4647" y="1643"/>
                    </a:lnTo>
                    <a:lnTo>
                      <a:pt x="4628" y="1740"/>
                    </a:lnTo>
                    <a:lnTo>
                      <a:pt x="4601" y="1835"/>
                    </a:lnTo>
                    <a:lnTo>
                      <a:pt x="4568" y="1929"/>
                    </a:lnTo>
                    <a:lnTo>
                      <a:pt x="4527" y="2020"/>
                    </a:lnTo>
                    <a:lnTo>
                      <a:pt x="4482" y="2110"/>
                    </a:lnTo>
                    <a:lnTo>
                      <a:pt x="4428" y="2197"/>
                    </a:lnTo>
                    <a:lnTo>
                      <a:pt x="4368" y="2279"/>
                    </a:lnTo>
                    <a:lnTo>
                      <a:pt x="4301" y="2359"/>
                    </a:lnTo>
                    <a:lnTo>
                      <a:pt x="4297" y="2363"/>
                    </a:lnTo>
                    <a:lnTo>
                      <a:pt x="4292" y="2368"/>
                    </a:lnTo>
                    <a:lnTo>
                      <a:pt x="2441" y="4133"/>
                    </a:lnTo>
                    <a:lnTo>
                      <a:pt x="2417" y="4153"/>
                    </a:lnTo>
                    <a:lnTo>
                      <a:pt x="2390" y="4166"/>
                    </a:lnTo>
                    <a:lnTo>
                      <a:pt x="2362" y="4174"/>
                    </a:lnTo>
                    <a:lnTo>
                      <a:pt x="2333" y="4177"/>
                    </a:lnTo>
                    <a:lnTo>
                      <a:pt x="2303" y="4174"/>
                    </a:lnTo>
                    <a:lnTo>
                      <a:pt x="2275" y="4166"/>
                    </a:lnTo>
                    <a:lnTo>
                      <a:pt x="2249" y="4153"/>
                    </a:lnTo>
                    <a:lnTo>
                      <a:pt x="2225" y="4133"/>
                    </a:lnTo>
                    <a:lnTo>
                      <a:pt x="374" y="2368"/>
                    </a:lnTo>
                    <a:lnTo>
                      <a:pt x="366" y="2359"/>
                    </a:lnTo>
                    <a:lnTo>
                      <a:pt x="299" y="2279"/>
                    </a:lnTo>
                    <a:lnTo>
                      <a:pt x="239" y="2197"/>
                    </a:lnTo>
                    <a:lnTo>
                      <a:pt x="185" y="2110"/>
                    </a:lnTo>
                    <a:lnTo>
                      <a:pt x="138" y="2020"/>
                    </a:lnTo>
                    <a:lnTo>
                      <a:pt x="98" y="1929"/>
                    </a:lnTo>
                    <a:lnTo>
                      <a:pt x="64" y="1835"/>
                    </a:lnTo>
                    <a:lnTo>
                      <a:pt x="38" y="1740"/>
                    </a:lnTo>
                    <a:lnTo>
                      <a:pt x="18" y="1643"/>
                    </a:lnTo>
                    <a:lnTo>
                      <a:pt x="6" y="1544"/>
                    </a:lnTo>
                    <a:lnTo>
                      <a:pt x="0" y="1445"/>
                    </a:lnTo>
                    <a:lnTo>
                      <a:pt x="1" y="1346"/>
                    </a:lnTo>
                    <a:lnTo>
                      <a:pt x="10" y="1245"/>
                    </a:lnTo>
                    <a:lnTo>
                      <a:pt x="26" y="1145"/>
                    </a:lnTo>
                    <a:lnTo>
                      <a:pt x="48" y="1047"/>
                    </a:lnTo>
                    <a:lnTo>
                      <a:pt x="78" y="947"/>
                    </a:lnTo>
                    <a:lnTo>
                      <a:pt x="117" y="850"/>
                    </a:lnTo>
                    <a:lnTo>
                      <a:pt x="159" y="758"/>
                    </a:lnTo>
                    <a:lnTo>
                      <a:pt x="209" y="670"/>
                    </a:lnTo>
                    <a:lnTo>
                      <a:pt x="263" y="586"/>
                    </a:lnTo>
                    <a:lnTo>
                      <a:pt x="323" y="507"/>
                    </a:lnTo>
                    <a:lnTo>
                      <a:pt x="387" y="433"/>
                    </a:lnTo>
                    <a:lnTo>
                      <a:pt x="457" y="363"/>
                    </a:lnTo>
                    <a:lnTo>
                      <a:pt x="531" y="301"/>
                    </a:lnTo>
                    <a:lnTo>
                      <a:pt x="609" y="242"/>
                    </a:lnTo>
                    <a:lnTo>
                      <a:pt x="690" y="191"/>
                    </a:lnTo>
                    <a:lnTo>
                      <a:pt x="775" y="144"/>
                    </a:lnTo>
                    <a:lnTo>
                      <a:pt x="864" y="104"/>
                    </a:lnTo>
                    <a:lnTo>
                      <a:pt x="956" y="70"/>
                    </a:lnTo>
                    <a:lnTo>
                      <a:pt x="1050" y="43"/>
                    </a:lnTo>
                    <a:lnTo>
                      <a:pt x="1147" y="22"/>
                    </a:lnTo>
                    <a:lnTo>
                      <a:pt x="1246" y="8"/>
                    </a:lnTo>
                    <a:lnTo>
                      <a:pt x="1347" y="0"/>
                    </a:lnTo>
                    <a:lnTo>
                      <a:pt x="140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8" name="Group 7"/>
          <p:cNvGrpSpPr/>
          <p:nvPr/>
        </p:nvGrpSpPr>
        <p:grpSpPr>
          <a:xfrm>
            <a:off x="8757318" y="2201722"/>
            <a:ext cx="2310065" cy="3830778"/>
            <a:chOff x="8757318" y="2201722"/>
            <a:chExt cx="2310065" cy="3830778"/>
          </a:xfrm>
        </p:grpSpPr>
        <p:sp>
          <p:nvSpPr>
            <p:cNvPr id="149" name="Rounded Rectangle 148"/>
            <p:cNvSpPr/>
            <p:nvPr/>
          </p:nvSpPr>
          <p:spPr>
            <a:xfrm>
              <a:off x="8757319" y="2201722"/>
              <a:ext cx="2310063" cy="3830778"/>
            </a:xfrm>
            <a:prstGeom prst="roundRect">
              <a:avLst>
                <a:gd name="adj" fmla="val 4572"/>
              </a:avLst>
            </a:prstGeom>
            <a:gradFill flip="none" rotWithShape="1">
              <a:gsLst>
                <a:gs pos="0">
                  <a:schemeClr val="accent4">
                    <a:lumMod val="40000"/>
                    <a:lumOff val="60000"/>
                  </a:schemeClr>
                </a:gs>
                <a:gs pos="46000">
                  <a:schemeClr val="accent4">
                    <a:lumMod val="95000"/>
                    <a:lumOff val="5000"/>
                  </a:schemeClr>
                </a:gs>
                <a:gs pos="100000">
                  <a:schemeClr val="accent4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>
              <a:noFill/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Rectangle 149"/>
            <p:cNvSpPr/>
            <p:nvPr/>
          </p:nvSpPr>
          <p:spPr>
            <a:xfrm>
              <a:off x="8757318" y="5094087"/>
              <a:ext cx="2310064" cy="5414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b="1" spc="-300" dirty="0">
                  <a:solidFill>
                    <a:schemeClr val="accent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04</a:t>
              </a:r>
            </a:p>
          </p:txBody>
        </p:sp>
        <p:sp>
          <p:nvSpPr>
            <p:cNvPr id="141" name="Rectangle 140"/>
            <p:cNvSpPr/>
            <p:nvPr/>
          </p:nvSpPr>
          <p:spPr>
            <a:xfrm>
              <a:off x="9013650" y="3731147"/>
              <a:ext cx="1797400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This is a sample text. Insert your text here. 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43" name="Round Same Side Corner Rectangle 142"/>
            <p:cNvSpPr/>
            <p:nvPr/>
          </p:nvSpPr>
          <p:spPr>
            <a:xfrm>
              <a:off x="8757319" y="2201722"/>
              <a:ext cx="2310064" cy="830906"/>
            </a:xfrm>
            <a:prstGeom prst="round2SameRect">
              <a:avLst>
                <a:gd name="adj1" fmla="val 8831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5" name="Oval 144"/>
            <p:cNvSpPr/>
            <p:nvPr/>
          </p:nvSpPr>
          <p:spPr>
            <a:xfrm>
              <a:off x="9410305" y="2480266"/>
              <a:ext cx="997527" cy="97233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70" name="Group 35"/>
            <p:cNvGrpSpPr>
              <a:grpSpLocks noChangeAspect="1"/>
            </p:cNvGrpSpPr>
            <p:nvPr/>
          </p:nvGrpSpPr>
          <p:grpSpPr bwMode="auto">
            <a:xfrm>
              <a:off x="9711371" y="2756910"/>
              <a:ext cx="395393" cy="394434"/>
              <a:chOff x="4067" y="125"/>
              <a:chExt cx="1650" cy="1646"/>
            </a:xfrm>
            <a:solidFill>
              <a:schemeClr val="accent4"/>
            </a:solidFill>
          </p:grpSpPr>
          <p:sp>
            <p:nvSpPr>
              <p:cNvPr id="171" name="Freeform 37"/>
              <p:cNvSpPr>
                <a:spLocks noEditPoints="1"/>
              </p:cNvSpPr>
              <p:nvPr/>
            </p:nvSpPr>
            <p:spPr bwMode="auto">
              <a:xfrm>
                <a:off x="4067" y="125"/>
                <a:ext cx="1650" cy="1646"/>
              </a:xfrm>
              <a:custGeom>
                <a:avLst/>
                <a:gdLst>
                  <a:gd name="T0" fmla="*/ 2364 w 3300"/>
                  <a:gd name="T1" fmla="*/ 3006 h 3294"/>
                  <a:gd name="T2" fmla="*/ 2576 w 3300"/>
                  <a:gd name="T3" fmla="*/ 3082 h 3294"/>
                  <a:gd name="T4" fmla="*/ 2801 w 3300"/>
                  <a:gd name="T5" fmla="*/ 3049 h 3294"/>
                  <a:gd name="T6" fmla="*/ 2984 w 3300"/>
                  <a:gd name="T7" fmla="*/ 2913 h 3294"/>
                  <a:gd name="T8" fmla="*/ 3081 w 3300"/>
                  <a:gd name="T9" fmla="*/ 2709 h 3294"/>
                  <a:gd name="T10" fmla="*/ 3069 w 3300"/>
                  <a:gd name="T11" fmla="*/ 2482 h 3294"/>
                  <a:gd name="T12" fmla="*/ 2953 w 3300"/>
                  <a:gd name="T13" fmla="*/ 2289 h 3294"/>
                  <a:gd name="T14" fmla="*/ 288 w 3300"/>
                  <a:gd name="T15" fmla="*/ 2359 h 3294"/>
                  <a:gd name="T16" fmla="*/ 212 w 3300"/>
                  <a:gd name="T17" fmla="*/ 2572 h 3294"/>
                  <a:gd name="T18" fmla="*/ 246 w 3300"/>
                  <a:gd name="T19" fmla="*/ 2796 h 3294"/>
                  <a:gd name="T20" fmla="*/ 381 w 3300"/>
                  <a:gd name="T21" fmla="*/ 2979 h 3294"/>
                  <a:gd name="T22" fmla="*/ 585 w 3300"/>
                  <a:gd name="T23" fmla="*/ 3075 h 3294"/>
                  <a:gd name="T24" fmla="*/ 813 w 3300"/>
                  <a:gd name="T25" fmla="*/ 3064 h 3294"/>
                  <a:gd name="T26" fmla="*/ 1007 w 3300"/>
                  <a:gd name="T27" fmla="*/ 2948 h 3294"/>
                  <a:gd name="T28" fmla="*/ 1650 w 3300"/>
                  <a:gd name="T29" fmla="*/ 2306 h 3294"/>
                  <a:gd name="T30" fmla="*/ 2531 w 3300"/>
                  <a:gd name="T31" fmla="*/ 219 h 3294"/>
                  <a:gd name="T32" fmla="*/ 2327 w 3300"/>
                  <a:gd name="T33" fmla="*/ 316 h 3294"/>
                  <a:gd name="T34" fmla="*/ 2984 w 3300"/>
                  <a:gd name="T35" fmla="*/ 971 h 3294"/>
                  <a:gd name="T36" fmla="*/ 3081 w 3300"/>
                  <a:gd name="T37" fmla="*/ 768 h 3294"/>
                  <a:gd name="T38" fmla="*/ 3069 w 3300"/>
                  <a:gd name="T39" fmla="*/ 540 h 3294"/>
                  <a:gd name="T40" fmla="*/ 2953 w 3300"/>
                  <a:gd name="T41" fmla="*/ 346 h 3294"/>
                  <a:gd name="T42" fmla="*/ 2759 w 3300"/>
                  <a:gd name="T43" fmla="*/ 230 h 3294"/>
                  <a:gd name="T44" fmla="*/ 631 w 3300"/>
                  <a:gd name="T45" fmla="*/ 212 h 3294"/>
                  <a:gd name="T46" fmla="*/ 419 w 3300"/>
                  <a:gd name="T47" fmla="*/ 288 h 3294"/>
                  <a:gd name="T48" fmla="*/ 265 w 3300"/>
                  <a:gd name="T49" fmla="*/ 456 h 3294"/>
                  <a:gd name="T50" fmla="*/ 210 w 3300"/>
                  <a:gd name="T51" fmla="*/ 676 h 3294"/>
                  <a:gd name="T52" fmla="*/ 265 w 3300"/>
                  <a:gd name="T53" fmla="*/ 895 h 3294"/>
                  <a:gd name="T54" fmla="*/ 1501 w 3300"/>
                  <a:gd name="T55" fmla="*/ 840 h 3294"/>
                  <a:gd name="T56" fmla="*/ 855 w 3300"/>
                  <a:gd name="T57" fmla="*/ 245 h 3294"/>
                  <a:gd name="T58" fmla="*/ 677 w 3300"/>
                  <a:gd name="T59" fmla="*/ 0 h 3294"/>
                  <a:gd name="T60" fmla="*/ 962 w 3300"/>
                  <a:gd name="T61" fmla="*/ 64 h 3294"/>
                  <a:gd name="T62" fmla="*/ 1650 w 3300"/>
                  <a:gd name="T63" fmla="*/ 691 h 3294"/>
                  <a:gd name="T64" fmla="*/ 2336 w 3300"/>
                  <a:gd name="T65" fmla="*/ 64 h 3294"/>
                  <a:gd name="T66" fmla="*/ 2623 w 3300"/>
                  <a:gd name="T67" fmla="*/ 0 h 3294"/>
                  <a:gd name="T68" fmla="*/ 2909 w 3300"/>
                  <a:gd name="T69" fmla="*/ 64 h 3294"/>
                  <a:gd name="T70" fmla="*/ 3142 w 3300"/>
                  <a:gd name="T71" fmla="*/ 242 h 3294"/>
                  <a:gd name="T72" fmla="*/ 3277 w 3300"/>
                  <a:gd name="T73" fmla="*/ 501 h 3294"/>
                  <a:gd name="T74" fmla="*/ 3290 w 3300"/>
                  <a:gd name="T75" fmla="*/ 794 h 3294"/>
                  <a:gd name="T76" fmla="*/ 3178 w 3300"/>
                  <a:gd name="T77" fmla="*/ 1063 h 3294"/>
                  <a:gd name="T78" fmla="*/ 3142 w 3300"/>
                  <a:gd name="T79" fmla="*/ 2185 h 3294"/>
                  <a:gd name="T80" fmla="*/ 3277 w 3300"/>
                  <a:gd name="T81" fmla="*/ 2442 h 3294"/>
                  <a:gd name="T82" fmla="*/ 3290 w 3300"/>
                  <a:gd name="T83" fmla="*/ 2737 h 3294"/>
                  <a:gd name="T84" fmla="*/ 3178 w 3300"/>
                  <a:gd name="T85" fmla="*/ 3005 h 3294"/>
                  <a:gd name="T86" fmla="*/ 2960 w 3300"/>
                  <a:gd name="T87" fmla="*/ 3204 h 3294"/>
                  <a:gd name="T88" fmla="*/ 2682 w 3300"/>
                  <a:gd name="T89" fmla="*/ 3291 h 3294"/>
                  <a:gd name="T90" fmla="*/ 2391 w 3300"/>
                  <a:gd name="T91" fmla="*/ 3253 h 3294"/>
                  <a:gd name="T92" fmla="*/ 2144 w 3300"/>
                  <a:gd name="T93" fmla="*/ 3096 h 3294"/>
                  <a:gd name="T94" fmla="*/ 1015 w 3300"/>
                  <a:gd name="T95" fmla="*/ 3204 h 3294"/>
                  <a:gd name="T96" fmla="*/ 737 w 3300"/>
                  <a:gd name="T97" fmla="*/ 3291 h 3294"/>
                  <a:gd name="T98" fmla="*/ 445 w 3300"/>
                  <a:gd name="T99" fmla="*/ 3253 h 3294"/>
                  <a:gd name="T100" fmla="*/ 198 w 3300"/>
                  <a:gd name="T101" fmla="*/ 3096 h 3294"/>
                  <a:gd name="T102" fmla="*/ 40 w 3300"/>
                  <a:gd name="T103" fmla="*/ 2850 h 3294"/>
                  <a:gd name="T104" fmla="*/ 0 w 3300"/>
                  <a:gd name="T105" fmla="*/ 2618 h 3294"/>
                  <a:gd name="T106" fmla="*/ 63 w 3300"/>
                  <a:gd name="T107" fmla="*/ 2333 h 3294"/>
                  <a:gd name="T108" fmla="*/ 693 w 3300"/>
                  <a:gd name="T109" fmla="*/ 1647 h 3294"/>
                  <a:gd name="T110" fmla="*/ 63 w 3300"/>
                  <a:gd name="T111" fmla="*/ 962 h 3294"/>
                  <a:gd name="T112" fmla="*/ 0 w 3300"/>
                  <a:gd name="T113" fmla="*/ 676 h 3294"/>
                  <a:gd name="T114" fmla="*/ 40 w 3300"/>
                  <a:gd name="T115" fmla="*/ 444 h 3294"/>
                  <a:gd name="T116" fmla="*/ 198 w 3300"/>
                  <a:gd name="T117" fmla="*/ 198 h 3294"/>
                  <a:gd name="T118" fmla="*/ 445 w 3300"/>
                  <a:gd name="T119" fmla="*/ 40 h 3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300" h="3294">
                    <a:moveTo>
                      <a:pt x="2459" y="1795"/>
                    </a:moveTo>
                    <a:lnTo>
                      <a:pt x="1799" y="2454"/>
                    </a:lnTo>
                    <a:lnTo>
                      <a:pt x="2293" y="2948"/>
                    </a:lnTo>
                    <a:lnTo>
                      <a:pt x="2327" y="2979"/>
                    </a:lnTo>
                    <a:lnTo>
                      <a:pt x="2364" y="3006"/>
                    </a:lnTo>
                    <a:lnTo>
                      <a:pt x="2403" y="3029"/>
                    </a:lnTo>
                    <a:lnTo>
                      <a:pt x="2444" y="3049"/>
                    </a:lnTo>
                    <a:lnTo>
                      <a:pt x="2487" y="3064"/>
                    </a:lnTo>
                    <a:lnTo>
                      <a:pt x="2531" y="3075"/>
                    </a:lnTo>
                    <a:lnTo>
                      <a:pt x="2576" y="3082"/>
                    </a:lnTo>
                    <a:lnTo>
                      <a:pt x="2623" y="3084"/>
                    </a:lnTo>
                    <a:lnTo>
                      <a:pt x="2669" y="3082"/>
                    </a:lnTo>
                    <a:lnTo>
                      <a:pt x="2715" y="3075"/>
                    </a:lnTo>
                    <a:lnTo>
                      <a:pt x="2759" y="3064"/>
                    </a:lnTo>
                    <a:lnTo>
                      <a:pt x="2801" y="3049"/>
                    </a:lnTo>
                    <a:lnTo>
                      <a:pt x="2843" y="3029"/>
                    </a:lnTo>
                    <a:lnTo>
                      <a:pt x="2881" y="3006"/>
                    </a:lnTo>
                    <a:lnTo>
                      <a:pt x="2919" y="2979"/>
                    </a:lnTo>
                    <a:lnTo>
                      <a:pt x="2953" y="2948"/>
                    </a:lnTo>
                    <a:lnTo>
                      <a:pt x="2984" y="2913"/>
                    </a:lnTo>
                    <a:lnTo>
                      <a:pt x="3012" y="2876"/>
                    </a:lnTo>
                    <a:lnTo>
                      <a:pt x="3035" y="2838"/>
                    </a:lnTo>
                    <a:lnTo>
                      <a:pt x="3054" y="2796"/>
                    </a:lnTo>
                    <a:lnTo>
                      <a:pt x="3069" y="2754"/>
                    </a:lnTo>
                    <a:lnTo>
                      <a:pt x="3081" y="2709"/>
                    </a:lnTo>
                    <a:lnTo>
                      <a:pt x="3088" y="2664"/>
                    </a:lnTo>
                    <a:lnTo>
                      <a:pt x="3090" y="2618"/>
                    </a:lnTo>
                    <a:lnTo>
                      <a:pt x="3088" y="2572"/>
                    </a:lnTo>
                    <a:lnTo>
                      <a:pt x="3081" y="2527"/>
                    </a:lnTo>
                    <a:lnTo>
                      <a:pt x="3069" y="2482"/>
                    </a:lnTo>
                    <a:lnTo>
                      <a:pt x="3054" y="2440"/>
                    </a:lnTo>
                    <a:lnTo>
                      <a:pt x="3035" y="2399"/>
                    </a:lnTo>
                    <a:lnTo>
                      <a:pt x="3012" y="2359"/>
                    </a:lnTo>
                    <a:lnTo>
                      <a:pt x="2984" y="2323"/>
                    </a:lnTo>
                    <a:lnTo>
                      <a:pt x="2953" y="2289"/>
                    </a:lnTo>
                    <a:lnTo>
                      <a:pt x="2459" y="1795"/>
                    </a:lnTo>
                    <a:close/>
                    <a:moveTo>
                      <a:pt x="841" y="1795"/>
                    </a:moveTo>
                    <a:lnTo>
                      <a:pt x="347" y="2289"/>
                    </a:lnTo>
                    <a:lnTo>
                      <a:pt x="315" y="2323"/>
                    </a:lnTo>
                    <a:lnTo>
                      <a:pt x="288" y="2359"/>
                    </a:lnTo>
                    <a:lnTo>
                      <a:pt x="265" y="2399"/>
                    </a:lnTo>
                    <a:lnTo>
                      <a:pt x="246" y="2440"/>
                    </a:lnTo>
                    <a:lnTo>
                      <a:pt x="231" y="2482"/>
                    </a:lnTo>
                    <a:lnTo>
                      <a:pt x="219" y="2527"/>
                    </a:lnTo>
                    <a:lnTo>
                      <a:pt x="212" y="2572"/>
                    </a:lnTo>
                    <a:lnTo>
                      <a:pt x="210" y="2618"/>
                    </a:lnTo>
                    <a:lnTo>
                      <a:pt x="212" y="2664"/>
                    </a:lnTo>
                    <a:lnTo>
                      <a:pt x="219" y="2709"/>
                    </a:lnTo>
                    <a:lnTo>
                      <a:pt x="231" y="2754"/>
                    </a:lnTo>
                    <a:lnTo>
                      <a:pt x="246" y="2796"/>
                    </a:lnTo>
                    <a:lnTo>
                      <a:pt x="265" y="2838"/>
                    </a:lnTo>
                    <a:lnTo>
                      <a:pt x="288" y="2876"/>
                    </a:lnTo>
                    <a:lnTo>
                      <a:pt x="315" y="2913"/>
                    </a:lnTo>
                    <a:lnTo>
                      <a:pt x="347" y="2948"/>
                    </a:lnTo>
                    <a:lnTo>
                      <a:pt x="381" y="2979"/>
                    </a:lnTo>
                    <a:lnTo>
                      <a:pt x="419" y="3006"/>
                    </a:lnTo>
                    <a:lnTo>
                      <a:pt x="457" y="3029"/>
                    </a:lnTo>
                    <a:lnTo>
                      <a:pt x="498" y="3049"/>
                    </a:lnTo>
                    <a:lnTo>
                      <a:pt x="541" y="3064"/>
                    </a:lnTo>
                    <a:lnTo>
                      <a:pt x="585" y="3075"/>
                    </a:lnTo>
                    <a:lnTo>
                      <a:pt x="631" y="3082"/>
                    </a:lnTo>
                    <a:lnTo>
                      <a:pt x="677" y="3084"/>
                    </a:lnTo>
                    <a:lnTo>
                      <a:pt x="723" y="3082"/>
                    </a:lnTo>
                    <a:lnTo>
                      <a:pt x="768" y="3075"/>
                    </a:lnTo>
                    <a:lnTo>
                      <a:pt x="813" y="3064"/>
                    </a:lnTo>
                    <a:lnTo>
                      <a:pt x="855" y="3049"/>
                    </a:lnTo>
                    <a:lnTo>
                      <a:pt x="897" y="3029"/>
                    </a:lnTo>
                    <a:lnTo>
                      <a:pt x="936" y="3006"/>
                    </a:lnTo>
                    <a:lnTo>
                      <a:pt x="973" y="2979"/>
                    </a:lnTo>
                    <a:lnTo>
                      <a:pt x="1007" y="2948"/>
                    </a:lnTo>
                    <a:lnTo>
                      <a:pt x="1501" y="2454"/>
                    </a:lnTo>
                    <a:lnTo>
                      <a:pt x="841" y="1795"/>
                    </a:lnTo>
                    <a:close/>
                    <a:moveTo>
                      <a:pt x="1650" y="988"/>
                    </a:moveTo>
                    <a:lnTo>
                      <a:pt x="990" y="1647"/>
                    </a:lnTo>
                    <a:lnTo>
                      <a:pt x="1650" y="2306"/>
                    </a:lnTo>
                    <a:lnTo>
                      <a:pt x="2310" y="1647"/>
                    </a:lnTo>
                    <a:lnTo>
                      <a:pt x="1650" y="988"/>
                    </a:lnTo>
                    <a:close/>
                    <a:moveTo>
                      <a:pt x="2623" y="210"/>
                    </a:moveTo>
                    <a:lnTo>
                      <a:pt x="2576" y="212"/>
                    </a:lnTo>
                    <a:lnTo>
                      <a:pt x="2531" y="219"/>
                    </a:lnTo>
                    <a:lnTo>
                      <a:pt x="2487" y="230"/>
                    </a:lnTo>
                    <a:lnTo>
                      <a:pt x="2444" y="245"/>
                    </a:lnTo>
                    <a:lnTo>
                      <a:pt x="2403" y="264"/>
                    </a:lnTo>
                    <a:lnTo>
                      <a:pt x="2364" y="288"/>
                    </a:lnTo>
                    <a:lnTo>
                      <a:pt x="2327" y="316"/>
                    </a:lnTo>
                    <a:lnTo>
                      <a:pt x="2293" y="346"/>
                    </a:lnTo>
                    <a:lnTo>
                      <a:pt x="1799" y="840"/>
                    </a:lnTo>
                    <a:lnTo>
                      <a:pt x="2459" y="1499"/>
                    </a:lnTo>
                    <a:lnTo>
                      <a:pt x="2953" y="1005"/>
                    </a:lnTo>
                    <a:lnTo>
                      <a:pt x="2984" y="971"/>
                    </a:lnTo>
                    <a:lnTo>
                      <a:pt x="3012" y="935"/>
                    </a:lnTo>
                    <a:lnTo>
                      <a:pt x="3035" y="895"/>
                    </a:lnTo>
                    <a:lnTo>
                      <a:pt x="3054" y="855"/>
                    </a:lnTo>
                    <a:lnTo>
                      <a:pt x="3069" y="811"/>
                    </a:lnTo>
                    <a:lnTo>
                      <a:pt x="3081" y="768"/>
                    </a:lnTo>
                    <a:lnTo>
                      <a:pt x="3088" y="723"/>
                    </a:lnTo>
                    <a:lnTo>
                      <a:pt x="3090" y="676"/>
                    </a:lnTo>
                    <a:lnTo>
                      <a:pt x="3088" y="630"/>
                    </a:lnTo>
                    <a:lnTo>
                      <a:pt x="3081" y="584"/>
                    </a:lnTo>
                    <a:lnTo>
                      <a:pt x="3069" y="540"/>
                    </a:lnTo>
                    <a:lnTo>
                      <a:pt x="3054" y="498"/>
                    </a:lnTo>
                    <a:lnTo>
                      <a:pt x="3035" y="456"/>
                    </a:lnTo>
                    <a:lnTo>
                      <a:pt x="3012" y="418"/>
                    </a:lnTo>
                    <a:lnTo>
                      <a:pt x="2984" y="381"/>
                    </a:lnTo>
                    <a:lnTo>
                      <a:pt x="2953" y="346"/>
                    </a:lnTo>
                    <a:lnTo>
                      <a:pt x="2919" y="316"/>
                    </a:lnTo>
                    <a:lnTo>
                      <a:pt x="2881" y="288"/>
                    </a:lnTo>
                    <a:lnTo>
                      <a:pt x="2843" y="264"/>
                    </a:lnTo>
                    <a:lnTo>
                      <a:pt x="2801" y="245"/>
                    </a:lnTo>
                    <a:lnTo>
                      <a:pt x="2759" y="230"/>
                    </a:lnTo>
                    <a:lnTo>
                      <a:pt x="2715" y="219"/>
                    </a:lnTo>
                    <a:lnTo>
                      <a:pt x="2669" y="212"/>
                    </a:lnTo>
                    <a:lnTo>
                      <a:pt x="2623" y="210"/>
                    </a:lnTo>
                    <a:close/>
                    <a:moveTo>
                      <a:pt x="677" y="210"/>
                    </a:moveTo>
                    <a:lnTo>
                      <a:pt x="631" y="212"/>
                    </a:lnTo>
                    <a:lnTo>
                      <a:pt x="585" y="219"/>
                    </a:lnTo>
                    <a:lnTo>
                      <a:pt x="541" y="230"/>
                    </a:lnTo>
                    <a:lnTo>
                      <a:pt x="498" y="245"/>
                    </a:lnTo>
                    <a:lnTo>
                      <a:pt x="457" y="264"/>
                    </a:lnTo>
                    <a:lnTo>
                      <a:pt x="419" y="288"/>
                    </a:lnTo>
                    <a:lnTo>
                      <a:pt x="381" y="316"/>
                    </a:lnTo>
                    <a:lnTo>
                      <a:pt x="347" y="346"/>
                    </a:lnTo>
                    <a:lnTo>
                      <a:pt x="315" y="381"/>
                    </a:lnTo>
                    <a:lnTo>
                      <a:pt x="288" y="418"/>
                    </a:lnTo>
                    <a:lnTo>
                      <a:pt x="265" y="456"/>
                    </a:lnTo>
                    <a:lnTo>
                      <a:pt x="246" y="498"/>
                    </a:lnTo>
                    <a:lnTo>
                      <a:pt x="231" y="540"/>
                    </a:lnTo>
                    <a:lnTo>
                      <a:pt x="219" y="584"/>
                    </a:lnTo>
                    <a:lnTo>
                      <a:pt x="212" y="630"/>
                    </a:lnTo>
                    <a:lnTo>
                      <a:pt x="210" y="676"/>
                    </a:lnTo>
                    <a:lnTo>
                      <a:pt x="212" y="723"/>
                    </a:lnTo>
                    <a:lnTo>
                      <a:pt x="219" y="768"/>
                    </a:lnTo>
                    <a:lnTo>
                      <a:pt x="231" y="811"/>
                    </a:lnTo>
                    <a:lnTo>
                      <a:pt x="246" y="855"/>
                    </a:lnTo>
                    <a:lnTo>
                      <a:pt x="265" y="895"/>
                    </a:lnTo>
                    <a:lnTo>
                      <a:pt x="288" y="935"/>
                    </a:lnTo>
                    <a:lnTo>
                      <a:pt x="315" y="971"/>
                    </a:lnTo>
                    <a:lnTo>
                      <a:pt x="347" y="1005"/>
                    </a:lnTo>
                    <a:lnTo>
                      <a:pt x="841" y="1499"/>
                    </a:lnTo>
                    <a:lnTo>
                      <a:pt x="1501" y="840"/>
                    </a:lnTo>
                    <a:lnTo>
                      <a:pt x="1007" y="346"/>
                    </a:lnTo>
                    <a:lnTo>
                      <a:pt x="973" y="316"/>
                    </a:lnTo>
                    <a:lnTo>
                      <a:pt x="936" y="288"/>
                    </a:lnTo>
                    <a:lnTo>
                      <a:pt x="897" y="264"/>
                    </a:lnTo>
                    <a:lnTo>
                      <a:pt x="855" y="245"/>
                    </a:lnTo>
                    <a:lnTo>
                      <a:pt x="813" y="230"/>
                    </a:lnTo>
                    <a:lnTo>
                      <a:pt x="768" y="219"/>
                    </a:lnTo>
                    <a:lnTo>
                      <a:pt x="723" y="212"/>
                    </a:lnTo>
                    <a:lnTo>
                      <a:pt x="677" y="210"/>
                    </a:lnTo>
                    <a:close/>
                    <a:moveTo>
                      <a:pt x="677" y="0"/>
                    </a:moveTo>
                    <a:lnTo>
                      <a:pt x="737" y="3"/>
                    </a:lnTo>
                    <a:lnTo>
                      <a:pt x="796" y="10"/>
                    </a:lnTo>
                    <a:lnTo>
                      <a:pt x="853" y="23"/>
                    </a:lnTo>
                    <a:lnTo>
                      <a:pt x="909" y="40"/>
                    </a:lnTo>
                    <a:lnTo>
                      <a:pt x="962" y="64"/>
                    </a:lnTo>
                    <a:lnTo>
                      <a:pt x="1015" y="90"/>
                    </a:lnTo>
                    <a:lnTo>
                      <a:pt x="1065" y="122"/>
                    </a:lnTo>
                    <a:lnTo>
                      <a:pt x="1111" y="158"/>
                    </a:lnTo>
                    <a:lnTo>
                      <a:pt x="1156" y="198"/>
                    </a:lnTo>
                    <a:lnTo>
                      <a:pt x="1650" y="691"/>
                    </a:lnTo>
                    <a:lnTo>
                      <a:pt x="2144" y="198"/>
                    </a:lnTo>
                    <a:lnTo>
                      <a:pt x="2188" y="158"/>
                    </a:lnTo>
                    <a:lnTo>
                      <a:pt x="2235" y="122"/>
                    </a:lnTo>
                    <a:lnTo>
                      <a:pt x="2285" y="90"/>
                    </a:lnTo>
                    <a:lnTo>
                      <a:pt x="2336" y="64"/>
                    </a:lnTo>
                    <a:lnTo>
                      <a:pt x="2391" y="40"/>
                    </a:lnTo>
                    <a:lnTo>
                      <a:pt x="2447" y="23"/>
                    </a:lnTo>
                    <a:lnTo>
                      <a:pt x="2504" y="10"/>
                    </a:lnTo>
                    <a:lnTo>
                      <a:pt x="2563" y="3"/>
                    </a:lnTo>
                    <a:lnTo>
                      <a:pt x="2623" y="0"/>
                    </a:lnTo>
                    <a:lnTo>
                      <a:pt x="2682" y="3"/>
                    </a:lnTo>
                    <a:lnTo>
                      <a:pt x="2741" y="10"/>
                    </a:lnTo>
                    <a:lnTo>
                      <a:pt x="2798" y="23"/>
                    </a:lnTo>
                    <a:lnTo>
                      <a:pt x="2855" y="40"/>
                    </a:lnTo>
                    <a:lnTo>
                      <a:pt x="2909" y="64"/>
                    </a:lnTo>
                    <a:lnTo>
                      <a:pt x="2960" y="90"/>
                    </a:lnTo>
                    <a:lnTo>
                      <a:pt x="3011" y="122"/>
                    </a:lnTo>
                    <a:lnTo>
                      <a:pt x="3057" y="158"/>
                    </a:lnTo>
                    <a:lnTo>
                      <a:pt x="3102" y="198"/>
                    </a:lnTo>
                    <a:lnTo>
                      <a:pt x="3142" y="242"/>
                    </a:lnTo>
                    <a:lnTo>
                      <a:pt x="3178" y="290"/>
                    </a:lnTo>
                    <a:lnTo>
                      <a:pt x="3210" y="339"/>
                    </a:lnTo>
                    <a:lnTo>
                      <a:pt x="3236" y="391"/>
                    </a:lnTo>
                    <a:lnTo>
                      <a:pt x="3259" y="444"/>
                    </a:lnTo>
                    <a:lnTo>
                      <a:pt x="3277" y="501"/>
                    </a:lnTo>
                    <a:lnTo>
                      <a:pt x="3290" y="558"/>
                    </a:lnTo>
                    <a:lnTo>
                      <a:pt x="3297" y="617"/>
                    </a:lnTo>
                    <a:lnTo>
                      <a:pt x="3300" y="676"/>
                    </a:lnTo>
                    <a:lnTo>
                      <a:pt x="3297" y="736"/>
                    </a:lnTo>
                    <a:lnTo>
                      <a:pt x="3290" y="794"/>
                    </a:lnTo>
                    <a:lnTo>
                      <a:pt x="3277" y="852"/>
                    </a:lnTo>
                    <a:lnTo>
                      <a:pt x="3259" y="907"/>
                    </a:lnTo>
                    <a:lnTo>
                      <a:pt x="3236" y="962"/>
                    </a:lnTo>
                    <a:lnTo>
                      <a:pt x="3210" y="1013"/>
                    </a:lnTo>
                    <a:lnTo>
                      <a:pt x="3178" y="1063"/>
                    </a:lnTo>
                    <a:lnTo>
                      <a:pt x="3142" y="1110"/>
                    </a:lnTo>
                    <a:lnTo>
                      <a:pt x="3102" y="1153"/>
                    </a:lnTo>
                    <a:lnTo>
                      <a:pt x="2607" y="1647"/>
                    </a:lnTo>
                    <a:lnTo>
                      <a:pt x="3102" y="2140"/>
                    </a:lnTo>
                    <a:lnTo>
                      <a:pt x="3142" y="2185"/>
                    </a:lnTo>
                    <a:lnTo>
                      <a:pt x="3178" y="2231"/>
                    </a:lnTo>
                    <a:lnTo>
                      <a:pt x="3210" y="2281"/>
                    </a:lnTo>
                    <a:lnTo>
                      <a:pt x="3236" y="2333"/>
                    </a:lnTo>
                    <a:lnTo>
                      <a:pt x="3259" y="2387"/>
                    </a:lnTo>
                    <a:lnTo>
                      <a:pt x="3277" y="2442"/>
                    </a:lnTo>
                    <a:lnTo>
                      <a:pt x="3290" y="2500"/>
                    </a:lnTo>
                    <a:lnTo>
                      <a:pt x="3297" y="2558"/>
                    </a:lnTo>
                    <a:lnTo>
                      <a:pt x="3300" y="2618"/>
                    </a:lnTo>
                    <a:lnTo>
                      <a:pt x="3297" y="2678"/>
                    </a:lnTo>
                    <a:lnTo>
                      <a:pt x="3290" y="2737"/>
                    </a:lnTo>
                    <a:lnTo>
                      <a:pt x="3277" y="2794"/>
                    </a:lnTo>
                    <a:lnTo>
                      <a:pt x="3259" y="2850"/>
                    </a:lnTo>
                    <a:lnTo>
                      <a:pt x="3236" y="2903"/>
                    </a:lnTo>
                    <a:lnTo>
                      <a:pt x="3210" y="2956"/>
                    </a:lnTo>
                    <a:lnTo>
                      <a:pt x="3178" y="3005"/>
                    </a:lnTo>
                    <a:lnTo>
                      <a:pt x="3142" y="3052"/>
                    </a:lnTo>
                    <a:lnTo>
                      <a:pt x="3102" y="3096"/>
                    </a:lnTo>
                    <a:lnTo>
                      <a:pt x="3057" y="3136"/>
                    </a:lnTo>
                    <a:lnTo>
                      <a:pt x="3011" y="3173"/>
                    </a:lnTo>
                    <a:lnTo>
                      <a:pt x="2960" y="3204"/>
                    </a:lnTo>
                    <a:lnTo>
                      <a:pt x="2909" y="3231"/>
                    </a:lnTo>
                    <a:lnTo>
                      <a:pt x="2855" y="3253"/>
                    </a:lnTo>
                    <a:lnTo>
                      <a:pt x="2798" y="3271"/>
                    </a:lnTo>
                    <a:lnTo>
                      <a:pt x="2741" y="3284"/>
                    </a:lnTo>
                    <a:lnTo>
                      <a:pt x="2682" y="3291"/>
                    </a:lnTo>
                    <a:lnTo>
                      <a:pt x="2623" y="3294"/>
                    </a:lnTo>
                    <a:lnTo>
                      <a:pt x="2563" y="3291"/>
                    </a:lnTo>
                    <a:lnTo>
                      <a:pt x="2504" y="3284"/>
                    </a:lnTo>
                    <a:lnTo>
                      <a:pt x="2447" y="3271"/>
                    </a:lnTo>
                    <a:lnTo>
                      <a:pt x="2391" y="3253"/>
                    </a:lnTo>
                    <a:lnTo>
                      <a:pt x="2336" y="3231"/>
                    </a:lnTo>
                    <a:lnTo>
                      <a:pt x="2285" y="3204"/>
                    </a:lnTo>
                    <a:lnTo>
                      <a:pt x="2235" y="3173"/>
                    </a:lnTo>
                    <a:lnTo>
                      <a:pt x="2188" y="3136"/>
                    </a:lnTo>
                    <a:lnTo>
                      <a:pt x="2144" y="3096"/>
                    </a:lnTo>
                    <a:lnTo>
                      <a:pt x="1650" y="2603"/>
                    </a:lnTo>
                    <a:lnTo>
                      <a:pt x="1156" y="3096"/>
                    </a:lnTo>
                    <a:lnTo>
                      <a:pt x="1111" y="3136"/>
                    </a:lnTo>
                    <a:lnTo>
                      <a:pt x="1065" y="3173"/>
                    </a:lnTo>
                    <a:lnTo>
                      <a:pt x="1015" y="3204"/>
                    </a:lnTo>
                    <a:lnTo>
                      <a:pt x="962" y="3231"/>
                    </a:lnTo>
                    <a:lnTo>
                      <a:pt x="909" y="3253"/>
                    </a:lnTo>
                    <a:lnTo>
                      <a:pt x="853" y="3271"/>
                    </a:lnTo>
                    <a:lnTo>
                      <a:pt x="796" y="3284"/>
                    </a:lnTo>
                    <a:lnTo>
                      <a:pt x="737" y="3291"/>
                    </a:lnTo>
                    <a:lnTo>
                      <a:pt x="677" y="3294"/>
                    </a:lnTo>
                    <a:lnTo>
                      <a:pt x="617" y="3291"/>
                    </a:lnTo>
                    <a:lnTo>
                      <a:pt x="558" y="3284"/>
                    </a:lnTo>
                    <a:lnTo>
                      <a:pt x="500" y="3271"/>
                    </a:lnTo>
                    <a:lnTo>
                      <a:pt x="445" y="3253"/>
                    </a:lnTo>
                    <a:lnTo>
                      <a:pt x="391" y="3231"/>
                    </a:lnTo>
                    <a:lnTo>
                      <a:pt x="339" y="3204"/>
                    </a:lnTo>
                    <a:lnTo>
                      <a:pt x="289" y="3173"/>
                    </a:lnTo>
                    <a:lnTo>
                      <a:pt x="243" y="3136"/>
                    </a:lnTo>
                    <a:lnTo>
                      <a:pt x="198" y="3096"/>
                    </a:lnTo>
                    <a:lnTo>
                      <a:pt x="158" y="3052"/>
                    </a:lnTo>
                    <a:lnTo>
                      <a:pt x="121" y="3005"/>
                    </a:lnTo>
                    <a:lnTo>
                      <a:pt x="90" y="2956"/>
                    </a:lnTo>
                    <a:lnTo>
                      <a:pt x="63" y="2903"/>
                    </a:lnTo>
                    <a:lnTo>
                      <a:pt x="40" y="2850"/>
                    </a:lnTo>
                    <a:lnTo>
                      <a:pt x="23" y="2794"/>
                    </a:lnTo>
                    <a:lnTo>
                      <a:pt x="10" y="2737"/>
                    </a:lnTo>
                    <a:lnTo>
                      <a:pt x="3" y="2678"/>
                    </a:lnTo>
                    <a:lnTo>
                      <a:pt x="0" y="2618"/>
                    </a:lnTo>
                    <a:lnTo>
                      <a:pt x="0" y="2618"/>
                    </a:lnTo>
                    <a:lnTo>
                      <a:pt x="3" y="2558"/>
                    </a:lnTo>
                    <a:lnTo>
                      <a:pt x="10" y="2500"/>
                    </a:lnTo>
                    <a:lnTo>
                      <a:pt x="23" y="2442"/>
                    </a:lnTo>
                    <a:lnTo>
                      <a:pt x="40" y="2387"/>
                    </a:lnTo>
                    <a:lnTo>
                      <a:pt x="63" y="2333"/>
                    </a:lnTo>
                    <a:lnTo>
                      <a:pt x="90" y="2281"/>
                    </a:lnTo>
                    <a:lnTo>
                      <a:pt x="121" y="2231"/>
                    </a:lnTo>
                    <a:lnTo>
                      <a:pt x="158" y="2185"/>
                    </a:lnTo>
                    <a:lnTo>
                      <a:pt x="198" y="2140"/>
                    </a:lnTo>
                    <a:lnTo>
                      <a:pt x="693" y="1647"/>
                    </a:lnTo>
                    <a:lnTo>
                      <a:pt x="198" y="1153"/>
                    </a:lnTo>
                    <a:lnTo>
                      <a:pt x="158" y="1110"/>
                    </a:lnTo>
                    <a:lnTo>
                      <a:pt x="121" y="1063"/>
                    </a:lnTo>
                    <a:lnTo>
                      <a:pt x="90" y="1013"/>
                    </a:lnTo>
                    <a:lnTo>
                      <a:pt x="63" y="962"/>
                    </a:lnTo>
                    <a:lnTo>
                      <a:pt x="40" y="907"/>
                    </a:lnTo>
                    <a:lnTo>
                      <a:pt x="23" y="852"/>
                    </a:lnTo>
                    <a:lnTo>
                      <a:pt x="10" y="794"/>
                    </a:lnTo>
                    <a:lnTo>
                      <a:pt x="3" y="736"/>
                    </a:lnTo>
                    <a:lnTo>
                      <a:pt x="0" y="676"/>
                    </a:lnTo>
                    <a:lnTo>
                      <a:pt x="0" y="676"/>
                    </a:lnTo>
                    <a:lnTo>
                      <a:pt x="3" y="617"/>
                    </a:lnTo>
                    <a:lnTo>
                      <a:pt x="10" y="558"/>
                    </a:lnTo>
                    <a:lnTo>
                      <a:pt x="23" y="501"/>
                    </a:lnTo>
                    <a:lnTo>
                      <a:pt x="40" y="444"/>
                    </a:lnTo>
                    <a:lnTo>
                      <a:pt x="63" y="391"/>
                    </a:lnTo>
                    <a:lnTo>
                      <a:pt x="90" y="339"/>
                    </a:lnTo>
                    <a:lnTo>
                      <a:pt x="121" y="290"/>
                    </a:lnTo>
                    <a:lnTo>
                      <a:pt x="158" y="242"/>
                    </a:lnTo>
                    <a:lnTo>
                      <a:pt x="198" y="198"/>
                    </a:lnTo>
                    <a:lnTo>
                      <a:pt x="243" y="158"/>
                    </a:lnTo>
                    <a:lnTo>
                      <a:pt x="289" y="122"/>
                    </a:lnTo>
                    <a:lnTo>
                      <a:pt x="339" y="90"/>
                    </a:lnTo>
                    <a:lnTo>
                      <a:pt x="391" y="64"/>
                    </a:lnTo>
                    <a:lnTo>
                      <a:pt x="445" y="40"/>
                    </a:lnTo>
                    <a:lnTo>
                      <a:pt x="500" y="23"/>
                    </a:lnTo>
                    <a:lnTo>
                      <a:pt x="558" y="10"/>
                    </a:lnTo>
                    <a:lnTo>
                      <a:pt x="617" y="3"/>
                    </a:lnTo>
                    <a:lnTo>
                      <a:pt x="67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" name="Freeform 38"/>
              <p:cNvSpPr>
                <a:spLocks/>
              </p:cNvSpPr>
              <p:nvPr/>
            </p:nvSpPr>
            <p:spPr bwMode="auto">
              <a:xfrm>
                <a:off x="4453" y="671"/>
                <a:ext cx="63" cy="63"/>
              </a:xfrm>
              <a:custGeom>
                <a:avLst/>
                <a:gdLst>
                  <a:gd name="T0" fmla="*/ 63 w 127"/>
                  <a:gd name="T1" fmla="*/ 0 h 124"/>
                  <a:gd name="T2" fmla="*/ 79 w 127"/>
                  <a:gd name="T3" fmla="*/ 2 h 124"/>
                  <a:gd name="T4" fmla="*/ 94 w 127"/>
                  <a:gd name="T5" fmla="*/ 7 h 124"/>
                  <a:gd name="T6" fmla="*/ 108 w 127"/>
                  <a:gd name="T7" fmla="*/ 17 h 124"/>
                  <a:gd name="T8" fmla="*/ 118 w 127"/>
                  <a:gd name="T9" fmla="*/ 30 h 124"/>
                  <a:gd name="T10" fmla="*/ 124 w 127"/>
                  <a:gd name="T11" fmla="*/ 45 h 124"/>
                  <a:gd name="T12" fmla="*/ 127 w 127"/>
                  <a:gd name="T13" fmla="*/ 61 h 124"/>
                  <a:gd name="T14" fmla="*/ 124 w 127"/>
                  <a:gd name="T15" fmla="*/ 78 h 124"/>
                  <a:gd name="T16" fmla="*/ 118 w 127"/>
                  <a:gd name="T17" fmla="*/ 93 h 124"/>
                  <a:gd name="T18" fmla="*/ 108 w 127"/>
                  <a:gd name="T19" fmla="*/ 106 h 124"/>
                  <a:gd name="T20" fmla="*/ 94 w 127"/>
                  <a:gd name="T21" fmla="*/ 116 h 124"/>
                  <a:gd name="T22" fmla="*/ 79 w 127"/>
                  <a:gd name="T23" fmla="*/ 122 h 124"/>
                  <a:gd name="T24" fmla="*/ 63 w 127"/>
                  <a:gd name="T25" fmla="*/ 124 h 124"/>
                  <a:gd name="T26" fmla="*/ 47 w 127"/>
                  <a:gd name="T27" fmla="*/ 122 h 124"/>
                  <a:gd name="T28" fmla="*/ 32 w 127"/>
                  <a:gd name="T29" fmla="*/ 116 h 124"/>
                  <a:gd name="T30" fmla="*/ 19 w 127"/>
                  <a:gd name="T31" fmla="*/ 106 h 124"/>
                  <a:gd name="T32" fmla="*/ 8 w 127"/>
                  <a:gd name="T33" fmla="*/ 93 h 124"/>
                  <a:gd name="T34" fmla="*/ 2 w 127"/>
                  <a:gd name="T35" fmla="*/ 78 h 124"/>
                  <a:gd name="T36" fmla="*/ 0 w 127"/>
                  <a:gd name="T37" fmla="*/ 61 h 124"/>
                  <a:gd name="T38" fmla="*/ 2 w 127"/>
                  <a:gd name="T39" fmla="*/ 45 h 124"/>
                  <a:gd name="T40" fmla="*/ 8 w 127"/>
                  <a:gd name="T41" fmla="*/ 30 h 124"/>
                  <a:gd name="T42" fmla="*/ 19 w 127"/>
                  <a:gd name="T43" fmla="*/ 17 h 124"/>
                  <a:gd name="T44" fmla="*/ 32 w 127"/>
                  <a:gd name="T45" fmla="*/ 7 h 124"/>
                  <a:gd name="T46" fmla="*/ 47 w 127"/>
                  <a:gd name="T47" fmla="*/ 2 h 124"/>
                  <a:gd name="T48" fmla="*/ 63 w 127"/>
                  <a:gd name="T49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27" h="124">
                    <a:moveTo>
                      <a:pt x="63" y="0"/>
                    </a:moveTo>
                    <a:lnTo>
                      <a:pt x="79" y="2"/>
                    </a:lnTo>
                    <a:lnTo>
                      <a:pt x="94" y="7"/>
                    </a:lnTo>
                    <a:lnTo>
                      <a:pt x="108" y="17"/>
                    </a:lnTo>
                    <a:lnTo>
                      <a:pt x="118" y="30"/>
                    </a:lnTo>
                    <a:lnTo>
                      <a:pt x="124" y="45"/>
                    </a:lnTo>
                    <a:lnTo>
                      <a:pt x="127" y="61"/>
                    </a:lnTo>
                    <a:lnTo>
                      <a:pt x="124" y="78"/>
                    </a:lnTo>
                    <a:lnTo>
                      <a:pt x="118" y="93"/>
                    </a:lnTo>
                    <a:lnTo>
                      <a:pt x="108" y="106"/>
                    </a:lnTo>
                    <a:lnTo>
                      <a:pt x="94" y="116"/>
                    </a:lnTo>
                    <a:lnTo>
                      <a:pt x="79" y="122"/>
                    </a:lnTo>
                    <a:lnTo>
                      <a:pt x="63" y="124"/>
                    </a:lnTo>
                    <a:lnTo>
                      <a:pt x="47" y="122"/>
                    </a:lnTo>
                    <a:lnTo>
                      <a:pt x="32" y="116"/>
                    </a:lnTo>
                    <a:lnTo>
                      <a:pt x="19" y="106"/>
                    </a:lnTo>
                    <a:lnTo>
                      <a:pt x="8" y="93"/>
                    </a:lnTo>
                    <a:lnTo>
                      <a:pt x="2" y="78"/>
                    </a:lnTo>
                    <a:lnTo>
                      <a:pt x="0" y="61"/>
                    </a:lnTo>
                    <a:lnTo>
                      <a:pt x="2" y="45"/>
                    </a:lnTo>
                    <a:lnTo>
                      <a:pt x="8" y="30"/>
                    </a:lnTo>
                    <a:lnTo>
                      <a:pt x="19" y="17"/>
                    </a:lnTo>
                    <a:lnTo>
                      <a:pt x="32" y="7"/>
                    </a:lnTo>
                    <a:lnTo>
                      <a:pt x="47" y="2"/>
                    </a:lnTo>
                    <a:lnTo>
                      <a:pt x="6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" name="Freeform 39"/>
              <p:cNvSpPr>
                <a:spLocks/>
              </p:cNvSpPr>
              <p:nvPr/>
            </p:nvSpPr>
            <p:spPr bwMode="auto">
              <a:xfrm>
                <a:off x="4614" y="511"/>
                <a:ext cx="63" cy="62"/>
              </a:xfrm>
              <a:custGeom>
                <a:avLst/>
                <a:gdLst>
                  <a:gd name="T0" fmla="*/ 64 w 126"/>
                  <a:gd name="T1" fmla="*/ 0 h 125"/>
                  <a:gd name="T2" fmla="*/ 80 w 126"/>
                  <a:gd name="T3" fmla="*/ 2 h 125"/>
                  <a:gd name="T4" fmla="*/ 95 w 126"/>
                  <a:gd name="T5" fmla="*/ 8 h 125"/>
                  <a:gd name="T6" fmla="*/ 108 w 126"/>
                  <a:gd name="T7" fmla="*/ 17 h 125"/>
                  <a:gd name="T8" fmla="*/ 118 w 126"/>
                  <a:gd name="T9" fmla="*/ 30 h 125"/>
                  <a:gd name="T10" fmla="*/ 124 w 126"/>
                  <a:gd name="T11" fmla="*/ 45 h 125"/>
                  <a:gd name="T12" fmla="*/ 126 w 126"/>
                  <a:gd name="T13" fmla="*/ 62 h 125"/>
                  <a:gd name="T14" fmla="*/ 124 w 126"/>
                  <a:gd name="T15" fmla="*/ 78 h 125"/>
                  <a:gd name="T16" fmla="*/ 118 w 126"/>
                  <a:gd name="T17" fmla="*/ 93 h 125"/>
                  <a:gd name="T18" fmla="*/ 108 w 126"/>
                  <a:gd name="T19" fmla="*/ 106 h 125"/>
                  <a:gd name="T20" fmla="*/ 95 w 126"/>
                  <a:gd name="T21" fmla="*/ 116 h 125"/>
                  <a:gd name="T22" fmla="*/ 80 w 126"/>
                  <a:gd name="T23" fmla="*/ 122 h 125"/>
                  <a:gd name="T24" fmla="*/ 64 w 126"/>
                  <a:gd name="T25" fmla="*/ 125 h 125"/>
                  <a:gd name="T26" fmla="*/ 47 w 126"/>
                  <a:gd name="T27" fmla="*/ 122 h 125"/>
                  <a:gd name="T28" fmla="*/ 32 w 126"/>
                  <a:gd name="T29" fmla="*/ 116 h 125"/>
                  <a:gd name="T30" fmla="*/ 19 w 126"/>
                  <a:gd name="T31" fmla="*/ 106 h 125"/>
                  <a:gd name="T32" fmla="*/ 9 w 126"/>
                  <a:gd name="T33" fmla="*/ 93 h 125"/>
                  <a:gd name="T34" fmla="*/ 3 w 126"/>
                  <a:gd name="T35" fmla="*/ 78 h 125"/>
                  <a:gd name="T36" fmla="*/ 0 w 126"/>
                  <a:gd name="T37" fmla="*/ 62 h 125"/>
                  <a:gd name="T38" fmla="*/ 3 w 126"/>
                  <a:gd name="T39" fmla="*/ 45 h 125"/>
                  <a:gd name="T40" fmla="*/ 9 w 126"/>
                  <a:gd name="T41" fmla="*/ 30 h 125"/>
                  <a:gd name="T42" fmla="*/ 19 w 126"/>
                  <a:gd name="T43" fmla="*/ 17 h 125"/>
                  <a:gd name="T44" fmla="*/ 32 w 126"/>
                  <a:gd name="T45" fmla="*/ 8 h 125"/>
                  <a:gd name="T46" fmla="*/ 47 w 126"/>
                  <a:gd name="T47" fmla="*/ 2 h 125"/>
                  <a:gd name="T48" fmla="*/ 64 w 126"/>
                  <a:gd name="T49" fmla="*/ 0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26" h="125">
                    <a:moveTo>
                      <a:pt x="64" y="0"/>
                    </a:moveTo>
                    <a:lnTo>
                      <a:pt x="80" y="2"/>
                    </a:lnTo>
                    <a:lnTo>
                      <a:pt x="95" y="8"/>
                    </a:lnTo>
                    <a:lnTo>
                      <a:pt x="108" y="17"/>
                    </a:lnTo>
                    <a:lnTo>
                      <a:pt x="118" y="30"/>
                    </a:lnTo>
                    <a:lnTo>
                      <a:pt x="124" y="45"/>
                    </a:lnTo>
                    <a:lnTo>
                      <a:pt x="126" y="62"/>
                    </a:lnTo>
                    <a:lnTo>
                      <a:pt x="124" y="78"/>
                    </a:lnTo>
                    <a:lnTo>
                      <a:pt x="118" y="93"/>
                    </a:lnTo>
                    <a:lnTo>
                      <a:pt x="108" y="106"/>
                    </a:lnTo>
                    <a:lnTo>
                      <a:pt x="95" y="116"/>
                    </a:lnTo>
                    <a:lnTo>
                      <a:pt x="80" y="122"/>
                    </a:lnTo>
                    <a:lnTo>
                      <a:pt x="64" y="125"/>
                    </a:lnTo>
                    <a:lnTo>
                      <a:pt x="47" y="122"/>
                    </a:lnTo>
                    <a:lnTo>
                      <a:pt x="32" y="116"/>
                    </a:lnTo>
                    <a:lnTo>
                      <a:pt x="19" y="106"/>
                    </a:lnTo>
                    <a:lnTo>
                      <a:pt x="9" y="93"/>
                    </a:lnTo>
                    <a:lnTo>
                      <a:pt x="3" y="78"/>
                    </a:lnTo>
                    <a:lnTo>
                      <a:pt x="0" y="62"/>
                    </a:lnTo>
                    <a:lnTo>
                      <a:pt x="3" y="45"/>
                    </a:lnTo>
                    <a:lnTo>
                      <a:pt x="9" y="30"/>
                    </a:lnTo>
                    <a:lnTo>
                      <a:pt x="19" y="17"/>
                    </a:lnTo>
                    <a:lnTo>
                      <a:pt x="32" y="8"/>
                    </a:lnTo>
                    <a:lnTo>
                      <a:pt x="47" y="2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" name="Freeform 40"/>
              <p:cNvSpPr>
                <a:spLocks/>
              </p:cNvSpPr>
              <p:nvPr/>
            </p:nvSpPr>
            <p:spPr bwMode="auto">
              <a:xfrm>
                <a:off x="4453" y="350"/>
                <a:ext cx="63" cy="62"/>
              </a:xfrm>
              <a:custGeom>
                <a:avLst/>
                <a:gdLst>
                  <a:gd name="T0" fmla="*/ 63 w 127"/>
                  <a:gd name="T1" fmla="*/ 0 h 125"/>
                  <a:gd name="T2" fmla="*/ 79 w 127"/>
                  <a:gd name="T3" fmla="*/ 2 h 125"/>
                  <a:gd name="T4" fmla="*/ 94 w 127"/>
                  <a:gd name="T5" fmla="*/ 8 h 125"/>
                  <a:gd name="T6" fmla="*/ 108 w 127"/>
                  <a:gd name="T7" fmla="*/ 17 h 125"/>
                  <a:gd name="T8" fmla="*/ 118 w 127"/>
                  <a:gd name="T9" fmla="*/ 30 h 125"/>
                  <a:gd name="T10" fmla="*/ 124 w 127"/>
                  <a:gd name="T11" fmla="*/ 46 h 125"/>
                  <a:gd name="T12" fmla="*/ 127 w 127"/>
                  <a:gd name="T13" fmla="*/ 62 h 125"/>
                  <a:gd name="T14" fmla="*/ 124 w 127"/>
                  <a:gd name="T15" fmla="*/ 79 h 125"/>
                  <a:gd name="T16" fmla="*/ 118 w 127"/>
                  <a:gd name="T17" fmla="*/ 94 h 125"/>
                  <a:gd name="T18" fmla="*/ 108 w 127"/>
                  <a:gd name="T19" fmla="*/ 107 h 125"/>
                  <a:gd name="T20" fmla="*/ 94 w 127"/>
                  <a:gd name="T21" fmla="*/ 116 h 125"/>
                  <a:gd name="T22" fmla="*/ 79 w 127"/>
                  <a:gd name="T23" fmla="*/ 123 h 125"/>
                  <a:gd name="T24" fmla="*/ 63 w 127"/>
                  <a:gd name="T25" fmla="*/ 125 h 125"/>
                  <a:gd name="T26" fmla="*/ 47 w 127"/>
                  <a:gd name="T27" fmla="*/ 123 h 125"/>
                  <a:gd name="T28" fmla="*/ 32 w 127"/>
                  <a:gd name="T29" fmla="*/ 116 h 125"/>
                  <a:gd name="T30" fmla="*/ 19 w 127"/>
                  <a:gd name="T31" fmla="*/ 107 h 125"/>
                  <a:gd name="T32" fmla="*/ 8 w 127"/>
                  <a:gd name="T33" fmla="*/ 94 h 125"/>
                  <a:gd name="T34" fmla="*/ 2 w 127"/>
                  <a:gd name="T35" fmla="*/ 79 h 125"/>
                  <a:gd name="T36" fmla="*/ 0 w 127"/>
                  <a:gd name="T37" fmla="*/ 62 h 125"/>
                  <a:gd name="T38" fmla="*/ 2 w 127"/>
                  <a:gd name="T39" fmla="*/ 46 h 125"/>
                  <a:gd name="T40" fmla="*/ 8 w 127"/>
                  <a:gd name="T41" fmla="*/ 30 h 125"/>
                  <a:gd name="T42" fmla="*/ 19 w 127"/>
                  <a:gd name="T43" fmla="*/ 17 h 125"/>
                  <a:gd name="T44" fmla="*/ 32 w 127"/>
                  <a:gd name="T45" fmla="*/ 8 h 125"/>
                  <a:gd name="T46" fmla="*/ 47 w 127"/>
                  <a:gd name="T47" fmla="*/ 2 h 125"/>
                  <a:gd name="T48" fmla="*/ 63 w 127"/>
                  <a:gd name="T49" fmla="*/ 0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27" h="125">
                    <a:moveTo>
                      <a:pt x="63" y="0"/>
                    </a:moveTo>
                    <a:lnTo>
                      <a:pt x="79" y="2"/>
                    </a:lnTo>
                    <a:lnTo>
                      <a:pt x="94" y="8"/>
                    </a:lnTo>
                    <a:lnTo>
                      <a:pt x="108" y="17"/>
                    </a:lnTo>
                    <a:lnTo>
                      <a:pt x="118" y="30"/>
                    </a:lnTo>
                    <a:lnTo>
                      <a:pt x="124" y="46"/>
                    </a:lnTo>
                    <a:lnTo>
                      <a:pt x="127" y="62"/>
                    </a:lnTo>
                    <a:lnTo>
                      <a:pt x="124" y="79"/>
                    </a:lnTo>
                    <a:lnTo>
                      <a:pt x="118" y="94"/>
                    </a:lnTo>
                    <a:lnTo>
                      <a:pt x="108" y="107"/>
                    </a:lnTo>
                    <a:lnTo>
                      <a:pt x="94" y="116"/>
                    </a:lnTo>
                    <a:lnTo>
                      <a:pt x="79" y="123"/>
                    </a:lnTo>
                    <a:lnTo>
                      <a:pt x="63" y="125"/>
                    </a:lnTo>
                    <a:lnTo>
                      <a:pt x="47" y="123"/>
                    </a:lnTo>
                    <a:lnTo>
                      <a:pt x="32" y="116"/>
                    </a:lnTo>
                    <a:lnTo>
                      <a:pt x="19" y="107"/>
                    </a:lnTo>
                    <a:lnTo>
                      <a:pt x="8" y="94"/>
                    </a:lnTo>
                    <a:lnTo>
                      <a:pt x="2" y="79"/>
                    </a:lnTo>
                    <a:lnTo>
                      <a:pt x="0" y="62"/>
                    </a:lnTo>
                    <a:lnTo>
                      <a:pt x="2" y="46"/>
                    </a:lnTo>
                    <a:lnTo>
                      <a:pt x="8" y="30"/>
                    </a:lnTo>
                    <a:lnTo>
                      <a:pt x="19" y="17"/>
                    </a:lnTo>
                    <a:lnTo>
                      <a:pt x="32" y="8"/>
                    </a:lnTo>
                    <a:lnTo>
                      <a:pt x="47" y="2"/>
                    </a:lnTo>
                    <a:lnTo>
                      <a:pt x="6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5" name="Freeform 41"/>
              <p:cNvSpPr>
                <a:spLocks/>
              </p:cNvSpPr>
              <p:nvPr/>
            </p:nvSpPr>
            <p:spPr bwMode="auto">
              <a:xfrm>
                <a:off x="4453" y="511"/>
                <a:ext cx="63" cy="62"/>
              </a:xfrm>
              <a:custGeom>
                <a:avLst/>
                <a:gdLst>
                  <a:gd name="T0" fmla="*/ 63 w 127"/>
                  <a:gd name="T1" fmla="*/ 0 h 125"/>
                  <a:gd name="T2" fmla="*/ 79 w 127"/>
                  <a:gd name="T3" fmla="*/ 2 h 125"/>
                  <a:gd name="T4" fmla="*/ 94 w 127"/>
                  <a:gd name="T5" fmla="*/ 7 h 125"/>
                  <a:gd name="T6" fmla="*/ 108 w 127"/>
                  <a:gd name="T7" fmla="*/ 17 h 125"/>
                  <a:gd name="T8" fmla="*/ 118 w 127"/>
                  <a:gd name="T9" fmla="*/ 30 h 125"/>
                  <a:gd name="T10" fmla="*/ 124 w 127"/>
                  <a:gd name="T11" fmla="*/ 45 h 125"/>
                  <a:gd name="T12" fmla="*/ 127 w 127"/>
                  <a:gd name="T13" fmla="*/ 62 h 125"/>
                  <a:gd name="T14" fmla="*/ 124 w 127"/>
                  <a:gd name="T15" fmla="*/ 78 h 125"/>
                  <a:gd name="T16" fmla="*/ 118 w 127"/>
                  <a:gd name="T17" fmla="*/ 94 h 125"/>
                  <a:gd name="T18" fmla="*/ 108 w 127"/>
                  <a:gd name="T19" fmla="*/ 107 h 125"/>
                  <a:gd name="T20" fmla="*/ 94 w 127"/>
                  <a:gd name="T21" fmla="*/ 116 h 125"/>
                  <a:gd name="T22" fmla="*/ 79 w 127"/>
                  <a:gd name="T23" fmla="*/ 122 h 125"/>
                  <a:gd name="T24" fmla="*/ 63 w 127"/>
                  <a:gd name="T25" fmla="*/ 125 h 125"/>
                  <a:gd name="T26" fmla="*/ 47 w 127"/>
                  <a:gd name="T27" fmla="*/ 122 h 125"/>
                  <a:gd name="T28" fmla="*/ 32 w 127"/>
                  <a:gd name="T29" fmla="*/ 116 h 125"/>
                  <a:gd name="T30" fmla="*/ 19 w 127"/>
                  <a:gd name="T31" fmla="*/ 107 h 125"/>
                  <a:gd name="T32" fmla="*/ 8 w 127"/>
                  <a:gd name="T33" fmla="*/ 94 h 125"/>
                  <a:gd name="T34" fmla="*/ 2 w 127"/>
                  <a:gd name="T35" fmla="*/ 78 h 125"/>
                  <a:gd name="T36" fmla="*/ 0 w 127"/>
                  <a:gd name="T37" fmla="*/ 62 h 125"/>
                  <a:gd name="T38" fmla="*/ 2 w 127"/>
                  <a:gd name="T39" fmla="*/ 45 h 125"/>
                  <a:gd name="T40" fmla="*/ 8 w 127"/>
                  <a:gd name="T41" fmla="*/ 30 h 125"/>
                  <a:gd name="T42" fmla="*/ 19 w 127"/>
                  <a:gd name="T43" fmla="*/ 17 h 125"/>
                  <a:gd name="T44" fmla="*/ 32 w 127"/>
                  <a:gd name="T45" fmla="*/ 8 h 125"/>
                  <a:gd name="T46" fmla="*/ 47 w 127"/>
                  <a:gd name="T47" fmla="*/ 2 h 125"/>
                  <a:gd name="T48" fmla="*/ 63 w 127"/>
                  <a:gd name="T49" fmla="*/ 0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27" h="125">
                    <a:moveTo>
                      <a:pt x="63" y="0"/>
                    </a:moveTo>
                    <a:lnTo>
                      <a:pt x="79" y="2"/>
                    </a:lnTo>
                    <a:lnTo>
                      <a:pt x="94" y="7"/>
                    </a:lnTo>
                    <a:lnTo>
                      <a:pt x="108" y="17"/>
                    </a:lnTo>
                    <a:lnTo>
                      <a:pt x="118" y="30"/>
                    </a:lnTo>
                    <a:lnTo>
                      <a:pt x="124" y="45"/>
                    </a:lnTo>
                    <a:lnTo>
                      <a:pt x="127" y="62"/>
                    </a:lnTo>
                    <a:lnTo>
                      <a:pt x="124" y="78"/>
                    </a:lnTo>
                    <a:lnTo>
                      <a:pt x="118" y="94"/>
                    </a:lnTo>
                    <a:lnTo>
                      <a:pt x="108" y="107"/>
                    </a:lnTo>
                    <a:lnTo>
                      <a:pt x="94" y="116"/>
                    </a:lnTo>
                    <a:lnTo>
                      <a:pt x="79" y="122"/>
                    </a:lnTo>
                    <a:lnTo>
                      <a:pt x="63" y="125"/>
                    </a:lnTo>
                    <a:lnTo>
                      <a:pt x="47" y="122"/>
                    </a:lnTo>
                    <a:lnTo>
                      <a:pt x="32" y="116"/>
                    </a:lnTo>
                    <a:lnTo>
                      <a:pt x="19" y="107"/>
                    </a:lnTo>
                    <a:lnTo>
                      <a:pt x="8" y="94"/>
                    </a:lnTo>
                    <a:lnTo>
                      <a:pt x="2" y="78"/>
                    </a:lnTo>
                    <a:lnTo>
                      <a:pt x="0" y="62"/>
                    </a:lnTo>
                    <a:lnTo>
                      <a:pt x="2" y="45"/>
                    </a:lnTo>
                    <a:lnTo>
                      <a:pt x="8" y="30"/>
                    </a:lnTo>
                    <a:lnTo>
                      <a:pt x="19" y="17"/>
                    </a:lnTo>
                    <a:lnTo>
                      <a:pt x="32" y="8"/>
                    </a:lnTo>
                    <a:lnTo>
                      <a:pt x="47" y="2"/>
                    </a:lnTo>
                    <a:lnTo>
                      <a:pt x="6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6" name="Freeform 42"/>
              <p:cNvSpPr>
                <a:spLocks/>
              </p:cNvSpPr>
              <p:nvPr/>
            </p:nvSpPr>
            <p:spPr bwMode="auto">
              <a:xfrm>
                <a:off x="4292" y="511"/>
                <a:ext cx="63" cy="62"/>
              </a:xfrm>
              <a:custGeom>
                <a:avLst/>
                <a:gdLst>
                  <a:gd name="T0" fmla="*/ 63 w 126"/>
                  <a:gd name="T1" fmla="*/ 0 h 125"/>
                  <a:gd name="T2" fmla="*/ 79 w 126"/>
                  <a:gd name="T3" fmla="*/ 2 h 125"/>
                  <a:gd name="T4" fmla="*/ 94 w 126"/>
                  <a:gd name="T5" fmla="*/ 7 h 125"/>
                  <a:gd name="T6" fmla="*/ 107 w 126"/>
                  <a:gd name="T7" fmla="*/ 17 h 125"/>
                  <a:gd name="T8" fmla="*/ 117 w 126"/>
                  <a:gd name="T9" fmla="*/ 30 h 125"/>
                  <a:gd name="T10" fmla="*/ 123 w 126"/>
                  <a:gd name="T11" fmla="*/ 45 h 125"/>
                  <a:gd name="T12" fmla="*/ 126 w 126"/>
                  <a:gd name="T13" fmla="*/ 62 h 125"/>
                  <a:gd name="T14" fmla="*/ 123 w 126"/>
                  <a:gd name="T15" fmla="*/ 78 h 125"/>
                  <a:gd name="T16" fmla="*/ 117 w 126"/>
                  <a:gd name="T17" fmla="*/ 93 h 125"/>
                  <a:gd name="T18" fmla="*/ 107 w 126"/>
                  <a:gd name="T19" fmla="*/ 106 h 125"/>
                  <a:gd name="T20" fmla="*/ 94 w 126"/>
                  <a:gd name="T21" fmla="*/ 116 h 125"/>
                  <a:gd name="T22" fmla="*/ 79 w 126"/>
                  <a:gd name="T23" fmla="*/ 122 h 125"/>
                  <a:gd name="T24" fmla="*/ 63 w 126"/>
                  <a:gd name="T25" fmla="*/ 125 h 125"/>
                  <a:gd name="T26" fmla="*/ 46 w 126"/>
                  <a:gd name="T27" fmla="*/ 122 h 125"/>
                  <a:gd name="T28" fmla="*/ 31 w 126"/>
                  <a:gd name="T29" fmla="*/ 116 h 125"/>
                  <a:gd name="T30" fmla="*/ 18 w 126"/>
                  <a:gd name="T31" fmla="*/ 106 h 125"/>
                  <a:gd name="T32" fmla="*/ 8 w 126"/>
                  <a:gd name="T33" fmla="*/ 93 h 125"/>
                  <a:gd name="T34" fmla="*/ 2 w 126"/>
                  <a:gd name="T35" fmla="*/ 78 h 125"/>
                  <a:gd name="T36" fmla="*/ 0 w 126"/>
                  <a:gd name="T37" fmla="*/ 62 h 125"/>
                  <a:gd name="T38" fmla="*/ 2 w 126"/>
                  <a:gd name="T39" fmla="*/ 45 h 125"/>
                  <a:gd name="T40" fmla="*/ 8 w 126"/>
                  <a:gd name="T41" fmla="*/ 30 h 125"/>
                  <a:gd name="T42" fmla="*/ 18 w 126"/>
                  <a:gd name="T43" fmla="*/ 17 h 125"/>
                  <a:gd name="T44" fmla="*/ 31 w 126"/>
                  <a:gd name="T45" fmla="*/ 8 h 125"/>
                  <a:gd name="T46" fmla="*/ 46 w 126"/>
                  <a:gd name="T47" fmla="*/ 2 h 125"/>
                  <a:gd name="T48" fmla="*/ 63 w 126"/>
                  <a:gd name="T49" fmla="*/ 0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26" h="125">
                    <a:moveTo>
                      <a:pt x="63" y="0"/>
                    </a:moveTo>
                    <a:lnTo>
                      <a:pt x="79" y="2"/>
                    </a:lnTo>
                    <a:lnTo>
                      <a:pt x="94" y="7"/>
                    </a:lnTo>
                    <a:lnTo>
                      <a:pt x="107" y="17"/>
                    </a:lnTo>
                    <a:lnTo>
                      <a:pt x="117" y="30"/>
                    </a:lnTo>
                    <a:lnTo>
                      <a:pt x="123" y="45"/>
                    </a:lnTo>
                    <a:lnTo>
                      <a:pt x="126" y="62"/>
                    </a:lnTo>
                    <a:lnTo>
                      <a:pt x="123" y="78"/>
                    </a:lnTo>
                    <a:lnTo>
                      <a:pt x="117" y="93"/>
                    </a:lnTo>
                    <a:lnTo>
                      <a:pt x="107" y="106"/>
                    </a:lnTo>
                    <a:lnTo>
                      <a:pt x="94" y="116"/>
                    </a:lnTo>
                    <a:lnTo>
                      <a:pt x="79" y="122"/>
                    </a:lnTo>
                    <a:lnTo>
                      <a:pt x="63" y="125"/>
                    </a:lnTo>
                    <a:lnTo>
                      <a:pt x="46" y="122"/>
                    </a:lnTo>
                    <a:lnTo>
                      <a:pt x="31" y="116"/>
                    </a:lnTo>
                    <a:lnTo>
                      <a:pt x="18" y="106"/>
                    </a:lnTo>
                    <a:lnTo>
                      <a:pt x="8" y="93"/>
                    </a:lnTo>
                    <a:lnTo>
                      <a:pt x="2" y="78"/>
                    </a:lnTo>
                    <a:lnTo>
                      <a:pt x="0" y="62"/>
                    </a:lnTo>
                    <a:lnTo>
                      <a:pt x="2" y="45"/>
                    </a:lnTo>
                    <a:lnTo>
                      <a:pt x="8" y="30"/>
                    </a:lnTo>
                    <a:lnTo>
                      <a:pt x="18" y="17"/>
                    </a:lnTo>
                    <a:lnTo>
                      <a:pt x="31" y="8"/>
                    </a:lnTo>
                    <a:lnTo>
                      <a:pt x="46" y="2"/>
                    </a:lnTo>
                    <a:lnTo>
                      <a:pt x="6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7" name="Freeform 43"/>
              <p:cNvSpPr>
                <a:spLocks/>
              </p:cNvSpPr>
              <p:nvPr/>
            </p:nvSpPr>
            <p:spPr bwMode="auto">
              <a:xfrm>
                <a:off x="5268" y="1484"/>
                <a:ext cx="63" cy="63"/>
              </a:xfrm>
              <a:custGeom>
                <a:avLst/>
                <a:gdLst>
                  <a:gd name="T0" fmla="*/ 64 w 126"/>
                  <a:gd name="T1" fmla="*/ 0 h 125"/>
                  <a:gd name="T2" fmla="*/ 80 w 126"/>
                  <a:gd name="T3" fmla="*/ 2 h 125"/>
                  <a:gd name="T4" fmla="*/ 95 w 126"/>
                  <a:gd name="T5" fmla="*/ 8 h 125"/>
                  <a:gd name="T6" fmla="*/ 108 w 126"/>
                  <a:gd name="T7" fmla="*/ 18 h 125"/>
                  <a:gd name="T8" fmla="*/ 118 w 126"/>
                  <a:gd name="T9" fmla="*/ 31 h 125"/>
                  <a:gd name="T10" fmla="*/ 124 w 126"/>
                  <a:gd name="T11" fmla="*/ 46 h 125"/>
                  <a:gd name="T12" fmla="*/ 126 w 126"/>
                  <a:gd name="T13" fmla="*/ 62 h 125"/>
                  <a:gd name="T14" fmla="*/ 124 w 126"/>
                  <a:gd name="T15" fmla="*/ 78 h 125"/>
                  <a:gd name="T16" fmla="*/ 118 w 126"/>
                  <a:gd name="T17" fmla="*/ 93 h 125"/>
                  <a:gd name="T18" fmla="*/ 108 w 126"/>
                  <a:gd name="T19" fmla="*/ 107 h 125"/>
                  <a:gd name="T20" fmla="*/ 95 w 126"/>
                  <a:gd name="T21" fmla="*/ 117 h 125"/>
                  <a:gd name="T22" fmla="*/ 80 w 126"/>
                  <a:gd name="T23" fmla="*/ 123 h 125"/>
                  <a:gd name="T24" fmla="*/ 64 w 126"/>
                  <a:gd name="T25" fmla="*/ 125 h 125"/>
                  <a:gd name="T26" fmla="*/ 48 w 126"/>
                  <a:gd name="T27" fmla="*/ 123 h 125"/>
                  <a:gd name="T28" fmla="*/ 32 w 126"/>
                  <a:gd name="T29" fmla="*/ 117 h 125"/>
                  <a:gd name="T30" fmla="*/ 18 w 126"/>
                  <a:gd name="T31" fmla="*/ 107 h 125"/>
                  <a:gd name="T32" fmla="*/ 9 w 126"/>
                  <a:gd name="T33" fmla="*/ 93 h 125"/>
                  <a:gd name="T34" fmla="*/ 3 w 126"/>
                  <a:gd name="T35" fmla="*/ 78 h 125"/>
                  <a:gd name="T36" fmla="*/ 0 w 126"/>
                  <a:gd name="T37" fmla="*/ 62 h 125"/>
                  <a:gd name="T38" fmla="*/ 3 w 126"/>
                  <a:gd name="T39" fmla="*/ 46 h 125"/>
                  <a:gd name="T40" fmla="*/ 9 w 126"/>
                  <a:gd name="T41" fmla="*/ 31 h 125"/>
                  <a:gd name="T42" fmla="*/ 18 w 126"/>
                  <a:gd name="T43" fmla="*/ 18 h 125"/>
                  <a:gd name="T44" fmla="*/ 32 w 126"/>
                  <a:gd name="T45" fmla="*/ 8 h 125"/>
                  <a:gd name="T46" fmla="*/ 48 w 126"/>
                  <a:gd name="T47" fmla="*/ 2 h 125"/>
                  <a:gd name="T48" fmla="*/ 64 w 126"/>
                  <a:gd name="T49" fmla="*/ 0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26" h="125">
                    <a:moveTo>
                      <a:pt x="64" y="0"/>
                    </a:moveTo>
                    <a:lnTo>
                      <a:pt x="80" y="2"/>
                    </a:lnTo>
                    <a:lnTo>
                      <a:pt x="95" y="8"/>
                    </a:lnTo>
                    <a:lnTo>
                      <a:pt x="108" y="18"/>
                    </a:lnTo>
                    <a:lnTo>
                      <a:pt x="118" y="31"/>
                    </a:lnTo>
                    <a:lnTo>
                      <a:pt x="124" y="46"/>
                    </a:lnTo>
                    <a:lnTo>
                      <a:pt x="126" y="62"/>
                    </a:lnTo>
                    <a:lnTo>
                      <a:pt x="124" y="78"/>
                    </a:lnTo>
                    <a:lnTo>
                      <a:pt x="118" y="93"/>
                    </a:lnTo>
                    <a:lnTo>
                      <a:pt x="108" y="107"/>
                    </a:lnTo>
                    <a:lnTo>
                      <a:pt x="95" y="117"/>
                    </a:lnTo>
                    <a:lnTo>
                      <a:pt x="80" y="123"/>
                    </a:lnTo>
                    <a:lnTo>
                      <a:pt x="64" y="125"/>
                    </a:lnTo>
                    <a:lnTo>
                      <a:pt x="48" y="123"/>
                    </a:lnTo>
                    <a:lnTo>
                      <a:pt x="32" y="117"/>
                    </a:lnTo>
                    <a:lnTo>
                      <a:pt x="18" y="107"/>
                    </a:lnTo>
                    <a:lnTo>
                      <a:pt x="9" y="93"/>
                    </a:lnTo>
                    <a:lnTo>
                      <a:pt x="3" y="78"/>
                    </a:lnTo>
                    <a:lnTo>
                      <a:pt x="0" y="62"/>
                    </a:lnTo>
                    <a:lnTo>
                      <a:pt x="3" y="46"/>
                    </a:lnTo>
                    <a:lnTo>
                      <a:pt x="9" y="31"/>
                    </a:lnTo>
                    <a:lnTo>
                      <a:pt x="18" y="18"/>
                    </a:lnTo>
                    <a:lnTo>
                      <a:pt x="32" y="8"/>
                    </a:lnTo>
                    <a:lnTo>
                      <a:pt x="48" y="2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8" name="Freeform 44"/>
              <p:cNvSpPr>
                <a:spLocks/>
              </p:cNvSpPr>
              <p:nvPr/>
            </p:nvSpPr>
            <p:spPr bwMode="auto">
              <a:xfrm>
                <a:off x="5429" y="1324"/>
                <a:ext cx="63" cy="62"/>
              </a:xfrm>
              <a:custGeom>
                <a:avLst/>
                <a:gdLst>
                  <a:gd name="T0" fmla="*/ 63 w 126"/>
                  <a:gd name="T1" fmla="*/ 0 h 124"/>
                  <a:gd name="T2" fmla="*/ 79 w 126"/>
                  <a:gd name="T3" fmla="*/ 1 h 124"/>
                  <a:gd name="T4" fmla="*/ 95 w 126"/>
                  <a:gd name="T5" fmla="*/ 7 h 124"/>
                  <a:gd name="T6" fmla="*/ 108 w 126"/>
                  <a:gd name="T7" fmla="*/ 17 h 124"/>
                  <a:gd name="T8" fmla="*/ 118 w 126"/>
                  <a:gd name="T9" fmla="*/ 30 h 124"/>
                  <a:gd name="T10" fmla="*/ 124 w 126"/>
                  <a:gd name="T11" fmla="*/ 45 h 124"/>
                  <a:gd name="T12" fmla="*/ 126 w 126"/>
                  <a:gd name="T13" fmla="*/ 61 h 124"/>
                  <a:gd name="T14" fmla="*/ 124 w 126"/>
                  <a:gd name="T15" fmla="*/ 77 h 124"/>
                  <a:gd name="T16" fmla="*/ 118 w 126"/>
                  <a:gd name="T17" fmla="*/ 93 h 124"/>
                  <a:gd name="T18" fmla="*/ 108 w 126"/>
                  <a:gd name="T19" fmla="*/ 106 h 124"/>
                  <a:gd name="T20" fmla="*/ 95 w 126"/>
                  <a:gd name="T21" fmla="*/ 116 h 124"/>
                  <a:gd name="T22" fmla="*/ 79 w 126"/>
                  <a:gd name="T23" fmla="*/ 122 h 124"/>
                  <a:gd name="T24" fmla="*/ 63 w 126"/>
                  <a:gd name="T25" fmla="*/ 124 h 124"/>
                  <a:gd name="T26" fmla="*/ 46 w 126"/>
                  <a:gd name="T27" fmla="*/ 122 h 124"/>
                  <a:gd name="T28" fmla="*/ 31 w 126"/>
                  <a:gd name="T29" fmla="*/ 116 h 124"/>
                  <a:gd name="T30" fmla="*/ 18 w 126"/>
                  <a:gd name="T31" fmla="*/ 106 h 124"/>
                  <a:gd name="T32" fmla="*/ 9 w 126"/>
                  <a:gd name="T33" fmla="*/ 93 h 124"/>
                  <a:gd name="T34" fmla="*/ 2 w 126"/>
                  <a:gd name="T35" fmla="*/ 77 h 124"/>
                  <a:gd name="T36" fmla="*/ 0 w 126"/>
                  <a:gd name="T37" fmla="*/ 61 h 124"/>
                  <a:gd name="T38" fmla="*/ 2 w 126"/>
                  <a:gd name="T39" fmla="*/ 45 h 124"/>
                  <a:gd name="T40" fmla="*/ 9 w 126"/>
                  <a:gd name="T41" fmla="*/ 30 h 124"/>
                  <a:gd name="T42" fmla="*/ 18 w 126"/>
                  <a:gd name="T43" fmla="*/ 17 h 124"/>
                  <a:gd name="T44" fmla="*/ 31 w 126"/>
                  <a:gd name="T45" fmla="*/ 7 h 124"/>
                  <a:gd name="T46" fmla="*/ 46 w 126"/>
                  <a:gd name="T47" fmla="*/ 1 h 124"/>
                  <a:gd name="T48" fmla="*/ 63 w 126"/>
                  <a:gd name="T49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26" h="124">
                    <a:moveTo>
                      <a:pt x="63" y="0"/>
                    </a:moveTo>
                    <a:lnTo>
                      <a:pt x="79" y="1"/>
                    </a:lnTo>
                    <a:lnTo>
                      <a:pt x="95" y="7"/>
                    </a:lnTo>
                    <a:lnTo>
                      <a:pt x="108" y="17"/>
                    </a:lnTo>
                    <a:lnTo>
                      <a:pt x="118" y="30"/>
                    </a:lnTo>
                    <a:lnTo>
                      <a:pt x="124" y="45"/>
                    </a:lnTo>
                    <a:lnTo>
                      <a:pt x="126" y="61"/>
                    </a:lnTo>
                    <a:lnTo>
                      <a:pt x="124" y="77"/>
                    </a:lnTo>
                    <a:lnTo>
                      <a:pt x="118" y="93"/>
                    </a:lnTo>
                    <a:lnTo>
                      <a:pt x="108" y="106"/>
                    </a:lnTo>
                    <a:lnTo>
                      <a:pt x="95" y="116"/>
                    </a:lnTo>
                    <a:lnTo>
                      <a:pt x="79" y="122"/>
                    </a:lnTo>
                    <a:lnTo>
                      <a:pt x="63" y="124"/>
                    </a:lnTo>
                    <a:lnTo>
                      <a:pt x="46" y="122"/>
                    </a:lnTo>
                    <a:lnTo>
                      <a:pt x="31" y="116"/>
                    </a:lnTo>
                    <a:lnTo>
                      <a:pt x="18" y="106"/>
                    </a:lnTo>
                    <a:lnTo>
                      <a:pt x="9" y="93"/>
                    </a:lnTo>
                    <a:lnTo>
                      <a:pt x="2" y="77"/>
                    </a:lnTo>
                    <a:lnTo>
                      <a:pt x="0" y="61"/>
                    </a:lnTo>
                    <a:lnTo>
                      <a:pt x="2" y="45"/>
                    </a:lnTo>
                    <a:lnTo>
                      <a:pt x="9" y="30"/>
                    </a:lnTo>
                    <a:lnTo>
                      <a:pt x="18" y="17"/>
                    </a:lnTo>
                    <a:lnTo>
                      <a:pt x="31" y="7"/>
                    </a:lnTo>
                    <a:lnTo>
                      <a:pt x="46" y="1"/>
                    </a:lnTo>
                    <a:lnTo>
                      <a:pt x="6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9" name="Freeform 45"/>
              <p:cNvSpPr>
                <a:spLocks/>
              </p:cNvSpPr>
              <p:nvPr/>
            </p:nvSpPr>
            <p:spPr bwMode="auto">
              <a:xfrm>
                <a:off x="5268" y="1163"/>
                <a:ext cx="63" cy="62"/>
              </a:xfrm>
              <a:custGeom>
                <a:avLst/>
                <a:gdLst>
                  <a:gd name="T0" fmla="*/ 64 w 126"/>
                  <a:gd name="T1" fmla="*/ 0 h 125"/>
                  <a:gd name="T2" fmla="*/ 80 w 126"/>
                  <a:gd name="T3" fmla="*/ 2 h 125"/>
                  <a:gd name="T4" fmla="*/ 95 w 126"/>
                  <a:gd name="T5" fmla="*/ 7 h 125"/>
                  <a:gd name="T6" fmla="*/ 108 w 126"/>
                  <a:gd name="T7" fmla="*/ 17 h 125"/>
                  <a:gd name="T8" fmla="*/ 118 w 126"/>
                  <a:gd name="T9" fmla="*/ 30 h 125"/>
                  <a:gd name="T10" fmla="*/ 124 w 126"/>
                  <a:gd name="T11" fmla="*/ 45 h 125"/>
                  <a:gd name="T12" fmla="*/ 126 w 126"/>
                  <a:gd name="T13" fmla="*/ 61 h 125"/>
                  <a:gd name="T14" fmla="*/ 124 w 126"/>
                  <a:gd name="T15" fmla="*/ 77 h 125"/>
                  <a:gd name="T16" fmla="*/ 118 w 126"/>
                  <a:gd name="T17" fmla="*/ 93 h 125"/>
                  <a:gd name="T18" fmla="*/ 108 w 126"/>
                  <a:gd name="T19" fmla="*/ 106 h 125"/>
                  <a:gd name="T20" fmla="*/ 95 w 126"/>
                  <a:gd name="T21" fmla="*/ 116 h 125"/>
                  <a:gd name="T22" fmla="*/ 80 w 126"/>
                  <a:gd name="T23" fmla="*/ 122 h 125"/>
                  <a:gd name="T24" fmla="*/ 64 w 126"/>
                  <a:gd name="T25" fmla="*/ 125 h 125"/>
                  <a:gd name="T26" fmla="*/ 48 w 126"/>
                  <a:gd name="T27" fmla="*/ 122 h 125"/>
                  <a:gd name="T28" fmla="*/ 32 w 126"/>
                  <a:gd name="T29" fmla="*/ 116 h 125"/>
                  <a:gd name="T30" fmla="*/ 18 w 126"/>
                  <a:gd name="T31" fmla="*/ 106 h 125"/>
                  <a:gd name="T32" fmla="*/ 9 w 126"/>
                  <a:gd name="T33" fmla="*/ 93 h 125"/>
                  <a:gd name="T34" fmla="*/ 3 w 126"/>
                  <a:gd name="T35" fmla="*/ 77 h 125"/>
                  <a:gd name="T36" fmla="*/ 0 w 126"/>
                  <a:gd name="T37" fmla="*/ 61 h 125"/>
                  <a:gd name="T38" fmla="*/ 3 w 126"/>
                  <a:gd name="T39" fmla="*/ 45 h 125"/>
                  <a:gd name="T40" fmla="*/ 9 w 126"/>
                  <a:gd name="T41" fmla="*/ 30 h 125"/>
                  <a:gd name="T42" fmla="*/ 18 w 126"/>
                  <a:gd name="T43" fmla="*/ 17 h 125"/>
                  <a:gd name="T44" fmla="*/ 32 w 126"/>
                  <a:gd name="T45" fmla="*/ 7 h 125"/>
                  <a:gd name="T46" fmla="*/ 48 w 126"/>
                  <a:gd name="T47" fmla="*/ 2 h 125"/>
                  <a:gd name="T48" fmla="*/ 64 w 126"/>
                  <a:gd name="T49" fmla="*/ 0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26" h="125">
                    <a:moveTo>
                      <a:pt x="64" y="0"/>
                    </a:moveTo>
                    <a:lnTo>
                      <a:pt x="80" y="2"/>
                    </a:lnTo>
                    <a:lnTo>
                      <a:pt x="95" y="7"/>
                    </a:lnTo>
                    <a:lnTo>
                      <a:pt x="108" y="17"/>
                    </a:lnTo>
                    <a:lnTo>
                      <a:pt x="118" y="30"/>
                    </a:lnTo>
                    <a:lnTo>
                      <a:pt x="124" y="45"/>
                    </a:lnTo>
                    <a:lnTo>
                      <a:pt x="126" y="61"/>
                    </a:lnTo>
                    <a:lnTo>
                      <a:pt x="124" y="77"/>
                    </a:lnTo>
                    <a:lnTo>
                      <a:pt x="118" y="93"/>
                    </a:lnTo>
                    <a:lnTo>
                      <a:pt x="108" y="106"/>
                    </a:lnTo>
                    <a:lnTo>
                      <a:pt x="95" y="116"/>
                    </a:lnTo>
                    <a:lnTo>
                      <a:pt x="80" y="122"/>
                    </a:lnTo>
                    <a:lnTo>
                      <a:pt x="64" y="125"/>
                    </a:lnTo>
                    <a:lnTo>
                      <a:pt x="48" y="122"/>
                    </a:lnTo>
                    <a:lnTo>
                      <a:pt x="32" y="116"/>
                    </a:lnTo>
                    <a:lnTo>
                      <a:pt x="18" y="106"/>
                    </a:lnTo>
                    <a:lnTo>
                      <a:pt x="9" y="93"/>
                    </a:lnTo>
                    <a:lnTo>
                      <a:pt x="3" y="77"/>
                    </a:lnTo>
                    <a:lnTo>
                      <a:pt x="0" y="61"/>
                    </a:lnTo>
                    <a:lnTo>
                      <a:pt x="3" y="45"/>
                    </a:lnTo>
                    <a:lnTo>
                      <a:pt x="9" y="30"/>
                    </a:lnTo>
                    <a:lnTo>
                      <a:pt x="18" y="17"/>
                    </a:lnTo>
                    <a:lnTo>
                      <a:pt x="32" y="7"/>
                    </a:lnTo>
                    <a:lnTo>
                      <a:pt x="48" y="2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0" name="Freeform 46"/>
              <p:cNvSpPr>
                <a:spLocks/>
              </p:cNvSpPr>
              <p:nvPr/>
            </p:nvSpPr>
            <p:spPr bwMode="auto">
              <a:xfrm>
                <a:off x="5268" y="1324"/>
                <a:ext cx="63" cy="62"/>
              </a:xfrm>
              <a:custGeom>
                <a:avLst/>
                <a:gdLst>
                  <a:gd name="T0" fmla="*/ 64 w 126"/>
                  <a:gd name="T1" fmla="*/ 0 h 124"/>
                  <a:gd name="T2" fmla="*/ 80 w 126"/>
                  <a:gd name="T3" fmla="*/ 1 h 124"/>
                  <a:gd name="T4" fmla="*/ 95 w 126"/>
                  <a:gd name="T5" fmla="*/ 7 h 124"/>
                  <a:gd name="T6" fmla="*/ 108 w 126"/>
                  <a:gd name="T7" fmla="*/ 17 h 124"/>
                  <a:gd name="T8" fmla="*/ 118 w 126"/>
                  <a:gd name="T9" fmla="*/ 30 h 124"/>
                  <a:gd name="T10" fmla="*/ 124 w 126"/>
                  <a:gd name="T11" fmla="*/ 45 h 124"/>
                  <a:gd name="T12" fmla="*/ 126 w 126"/>
                  <a:gd name="T13" fmla="*/ 61 h 124"/>
                  <a:gd name="T14" fmla="*/ 124 w 126"/>
                  <a:gd name="T15" fmla="*/ 77 h 124"/>
                  <a:gd name="T16" fmla="*/ 118 w 126"/>
                  <a:gd name="T17" fmla="*/ 93 h 124"/>
                  <a:gd name="T18" fmla="*/ 108 w 126"/>
                  <a:gd name="T19" fmla="*/ 106 h 124"/>
                  <a:gd name="T20" fmla="*/ 95 w 126"/>
                  <a:gd name="T21" fmla="*/ 116 h 124"/>
                  <a:gd name="T22" fmla="*/ 80 w 126"/>
                  <a:gd name="T23" fmla="*/ 122 h 124"/>
                  <a:gd name="T24" fmla="*/ 64 w 126"/>
                  <a:gd name="T25" fmla="*/ 124 h 124"/>
                  <a:gd name="T26" fmla="*/ 48 w 126"/>
                  <a:gd name="T27" fmla="*/ 122 h 124"/>
                  <a:gd name="T28" fmla="*/ 32 w 126"/>
                  <a:gd name="T29" fmla="*/ 116 h 124"/>
                  <a:gd name="T30" fmla="*/ 18 w 126"/>
                  <a:gd name="T31" fmla="*/ 106 h 124"/>
                  <a:gd name="T32" fmla="*/ 9 w 126"/>
                  <a:gd name="T33" fmla="*/ 93 h 124"/>
                  <a:gd name="T34" fmla="*/ 3 w 126"/>
                  <a:gd name="T35" fmla="*/ 77 h 124"/>
                  <a:gd name="T36" fmla="*/ 0 w 126"/>
                  <a:gd name="T37" fmla="*/ 61 h 124"/>
                  <a:gd name="T38" fmla="*/ 3 w 126"/>
                  <a:gd name="T39" fmla="*/ 45 h 124"/>
                  <a:gd name="T40" fmla="*/ 9 w 126"/>
                  <a:gd name="T41" fmla="*/ 30 h 124"/>
                  <a:gd name="T42" fmla="*/ 18 w 126"/>
                  <a:gd name="T43" fmla="*/ 17 h 124"/>
                  <a:gd name="T44" fmla="*/ 32 w 126"/>
                  <a:gd name="T45" fmla="*/ 7 h 124"/>
                  <a:gd name="T46" fmla="*/ 48 w 126"/>
                  <a:gd name="T47" fmla="*/ 1 h 124"/>
                  <a:gd name="T48" fmla="*/ 64 w 126"/>
                  <a:gd name="T49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26" h="124">
                    <a:moveTo>
                      <a:pt x="64" y="0"/>
                    </a:moveTo>
                    <a:lnTo>
                      <a:pt x="80" y="1"/>
                    </a:lnTo>
                    <a:lnTo>
                      <a:pt x="95" y="7"/>
                    </a:lnTo>
                    <a:lnTo>
                      <a:pt x="108" y="17"/>
                    </a:lnTo>
                    <a:lnTo>
                      <a:pt x="118" y="30"/>
                    </a:lnTo>
                    <a:lnTo>
                      <a:pt x="124" y="45"/>
                    </a:lnTo>
                    <a:lnTo>
                      <a:pt x="126" y="61"/>
                    </a:lnTo>
                    <a:lnTo>
                      <a:pt x="124" y="77"/>
                    </a:lnTo>
                    <a:lnTo>
                      <a:pt x="118" y="93"/>
                    </a:lnTo>
                    <a:lnTo>
                      <a:pt x="108" y="106"/>
                    </a:lnTo>
                    <a:lnTo>
                      <a:pt x="95" y="116"/>
                    </a:lnTo>
                    <a:lnTo>
                      <a:pt x="80" y="122"/>
                    </a:lnTo>
                    <a:lnTo>
                      <a:pt x="64" y="124"/>
                    </a:lnTo>
                    <a:lnTo>
                      <a:pt x="48" y="122"/>
                    </a:lnTo>
                    <a:lnTo>
                      <a:pt x="32" y="116"/>
                    </a:lnTo>
                    <a:lnTo>
                      <a:pt x="18" y="106"/>
                    </a:lnTo>
                    <a:lnTo>
                      <a:pt x="9" y="93"/>
                    </a:lnTo>
                    <a:lnTo>
                      <a:pt x="3" y="77"/>
                    </a:lnTo>
                    <a:lnTo>
                      <a:pt x="0" y="61"/>
                    </a:lnTo>
                    <a:lnTo>
                      <a:pt x="3" y="45"/>
                    </a:lnTo>
                    <a:lnTo>
                      <a:pt x="9" y="30"/>
                    </a:lnTo>
                    <a:lnTo>
                      <a:pt x="18" y="17"/>
                    </a:lnTo>
                    <a:lnTo>
                      <a:pt x="32" y="7"/>
                    </a:lnTo>
                    <a:lnTo>
                      <a:pt x="48" y="1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1" name="Freeform 47"/>
              <p:cNvSpPr>
                <a:spLocks/>
              </p:cNvSpPr>
              <p:nvPr/>
            </p:nvSpPr>
            <p:spPr bwMode="auto">
              <a:xfrm>
                <a:off x="5107" y="1324"/>
                <a:ext cx="62" cy="62"/>
              </a:xfrm>
              <a:custGeom>
                <a:avLst/>
                <a:gdLst>
                  <a:gd name="T0" fmla="*/ 62 w 125"/>
                  <a:gd name="T1" fmla="*/ 0 h 124"/>
                  <a:gd name="T2" fmla="*/ 78 w 125"/>
                  <a:gd name="T3" fmla="*/ 1 h 124"/>
                  <a:gd name="T4" fmla="*/ 94 w 125"/>
                  <a:gd name="T5" fmla="*/ 7 h 124"/>
                  <a:gd name="T6" fmla="*/ 107 w 125"/>
                  <a:gd name="T7" fmla="*/ 17 h 124"/>
                  <a:gd name="T8" fmla="*/ 117 w 125"/>
                  <a:gd name="T9" fmla="*/ 30 h 124"/>
                  <a:gd name="T10" fmla="*/ 123 w 125"/>
                  <a:gd name="T11" fmla="*/ 45 h 124"/>
                  <a:gd name="T12" fmla="*/ 125 w 125"/>
                  <a:gd name="T13" fmla="*/ 61 h 124"/>
                  <a:gd name="T14" fmla="*/ 123 w 125"/>
                  <a:gd name="T15" fmla="*/ 77 h 124"/>
                  <a:gd name="T16" fmla="*/ 117 w 125"/>
                  <a:gd name="T17" fmla="*/ 93 h 124"/>
                  <a:gd name="T18" fmla="*/ 107 w 125"/>
                  <a:gd name="T19" fmla="*/ 106 h 124"/>
                  <a:gd name="T20" fmla="*/ 94 w 125"/>
                  <a:gd name="T21" fmla="*/ 116 h 124"/>
                  <a:gd name="T22" fmla="*/ 78 w 125"/>
                  <a:gd name="T23" fmla="*/ 122 h 124"/>
                  <a:gd name="T24" fmla="*/ 62 w 125"/>
                  <a:gd name="T25" fmla="*/ 124 h 124"/>
                  <a:gd name="T26" fmla="*/ 46 w 125"/>
                  <a:gd name="T27" fmla="*/ 122 h 124"/>
                  <a:gd name="T28" fmla="*/ 31 w 125"/>
                  <a:gd name="T29" fmla="*/ 116 h 124"/>
                  <a:gd name="T30" fmla="*/ 18 w 125"/>
                  <a:gd name="T31" fmla="*/ 106 h 124"/>
                  <a:gd name="T32" fmla="*/ 8 w 125"/>
                  <a:gd name="T33" fmla="*/ 93 h 124"/>
                  <a:gd name="T34" fmla="*/ 2 w 125"/>
                  <a:gd name="T35" fmla="*/ 77 h 124"/>
                  <a:gd name="T36" fmla="*/ 0 w 125"/>
                  <a:gd name="T37" fmla="*/ 61 h 124"/>
                  <a:gd name="T38" fmla="*/ 2 w 125"/>
                  <a:gd name="T39" fmla="*/ 45 h 124"/>
                  <a:gd name="T40" fmla="*/ 8 w 125"/>
                  <a:gd name="T41" fmla="*/ 30 h 124"/>
                  <a:gd name="T42" fmla="*/ 18 w 125"/>
                  <a:gd name="T43" fmla="*/ 17 h 124"/>
                  <a:gd name="T44" fmla="*/ 31 w 125"/>
                  <a:gd name="T45" fmla="*/ 7 h 124"/>
                  <a:gd name="T46" fmla="*/ 46 w 125"/>
                  <a:gd name="T47" fmla="*/ 1 h 124"/>
                  <a:gd name="T48" fmla="*/ 62 w 125"/>
                  <a:gd name="T49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25" h="124">
                    <a:moveTo>
                      <a:pt x="62" y="0"/>
                    </a:moveTo>
                    <a:lnTo>
                      <a:pt x="78" y="1"/>
                    </a:lnTo>
                    <a:lnTo>
                      <a:pt x="94" y="7"/>
                    </a:lnTo>
                    <a:lnTo>
                      <a:pt x="107" y="17"/>
                    </a:lnTo>
                    <a:lnTo>
                      <a:pt x="117" y="30"/>
                    </a:lnTo>
                    <a:lnTo>
                      <a:pt x="123" y="45"/>
                    </a:lnTo>
                    <a:lnTo>
                      <a:pt x="125" y="61"/>
                    </a:lnTo>
                    <a:lnTo>
                      <a:pt x="123" y="77"/>
                    </a:lnTo>
                    <a:lnTo>
                      <a:pt x="117" y="93"/>
                    </a:lnTo>
                    <a:lnTo>
                      <a:pt x="107" y="106"/>
                    </a:lnTo>
                    <a:lnTo>
                      <a:pt x="94" y="116"/>
                    </a:lnTo>
                    <a:lnTo>
                      <a:pt x="78" y="122"/>
                    </a:lnTo>
                    <a:lnTo>
                      <a:pt x="62" y="124"/>
                    </a:lnTo>
                    <a:lnTo>
                      <a:pt x="46" y="122"/>
                    </a:lnTo>
                    <a:lnTo>
                      <a:pt x="31" y="116"/>
                    </a:lnTo>
                    <a:lnTo>
                      <a:pt x="18" y="106"/>
                    </a:lnTo>
                    <a:lnTo>
                      <a:pt x="8" y="93"/>
                    </a:lnTo>
                    <a:lnTo>
                      <a:pt x="2" y="77"/>
                    </a:lnTo>
                    <a:lnTo>
                      <a:pt x="0" y="61"/>
                    </a:lnTo>
                    <a:lnTo>
                      <a:pt x="2" y="45"/>
                    </a:lnTo>
                    <a:lnTo>
                      <a:pt x="8" y="30"/>
                    </a:lnTo>
                    <a:lnTo>
                      <a:pt x="18" y="17"/>
                    </a:lnTo>
                    <a:lnTo>
                      <a:pt x="31" y="7"/>
                    </a:lnTo>
                    <a:lnTo>
                      <a:pt x="46" y="1"/>
                    </a:lnTo>
                    <a:lnTo>
                      <a:pt x="6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2" name="Freeform 48"/>
              <p:cNvSpPr>
                <a:spLocks/>
              </p:cNvSpPr>
              <p:nvPr/>
            </p:nvSpPr>
            <p:spPr bwMode="auto">
              <a:xfrm>
                <a:off x="4614" y="1324"/>
                <a:ext cx="63" cy="62"/>
              </a:xfrm>
              <a:custGeom>
                <a:avLst/>
                <a:gdLst>
                  <a:gd name="T0" fmla="*/ 64 w 126"/>
                  <a:gd name="T1" fmla="*/ 0 h 124"/>
                  <a:gd name="T2" fmla="*/ 80 w 126"/>
                  <a:gd name="T3" fmla="*/ 1 h 124"/>
                  <a:gd name="T4" fmla="*/ 95 w 126"/>
                  <a:gd name="T5" fmla="*/ 7 h 124"/>
                  <a:gd name="T6" fmla="*/ 108 w 126"/>
                  <a:gd name="T7" fmla="*/ 17 h 124"/>
                  <a:gd name="T8" fmla="*/ 118 w 126"/>
                  <a:gd name="T9" fmla="*/ 30 h 124"/>
                  <a:gd name="T10" fmla="*/ 124 w 126"/>
                  <a:gd name="T11" fmla="*/ 45 h 124"/>
                  <a:gd name="T12" fmla="*/ 126 w 126"/>
                  <a:gd name="T13" fmla="*/ 61 h 124"/>
                  <a:gd name="T14" fmla="*/ 124 w 126"/>
                  <a:gd name="T15" fmla="*/ 77 h 124"/>
                  <a:gd name="T16" fmla="*/ 118 w 126"/>
                  <a:gd name="T17" fmla="*/ 93 h 124"/>
                  <a:gd name="T18" fmla="*/ 108 w 126"/>
                  <a:gd name="T19" fmla="*/ 106 h 124"/>
                  <a:gd name="T20" fmla="*/ 95 w 126"/>
                  <a:gd name="T21" fmla="*/ 116 h 124"/>
                  <a:gd name="T22" fmla="*/ 80 w 126"/>
                  <a:gd name="T23" fmla="*/ 122 h 124"/>
                  <a:gd name="T24" fmla="*/ 64 w 126"/>
                  <a:gd name="T25" fmla="*/ 124 h 124"/>
                  <a:gd name="T26" fmla="*/ 47 w 126"/>
                  <a:gd name="T27" fmla="*/ 122 h 124"/>
                  <a:gd name="T28" fmla="*/ 32 w 126"/>
                  <a:gd name="T29" fmla="*/ 116 h 124"/>
                  <a:gd name="T30" fmla="*/ 19 w 126"/>
                  <a:gd name="T31" fmla="*/ 106 h 124"/>
                  <a:gd name="T32" fmla="*/ 9 w 126"/>
                  <a:gd name="T33" fmla="*/ 93 h 124"/>
                  <a:gd name="T34" fmla="*/ 3 w 126"/>
                  <a:gd name="T35" fmla="*/ 77 h 124"/>
                  <a:gd name="T36" fmla="*/ 0 w 126"/>
                  <a:gd name="T37" fmla="*/ 61 h 124"/>
                  <a:gd name="T38" fmla="*/ 3 w 126"/>
                  <a:gd name="T39" fmla="*/ 45 h 124"/>
                  <a:gd name="T40" fmla="*/ 9 w 126"/>
                  <a:gd name="T41" fmla="*/ 30 h 124"/>
                  <a:gd name="T42" fmla="*/ 19 w 126"/>
                  <a:gd name="T43" fmla="*/ 17 h 124"/>
                  <a:gd name="T44" fmla="*/ 32 w 126"/>
                  <a:gd name="T45" fmla="*/ 7 h 124"/>
                  <a:gd name="T46" fmla="*/ 47 w 126"/>
                  <a:gd name="T47" fmla="*/ 1 h 124"/>
                  <a:gd name="T48" fmla="*/ 64 w 126"/>
                  <a:gd name="T49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26" h="124">
                    <a:moveTo>
                      <a:pt x="64" y="0"/>
                    </a:moveTo>
                    <a:lnTo>
                      <a:pt x="80" y="1"/>
                    </a:lnTo>
                    <a:lnTo>
                      <a:pt x="95" y="7"/>
                    </a:lnTo>
                    <a:lnTo>
                      <a:pt x="108" y="17"/>
                    </a:lnTo>
                    <a:lnTo>
                      <a:pt x="118" y="30"/>
                    </a:lnTo>
                    <a:lnTo>
                      <a:pt x="124" y="45"/>
                    </a:lnTo>
                    <a:lnTo>
                      <a:pt x="126" y="61"/>
                    </a:lnTo>
                    <a:lnTo>
                      <a:pt x="124" y="77"/>
                    </a:lnTo>
                    <a:lnTo>
                      <a:pt x="118" y="93"/>
                    </a:lnTo>
                    <a:lnTo>
                      <a:pt x="108" y="106"/>
                    </a:lnTo>
                    <a:lnTo>
                      <a:pt x="95" y="116"/>
                    </a:lnTo>
                    <a:lnTo>
                      <a:pt x="80" y="122"/>
                    </a:lnTo>
                    <a:lnTo>
                      <a:pt x="64" y="124"/>
                    </a:lnTo>
                    <a:lnTo>
                      <a:pt x="47" y="122"/>
                    </a:lnTo>
                    <a:lnTo>
                      <a:pt x="32" y="116"/>
                    </a:lnTo>
                    <a:lnTo>
                      <a:pt x="19" y="106"/>
                    </a:lnTo>
                    <a:lnTo>
                      <a:pt x="9" y="93"/>
                    </a:lnTo>
                    <a:lnTo>
                      <a:pt x="3" y="77"/>
                    </a:lnTo>
                    <a:lnTo>
                      <a:pt x="0" y="61"/>
                    </a:lnTo>
                    <a:lnTo>
                      <a:pt x="3" y="45"/>
                    </a:lnTo>
                    <a:lnTo>
                      <a:pt x="9" y="30"/>
                    </a:lnTo>
                    <a:lnTo>
                      <a:pt x="19" y="17"/>
                    </a:lnTo>
                    <a:lnTo>
                      <a:pt x="32" y="7"/>
                    </a:lnTo>
                    <a:lnTo>
                      <a:pt x="47" y="1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3" name="Freeform 49"/>
              <p:cNvSpPr>
                <a:spLocks/>
              </p:cNvSpPr>
              <p:nvPr/>
            </p:nvSpPr>
            <p:spPr bwMode="auto">
              <a:xfrm>
                <a:off x="4453" y="1163"/>
                <a:ext cx="63" cy="62"/>
              </a:xfrm>
              <a:custGeom>
                <a:avLst/>
                <a:gdLst>
                  <a:gd name="T0" fmla="*/ 63 w 127"/>
                  <a:gd name="T1" fmla="*/ 0 h 125"/>
                  <a:gd name="T2" fmla="*/ 79 w 127"/>
                  <a:gd name="T3" fmla="*/ 2 h 125"/>
                  <a:gd name="T4" fmla="*/ 94 w 127"/>
                  <a:gd name="T5" fmla="*/ 7 h 125"/>
                  <a:gd name="T6" fmla="*/ 108 w 127"/>
                  <a:gd name="T7" fmla="*/ 17 h 125"/>
                  <a:gd name="T8" fmla="*/ 118 w 127"/>
                  <a:gd name="T9" fmla="*/ 30 h 125"/>
                  <a:gd name="T10" fmla="*/ 124 w 127"/>
                  <a:gd name="T11" fmla="*/ 45 h 125"/>
                  <a:gd name="T12" fmla="*/ 127 w 127"/>
                  <a:gd name="T13" fmla="*/ 61 h 125"/>
                  <a:gd name="T14" fmla="*/ 124 w 127"/>
                  <a:gd name="T15" fmla="*/ 77 h 125"/>
                  <a:gd name="T16" fmla="*/ 118 w 127"/>
                  <a:gd name="T17" fmla="*/ 93 h 125"/>
                  <a:gd name="T18" fmla="*/ 108 w 127"/>
                  <a:gd name="T19" fmla="*/ 106 h 125"/>
                  <a:gd name="T20" fmla="*/ 94 w 127"/>
                  <a:gd name="T21" fmla="*/ 116 h 125"/>
                  <a:gd name="T22" fmla="*/ 79 w 127"/>
                  <a:gd name="T23" fmla="*/ 122 h 125"/>
                  <a:gd name="T24" fmla="*/ 63 w 127"/>
                  <a:gd name="T25" fmla="*/ 125 h 125"/>
                  <a:gd name="T26" fmla="*/ 47 w 127"/>
                  <a:gd name="T27" fmla="*/ 122 h 125"/>
                  <a:gd name="T28" fmla="*/ 32 w 127"/>
                  <a:gd name="T29" fmla="*/ 116 h 125"/>
                  <a:gd name="T30" fmla="*/ 19 w 127"/>
                  <a:gd name="T31" fmla="*/ 106 h 125"/>
                  <a:gd name="T32" fmla="*/ 8 w 127"/>
                  <a:gd name="T33" fmla="*/ 93 h 125"/>
                  <a:gd name="T34" fmla="*/ 2 w 127"/>
                  <a:gd name="T35" fmla="*/ 77 h 125"/>
                  <a:gd name="T36" fmla="*/ 0 w 127"/>
                  <a:gd name="T37" fmla="*/ 61 h 125"/>
                  <a:gd name="T38" fmla="*/ 2 w 127"/>
                  <a:gd name="T39" fmla="*/ 45 h 125"/>
                  <a:gd name="T40" fmla="*/ 8 w 127"/>
                  <a:gd name="T41" fmla="*/ 30 h 125"/>
                  <a:gd name="T42" fmla="*/ 19 w 127"/>
                  <a:gd name="T43" fmla="*/ 17 h 125"/>
                  <a:gd name="T44" fmla="*/ 32 w 127"/>
                  <a:gd name="T45" fmla="*/ 7 h 125"/>
                  <a:gd name="T46" fmla="*/ 47 w 127"/>
                  <a:gd name="T47" fmla="*/ 2 h 125"/>
                  <a:gd name="T48" fmla="*/ 63 w 127"/>
                  <a:gd name="T49" fmla="*/ 0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27" h="125">
                    <a:moveTo>
                      <a:pt x="63" y="0"/>
                    </a:moveTo>
                    <a:lnTo>
                      <a:pt x="79" y="2"/>
                    </a:lnTo>
                    <a:lnTo>
                      <a:pt x="94" y="7"/>
                    </a:lnTo>
                    <a:lnTo>
                      <a:pt x="108" y="17"/>
                    </a:lnTo>
                    <a:lnTo>
                      <a:pt x="118" y="30"/>
                    </a:lnTo>
                    <a:lnTo>
                      <a:pt x="124" y="45"/>
                    </a:lnTo>
                    <a:lnTo>
                      <a:pt x="127" y="61"/>
                    </a:lnTo>
                    <a:lnTo>
                      <a:pt x="124" y="77"/>
                    </a:lnTo>
                    <a:lnTo>
                      <a:pt x="118" y="93"/>
                    </a:lnTo>
                    <a:lnTo>
                      <a:pt x="108" y="106"/>
                    </a:lnTo>
                    <a:lnTo>
                      <a:pt x="94" y="116"/>
                    </a:lnTo>
                    <a:lnTo>
                      <a:pt x="79" y="122"/>
                    </a:lnTo>
                    <a:lnTo>
                      <a:pt x="63" y="125"/>
                    </a:lnTo>
                    <a:lnTo>
                      <a:pt x="47" y="122"/>
                    </a:lnTo>
                    <a:lnTo>
                      <a:pt x="32" y="116"/>
                    </a:lnTo>
                    <a:lnTo>
                      <a:pt x="19" y="106"/>
                    </a:lnTo>
                    <a:lnTo>
                      <a:pt x="8" y="93"/>
                    </a:lnTo>
                    <a:lnTo>
                      <a:pt x="2" y="77"/>
                    </a:lnTo>
                    <a:lnTo>
                      <a:pt x="0" y="61"/>
                    </a:lnTo>
                    <a:lnTo>
                      <a:pt x="2" y="45"/>
                    </a:lnTo>
                    <a:lnTo>
                      <a:pt x="8" y="30"/>
                    </a:lnTo>
                    <a:lnTo>
                      <a:pt x="19" y="17"/>
                    </a:lnTo>
                    <a:lnTo>
                      <a:pt x="32" y="7"/>
                    </a:lnTo>
                    <a:lnTo>
                      <a:pt x="47" y="2"/>
                    </a:lnTo>
                    <a:lnTo>
                      <a:pt x="6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4" name="Freeform 50"/>
              <p:cNvSpPr>
                <a:spLocks/>
              </p:cNvSpPr>
              <p:nvPr/>
            </p:nvSpPr>
            <p:spPr bwMode="auto">
              <a:xfrm>
                <a:off x="4292" y="1323"/>
                <a:ext cx="63" cy="63"/>
              </a:xfrm>
              <a:custGeom>
                <a:avLst/>
                <a:gdLst>
                  <a:gd name="T0" fmla="*/ 63 w 126"/>
                  <a:gd name="T1" fmla="*/ 0 h 125"/>
                  <a:gd name="T2" fmla="*/ 79 w 126"/>
                  <a:gd name="T3" fmla="*/ 2 h 125"/>
                  <a:gd name="T4" fmla="*/ 94 w 126"/>
                  <a:gd name="T5" fmla="*/ 8 h 125"/>
                  <a:gd name="T6" fmla="*/ 107 w 126"/>
                  <a:gd name="T7" fmla="*/ 18 h 125"/>
                  <a:gd name="T8" fmla="*/ 117 w 126"/>
                  <a:gd name="T9" fmla="*/ 31 h 125"/>
                  <a:gd name="T10" fmla="*/ 123 w 126"/>
                  <a:gd name="T11" fmla="*/ 46 h 125"/>
                  <a:gd name="T12" fmla="*/ 126 w 126"/>
                  <a:gd name="T13" fmla="*/ 62 h 125"/>
                  <a:gd name="T14" fmla="*/ 123 w 126"/>
                  <a:gd name="T15" fmla="*/ 78 h 125"/>
                  <a:gd name="T16" fmla="*/ 117 w 126"/>
                  <a:gd name="T17" fmla="*/ 94 h 125"/>
                  <a:gd name="T18" fmla="*/ 107 w 126"/>
                  <a:gd name="T19" fmla="*/ 107 h 125"/>
                  <a:gd name="T20" fmla="*/ 94 w 126"/>
                  <a:gd name="T21" fmla="*/ 117 h 125"/>
                  <a:gd name="T22" fmla="*/ 79 w 126"/>
                  <a:gd name="T23" fmla="*/ 123 h 125"/>
                  <a:gd name="T24" fmla="*/ 63 w 126"/>
                  <a:gd name="T25" fmla="*/ 125 h 125"/>
                  <a:gd name="T26" fmla="*/ 46 w 126"/>
                  <a:gd name="T27" fmla="*/ 123 h 125"/>
                  <a:gd name="T28" fmla="*/ 31 w 126"/>
                  <a:gd name="T29" fmla="*/ 117 h 125"/>
                  <a:gd name="T30" fmla="*/ 18 w 126"/>
                  <a:gd name="T31" fmla="*/ 107 h 125"/>
                  <a:gd name="T32" fmla="*/ 8 w 126"/>
                  <a:gd name="T33" fmla="*/ 94 h 125"/>
                  <a:gd name="T34" fmla="*/ 2 w 126"/>
                  <a:gd name="T35" fmla="*/ 78 h 125"/>
                  <a:gd name="T36" fmla="*/ 0 w 126"/>
                  <a:gd name="T37" fmla="*/ 62 h 125"/>
                  <a:gd name="T38" fmla="*/ 2 w 126"/>
                  <a:gd name="T39" fmla="*/ 46 h 125"/>
                  <a:gd name="T40" fmla="*/ 8 w 126"/>
                  <a:gd name="T41" fmla="*/ 31 h 125"/>
                  <a:gd name="T42" fmla="*/ 18 w 126"/>
                  <a:gd name="T43" fmla="*/ 18 h 125"/>
                  <a:gd name="T44" fmla="*/ 31 w 126"/>
                  <a:gd name="T45" fmla="*/ 8 h 125"/>
                  <a:gd name="T46" fmla="*/ 46 w 126"/>
                  <a:gd name="T47" fmla="*/ 2 h 125"/>
                  <a:gd name="T48" fmla="*/ 63 w 126"/>
                  <a:gd name="T49" fmla="*/ 0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26" h="125">
                    <a:moveTo>
                      <a:pt x="63" y="0"/>
                    </a:moveTo>
                    <a:lnTo>
                      <a:pt x="79" y="2"/>
                    </a:lnTo>
                    <a:lnTo>
                      <a:pt x="94" y="8"/>
                    </a:lnTo>
                    <a:lnTo>
                      <a:pt x="107" y="18"/>
                    </a:lnTo>
                    <a:lnTo>
                      <a:pt x="117" y="31"/>
                    </a:lnTo>
                    <a:lnTo>
                      <a:pt x="123" y="46"/>
                    </a:lnTo>
                    <a:lnTo>
                      <a:pt x="126" y="62"/>
                    </a:lnTo>
                    <a:lnTo>
                      <a:pt x="123" y="78"/>
                    </a:lnTo>
                    <a:lnTo>
                      <a:pt x="117" y="94"/>
                    </a:lnTo>
                    <a:lnTo>
                      <a:pt x="107" y="107"/>
                    </a:lnTo>
                    <a:lnTo>
                      <a:pt x="94" y="117"/>
                    </a:lnTo>
                    <a:lnTo>
                      <a:pt x="79" y="123"/>
                    </a:lnTo>
                    <a:lnTo>
                      <a:pt x="63" y="125"/>
                    </a:lnTo>
                    <a:lnTo>
                      <a:pt x="46" y="123"/>
                    </a:lnTo>
                    <a:lnTo>
                      <a:pt x="31" y="117"/>
                    </a:lnTo>
                    <a:lnTo>
                      <a:pt x="18" y="107"/>
                    </a:lnTo>
                    <a:lnTo>
                      <a:pt x="8" y="94"/>
                    </a:lnTo>
                    <a:lnTo>
                      <a:pt x="2" y="78"/>
                    </a:lnTo>
                    <a:lnTo>
                      <a:pt x="0" y="62"/>
                    </a:lnTo>
                    <a:lnTo>
                      <a:pt x="2" y="46"/>
                    </a:lnTo>
                    <a:lnTo>
                      <a:pt x="8" y="31"/>
                    </a:lnTo>
                    <a:lnTo>
                      <a:pt x="18" y="18"/>
                    </a:lnTo>
                    <a:lnTo>
                      <a:pt x="31" y="8"/>
                    </a:lnTo>
                    <a:lnTo>
                      <a:pt x="46" y="2"/>
                    </a:lnTo>
                    <a:lnTo>
                      <a:pt x="6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5" name="Freeform 51"/>
              <p:cNvSpPr>
                <a:spLocks/>
              </p:cNvSpPr>
              <p:nvPr/>
            </p:nvSpPr>
            <p:spPr bwMode="auto">
              <a:xfrm>
                <a:off x="4453" y="1324"/>
                <a:ext cx="63" cy="62"/>
              </a:xfrm>
              <a:custGeom>
                <a:avLst/>
                <a:gdLst>
                  <a:gd name="T0" fmla="*/ 63 w 127"/>
                  <a:gd name="T1" fmla="*/ 0 h 124"/>
                  <a:gd name="T2" fmla="*/ 79 w 127"/>
                  <a:gd name="T3" fmla="*/ 1 h 124"/>
                  <a:gd name="T4" fmla="*/ 94 w 127"/>
                  <a:gd name="T5" fmla="*/ 7 h 124"/>
                  <a:gd name="T6" fmla="*/ 108 w 127"/>
                  <a:gd name="T7" fmla="*/ 17 h 124"/>
                  <a:gd name="T8" fmla="*/ 118 w 127"/>
                  <a:gd name="T9" fmla="*/ 30 h 124"/>
                  <a:gd name="T10" fmla="*/ 124 w 127"/>
                  <a:gd name="T11" fmla="*/ 45 h 124"/>
                  <a:gd name="T12" fmla="*/ 127 w 127"/>
                  <a:gd name="T13" fmla="*/ 61 h 124"/>
                  <a:gd name="T14" fmla="*/ 124 w 127"/>
                  <a:gd name="T15" fmla="*/ 77 h 124"/>
                  <a:gd name="T16" fmla="*/ 118 w 127"/>
                  <a:gd name="T17" fmla="*/ 93 h 124"/>
                  <a:gd name="T18" fmla="*/ 108 w 127"/>
                  <a:gd name="T19" fmla="*/ 106 h 124"/>
                  <a:gd name="T20" fmla="*/ 94 w 127"/>
                  <a:gd name="T21" fmla="*/ 116 h 124"/>
                  <a:gd name="T22" fmla="*/ 79 w 127"/>
                  <a:gd name="T23" fmla="*/ 122 h 124"/>
                  <a:gd name="T24" fmla="*/ 63 w 127"/>
                  <a:gd name="T25" fmla="*/ 124 h 124"/>
                  <a:gd name="T26" fmla="*/ 47 w 127"/>
                  <a:gd name="T27" fmla="*/ 122 h 124"/>
                  <a:gd name="T28" fmla="*/ 32 w 127"/>
                  <a:gd name="T29" fmla="*/ 116 h 124"/>
                  <a:gd name="T30" fmla="*/ 19 w 127"/>
                  <a:gd name="T31" fmla="*/ 106 h 124"/>
                  <a:gd name="T32" fmla="*/ 8 w 127"/>
                  <a:gd name="T33" fmla="*/ 93 h 124"/>
                  <a:gd name="T34" fmla="*/ 2 w 127"/>
                  <a:gd name="T35" fmla="*/ 77 h 124"/>
                  <a:gd name="T36" fmla="*/ 0 w 127"/>
                  <a:gd name="T37" fmla="*/ 61 h 124"/>
                  <a:gd name="T38" fmla="*/ 2 w 127"/>
                  <a:gd name="T39" fmla="*/ 45 h 124"/>
                  <a:gd name="T40" fmla="*/ 8 w 127"/>
                  <a:gd name="T41" fmla="*/ 30 h 124"/>
                  <a:gd name="T42" fmla="*/ 19 w 127"/>
                  <a:gd name="T43" fmla="*/ 17 h 124"/>
                  <a:gd name="T44" fmla="*/ 32 w 127"/>
                  <a:gd name="T45" fmla="*/ 7 h 124"/>
                  <a:gd name="T46" fmla="*/ 47 w 127"/>
                  <a:gd name="T47" fmla="*/ 1 h 124"/>
                  <a:gd name="T48" fmla="*/ 63 w 127"/>
                  <a:gd name="T49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27" h="124">
                    <a:moveTo>
                      <a:pt x="63" y="0"/>
                    </a:moveTo>
                    <a:lnTo>
                      <a:pt x="79" y="1"/>
                    </a:lnTo>
                    <a:lnTo>
                      <a:pt x="94" y="7"/>
                    </a:lnTo>
                    <a:lnTo>
                      <a:pt x="108" y="17"/>
                    </a:lnTo>
                    <a:lnTo>
                      <a:pt x="118" y="30"/>
                    </a:lnTo>
                    <a:lnTo>
                      <a:pt x="124" y="45"/>
                    </a:lnTo>
                    <a:lnTo>
                      <a:pt x="127" y="61"/>
                    </a:lnTo>
                    <a:lnTo>
                      <a:pt x="124" y="77"/>
                    </a:lnTo>
                    <a:lnTo>
                      <a:pt x="118" y="93"/>
                    </a:lnTo>
                    <a:lnTo>
                      <a:pt x="108" y="106"/>
                    </a:lnTo>
                    <a:lnTo>
                      <a:pt x="94" y="116"/>
                    </a:lnTo>
                    <a:lnTo>
                      <a:pt x="79" y="122"/>
                    </a:lnTo>
                    <a:lnTo>
                      <a:pt x="63" y="124"/>
                    </a:lnTo>
                    <a:lnTo>
                      <a:pt x="47" y="122"/>
                    </a:lnTo>
                    <a:lnTo>
                      <a:pt x="32" y="116"/>
                    </a:lnTo>
                    <a:lnTo>
                      <a:pt x="19" y="106"/>
                    </a:lnTo>
                    <a:lnTo>
                      <a:pt x="8" y="93"/>
                    </a:lnTo>
                    <a:lnTo>
                      <a:pt x="2" y="77"/>
                    </a:lnTo>
                    <a:lnTo>
                      <a:pt x="0" y="61"/>
                    </a:lnTo>
                    <a:lnTo>
                      <a:pt x="2" y="45"/>
                    </a:lnTo>
                    <a:lnTo>
                      <a:pt x="8" y="30"/>
                    </a:lnTo>
                    <a:lnTo>
                      <a:pt x="19" y="17"/>
                    </a:lnTo>
                    <a:lnTo>
                      <a:pt x="32" y="7"/>
                    </a:lnTo>
                    <a:lnTo>
                      <a:pt x="47" y="1"/>
                    </a:lnTo>
                    <a:lnTo>
                      <a:pt x="6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6" name="Freeform 52"/>
              <p:cNvSpPr>
                <a:spLocks/>
              </p:cNvSpPr>
              <p:nvPr/>
            </p:nvSpPr>
            <p:spPr bwMode="auto">
              <a:xfrm>
                <a:off x="4453" y="1484"/>
                <a:ext cx="63" cy="63"/>
              </a:xfrm>
              <a:custGeom>
                <a:avLst/>
                <a:gdLst>
                  <a:gd name="T0" fmla="*/ 63 w 127"/>
                  <a:gd name="T1" fmla="*/ 0 h 125"/>
                  <a:gd name="T2" fmla="*/ 79 w 127"/>
                  <a:gd name="T3" fmla="*/ 2 h 125"/>
                  <a:gd name="T4" fmla="*/ 94 w 127"/>
                  <a:gd name="T5" fmla="*/ 8 h 125"/>
                  <a:gd name="T6" fmla="*/ 108 w 127"/>
                  <a:gd name="T7" fmla="*/ 18 h 125"/>
                  <a:gd name="T8" fmla="*/ 118 w 127"/>
                  <a:gd name="T9" fmla="*/ 31 h 125"/>
                  <a:gd name="T10" fmla="*/ 124 w 127"/>
                  <a:gd name="T11" fmla="*/ 46 h 125"/>
                  <a:gd name="T12" fmla="*/ 127 w 127"/>
                  <a:gd name="T13" fmla="*/ 62 h 125"/>
                  <a:gd name="T14" fmla="*/ 124 w 127"/>
                  <a:gd name="T15" fmla="*/ 78 h 125"/>
                  <a:gd name="T16" fmla="*/ 118 w 127"/>
                  <a:gd name="T17" fmla="*/ 93 h 125"/>
                  <a:gd name="T18" fmla="*/ 108 w 127"/>
                  <a:gd name="T19" fmla="*/ 107 h 125"/>
                  <a:gd name="T20" fmla="*/ 94 w 127"/>
                  <a:gd name="T21" fmla="*/ 117 h 125"/>
                  <a:gd name="T22" fmla="*/ 79 w 127"/>
                  <a:gd name="T23" fmla="*/ 123 h 125"/>
                  <a:gd name="T24" fmla="*/ 63 w 127"/>
                  <a:gd name="T25" fmla="*/ 125 h 125"/>
                  <a:gd name="T26" fmla="*/ 47 w 127"/>
                  <a:gd name="T27" fmla="*/ 123 h 125"/>
                  <a:gd name="T28" fmla="*/ 32 w 127"/>
                  <a:gd name="T29" fmla="*/ 117 h 125"/>
                  <a:gd name="T30" fmla="*/ 19 w 127"/>
                  <a:gd name="T31" fmla="*/ 107 h 125"/>
                  <a:gd name="T32" fmla="*/ 8 w 127"/>
                  <a:gd name="T33" fmla="*/ 93 h 125"/>
                  <a:gd name="T34" fmla="*/ 2 w 127"/>
                  <a:gd name="T35" fmla="*/ 78 h 125"/>
                  <a:gd name="T36" fmla="*/ 0 w 127"/>
                  <a:gd name="T37" fmla="*/ 62 h 125"/>
                  <a:gd name="T38" fmla="*/ 2 w 127"/>
                  <a:gd name="T39" fmla="*/ 46 h 125"/>
                  <a:gd name="T40" fmla="*/ 8 w 127"/>
                  <a:gd name="T41" fmla="*/ 31 h 125"/>
                  <a:gd name="T42" fmla="*/ 19 w 127"/>
                  <a:gd name="T43" fmla="*/ 18 h 125"/>
                  <a:gd name="T44" fmla="*/ 32 w 127"/>
                  <a:gd name="T45" fmla="*/ 8 h 125"/>
                  <a:gd name="T46" fmla="*/ 47 w 127"/>
                  <a:gd name="T47" fmla="*/ 2 h 125"/>
                  <a:gd name="T48" fmla="*/ 63 w 127"/>
                  <a:gd name="T49" fmla="*/ 0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27" h="125">
                    <a:moveTo>
                      <a:pt x="63" y="0"/>
                    </a:moveTo>
                    <a:lnTo>
                      <a:pt x="79" y="2"/>
                    </a:lnTo>
                    <a:lnTo>
                      <a:pt x="94" y="8"/>
                    </a:lnTo>
                    <a:lnTo>
                      <a:pt x="108" y="18"/>
                    </a:lnTo>
                    <a:lnTo>
                      <a:pt x="118" y="31"/>
                    </a:lnTo>
                    <a:lnTo>
                      <a:pt x="124" y="46"/>
                    </a:lnTo>
                    <a:lnTo>
                      <a:pt x="127" y="62"/>
                    </a:lnTo>
                    <a:lnTo>
                      <a:pt x="124" y="78"/>
                    </a:lnTo>
                    <a:lnTo>
                      <a:pt x="118" y="93"/>
                    </a:lnTo>
                    <a:lnTo>
                      <a:pt x="108" y="107"/>
                    </a:lnTo>
                    <a:lnTo>
                      <a:pt x="94" y="117"/>
                    </a:lnTo>
                    <a:lnTo>
                      <a:pt x="79" y="123"/>
                    </a:lnTo>
                    <a:lnTo>
                      <a:pt x="63" y="125"/>
                    </a:lnTo>
                    <a:lnTo>
                      <a:pt x="47" y="123"/>
                    </a:lnTo>
                    <a:lnTo>
                      <a:pt x="32" y="117"/>
                    </a:lnTo>
                    <a:lnTo>
                      <a:pt x="19" y="107"/>
                    </a:lnTo>
                    <a:lnTo>
                      <a:pt x="8" y="93"/>
                    </a:lnTo>
                    <a:lnTo>
                      <a:pt x="2" y="78"/>
                    </a:lnTo>
                    <a:lnTo>
                      <a:pt x="0" y="62"/>
                    </a:lnTo>
                    <a:lnTo>
                      <a:pt x="2" y="46"/>
                    </a:lnTo>
                    <a:lnTo>
                      <a:pt x="8" y="31"/>
                    </a:lnTo>
                    <a:lnTo>
                      <a:pt x="19" y="18"/>
                    </a:lnTo>
                    <a:lnTo>
                      <a:pt x="32" y="8"/>
                    </a:lnTo>
                    <a:lnTo>
                      <a:pt x="47" y="2"/>
                    </a:lnTo>
                    <a:lnTo>
                      <a:pt x="6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7" name="Freeform 53"/>
              <p:cNvSpPr>
                <a:spLocks/>
              </p:cNvSpPr>
              <p:nvPr/>
            </p:nvSpPr>
            <p:spPr bwMode="auto">
              <a:xfrm>
                <a:off x="5429" y="511"/>
                <a:ext cx="63" cy="62"/>
              </a:xfrm>
              <a:custGeom>
                <a:avLst/>
                <a:gdLst>
                  <a:gd name="T0" fmla="*/ 63 w 126"/>
                  <a:gd name="T1" fmla="*/ 0 h 125"/>
                  <a:gd name="T2" fmla="*/ 79 w 126"/>
                  <a:gd name="T3" fmla="*/ 2 h 125"/>
                  <a:gd name="T4" fmla="*/ 95 w 126"/>
                  <a:gd name="T5" fmla="*/ 8 h 125"/>
                  <a:gd name="T6" fmla="*/ 108 w 126"/>
                  <a:gd name="T7" fmla="*/ 17 h 125"/>
                  <a:gd name="T8" fmla="*/ 118 w 126"/>
                  <a:gd name="T9" fmla="*/ 30 h 125"/>
                  <a:gd name="T10" fmla="*/ 124 w 126"/>
                  <a:gd name="T11" fmla="*/ 45 h 125"/>
                  <a:gd name="T12" fmla="*/ 126 w 126"/>
                  <a:gd name="T13" fmla="*/ 62 h 125"/>
                  <a:gd name="T14" fmla="*/ 124 w 126"/>
                  <a:gd name="T15" fmla="*/ 78 h 125"/>
                  <a:gd name="T16" fmla="*/ 118 w 126"/>
                  <a:gd name="T17" fmla="*/ 93 h 125"/>
                  <a:gd name="T18" fmla="*/ 108 w 126"/>
                  <a:gd name="T19" fmla="*/ 106 h 125"/>
                  <a:gd name="T20" fmla="*/ 95 w 126"/>
                  <a:gd name="T21" fmla="*/ 116 h 125"/>
                  <a:gd name="T22" fmla="*/ 79 w 126"/>
                  <a:gd name="T23" fmla="*/ 122 h 125"/>
                  <a:gd name="T24" fmla="*/ 63 w 126"/>
                  <a:gd name="T25" fmla="*/ 125 h 125"/>
                  <a:gd name="T26" fmla="*/ 46 w 126"/>
                  <a:gd name="T27" fmla="*/ 122 h 125"/>
                  <a:gd name="T28" fmla="*/ 31 w 126"/>
                  <a:gd name="T29" fmla="*/ 116 h 125"/>
                  <a:gd name="T30" fmla="*/ 18 w 126"/>
                  <a:gd name="T31" fmla="*/ 106 h 125"/>
                  <a:gd name="T32" fmla="*/ 9 w 126"/>
                  <a:gd name="T33" fmla="*/ 93 h 125"/>
                  <a:gd name="T34" fmla="*/ 2 w 126"/>
                  <a:gd name="T35" fmla="*/ 78 h 125"/>
                  <a:gd name="T36" fmla="*/ 0 w 126"/>
                  <a:gd name="T37" fmla="*/ 62 h 125"/>
                  <a:gd name="T38" fmla="*/ 2 w 126"/>
                  <a:gd name="T39" fmla="*/ 45 h 125"/>
                  <a:gd name="T40" fmla="*/ 9 w 126"/>
                  <a:gd name="T41" fmla="*/ 30 h 125"/>
                  <a:gd name="T42" fmla="*/ 18 w 126"/>
                  <a:gd name="T43" fmla="*/ 17 h 125"/>
                  <a:gd name="T44" fmla="*/ 31 w 126"/>
                  <a:gd name="T45" fmla="*/ 8 h 125"/>
                  <a:gd name="T46" fmla="*/ 47 w 126"/>
                  <a:gd name="T47" fmla="*/ 2 h 125"/>
                  <a:gd name="T48" fmla="*/ 63 w 126"/>
                  <a:gd name="T49" fmla="*/ 0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26" h="125">
                    <a:moveTo>
                      <a:pt x="63" y="0"/>
                    </a:moveTo>
                    <a:lnTo>
                      <a:pt x="79" y="2"/>
                    </a:lnTo>
                    <a:lnTo>
                      <a:pt x="95" y="8"/>
                    </a:lnTo>
                    <a:lnTo>
                      <a:pt x="108" y="17"/>
                    </a:lnTo>
                    <a:lnTo>
                      <a:pt x="118" y="30"/>
                    </a:lnTo>
                    <a:lnTo>
                      <a:pt x="124" y="45"/>
                    </a:lnTo>
                    <a:lnTo>
                      <a:pt x="126" y="62"/>
                    </a:lnTo>
                    <a:lnTo>
                      <a:pt x="124" y="78"/>
                    </a:lnTo>
                    <a:lnTo>
                      <a:pt x="118" y="93"/>
                    </a:lnTo>
                    <a:lnTo>
                      <a:pt x="108" y="106"/>
                    </a:lnTo>
                    <a:lnTo>
                      <a:pt x="95" y="116"/>
                    </a:lnTo>
                    <a:lnTo>
                      <a:pt x="79" y="122"/>
                    </a:lnTo>
                    <a:lnTo>
                      <a:pt x="63" y="125"/>
                    </a:lnTo>
                    <a:lnTo>
                      <a:pt x="46" y="122"/>
                    </a:lnTo>
                    <a:lnTo>
                      <a:pt x="31" y="116"/>
                    </a:lnTo>
                    <a:lnTo>
                      <a:pt x="18" y="106"/>
                    </a:lnTo>
                    <a:lnTo>
                      <a:pt x="9" y="93"/>
                    </a:lnTo>
                    <a:lnTo>
                      <a:pt x="2" y="78"/>
                    </a:lnTo>
                    <a:lnTo>
                      <a:pt x="0" y="62"/>
                    </a:lnTo>
                    <a:lnTo>
                      <a:pt x="2" y="45"/>
                    </a:lnTo>
                    <a:lnTo>
                      <a:pt x="9" y="30"/>
                    </a:lnTo>
                    <a:lnTo>
                      <a:pt x="18" y="17"/>
                    </a:lnTo>
                    <a:lnTo>
                      <a:pt x="31" y="8"/>
                    </a:lnTo>
                    <a:lnTo>
                      <a:pt x="47" y="2"/>
                    </a:lnTo>
                    <a:lnTo>
                      <a:pt x="6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8" name="Freeform 54"/>
              <p:cNvSpPr>
                <a:spLocks/>
              </p:cNvSpPr>
              <p:nvPr/>
            </p:nvSpPr>
            <p:spPr bwMode="auto">
              <a:xfrm>
                <a:off x="5268" y="350"/>
                <a:ext cx="63" cy="62"/>
              </a:xfrm>
              <a:custGeom>
                <a:avLst/>
                <a:gdLst>
                  <a:gd name="T0" fmla="*/ 64 w 126"/>
                  <a:gd name="T1" fmla="*/ 0 h 125"/>
                  <a:gd name="T2" fmla="*/ 80 w 126"/>
                  <a:gd name="T3" fmla="*/ 2 h 125"/>
                  <a:gd name="T4" fmla="*/ 95 w 126"/>
                  <a:gd name="T5" fmla="*/ 8 h 125"/>
                  <a:gd name="T6" fmla="*/ 108 w 126"/>
                  <a:gd name="T7" fmla="*/ 17 h 125"/>
                  <a:gd name="T8" fmla="*/ 118 w 126"/>
                  <a:gd name="T9" fmla="*/ 30 h 125"/>
                  <a:gd name="T10" fmla="*/ 124 w 126"/>
                  <a:gd name="T11" fmla="*/ 46 h 125"/>
                  <a:gd name="T12" fmla="*/ 126 w 126"/>
                  <a:gd name="T13" fmla="*/ 62 h 125"/>
                  <a:gd name="T14" fmla="*/ 124 w 126"/>
                  <a:gd name="T15" fmla="*/ 79 h 125"/>
                  <a:gd name="T16" fmla="*/ 118 w 126"/>
                  <a:gd name="T17" fmla="*/ 94 h 125"/>
                  <a:gd name="T18" fmla="*/ 108 w 126"/>
                  <a:gd name="T19" fmla="*/ 106 h 125"/>
                  <a:gd name="T20" fmla="*/ 95 w 126"/>
                  <a:gd name="T21" fmla="*/ 116 h 125"/>
                  <a:gd name="T22" fmla="*/ 80 w 126"/>
                  <a:gd name="T23" fmla="*/ 123 h 125"/>
                  <a:gd name="T24" fmla="*/ 64 w 126"/>
                  <a:gd name="T25" fmla="*/ 125 h 125"/>
                  <a:gd name="T26" fmla="*/ 48 w 126"/>
                  <a:gd name="T27" fmla="*/ 123 h 125"/>
                  <a:gd name="T28" fmla="*/ 31 w 126"/>
                  <a:gd name="T29" fmla="*/ 116 h 125"/>
                  <a:gd name="T30" fmla="*/ 18 w 126"/>
                  <a:gd name="T31" fmla="*/ 106 h 125"/>
                  <a:gd name="T32" fmla="*/ 9 w 126"/>
                  <a:gd name="T33" fmla="*/ 94 h 125"/>
                  <a:gd name="T34" fmla="*/ 3 w 126"/>
                  <a:gd name="T35" fmla="*/ 79 h 125"/>
                  <a:gd name="T36" fmla="*/ 0 w 126"/>
                  <a:gd name="T37" fmla="*/ 62 h 125"/>
                  <a:gd name="T38" fmla="*/ 3 w 126"/>
                  <a:gd name="T39" fmla="*/ 46 h 125"/>
                  <a:gd name="T40" fmla="*/ 9 w 126"/>
                  <a:gd name="T41" fmla="*/ 30 h 125"/>
                  <a:gd name="T42" fmla="*/ 18 w 126"/>
                  <a:gd name="T43" fmla="*/ 17 h 125"/>
                  <a:gd name="T44" fmla="*/ 31 w 126"/>
                  <a:gd name="T45" fmla="*/ 8 h 125"/>
                  <a:gd name="T46" fmla="*/ 48 w 126"/>
                  <a:gd name="T47" fmla="*/ 2 h 125"/>
                  <a:gd name="T48" fmla="*/ 64 w 126"/>
                  <a:gd name="T49" fmla="*/ 0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26" h="125">
                    <a:moveTo>
                      <a:pt x="64" y="0"/>
                    </a:moveTo>
                    <a:lnTo>
                      <a:pt x="80" y="2"/>
                    </a:lnTo>
                    <a:lnTo>
                      <a:pt x="95" y="8"/>
                    </a:lnTo>
                    <a:lnTo>
                      <a:pt x="108" y="17"/>
                    </a:lnTo>
                    <a:lnTo>
                      <a:pt x="118" y="30"/>
                    </a:lnTo>
                    <a:lnTo>
                      <a:pt x="124" y="46"/>
                    </a:lnTo>
                    <a:lnTo>
                      <a:pt x="126" y="62"/>
                    </a:lnTo>
                    <a:lnTo>
                      <a:pt x="124" y="79"/>
                    </a:lnTo>
                    <a:lnTo>
                      <a:pt x="118" y="94"/>
                    </a:lnTo>
                    <a:lnTo>
                      <a:pt x="108" y="106"/>
                    </a:lnTo>
                    <a:lnTo>
                      <a:pt x="95" y="116"/>
                    </a:lnTo>
                    <a:lnTo>
                      <a:pt x="80" y="123"/>
                    </a:lnTo>
                    <a:lnTo>
                      <a:pt x="64" y="125"/>
                    </a:lnTo>
                    <a:lnTo>
                      <a:pt x="48" y="123"/>
                    </a:lnTo>
                    <a:lnTo>
                      <a:pt x="31" y="116"/>
                    </a:lnTo>
                    <a:lnTo>
                      <a:pt x="18" y="106"/>
                    </a:lnTo>
                    <a:lnTo>
                      <a:pt x="9" y="94"/>
                    </a:lnTo>
                    <a:lnTo>
                      <a:pt x="3" y="79"/>
                    </a:lnTo>
                    <a:lnTo>
                      <a:pt x="0" y="62"/>
                    </a:lnTo>
                    <a:lnTo>
                      <a:pt x="3" y="46"/>
                    </a:lnTo>
                    <a:lnTo>
                      <a:pt x="9" y="30"/>
                    </a:lnTo>
                    <a:lnTo>
                      <a:pt x="18" y="17"/>
                    </a:lnTo>
                    <a:lnTo>
                      <a:pt x="31" y="8"/>
                    </a:lnTo>
                    <a:lnTo>
                      <a:pt x="48" y="2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9" name="Freeform 55"/>
              <p:cNvSpPr>
                <a:spLocks/>
              </p:cNvSpPr>
              <p:nvPr/>
            </p:nvSpPr>
            <p:spPr bwMode="auto">
              <a:xfrm>
                <a:off x="5107" y="511"/>
                <a:ext cx="62" cy="62"/>
              </a:xfrm>
              <a:custGeom>
                <a:avLst/>
                <a:gdLst>
                  <a:gd name="T0" fmla="*/ 62 w 125"/>
                  <a:gd name="T1" fmla="*/ 0 h 125"/>
                  <a:gd name="T2" fmla="*/ 78 w 125"/>
                  <a:gd name="T3" fmla="*/ 2 h 125"/>
                  <a:gd name="T4" fmla="*/ 94 w 125"/>
                  <a:gd name="T5" fmla="*/ 8 h 125"/>
                  <a:gd name="T6" fmla="*/ 107 w 125"/>
                  <a:gd name="T7" fmla="*/ 17 h 125"/>
                  <a:gd name="T8" fmla="*/ 117 w 125"/>
                  <a:gd name="T9" fmla="*/ 30 h 125"/>
                  <a:gd name="T10" fmla="*/ 123 w 125"/>
                  <a:gd name="T11" fmla="*/ 45 h 125"/>
                  <a:gd name="T12" fmla="*/ 125 w 125"/>
                  <a:gd name="T13" fmla="*/ 62 h 125"/>
                  <a:gd name="T14" fmla="*/ 123 w 125"/>
                  <a:gd name="T15" fmla="*/ 78 h 125"/>
                  <a:gd name="T16" fmla="*/ 117 w 125"/>
                  <a:gd name="T17" fmla="*/ 93 h 125"/>
                  <a:gd name="T18" fmla="*/ 107 w 125"/>
                  <a:gd name="T19" fmla="*/ 107 h 125"/>
                  <a:gd name="T20" fmla="*/ 94 w 125"/>
                  <a:gd name="T21" fmla="*/ 116 h 125"/>
                  <a:gd name="T22" fmla="*/ 78 w 125"/>
                  <a:gd name="T23" fmla="*/ 122 h 125"/>
                  <a:gd name="T24" fmla="*/ 62 w 125"/>
                  <a:gd name="T25" fmla="*/ 125 h 125"/>
                  <a:gd name="T26" fmla="*/ 46 w 125"/>
                  <a:gd name="T27" fmla="*/ 122 h 125"/>
                  <a:gd name="T28" fmla="*/ 31 w 125"/>
                  <a:gd name="T29" fmla="*/ 116 h 125"/>
                  <a:gd name="T30" fmla="*/ 18 w 125"/>
                  <a:gd name="T31" fmla="*/ 107 h 125"/>
                  <a:gd name="T32" fmla="*/ 8 w 125"/>
                  <a:gd name="T33" fmla="*/ 94 h 125"/>
                  <a:gd name="T34" fmla="*/ 2 w 125"/>
                  <a:gd name="T35" fmla="*/ 78 h 125"/>
                  <a:gd name="T36" fmla="*/ 0 w 125"/>
                  <a:gd name="T37" fmla="*/ 62 h 125"/>
                  <a:gd name="T38" fmla="*/ 2 w 125"/>
                  <a:gd name="T39" fmla="*/ 45 h 125"/>
                  <a:gd name="T40" fmla="*/ 8 w 125"/>
                  <a:gd name="T41" fmla="*/ 30 h 125"/>
                  <a:gd name="T42" fmla="*/ 18 w 125"/>
                  <a:gd name="T43" fmla="*/ 17 h 125"/>
                  <a:gd name="T44" fmla="*/ 31 w 125"/>
                  <a:gd name="T45" fmla="*/ 8 h 125"/>
                  <a:gd name="T46" fmla="*/ 46 w 125"/>
                  <a:gd name="T47" fmla="*/ 2 h 125"/>
                  <a:gd name="T48" fmla="*/ 62 w 125"/>
                  <a:gd name="T49" fmla="*/ 0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25" h="125">
                    <a:moveTo>
                      <a:pt x="62" y="0"/>
                    </a:moveTo>
                    <a:lnTo>
                      <a:pt x="78" y="2"/>
                    </a:lnTo>
                    <a:lnTo>
                      <a:pt x="94" y="8"/>
                    </a:lnTo>
                    <a:lnTo>
                      <a:pt x="107" y="17"/>
                    </a:lnTo>
                    <a:lnTo>
                      <a:pt x="117" y="30"/>
                    </a:lnTo>
                    <a:lnTo>
                      <a:pt x="123" y="45"/>
                    </a:lnTo>
                    <a:lnTo>
                      <a:pt x="125" y="62"/>
                    </a:lnTo>
                    <a:lnTo>
                      <a:pt x="123" y="78"/>
                    </a:lnTo>
                    <a:lnTo>
                      <a:pt x="117" y="93"/>
                    </a:lnTo>
                    <a:lnTo>
                      <a:pt x="107" y="107"/>
                    </a:lnTo>
                    <a:lnTo>
                      <a:pt x="94" y="116"/>
                    </a:lnTo>
                    <a:lnTo>
                      <a:pt x="78" y="122"/>
                    </a:lnTo>
                    <a:lnTo>
                      <a:pt x="62" y="125"/>
                    </a:lnTo>
                    <a:lnTo>
                      <a:pt x="46" y="122"/>
                    </a:lnTo>
                    <a:lnTo>
                      <a:pt x="31" y="116"/>
                    </a:lnTo>
                    <a:lnTo>
                      <a:pt x="18" y="107"/>
                    </a:lnTo>
                    <a:lnTo>
                      <a:pt x="8" y="94"/>
                    </a:lnTo>
                    <a:lnTo>
                      <a:pt x="2" y="78"/>
                    </a:lnTo>
                    <a:lnTo>
                      <a:pt x="0" y="62"/>
                    </a:lnTo>
                    <a:lnTo>
                      <a:pt x="2" y="45"/>
                    </a:lnTo>
                    <a:lnTo>
                      <a:pt x="8" y="30"/>
                    </a:lnTo>
                    <a:lnTo>
                      <a:pt x="18" y="17"/>
                    </a:lnTo>
                    <a:lnTo>
                      <a:pt x="31" y="8"/>
                    </a:lnTo>
                    <a:lnTo>
                      <a:pt x="46" y="2"/>
                    </a:lnTo>
                    <a:lnTo>
                      <a:pt x="6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0" name="Freeform 56"/>
              <p:cNvSpPr>
                <a:spLocks/>
              </p:cNvSpPr>
              <p:nvPr/>
            </p:nvSpPr>
            <p:spPr bwMode="auto">
              <a:xfrm>
                <a:off x="5268" y="511"/>
                <a:ext cx="63" cy="62"/>
              </a:xfrm>
              <a:custGeom>
                <a:avLst/>
                <a:gdLst>
                  <a:gd name="T0" fmla="*/ 64 w 126"/>
                  <a:gd name="T1" fmla="*/ 0 h 125"/>
                  <a:gd name="T2" fmla="*/ 80 w 126"/>
                  <a:gd name="T3" fmla="*/ 2 h 125"/>
                  <a:gd name="T4" fmla="*/ 95 w 126"/>
                  <a:gd name="T5" fmla="*/ 7 h 125"/>
                  <a:gd name="T6" fmla="*/ 108 w 126"/>
                  <a:gd name="T7" fmla="*/ 17 h 125"/>
                  <a:gd name="T8" fmla="*/ 118 w 126"/>
                  <a:gd name="T9" fmla="*/ 30 h 125"/>
                  <a:gd name="T10" fmla="*/ 124 w 126"/>
                  <a:gd name="T11" fmla="*/ 45 h 125"/>
                  <a:gd name="T12" fmla="*/ 126 w 126"/>
                  <a:gd name="T13" fmla="*/ 62 h 125"/>
                  <a:gd name="T14" fmla="*/ 124 w 126"/>
                  <a:gd name="T15" fmla="*/ 78 h 125"/>
                  <a:gd name="T16" fmla="*/ 118 w 126"/>
                  <a:gd name="T17" fmla="*/ 93 h 125"/>
                  <a:gd name="T18" fmla="*/ 108 w 126"/>
                  <a:gd name="T19" fmla="*/ 106 h 125"/>
                  <a:gd name="T20" fmla="*/ 95 w 126"/>
                  <a:gd name="T21" fmla="*/ 116 h 125"/>
                  <a:gd name="T22" fmla="*/ 80 w 126"/>
                  <a:gd name="T23" fmla="*/ 122 h 125"/>
                  <a:gd name="T24" fmla="*/ 64 w 126"/>
                  <a:gd name="T25" fmla="*/ 125 h 125"/>
                  <a:gd name="T26" fmla="*/ 48 w 126"/>
                  <a:gd name="T27" fmla="*/ 122 h 125"/>
                  <a:gd name="T28" fmla="*/ 31 w 126"/>
                  <a:gd name="T29" fmla="*/ 116 h 125"/>
                  <a:gd name="T30" fmla="*/ 18 w 126"/>
                  <a:gd name="T31" fmla="*/ 106 h 125"/>
                  <a:gd name="T32" fmla="*/ 9 w 126"/>
                  <a:gd name="T33" fmla="*/ 93 h 125"/>
                  <a:gd name="T34" fmla="*/ 3 w 126"/>
                  <a:gd name="T35" fmla="*/ 78 h 125"/>
                  <a:gd name="T36" fmla="*/ 0 w 126"/>
                  <a:gd name="T37" fmla="*/ 62 h 125"/>
                  <a:gd name="T38" fmla="*/ 3 w 126"/>
                  <a:gd name="T39" fmla="*/ 45 h 125"/>
                  <a:gd name="T40" fmla="*/ 9 w 126"/>
                  <a:gd name="T41" fmla="*/ 30 h 125"/>
                  <a:gd name="T42" fmla="*/ 18 w 126"/>
                  <a:gd name="T43" fmla="*/ 17 h 125"/>
                  <a:gd name="T44" fmla="*/ 31 w 126"/>
                  <a:gd name="T45" fmla="*/ 8 h 125"/>
                  <a:gd name="T46" fmla="*/ 48 w 126"/>
                  <a:gd name="T47" fmla="*/ 2 h 125"/>
                  <a:gd name="T48" fmla="*/ 64 w 126"/>
                  <a:gd name="T49" fmla="*/ 0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26" h="125">
                    <a:moveTo>
                      <a:pt x="64" y="0"/>
                    </a:moveTo>
                    <a:lnTo>
                      <a:pt x="80" y="2"/>
                    </a:lnTo>
                    <a:lnTo>
                      <a:pt x="95" y="7"/>
                    </a:lnTo>
                    <a:lnTo>
                      <a:pt x="108" y="17"/>
                    </a:lnTo>
                    <a:lnTo>
                      <a:pt x="118" y="30"/>
                    </a:lnTo>
                    <a:lnTo>
                      <a:pt x="124" y="45"/>
                    </a:lnTo>
                    <a:lnTo>
                      <a:pt x="126" y="62"/>
                    </a:lnTo>
                    <a:lnTo>
                      <a:pt x="124" y="78"/>
                    </a:lnTo>
                    <a:lnTo>
                      <a:pt x="118" y="93"/>
                    </a:lnTo>
                    <a:lnTo>
                      <a:pt x="108" y="106"/>
                    </a:lnTo>
                    <a:lnTo>
                      <a:pt x="95" y="116"/>
                    </a:lnTo>
                    <a:lnTo>
                      <a:pt x="80" y="122"/>
                    </a:lnTo>
                    <a:lnTo>
                      <a:pt x="64" y="125"/>
                    </a:lnTo>
                    <a:lnTo>
                      <a:pt x="48" y="122"/>
                    </a:lnTo>
                    <a:lnTo>
                      <a:pt x="31" y="116"/>
                    </a:lnTo>
                    <a:lnTo>
                      <a:pt x="18" y="106"/>
                    </a:lnTo>
                    <a:lnTo>
                      <a:pt x="9" y="93"/>
                    </a:lnTo>
                    <a:lnTo>
                      <a:pt x="3" y="78"/>
                    </a:lnTo>
                    <a:lnTo>
                      <a:pt x="0" y="62"/>
                    </a:lnTo>
                    <a:lnTo>
                      <a:pt x="3" y="45"/>
                    </a:lnTo>
                    <a:lnTo>
                      <a:pt x="9" y="30"/>
                    </a:lnTo>
                    <a:lnTo>
                      <a:pt x="18" y="17"/>
                    </a:lnTo>
                    <a:lnTo>
                      <a:pt x="31" y="8"/>
                    </a:lnTo>
                    <a:lnTo>
                      <a:pt x="48" y="2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1" name="Freeform 57"/>
              <p:cNvSpPr>
                <a:spLocks/>
              </p:cNvSpPr>
              <p:nvPr/>
            </p:nvSpPr>
            <p:spPr bwMode="auto">
              <a:xfrm>
                <a:off x="5268" y="671"/>
                <a:ext cx="63" cy="63"/>
              </a:xfrm>
              <a:custGeom>
                <a:avLst/>
                <a:gdLst>
                  <a:gd name="T0" fmla="*/ 64 w 126"/>
                  <a:gd name="T1" fmla="*/ 0 h 125"/>
                  <a:gd name="T2" fmla="*/ 80 w 126"/>
                  <a:gd name="T3" fmla="*/ 2 h 125"/>
                  <a:gd name="T4" fmla="*/ 95 w 126"/>
                  <a:gd name="T5" fmla="*/ 7 h 125"/>
                  <a:gd name="T6" fmla="*/ 108 w 126"/>
                  <a:gd name="T7" fmla="*/ 17 h 125"/>
                  <a:gd name="T8" fmla="*/ 118 w 126"/>
                  <a:gd name="T9" fmla="*/ 30 h 125"/>
                  <a:gd name="T10" fmla="*/ 124 w 126"/>
                  <a:gd name="T11" fmla="*/ 45 h 125"/>
                  <a:gd name="T12" fmla="*/ 126 w 126"/>
                  <a:gd name="T13" fmla="*/ 61 h 125"/>
                  <a:gd name="T14" fmla="*/ 124 w 126"/>
                  <a:gd name="T15" fmla="*/ 78 h 125"/>
                  <a:gd name="T16" fmla="*/ 118 w 126"/>
                  <a:gd name="T17" fmla="*/ 93 h 125"/>
                  <a:gd name="T18" fmla="*/ 108 w 126"/>
                  <a:gd name="T19" fmla="*/ 106 h 125"/>
                  <a:gd name="T20" fmla="*/ 95 w 126"/>
                  <a:gd name="T21" fmla="*/ 116 h 125"/>
                  <a:gd name="T22" fmla="*/ 80 w 126"/>
                  <a:gd name="T23" fmla="*/ 122 h 125"/>
                  <a:gd name="T24" fmla="*/ 64 w 126"/>
                  <a:gd name="T25" fmla="*/ 125 h 125"/>
                  <a:gd name="T26" fmla="*/ 48 w 126"/>
                  <a:gd name="T27" fmla="*/ 122 h 125"/>
                  <a:gd name="T28" fmla="*/ 32 w 126"/>
                  <a:gd name="T29" fmla="*/ 116 h 125"/>
                  <a:gd name="T30" fmla="*/ 18 w 126"/>
                  <a:gd name="T31" fmla="*/ 106 h 125"/>
                  <a:gd name="T32" fmla="*/ 9 w 126"/>
                  <a:gd name="T33" fmla="*/ 93 h 125"/>
                  <a:gd name="T34" fmla="*/ 3 w 126"/>
                  <a:gd name="T35" fmla="*/ 78 h 125"/>
                  <a:gd name="T36" fmla="*/ 0 w 126"/>
                  <a:gd name="T37" fmla="*/ 61 h 125"/>
                  <a:gd name="T38" fmla="*/ 3 w 126"/>
                  <a:gd name="T39" fmla="*/ 45 h 125"/>
                  <a:gd name="T40" fmla="*/ 9 w 126"/>
                  <a:gd name="T41" fmla="*/ 30 h 125"/>
                  <a:gd name="T42" fmla="*/ 18 w 126"/>
                  <a:gd name="T43" fmla="*/ 17 h 125"/>
                  <a:gd name="T44" fmla="*/ 31 w 126"/>
                  <a:gd name="T45" fmla="*/ 7 h 125"/>
                  <a:gd name="T46" fmla="*/ 48 w 126"/>
                  <a:gd name="T47" fmla="*/ 2 h 125"/>
                  <a:gd name="T48" fmla="*/ 64 w 126"/>
                  <a:gd name="T49" fmla="*/ 0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26" h="125">
                    <a:moveTo>
                      <a:pt x="64" y="0"/>
                    </a:moveTo>
                    <a:lnTo>
                      <a:pt x="80" y="2"/>
                    </a:lnTo>
                    <a:lnTo>
                      <a:pt x="95" y="7"/>
                    </a:lnTo>
                    <a:lnTo>
                      <a:pt x="108" y="17"/>
                    </a:lnTo>
                    <a:lnTo>
                      <a:pt x="118" y="30"/>
                    </a:lnTo>
                    <a:lnTo>
                      <a:pt x="124" y="45"/>
                    </a:lnTo>
                    <a:lnTo>
                      <a:pt x="126" y="61"/>
                    </a:lnTo>
                    <a:lnTo>
                      <a:pt x="124" y="78"/>
                    </a:lnTo>
                    <a:lnTo>
                      <a:pt x="118" y="93"/>
                    </a:lnTo>
                    <a:lnTo>
                      <a:pt x="108" y="106"/>
                    </a:lnTo>
                    <a:lnTo>
                      <a:pt x="95" y="116"/>
                    </a:lnTo>
                    <a:lnTo>
                      <a:pt x="80" y="122"/>
                    </a:lnTo>
                    <a:lnTo>
                      <a:pt x="64" y="125"/>
                    </a:lnTo>
                    <a:lnTo>
                      <a:pt x="48" y="122"/>
                    </a:lnTo>
                    <a:lnTo>
                      <a:pt x="32" y="116"/>
                    </a:lnTo>
                    <a:lnTo>
                      <a:pt x="18" y="106"/>
                    </a:lnTo>
                    <a:lnTo>
                      <a:pt x="9" y="93"/>
                    </a:lnTo>
                    <a:lnTo>
                      <a:pt x="3" y="78"/>
                    </a:lnTo>
                    <a:lnTo>
                      <a:pt x="0" y="61"/>
                    </a:lnTo>
                    <a:lnTo>
                      <a:pt x="3" y="45"/>
                    </a:lnTo>
                    <a:lnTo>
                      <a:pt x="9" y="30"/>
                    </a:lnTo>
                    <a:lnTo>
                      <a:pt x="18" y="17"/>
                    </a:lnTo>
                    <a:lnTo>
                      <a:pt x="31" y="7"/>
                    </a:lnTo>
                    <a:lnTo>
                      <a:pt x="48" y="2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65027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/>
        </p:nvSpPr>
        <p:spPr>
          <a:xfrm>
            <a:off x="0" y="5365210"/>
            <a:ext cx="12192000" cy="1492789"/>
          </a:xfrm>
          <a:prstGeom prst="rect">
            <a:avLst/>
          </a:prstGeom>
          <a:gradFill flip="none" rotWithShape="1">
            <a:gsLst>
              <a:gs pos="0">
                <a:schemeClr val="accent4"/>
              </a:gs>
              <a:gs pos="100000">
                <a:schemeClr val="accent6">
                  <a:lumMod val="95000"/>
                  <a:lumOff val="5000"/>
                </a:schemeClr>
              </a:gs>
              <a:gs pos="100000">
                <a:schemeClr val="accent6">
                  <a:lumMod val="60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5" name="Group 54"/>
          <p:cNvGrpSpPr/>
          <p:nvPr/>
        </p:nvGrpSpPr>
        <p:grpSpPr>
          <a:xfrm>
            <a:off x="2418018" y="732771"/>
            <a:ext cx="822960" cy="4527928"/>
            <a:chOff x="2418018" y="829024"/>
            <a:chExt cx="822960" cy="4527928"/>
          </a:xfrm>
          <a:effectLst>
            <a:outerShdw blurRad="50800" dist="38100" dir="10800000" algn="r" rotWithShape="0">
              <a:prstClr val="black">
                <a:alpha val="25000"/>
              </a:prstClr>
            </a:outerShdw>
          </a:effectLst>
        </p:grpSpPr>
        <p:sp>
          <p:nvSpPr>
            <p:cNvPr id="2" name="Rounded Rectangle 1"/>
            <p:cNvSpPr/>
            <p:nvPr/>
          </p:nvSpPr>
          <p:spPr>
            <a:xfrm>
              <a:off x="2443908" y="2073930"/>
              <a:ext cx="771181" cy="3283022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sz="2400" spc="-150" dirty="0">
                  <a:latin typeface="Arial" panose="020B0604020202020204" pitchFamily="34" charset="0"/>
                  <a:cs typeface="Arial" panose="020B0604020202020204" pitchFamily="34" charset="0"/>
                </a:rPr>
                <a:t>80%</a:t>
              </a:r>
            </a:p>
          </p:txBody>
        </p:sp>
        <p:grpSp>
          <p:nvGrpSpPr>
            <p:cNvPr id="4" name="Group 3"/>
            <p:cNvGrpSpPr/>
            <p:nvPr/>
          </p:nvGrpSpPr>
          <p:grpSpPr>
            <a:xfrm>
              <a:off x="2418018" y="829024"/>
              <a:ext cx="822960" cy="1052111"/>
              <a:chOff x="2418018" y="829024"/>
              <a:chExt cx="822960" cy="1052111"/>
            </a:xfrm>
          </p:grpSpPr>
          <p:grpSp>
            <p:nvGrpSpPr>
              <p:cNvPr id="12" name="Group 11"/>
              <p:cNvGrpSpPr/>
              <p:nvPr/>
            </p:nvGrpSpPr>
            <p:grpSpPr>
              <a:xfrm>
                <a:off x="2418018" y="829024"/>
                <a:ext cx="822960" cy="1052111"/>
                <a:chOff x="491900" y="121185"/>
                <a:chExt cx="822960" cy="1052111"/>
              </a:xfrm>
              <a:solidFill>
                <a:schemeClr val="tx2"/>
              </a:solidFill>
            </p:grpSpPr>
            <p:sp>
              <p:nvSpPr>
                <p:cNvPr id="11" name="Isosceles Triangle 10"/>
                <p:cNvSpPr/>
                <p:nvPr/>
              </p:nvSpPr>
              <p:spPr>
                <a:xfrm flipV="1">
                  <a:off x="820754" y="721604"/>
                  <a:ext cx="165253" cy="451692"/>
                </a:xfrm>
                <a:prstGeom prst="triangle">
                  <a:avLst/>
                </a:prstGeom>
                <a:solidFill>
                  <a:schemeClr val="accent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" name="Oval 9"/>
                <p:cNvSpPr/>
                <p:nvPr/>
              </p:nvSpPr>
              <p:spPr>
                <a:xfrm>
                  <a:off x="491900" y="121185"/>
                  <a:ext cx="822960" cy="826265"/>
                </a:xfrm>
                <a:prstGeom prst="ellipse">
                  <a:avLst/>
                </a:prstGeom>
                <a:solidFill>
                  <a:schemeClr val="accent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8" name="Group 4"/>
              <p:cNvGrpSpPr>
                <a:grpSpLocks noChangeAspect="1"/>
              </p:cNvGrpSpPr>
              <p:nvPr/>
            </p:nvGrpSpPr>
            <p:grpSpPr bwMode="auto">
              <a:xfrm>
                <a:off x="2675353" y="1034451"/>
                <a:ext cx="308290" cy="422889"/>
                <a:chOff x="4269" y="462"/>
                <a:chExt cx="573" cy="786"/>
              </a:xfrm>
              <a:solidFill>
                <a:schemeClr val="bg1"/>
              </a:solidFill>
            </p:grpSpPr>
            <p:sp>
              <p:nvSpPr>
                <p:cNvPr id="29" name="Freeform 6"/>
                <p:cNvSpPr>
                  <a:spLocks/>
                </p:cNvSpPr>
                <p:nvPr/>
              </p:nvSpPr>
              <p:spPr bwMode="auto">
                <a:xfrm>
                  <a:off x="4269" y="489"/>
                  <a:ext cx="495" cy="157"/>
                </a:xfrm>
                <a:custGeom>
                  <a:avLst/>
                  <a:gdLst>
                    <a:gd name="T0" fmla="*/ 2430 w 2475"/>
                    <a:gd name="T1" fmla="*/ 575 h 782"/>
                    <a:gd name="T2" fmla="*/ 2301 w 2475"/>
                    <a:gd name="T3" fmla="*/ 594 h 782"/>
                    <a:gd name="T4" fmla="*/ 2200 w 2475"/>
                    <a:gd name="T5" fmla="*/ 622 h 782"/>
                    <a:gd name="T6" fmla="*/ 2080 w 2475"/>
                    <a:gd name="T7" fmla="*/ 689 h 782"/>
                    <a:gd name="T8" fmla="*/ 1945 w 2475"/>
                    <a:gd name="T9" fmla="*/ 749 h 782"/>
                    <a:gd name="T10" fmla="*/ 1811 w 2475"/>
                    <a:gd name="T11" fmla="*/ 778 h 782"/>
                    <a:gd name="T12" fmla="*/ 1656 w 2475"/>
                    <a:gd name="T13" fmla="*/ 780 h 782"/>
                    <a:gd name="T14" fmla="*/ 1462 w 2475"/>
                    <a:gd name="T15" fmla="*/ 759 h 782"/>
                    <a:gd name="T16" fmla="*/ 1284 w 2475"/>
                    <a:gd name="T17" fmla="*/ 751 h 782"/>
                    <a:gd name="T18" fmla="*/ 1109 w 2475"/>
                    <a:gd name="T19" fmla="*/ 756 h 782"/>
                    <a:gd name="T20" fmla="*/ 985 w 2475"/>
                    <a:gd name="T21" fmla="*/ 751 h 782"/>
                    <a:gd name="T22" fmla="*/ 931 w 2475"/>
                    <a:gd name="T23" fmla="*/ 740 h 782"/>
                    <a:gd name="T24" fmla="*/ 887 w 2475"/>
                    <a:gd name="T25" fmla="*/ 715 h 782"/>
                    <a:gd name="T26" fmla="*/ 872 w 2475"/>
                    <a:gd name="T27" fmla="*/ 669 h 782"/>
                    <a:gd name="T28" fmla="*/ 895 w 2475"/>
                    <a:gd name="T29" fmla="*/ 631 h 782"/>
                    <a:gd name="T30" fmla="*/ 965 w 2475"/>
                    <a:gd name="T31" fmla="*/ 589 h 782"/>
                    <a:gd name="T32" fmla="*/ 1084 w 2475"/>
                    <a:gd name="T33" fmla="*/ 549 h 782"/>
                    <a:gd name="T34" fmla="*/ 1255 w 2475"/>
                    <a:gd name="T35" fmla="*/ 523 h 782"/>
                    <a:gd name="T36" fmla="*/ 1309 w 2475"/>
                    <a:gd name="T37" fmla="*/ 481 h 782"/>
                    <a:gd name="T38" fmla="*/ 1253 w 2475"/>
                    <a:gd name="T39" fmla="*/ 449 h 782"/>
                    <a:gd name="T40" fmla="*/ 1166 w 2475"/>
                    <a:gd name="T41" fmla="*/ 437 h 782"/>
                    <a:gd name="T42" fmla="*/ 1063 w 2475"/>
                    <a:gd name="T43" fmla="*/ 439 h 782"/>
                    <a:gd name="T44" fmla="*/ 954 w 2475"/>
                    <a:gd name="T45" fmla="*/ 452 h 782"/>
                    <a:gd name="T46" fmla="*/ 851 w 2475"/>
                    <a:gd name="T47" fmla="*/ 472 h 782"/>
                    <a:gd name="T48" fmla="*/ 766 w 2475"/>
                    <a:gd name="T49" fmla="*/ 490 h 782"/>
                    <a:gd name="T50" fmla="*/ 721 w 2475"/>
                    <a:gd name="T51" fmla="*/ 502 h 782"/>
                    <a:gd name="T52" fmla="*/ 648 w 2475"/>
                    <a:gd name="T53" fmla="*/ 524 h 782"/>
                    <a:gd name="T54" fmla="*/ 542 w 2475"/>
                    <a:gd name="T55" fmla="*/ 553 h 782"/>
                    <a:gd name="T56" fmla="*/ 418 w 2475"/>
                    <a:gd name="T57" fmla="*/ 583 h 782"/>
                    <a:gd name="T58" fmla="*/ 290 w 2475"/>
                    <a:gd name="T59" fmla="*/ 610 h 782"/>
                    <a:gd name="T60" fmla="*/ 172 w 2475"/>
                    <a:gd name="T61" fmla="*/ 624 h 782"/>
                    <a:gd name="T62" fmla="*/ 78 w 2475"/>
                    <a:gd name="T63" fmla="*/ 620 h 782"/>
                    <a:gd name="T64" fmla="*/ 22 w 2475"/>
                    <a:gd name="T65" fmla="*/ 594 h 782"/>
                    <a:gd name="T66" fmla="*/ 2 w 2475"/>
                    <a:gd name="T67" fmla="*/ 553 h 782"/>
                    <a:gd name="T68" fmla="*/ 5 w 2475"/>
                    <a:gd name="T69" fmla="*/ 500 h 782"/>
                    <a:gd name="T70" fmla="*/ 47 w 2475"/>
                    <a:gd name="T71" fmla="*/ 454 h 782"/>
                    <a:gd name="T72" fmla="*/ 144 w 2475"/>
                    <a:gd name="T73" fmla="*/ 402 h 782"/>
                    <a:gd name="T74" fmla="*/ 287 w 2475"/>
                    <a:gd name="T75" fmla="*/ 340 h 782"/>
                    <a:gd name="T76" fmla="*/ 462 w 2475"/>
                    <a:gd name="T77" fmla="*/ 275 h 782"/>
                    <a:gd name="T78" fmla="*/ 655 w 2475"/>
                    <a:gd name="T79" fmla="*/ 209 h 782"/>
                    <a:gd name="T80" fmla="*/ 852 w 2475"/>
                    <a:gd name="T81" fmla="*/ 150 h 782"/>
                    <a:gd name="T82" fmla="*/ 1039 w 2475"/>
                    <a:gd name="T83" fmla="*/ 103 h 782"/>
                    <a:gd name="T84" fmla="*/ 1202 w 2475"/>
                    <a:gd name="T85" fmla="*/ 73 h 782"/>
                    <a:gd name="T86" fmla="*/ 1328 w 2475"/>
                    <a:gd name="T87" fmla="*/ 63 h 782"/>
                    <a:gd name="T88" fmla="*/ 1790 w 2475"/>
                    <a:gd name="T89" fmla="*/ 65 h 782"/>
                    <a:gd name="T90" fmla="*/ 1914 w 2475"/>
                    <a:gd name="T91" fmla="*/ 62 h 782"/>
                    <a:gd name="T92" fmla="*/ 2084 w 2475"/>
                    <a:gd name="T93" fmla="*/ 49 h 782"/>
                    <a:gd name="T94" fmla="*/ 2278 w 2475"/>
                    <a:gd name="T95" fmla="*/ 28 h 782"/>
                    <a:gd name="T96" fmla="*/ 2475 w 2475"/>
                    <a:gd name="T97" fmla="*/ 0 h 7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2475" h="782">
                      <a:moveTo>
                        <a:pt x="2475" y="0"/>
                      </a:moveTo>
                      <a:lnTo>
                        <a:pt x="2475" y="571"/>
                      </a:lnTo>
                      <a:lnTo>
                        <a:pt x="2430" y="575"/>
                      </a:lnTo>
                      <a:lnTo>
                        <a:pt x="2385" y="581"/>
                      </a:lnTo>
                      <a:lnTo>
                        <a:pt x="2342" y="587"/>
                      </a:lnTo>
                      <a:lnTo>
                        <a:pt x="2301" y="594"/>
                      </a:lnTo>
                      <a:lnTo>
                        <a:pt x="2262" y="602"/>
                      </a:lnTo>
                      <a:lnTo>
                        <a:pt x="2229" y="611"/>
                      </a:lnTo>
                      <a:lnTo>
                        <a:pt x="2200" y="622"/>
                      </a:lnTo>
                      <a:lnTo>
                        <a:pt x="2178" y="633"/>
                      </a:lnTo>
                      <a:lnTo>
                        <a:pt x="2127" y="663"/>
                      </a:lnTo>
                      <a:lnTo>
                        <a:pt x="2080" y="689"/>
                      </a:lnTo>
                      <a:lnTo>
                        <a:pt x="2034" y="712"/>
                      </a:lnTo>
                      <a:lnTo>
                        <a:pt x="1989" y="732"/>
                      </a:lnTo>
                      <a:lnTo>
                        <a:pt x="1945" y="749"/>
                      </a:lnTo>
                      <a:lnTo>
                        <a:pt x="1902" y="761"/>
                      </a:lnTo>
                      <a:lnTo>
                        <a:pt x="1857" y="770"/>
                      </a:lnTo>
                      <a:lnTo>
                        <a:pt x="1811" y="778"/>
                      </a:lnTo>
                      <a:lnTo>
                        <a:pt x="1762" y="781"/>
                      </a:lnTo>
                      <a:lnTo>
                        <a:pt x="1712" y="782"/>
                      </a:lnTo>
                      <a:lnTo>
                        <a:pt x="1656" y="780"/>
                      </a:lnTo>
                      <a:lnTo>
                        <a:pt x="1596" y="776"/>
                      </a:lnTo>
                      <a:lnTo>
                        <a:pt x="1532" y="769"/>
                      </a:lnTo>
                      <a:lnTo>
                        <a:pt x="1462" y="759"/>
                      </a:lnTo>
                      <a:lnTo>
                        <a:pt x="1404" y="753"/>
                      </a:lnTo>
                      <a:lnTo>
                        <a:pt x="1344" y="751"/>
                      </a:lnTo>
                      <a:lnTo>
                        <a:pt x="1284" y="751"/>
                      </a:lnTo>
                      <a:lnTo>
                        <a:pt x="1224" y="752"/>
                      </a:lnTo>
                      <a:lnTo>
                        <a:pt x="1166" y="755"/>
                      </a:lnTo>
                      <a:lnTo>
                        <a:pt x="1109" y="756"/>
                      </a:lnTo>
                      <a:lnTo>
                        <a:pt x="1055" y="756"/>
                      </a:lnTo>
                      <a:lnTo>
                        <a:pt x="1004" y="752"/>
                      </a:lnTo>
                      <a:lnTo>
                        <a:pt x="985" y="751"/>
                      </a:lnTo>
                      <a:lnTo>
                        <a:pt x="967" y="749"/>
                      </a:lnTo>
                      <a:lnTo>
                        <a:pt x="948" y="745"/>
                      </a:lnTo>
                      <a:lnTo>
                        <a:pt x="931" y="740"/>
                      </a:lnTo>
                      <a:lnTo>
                        <a:pt x="914" y="733"/>
                      </a:lnTo>
                      <a:lnTo>
                        <a:pt x="899" y="726"/>
                      </a:lnTo>
                      <a:lnTo>
                        <a:pt x="887" y="715"/>
                      </a:lnTo>
                      <a:lnTo>
                        <a:pt x="879" y="703"/>
                      </a:lnTo>
                      <a:lnTo>
                        <a:pt x="873" y="687"/>
                      </a:lnTo>
                      <a:lnTo>
                        <a:pt x="872" y="669"/>
                      </a:lnTo>
                      <a:lnTo>
                        <a:pt x="874" y="658"/>
                      </a:lnTo>
                      <a:lnTo>
                        <a:pt x="882" y="645"/>
                      </a:lnTo>
                      <a:lnTo>
                        <a:pt x="895" y="631"/>
                      </a:lnTo>
                      <a:lnTo>
                        <a:pt x="913" y="617"/>
                      </a:lnTo>
                      <a:lnTo>
                        <a:pt x="936" y="602"/>
                      </a:lnTo>
                      <a:lnTo>
                        <a:pt x="965" y="589"/>
                      </a:lnTo>
                      <a:lnTo>
                        <a:pt x="999" y="575"/>
                      </a:lnTo>
                      <a:lnTo>
                        <a:pt x="1039" y="561"/>
                      </a:lnTo>
                      <a:lnTo>
                        <a:pt x="1084" y="549"/>
                      </a:lnTo>
                      <a:lnTo>
                        <a:pt x="1135" y="539"/>
                      </a:lnTo>
                      <a:lnTo>
                        <a:pt x="1192" y="530"/>
                      </a:lnTo>
                      <a:lnTo>
                        <a:pt x="1255" y="523"/>
                      </a:lnTo>
                      <a:lnTo>
                        <a:pt x="1324" y="518"/>
                      </a:lnTo>
                      <a:lnTo>
                        <a:pt x="1319" y="498"/>
                      </a:lnTo>
                      <a:lnTo>
                        <a:pt x="1309" y="481"/>
                      </a:lnTo>
                      <a:lnTo>
                        <a:pt x="1295" y="468"/>
                      </a:lnTo>
                      <a:lnTo>
                        <a:pt x="1275" y="457"/>
                      </a:lnTo>
                      <a:lnTo>
                        <a:pt x="1253" y="449"/>
                      </a:lnTo>
                      <a:lnTo>
                        <a:pt x="1227" y="443"/>
                      </a:lnTo>
                      <a:lnTo>
                        <a:pt x="1198" y="438"/>
                      </a:lnTo>
                      <a:lnTo>
                        <a:pt x="1166" y="437"/>
                      </a:lnTo>
                      <a:lnTo>
                        <a:pt x="1133" y="435"/>
                      </a:lnTo>
                      <a:lnTo>
                        <a:pt x="1098" y="437"/>
                      </a:lnTo>
                      <a:lnTo>
                        <a:pt x="1063" y="439"/>
                      </a:lnTo>
                      <a:lnTo>
                        <a:pt x="1027" y="443"/>
                      </a:lnTo>
                      <a:lnTo>
                        <a:pt x="990" y="448"/>
                      </a:lnTo>
                      <a:lnTo>
                        <a:pt x="954" y="452"/>
                      </a:lnTo>
                      <a:lnTo>
                        <a:pt x="918" y="458"/>
                      </a:lnTo>
                      <a:lnTo>
                        <a:pt x="884" y="466"/>
                      </a:lnTo>
                      <a:lnTo>
                        <a:pt x="851" y="472"/>
                      </a:lnTo>
                      <a:lnTo>
                        <a:pt x="819" y="478"/>
                      </a:lnTo>
                      <a:lnTo>
                        <a:pt x="792" y="484"/>
                      </a:lnTo>
                      <a:lnTo>
                        <a:pt x="766" y="490"/>
                      </a:lnTo>
                      <a:lnTo>
                        <a:pt x="744" y="496"/>
                      </a:lnTo>
                      <a:lnTo>
                        <a:pt x="736" y="498"/>
                      </a:lnTo>
                      <a:lnTo>
                        <a:pt x="721" y="502"/>
                      </a:lnTo>
                      <a:lnTo>
                        <a:pt x="701" y="508"/>
                      </a:lnTo>
                      <a:lnTo>
                        <a:pt x="676" y="515"/>
                      </a:lnTo>
                      <a:lnTo>
                        <a:pt x="648" y="524"/>
                      </a:lnTo>
                      <a:lnTo>
                        <a:pt x="616" y="533"/>
                      </a:lnTo>
                      <a:lnTo>
                        <a:pt x="581" y="543"/>
                      </a:lnTo>
                      <a:lnTo>
                        <a:pt x="542" y="553"/>
                      </a:lnTo>
                      <a:lnTo>
                        <a:pt x="502" y="564"/>
                      </a:lnTo>
                      <a:lnTo>
                        <a:pt x="461" y="573"/>
                      </a:lnTo>
                      <a:lnTo>
                        <a:pt x="418" y="583"/>
                      </a:lnTo>
                      <a:lnTo>
                        <a:pt x="376" y="593"/>
                      </a:lnTo>
                      <a:lnTo>
                        <a:pt x="332" y="601"/>
                      </a:lnTo>
                      <a:lnTo>
                        <a:pt x="290" y="610"/>
                      </a:lnTo>
                      <a:lnTo>
                        <a:pt x="248" y="616"/>
                      </a:lnTo>
                      <a:lnTo>
                        <a:pt x="208" y="620"/>
                      </a:lnTo>
                      <a:lnTo>
                        <a:pt x="172" y="624"/>
                      </a:lnTo>
                      <a:lnTo>
                        <a:pt x="137" y="625"/>
                      </a:lnTo>
                      <a:lnTo>
                        <a:pt x="105" y="624"/>
                      </a:lnTo>
                      <a:lnTo>
                        <a:pt x="78" y="620"/>
                      </a:lnTo>
                      <a:lnTo>
                        <a:pt x="53" y="614"/>
                      </a:lnTo>
                      <a:lnTo>
                        <a:pt x="35" y="606"/>
                      </a:lnTo>
                      <a:lnTo>
                        <a:pt x="22" y="594"/>
                      </a:lnTo>
                      <a:lnTo>
                        <a:pt x="13" y="583"/>
                      </a:lnTo>
                      <a:lnTo>
                        <a:pt x="7" y="570"/>
                      </a:lnTo>
                      <a:lnTo>
                        <a:pt x="2" y="553"/>
                      </a:lnTo>
                      <a:lnTo>
                        <a:pt x="0" y="536"/>
                      </a:lnTo>
                      <a:lnTo>
                        <a:pt x="1" y="518"/>
                      </a:lnTo>
                      <a:lnTo>
                        <a:pt x="5" y="500"/>
                      </a:lnTo>
                      <a:lnTo>
                        <a:pt x="13" y="483"/>
                      </a:lnTo>
                      <a:lnTo>
                        <a:pt x="28" y="467"/>
                      </a:lnTo>
                      <a:lnTo>
                        <a:pt x="47" y="454"/>
                      </a:lnTo>
                      <a:lnTo>
                        <a:pt x="74" y="437"/>
                      </a:lnTo>
                      <a:lnTo>
                        <a:pt x="107" y="420"/>
                      </a:lnTo>
                      <a:lnTo>
                        <a:pt x="144" y="402"/>
                      </a:lnTo>
                      <a:lnTo>
                        <a:pt x="188" y="381"/>
                      </a:lnTo>
                      <a:lnTo>
                        <a:pt x="236" y="360"/>
                      </a:lnTo>
                      <a:lnTo>
                        <a:pt x="287" y="340"/>
                      </a:lnTo>
                      <a:lnTo>
                        <a:pt x="343" y="318"/>
                      </a:lnTo>
                      <a:lnTo>
                        <a:pt x="401" y="296"/>
                      </a:lnTo>
                      <a:lnTo>
                        <a:pt x="462" y="275"/>
                      </a:lnTo>
                      <a:lnTo>
                        <a:pt x="525" y="252"/>
                      </a:lnTo>
                      <a:lnTo>
                        <a:pt x="589" y="230"/>
                      </a:lnTo>
                      <a:lnTo>
                        <a:pt x="655" y="209"/>
                      </a:lnTo>
                      <a:lnTo>
                        <a:pt x="721" y="189"/>
                      </a:lnTo>
                      <a:lnTo>
                        <a:pt x="787" y="169"/>
                      </a:lnTo>
                      <a:lnTo>
                        <a:pt x="852" y="150"/>
                      </a:lnTo>
                      <a:lnTo>
                        <a:pt x="916" y="133"/>
                      </a:lnTo>
                      <a:lnTo>
                        <a:pt x="978" y="117"/>
                      </a:lnTo>
                      <a:lnTo>
                        <a:pt x="1039" y="103"/>
                      </a:lnTo>
                      <a:lnTo>
                        <a:pt x="1097" y="91"/>
                      </a:lnTo>
                      <a:lnTo>
                        <a:pt x="1152" y="80"/>
                      </a:lnTo>
                      <a:lnTo>
                        <a:pt x="1202" y="73"/>
                      </a:lnTo>
                      <a:lnTo>
                        <a:pt x="1250" y="67"/>
                      </a:lnTo>
                      <a:lnTo>
                        <a:pt x="1292" y="64"/>
                      </a:lnTo>
                      <a:lnTo>
                        <a:pt x="1328" y="63"/>
                      </a:lnTo>
                      <a:lnTo>
                        <a:pt x="1482" y="67"/>
                      </a:lnTo>
                      <a:lnTo>
                        <a:pt x="1636" y="65"/>
                      </a:lnTo>
                      <a:lnTo>
                        <a:pt x="1790" y="65"/>
                      </a:lnTo>
                      <a:lnTo>
                        <a:pt x="1825" y="65"/>
                      </a:lnTo>
                      <a:lnTo>
                        <a:pt x="1867" y="63"/>
                      </a:lnTo>
                      <a:lnTo>
                        <a:pt x="1914" y="62"/>
                      </a:lnTo>
                      <a:lnTo>
                        <a:pt x="1967" y="58"/>
                      </a:lnTo>
                      <a:lnTo>
                        <a:pt x="2023" y="53"/>
                      </a:lnTo>
                      <a:lnTo>
                        <a:pt x="2084" y="49"/>
                      </a:lnTo>
                      <a:lnTo>
                        <a:pt x="2147" y="43"/>
                      </a:lnTo>
                      <a:lnTo>
                        <a:pt x="2211" y="36"/>
                      </a:lnTo>
                      <a:lnTo>
                        <a:pt x="2278" y="28"/>
                      </a:lnTo>
                      <a:lnTo>
                        <a:pt x="2344" y="20"/>
                      </a:lnTo>
                      <a:lnTo>
                        <a:pt x="2410" y="10"/>
                      </a:lnTo>
                      <a:lnTo>
                        <a:pt x="247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" name="Freeform 7"/>
                <p:cNvSpPr>
                  <a:spLocks noEditPoints="1"/>
                </p:cNvSpPr>
                <p:nvPr/>
              </p:nvSpPr>
              <p:spPr bwMode="auto">
                <a:xfrm>
                  <a:off x="4776" y="462"/>
                  <a:ext cx="66" cy="158"/>
                </a:xfrm>
                <a:custGeom>
                  <a:avLst/>
                  <a:gdLst>
                    <a:gd name="T0" fmla="*/ 172 w 327"/>
                    <a:gd name="T1" fmla="*/ 59 h 790"/>
                    <a:gd name="T2" fmla="*/ 149 w 327"/>
                    <a:gd name="T3" fmla="*/ 63 h 790"/>
                    <a:gd name="T4" fmla="*/ 129 w 327"/>
                    <a:gd name="T5" fmla="*/ 73 h 790"/>
                    <a:gd name="T6" fmla="*/ 114 w 327"/>
                    <a:gd name="T7" fmla="*/ 88 h 790"/>
                    <a:gd name="T8" fmla="*/ 103 w 327"/>
                    <a:gd name="T9" fmla="*/ 109 h 790"/>
                    <a:gd name="T10" fmla="*/ 99 w 327"/>
                    <a:gd name="T11" fmla="*/ 132 h 790"/>
                    <a:gd name="T12" fmla="*/ 103 w 327"/>
                    <a:gd name="T13" fmla="*/ 154 h 790"/>
                    <a:gd name="T14" fmla="*/ 114 w 327"/>
                    <a:gd name="T15" fmla="*/ 174 h 790"/>
                    <a:gd name="T16" fmla="*/ 129 w 327"/>
                    <a:gd name="T17" fmla="*/ 190 h 790"/>
                    <a:gd name="T18" fmla="*/ 149 w 327"/>
                    <a:gd name="T19" fmla="*/ 200 h 790"/>
                    <a:gd name="T20" fmla="*/ 172 w 327"/>
                    <a:gd name="T21" fmla="*/ 203 h 790"/>
                    <a:gd name="T22" fmla="*/ 195 w 327"/>
                    <a:gd name="T23" fmla="*/ 200 h 790"/>
                    <a:gd name="T24" fmla="*/ 214 w 327"/>
                    <a:gd name="T25" fmla="*/ 190 h 790"/>
                    <a:gd name="T26" fmla="*/ 230 w 327"/>
                    <a:gd name="T27" fmla="*/ 174 h 790"/>
                    <a:gd name="T28" fmla="*/ 240 w 327"/>
                    <a:gd name="T29" fmla="*/ 154 h 790"/>
                    <a:gd name="T30" fmla="*/ 243 w 327"/>
                    <a:gd name="T31" fmla="*/ 132 h 790"/>
                    <a:gd name="T32" fmla="*/ 240 w 327"/>
                    <a:gd name="T33" fmla="*/ 109 h 790"/>
                    <a:gd name="T34" fmla="*/ 230 w 327"/>
                    <a:gd name="T35" fmla="*/ 88 h 790"/>
                    <a:gd name="T36" fmla="*/ 214 w 327"/>
                    <a:gd name="T37" fmla="*/ 73 h 790"/>
                    <a:gd name="T38" fmla="*/ 195 w 327"/>
                    <a:gd name="T39" fmla="*/ 63 h 790"/>
                    <a:gd name="T40" fmla="*/ 172 w 327"/>
                    <a:gd name="T41" fmla="*/ 59 h 790"/>
                    <a:gd name="T42" fmla="*/ 0 w 327"/>
                    <a:gd name="T43" fmla="*/ 0 h 790"/>
                    <a:gd name="T44" fmla="*/ 327 w 327"/>
                    <a:gd name="T45" fmla="*/ 0 h 790"/>
                    <a:gd name="T46" fmla="*/ 327 w 327"/>
                    <a:gd name="T47" fmla="*/ 790 h 790"/>
                    <a:gd name="T48" fmla="*/ 0 w 327"/>
                    <a:gd name="T49" fmla="*/ 790 h 790"/>
                    <a:gd name="T50" fmla="*/ 0 w 327"/>
                    <a:gd name="T51" fmla="*/ 0 h 7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327" h="790">
                      <a:moveTo>
                        <a:pt x="172" y="59"/>
                      </a:moveTo>
                      <a:lnTo>
                        <a:pt x="149" y="63"/>
                      </a:lnTo>
                      <a:lnTo>
                        <a:pt x="129" y="73"/>
                      </a:lnTo>
                      <a:lnTo>
                        <a:pt x="114" y="88"/>
                      </a:lnTo>
                      <a:lnTo>
                        <a:pt x="103" y="109"/>
                      </a:lnTo>
                      <a:lnTo>
                        <a:pt x="99" y="132"/>
                      </a:lnTo>
                      <a:lnTo>
                        <a:pt x="103" y="154"/>
                      </a:lnTo>
                      <a:lnTo>
                        <a:pt x="114" y="174"/>
                      </a:lnTo>
                      <a:lnTo>
                        <a:pt x="129" y="190"/>
                      </a:lnTo>
                      <a:lnTo>
                        <a:pt x="149" y="200"/>
                      </a:lnTo>
                      <a:lnTo>
                        <a:pt x="172" y="203"/>
                      </a:lnTo>
                      <a:lnTo>
                        <a:pt x="195" y="200"/>
                      </a:lnTo>
                      <a:lnTo>
                        <a:pt x="214" y="190"/>
                      </a:lnTo>
                      <a:lnTo>
                        <a:pt x="230" y="174"/>
                      </a:lnTo>
                      <a:lnTo>
                        <a:pt x="240" y="154"/>
                      </a:lnTo>
                      <a:lnTo>
                        <a:pt x="243" y="132"/>
                      </a:lnTo>
                      <a:lnTo>
                        <a:pt x="240" y="109"/>
                      </a:lnTo>
                      <a:lnTo>
                        <a:pt x="230" y="88"/>
                      </a:lnTo>
                      <a:lnTo>
                        <a:pt x="214" y="73"/>
                      </a:lnTo>
                      <a:lnTo>
                        <a:pt x="195" y="63"/>
                      </a:lnTo>
                      <a:lnTo>
                        <a:pt x="172" y="59"/>
                      </a:lnTo>
                      <a:close/>
                      <a:moveTo>
                        <a:pt x="0" y="0"/>
                      </a:moveTo>
                      <a:lnTo>
                        <a:pt x="327" y="0"/>
                      </a:lnTo>
                      <a:lnTo>
                        <a:pt x="327" y="790"/>
                      </a:lnTo>
                      <a:lnTo>
                        <a:pt x="0" y="79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" name="Freeform 8"/>
                <p:cNvSpPr>
                  <a:spLocks/>
                </p:cNvSpPr>
                <p:nvPr/>
              </p:nvSpPr>
              <p:spPr bwMode="auto">
                <a:xfrm>
                  <a:off x="4383" y="667"/>
                  <a:ext cx="121" cy="120"/>
                </a:xfrm>
                <a:custGeom>
                  <a:avLst/>
                  <a:gdLst>
                    <a:gd name="T0" fmla="*/ 302 w 603"/>
                    <a:gd name="T1" fmla="*/ 0 h 602"/>
                    <a:gd name="T2" fmla="*/ 347 w 603"/>
                    <a:gd name="T3" fmla="*/ 3 h 602"/>
                    <a:gd name="T4" fmla="*/ 389 w 603"/>
                    <a:gd name="T5" fmla="*/ 13 h 602"/>
                    <a:gd name="T6" fmla="*/ 429 w 603"/>
                    <a:gd name="T7" fmla="*/ 29 h 602"/>
                    <a:gd name="T8" fmla="*/ 466 w 603"/>
                    <a:gd name="T9" fmla="*/ 49 h 602"/>
                    <a:gd name="T10" fmla="*/ 500 w 603"/>
                    <a:gd name="T11" fmla="*/ 73 h 602"/>
                    <a:gd name="T12" fmla="*/ 529 w 603"/>
                    <a:gd name="T13" fmla="*/ 104 h 602"/>
                    <a:gd name="T14" fmla="*/ 554 w 603"/>
                    <a:gd name="T15" fmla="*/ 137 h 602"/>
                    <a:gd name="T16" fmla="*/ 575 w 603"/>
                    <a:gd name="T17" fmla="*/ 174 h 602"/>
                    <a:gd name="T18" fmla="*/ 590 w 603"/>
                    <a:gd name="T19" fmla="*/ 214 h 602"/>
                    <a:gd name="T20" fmla="*/ 600 w 603"/>
                    <a:gd name="T21" fmla="*/ 256 h 602"/>
                    <a:gd name="T22" fmla="*/ 603 w 603"/>
                    <a:gd name="T23" fmla="*/ 301 h 602"/>
                    <a:gd name="T24" fmla="*/ 600 w 603"/>
                    <a:gd name="T25" fmla="*/ 345 h 602"/>
                    <a:gd name="T26" fmla="*/ 590 w 603"/>
                    <a:gd name="T27" fmla="*/ 388 h 602"/>
                    <a:gd name="T28" fmla="*/ 575 w 603"/>
                    <a:gd name="T29" fmla="*/ 428 h 602"/>
                    <a:gd name="T30" fmla="*/ 554 w 603"/>
                    <a:gd name="T31" fmla="*/ 464 h 602"/>
                    <a:gd name="T32" fmla="*/ 529 w 603"/>
                    <a:gd name="T33" fmla="*/ 498 h 602"/>
                    <a:gd name="T34" fmla="*/ 500 w 603"/>
                    <a:gd name="T35" fmla="*/ 528 h 602"/>
                    <a:gd name="T36" fmla="*/ 466 w 603"/>
                    <a:gd name="T37" fmla="*/ 553 h 602"/>
                    <a:gd name="T38" fmla="*/ 429 w 603"/>
                    <a:gd name="T39" fmla="*/ 573 h 602"/>
                    <a:gd name="T40" fmla="*/ 389 w 603"/>
                    <a:gd name="T41" fmla="*/ 588 h 602"/>
                    <a:gd name="T42" fmla="*/ 347 w 603"/>
                    <a:gd name="T43" fmla="*/ 598 h 602"/>
                    <a:gd name="T44" fmla="*/ 302 w 603"/>
                    <a:gd name="T45" fmla="*/ 602 h 602"/>
                    <a:gd name="T46" fmla="*/ 257 w 603"/>
                    <a:gd name="T47" fmla="*/ 598 h 602"/>
                    <a:gd name="T48" fmla="*/ 215 w 603"/>
                    <a:gd name="T49" fmla="*/ 588 h 602"/>
                    <a:gd name="T50" fmla="*/ 175 w 603"/>
                    <a:gd name="T51" fmla="*/ 573 h 602"/>
                    <a:gd name="T52" fmla="*/ 138 w 603"/>
                    <a:gd name="T53" fmla="*/ 553 h 602"/>
                    <a:gd name="T54" fmla="*/ 104 w 603"/>
                    <a:gd name="T55" fmla="*/ 528 h 602"/>
                    <a:gd name="T56" fmla="*/ 74 w 603"/>
                    <a:gd name="T57" fmla="*/ 498 h 602"/>
                    <a:gd name="T58" fmla="*/ 49 w 603"/>
                    <a:gd name="T59" fmla="*/ 464 h 602"/>
                    <a:gd name="T60" fmla="*/ 28 w 603"/>
                    <a:gd name="T61" fmla="*/ 428 h 602"/>
                    <a:gd name="T62" fmla="*/ 13 w 603"/>
                    <a:gd name="T63" fmla="*/ 388 h 602"/>
                    <a:gd name="T64" fmla="*/ 4 w 603"/>
                    <a:gd name="T65" fmla="*/ 345 h 602"/>
                    <a:gd name="T66" fmla="*/ 0 w 603"/>
                    <a:gd name="T67" fmla="*/ 301 h 602"/>
                    <a:gd name="T68" fmla="*/ 4 w 603"/>
                    <a:gd name="T69" fmla="*/ 256 h 602"/>
                    <a:gd name="T70" fmla="*/ 13 w 603"/>
                    <a:gd name="T71" fmla="*/ 214 h 602"/>
                    <a:gd name="T72" fmla="*/ 28 w 603"/>
                    <a:gd name="T73" fmla="*/ 174 h 602"/>
                    <a:gd name="T74" fmla="*/ 49 w 603"/>
                    <a:gd name="T75" fmla="*/ 137 h 602"/>
                    <a:gd name="T76" fmla="*/ 74 w 603"/>
                    <a:gd name="T77" fmla="*/ 104 h 602"/>
                    <a:gd name="T78" fmla="*/ 104 w 603"/>
                    <a:gd name="T79" fmla="*/ 73 h 602"/>
                    <a:gd name="T80" fmla="*/ 138 w 603"/>
                    <a:gd name="T81" fmla="*/ 49 h 602"/>
                    <a:gd name="T82" fmla="*/ 175 w 603"/>
                    <a:gd name="T83" fmla="*/ 29 h 602"/>
                    <a:gd name="T84" fmla="*/ 215 w 603"/>
                    <a:gd name="T85" fmla="*/ 13 h 602"/>
                    <a:gd name="T86" fmla="*/ 257 w 603"/>
                    <a:gd name="T87" fmla="*/ 3 h 602"/>
                    <a:gd name="T88" fmla="*/ 302 w 603"/>
                    <a:gd name="T89" fmla="*/ 0 h 6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603" h="602">
                      <a:moveTo>
                        <a:pt x="302" y="0"/>
                      </a:moveTo>
                      <a:lnTo>
                        <a:pt x="347" y="3"/>
                      </a:lnTo>
                      <a:lnTo>
                        <a:pt x="389" y="13"/>
                      </a:lnTo>
                      <a:lnTo>
                        <a:pt x="429" y="29"/>
                      </a:lnTo>
                      <a:lnTo>
                        <a:pt x="466" y="49"/>
                      </a:lnTo>
                      <a:lnTo>
                        <a:pt x="500" y="73"/>
                      </a:lnTo>
                      <a:lnTo>
                        <a:pt x="529" y="104"/>
                      </a:lnTo>
                      <a:lnTo>
                        <a:pt x="554" y="137"/>
                      </a:lnTo>
                      <a:lnTo>
                        <a:pt x="575" y="174"/>
                      </a:lnTo>
                      <a:lnTo>
                        <a:pt x="590" y="214"/>
                      </a:lnTo>
                      <a:lnTo>
                        <a:pt x="600" y="256"/>
                      </a:lnTo>
                      <a:lnTo>
                        <a:pt x="603" y="301"/>
                      </a:lnTo>
                      <a:lnTo>
                        <a:pt x="600" y="345"/>
                      </a:lnTo>
                      <a:lnTo>
                        <a:pt x="590" y="388"/>
                      </a:lnTo>
                      <a:lnTo>
                        <a:pt x="575" y="428"/>
                      </a:lnTo>
                      <a:lnTo>
                        <a:pt x="554" y="464"/>
                      </a:lnTo>
                      <a:lnTo>
                        <a:pt x="529" y="498"/>
                      </a:lnTo>
                      <a:lnTo>
                        <a:pt x="500" y="528"/>
                      </a:lnTo>
                      <a:lnTo>
                        <a:pt x="466" y="553"/>
                      </a:lnTo>
                      <a:lnTo>
                        <a:pt x="429" y="573"/>
                      </a:lnTo>
                      <a:lnTo>
                        <a:pt x="389" y="588"/>
                      </a:lnTo>
                      <a:lnTo>
                        <a:pt x="347" y="598"/>
                      </a:lnTo>
                      <a:lnTo>
                        <a:pt x="302" y="602"/>
                      </a:lnTo>
                      <a:lnTo>
                        <a:pt x="257" y="598"/>
                      </a:lnTo>
                      <a:lnTo>
                        <a:pt x="215" y="588"/>
                      </a:lnTo>
                      <a:lnTo>
                        <a:pt x="175" y="573"/>
                      </a:lnTo>
                      <a:lnTo>
                        <a:pt x="138" y="553"/>
                      </a:lnTo>
                      <a:lnTo>
                        <a:pt x="104" y="528"/>
                      </a:lnTo>
                      <a:lnTo>
                        <a:pt x="74" y="498"/>
                      </a:lnTo>
                      <a:lnTo>
                        <a:pt x="49" y="464"/>
                      </a:lnTo>
                      <a:lnTo>
                        <a:pt x="28" y="428"/>
                      </a:lnTo>
                      <a:lnTo>
                        <a:pt x="13" y="388"/>
                      </a:lnTo>
                      <a:lnTo>
                        <a:pt x="4" y="345"/>
                      </a:lnTo>
                      <a:lnTo>
                        <a:pt x="0" y="301"/>
                      </a:lnTo>
                      <a:lnTo>
                        <a:pt x="4" y="256"/>
                      </a:lnTo>
                      <a:lnTo>
                        <a:pt x="13" y="214"/>
                      </a:lnTo>
                      <a:lnTo>
                        <a:pt x="28" y="174"/>
                      </a:lnTo>
                      <a:lnTo>
                        <a:pt x="49" y="137"/>
                      </a:lnTo>
                      <a:lnTo>
                        <a:pt x="74" y="104"/>
                      </a:lnTo>
                      <a:lnTo>
                        <a:pt x="104" y="73"/>
                      </a:lnTo>
                      <a:lnTo>
                        <a:pt x="138" y="49"/>
                      </a:lnTo>
                      <a:lnTo>
                        <a:pt x="175" y="29"/>
                      </a:lnTo>
                      <a:lnTo>
                        <a:pt x="215" y="13"/>
                      </a:lnTo>
                      <a:lnTo>
                        <a:pt x="257" y="3"/>
                      </a:lnTo>
                      <a:lnTo>
                        <a:pt x="302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" name="Freeform 9"/>
                <p:cNvSpPr>
                  <a:spLocks/>
                </p:cNvSpPr>
                <p:nvPr/>
              </p:nvSpPr>
              <p:spPr bwMode="auto">
                <a:xfrm>
                  <a:off x="4531" y="683"/>
                  <a:ext cx="117" cy="117"/>
                </a:xfrm>
                <a:custGeom>
                  <a:avLst/>
                  <a:gdLst>
                    <a:gd name="T0" fmla="*/ 293 w 587"/>
                    <a:gd name="T1" fmla="*/ 0 h 584"/>
                    <a:gd name="T2" fmla="*/ 337 w 587"/>
                    <a:gd name="T3" fmla="*/ 3 h 584"/>
                    <a:gd name="T4" fmla="*/ 378 w 587"/>
                    <a:gd name="T5" fmla="*/ 12 h 584"/>
                    <a:gd name="T6" fmla="*/ 417 w 587"/>
                    <a:gd name="T7" fmla="*/ 26 h 584"/>
                    <a:gd name="T8" fmla="*/ 453 w 587"/>
                    <a:gd name="T9" fmla="*/ 47 h 584"/>
                    <a:gd name="T10" fmla="*/ 486 w 587"/>
                    <a:gd name="T11" fmla="*/ 71 h 584"/>
                    <a:gd name="T12" fmla="*/ 514 w 587"/>
                    <a:gd name="T13" fmla="*/ 100 h 584"/>
                    <a:gd name="T14" fmla="*/ 539 w 587"/>
                    <a:gd name="T15" fmla="*/ 133 h 584"/>
                    <a:gd name="T16" fmla="*/ 559 w 587"/>
                    <a:gd name="T17" fmla="*/ 169 h 584"/>
                    <a:gd name="T18" fmla="*/ 573 w 587"/>
                    <a:gd name="T19" fmla="*/ 208 h 584"/>
                    <a:gd name="T20" fmla="*/ 583 w 587"/>
                    <a:gd name="T21" fmla="*/ 249 h 584"/>
                    <a:gd name="T22" fmla="*/ 587 w 587"/>
                    <a:gd name="T23" fmla="*/ 292 h 584"/>
                    <a:gd name="T24" fmla="*/ 583 w 587"/>
                    <a:gd name="T25" fmla="*/ 335 h 584"/>
                    <a:gd name="T26" fmla="*/ 573 w 587"/>
                    <a:gd name="T27" fmla="*/ 376 h 584"/>
                    <a:gd name="T28" fmla="*/ 559 w 587"/>
                    <a:gd name="T29" fmla="*/ 414 h 584"/>
                    <a:gd name="T30" fmla="*/ 539 w 587"/>
                    <a:gd name="T31" fmla="*/ 451 h 584"/>
                    <a:gd name="T32" fmla="*/ 514 w 587"/>
                    <a:gd name="T33" fmla="*/ 483 h 584"/>
                    <a:gd name="T34" fmla="*/ 486 w 587"/>
                    <a:gd name="T35" fmla="*/ 512 h 584"/>
                    <a:gd name="T36" fmla="*/ 453 w 587"/>
                    <a:gd name="T37" fmla="*/ 537 h 584"/>
                    <a:gd name="T38" fmla="*/ 417 w 587"/>
                    <a:gd name="T39" fmla="*/ 557 h 584"/>
                    <a:gd name="T40" fmla="*/ 378 w 587"/>
                    <a:gd name="T41" fmla="*/ 572 h 584"/>
                    <a:gd name="T42" fmla="*/ 337 w 587"/>
                    <a:gd name="T43" fmla="*/ 581 h 584"/>
                    <a:gd name="T44" fmla="*/ 293 w 587"/>
                    <a:gd name="T45" fmla="*/ 584 h 584"/>
                    <a:gd name="T46" fmla="*/ 250 w 587"/>
                    <a:gd name="T47" fmla="*/ 581 h 584"/>
                    <a:gd name="T48" fmla="*/ 208 w 587"/>
                    <a:gd name="T49" fmla="*/ 572 h 584"/>
                    <a:gd name="T50" fmla="*/ 170 w 587"/>
                    <a:gd name="T51" fmla="*/ 557 h 584"/>
                    <a:gd name="T52" fmla="*/ 133 w 587"/>
                    <a:gd name="T53" fmla="*/ 537 h 584"/>
                    <a:gd name="T54" fmla="*/ 102 w 587"/>
                    <a:gd name="T55" fmla="*/ 512 h 584"/>
                    <a:gd name="T56" fmla="*/ 73 w 587"/>
                    <a:gd name="T57" fmla="*/ 483 h 584"/>
                    <a:gd name="T58" fmla="*/ 47 w 587"/>
                    <a:gd name="T59" fmla="*/ 451 h 584"/>
                    <a:gd name="T60" fmla="*/ 28 w 587"/>
                    <a:gd name="T61" fmla="*/ 414 h 584"/>
                    <a:gd name="T62" fmla="*/ 13 w 587"/>
                    <a:gd name="T63" fmla="*/ 376 h 584"/>
                    <a:gd name="T64" fmla="*/ 4 w 587"/>
                    <a:gd name="T65" fmla="*/ 335 h 584"/>
                    <a:gd name="T66" fmla="*/ 0 w 587"/>
                    <a:gd name="T67" fmla="*/ 292 h 584"/>
                    <a:gd name="T68" fmla="*/ 4 w 587"/>
                    <a:gd name="T69" fmla="*/ 249 h 584"/>
                    <a:gd name="T70" fmla="*/ 13 w 587"/>
                    <a:gd name="T71" fmla="*/ 208 h 584"/>
                    <a:gd name="T72" fmla="*/ 28 w 587"/>
                    <a:gd name="T73" fmla="*/ 169 h 584"/>
                    <a:gd name="T74" fmla="*/ 47 w 587"/>
                    <a:gd name="T75" fmla="*/ 133 h 584"/>
                    <a:gd name="T76" fmla="*/ 73 w 587"/>
                    <a:gd name="T77" fmla="*/ 100 h 584"/>
                    <a:gd name="T78" fmla="*/ 102 w 587"/>
                    <a:gd name="T79" fmla="*/ 71 h 584"/>
                    <a:gd name="T80" fmla="*/ 133 w 587"/>
                    <a:gd name="T81" fmla="*/ 47 h 584"/>
                    <a:gd name="T82" fmla="*/ 170 w 587"/>
                    <a:gd name="T83" fmla="*/ 26 h 584"/>
                    <a:gd name="T84" fmla="*/ 208 w 587"/>
                    <a:gd name="T85" fmla="*/ 12 h 584"/>
                    <a:gd name="T86" fmla="*/ 250 w 587"/>
                    <a:gd name="T87" fmla="*/ 3 h 584"/>
                    <a:gd name="T88" fmla="*/ 293 w 587"/>
                    <a:gd name="T89" fmla="*/ 0 h 5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587" h="584">
                      <a:moveTo>
                        <a:pt x="293" y="0"/>
                      </a:moveTo>
                      <a:lnTo>
                        <a:pt x="337" y="3"/>
                      </a:lnTo>
                      <a:lnTo>
                        <a:pt x="378" y="12"/>
                      </a:lnTo>
                      <a:lnTo>
                        <a:pt x="417" y="26"/>
                      </a:lnTo>
                      <a:lnTo>
                        <a:pt x="453" y="47"/>
                      </a:lnTo>
                      <a:lnTo>
                        <a:pt x="486" y="71"/>
                      </a:lnTo>
                      <a:lnTo>
                        <a:pt x="514" y="100"/>
                      </a:lnTo>
                      <a:lnTo>
                        <a:pt x="539" y="133"/>
                      </a:lnTo>
                      <a:lnTo>
                        <a:pt x="559" y="169"/>
                      </a:lnTo>
                      <a:lnTo>
                        <a:pt x="573" y="208"/>
                      </a:lnTo>
                      <a:lnTo>
                        <a:pt x="583" y="249"/>
                      </a:lnTo>
                      <a:lnTo>
                        <a:pt x="587" y="292"/>
                      </a:lnTo>
                      <a:lnTo>
                        <a:pt x="583" y="335"/>
                      </a:lnTo>
                      <a:lnTo>
                        <a:pt x="573" y="376"/>
                      </a:lnTo>
                      <a:lnTo>
                        <a:pt x="559" y="414"/>
                      </a:lnTo>
                      <a:lnTo>
                        <a:pt x="539" y="451"/>
                      </a:lnTo>
                      <a:lnTo>
                        <a:pt x="514" y="483"/>
                      </a:lnTo>
                      <a:lnTo>
                        <a:pt x="486" y="512"/>
                      </a:lnTo>
                      <a:lnTo>
                        <a:pt x="453" y="537"/>
                      </a:lnTo>
                      <a:lnTo>
                        <a:pt x="417" y="557"/>
                      </a:lnTo>
                      <a:lnTo>
                        <a:pt x="378" y="572"/>
                      </a:lnTo>
                      <a:lnTo>
                        <a:pt x="337" y="581"/>
                      </a:lnTo>
                      <a:lnTo>
                        <a:pt x="293" y="584"/>
                      </a:lnTo>
                      <a:lnTo>
                        <a:pt x="250" y="581"/>
                      </a:lnTo>
                      <a:lnTo>
                        <a:pt x="208" y="572"/>
                      </a:lnTo>
                      <a:lnTo>
                        <a:pt x="170" y="557"/>
                      </a:lnTo>
                      <a:lnTo>
                        <a:pt x="133" y="537"/>
                      </a:lnTo>
                      <a:lnTo>
                        <a:pt x="102" y="512"/>
                      </a:lnTo>
                      <a:lnTo>
                        <a:pt x="73" y="483"/>
                      </a:lnTo>
                      <a:lnTo>
                        <a:pt x="47" y="451"/>
                      </a:lnTo>
                      <a:lnTo>
                        <a:pt x="28" y="414"/>
                      </a:lnTo>
                      <a:lnTo>
                        <a:pt x="13" y="376"/>
                      </a:lnTo>
                      <a:lnTo>
                        <a:pt x="4" y="335"/>
                      </a:lnTo>
                      <a:lnTo>
                        <a:pt x="0" y="292"/>
                      </a:lnTo>
                      <a:lnTo>
                        <a:pt x="4" y="249"/>
                      </a:lnTo>
                      <a:lnTo>
                        <a:pt x="13" y="208"/>
                      </a:lnTo>
                      <a:lnTo>
                        <a:pt x="28" y="169"/>
                      </a:lnTo>
                      <a:lnTo>
                        <a:pt x="47" y="133"/>
                      </a:lnTo>
                      <a:lnTo>
                        <a:pt x="73" y="100"/>
                      </a:lnTo>
                      <a:lnTo>
                        <a:pt x="102" y="71"/>
                      </a:lnTo>
                      <a:lnTo>
                        <a:pt x="133" y="47"/>
                      </a:lnTo>
                      <a:lnTo>
                        <a:pt x="170" y="26"/>
                      </a:lnTo>
                      <a:lnTo>
                        <a:pt x="208" y="12"/>
                      </a:lnTo>
                      <a:lnTo>
                        <a:pt x="250" y="3"/>
                      </a:lnTo>
                      <a:lnTo>
                        <a:pt x="293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" name="Freeform 10"/>
                <p:cNvSpPr>
                  <a:spLocks noEditPoints="1"/>
                </p:cNvSpPr>
                <p:nvPr/>
              </p:nvSpPr>
              <p:spPr bwMode="auto">
                <a:xfrm>
                  <a:off x="4319" y="791"/>
                  <a:ext cx="395" cy="457"/>
                </a:xfrm>
                <a:custGeom>
                  <a:avLst/>
                  <a:gdLst>
                    <a:gd name="T0" fmla="*/ 856 w 1971"/>
                    <a:gd name="T1" fmla="*/ 490 h 2286"/>
                    <a:gd name="T2" fmla="*/ 783 w 1971"/>
                    <a:gd name="T3" fmla="*/ 645 h 2286"/>
                    <a:gd name="T4" fmla="*/ 856 w 1971"/>
                    <a:gd name="T5" fmla="*/ 800 h 2286"/>
                    <a:gd name="T6" fmla="*/ 1022 w 1971"/>
                    <a:gd name="T7" fmla="*/ 846 h 2286"/>
                    <a:gd name="T8" fmla="*/ 1160 w 1971"/>
                    <a:gd name="T9" fmla="*/ 748 h 2286"/>
                    <a:gd name="T10" fmla="*/ 1175 w 1971"/>
                    <a:gd name="T11" fmla="*/ 575 h 2286"/>
                    <a:gd name="T12" fmla="*/ 1056 w 1971"/>
                    <a:gd name="T13" fmla="*/ 455 h 2286"/>
                    <a:gd name="T14" fmla="*/ 700 w 1971"/>
                    <a:gd name="T15" fmla="*/ 1 h 2286"/>
                    <a:gd name="T16" fmla="*/ 783 w 1971"/>
                    <a:gd name="T17" fmla="*/ 35 h 2286"/>
                    <a:gd name="T18" fmla="*/ 883 w 1971"/>
                    <a:gd name="T19" fmla="*/ 95 h 2286"/>
                    <a:gd name="T20" fmla="*/ 1074 w 1971"/>
                    <a:gd name="T21" fmla="*/ 184 h 2286"/>
                    <a:gd name="T22" fmla="*/ 1215 w 1971"/>
                    <a:gd name="T23" fmla="*/ 91 h 2286"/>
                    <a:gd name="T24" fmla="*/ 1352 w 1971"/>
                    <a:gd name="T25" fmla="*/ 137 h 2286"/>
                    <a:gd name="T26" fmla="*/ 1489 w 1971"/>
                    <a:gd name="T27" fmla="*/ 89 h 2286"/>
                    <a:gd name="T28" fmla="*/ 1547 w 1971"/>
                    <a:gd name="T29" fmla="*/ 118 h 2286"/>
                    <a:gd name="T30" fmla="*/ 1765 w 1971"/>
                    <a:gd name="T31" fmla="*/ 310 h 2286"/>
                    <a:gd name="T32" fmla="*/ 1901 w 1971"/>
                    <a:gd name="T33" fmla="*/ 597 h 2286"/>
                    <a:gd name="T34" fmla="*/ 1971 w 1971"/>
                    <a:gd name="T35" fmla="*/ 960 h 2286"/>
                    <a:gd name="T36" fmla="*/ 1900 w 1971"/>
                    <a:gd name="T37" fmla="*/ 1055 h 2286"/>
                    <a:gd name="T38" fmla="*/ 1805 w 1971"/>
                    <a:gd name="T39" fmla="*/ 1050 h 2286"/>
                    <a:gd name="T40" fmla="*/ 1733 w 1971"/>
                    <a:gd name="T41" fmla="*/ 893 h 2286"/>
                    <a:gd name="T42" fmla="*/ 1667 w 1971"/>
                    <a:gd name="T43" fmla="*/ 613 h 2286"/>
                    <a:gd name="T44" fmla="*/ 1543 w 1971"/>
                    <a:gd name="T45" fmla="*/ 2152 h 2286"/>
                    <a:gd name="T46" fmla="*/ 1468 w 1971"/>
                    <a:gd name="T47" fmla="*/ 2273 h 2286"/>
                    <a:gd name="T48" fmla="*/ 1192 w 1971"/>
                    <a:gd name="T49" fmla="*/ 1441 h 2286"/>
                    <a:gd name="T50" fmla="*/ 1224 w 1971"/>
                    <a:gd name="T51" fmla="*/ 1258 h 2286"/>
                    <a:gd name="T52" fmla="*/ 1243 w 1971"/>
                    <a:gd name="T53" fmla="*/ 1432 h 2286"/>
                    <a:gd name="T54" fmla="*/ 1335 w 1971"/>
                    <a:gd name="T55" fmla="*/ 1478 h 2286"/>
                    <a:gd name="T56" fmla="*/ 1382 w 1971"/>
                    <a:gd name="T57" fmla="*/ 1348 h 2286"/>
                    <a:gd name="T58" fmla="*/ 1326 w 1971"/>
                    <a:gd name="T59" fmla="*/ 1107 h 2286"/>
                    <a:gd name="T60" fmla="*/ 1222 w 1971"/>
                    <a:gd name="T61" fmla="*/ 962 h 2286"/>
                    <a:gd name="T62" fmla="*/ 1113 w 1971"/>
                    <a:gd name="T63" fmla="*/ 888 h 2286"/>
                    <a:gd name="T64" fmla="*/ 1040 w 1971"/>
                    <a:gd name="T65" fmla="*/ 862 h 2286"/>
                    <a:gd name="T66" fmla="*/ 937 w 1971"/>
                    <a:gd name="T67" fmla="*/ 860 h 2286"/>
                    <a:gd name="T68" fmla="*/ 858 w 1971"/>
                    <a:gd name="T69" fmla="*/ 888 h 2286"/>
                    <a:gd name="T70" fmla="*/ 727 w 1971"/>
                    <a:gd name="T71" fmla="*/ 984 h 2286"/>
                    <a:gd name="T72" fmla="*/ 615 w 1971"/>
                    <a:gd name="T73" fmla="*/ 1189 h 2286"/>
                    <a:gd name="T74" fmla="*/ 587 w 1971"/>
                    <a:gd name="T75" fmla="*/ 1409 h 2286"/>
                    <a:gd name="T76" fmla="*/ 640 w 1971"/>
                    <a:gd name="T77" fmla="*/ 1479 h 2286"/>
                    <a:gd name="T78" fmla="*/ 726 w 1971"/>
                    <a:gd name="T79" fmla="*/ 1432 h 2286"/>
                    <a:gd name="T80" fmla="*/ 744 w 1971"/>
                    <a:gd name="T81" fmla="*/ 1258 h 2286"/>
                    <a:gd name="T82" fmla="*/ 776 w 1971"/>
                    <a:gd name="T83" fmla="*/ 1438 h 2286"/>
                    <a:gd name="T84" fmla="*/ 516 w 1971"/>
                    <a:gd name="T85" fmla="*/ 2271 h 2286"/>
                    <a:gd name="T86" fmla="*/ 439 w 1971"/>
                    <a:gd name="T87" fmla="*/ 2148 h 2286"/>
                    <a:gd name="T88" fmla="*/ 318 w 1971"/>
                    <a:gd name="T89" fmla="*/ 956 h 2286"/>
                    <a:gd name="T90" fmla="*/ 272 w 1971"/>
                    <a:gd name="T91" fmla="*/ 715 h 2286"/>
                    <a:gd name="T92" fmla="*/ 211 w 1971"/>
                    <a:gd name="T93" fmla="*/ 980 h 2286"/>
                    <a:gd name="T94" fmla="*/ 108 w 1971"/>
                    <a:gd name="T95" fmla="*/ 1028 h 2286"/>
                    <a:gd name="T96" fmla="*/ 16 w 1971"/>
                    <a:gd name="T97" fmla="*/ 970 h 2286"/>
                    <a:gd name="T98" fmla="*/ 32 w 1971"/>
                    <a:gd name="T99" fmla="*/ 715 h 2286"/>
                    <a:gd name="T100" fmla="*/ 138 w 1971"/>
                    <a:gd name="T101" fmla="*/ 377 h 2286"/>
                    <a:gd name="T102" fmla="*/ 307 w 1971"/>
                    <a:gd name="T103" fmla="*/ 152 h 2286"/>
                    <a:gd name="T104" fmla="*/ 513 w 1971"/>
                    <a:gd name="T105" fmla="*/ 15 h 22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1971" h="2286">
                      <a:moveTo>
                        <a:pt x="986" y="442"/>
                      </a:moveTo>
                      <a:lnTo>
                        <a:pt x="949" y="446"/>
                      </a:lnTo>
                      <a:lnTo>
                        <a:pt x="915" y="455"/>
                      </a:lnTo>
                      <a:lnTo>
                        <a:pt x="884" y="471"/>
                      </a:lnTo>
                      <a:lnTo>
                        <a:pt x="856" y="490"/>
                      </a:lnTo>
                      <a:lnTo>
                        <a:pt x="832" y="515"/>
                      </a:lnTo>
                      <a:lnTo>
                        <a:pt x="811" y="544"/>
                      </a:lnTo>
                      <a:lnTo>
                        <a:pt x="796" y="575"/>
                      </a:lnTo>
                      <a:lnTo>
                        <a:pt x="787" y="609"/>
                      </a:lnTo>
                      <a:lnTo>
                        <a:pt x="783" y="645"/>
                      </a:lnTo>
                      <a:lnTo>
                        <a:pt x="787" y="681"/>
                      </a:lnTo>
                      <a:lnTo>
                        <a:pt x="796" y="716"/>
                      </a:lnTo>
                      <a:lnTo>
                        <a:pt x="811" y="748"/>
                      </a:lnTo>
                      <a:lnTo>
                        <a:pt x="832" y="776"/>
                      </a:lnTo>
                      <a:lnTo>
                        <a:pt x="856" y="800"/>
                      </a:lnTo>
                      <a:lnTo>
                        <a:pt x="884" y="820"/>
                      </a:lnTo>
                      <a:lnTo>
                        <a:pt x="915" y="836"/>
                      </a:lnTo>
                      <a:lnTo>
                        <a:pt x="949" y="846"/>
                      </a:lnTo>
                      <a:lnTo>
                        <a:pt x="986" y="848"/>
                      </a:lnTo>
                      <a:lnTo>
                        <a:pt x="1022" y="846"/>
                      </a:lnTo>
                      <a:lnTo>
                        <a:pt x="1056" y="836"/>
                      </a:lnTo>
                      <a:lnTo>
                        <a:pt x="1087" y="820"/>
                      </a:lnTo>
                      <a:lnTo>
                        <a:pt x="1115" y="800"/>
                      </a:lnTo>
                      <a:lnTo>
                        <a:pt x="1140" y="776"/>
                      </a:lnTo>
                      <a:lnTo>
                        <a:pt x="1160" y="748"/>
                      </a:lnTo>
                      <a:lnTo>
                        <a:pt x="1175" y="716"/>
                      </a:lnTo>
                      <a:lnTo>
                        <a:pt x="1184" y="681"/>
                      </a:lnTo>
                      <a:lnTo>
                        <a:pt x="1187" y="645"/>
                      </a:lnTo>
                      <a:lnTo>
                        <a:pt x="1184" y="609"/>
                      </a:lnTo>
                      <a:lnTo>
                        <a:pt x="1175" y="575"/>
                      </a:lnTo>
                      <a:lnTo>
                        <a:pt x="1160" y="544"/>
                      </a:lnTo>
                      <a:lnTo>
                        <a:pt x="1140" y="515"/>
                      </a:lnTo>
                      <a:lnTo>
                        <a:pt x="1115" y="490"/>
                      </a:lnTo>
                      <a:lnTo>
                        <a:pt x="1087" y="471"/>
                      </a:lnTo>
                      <a:lnTo>
                        <a:pt x="1056" y="455"/>
                      </a:lnTo>
                      <a:lnTo>
                        <a:pt x="1022" y="446"/>
                      </a:lnTo>
                      <a:lnTo>
                        <a:pt x="986" y="442"/>
                      </a:lnTo>
                      <a:close/>
                      <a:moveTo>
                        <a:pt x="552" y="0"/>
                      </a:moveTo>
                      <a:lnTo>
                        <a:pt x="624" y="76"/>
                      </a:lnTo>
                      <a:lnTo>
                        <a:pt x="700" y="1"/>
                      </a:lnTo>
                      <a:lnTo>
                        <a:pt x="714" y="4"/>
                      </a:lnTo>
                      <a:lnTo>
                        <a:pt x="730" y="12"/>
                      </a:lnTo>
                      <a:lnTo>
                        <a:pt x="748" y="19"/>
                      </a:lnTo>
                      <a:lnTo>
                        <a:pt x="766" y="26"/>
                      </a:lnTo>
                      <a:lnTo>
                        <a:pt x="783" y="35"/>
                      </a:lnTo>
                      <a:lnTo>
                        <a:pt x="799" y="43"/>
                      </a:lnTo>
                      <a:lnTo>
                        <a:pt x="811" y="49"/>
                      </a:lnTo>
                      <a:lnTo>
                        <a:pt x="821" y="54"/>
                      </a:lnTo>
                      <a:lnTo>
                        <a:pt x="824" y="56"/>
                      </a:lnTo>
                      <a:lnTo>
                        <a:pt x="883" y="95"/>
                      </a:lnTo>
                      <a:lnTo>
                        <a:pt x="936" y="135"/>
                      </a:lnTo>
                      <a:lnTo>
                        <a:pt x="983" y="178"/>
                      </a:lnTo>
                      <a:lnTo>
                        <a:pt x="1027" y="226"/>
                      </a:lnTo>
                      <a:lnTo>
                        <a:pt x="1049" y="205"/>
                      </a:lnTo>
                      <a:lnTo>
                        <a:pt x="1074" y="184"/>
                      </a:lnTo>
                      <a:lnTo>
                        <a:pt x="1102" y="164"/>
                      </a:lnTo>
                      <a:lnTo>
                        <a:pt x="1130" y="143"/>
                      </a:lnTo>
                      <a:lnTo>
                        <a:pt x="1159" y="125"/>
                      </a:lnTo>
                      <a:lnTo>
                        <a:pt x="1187" y="107"/>
                      </a:lnTo>
                      <a:lnTo>
                        <a:pt x="1215" y="91"/>
                      </a:lnTo>
                      <a:lnTo>
                        <a:pt x="1240" y="79"/>
                      </a:lnTo>
                      <a:lnTo>
                        <a:pt x="1262" y="70"/>
                      </a:lnTo>
                      <a:lnTo>
                        <a:pt x="1280" y="64"/>
                      </a:lnTo>
                      <a:lnTo>
                        <a:pt x="1281" y="64"/>
                      </a:lnTo>
                      <a:lnTo>
                        <a:pt x="1352" y="137"/>
                      </a:lnTo>
                      <a:lnTo>
                        <a:pt x="1424" y="64"/>
                      </a:lnTo>
                      <a:lnTo>
                        <a:pt x="1439" y="68"/>
                      </a:lnTo>
                      <a:lnTo>
                        <a:pt x="1455" y="74"/>
                      </a:lnTo>
                      <a:lnTo>
                        <a:pt x="1472" y="82"/>
                      </a:lnTo>
                      <a:lnTo>
                        <a:pt x="1489" y="89"/>
                      </a:lnTo>
                      <a:lnTo>
                        <a:pt x="1506" y="97"/>
                      </a:lnTo>
                      <a:lnTo>
                        <a:pt x="1521" y="105"/>
                      </a:lnTo>
                      <a:lnTo>
                        <a:pt x="1533" y="111"/>
                      </a:lnTo>
                      <a:lnTo>
                        <a:pt x="1542" y="116"/>
                      </a:lnTo>
                      <a:lnTo>
                        <a:pt x="1547" y="118"/>
                      </a:lnTo>
                      <a:lnTo>
                        <a:pt x="1598" y="152"/>
                      </a:lnTo>
                      <a:lnTo>
                        <a:pt x="1646" y="188"/>
                      </a:lnTo>
                      <a:lnTo>
                        <a:pt x="1690" y="226"/>
                      </a:lnTo>
                      <a:lnTo>
                        <a:pt x="1729" y="267"/>
                      </a:lnTo>
                      <a:lnTo>
                        <a:pt x="1765" y="310"/>
                      </a:lnTo>
                      <a:lnTo>
                        <a:pt x="1798" y="359"/>
                      </a:lnTo>
                      <a:lnTo>
                        <a:pt x="1828" y="411"/>
                      </a:lnTo>
                      <a:lnTo>
                        <a:pt x="1855" y="467"/>
                      </a:lnTo>
                      <a:lnTo>
                        <a:pt x="1879" y="529"/>
                      </a:lnTo>
                      <a:lnTo>
                        <a:pt x="1901" y="597"/>
                      </a:lnTo>
                      <a:lnTo>
                        <a:pt x="1920" y="671"/>
                      </a:lnTo>
                      <a:lnTo>
                        <a:pt x="1938" y="750"/>
                      </a:lnTo>
                      <a:lnTo>
                        <a:pt x="1955" y="839"/>
                      </a:lnTo>
                      <a:lnTo>
                        <a:pt x="1970" y="933"/>
                      </a:lnTo>
                      <a:lnTo>
                        <a:pt x="1971" y="960"/>
                      </a:lnTo>
                      <a:lnTo>
                        <a:pt x="1966" y="985"/>
                      </a:lnTo>
                      <a:lnTo>
                        <a:pt x="1955" y="1007"/>
                      </a:lnTo>
                      <a:lnTo>
                        <a:pt x="1941" y="1027"/>
                      </a:lnTo>
                      <a:lnTo>
                        <a:pt x="1921" y="1043"/>
                      </a:lnTo>
                      <a:lnTo>
                        <a:pt x="1900" y="1055"/>
                      </a:lnTo>
                      <a:lnTo>
                        <a:pt x="1874" y="1062"/>
                      </a:lnTo>
                      <a:lnTo>
                        <a:pt x="1866" y="1062"/>
                      </a:lnTo>
                      <a:lnTo>
                        <a:pt x="1857" y="1064"/>
                      </a:lnTo>
                      <a:lnTo>
                        <a:pt x="1830" y="1060"/>
                      </a:lnTo>
                      <a:lnTo>
                        <a:pt x="1805" y="1050"/>
                      </a:lnTo>
                      <a:lnTo>
                        <a:pt x="1783" y="1036"/>
                      </a:lnTo>
                      <a:lnTo>
                        <a:pt x="1765" y="1016"/>
                      </a:lnTo>
                      <a:lnTo>
                        <a:pt x="1753" y="993"/>
                      </a:lnTo>
                      <a:lnTo>
                        <a:pt x="1746" y="966"/>
                      </a:lnTo>
                      <a:lnTo>
                        <a:pt x="1733" y="893"/>
                      </a:lnTo>
                      <a:lnTo>
                        <a:pt x="1721" y="825"/>
                      </a:lnTo>
                      <a:lnTo>
                        <a:pt x="1708" y="765"/>
                      </a:lnTo>
                      <a:lnTo>
                        <a:pt x="1695" y="709"/>
                      </a:lnTo>
                      <a:lnTo>
                        <a:pt x="1681" y="658"/>
                      </a:lnTo>
                      <a:lnTo>
                        <a:pt x="1667" y="613"/>
                      </a:lnTo>
                      <a:lnTo>
                        <a:pt x="1651" y="573"/>
                      </a:lnTo>
                      <a:lnTo>
                        <a:pt x="1651" y="743"/>
                      </a:lnTo>
                      <a:lnTo>
                        <a:pt x="1772" y="1571"/>
                      </a:lnTo>
                      <a:lnTo>
                        <a:pt x="1623" y="1571"/>
                      </a:lnTo>
                      <a:lnTo>
                        <a:pt x="1543" y="2152"/>
                      </a:lnTo>
                      <a:lnTo>
                        <a:pt x="1540" y="2183"/>
                      </a:lnTo>
                      <a:lnTo>
                        <a:pt x="1529" y="2211"/>
                      </a:lnTo>
                      <a:lnTo>
                        <a:pt x="1513" y="2235"/>
                      </a:lnTo>
                      <a:lnTo>
                        <a:pt x="1492" y="2257"/>
                      </a:lnTo>
                      <a:lnTo>
                        <a:pt x="1468" y="2273"/>
                      </a:lnTo>
                      <a:lnTo>
                        <a:pt x="1439" y="2282"/>
                      </a:lnTo>
                      <a:lnTo>
                        <a:pt x="1409" y="2286"/>
                      </a:lnTo>
                      <a:lnTo>
                        <a:pt x="1180" y="2286"/>
                      </a:lnTo>
                      <a:lnTo>
                        <a:pt x="1180" y="1494"/>
                      </a:lnTo>
                      <a:lnTo>
                        <a:pt x="1192" y="1441"/>
                      </a:lnTo>
                      <a:lnTo>
                        <a:pt x="1192" y="1148"/>
                      </a:lnTo>
                      <a:lnTo>
                        <a:pt x="1201" y="1167"/>
                      </a:lnTo>
                      <a:lnTo>
                        <a:pt x="1210" y="1193"/>
                      </a:lnTo>
                      <a:lnTo>
                        <a:pt x="1217" y="1224"/>
                      </a:lnTo>
                      <a:lnTo>
                        <a:pt x="1224" y="1258"/>
                      </a:lnTo>
                      <a:lnTo>
                        <a:pt x="1230" y="1296"/>
                      </a:lnTo>
                      <a:lnTo>
                        <a:pt x="1235" y="1334"/>
                      </a:lnTo>
                      <a:lnTo>
                        <a:pt x="1238" y="1372"/>
                      </a:lnTo>
                      <a:lnTo>
                        <a:pt x="1239" y="1409"/>
                      </a:lnTo>
                      <a:lnTo>
                        <a:pt x="1243" y="1432"/>
                      </a:lnTo>
                      <a:lnTo>
                        <a:pt x="1253" y="1452"/>
                      </a:lnTo>
                      <a:lnTo>
                        <a:pt x="1269" y="1467"/>
                      </a:lnTo>
                      <a:lnTo>
                        <a:pt x="1289" y="1478"/>
                      </a:lnTo>
                      <a:lnTo>
                        <a:pt x="1312" y="1482"/>
                      </a:lnTo>
                      <a:lnTo>
                        <a:pt x="1335" y="1478"/>
                      </a:lnTo>
                      <a:lnTo>
                        <a:pt x="1354" y="1467"/>
                      </a:lnTo>
                      <a:lnTo>
                        <a:pt x="1370" y="1452"/>
                      </a:lnTo>
                      <a:lnTo>
                        <a:pt x="1381" y="1432"/>
                      </a:lnTo>
                      <a:lnTo>
                        <a:pt x="1384" y="1409"/>
                      </a:lnTo>
                      <a:lnTo>
                        <a:pt x="1382" y="1348"/>
                      </a:lnTo>
                      <a:lnTo>
                        <a:pt x="1377" y="1291"/>
                      </a:lnTo>
                      <a:lnTo>
                        <a:pt x="1367" y="1239"/>
                      </a:lnTo>
                      <a:lnTo>
                        <a:pt x="1356" y="1190"/>
                      </a:lnTo>
                      <a:lnTo>
                        <a:pt x="1342" y="1147"/>
                      </a:lnTo>
                      <a:lnTo>
                        <a:pt x="1326" y="1107"/>
                      </a:lnTo>
                      <a:lnTo>
                        <a:pt x="1307" y="1072"/>
                      </a:lnTo>
                      <a:lnTo>
                        <a:pt x="1287" y="1039"/>
                      </a:lnTo>
                      <a:lnTo>
                        <a:pt x="1267" y="1010"/>
                      </a:lnTo>
                      <a:lnTo>
                        <a:pt x="1244" y="985"/>
                      </a:lnTo>
                      <a:lnTo>
                        <a:pt x="1222" y="962"/>
                      </a:lnTo>
                      <a:lnTo>
                        <a:pt x="1199" y="943"/>
                      </a:lnTo>
                      <a:lnTo>
                        <a:pt x="1176" y="924"/>
                      </a:lnTo>
                      <a:lnTo>
                        <a:pt x="1154" y="910"/>
                      </a:lnTo>
                      <a:lnTo>
                        <a:pt x="1132" y="898"/>
                      </a:lnTo>
                      <a:lnTo>
                        <a:pt x="1113" y="888"/>
                      </a:lnTo>
                      <a:lnTo>
                        <a:pt x="1093" y="880"/>
                      </a:lnTo>
                      <a:lnTo>
                        <a:pt x="1076" y="872"/>
                      </a:lnTo>
                      <a:lnTo>
                        <a:pt x="1062" y="868"/>
                      </a:lnTo>
                      <a:lnTo>
                        <a:pt x="1050" y="864"/>
                      </a:lnTo>
                      <a:lnTo>
                        <a:pt x="1040" y="862"/>
                      </a:lnTo>
                      <a:lnTo>
                        <a:pt x="1033" y="860"/>
                      </a:lnTo>
                      <a:lnTo>
                        <a:pt x="1033" y="860"/>
                      </a:lnTo>
                      <a:lnTo>
                        <a:pt x="986" y="910"/>
                      </a:lnTo>
                      <a:lnTo>
                        <a:pt x="938" y="860"/>
                      </a:lnTo>
                      <a:lnTo>
                        <a:pt x="937" y="860"/>
                      </a:lnTo>
                      <a:lnTo>
                        <a:pt x="930" y="863"/>
                      </a:lnTo>
                      <a:lnTo>
                        <a:pt x="918" y="865"/>
                      </a:lnTo>
                      <a:lnTo>
                        <a:pt x="901" y="871"/>
                      </a:lnTo>
                      <a:lnTo>
                        <a:pt x="881" y="879"/>
                      </a:lnTo>
                      <a:lnTo>
                        <a:pt x="858" y="888"/>
                      </a:lnTo>
                      <a:lnTo>
                        <a:pt x="834" y="900"/>
                      </a:lnTo>
                      <a:lnTo>
                        <a:pt x="809" y="916"/>
                      </a:lnTo>
                      <a:lnTo>
                        <a:pt x="782" y="935"/>
                      </a:lnTo>
                      <a:lnTo>
                        <a:pt x="754" y="957"/>
                      </a:lnTo>
                      <a:lnTo>
                        <a:pt x="727" y="984"/>
                      </a:lnTo>
                      <a:lnTo>
                        <a:pt x="701" y="1015"/>
                      </a:lnTo>
                      <a:lnTo>
                        <a:pt x="676" y="1051"/>
                      </a:lnTo>
                      <a:lnTo>
                        <a:pt x="653" y="1091"/>
                      </a:lnTo>
                      <a:lnTo>
                        <a:pt x="633" y="1138"/>
                      </a:lnTo>
                      <a:lnTo>
                        <a:pt x="615" y="1189"/>
                      </a:lnTo>
                      <a:lnTo>
                        <a:pt x="607" y="1218"/>
                      </a:lnTo>
                      <a:lnTo>
                        <a:pt x="599" y="1261"/>
                      </a:lnTo>
                      <a:lnTo>
                        <a:pt x="593" y="1307"/>
                      </a:lnTo>
                      <a:lnTo>
                        <a:pt x="588" y="1356"/>
                      </a:lnTo>
                      <a:lnTo>
                        <a:pt x="587" y="1409"/>
                      </a:lnTo>
                      <a:lnTo>
                        <a:pt x="589" y="1429"/>
                      </a:lnTo>
                      <a:lnTo>
                        <a:pt x="596" y="1446"/>
                      </a:lnTo>
                      <a:lnTo>
                        <a:pt x="607" y="1460"/>
                      </a:lnTo>
                      <a:lnTo>
                        <a:pt x="626" y="1473"/>
                      </a:lnTo>
                      <a:lnTo>
                        <a:pt x="640" y="1479"/>
                      </a:lnTo>
                      <a:lnTo>
                        <a:pt x="657" y="1482"/>
                      </a:lnTo>
                      <a:lnTo>
                        <a:pt x="680" y="1478"/>
                      </a:lnTo>
                      <a:lnTo>
                        <a:pt x="700" y="1467"/>
                      </a:lnTo>
                      <a:lnTo>
                        <a:pt x="715" y="1452"/>
                      </a:lnTo>
                      <a:lnTo>
                        <a:pt x="726" y="1432"/>
                      </a:lnTo>
                      <a:lnTo>
                        <a:pt x="730" y="1409"/>
                      </a:lnTo>
                      <a:lnTo>
                        <a:pt x="731" y="1372"/>
                      </a:lnTo>
                      <a:lnTo>
                        <a:pt x="733" y="1334"/>
                      </a:lnTo>
                      <a:lnTo>
                        <a:pt x="738" y="1296"/>
                      </a:lnTo>
                      <a:lnTo>
                        <a:pt x="744" y="1258"/>
                      </a:lnTo>
                      <a:lnTo>
                        <a:pt x="750" y="1224"/>
                      </a:lnTo>
                      <a:lnTo>
                        <a:pt x="759" y="1193"/>
                      </a:lnTo>
                      <a:lnTo>
                        <a:pt x="767" y="1167"/>
                      </a:lnTo>
                      <a:lnTo>
                        <a:pt x="776" y="1148"/>
                      </a:lnTo>
                      <a:lnTo>
                        <a:pt x="776" y="1438"/>
                      </a:lnTo>
                      <a:lnTo>
                        <a:pt x="789" y="1494"/>
                      </a:lnTo>
                      <a:lnTo>
                        <a:pt x="789" y="2286"/>
                      </a:lnTo>
                      <a:lnTo>
                        <a:pt x="577" y="2286"/>
                      </a:lnTo>
                      <a:lnTo>
                        <a:pt x="546" y="2282"/>
                      </a:lnTo>
                      <a:lnTo>
                        <a:pt x="516" y="2271"/>
                      </a:lnTo>
                      <a:lnTo>
                        <a:pt x="490" y="2256"/>
                      </a:lnTo>
                      <a:lnTo>
                        <a:pt x="469" y="2234"/>
                      </a:lnTo>
                      <a:lnTo>
                        <a:pt x="452" y="2209"/>
                      </a:lnTo>
                      <a:lnTo>
                        <a:pt x="443" y="2179"/>
                      </a:lnTo>
                      <a:lnTo>
                        <a:pt x="439" y="2148"/>
                      </a:lnTo>
                      <a:lnTo>
                        <a:pt x="331" y="1031"/>
                      </a:lnTo>
                      <a:lnTo>
                        <a:pt x="332" y="1021"/>
                      </a:lnTo>
                      <a:lnTo>
                        <a:pt x="332" y="1013"/>
                      </a:lnTo>
                      <a:lnTo>
                        <a:pt x="324" y="985"/>
                      </a:lnTo>
                      <a:lnTo>
                        <a:pt x="318" y="956"/>
                      </a:lnTo>
                      <a:lnTo>
                        <a:pt x="316" y="926"/>
                      </a:lnTo>
                      <a:lnTo>
                        <a:pt x="316" y="558"/>
                      </a:lnTo>
                      <a:lnTo>
                        <a:pt x="301" y="605"/>
                      </a:lnTo>
                      <a:lnTo>
                        <a:pt x="285" y="657"/>
                      </a:lnTo>
                      <a:lnTo>
                        <a:pt x="272" y="715"/>
                      </a:lnTo>
                      <a:lnTo>
                        <a:pt x="258" y="781"/>
                      </a:lnTo>
                      <a:lnTo>
                        <a:pt x="245" y="851"/>
                      </a:lnTo>
                      <a:lnTo>
                        <a:pt x="233" y="928"/>
                      </a:lnTo>
                      <a:lnTo>
                        <a:pt x="226" y="956"/>
                      </a:lnTo>
                      <a:lnTo>
                        <a:pt x="211" y="980"/>
                      </a:lnTo>
                      <a:lnTo>
                        <a:pt x="193" y="1001"/>
                      </a:lnTo>
                      <a:lnTo>
                        <a:pt x="170" y="1015"/>
                      </a:lnTo>
                      <a:lnTo>
                        <a:pt x="144" y="1025"/>
                      </a:lnTo>
                      <a:lnTo>
                        <a:pt x="116" y="1028"/>
                      </a:lnTo>
                      <a:lnTo>
                        <a:pt x="108" y="1028"/>
                      </a:lnTo>
                      <a:lnTo>
                        <a:pt x="100" y="1027"/>
                      </a:lnTo>
                      <a:lnTo>
                        <a:pt x="74" y="1020"/>
                      </a:lnTo>
                      <a:lnTo>
                        <a:pt x="51" y="1008"/>
                      </a:lnTo>
                      <a:lnTo>
                        <a:pt x="32" y="991"/>
                      </a:lnTo>
                      <a:lnTo>
                        <a:pt x="16" y="970"/>
                      </a:lnTo>
                      <a:lnTo>
                        <a:pt x="5" y="947"/>
                      </a:lnTo>
                      <a:lnTo>
                        <a:pt x="0" y="922"/>
                      </a:lnTo>
                      <a:lnTo>
                        <a:pt x="1" y="894"/>
                      </a:lnTo>
                      <a:lnTo>
                        <a:pt x="16" y="801"/>
                      </a:lnTo>
                      <a:lnTo>
                        <a:pt x="32" y="715"/>
                      </a:lnTo>
                      <a:lnTo>
                        <a:pt x="50" y="637"/>
                      </a:lnTo>
                      <a:lnTo>
                        <a:pt x="68" y="563"/>
                      </a:lnTo>
                      <a:lnTo>
                        <a:pt x="90" y="495"/>
                      </a:lnTo>
                      <a:lnTo>
                        <a:pt x="113" y="434"/>
                      </a:lnTo>
                      <a:lnTo>
                        <a:pt x="138" y="377"/>
                      </a:lnTo>
                      <a:lnTo>
                        <a:pt x="166" y="325"/>
                      </a:lnTo>
                      <a:lnTo>
                        <a:pt x="196" y="276"/>
                      </a:lnTo>
                      <a:lnTo>
                        <a:pt x="230" y="232"/>
                      </a:lnTo>
                      <a:lnTo>
                        <a:pt x="267" y="189"/>
                      </a:lnTo>
                      <a:lnTo>
                        <a:pt x="307" y="152"/>
                      </a:lnTo>
                      <a:lnTo>
                        <a:pt x="350" y="116"/>
                      </a:lnTo>
                      <a:lnTo>
                        <a:pt x="399" y="81"/>
                      </a:lnTo>
                      <a:lnTo>
                        <a:pt x="438" y="55"/>
                      </a:lnTo>
                      <a:lnTo>
                        <a:pt x="475" y="33"/>
                      </a:lnTo>
                      <a:lnTo>
                        <a:pt x="513" y="15"/>
                      </a:lnTo>
                      <a:lnTo>
                        <a:pt x="550" y="0"/>
                      </a:lnTo>
                      <a:lnTo>
                        <a:pt x="552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" name="Freeform 11"/>
                <p:cNvSpPr>
                  <a:spLocks/>
                </p:cNvSpPr>
                <p:nvPr/>
              </p:nvSpPr>
              <p:spPr bwMode="auto">
                <a:xfrm>
                  <a:off x="4509" y="1098"/>
                  <a:ext cx="16" cy="150"/>
                </a:xfrm>
                <a:custGeom>
                  <a:avLst/>
                  <a:gdLst>
                    <a:gd name="T0" fmla="*/ 28 w 78"/>
                    <a:gd name="T1" fmla="*/ 0 h 750"/>
                    <a:gd name="T2" fmla="*/ 29 w 78"/>
                    <a:gd name="T3" fmla="*/ 0 h 750"/>
                    <a:gd name="T4" fmla="*/ 33 w 78"/>
                    <a:gd name="T5" fmla="*/ 0 h 750"/>
                    <a:gd name="T6" fmla="*/ 48 w 78"/>
                    <a:gd name="T7" fmla="*/ 0 h 750"/>
                    <a:gd name="T8" fmla="*/ 48 w 78"/>
                    <a:gd name="T9" fmla="*/ 0 h 750"/>
                    <a:gd name="T10" fmla="*/ 59 w 78"/>
                    <a:gd name="T11" fmla="*/ 3 h 750"/>
                    <a:gd name="T12" fmla="*/ 69 w 78"/>
                    <a:gd name="T13" fmla="*/ 9 h 750"/>
                    <a:gd name="T14" fmla="*/ 75 w 78"/>
                    <a:gd name="T15" fmla="*/ 17 h 750"/>
                    <a:gd name="T16" fmla="*/ 78 w 78"/>
                    <a:gd name="T17" fmla="*/ 28 h 750"/>
                    <a:gd name="T18" fmla="*/ 78 w 78"/>
                    <a:gd name="T19" fmla="*/ 750 h 750"/>
                    <a:gd name="T20" fmla="*/ 0 w 78"/>
                    <a:gd name="T21" fmla="*/ 750 h 750"/>
                    <a:gd name="T22" fmla="*/ 0 w 78"/>
                    <a:gd name="T23" fmla="*/ 28 h 750"/>
                    <a:gd name="T24" fmla="*/ 2 w 78"/>
                    <a:gd name="T25" fmla="*/ 17 h 750"/>
                    <a:gd name="T26" fmla="*/ 8 w 78"/>
                    <a:gd name="T27" fmla="*/ 9 h 750"/>
                    <a:gd name="T28" fmla="*/ 18 w 78"/>
                    <a:gd name="T29" fmla="*/ 3 h 750"/>
                    <a:gd name="T30" fmla="*/ 28 w 78"/>
                    <a:gd name="T31" fmla="*/ 0 h 7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78" h="750">
                      <a:moveTo>
                        <a:pt x="28" y="0"/>
                      </a:moveTo>
                      <a:lnTo>
                        <a:pt x="29" y="0"/>
                      </a:lnTo>
                      <a:lnTo>
                        <a:pt x="33" y="0"/>
                      </a:lnTo>
                      <a:lnTo>
                        <a:pt x="48" y="0"/>
                      </a:lnTo>
                      <a:lnTo>
                        <a:pt x="48" y="0"/>
                      </a:lnTo>
                      <a:lnTo>
                        <a:pt x="59" y="3"/>
                      </a:lnTo>
                      <a:lnTo>
                        <a:pt x="69" y="9"/>
                      </a:lnTo>
                      <a:lnTo>
                        <a:pt x="75" y="17"/>
                      </a:lnTo>
                      <a:lnTo>
                        <a:pt x="78" y="28"/>
                      </a:lnTo>
                      <a:lnTo>
                        <a:pt x="78" y="750"/>
                      </a:lnTo>
                      <a:lnTo>
                        <a:pt x="0" y="750"/>
                      </a:lnTo>
                      <a:lnTo>
                        <a:pt x="0" y="28"/>
                      </a:lnTo>
                      <a:lnTo>
                        <a:pt x="2" y="17"/>
                      </a:lnTo>
                      <a:lnTo>
                        <a:pt x="8" y="9"/>
                      </a:lnTo>
                      <a:lnTo>
                        <a:pt x="18" y="3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58" name="Group 57"/>
          <p:cNvGrpSpPr/>
          <p:nvPr/>
        </p:nvGrpSpPr>
        <p:grpSpPr>
          <a:xfrm>
            <a:off x="3724619" y="1126624"/>
            <a:ext cx="822960" cy="4134075"/>
            <a:chOff x="3724619" y="1222877"/>
            <a:chExt cx="822960" cy="4134075"/>
          </a:xfrm>
          <a:effectLst>
            <a:outerShdw blurRad="50800" dist="38100" dir="10800000" algn="r" rotWithShape="0">
              <a:prstClr val="black">
                <a:alpha val="25000"/>
              </a:prstClr>
            </a:outerShdw>
          </a:effectLst>
        </p:grpSpPr>
        <p:sp>
          <p:nvSpPr>
            <p:cNvPr id="3" name="Rounded Rectangle 2"/>
            <p:cNvSpPr/>
            <p:nvPr/>
          </p:nvSpPr>
          <p:spPr>
            <a:xfrm>
              <a:off x="3750509" y="2484308"/>
              <a:ext cx="771181" cy="2872644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sz="2400" spc="-150" dirty="0">
                  <a:latin typeface="Arial" panose="020B0604020202020204" pitchFamily="34" charset="0"/>
                  <a:cs typeface="Arial" panose="020B0604020202020204" pitchFamily="34" charset="0"/>
                </a:rPr>
                <a:t>73%</a:t>
              </a:r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3724619" y="1222877"/>
              <a:ext cx="822960" cy="1052111"/>
              <a:chOff x="3724619" y="1222877"/>
              <a:chExt cx="822960" cy="1052111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3724619" y="1222877"/>
                <a:ext cx="822960" cy="1052111"/>
                <a:chOff x="491900" y="121185"/>
                <a:chExt cx="822960" cy="1052111"/>
              </a:xfrm>
              <a:solidFill>
                <a:schemeClr val="accent1"/>
              </a:solidFill>
            </p:grpSpPr>
            <p:sp>
              <p:nvSpPr>
                <p:cNvPr id="15" name="Isosceles Triangle 14"/>
                <p:cNvSpPr/>
                <p:nvPr/>
              </p:nvSpPr>
              <p:spPr>
                <a:xfrm flipV="1">
                  <a:off x="820754" y="721604"/>
                  <a:ext cx="165253" cy="451692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" name="Oval 13"/>
                <p:cNvSpPr/>
                <p:nvPr/>
              </p:nvSpPr>
              <p:spPr>
                <a:xfrm>
                  <a:off x="491900" y="121185"/>
                  <a:ext cx="822960" cy="826265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5" name="Group 14"/>
              <p:cNvGrpSpPr>
                <a:grpSpLocks noChangeAspect="1"/>
              </p:cNvGrpSpPr>
              <p:nvPr/>
            </p:nvGrpSpPr>
            <p:grpSpPr bwMode="auto">
              <a:xfrm>
                <a:off x="3976078" y="1486666"/>
                <a:ext cx="320043" cy="337245"/>
                <a:chOff x="1791" y="-1"/>
                <a:chExt cx="4093" cy="4313"/>
              </a:xfrm>
              <a:solidFill>
                <a:schemeClr val="bg1"/>
              </a:solidFill>
            </p:grpSpPr>
            <p:sp>
              <p:nvSpPr>
                <p:cNvPr id="36" name="Freeform 16"/>
                <p:cNvSpPr>
                  <a:spLocks/>
                </p:cNvSpPr>
                <p:nvPr/>
              </p:nvSpPr>
              <p:spPr bwMode="auto">
                <a:xfrm>
                  <a:off x="4830" y="2536"/>
                  <a:ext cx="723" cy="1063"/>
                </a:xfrm>
                <a:custGeom>
                  <a:avLst/>
                  <a:gdLst>
                    <a:gd name="T0" fmla="*/ 289 w 723"/>
                    <a:gd name="T1" fmla="*/ 0 h 1063"/>
                    <a:gd name="T2" fmla="*/ 601 w 723"/>
                    <a:gd name="T3" fmla="*/ 0 h 1063"/>
                    <a:gd name="T4" fmla="*/ 628 w 723"/>
                    <a:gd name="T5" fmla="*/ 4 h 1063"/>
                    <a:gd name="T6" fmla="*/ 655 w 723"/>
                    <a:gd name="T7" fmla="*/ 13 h 1063"/>
                    <a:gd name="T8" fmla="*/ 677 w 723"/>
                    <a:gd name="T9" fmla="*/ 27 h 1063"/>
                    <a:gd name="T10" fmla="*/ 696 w 723"/>
                    <a:gd name="T11" fmla="*/ 47 h 1063"/>
                    <a:gd name="T12" fmla="*/ 711 w 723"/>
                    <a:gd name="T13" fmla="*/ 69 h 1063"/>
                    <a:gd name="T14" fmla="*/ 719 w 723"/>
                    <a:gd name="T15" fmla="*/ 95 h 1063"/>
                    <a:gd name="T16" fmla="*/ 723 w 723"/>
                    <a:gd name="T17" fmla="*/ 123 h 1063"/>
                    <a:gd name="T18" fmla="*/ 721 w 723"/>
                    <a:gd name="T19" fmla="*/ 254 h 1063"/>
                    <a:gd name="T20" fmla="*/ 683 w 723"/>
                    <a:gd name="T21" fmla="*/ 254 h 1063"/>
                    <a:gd name="T22" fmla="*/ 644 w 723"/>
                    <a:gd name="T23" fmla="*/ 256 h 1063"/>
                    <a:gd name="T24" fmla="*/ 605 w 723"/>
                    <a:gd name="T25" fmla="*/ 265 h 1063"/>
                    <a:gd name="T26" fmla="*/ 568 w 723"/>
                    <a:gd name="T27" fmla="*/ 280 h 1063"/>
                    <a:gd name="T28" fmla="*/ 534 w 723"/>
                    <a:gd name="T29" fmla="*/ 299 h 1063"/>
                    <a:gd name="T30" fmla="*/ 503 w 723"/>
                    <a:gd name="T31" fmla="*/ 324 h 1063"/>
                    <a:gd name="T32" fmla="*/ 475 w 723"/>
                    <a:gd name="T33" fmla="*/ 353 h 1063"/>
                    <a:gd name="T34" fmla="*/ 452 w 723"/>
                    <a:gd name="T35" fmla="*/ 386 h 1063"/>
                    <a:gd name="T36" fmla="*/ 434 w 723"/>
                    <a:gd name="T37" fmla="*/ 421 h 1063"/>
                    <a:gd name="T38" fmla="*/ 423 w 723"/>
                    <a:gd name="T39" fmla="*/ 459 h 1063"/>
                    <a:gd name="T40" fmla="*/ 416 w 723"/>
                    <a:gd name="T41" fmla="*/ 500 h 1063"/>
                    <a:gd name="T42" fmla="*/ 408 w 723"/>
                    <a:gd name="T43" fmla="*/ 570 h 1063"/>
                    <a:gd name="T44" fmla="*/ 395 w 723"/>
                    <a:gd name="T45" fmla="*/ 636 h 1063"/>
                    <a:gd name="T46" fmla="*/ 378 w 723"/>
                    <a:gd name="T47" fmla="*/ 699 h 1063"/>
                    <a:gd name="T48" fmla="*/ 356 w 723"/>
                    <a:gd name="T49" fmla="*/ 756 h 1063"/>
                    <a:gd name="T50" fmla="*/ 330 w 723"/>
                    <a:gd name="T51" fmla="*/ 809 h 1063"/>
                    <a:gd name="T52" fmla="*/ 300 w 723"/>
                    <a:gd name="T53" fmla="*/ 857 h 1063"/>
                    <a:gd name="T54" fmla="*/ 266 w 723"/>
                    <a:gd name="T55" fmla="*/ 902 h 1063"/>
                    <a:gd name="T56" fmla="*/ 226 w 723"/>
                    <a:gd name="T57" fmla="*/ 941 h 1063"/>
                    <a:gd name="T58" fmla="*/ 183 w 723"/>
                    <a:gd name="T59" fmla="*/ 976 h 1063"/>
                    <a:gd name="T60" fmla="*/ 136 w 723"/>
                    <a:gd name="T61" fmla="*/ 1006 h 1063"/>
                    <a:gd name="T62" fmla="*/ 89 w 723"/>
                    <a:gd name="T63" fmla="*/ 1031 h 1063"/>
                    <a:gd name="T64" fmla="*/ 43 w 723"/>
                    <a:gd name="T65" fmla="*/ 1050 h 1063"/>
                    <a:gd name="T66" fmla="*/ 0 w 723"/>
                    <a:gd name="T67" fmla="*/ 1063 h 1063"/>
                    <a:gd name="T68" fmla="*/ 10 w 723"/>
                    <a:gd name="T69" fmla="*/ 1019 h 1063"/>
                    <a:gd name="T70" fmla="*/ 14 w 723"/>
                    <a:gd name="T71" fmla="*/ 975 h 1063"/>
                    <a:gd name="T72" fmla="*/ 15 w 723"/>
                    <a:gd name="T73" fmla="*/ 805 h 1063"/>
                    <a:gd name="T74" fmla="*/ 42 w 723"/>
                    <a:gd name="T75" fmla="*/ 776 h 1063"/>
                    <a:gd name="T76" fmla="*/ 66 w 723"/>
                    <a:gd name="T77" fmla="*/ 743 h 1063"/>
                    <a:gd name="T78" fmla="*/ 89 w 723"/>
                    <a:gd name="T79" fmla="*/ 708 h 1063"/>
                    <a:gd name="T80" fmla="*/ 108 w 723"/>
                    <a:gd name="T81" fmla="*/ 669 h 1063"/>
                    <a:gd name="T82" fmla="*/ 125 w 723"/>
                    <a:gd name="T83" fmla="*/ 625 h 1063"/>
                    <a:gd name="T84" fmla="*/ 140 w 723"/>
                    <a:gd name="T85" fmla="*/ 578 h 1063"/>
                    <a:gd name="T86" fmla="*/ 152 w 723"/>
                    <a:gd name="T87" fmla="*/ 526 h 1063"/>
                    <a:gd name="T88" fmla="*/ 159 w 723"/>
                    <a:gd name="T89" fmla="*/ 470 h 1063"/>
                    <a:gd name="T90" fmla="*/ 165 w 723"/>
                    <a:gd name="T91" fmla="*/ 409 h 1063"/>
                    <a:gd name="T92" fmla="*/ 165 w 723"/>
                    <a:gd name="T93" fmla="*/ 343 h 1063"/>
                    <a:gd name="T94" fmla="*/ 166 w 723"/>
                    <a:gd name="T95" fmla="*/ 121 h 1063"/>
                    <a:gd name="T96" fmla="*/ 170 w 723"/>
                    <a:gd name="T97" fmla="*/ 94 h 1063"/>
                    <a:gd name="T98" fmla="*/ 179 w 723"/>
                    <a:gd name="T99" fmla="*/ 68 h 1063"/>
                    <a:gd name="T100" fmla="*/ 193 w 723"/>
                    <a:gd name="T101" fmla="*/ 46 h 1063"/>
                    <a:gd name="T102" fmla="*/ 213 w 723"/>
                    <a:gd name="T103" fmla="*/ 27 h 1063"/>
                    <a:gd name="T104" fmla="*/ 235 w 723"/>
                    <a:gd name="T105" fmla="*/ 13 h 1063"/>
                    <a:gd name="T106" fmla="*/ 260 w 723"/>
                    <a:gd name="T107" fmla="*/ 4 h 1063"/>
                    <a:gd name="T108" fmla="*/ 289 w 723"/>
                    <a:gd name="T109" fmla="*/ 0 h 10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723" h="1063">
                      <a:moveTo>
                        <a:pt x="289" y="0"/>
                      </a:moveTo>
                      <a:lnTo>
                        <a:pt x="601" y="0"/>
                      </a:lnTo>
                      <a:lnTo>
                        <a:pt x="628" y="4"/>
                      </a:lnTo>
                      <a:lnTo>
                        <a:pt x="655" y="13"/>
                      </a:lnTo>
                      <a:lnTo>
                        <a:pt x="677" y="27"/>
                      </a:lnTo>
                      <a:lnTo>
                        <a:pt x="696" y="47"/>
                      </a:lnTo>
                      <a:lnTo>
                        <a:pt x="711" y="69"/>
                      </a:lnTo>
                      <a:lnTo>
                        <a:pt x="719" y="95"/>
                      </a:lnTo>
                      <a:lnTo>
                        <a:pt x="723" y="123"/>
                      </a:lnTo>
                      <a:lnTo>
                        <a:pt x="721" y="254"/>
                      </a:lnTo>
                      <a:lnTo>
                        <a:pt x="683" y="254"/>
                      </a:lnTo>
                      <a:lnTo>
                        <a:pt x="644" y="256"/>
                      </a:lnTo>
                      <a:lnTo>
                        <a:pt x="605" y="265"/>
                      </a:lnTo>
                      <a:lnTo>
                        <a:pt x="568" y="280"/>
                      </a:lnTo>
                      <a:lnTo>
                        <a:pt x="534" y="299"/>
                      </a:lnTo>
                      <a:lnTo>
                        <a:pt x="503" y="324"/>
                      </a:lnTo>
                      <a:lnTo>
                        <a:pt x="475" y="353"/>
                      </a:lnTo>
                      <a:lnTo>
                        <a:pt x="452" y="386"/>
                      </a:lnTo>
                      <a:lnTo>
                        <a:pt x="434" y="421"/>
                      </a:lnTo>
                      <a:lnTo>
                        <a:pt x="423" y="459"/>
                      </a:lnTo>
                      <a:lnTo>
                        <a:pt x="416" y="500"/>
                      </a:lnTo>
                      <a:lnTo>
                        <a:pt x="408" y="570"/>
                      </a:lnTo>
                      <a:lnTo>
                        <a:pt x="395" y="636"/>
                      </a:lnTo>
                      <a:lnTo>
                        <a:pt x="378" y="699"/>
                      </a:lnTo>
                      <a:lnTo>
                        <a:pt x="356" y="756"/>
                      </a:lnTo>
                      <a:lnTo>
                        <a:pt x="330" y="809"/>
                      </a:lnTo>
                      <a:lnTo>
                        <a:pt x="300" y="857"/>
                      </a:lnTo>
                      <a:lnTo>
                        <a:pt x="266" y="902"/>
                      </a:lnTo>
                      <a:lnTo>
                        <a:pt x="226" y="941"/>
                      </a:lnTo>
                      <a:lnTo>
                        <a:pt x="183" y="976"/>
                      </a:lnTo>
                      <a:lnTo>
                        <a:pt x="136" y="1006"/>
                      </a:lnTo>
                      <a:lnTo>
                        <a:pt x="89" y="1031"/>
                      </a:lnTo>
                      <a:lnTo>
                        <a:pt x="43" y="1050"/>
                      </a:lnTo>
                      <a:lnTo>
                        <a:pt x="0" y="1063"/>
                      </a:lnTo>
                      <a:lnTo>
                        <a:pt x="10" y="1019"/>
                      </a:lnTo>
                      <a:lnTo>
                        <a:pt x="14" y="975"/>
                      </a:lnTo>
                      <a:lnTo>
                        <a:pt x="15" y="805"/>
                      </a:lnTo>
                      <a:lnTo>
                        <a:pt x="42" y="776"/>
                      </a:lnTo>
                      <a:lnTo>
                        <a:pt x="66" y="743"/>
                      </a:lnTo>
                      <a:lnTo>
                        <a:pt x="89" y="708"/>
                      </a:lnTo>
                      <a:lnTo>
                        <a:pt x="108" y="669"/>
                      </a:lnTo>
                      <a:lnTo>
                        <a:pt x="125" y="625"/>
                      </a:lnTo>
                      <a:lnTo>
                        <a:pt x="140" y="578"/>
                      </a:lnTo>
                      <a:lnTo>
                        <a:pt x="152" y="526"/>
                      </a:lnTo>
                      <a:lnTo>
                        <a:pt x="159" y="470"/>
                      </a:lnTo>
                      <a:lnTo>
                        <a:pt x="165" y="409"/>
                      </a:lnTo>
                      <a:lnTo>
                        <a:pt x="165" y="343"/>
                      </a:lnTo>
                      <a:lnTo>
                        <a:pt x="166" y="121"/>
                      </a:lnTo>
                      <a:lnTo>
                        <a:pt x="170" y="94"/>
                      </a:lnTo>
                      <a:lnTo>
                        <a:pt x="179" y="68"/>
                      </a:lnTo>
                      <a:lnTo>
                        <a:pt x="193" y="46"/>
                      </a:lnTo>
                      <a:lnTo>
                        <a:pt x="213" y="27"/>
                      </a:lnTo>
                      <a:lnTo>
                        <a:pt x="235" y="13"/>
                      </a:lnTo>
                      <a:lnTo>
                        <a:pt x="260" y="4"/>
                      </a:lnTo>
                      <a:lnTo>
                        <a:pt x="289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" name="Freeform 17"/>
                <p:cNvSpPr>
                  <a:spLocks/>
                </p:cNvSpPr>
                <p:nvPr/>
              </p:nvSpPr>
              <p:spPr bwMode="auto">
                <a:xfrm>
                  <a:off x="2456" y="2854"/>
                  <a:ext cx="3428" cy="1458"/>
                </a:xfrm>
                <a:custGeom>
                  <a:avLst/>
                  <a:gdLst>
                    <a:gd name="T0" fmla="*/ 896 w 3428"/>
                    <a:gd name="T1" fmla="*/ 10 h 1458"/>
                    <a:gd name="T2" fmla="*/ 1121 w 3428"/>
                    <a:gd name="T3" fmla="*/ 55 h 1458"/>
                    <a:gd name="T4" fmla="*/ 1311 w 3428"/>
                    <a:gd name="T5" fmla="*/ 120 h 1458"/>
                    <a:gd name="T6" fmla="*/ 1457 w 3428"/>
                    <a:gd name="T7" fmla="*/ 187 h 1458"/>
                    <a:gd name="T8" fmla="*/ 1554 w 3428"/>
                    <a:gd name="T9" fmla="*/ 239 h 1458"/>
                    <a:gd name="T10" fmla="*/ 1647 w 3428"/>
                    <a:gd name="T11" fmla="*/ 259 h 1458"/>
                    <a:gd name="T12" fmla="*/ 2176 w 3428"/>
                    <a:gd name="T13" fmla="*/ 275 h 1458"/>
                    <a:gd name="T14" fmla="*/ 2231 w 3428"/>
                    <a:gd name="T15" fmla="*/ 331 h 1458"/>
                    <a:gd name="T16" fmla="*/ 2243 w 3428"/>
                    <a:gd name="T17" fmla="*/ 584 h 1458"/>
                    <a:gd name="T18" fmla="*/ 2230 w 3428"/>
                    <a:gd name="T19" fmla="*/ 709 h 1458"/>
                    <a:gd name="T20" fmla="*/ 2173 w 3428"/>
                    <a:gd name="T21" fmla="*/ 764 h 1458"/>
                    <a:gd name="T22" fmla="*/ 1163 w 3428"/>
                    <a:gd name="T23" fmla="*/ 776 h 1458"/>
                    <a:gd name="T24" fmla="*/ 1115 w 3428"/>
                    <a:gd name="T25" fmla="*/ 800 h 1458"/>
                    <a:gd name="T26" fmla="*/ 1104 w 3428"/>
                    <a:gd name="T27" fmla="*/ 852 h 1458"/>
                    <a:gd name="T28" fmla="*/ 1128 w 3428"/>
                    <a:gd name="T29" fmla="*/ 900 h 1458"/>
                    <a:gd name="T30" fmla="*/ 2224 w 3428"/>
                    <a:gd name="T31" fmla="*/ 912 h 1458"/>
                    <a:gd name="T32" fmla="*/ 2250 w 3428"/>
                    <a:gd name="T33" fmla="*/ 912 h 1458"/>
                    <a:gd name="T34" fmla="*/ 2309 w 3428"/>
                    <a:gd name="T35" fmla="*/ 907 h 1458"/>
                    <a:gd name="T36" fmla="*/ 2395 w 3428"/>
                    <a:gd name="T37" fmla="*/ 891 h 1458"/>
                    <a:gd name="T38" fmla="*/ 2494 w 3428"/>
                    <a:gd name="T39" fmla="*/ 859 h 1458"/>
                    <a:gd name="T40" fmla="*/ 2600 w 3428"/>
                    <a:gd name="T41" fmla="*/ 806 h 1458"/>
                    <a:gd name="T42" fmla="*/ 2706 w 3428"/>
                    <a:gd name="T43" fmla="*/ 725 h 1458"/>
                    <a:gd name="T44" fmla="*/ 2802 w 3428"/>
                    <a:gd name="T45" fmla="*/ 612 h 1458"/>
                    <a:gd name="T46" fmla="*/ 2878 w 3428"/>
                    <a:gd name="T47" fmla="*/ 463 h 1458"/>
                    <a:gd name="T48" fmla="*/ 2928 w 3428"/>
                    <a:gd name="T49" fmla="*/ 269 h 1458"/>
                    <a:gd name="T50" fmla="*/ 2957 w 3428"/>
                    <a:gd name="T51" fmla="*/ 137 h 1458"/>
                    <a:gd name="T52" fmla="*/ 3027 w 3428"/>
                    <a:gd name="T53" fmla="*/ 86 h 1458"/>
                    <a:gd name="T54" fmla="*/ 3309 w 3428"/>
                    <a:gd name="T55" fmla="*/ 84 h 1458"/>
                    <a:gd name="T56" fmla="*/ 3387 w 3428"/>
                    <a:gd name="T57" fmla="*/ 114 h 1458"/>
                    <a:gd name="T58" fmla="*/ 3428 w 3428"/>
                    <a:gd name="T59" fmla="*/ 184 h 1458"/>
                    <a:gd name="T60" fmla="*/ 3406 w 3428"/>
                    <a:gd name="T61" fmla="*/ 408 h 1458"/>
                    <a:gd name="T62" fmla="*/ 3340 w 3428"/>
                    <a:gd name="T63" fmla="*/ 660 h 1458"/>
                    <a:gd name="T64" fmla="*/ 3245 w 3428"/>
                    <a:gd name="T65" fmla="*/ 866 h 1458"/>
                    <a:gd name="T66" fmla="*/ 3127 w 3428"/>
                    <a:gd name="T67" fmla="*/ 1035 h 1458"/>
                    <a:gd name="T68" fmla="*/ 2993 w 3428"/>
                    <a:gd name="T69" fmla="*/ 1169 h 1458"/>
                    <a:gd name="T70" fmla="*/ 2853 w 3428"/>
                    <a:gd name="T71" fmla="*/ 1270 h 1458"/>
                    <a:gd name="T72" fmla="*/ 2713 w 3428"/>
                    <a:gd name="T73" fmla="*/ 1346 h 1458"/>
                    <a:gd name="T74" fmla="*/ 2581 w 3428"/>
                    <a:gd name="T75" fmla="*/ 1397 h 1458"/>
                    <a:gd name="T76" fmla="*/ 2465 w 3428"/>
                    <a:gd name="T77" fmla="*/ 1431 h 1458"/>
                    <a:gd name="T78" fmla="*/ 2372 w 3428"/>
                    <a:gd name="T79" fmla="*/ 1449 h 1458"/>
                    <a:gd name="T80" fmla="*/ 2311 w 3428"/>
                    <a:gd name="T81" fmla="*/ 1457 h 1458"/>
                    <a:gd name="T82" fmla="*/ 2288 w 3428"/>
                    <a:gd name="T83" fmla="*/ 1458 h 1458"/>
                    <a:gd name="T84" fmla="*/ 1531 w 3428"/>
                    <a:gd name="T85" fmla="*/ 1441 h 1458"/>
                    <a:gd name="T86" fmla="*/ 996 w 3428"/>
                    <a:gd name="T87" fmla="*/ 1369 h 1458"/>
                    <a:gd name="T88" fmla="*/ 600 w 3428"/>
                    <a:gd name="T89" fmla="*/ 1304 h 1458"/>
                    <a:gd name="T90" fmla="*/ 8 w 3428"/>
                    <a:gd name="T91" fmla="*/ 1274 h 1458"/>
                    <a:gd name="T92" fmla="*/ 7 w 3428"/>
                    <a:gd name="T93" fmla="*/ 163 h 1458"/>
                    <a:gd name="T94" fmla="*/ 249 w 3428"/>
                    <a:gd name="T95" fmla="*/ 94 h 1458"/>
                    <a:gd name="T96" fmla="*/ 494 w 3428"/>
                    <a:gd name="T97" fmla="*/ 21 h 1458"/>
                    <a:gd name="T98" fmla="*/ 730 w 3428"/>
                    <a:gd name="T99" fmla="*/ 0 h 14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3428" h="1458">
                      <a:moveTo>
                        <a:pt x="730" y="0"/>
                      </a:moveTo>
                      <a:lnTo>
                        <a:pt x="814" y="2"/>
                      </a:lnTo>
                      <a:lnTo>
                        <a:pt x="896" y="10"/>
                      </a:lnTo>
                      <a:lnTo>
                        <a:pt x="975" y="22"/>
                      </a:lnTo>
                      <a:lnTo>
                        <a:pt x="1049" y="36"/>
                      </a:lnTo>
                      <a:lnTo>
                        <a:pt x="1121" y="55"/>
                      </a:lnTo>
                      <a:lnTo>
                        <a:pt x="1189" y="76"/>
                      </a:lnTo>
                      <a:lnTo>
                        <a:pt x="1252" y="97"/>
                      </a:lnTo>
                      <a:lnTo>
                        <a:pt x="1311" y="120"/>
                      </a:lnTo>
                      <a:lnTo>
                        <a:pt x="1365" y="144"/>
                      </a:lnTo>
                      <a:lnTo>
                        <a:pt x="1415" y="166"/>
                      </a:lnTo>
                      <a:lnTo>
                        <a:pt x="1457" y="187"/>
                      </a:lnTo>
                      <a:lnTo>
                        <a:pt x="1493" y="208"/>
                      </a:lnTo>
                      <a:lnTo>
                        <a:pt x="1525" y="225"/>
                      </a:lnTo>
                      <a:lnTo>
                        <a:pt x="1554" y="239"/>
                      </a:lnTo>
                      <a:lnTo>
                        <a:pt x="1584" y="250"/>
                      </a:lnTo>
                      <a:lnTo>
                        <a:pt x="1615" y="256"/>
                      </a:lnTo>
                      <a:lnTo>
                        <a:pt x="1647" y="259"/>
                      </a:lnTo>
                      <a:lnTo>
                        <a:pt x="2122" y="262"/>
                      </a:lnTo>
                      <a:lnTo>
                        <a:pt x="2150" y="266"/>
                      </a:lnTo>
                      <a:lnTo>
                        <a:pt x="2176" y="275"/>
                      </a:lnTo>
                      <a:lnTo>
                        <a:pt x="2198" y="289"/>
                      </a:lnTo>
                      <a:lnTo>
                        <a:pt x="2216" y="307"/>
                      </a:lnTo>
                      <a:lnTo>
                        <a:pt x="2231" y="331"/>
                      </a:lnTo>
                      <a:lnTo>
                        <a:pt x="2240" y="356"/>
                      </a:lnTo>
                      <a:lnTo>
                        <a:pt x="2243" y="385"/>
                      </a:lnTo>
                      <a:lnTo>
                        <a:pt x="2243" y="584"/>
                      </a:lnTo>
                      <a:lnTo>
                        <a:pt x="2241" y="656"/>
                      </a:lnTo>
                      <a:lnTo>
                        <a:pt x="2239" y="683"/>
                      </a:lnTo>
                      <a:lnTo>
                        <a:pt x="2230" y="709"/>
                      </a:lnTo>
                      <a:lnTo>
                        <a:pt x="2214" y="732"/>
                      </a:lnTo>
                      <a:lnTo>
                        <a:pt x="2195" y="750"/>
                      </a:lnTo>
                      <a:lnTo>
                        <a:pt x="2173" y="764"/>
                      </a:lnTo>
                      <a:lnTo>
                        <a:pt x="2147" y="773"/>
                      </a:lnTo>
                      <a:lnTo>
                        <a:pt x="2119" y="777"/>
                      </a:lnTo>
                      <a:lnTo>
                        <a:pt x="1163" y="776"/>
                      </a:lnTo>
                      <a:lnTo>
                        <a:pt x="1144" y="779"/>
                      </a:lnTo>
                      <a:lnTo>
                        <a:pt x="1128" y="787"/>
                      </a:lnTo>
                      <a:lnTo>
                        <a:pt x="1115" y="800"/>
                      </a:lnTo>
                      <a:lnTo>
                        <a:pt x="1107" y="815"/>
                      </a:lnTo>
                      <a:lnTo>
                        <a:pt x="1104" y="834"/>
                      </a:lnTo>
                      <a:lnTo>
                        <a:pt x="1104" y="852"/>
                      </a:lnTo>
                      <a:lnTo>
                        <a:pt x="1107" y="872"/>
                      </a:lnTo>
                      <a:lnTo>
                        <a:pt x="1115" y="887"/>
                      </a:lnTo>
                      <a:lnTo>
                        <a:pt x="1128" y="900"/>
                      </a:lnTo>
                      <a:lnTo>
                        <a:pt x="1144" y="908"/>
                      </a:lnTo>
                      <a:lnTo>
                        <a:pt x="1163" y="911"/>
                      </a:lnTo>
                      <a:lnTo>
                        <a:pt x="2224" y="912"/>
                      </a:lnTo>
                      <a:lnTo>
                        <a:pt x="2230" y="912"/>
                      </a:lnTo>
                      <a:lnTo>
                        <a:pt x="2237" y="912"/>
                      </a:lnTo>
                      <a:lnTo>
                        <a:pt x="2250" y="912"/>
                      </a:lnTo>
                      <a:lnTo>
                        <a:pt x="2268" y="911"/>
                      </a:lnTo>
                      <a:lnTo>
                        <a:pt x="2287" y="910"/>
                      </a:lnTo>
                      <a:lnTo>
                        <a:pt x="2309" y="907"/>
                      </a:lnTo>
                      <a:lnTo>
                        <a:pt x="2336" y="903"/>
                      </a:lnTo>
                      <a:lnTo>
                        <a:pt x="2364" y="898"/>
                      </a:lnTo>
                      <a:lnTo>
                        <a:pt x="2395" y="891"/>
                      </a:lnTo>
                      <a:lnTo>
                        <a:pt x="2426" y="882"/>
                      </a:lnTo>
                      <a:lnTo>
                        <a:pt x="2459" y="872"/>
                      </a:lnTo>
                      <a:lnTo>
                        <a:pt x="2494" y="859"/>
                      </a:lnTo>
                      <a:lnTo>
                        <a:pt x="2529" y="844"/>
                      </a:lnTo>
                      <a:lnTo>
                        <a:pt x="2565" y="826"/>
                      </a:lnTo>
                      <a:lnTo>
                        <a:pt x="2600" y="806"/>
                      </a:lnTo>
                      <a:lnTo>
                        <a:pt x="2637" y="783"/>
                      </a:lnTo>
                      <a:lnTo>
                        <a:pt x="2672" y="755"/>
                      </a:lnTo>
                      <a:lnTo>
                        <a:pt x="2706" y="725"/>
                      </a:lnTo>
                      <a:lnTo>
                        <a:pt x="2740" y="692"/>
                      </a:lnTo>
                      <a:lnTo>
                        <a:pt x="2772" y="654"/>
                      </a:lnTo>
                      <a:lnTo>
                        <a:pt x="2802" y="612"/>
                      </a:lnTo>
                      <a:lnTo>
                        <a:pt x="2829" y="568"/>
                      </a:lnTo>
                      <a:lnTo>
                        <a:pt x="2856" y="517"/>
                      </a:lnTo>
                      <a:lnTo>
                        <a:pt x="2878" y="463"/>
                      </a:lnTo>
                      <a:lnTo>
                        <a:pt x="2899" y="403"/>
                      </a:lnTo>
                      <a:lnTo>
                        <a:pt x="2915" y="339"/>
                      </a:lnTo>
                      <a:lnTo>
                        <a:pt x="2928" y="269"/>
                      </a:lnTo>
                      <a:lnTo>
                        <a:pt x="2937" y="195"/>
                      </a:lnTo>
                      <a:lnTo>
                        <a:pt x="2943" y="163"/>
                      </a:lnTo>
                      <a:lnTo>
                        <a:pt x="2957" y="137"/>
                      </a:lnTo>
                      <a:lnTo>
                        <a:pt x="2976" y="115"/>
                      </a:lnTo>
                      <a:lnTo>
                        <a:pt x="3000" y="98"/>
                      </a:lnTo>
                      <a:lnTo>
                        <a:pt x="3027" y="86"/>
                      </a:lnTo>
                      <a:lnTo>
                        <a:pt x="3059" y="82"/>
                      </a:lnTo>
                      <a:lnTo>
                        <a:pt x="3095" y="82"/>
                      </a:lnTo>
                      <a:lnTo>
                        <a:pt x="3309" y="84"/>
                      </a:lnTo>
                      <a:lnTo>
                        <a:pt x="3339" y="88"/>
                      </a:lnTo>
                      <a:lnTo>
                        <a:pt x="3365" y="98"/>
                      </a:lnTo>
                      <a:lnTo>
                        <a:pt x="3387" y="114"/>
                      </a:lnTo>
                      <a:lnTo>
                        <a:pt x="3406" y="133"/>
                      </a:lnTo>
                      <a:lnTo>
                        <a:pt x="3420" y="158"/>
                      </a:lnTo>
                      <a:lnTo>
                        <a:pt x="3428" y="184"/>
                      </a:lnTo>
                      <a:lnTo>
                        <a:pt x="3428" y="215"/>
                      </a:lnTo>
                      <a:lnTo>
                        <a:pt x="3419" y="314"/>
                      </a:lnTo>
                      <a:lnTo>
                        <a:pt x="3406" y="408"/>
                      </a:lnTo>
                      <a:lnTo>
                        <a:pt x="3387" y="497"/>
                      </a:lnTo>
                      <a:lnTo>
                        <a:pt x="3367" y="581"/>
                      </a:lnTo>
                      <a:lnTo>
                        <a:pt x="3340" y="660"/>
                      </a:lnTo>
                      <a:lnTo>
                        <a:pt x="3311" y="733"/>
                      </a:lnTo>
                      <a:lnTo>
                        <a:pt x="3280" y="802"/>
                      </a:lnTo>
                      <a:lnTo>
                        <a:pt x="3245" y="866"/>
                      </a:lnTo>
                      <a:lnTo>
                        <a:pt x="3208" y="928"/>
                      </a:lnTo>
                      <a:lnTo>
                        <a:pt x="3169" y="983"/>
                      </a:lnTo>
                      <a:lnTo>
                        <a:pt x="3127" y="1035"/>
                      </a:lnTo>
                      <a:lnTo>
                        <a:pt x="3084" y="1084"/>
                      </a:lnTo>
                      <a:lnTo>
                        <a:pt x="3039" y="1128"/>
                      </a:lnTo>
                      <a:lnTo>
                        <a:pt x="2993" y="1169"/>
                      </a:lnTo>
                      <a:lnTo>
                        <a:pt x="2947" y="1205"/>
                      </a:lnTo>
                      <a:lnTo>
                        <a:pt x="2900" y="1240"/>
                      </a:lnTo>
                      <a:lnTo>
                        <a:pt x="2853" y="1270"/>
                      </a:lnTo>
                      <a:lnTo>
                        <a:pt x="2806" y="1298"/>
                      </a:lnTo>
                      <a:lnTo>
                        <a:pt x="2759" y="1323"/>
                      </a:lnTo>
                      <a:lnTo>
                        <a:pt x="2713" y="1346"/>
                      </a:lnTo>
                      <a:lnTo>
                        <a:pt x="2667" y="1365"/>
                      </a:lnTo>
                      <a:lnTo>
                        <a:pt x="2624" y="1382"/>
                      </a:lnTo>
                      <a:lnTo>
                        <a:pt x="2581" y="1397"/>
                      </a:lnTo>
                      <a:lnTo>
                        <a:pt x="2540" y="1410"/>
                      </a:lnTo>
                      <a:lnTo>
                        <a:pt x="2501" y="1421"/>
                      </a:lnTo>
                      <a:lnTo>
                        <a:pt x="2465" y="1431"/>
                      </a:lnTo>
                      <a:lnTo>
                        <a:pt x="2431" y="1437"/>
                      </a:lnTo>
                      <a:lnTo>
                        <a:pt x="2400" y="1444"/>
                      </a:lnTo>
                      <a:lnTo>
                        <a:pt x="2372" y="1449"/>
                      </a:lnTo>
                      <a:lnTo>
                        <a:pt x="2347" y="1453"/>
                      </a:lnTo>
                      <a:lnTo>
                        <a:pt x="2328" y="1456"/>
                      </a:lnTo>
                      <a:lnTo>
                        <a:pt x="2311" y="1457"/>
                      </a:lnTo>
                      <a:lnTo>
                        <a:pt x="2299" y="1458"/>
                      </a:lnTo>
                      <a:lnTo>
                        <a:pt x="2291" y="1458"/>
                      </a:lnTo>
                      <a:lnTo>
                        <a:pt x="2288" y="1458"/>
                      </a:lnTo>
                      <a:lnTo>
                        <a:pt x="1892" y="1456"/>
                      </a:lnTo>
                      <a:lnTo>
                        <a:pt x="1711" y="1452"/>
                      </a:lnTo>
                      <a:lnTo>
                        <a:pt x="1531" y="1441"/>
                      </a:lnTo>
                      <a:lnTo>
                        <a:pt x="1352" y="1424"/>
                      </a:lnTo>
                      <a:lnTo>
                        <a:pt x="1172" y="1399"/>
                      </a:lnTo>
                      <a:lnTo>
                        <a:pt x="996" y="1369"/>
                      </a:lnTo>
                      <a:lnTo>
                        <a:pt x="735" y="1319"/>
                      </a:lnTo>
                      <a:lnTo>
                        <a:pt x="668" y="1309"/>
                      </a:lnTo>
                      <a:lnTo>
                        <a:pt x="600" y="1304"/>
                      </a:lnTo>
                      <a:lnTo>
                        <a:pt x="533" y="1301"/>
                      </a:lnTo>
                      <a:lnTo>
                        <a:pt x="3" y="1301"/>
                      </a:lnTo>
                      <a:lnTo>
                        <a:pt x="8" y="1274"/>
                      </a:lnTo>
                      <a:lnTo>
                        <a:pt x="9" y="1245"/>
                      </a:lnTo>
                      <a:lnTo>
                        <a:pt x="8" y="196"/>
                      </a:lnTo>
                      <a:lnTo>
                        <a:pt x="7" y="163"/>
                      </a:lnTo>
                      <a:lnTo>
                        <a:pt x="0" y="133"/>
                      </a:lnTo>
                      <a:lnTo>
                        <a:pt x="165" y="132"/>
                      </a:lnTo>
                      <a:lnTo>
                        <a:pt x="249" y="94"/>
                      </a:lnTo>
                      <a:lnTo>
                        <a:pt x="332" y="64"/>
                      </a:lnTo>
                      <a:lnTo>
                        <a:pt x="413" y="39"/>
                      </a:lnTo>
                      <a:lnTo>
                        <a:pt x="494" y="21"/>
                      </a:lnTo>
                      <a:lnTo>
                        <a:pt x="574" y="9"/>
                      </a:lnTo>
                      <a:lnTo>
                        <a:pt x="652" y="2"/>
                      </a:lnTo>
                      <a:lnTo>
                        <a:pt x="73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" name="Freeform 18"/>
                <p:cNvSpPr>
                  <a:spLocks/>
                </p:cNvSpPr>
                <p:nvPr/>
              </p:nvSpPr>
              <p:spPr bwMode="auto">
                <a:xfrm>
                  <a:off x="1791" y="2927"/>
                  <a:ext cx="528" cy="1294"/>
                </a:xfrm>
                <a:custGeom>
                  <a:avLst/>
                  <a:gdLst>
                    <a:gd name="T0" fmla="*/ 122 w 528"/>
                    <a:gd name="T1" fmla="*/ 0 h 1294"/>
                    <a:gd name="T2" fmla="*/ 406 w 528"/>
                    <a:gd name="T3" fmla="*/ 0 h 1294"/>
                    <a:gd name="T4" fmla="*/ 427 w 528"/>
                    <a:gd name="T5" fmla="*/ 3 h 1294"/>
                    <a:gd name="T6" fmla="*/ 453 w 528"/>
                    <a:gd name="T7" fmla="*/ 11 h 1294"/>
                    <a:gd name="T8" fmla="*/ 475 w 528"/>
                    <a:gd name="T9" fmla="*/ 22 h 1294"/>
                    <a:gd name="T10" fmla="*/ 495 w 528"/>
                    <a:gd name="T11" fmla="*/ 39 h 1294"/>
                    <a:gd name="T12" fmla="*/ 511 w 528"/>
                    <a:gd name="T13" fmla="*/ 60 h 1294"/>
                    <a:gd name="T14" fmla="*/ 520 w 528"/>
                    <a:gd name="T15" fmla="*/ 80 h 1294"/>
                    <a:gd name="T16" fmla="*/ 526 w 528"/>
                    <a:gd name="T17" fmla="*/ 101 h 1294"/>
                    <a:gd name="T18" fmla="*/ 528 w 528"/>
                    <a:gd name="T19" fmla="*/ 122 h 1294"/>
                    <a:gd name="T20" fmla="*/ 528 w 528"/>
                    <a:gd name="T21" fmla="*/ 1172 h 1294"/>
                    <a:gd name="T22" fmla="*/ 525 w 528"/>
                    <a:gd name="T23" fmla="*/ 1201 h 1294"/>
                    <a:gd name="T24" fmla="*/ 514 w 528"/>
                    <a:gd name="T25" fmla="*/ 1227 h 1294"/>
                    <a:gd name="T26" fmla="*/ 500 w 528"/>
                    <a:gd name="T27" fmla="*/ 1250 h 1294"/>
                    <a:gd name="T28" fmla="*/ 480 w 528"/>
                    <a:gd name="T29" fmla="*/ 1269 h 1294"/>
                    <a:gd name="T30" fmla="*/ 457 w 528"/>
                    <a:gd name="T31" fmla="*/ 1283 h 1294"/>
                    <a:gd name="T32" fmla="*/ 431 w 528"/>
                    <a:gd name="T33" fmla="*/ 1291 h 1294"/>
                    <a:gd name="T34" fmla="*/ 406 w 528"/>
                    <a:gd name="T35" fmla="*/ 1294 h 1294"/>
                    <a:gd name="T36" fmla="*/ 123 w 528"/>
                    <a:gd name="T37" fmla="*/ 1294 h 1294"/>
                    <a:gd name="T38" fmla="*/ 95 w 528"/>
                    <a:gd name="T39" fmla="*/ 1291 h 1294"/>
                    <a:gd name="T40" fmla="*/ 69 w 528"/>
                    <a:gd name="T41" fmla="*/ 1282 h 1294"/>
                    <a:gd name="T42" fmla="*/ 47 w 528"/>
                    <a:gd name="T43" fmla="*/ 1267 h 1294"/>
                    <a:gd name="T44" fmla="*/ 27 w 528"/>
                    <a:gd name="T45" fmla="*/ 1248 h 1294"/>
                    <a:gd name="T46" fmla="*/ 13 w 528"/>
                    <a:gd name="T47" fmla="*/ 1225 h 1294"/>
                    <a:gd name="T48" fmla="*/ 4 w 528"/>
                    <a:gd name="T49" fmla="*/ 1199 h 1294"/>
                    <a:gd name="T50" fmla="*/ 1 w 528"/>
                    <a:gd name="T51" fmla="*/ 1172 h 1294"/>
                    <a:gd name="T52" fmla="*/ 0 w 528"/>
                    <a:gd name="T53" fmla="*/ 123 h 1294"/>
                    <a:gd name="T54" fmla="*/ 4 w 528"/>
                    <a:gd name="T55" fmla="*/ 94 h 1294"/>
                    <a:gd name="T56" fmla="*/ 13 w 528"/>
                    <a:gd name="T57" fmla="*/ 70 h 1294"/>
                    <a:gd name="T58" fmla="*/ 27 w 528"/>
                    <a:gd name="T59" fmla="*/ 46 h 1294"/>
                    <a:gd name="T60" fmla="*/ 46 w 528"/>
                    <a:gd name="T61" fmla="*/ 28 h 1294"/>
                    <a:gd name="T62" fmla="*/ 68 w 528"/>
                    <a:gd name="T63" fmla="*/ 13 h 1294"/>
                    <a:gd name="T64" fmla="*/ 94 w 528"/>
                    <a:gd name="T65" fmla="*/ 4 h 1294"/>
                    <a:gd name="T66" fmla="*/ 122 w 528"/>
                    <a:gd name="T67" fmla="*/ 0 h 12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528" h="1294">
                      <a:moveTo>
                        <a:pt x="122" y="0"/>
                      </a:moveTo>
                      <a:lnTo>
                        <a:pt x="406" y="0"/>
                      </a:lnTo>
                      <a:lnTo>
                        <a:pt x="427" y="3"/>
                      </a:lnTo>
                      <a:lnTo>
                        <a:pt x="453" y="11"/>
                      </a:lnTo>
                      <a:lnTo>
                        <a:pt x="475" y="22"/>
                      </a:lnTo>
                      <a:lnTo>
                        <a:pt x="495" y="39"/>
                      </a:lnTo>
                      <a:lnTo>
                        <a:pt x="511" y="60"/>
                      </a:lnTo>
                      <a:lnTo>
                        <a:pt x="520" y="80"/>
                      </a:lnTo>
                      <a:lnTo>
                        <a:pt x="526" y="101"/>
                      </a:lnTo>
                      <a:lnTo>
                        <a:pt x="528" y="122"/>
                      </a:lnTo>
                      <a:lnTo>
                        <a:pt x="528" y="1172"/>
                      </a:lnTo>
                      <a:lnTo>
                        <a:pt x="525" y="1201"/>
                      </a:lnTo>
                      <a:lnTo>
                        <a:pt x="514" y="1227"/>
                      </a:lnTo>
                      <a:lnTo>
                        <a:pt x="500" y="1250"/>
                      </a:lnTo>
                      <a:lnTo>
                        <a:pt x="480" y="1269"/>
                      </a:lnTo>
                      <a:lnTo>
                        <a:pt x="457" y="1283"/>
                      </a:lnTo>
                      <a:lnTo>
                        <a:pt x="431" y="1291"/>
                      </a:lnTo>
                      <a:lnTo>
                        <a:pt x="406" y="1294"/>
                      </a:lnTo>
                      <a:lnTo>
                        <a:pt x="123" y="1294"/>
                      </a:lnTo>
                      <a:lnTo>
                        <a:pt x="95" y="1291"/>
                      </a:lnTo>
                      <a:lnTo>
                        <a:pt x="69" y="1282"/>
                      </a:lnTo>
                      <a:lnTo>
                        <a:pt x="47" y="1267"/>
                      </a:lnTo>
                      <a:lnTo>
                        <a:pt x="27" y="1248"/>
                      </a:lnTo>
                      <a:lnTo>
                        <a:pt x="13" y="1225"/>
                      </a:lnTo>
                      <a:lnTo>
                        <a:pt x="4" y="1199"/>
                      </a:lnTo>
                      <a:lnTo>
                        <a:pt x="1" y="1172"/>
                      </a:lnTo>
                      <a:lnTo>
                        <a:pt x="0" y="123"/>
                      </a:lnTo>
                      <a:lnTo>
                        <a:pt x="4" y="94"/>
                      </a:lnTo>
                      <a:lnTo>
                        <a:pt x="13" y="70"/>
                      </a:lnTo>
                      <a:lnTo>
                        <a:pt x="27" y="46"/>
                      </a:lnTo>
                      <a:lnTo>
                        <a:pt x="46" y="28"/>
                      </a:lnTo>
                      <a:lnTo>
                        <a:pt x="68" y="13"/>
                      </a:lnTo>
                      <a:lnTo>
                        <a:pt x="94" y="4"/>
                      </a:lnTo>
                      <a:lnTo>
                        <a:pt x="122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9" name="Freeform 19"/>
                <p:cNvSpPr>
                  <a:spLocks/>
                </p:cNvSpPr>
                <p:nvPr/>
              </p:nvSpPr>
              <p:spPr bwMode="auto">
                <a:xfrm>
                  <a:off x="2503" y="-1"/>
                  <a:ext cx="2551" cy="2601"/>
                </a:xfrm>
                <a:custGeom>
                  <a:avLst/>
                  <a:gdLst>
                    <a:gd name="T0" fmla="*/ 2032 w 2551"/>
                    <a:gd name="T1" fmla="*/ 0 h 2601"/>
                    <a:gd name="T2" fmla="*/ 2096 w 2551"/>
                    <a:gd name="T3" fmla="*/ 15 h 2601"/>
                    <a:gd name="T4" fmla="*/ 2146 w 2551"/>
                    <a:gd name="T5" fmla="*/ 55 h 2601"/>
                    <a:gd name="T6" fmla="*/ 2175 w 2551"/>
                    <a:gd name="T7" fmla="*/ 112 h 2601"/>
                    <a:gd name="T8" fmla="*/ 2179 w 2551"/>
                    <a:gd name="T9" fmla="*/ 902 h 2601"/>
                    <a:gd name="T10" fmla="*/ 2538 w 2551"/>
                    <a:gd name="T11" fmla="*/ 1266 h 2601"/>
                    <a:gd name="T12" fmla="*/ 2551 w 2551"/>
                    <a:gd name="T13" fmla="*/ 1309 h 2601"/>
                    <a:gd name="T14" fmla="*/ 2543 w 2551"/>
                    <a:gd name="T15" fmla="*/ 1352 h 2601"/>
                    <a:gd name="T16" fmla="*/ 2518 w 2551"/>
                    <a:gd name="T17" fmla="*/ 1389 h 2601"/>
                    <a:gd name="T18" fmla="*/ 2477 w 2551"/>
                    <a:gd name="T19" fmla="*/ 1410 h 2601"/>
                    <a:gd name="T20" fmla="*/ 2295 w 2551"/>
                    <a:gd name="T21" fmla="*/ 1412 h 2601"/>
                    <a:gd name="T22" fmla="*/ 2241 w 2551"/>
                    <a:gd name="T23" fmla="*/ 1425 h 2601"/>
                    <a:gd name="T24" fmla="*/ 2200 w 2551"/>
                    <a:gd name="T25" fmla="*/ 1458 h 2601"/>
                    <a:gd name="T26" fmla="*/ 2176 w 2551"/>
                    <a:gd name="T27" fmla="*/ 1506 h 2601"/>
                    <a:gd name="T28" fmla="*/ 2173 w 2551"/>
                    <a:gd name="T29" fmla="*/ 2479 h 2601"/>
                    <a:gd name="T30" fmla="*/ 2160 w 2551"/>
                    <a:gd name="T31" fmla="*/ 2533 h 2601"/>
                    <a:gd name="T32" fmla="*/ 2128 w 2551"/>
                    <a:gd name="T33" fmla="*/ 2575 h 2601"/>
                    <a:gd name="T34" fmla="*/ 2079 w 2551"/>
                    <a:gd name="T35" fmla="*/ 2598 h 2601"/>
                    <a:gd name="T36" fmla="*/ 1791 w 2551"/>
                    <a:gd name="T37" fmla="*/ 2601 h 2601"/>
                    <a:gd name="T38" fmla="*/ 1737 w 2551"/>
                    <a:gd name="T39" fmla="*/ 2589 h 2601"/>
                    <a:gd name="T40" fmla="*/ 1695 w 2551"/>
                    <a:gd name="T41" fmla="*/ 2555 h 2601"/>
                    <a:gd name="T42" fmla="*/ 1672 w 2551"/>
                    <a:gd name="T43" fmla="*/ 2507 h 2601"/>
                    <a:gd name="T44" fmla="*/ 1669 w 2551"/>
                    <a:gd name="T45" fmla="*/ 2059 h 2601"/>
                    <a:gd name="T46" fmla="*/ 1656 w 2551"/>
                    <a:gd name="T47" fmla="*/ 2005 h 2601"/>
                    <a:gd name="T48" fmla="*/ 1623 w 2551"/>
                    <a:gd name="T49" fmla="*/ 1963 h 2601"/>
                    <a:gd name="T50" fmla="*/ 1575 w 2551"/>
                    <a:gd name="T51" fmla="*/ 1940 h 2601"/>
                    <a:gd name="T52" fmla="*/ 1005 w 2551"/>
                    <a:gd name="T53" fmla="*/ 1937 h 2601"/>
                    <a:gd name="T54" fmla="*/ 951 w 2551"/>
                    <a:gd name="T55" fmla="*/ 1949 h 2601"/>
                    <a:gd name="T56" fmla="*/ 909 w 2551"/>
                    <a:gd name="T57" fmla="*/ 1983 h 2601"/>
                    <a:gd name="T58" fmla="*/ 886 w 2551"/>
                    <a:gd name="T59" fmla="*/ 2031 h 2601"/>
                    <a:gd name="T60" fmla="*/ 882 w 2551"/>
                    <a:gd name="T61" fmla="*/ 2479 h 2601"/>
                    <a:gd name="T62" fmla="*/ 870 w 2551"/>
                    <a:gd name="T63" fmla="*/ 2533 h 2601"/>
                    <a:gd name="T64" fmla="*/ 836 w 2551"/>
                    <a:gd name="T65" fmla="*/ 2573 h 2601"/>
                    <a:gd name="T66" fmla="*/ 788 w 2551"/>
                    <a:gd name="T67" fmla="*/ 2597 h 2601"/>
                    <a:gd name="T68" fmla="*/ 499 w 2551"/>
                    <a:gd name="T69" fmla="*/ 2601 h 2601"/>
                    <a:gd name="T70" fmla="*/ 446 w 2551"/>
                    <a:gd name="T71" fmla="*/ 2588 h 2601"/>
                    <a:gd name="T72" fmla="*/ 405 w 2551"/>
                    <a:gd name="T73" fmla="*/ 2555 h 2601"/>
                    <a:gd name="T74" fmla="*/ 381 w 2551"/>
                    <a:gd name="T75" fmla="*/ 2507 h 2601"/>
                    <a:gd name="T76" fmla="*/ 378 w 2551"/>
                    <a:gd name="T77" fmla="*/ 1534 h 2601"/>
                    <a:gd name="T78" fmla="*/ 366 w 2551"/>
                    <a:gd name="T79" fmla="*/ 1480 h 2601"/>
                    <a:gd name="T80" fmla="*/ 332 w 2551"/>
                    <a:gd name="T81" fmla="*/ 1438 h 2601"/>
                    <a:gd name="T82" fmla="*/ 283 w 2551"/>
                    <a:gd name="T83" fmla="*/ 1415 h 2601"/>
                    <a:gd name="T84" fmla="*/ 97 w 2551"/>
                    <a:gd name="T85" fmla="*/ 1412 h 2601"/>
                    <a:gd name="T86" fmla="*/ 51 w 2551"/>
                    <a:gd name="T87" fmla="*/ 1400 h 2601"/>
                    <a:gd name="T88" fmla="*/ 19 w 2551"/>
                    <a:gd name="T89" fmla="*/ 1372 h 2601"/>
                    <a:gd name="T90" fmla="*/ 2 w 2551"/>
                    <a:gd name="T91" fmla="*/ 1331 h 2601"/>
                    <a:gd name="T92" fmla="*/ 4 w 2551"/>
                    <a:gd name="T93" fmla="*/ 1287 h 2601"/>
                    <a:gd name="T94" fmla="*/ 29 w 2551"/>
                    <a:gd name="T95" fmla="*/ 1246 h 2601"/>
                    <a:gd name="T96" fmla="*/ 1211 w 2551"/>
                    <a:gd name="T97" fmla="*/ 69 h 2601"/>
                    <a:gd name="T98" fmla="*/ 1262 w 2551"/>
                    <a:gd name="T99" fmla="*/ 51 h 2601"/>
                    <a:gd name="T100" fmla="*/ 1315 w 2551"/>
                    <a:gd name="T101" fmla="*/ 57 h 2601"/>
                    <a:gd name="T102" fmla="*/ 1361 w 2551"/>
                    <a:gd name="T103" fmla="*/ 86 h 2601"/>
                    <a:gd name="T104" fmla="*/ 1707 w 2551"/>
                    <a:gd name="T105" fmla="*/ 146 h 2601"/>
                    <a:gd name="T106" fmla="*/ 1721 w 2551"/>
                    <a:gd name="T107" fmla="*/ 82 h 2601"/>
                    <a:gd name="T108" fmla="*/ 1762 w 2551"/>
                    <a:gd name="T109" fmla="*/ 32 h 2601"/>
                    <a:gd name="T110" fmla="*/ 1820 w 2551"/>
                    <a:gd name="T111" fmla="*/ 4 h 26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2551" h="2601">
                      <a:moveTo>
                        <a:pt x="1854" y="0"/>
                      </a:moveTo>
                      <a:lnTo>
                        <a:pt x="2032" y="0"/>
                      </a:lnTo>
                      <a:lnTo>
                        <a:pt x="2065" y="4"/>
                      </a:lnTo>
                      <a:lnTo>
                        <a:pt x="2096" y="15"/>
                      </a:lnTo>
                      <a:lnTo>
                        <a:pt x="2124" y="32"/>
                      </a:lnTo>
                      <a:lnTo>
                        <a:pt x="2146" y="55"/>
                      </a:lnTo>
                      <a:lnTo>
                        <a:pt x="2163" y="82"/>
                      </a:lnTo>
                      <a:lnTo>
                        <a:pt x="2175" y="112"/>
                      </a:lnTo>
                      <a:lnTo>
                        <a:pt x="2179" y="146"/>
                      </a:lnTo>
                      <a:lnTo>
                        <a:pt x="2179" y="902"/>
                      </a:lnTo>
                      <a:lnTo>
                        <a:pt x="2522" y="1246"/>
                      </a:lnTo>
                      <a:lnTo>
                        <a:pt x="2538" y="1266"/>
                      </a:lnTo>
                      <a:lnTo>
                        <a:pt x="2547" y="1287"/>
                      </a:lnTo>
                      <a:lnTo>
                        <a:pt x="2551" y="1309"/>
                      </a:lnTo>
                      <a:lnTo>
                        <a:pt x="2549" y="1331"/>
                      </a:lnTo>
                      <a:lnTo>
                        <a:pt x="2543" y="1352"/>
                      </a:lnTo>
                      <a:lnTo>
                        <a:pt x="2532" y="1372"/>
                      </a:lnTo>
                      <a:lnTo>
                        <a:pt x="2518" y="1389"/>
                      </a:lnTo>
                      <a:lnTo>
                        <a:pt x="2500" y="1402"/>
                      </a:lnTo>
                      <a:lnTo>
                        <a:pt x="2477" y="1410"/>
                      </a:lnTo>
                      <a:lnTo>
                        <a:pt x="2452" y="1412"/>
                      </a:lnTo>
                      <a:lnTo>
                        <a:pt x="2295" y="1412"/>
                      </a:lnTo>
                      <a:lnTo>
                        <a:pt x="2268" y="1416"/>
                      </a:lnTo>
                      <a:lnTo>
                        <a:pt x="2241" y="1425"/>
                      </a:lnTo>
                      <a:lnTo>
                        <a:pt x="2219" y="1440"/>
                      </a:lnTo>
                      <a:lnTo>
                        <a:pt x="2200" y="1458"/>
                      </a:lnTo>
                      <a:lnTo>
                        <a:pt x="2185" y="1482"/>
                      </a:lnTo>
                      <a:lnTo>
                        <a:pt x="2176" y="1506"/>
                      </a:lnTo>
                      <a:lnTo>
                        <a:pt x="2173" y="1535"/>
                      </a:lnTo>
                      <a:lnTo>
                        <a:pt x="2173" y="2479"/>
                      </a:lnTo>
                      <a:lnTo>
                        <a:pt x="2169" y="2507"/>
                      </a:lnTo>
                      <a:lnTo>
                        <a:pt x="2160" y="2533"/>
                      </a:lnTo>
                      <a:lnTo>
                        <a:pt x="2146" y="2555"/>
                      </a:lnTo>
                      <a:lnTo>
                        <a:pt x="2128" y="2575"/>
                      </a:lnTo>
                      <a:lnTo>
                        <a:pt x="2105" y="2589"/>
                      </a:lnTo>
                      <a:lnTo>
                        <a:pt x="2079" y="2598"/>
                      </a:lnTo>
                      <a:lnTo>
                        <a:pt x="2052" y="2601"/>
                      </a:lnTo>
                      <a:lnTo>
                        <a:pt x="1791" y="2601"/>
                      </a:lnTo>
                      <a:lnTo>
                        <a:pt x="1763" y="2598"/>
                      </a:lnTo>
                      <a:lnTo>
                        <a:pt x="1737" y="2589"/>
                      </a:lnTo>
                      <a:lnTo>
                        <a:pt x="1715" y="2575"/>
                      </a:lnTo>
                      <a:lnTo>
                        <a:pt x="1695" y="2555"/>
                      </a:lnTo>
                      <a:lnTo>
                        <a:pt x="1681" y="2533"/>
                      </a:lnTo>
                      <a:lnTo>
                        <a:pt x="1672" y="2507"/>
                      </a:lnTo>
                      <a:lnTo>
                        <a:pt x="1669" y="2479"/>
                      </a:lnTo>
                      <a:lnTo>
                        <a:pt x="1669" y="2059"/>
                      </a:lnTo>
                      <a:lnTo>
                        <a:pt x="1665" y="2031"/>
                      </a:lnTo>
                      <a:lnTo>
                        <a:pt x="1656" y="2005"/>
                      </a:lnTo>
                      <a:lnTo>
                        <a:pt x="1642" y="1983"/>
                      </a:lnTo>
                      <a:lnTo>
                        <a:pt x="1623" y="1963"/>
                      </a:lnTo>
                      <a:lnTo>
                        <a:pt x="1600" y="1949"/>
                      </a:lnTo>
                      <a:lnTo>
                        <a:pt x="1575" y="1940"/>
                      </a:lnTo>
                      <a:lnTo>
                        <a:pt x="1546" y="1937"/>
                      </a:lnTo>
                      <a:lnTo>
                        <a:pt x="1005" y="1937"/>
                      </a:lnTo>
                      <a:lnTo>
                        <a:pt x="976" y="1940"/>
                      </a:lnTo>
                      <a:lnTo>
                        <a:pt x="951" y="1949"/>
                      </a:lnTo>
                      <a:lnTo>
                        <a:pt x="928" y="1963"/>
                      </a:lnTo>
                      <a:lnTo>
                        <a:pt x="909" y="1983"/>
                      </a:lnTo>
                      <a:lnTo>
                        <a:pt x="895" y="2005"/>
                      </a:lnTo>
                      <a:lnTo>
                        <a:pt x="886" y="2031"/>
                      </a:lnTo>
                      <a:lnTo>
                        <a:pt x="882" y="2059"/>
                      </a:lnTo>
                      <a:lnTo>
                        <a:pt x="882" y="2479"/>
                      </a:lnTo>
                      <a:lnTo>
                        <a:pt x="879" y="2507"/>
                      </a:lnTo>
                      <a:lnTo>
                        <a:pt x="870" y="2533"/>
                      </a:lnTo>
                      <a:lnTo>
                        <a:pt x="856" y="2555"/>
                      </a:lnTo>
                      <a:lnTo>
                        <a:pt x="836" y="2573"/>
                      </a:lnTo>
                      <a:lnTo>
                        <a:pt x="814" y="2588"/>
                      </a:lnTo>
                      <a:lnTo>
                        <a:pt x="788" y="2597"/>
                      </a:lnTo>
                      <a:lnTo>
                        <a:pt x="760" y="2601"/>
                      </a:lnTo>
                      <a:lnTo>
                        <a:pt x="499" y="2601"/>
                      </a:lnTo>
                      <a:lnTo>
                        <a:pt x="472" y="2597"/>
                      </a:lnTo>
                      <a:lnTo>
                        <a:pt x="446" y="2588"/>
                      </a:lnTo>
                      <a:lnTo>
                        <a:pt x="423" y="2573"/>
                      </a:lnTo>
                      <a:lnTo>
                        <a:pt x="405" y="2555"/>
                      </a:lnTo>
                      <a:lnTo>
                        <a:pt x="391" y="2533"/>
                      </a:lnTo>
                      <a:lnTo>
                        <a:pt x="381" y="2507"/>
                      </a:lnTo>
                      <a:lnTo>
                        <a:pt x="378" y="2479"/>
                      </a:lnTo>
                      <a:lnTo>
                        <a:pt x="378" y="1534"/>
                      </a:lnTo>
                      <a:lnTo>
                        <a:pt x="375" y="1506"/>
                      </a:lnTo>
                      <a:lnTo>
                        <a:pt x="366" y="1480"/>
                      </a:lnTo>
                      <a:lnTo>
                        <a:pt x="351" y="1458"/>
                      </a:lnTo>
                      <a:lnTo>
                        <a:pt x="332" y="1438"/>
                      </a:lnTo>
                      <a:lnTo>
                        <a:pt x="309" y="1424"/>
                      </a:lnTo>
                      <a:lnTo>
                        <a:pt x="283" y="1415"/>
                      </a:lnTo>
                      <a:lnTo>
                        <a:pt x="256" y="1412"/>
                      </a:lnTo>
                      <a:lnTo>
                        <a:pt x="97" y="1412"/>
                      </a:lnTo>
                      <a:lnTo>
                        <a:pt x="74" y="1410"/>
                      </a:lnTo>
                      <a:lnTo>
                        <a:pt x="51" y="1400"/>
                      </a:lnTo>
                      <a:lnTo>
                        <a:pt x="33" y="1387"/>
                      </a:lnTo>
                      <a:lnTo>
                        <a:pt x="19" y="1372"/>
                      </a:lnTo>
                      <a:lnTo>
                        <a:pt x="8" y="1352"/>
                      </a:lnTo>
                      <a:lnTo>
                        <a:pt x="2" y="1331"/>
                      </a:lnTo>
                      <a:lnTo>
                        <a:pt x="0" y="1309"/>
                      </a:lnTo>
                      <a:lnTo>
                        <a:pt x="4" y="1287"/>
                      </a:lnTo>
                      <a:lnTo>
                        <a:pt x="13" y="1266"/>
                      </a:lnTo>
                      <a:lnTo>
                        <a:pt x="29" y="1246"/>
                      </a:lnTo>
                      <a:lnTo>
                        <a:pt x="1188" y="86"/>
                      </a:lnTo>
                      <a:lnTo>
                        <a:pt x="1211" y="69"/>
                      </a:lnTo>
                      <a:lnTo>
                        <a:pt x="1235" y="57"/>
                      </a:lnTo>
                      <a:lnTo>
                        <a:pt x="1262" y="51"/>
                      </a:lnTo>
                      <a:lnTo>
                        <a:pt x="1289" y="51"/>
                      </a:lnTo>
                      <a:lnTo>
                        <a:pt x="1315" y="57"/>
                      </a:lnTo>
                      <a:lnTo>
                        <a:pt x="1340" y="69"/>
                      </a:lnTo>
                      <a:lnTo>
                        <a:pt x="1361" y="86"/>
                      </a:lnTo>
                      <a:lnTo>
                        <a:pt x="1707" y="430"/>
                      </a:lnTo>
                      <a:lnTo>
                        <a:pt x="1707" y="146"/>
                      </a:lnTo>
                      <a:lnTo>
                        <a:pt x="1711" y="112"/>
                      </a:lnTo>
                      <a:lnTo>
                        <a:pt x="1721" y="82"/>
                      </a:lnTo>
                      <a:lnTo>
                        <a:pt x="1738" y="55"/>
                      </a:lnTo>
                      <a:lnTo>
                        <a:pt x="1762" y="32"/>
                      </a:lnTo>
                      <a:lnTo>
                        <a:pt x="1788" y="15"/>
                      </a:lnTo>
                      <a:lnTo>
                        <a:pt x="1820" y="4"/>
                      </a:lnTo>
                      <a:lnTo>
                        <a:pt x="1854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59" name="Group 58"/>
          <p:cNvGrpSpPr/>
          <p:nvPr/>
        </p:nvGrpSpPr>
        <p:grpSpPr>
          <a:xfrm>
            <a:off x="5031220" y="1520476"/>
            <a:ext cx="822960" cy="3740223"/>
            <a:chOff x="5031220" y="1616729"/>
            <a:chExt cx="822960" cy="3740223"/>
          </a:xfrm>
          <a:effectLst>
            <a:outerShdw blurRad="50800" dist="38100" dir="10800000" algn="r" rotWithShape="0">
              <a:prstClr val="black">
                <a:alpha val="25000"/>
              </a:prstClr>
            </a:outerShdw>
          </a:effectLst>
        </p:grpSpPr>
        <p:sp>
          <p:nvSpPr>
            <p:cNvPr id="6" name="Rounded Rectangle 5"/>
            <p:cNvSpPr/>
            <p:nvPr/>
          </p:nvSpPr>
          <p:spPr>
            <a:xfrm>
              <a:off x="5057110" y="2894685"/>
              <a:ext cx="771181" cy="2462267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sz="2400" spc="-150" dirty="0">
                  <a:latin typeface="Arial" panose="020B0604020202020204" pitchFamily="34" charset="0"/>
                  <a:cs typeface="Arial" panose="020B0604020202020204" pitchFamily="34" charset="0"/>
                </a:rPr>
                <a:t>56%</a:t>
              </a:r>
            </a:p>
          </p:txBody>
        </p:sp>
        <p:grpSp>
          <p:nvGrpSpPr>
            <p:cNvPr id="40" name="Group 39"/>
            <p:cNvGrpSpPr/>
            <p:nvPr/>
          </p:nvGrpSpPr>
          <p:grpSpPr>
            <a:xfrm>
              <a:off x="5031220" y="1616729"/>
              <a:ext cx="822960" cy="1052111"/>
              <a:chOff x="5031220" y="1616729"/>
              <a:chExt cx="822960" cy="1052111"/>
            </a:xfrm>
          </p:grpSpPr>
          <p:grpSp>
            <p:nvGrpSpPr>
              <p:cNvPr id="16" name="Group 15"/>
              <p:cNvGrpSpPr/>
              <p:nvPr/>
            </p:nvGrpSpPr>
            <p:grpSpPr>
              <a:xfrm>
                <a:off x="5031220" y="1616729"/>
                <a:ext cx="822960" cy="1052111"/>
                <a:chOff x="491900" y="121185"/>
                <a:chExt cx="822960" cy="1052111"/>
              </a:xfrm>
              <a:solidFill>
                <a:schemeClr val="accent2"/>
              </a:solidFill>
            </p:grpSpPr>
            <p:sp>
              <p:nvSpPr>
                <p:cNvPr id="18" name="Isosceles Triangle 17"/>
                <p:cNvSpPr/>
                <p:nvPr/>
              </p:nvSpPr>
              <p:spPr>
                <a:xfrm flipV="1">
                  <a:off x="820754" y="721604"/>
                  <a:ext cx="165253" cy="451692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" name="Oval 16"/>
                <p:cNvSpPr/>
                <p:nvPr/>
              </p:nvSpPr>
              <p:spPr>
                <a:xfrm>
                  <a:off x="491900" y="121185"/>
                  <a:ext cx="822960" cy="826265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41" name="Group 22"/>
              <p:cNvGrpSpPr>
                <a:grpSpLocks noChangeAspect="1"/>
              </p:cNvGrpSpPr>
              <p:nvPr/>
            </p:nvGrpSpPr>
            <p:grpSpPr bwMode="auto">
              <a:xfrm>
                <a:off x="5268891" y="1896668"/>
                <a:ext cx="347619" cy="344030"/>
                <a:chOff x="1659" y="1"/>
                <a:chExt cx="4359" cy="4314"/>
              </a:xfrm>
              <a:solidFill>
                <a:schemeClr val="bg1"/>
              </a:solidFill>
            </p:grpSpPr>
            <p:sp>
              <p:nvSpPr>
                <p:cNvPr id="43" name="Freeform 24"/>
                <p:cNvSpPr>
                  <a:spLocks noEditPoints="1"/>
                </p:cNvSpPr>
                <p:nvPr/>
              </p:nvSpPr>
              <p:spPr bwMode="auto">
                <a:xfrm>
                  <a:off x="1659" y="1"/>
                  <a:ext cx="3418" cy="3422"/>
                </a:xfrm>
                <a:custGeom>
                  <a:avLst/>
                  <a:gdLst>
                    <a:gd name="T0" fmla="*/ 1601 w 3418"/>
                    <a:gd name="T1" fmla="*/ 555 h 3422"/>
                    <a:gd name="T2" fmla="*/ 1479 w 3418"/>
                    <a:gd name="T3" fmla="*/ 731 h 3422"/>
                    <a:gd name="T4" fmla="*/ 1265 w 3418"/>
                    <a:gd name="T5" fmla="*/ 871 h 3422"/>
                    <a:gd name="T6" fmla="*/ 1137 w 3418"/>
                    <a:gd name="T7" fmla="*/ 1122 h 3422"/>
                    <a:gd name="T8" fmla="*/ 1147 w 3418"/>
                    <a:gd name="T9" fmla="*/ 1404 h 3422"/>
                    <a:gd name="T10" fmla="*/ 1281 w 3418"/>
                    <a:gd name="T11" fmla="*/ 1620 h 3422"/>
                    <a:gd name="T12" fmla="*/ 1582 w 3418"/>
                    <a:gd name="T13" fmla="*/ 1768 h 3422"/>
                    <a:gd name="T14" fmla="*/ 1856 w 3418"/>
                    <a:gd name="T15" fmla="*/ 1839 h 3422"/>
                    <a:gd name="T16" fmla="*/ 2028 w 3418"/>
                    <a:gd name="T17" fmla="*/ 1951 h 3422"/>
                    <a:gd name="T18" fmla="*/ 2085 w 3418"/>
                    <a:gd name="T19" fmla="*/ 2136 h 3422"/>
                    <a:gd name="T20" fmla="*/ 2003 w 3418"/>
                    <a:gd name="T21" fmla="*/ 2366 h 3422"/>
                    <a:gd name="T22" fmla="*/ 1796 w 3418"/>
                    <a:gd name="T23" fmla="*/ 2475 h 3422"/>
                    <a:gd name="T24" fmla="*/ 1598 w 3418"/>
                    <a:gd name="T25" fmla="*/ 2453 h 3422"/>
                    <a:gd name="T26" fmla="*/ 1433 w 3418"/>
                    <a:gd name="T27" fmla="*/ 2316 h 3422"/>
                    <a:gd name="T28" fmla="*/ 1356 w 3418"/>
                    <a:gd name="T29" fmla="*/ 2140 h 3422"/>
                    <a:gd name="T30" fmla="*/ 1194 w 3418"/>
                    <a:gd name="T31" fmla="*/ 2116 h 3422"/>
                    <a:gd name="T32" fmla="*/ 1104 w 3418"/>
                    <a:gd name="T33" fmla="*/ 2198 h 3422"/>
                    <a:gd name="T34" fmla="*/ 1155 w 3418"/>
                    <a:gd name="T35" fmla="*/ 2403 h 3422"/>
                    <a:gd name="T36" fmla="*/ 1331 w 3418"/>
                    <a:gd name="T37" fmla="*/ 2608 h 3422"/>
                    <a:gd name="T38" fmla="*/ 1585 w 3418"/>
                    <a:gd name="T39" fmla="*/ 2706 h 3422"/>
                    <a:gd name="T40" fmla="*/ 1640 w 3418"/>
                    <a:gd name="T41" fmla="*/ 2874 h 3422"/>
                    <a:gd name="T42" fmla="*/ 1816 w 3418"/>
                    <a:gd name="T43" fmla="*/ 2874 h 3422"/>
                    <a:gd name="T44" fmla="*/ 1872 w 3418"/>
                    <a:gd name="T45" fmla="*/ 2709 h 3422"/>
                    <a:gd name="T46" fmla="*/ 2164 w 3418"/>
                    <a:gd name="T47" fmla="*/ 2578 h 3422"/>
                    <a:gd name="T48" fmla="*/ 2338 w 3418"/>
                    <a:gd name="T49" fmla="*/ 2318 h 3422"/>
                    <a:gd name="T50" fmla="*/ 2358 w 3418"/>
                    <a:gd name="T51" fmla="*/ 2011 h 3422"/>
                    <a:gd name="T52" fmla="*/ 2254 w 3418"/>
                    <a:gd name="T53" fmla="*/ 1780 h 3422"/>
                    <a:gd name="T54" fmla="*/ 2040 w 3418"/>
                    <a:gd name="T55" fmla="*/ 1622 h 3422"/>
                    <a:gd name="T56" fmla="*/ 1770 w 3418"/>
                    <a:gd name="T57" fmla="*/ 1552 h 3422"/>
                    <a:gd name="T58" fmla="*/ 1561 w 3418"/>
                    <a:gd name="T59" fmla="*/ 1485 h 3422"/>
                    <a:gd name="T60" fmla="*/ 1424 w 3418"/>
                    <a:gd name="T61" fmla="*/ 1343 h 3422"/>
                    <a:gd name="T62" fmla="*/ 1413 w 3418"/>
                    <a:gd name="T63" fmla="*/ 1142 h 3422"/>
                    <a:gd name="T64" fmla="*/ 1543 w 3418"/>
                    <a:gd name="T65" fmla="*/ 981 h 3422"/>
                    <a:gd name="T66" fmla="*/ 1773 w 3418"/>
                    <a:gd name="T67" fmla="*/ 934 h 3422"/>
                    <a:gd name="T68" fmla="*/ 1959 w 3418"/>
                    <a:gd name="T69" fmla="*/ 1027 h 3422"/>
                    <a:gd name="T70" fmla="*/ 2045 w 3418"/>
                    <a:gd name="T71" fmla="*/ 1175 h 3422"/>
                    <a:gd name="T72" fmla="*/ 2200 w 3418"/>
                    <a:gd name="T73" fmla="*/ 1196 h 3422"/>
                    <a:gd name="T74" fmla="*/ 2291 w 3418"/>
                    <a:gd name="T75" fmla="*/ 1122 h 3422"/>
                    <a:gd name="T76" fmla="*/ 2242 w 3418"/>
                    <a:gd name="T77" fmla="*/ 946 h 3422"/>
                    <a:gd name="T78" fmla="*/ 2041 w 3418"/>
                    <a:gd name="T79" fmla="*/ 761 h 3422"/>
                    <a:gd name="T80" fmla="*/ 1868 w 3418"/>
                    <a:gd name="T81" fmla="*/ 581 h 3422"/>
                    <a:gd name="T82" fmla="*/ 1759 w 3418"/>
                    <a:gd name="T83" fmla="*/ 498 h 3422"/>
                    <a:gd name="T84" fmla="*/ 2054 w 3418"/>
                    <a:gd name="T85" fmla="*/ 36 h 3422"/>
                    <a:gd name="T86" fmla="*/ 2572 w 3418"/>
                    <a:gd name="T87" fmla="*/ 235 h 3422"/>
                    <a:gd name="T88" fmla="*/ 2993 w 3418"/>
                    <a:gd name="T89" fmla="*/ 581 h 3422"/>
                    <a:gd name="T90" fmla="*/ 3283 w 3418"/>
                    <a:gd name="T91" fmla="*/ 1046 h 3422"/>
                    <a:gd name="T92" fmla="*/ 3414 w 3418"/>
                    <a:gd name="T93" fmla="*/ 1595 h 3422"/>
                    <a:gd name="T94" fmla="*/ 3342 w 3418"/>
                    <a:gd name="T95" fmla="*/ 1887 h 3422"/>
                    <a:gd name="T96" fmla="*/ 3160 w 3418"/>
                    <a:gd name="T97" fmla="*/ 1902 h 3422"/>
                    <a:gd name="T98" fmla="*/ 2074 w 3418"/>
                    <a:gd name="T99" fmla="*/ 3246 h 3422"/>
                    <a:gd name="T100" fmla="*/ 1934 w 3418"/>
                    <a:gd name="T101" fmla="*/ 3407 h 3422"/>
                    <a:gd name="T102" fmla="*/ 1364 w 3418"/>
                    <a:gd name="T103" fmla="*/ 3388 h 3422"/>
                    <a:gd name="T104" fmla="*/ 846 w 3418"/>
                    <a:gd name="T105" fmla="*/ 3188 h 3422"/>
                    <a:gd name="T106" fmla="*/ 426 w 3418"/>
                    <a:gd name="T107" fmla="*/ 2841 h 3422"/>
                    <a:gd name="T108" fmla="*/ 135 w 3418"/>
                    <a:gd name="T109" fmla="*/ 2377 h 3422"/>
                    <a:gd name="T110" fmla="*/ 4 w 3418"/>
                    <a:gd name="T111" fmla="*/ 1828 h 3422"/>
                    <a:gd name="T112" fmla="*/ 61 w 3418"/>
                    <a:gd name="T113" fmla="*/ 1256 h 3422"/>
                    <a:gd name="T114" fmla="*/ 292 w 3418"/>
                    <a:gd name="T115" fmla="*/ 755 h 3422"/>
                    <a:gd name="T116" fmla="*/ 665 w 3418"/>
                    <a:gd name="T117" fmla="*/ 358 h 3422"/>
                    <a:gd name="T118" fmla="*/ 1147 w 3418"/>
                    <a:gd name="T119" fmla="*/ 96 h 3422"/>
                    <a:gd name="T120" fmla="*/ 1709 w 3418"/>
                    <a:gd name="T121" fmla="*/ 0 h 34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3418" h="3422">
                      <a:moveTo>
                        <a:pt x="1697" y="498"/>
                      </a:moveTo>
                      <a:lnTo>
                        <a:pt x="1668" y="502"/>
                      </a:lnTo>
                      <a:lnTo>
                        <a:pt x="1640" y="514"/>
                      </a:lnTo>
                      <a:lnTo>
                        <a:pt x="1618" y="531"/>
                      </a:lnTo>
                      <a:lnTo>
                        <a:pt x="1601" y="555"/>
                      </a:lnTo>
                      <a:lnTo>
                        <a:pt x="1589" y="581"/>
                      </a:lnTo>
                      <a:lnTo>
                        <a:pt x="1585" y="612"/>
                      </a:lnTo>
                      <a:lnTo>
                        <a:pt x="1585" y="703"/>
                      </a:lnTo>
                      <a:lnTo>
                        <a:pt x="1531" y="716"/>
                      </a:lnTo>
                      <a:lnTo>
                        <a:pt x="1479" y="731"/>
                      </a:lnTo>
                      <a:lnTo>
                        <a:pt x="1432" y="751"/>
                      </a:lnTo>
                      <a:lnTo>
                        <a:pt x="1387" y="773"/>
                      </a:lnTo>
                      <a:lnTo>
                        <a:pt x="1344" y="799"/>
                      </a:lnTo>
                      <a:lnTo>
                        <a:pt x="1307" y="829"/>
                      </a:lnTo>
                      <a:lnTo>
                        <a:pt x="1265" y="871"/>
                      </a:lnTo>
                      <a:lnTo>
                        <a:pt x="1228" y="915"/>
                      </a:lnTo>
                      <a:lnTo>
                        <a:pt x="1196" y="962"/>
                      </a:lnTo>
                      <a:lnTo>
                        <a:pt x="1171" y="1013"/>
                      </a:lnTo>
                      <a:lnTo>
                        <a:pt x="1151" y="1065"/>
                      </a:lnTo>
                      <a:lnTo>
                        <a:pt x="1137" y="1122"/>
                      </a:lnTo>
                      <a:lnTo>
                        <a:pt x="1129" y="1181"/>
                      </a:lnTo>
                      <a:lnTo>
                        <a:pt x="1125" y="1243"/>
                      </a:lnTo>
                      <a:lnTo>
                        <a:pt x="1128" y="1300"/>
                      </a:lnTo>
                      <a:lnTo>
                        <a:pt x="1135" y="1353"/>
                      </a:lnTo>
                      <a:lnTo>
                        <a:pt x="1147" y="1404"/>
                      </a:lnTo>
                      <a:lnTo>
                        <a:pt x="1166" y="1454"/>
                      </a:lnTo>
                      <a:lnTo>
                        <a:pt x="1187" y="1501"/>
                      </a:lnTo>
                      <a:lnTo>
                        <a:pt x="1215" y="1544"/>
                      </a:lnTo>
                      <a:lnTo>
                        <a:pt x="1245" y="1584"/>
                      </a:lnTo>
                      <a:lnTo>
                        <a:pt x="1281" y="1620"/>
                      </a:lnTo>
                      <a:lnTo>
                        <a:pt x="1322" y="1652"/>
                      </a:lnTo>
                      <a:lnTo>
                        <a:pt x="1365" y="1679"/>
                      </a:lnTo>
                      <a:lnTo>
                        <a:pt x="1437" y="1715"/>
                      </a:lnTo>
                      <a:lnTo>
                        <a:pt x="1510" y="1744"/>
                      </a:lnTo>
                      <a:lnTo>
                        <a:pt x="1582" y="1768"/>
                      </a:lnTo>
                      <a:lnTo>
                        <a:pt x="1658" y="1788"/>
                      </a:lnTo>
                      <a:lnTo>
                        <a:pt x="1734" y="1805"/>
                      </a:lnTo>
                      <a:lnTo>
                        <a:pt x="1775" y="1816"/>
                      </a:lnTo>
                      <a:lnTo>
                        <a:pt x="1816" y="1826"/>
                      </a:lnTo>
                      <a:lnTo>
                        <a:pt x="1856" y="1839"/>
                      </a:lnTo>
                      <a:lnTo>
                        <a:pt x="1895" y="1855"/>
                      </a:lnTo>
                      <a:lnTo>
                        <a:pt x="1932" y="1874"/>
                      </a:lnTo>
                      <a:lnTo>
                        <a:pt x="1968" y="1895"/>
                      </a:lnTo>
                      <a:lnTo>
                        <a:pt x="2000" y="1921"/>
                      </a:lnTo>
                      <a:lnTo>
                        <a:pt x="2028" y="1951"/>
                      </a:lnTo>
                      <a:lnTo>
                        <a:pt x="2047" y="1980"/>
                      </a:lnTo>
                      <a:lnTo>
                        <a:pt x="2063" y="2014"/>
                      </a:lnTo>
                      <a:lnTo>
                        <a:pt x="2075" y="2051"/>
                      </a:lnTo>
                      <a:lnTo>
                        <a:pt x="2082" y="2092"/>
                      </a:lnTo>
                      <a:lnTo>
                        <a:pt x="2085" y="2136"/>
                      </a:lnTo>
                      <a:lnTo>
                        <a:pt x="2081" y="2189"/>
                      </a:lnTo>
                      <a:lnTo>
                        <a:pt x="2071" y="2239"/>
                      </a:lnTo>
                      <a:lnTo>
                        <a:pt x="2055" y="2284"/>
                      </a:lnTo>
                      <a:lnTo>
                        <a:pt x="2032" y="2326"/>
                      </a:lnTo>
                      <a:lnTo>
                        <a:pt x="2003" y="2366"/>
                      </a:lnTo>
                      <a:lnTo>
                        <a:pt x="1970" y="2398"/>
                      </a:lnTo>
                      <a:lnTo>
                        <a:pt x="1932" y="2426"/>
                      </a:lnTo>
                      <a:lnTo>
                        <a:pt x="1890" y="2448"/>
                      </a:lnTo>
                      <a:lnTo>
                        <a:pt x="1845" y="2464"/>
                      </a:lnTo>
                      <a:lnTo>
                        <a:pt x="1796" y="2475"/>
                      </a:lnTo>
                      <a:lnTo>
                        <a:pt x="1769" y="2479"/>
                      </a:lnTo>
                      <a:lnTo>
                        <a:pt x="1740" y="2480"/>
                      </a:lnTo>
                      <a:lnTo>
                        <a:pt x="1691" y="2476"/>
                      </a:lnTo>
                      <a:lnTo>
                        <a:pt x="1643" y="2468"/>
                      </a:lnTo>
                      <a:lnTo>
                        <a:pt x="1598" y="2453"/>
                      </a:lnTo>
                      <a:lnTo>
                        <a:pt x="1557" y="2434"/>
                      </a:lnTo>
                      <a:lnTo>
                        <a:pt x="1517" y="2410"/>
                      </a:lnTo>
                      <a:lnTo>
                        <a:pt x="1483" y="2379"/>
                      </a:lnTo>
                      <a:lnTo>
                        <a:pt x="1453" y="2346"/>
                      </a:lnTo>
                      <a:lnTo>
                        <a:pt x="1433" y="2316"/>
                      </a:lnTo>
                      <a:lnTo>
                        <a:pt x="1414" y="2279"/>
                      </a:lnTo>
                      <a:lnTo>
                        <a:pt x="1397" y="2236"/>
                      </a:lnTo>
                      <a:lnTo>
                        <a:pt x="1384" y="2189"/>
                      </a:lnTo>
                      <a:lnTo>
                        <a:pt x="1373" y="2162"/>
                      </a:lnTo>
                      <a:lnTo>
                        <a:pt x="1356" y="2140"/>
                      </a:lnTo>
                      <a:lnTo>
                        <a:pt x="1335" y="2121"/>
                      </a:lnTo>
                      <a:lnTo>
                        <a:pt x="1311" y="2109"/>
                      </a:lnTo>
                      <a:lnTo>
                        <a:pt x="1283" y="2104"/>
                      </a:lnTo>
                      <a:lnTo>
                        <a:pt x="1254" y="2105"/>
                      </a:lnTo>
                      <a:lnTo>
                        <a:pt x="1194" y="2116"/>
                      </a:lnTo>
                      <a:lnTo>
                        <a:pt x="1168" y="2124"/>
                      </a:lnTo>
                      <a:lnTo>
                        <a:pt x="1146" y="2136"/>
                      </a:lnTo>
                      <a:lnTo>
                        <a:pt x="1128" y="2154"/>
                      </a:lnTo>
                      <a:lnTo>
                        <a:pt x="1113" y="2174"/>
                      </a:lnTo>
                      <a:lnTo>
                        <a:pt x="1104" y="2198"/>
                      </a:lnTo>
                      <a:lnTo>
                        <a:pt x="1100" y="2224"/>
                      </a:lnTo>
                      <a:lnTo>
                        <a:pt x="1102" y="2251"/>
                      </a:lnTo>
                      <a:lnTo>
                        <a:pt x="1117" y="2304"/>
                      </a:lnTo>
                      <a:lnTo>
                        <a:pt x="1134" y="2355"/>
                      </a:lnTo>
                      <a:lnTo>
                        <a:pt x="1155" y="2403"/>
                      </a:lnTo>
                      <a:lnTo>
                        <a:pt x="1180" y="2448"/>
                      </a:lnTo>
                      <a:lnTo>
                        <a:pt x="1215" y="2496"/>
                      </a:lnTo>
                      <a:lnTo>
                        <a:pt x="1250" y="2539"/>
                      </a:lnTo>
                      <a:lnTo>
                        <a:pt x="1290" y="2576"/>
                      </a:lnTo>
                      <a:lnTo>
                        <a:pt x="1331" y="2608"/>
                      </a:lnTo>
                      <a:lnTo>
                        <a:pt x="1376" y="2635"/>
                      </a:lnTo>
                      <a:lnTo>
                        <a:pt x="1425" y="2658"/>
                      </a:lnTo>
                      <a:lnTo>
                        <a:pt x="1476" y="2677"/>
                      </a:lnTo>
                      <a:lnTo>
                        <a:pt x="1529" y="2694"/>
                      </a:lnTo>
                      <a:lnTo>
                        <a:pt x="1585" y="2706"/>
                      </a:lnTo>
                      <a:lnTo>
                        <a:pt x="1585" y="2778"/>
                      </a:lnTo>
                      <a:lnTo>
                        <a:pt x="1589" y="2807"/>
                      </a:lnTo>
                      <a:lnTo>
                        <a:pt x="1599" y="2834"/>
                      </a:lnTo>
                      <a:lnTo>
                        <a:pt x="1618" y="2857"/>
                      </a:lnTo>
                      <a:lnTo>
                        <a:pt x="1640" y="2874"/>
                      </a:lnTo>
                      <a:lnTo>
                        <a:pt x="1667" y="2886"/>
                      </a:lnTo>
                      <a:lnTo>
                        <a:pt x="1697" y="2890"/>
                      </a:lnTo>
                      <a:lnTo>
                        <a:pt x="1759" y="2890"/>
                      </a:lnTo>
                      <a:lnTo>
                        <a:pt x="1790" y="2886"/>
                      </a:lnTo>
                      <a:lnTo>
                        <a:pt x="1816" y="2874"/>
                      </a:lnTo>
                      <a:lnTo>
                        <a:pt x="1839" y="2857"/>
                      </a:lnTo>
                      <a:lnTo>
                        <a:pt x="1857" y="2834"/>
                      </a:lnTo>
                      <a:lnTo>
                        <a:pt x="1868" y="2807"/>
                      </a:lnTo>
                      <a:lnTo>
                        <a:pt x="1872" y="2778"/>
                      </a:lnTo>
                      <a:lnTo>
                        <a:pt x="1872" y="2709"/>
                      </a:lnTo>
                      <a:lnTo>
                        <a:pt x="1938" y="2694"/>
                      </a:lnTo>
                      <a:lnTo>
                        <a:pt x="2000" y="2673"/>
                      </a:lnTo>
                      <a:lnTo>
                        <a:pt x="2059" y="2647"/>
                      </a:lnTo>
                      <a:lnTo>
                        <a:pt x="2114" y="2615"/>
                      </a:lnTo>
                      <a:lnTo>
                        <a:pt x="2164" y="2578"/>
                      </a:lnTo>
                      <a:lnTo>
                        <a:pt x="2210" y="2534"/>
                      </a:lnTo>
                      <a:lnTo>
                        <a:pt x="2251" y="2485"/>
                      </a:lnTo>
                      <a:lnTo>
                        <a:pt x="2287" y="2434"/>
                      </a:lnTo>
                      <a:lnTo>
                        <a:pt x="2316" y="2378"/>
                      </a:lnTo>
                      <a:lnTo>
                        <a:pt x="2338" y="2318"/>
                      </a:lnTo>
                      <a:lnTo>
                        <a:pt x="2354" y="2256"/>
                      </a:lnTo>
                      <a:lnTo>
                        <a:pt x="2363" y="2190"/>
                      </a:lnTo>
                      <a:lnTo>
                        <a:pt x="2367" y="2121"/>
                      </a:lnTo>
                      <a:lnTo>
                        <a:pt x="2365" y="2066"/>
                      </a:lnTo>
                      <a:lnTo>
                        <a:pt x="2358" y="2011"/>
                      </a:lnTo>
                      <a:lnTo>
                        <a:pt x="2346" y="1960"/>
                      </a:lnTo>
                      <a:lnTo>
                        <a:pt x="2329" y="1911"/>
                      </a:lnTo>
                      <a:lnTo>
                        <a:pt x="2308" y="1865"/>
                      </a:lnTo>
                      <a:lnTo>
                        <a:pt x="2283" y="1820"/>
                      </a:lnTo>
                      <a:lnTo>
                        <a:pt x="2254" y="1780"/>
                      </a:lnTo>
                      <a:lnTo>
                        <a:pt x="2221" y="1743"/>
                      </a:lnTo>
                      <a:lnTo>
                        <a:pt x="2182" y="1708"/>
                      </a:lnTo>
                      <a:lnTo>
                        <a:pt x="2140" y="1677"/>
                      </a:lnTo>
                      <a:lnTo>
                        <a:pt x="2092" y="1649"/>
                      </a:lnTo>
                      <a:lnTo>
                        <a:pt x="2040" y="1622"/>
                      </a:lnTo>
                      <a:lnTo>
                        <a:pt x="1985" y="1603"/>
                      </a:lnTo>
                      <a:lnTo>
                        <a:pt x="1929" y="1587"/>
                      </a:lnTo>
                      <a:lnTo>
                        <a:pt x="1872" y="1572"/>
                      </a:lnTo>
                      <a:lnTo>
                        <a:pt x="1814" y="1560"/>
                      </a:lnTo>
                      <a:lnTo>
                        <a:pt x="1770" y="1552"/>
                      </a:lnTo>
                      <a:lnTo>
                        <a:pt x="1726" y="1542"/>
                      </a:lnTo>
                      <a:lnTo>
                        <a:pt x="1683" y="1531"/>
                      </a:lnTo>
                      <a:lnTo>
                        <a:pt x="1640" y="1518"/>
                      </a:lnTo>
                      <a:lnTo>
                        <a:pt x="1599" y="1503"/>
                      </a:lnTo>
                      <a:lnTo>
                        <a:pt x="1561" y="1485"/>
                      </a:lnTo>
                      <a:lnTo>
                        <a:pt x="1525" y="1464"/>
                      </a:lnTo>
                      <a:lnTo>
                        <a:pt x="1492" y="1437"/>
                      </a:lnTo>
                      <a:lnTo>
                        <a:pt x="1462" y="1407"/>
                      </a:lnTo>
                      <a:lnTo>
                        <a:pt x="1441" y="1376"/>
                      </a:lnTo>
                      <a:lnTo>
                        <a:pt x="1424" y="1343"/>
                      </a:lnTo>
                      <a:lnTo>
                        <a:pt x="1412" y="1306"/>
                      </a:lnTo>
                      <a:lnTo>
                        <a:pt x="1405" y="1268"/>
                      </a:lnTo>
                      <a:lnTo>
                        <a:pt x="1402" y="1226"/>
                      </a:lnTo>
                      <a:lnTo>
                        <a:pt x="1405" y="1183"/>
                      </a:lnTo>
                      <a:lnTo>
                        <a:pt x="1413" y="1142"/>
                      </a:lnTo>
                      <a:lnTo>
                        <a:pt x="1428" y="1105"/>
                      </a:lnTo>
                      <a:lnTo>
                        <a:pt x="1447" y="1069"/>
                      </a:lnTo>
                      <a:lnTo>
                        <a:pt x="1473" y="1036"/>
                      </a:lnTo>
                      <a:lnTo>
                        <a:pt x="1506" y="1006"/>
                      </a:lnTo>
                      <a:lnTo>
                        <a:pt x="1543" y="981"/>
                      </a:lnTo>
                      <a:lnTo>
                        <a:pt x="1584" y="960"/>
                      </a:lnTo>
                      <a:lnTo>
                        <a:pt x="1628" y="945"/>
                      </a:lnTo>
                      <a:lnTo>
                        <a:pt x="1676" y="936"/>
                      </a:lnTo>
                      <a:lnTo>
                        <a:pt x="1726" y="932"/>
                      </a:lnTo>
                      <a:lnTo>
                        <a:pt x="1773" y="934"/>
                      </a:lnTo>
                      <a:lnTo>
                        <a:pt x="1816" y="944"/>
                      </a:lnTo>
                      <a:lnTo>
                        <a:pt x="1857" y="957"/>
                      </a:lnTo>
                      <a:lnTo>
                        <a:pt x="1895" y="975"/>
                      </a:lnTo>
                      <a:lnTo>
                        <a:pt x="1930" y="999"/>
                      </a:lnTo>
                      <a:lnTo>
                        <a:pt x="1959" y="1027"/>
                      </a:lnTo>
                      <a:lnTo>
                        <a:pt x="1981" y="1056"/>
                      </a:lnTo>
                      <a:lnTo>
                        <a:pt x="2000" y="1091"/>
                      </a:lnTo>
                      <a:lnTo>
                        <a:pt x="2017" y="1130"/>
                      </a:lnTo>
                      <a:lnTo>
                        <a:pt x="2028" y="1155"/>
                      </a:lnTo>
                      <a:lnTo>
                        <a:pt x="2045" y="1175"/>
                      </a:lnTo>
                      <a:lnTo>
                        <a:pt x="2065" y="1191"/>
                      </a:lnTo>
                      <a:lnTo>
                        <a:pt x="2088" y="1202"/>
                      </a:lnTo>
                      <a:lnTo>
                        <a:pt x="2114" y="1207"/>
                      </a:lnTo>
                      <a:lnTo>
                        <a:pt x="2140" y="1206"/>
                      </a:lnTo>
                      <a:lnTo>
                        <a:pt x="2200" y="1196"/>
                      </a:lnTo>
                      <a:lnTo>
                        <a:pt x="2225" y="1190"/>
                      </a:lnTo>
                      <a:lnTo>
                        <a:pt x="2247" y="1179"/>
                      </a:lnTo>
                      <a:lnTo>
                        <a:pt x="2266" y="1163"/>
                      </a:lnTo>
                      <a:lnTo>
                        <a:pt x="2280" y="1144"/>
                      </a:lnTo>
                      <a:lnTo>
                        <a:pt x="2291" y="1122"/>
                      </a:lnTo>
                      <a:lnTo>
                        <a:pt x="2296" y="1099"/>
                      </a:lnTo>
                      <a:lnTo>
                        <a:pt x="2296" y="1073"/>
                      </a:lnTo>
                      <a:lnTo>
                        <a:pt x="2289" y="1048"/>
                      </a:lnTo>
                      <a:lnTo>
                        <a:pt x="2268" y="995"/>
                      </a:lnTo>
                      <a:lnTo>
                        <a:pt x="2242" y="946"/>
                      </a:lnTo>
                      <a:lnTo>
                        <a:pt x="2210" y="900"/>
                      </a:lnTo>
                      <a:lnTo>
                        <a:pt x="2173" y="859"/>
                      </a:lnTo>
                      <a:lnTo>
                        <a:pt x="2132" y="821"/>
                      </a:lnTo>
                      <a:lnTo>
                        <a:pt x="2090" y="789"/>
                      </a:lnTo>
                      <a:lnTo>
                        <a:pt x="2041" y="761"/>
                      </a:lnTo>
                      <a:lnTo>
                        <a:pt x="1988" y="739"/>
                      </a:lnTo>
                      <a:lnTo>
                        <a:pt x="1932" y="719"/>
                      </a:lnTo>
                      <a:lnTo>
                        <a:pt x="1872" y="704"/>
                      </a:lnTo>
                      <a:lnTo>
                        <a:pt x="1872" y="612"/>
                      </a:lnTo>
                      <a:lnTo>
                        <a:pt x="1868" y="581"/>
                      </a:lnTo>
                      <a:lnTo>
                        <a:pt x="1857" y="555"/>
                      </a:lnTo>
                      <a:lnTo>
                        <a:pt x="1839" y="531"/>
                      </a:lnTo>
                      <a:lnTo>
                        <a:pt x="1816" y="514"/>
                      </a:lnTo>
                      <a:lnTo>
                        <a:pt x="1790" y="502"/>
                      </a:lnTo>
                      <a:lnTo>
                        <a:pt x="1759" y="498"/>
                      </a:lnTo>
                      <a:lnTo>
                        <a:pt x="1697" y="498"/>
                      </a:lnTo>
                      <a:close/>
                      <a:moveTo>
                        <a:pt x="1709" y="0"/>
                      </a:moveTo>
                      <a:lnTo>
                        <a:pt x="1827" y="4"/>
                      </a:lnTo>
                      <a:lnTo>
                        <a:pt x="1940" y="16"/>
                      </a:lnTo>
                      <a:lnTo>
                        <a:pt x="2054" y="36"/>
                      </a:lnTo>
                      <a:lnTo>
                        <a:pt x="2164" y="63"/>
                      </a:lnTo>
                      <a:lnTo>
                        <a:pt x="2271" y="96"/>
                      </a:lnTo>
                      <a:lnTo>
                        <a:pt x="2374" y="135"/>
                      </a:lnTo>
                      <a:lnTo>
                        <a:pt x="2474" y="182"/>
                      </a:lnTo>
                      <a:lnTo>
                        <a:pt x="2572" y="235"/>
                      </a:lnTo>
                      <a:lnTo>
                        <a:pt x="2665" y="293"/>
                      </a:lnTo>
                      <a:lnTo>
                        <a:pt x="2753" y="358"/>
                      </a:lnTo>
                      <a:lnTo>
                        <a:pt x="2838" y="426"/>
                      </a:lnTo>
                      <a:lnTo>
                        <a:pt x="2917" y="502"/>
                      </a:lnTo>
                      <a:lnTo>
                        <a:pt x="2993" y="581"/>
                      </a:lnTo>
                      <a:lnTo>
                        <a:pt x="3063" y="666"/>
                      </a:lnTo>
                      <a:lnTo>
                        <a:pt x="3126" y="755"/>
                      </a:lnTo>
                      <a:lnTo>
                        <a:pt x="3184" y="848"/>
                      </a:lnTo>
                      <a:lnTo>
                        <a:pt x="3237" y="945"/>
                      </a:lnTo>
                      <a:lnTo>
                        <a:pt x="3283" y="1046"/>
                      </a:lnTo>
                      <a:lnTo>
                        <a:pt x="3324" y="1150"/>
                      </a:lnTo>
                      <a:lnTo>
                        <a:pt x="3357" y="1257"/>
                      </a:lnTo>
                      <a:lnTo>
                        <a:pt x="3384" y="1367"/>
                      </a:lnTo>
                      <a:lnTo>
                        <a:pt x="3402" y="1480"/>
                      </a:lnTo>
                      <a:lnTo>
                        <a:pt x="3414" y="1595"/>
                      </a:lnTo>
                      <a:lnTo>
                        <a:pt x="3418" y="1711"/>
                      </a:lnTo>
                      <a:lnTo>
                        <a:pt x="3416" y="1816"/>
                      </a:lnTo>
                      <a:lnTo>
                        <a:pt x="3406" y="1918"/>
                      </a:lnTo>
                      <a:lnTo>
                        <a:pt x="3375" y="1900"/>
                      </a:lnTo>
                      <a:lnTo>
                        <a:pt x="3342" y="1887"/>
                      </a:lnTo>
                      <a:lnTo>
                        <a:pt x="3306" y="1879"/>
                      </a:lnTo>
                      <a:lnTo>
                        <a:pt x="3269" y="1877"/>
                      </a:lnTo>
                      <a:lnTo>
                        <a:pt x="3231" y="1879"/>
                      </a:lnTo>
                      <a:lnTo>
                        <a:pt x="3195" y="1887"/>
                      </a:lnTo>
                      <a:lnTo>
                        <a:pt x="3160" y="1902"/>
                      </a:lnTo>
                      <a:lnTo>
                        <a:pt x="3129" y="1920"/>
                      </a:lnTo>
                      <a:lnTo>
                        <a:pt x="3100" y="1943"/>
                      </a:lnTo>
                      <a:lnTo>
                        <a:pt x="3073" y="1972"/>
                      </a:lnTo>
                      <a:lnTo>
                        <a:pt x="2095" y="3214"/>
                      </a:lnTo>
                      <a:lnTo>
                        <a:pt x="2074" y="3246"/>
                      </a:lnTo>
                      <a:lnTo>
                        <a:pt x="2058" y="3280"/>
                      </a:lnTo>
                      <a:lnTo>
                        <a:pt x="2047" y="3316"/>
                      </a:lnTo>
                      <a:lnTo>
                        <a:pt x="2042" y="3352"/>
                      </a:lnTo>
                      <a:lnTo>
                        <a:pt x="2044" y="3389"/>
                      </a:lnTo>
                      <a:lnTo>
                        <a:pt x="1934" y="3407"/>
                      </a:lnTo>
                      <a:lnTo>
                        <a:pt x="1823" y="3418"/>
                      </a:lnTo>
                      <a:lnTo>
                        <a:pt x="1709" y="3422"/>
                      </a:lnTo>
                      <a:lnTo>
                        <a:pt x="1591" y="3418"/>
                      </a:lnTo>
                      <a:lnTo>
                        <a:pt x="1478" y="3406"/>
                      </a:lnTo>
                      <a:lnTo>
                        <a:pt x="1364" y="3388"/>
                      </a:lnTo>
                      <a:lnTo>
                        <a:pt x="1254" y="3361"/>
                      </a:lnTo>
                      <a:lnTo>
                        <a:pt x="1147" y="3328"/>
                      </a:lnTo>
                      <a:lnTo>
                        <a:pt x="1044" y="3287"/>
                      </a:lnTo>
                      <a:lnTo>
                        <a:pt x="944" y="3241"/>
                      </a:lnTo>
                      <a:lnTo>
                        <a:pt x="846" y="3188"/>
                      </a:lnTo>
                      <a:lnTo>
                        <a:pt x="753" y="3130"/>
                      </a:lnTo>
                      <a:lnTo>
                        <a:pt x="665" y="3066"/>
                      </a:lnTo>
                      <a:lnTo>
                        <a:pt x="580" y="2996"/>
                      </a:lnTo>
                      <a:lnTo>
                        <a:pt x="501" y="2920"/>
                      </a:lnTo>
                      <a:lnTo>
                        <a:pt x="426" y="2841"/>
                      </a:lnTo>
                      <a:lnTo>
                        <a:pt x="356" y="2756"/>
                      </a:lnTo>
                      <a:lnTo>
                        <a:pt x="292" y="2668"/>
                      </a:lnTo>
                      <a:lnTo>
                        <a:pt x="234" y="2575"/>
                      </a:lnTo>
                      <a:lnTo>
                        <a:pt x="181" y="2477"/>
                      </a:lnTo>
                      <a:lnTo>
                        <a:pt x="135" y="2377"/>
                      </a:lnTo>
                      <a:lnTo>
                        <a:pt x="94" y="2273"/>
                      </a:lnTo>
                      <a:lnTo>
                        <a:pt x="61" y="2166"/>
                      </a:lnTo>
                      <a:lnTo>
                        <a:pt x="34" y="2056"/>
                      </a:lnTo>
                      <a:lnTo>
                        <a:pt x="16" y="1943"/>
                      </a:lnTo>
                      <a:lnTo>
                        <a:pt x="4" y="1828"/>
                      </a:lnTo>
                      <a:lnTo>
                        <a:pt x="0" y="1711"/>
                      </a:lnTo>
                      <a:lnTo>
                        <a:pt x="4" y="1593"/>
                      </a:lnTo>
                      <a:lnTo>
                        <a:pt x="16" y="1480"/>
                      </a:lnTo>
                      <a:lnTo>
                        <a:pt x="34" y="1366"/>
                      </a:lnTo>
                      <a:lnTo>
                        <a:pt x="61" y="1256"/>
                      </a:lnTo>
                      <a:lnTo>
                        <a:pt x="94" y="1149"/>
                      </a:lnTo>
                      <a:lnTo>
                        <a:pt x="135" y="1046"/>
                      </a:lnTo>
                      <a:lnTo>
                        <a:pt x="181" y="945"/>
                      </a:lnTo>
                      <a:lnTo>
                        <a:pt x="234" y="847"/>
                      </a:lnTo>
                      <a:lnTo>
                        <a:pt x="292" y="755"/>
                      </a:lnTo>
                      <a:lnTo>
                        <a:pt x="356" y="666"/>
                      </a:lnTo>
                      <a:lnTo>
                        <a:pt x="426" y="581"/>
                      </a:lnTo>
                      <a:lnTo>
                        <a:pt x="501" y="502"/>
                      </a:lnTo>
                      <a:lnTo>
                        <a:pt x="580" y="426"/>
                      </a:lnTo>
                      <a:lnTo>
                        <a:pt x="665" y="358"/>
                      </a:lnTo>
                      <a:lnTo>
                        <a:pt x="753" y="293"/>
                      </a:lnTo>
                      <a:lnTo>
                        <a:pt x="846" y="235"/>
                      </a:lnTo>
                      <a:lnTo>
                        <a:pt x="944" y="182"/>
                      </a:lnTo>
                      <a:lnTo>
                        <a:pt x="1044" y="135"/>
                      </a:lnTo>
                      <a:lnTo>
                        <a:pt x="1147" y="96"/>
                      </a:lnTo>
                      <a:lnTo>
                        <a:pt x="1254" y="61"/>
                      </a:lnTo>
                      <a:lnTo>
                        <a:pt x="1364" y="36"/>
                      </a:lnTo>
                      <a:lnTo>
                        <a:pt x="1478" y="16"/>
                      </a:lnTo>
                      <a:lnTo>
                        <a:pt x="1591" y="4"/>
                      </a:lnTo>
                      <a:lnTo>
                        <a:pt x="1709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4" name="Freeform 25"/>
                <p:cNvSpPr>
                  <a:spLocks/>
                </p:cNvSpPr>
                <p:nvPr/>
              </p:nvSpPr>
              <p:spPr bwMode="auto">
                <a:xfrm>
                  <a:off x="3837" y="2012"/>
                  <a:ext cx="2181" cy="2303"/>
                </a:xfrm>
                <a:custGeom>
                  <a:avLst/>
                  <a:gdLst>
                    <a:gd name="T0" fmla="*/ 1091 w 2181"/>
                    <a:gd name="T1" fmla="*/ 0 h 2303"/>
                    <a:gd name="T2" fmla="*/ 1116 w 2181"/>
                    <a:gd name="T3" fmla="*/ 3 h 2303"/>
                    <a:gd name="T4" fmla="*/ 1140 w 2181"/>
                    <a:gd name="T5" fmla="*/ 11 h 2303"/>
                    <a:gd name="T6" fmla="*/ 1161 w 2181"/>
                    <a:gd name="T7" fmla="*/ 26 h 2303"/>
                    <a:gd name="T8" fmla="*/ 1179 w 2181"/>
                    <a:gd name="T9" fmla="*/ 44 h 2303"/>
                    <a:gd name="T10" fmla="*/ 1201 w 2181"/>
                    <a:gd name="T11" fmla="*/ 69 h 2303"/>
                    <a:gd name="T12" fmla="*/ 2158 w 2181"/>
                    <a:gd name="T13" fmla="*/ 1287 h 2303"/>
                    <a:gd name="T14" fmla="*/ 2172 w 2181"/>
                    <a:gd name="T15" fmla="*/ 1309 h 2303"/>
                    <a:gd name="T16" fmla="*/ 2180 w 2181"/>
                    <a:gd name="T17" fmla="*/ 1334 h 2303"/>
                    <a:gd name="T18" fmla="*/ 2181 w 2181"/>
                    <a:gd name="T19" fmla="*/ 1359 h 2303"/>
                    <a:gd name="T20" fmla="*/ 2179 w 2181"/>
                    <a:gd name="T21" fmla="*/ 1383 h 2303"/>
                    <a:gd name="T22" fmla="*/ 2171 w 2181"/>
                    <a:gd name="T23" fmla="*/ 1406 h 2303"/>
                    <a:gd name="T24" fmla="*/ 2158 w 2181"/>
                    <a:gd name="T25" fmla="*/ 1427 h 2303"/>
                    <a:gd name="T26" fmla="*/ 2140 w 2181"/>
                    <a:gd name="T27" fmla="*/ 1444 h 2303"/>
                    <a:gd name="T28" fmla="*/ 2119 w 2181"/>
                    <a:gd name="T29" fmla="*/ 1457 h 2303"/>
                    <a:gd name="T30" fmla="*/ 2095 w 2181"/>
                    <a:gd name="T31" fmla="*/ 1466 h 2303"/>
                    <a:gd name="T32" fmla="*/ 2069 w 2181"/>
                    <a:gd name="T33" fmla="*/ 1469 h 2303"/>
                    <a:gd name="T34" fmla="*/ 1835 w 2181"/>
                    <a:gd name="T35" fmla="*/ 1469 h 2303"/>
                    <a:gd name="T36" fmla="*/ 1835 w 2181"/>
                    <a:gd name="T37" fmla="*/ 2189 h 2303"/>
                    <a:gd name="T38" fmla="*/ 1831 w 2181"/>
                    <a:gd name="T39" fmla="*/ 2219 h 2303"/>
                    <a:gd name="T40" fmla="*/ 1819 w 2181"/>
                    <a:gd name="T41" fmla="*/ 2246 h 2303"/>
                    <a:gd name="T42" fmla="*/ 1802 w 2181"/>
                    <a:gd name="T43" fmla="*/ 2270 h 2303"/>
                    <a:gd name="T44" fmla="*/ 1778 w 2181"/>
                    <a:gd name="T45" fmla="*/ 2287 h 2303"/>
                    <a:gd name="T46" fmla="*/ 1752 w 2181"/>
                    <a:gd name="T47" fmla="*/ 2299 h 2303"/>
                    <a:gd name="T48" fmla="*/ 1721 w 2181"/>
                    <a:gd name="T49" fmla="*/ 2303 h 2303"/>
                    <a:gd name="T50" fmla="*/ 460 w 2181"/>
                    <a:gd name="T51" fmla="*/ 2303 h 2303"/>
                    <a:gd name="T52" fmla="*/ 430 w 2181"/>
                    <a:gd name="T53" fmla="*/ 2299 h 2303"/>
                    <a:gd name="T54" fmla="*/ 404 w 2181"/>
                    <a:gd name="T55" fmla="*/ 2287 h 2303"/>
                    <a:gd name="T56" fmla="*/ 380 w 2181"/>
                    <a:gd name="T57" fmla="*/ 2270 h 2303"/>
                    <a:gd name="T58" fmla="*/ 363 w 2181"/>
                    <a:gd name="T59" fmla="*/ 2246 h 2303"/>
                    <a:gd name="T60" fmla="*/ 351 w 2181"/>
                    <a:gd name="T61" fmla="*/ 2219 h 2303"/>
                    <a:gd name="T62" fmla="*/ 347 w 2181"/>
                    <a:gd name="T63" fmla="*/ 2189 h 2303"/>
                    <a:gd name="T64" fmla="*/ 347 w 2181"/>
                    <a:gd name="T65" fmla="*/ 1469 h 2303"/>
                    <a:gd name="T66" fmla="*/ 113 w 2181"/>
                    <a:gd name="T67" fmla="*/ 1469 h 2303"/>
                    <a:gd name="T68" fmla="*/ 84 w 2181"/>
                    <a:gd name="T69" fmla="*/ 1466 h 2303"/>
                    <a:gd name="T70" fmla="*/ 59 w 2181"/>
                    <a:gd name="T71" fmla="*/ 1456 h 2303"/>
                    <a:gd name="T72" fmla="*/ 37 w 2181"/>
                    <a:gd name="T73" fmla="*/ 1440 h 2303"/>
                    <a:gd name="T74" fmla="*/ 20 w 2181"/>
                    <a:gd name="T75" fmla="*/ 1420 h 2303"/>
                    <a:gd name="T76" fmla="*/ 7 w 2181"/>
                    <a:gd name="T77" fmla="*/ 1398 h 2303"/>
                    <a:gd name="T78" fmla="*/ 0 w 2181"/>
                    <a:gd name="T79" fmla="*/ 1373 h 2303"/>
                    <a:gd name="T80" fmla="*/ 0 w 2181"/>
                    <a:gd name="T81" fmla="*/ 1346 h 2303"/>
                    <a:gd name="T82" fmla="*/ 4 w 2181"/>
                    <a:gd name="T83" fmla="*/ 1325 h 2303"/>
                    <a:gd name="T84" fmla="*/ 12 w 2181"/>
                    <a:gd name="T85" fmla="*/ 1305 h 2303"/>
                    <a:gd name="T86" fmla="*/ 24 w 2181"/>
                    <a:gd name="T87" fmla="*/ 1287 h 2303"/>
                    <a:gd name="T88" fmla="*/ 1002 w 2181"/>
                    <a:gd name="T89" fmla="*/ 44 h 2303"/>
                    <a:gd name="T90" fmla="*/ 1021 w 2181"/>
                    <a:gd name="T91" fmla="*/ 26 h 2303"/>
                    <a:gd name="T92" fmla="*/ 1043 w 2181"/>
                    <a:gd name="T93" fmla="*/ 12 h 2303"/>
                    <a:gd name="T94" fmla="*/ 1067 w 2181"/>
                    <a:gd name="T95" fmla="*/ 3 h 2303"/>
                    <a:gd name="T96" fmla="*/ 1091 w 2181"/>
                    <a:gd name="T97" fmla="*/ 0 h 23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2181" h="2303">
                      <a:moveTo>
                        <a:pt x="1091" y="0"/>
                      </a:moveTo>
                      <a:lnTo>
                        <a:pt x="1116" y="3"/>
                      </a:lnTo>
                      <a:lnTo>
                        <a:pt x="1140" y="11"/>
                      </a:lnTo>
                      <a:lnTo>
                        <a:pt x="1161" y="26"/>
                      </a:lnTo>
                      <a:lnTo>
                        <a:pt x="1179" y="44"/>
                      </a:lnTo>
                      <a:lnTo>
                        <a:pt x="1201" y="69"/>
                      </a:lnTo>
                      <a:lnTo>
                        <a:pt x="2158" y="1287"/>
                      </a:lnTo>
                      <a:lnTo>
                        <a:pt x="2172" y="1309"/>
                      </a:lnTo>
                      <a:lnTo>
                        <a:pt x="2180" y="1334"/>
                      </a:lnTo>
                      <a:lnTo>
                        <a:pt x="2181" y="1359"/>
                      </a:lnTo>
                      <a:lnTo>
                        <a:pt x="2179" y="1383"/>
                      </a:lnTo>
                      <a:lnTo>
                        <a:pt x="2171" y="1406"/>
                      </a:lnTo>
                      <a:lnTo>
                        <a:pt x="2158" y="1427"/>
                      </a:lnTo>
                      <a:lnTo>
                        <a:pt x="2140" y="1444"/>
                      </a:lnTo>
                      <a:lnTo>
                        <a:pt x="2119" y="1457"/>
                      </a:lnTo>
                      <a:lnTo>
                        <a:pt x="2095" y="1466"/>
                      </a:lnTo>
                      <a:lnTo>
                        <a:pt x="2069" y="1469"/>
                      </a:lnTo>
                      <a:lnTo>
                        <a:pt x="1835" y="1469"/>
                      </a:lnTo>
                      <a:lnTo>
                        <a:pt x="1835" y="2189"/>
                      </a:lnTo>
                      <a:lnTo>
                        <a:pt x="1831" y="2219"/>
                      </a:lnTo>
                      <a:lnTo>
                        <a:pt x="1819" y="2246"/>
                      </a:lnTo>
                      <a:lnTo>
                        <a:pt x="1802" y="2270"/>
                      </a:lnTo>
                      <a:lnTo>
                        <a:pt x="1778" y="2287"/>
                      </a:lnTo>
                      <a:lnTo>
                        <a:pt x="1752" y="2299"/>
                      </a:lnTo>
                      <a:lnTo>
                        <a:pt x="1721" y="2303"/>
                      </a:lnTo>
                      <a:lnTo>
                        <a:pt x="460" y="2303"/>
                      </a:lnTo>
                      <a:lnTo>
                        <a:pt x="430" y="2299"/>
                      </a:lnTo>
                      <a:lnTo>
                        <a:pt x="404" y="2287"/>
                      </a:lnTo>
                      <a:lnTo>
                        <a:pt x="380" y="2270"/>
                      </a:lnTo>
                      <a:lnTo>
                        <a:pt x="363" y="2246"/>
                      </a:lnTo>
                      <a:lnTo>
                        <a:pt x="351" y="2219"/>
                      </a:lnTo>
                      <a:lnTo>
                        <a:pt x="347" y="2189"/>
                      </a:lnTo>
                      <a:lnTo>
                        <a:pt x="347" y="1469"/>
                      </a:lnTo>
                      <a:lnTo>
                        <a:pt x="113" y="1469"/>
                      </a:lnTo>
                      <a:lnTo>
                        <a:pt x="84" y="1466"/>
                      </a:lnTo>
                      <a:lnTo>
                        <a:pt x="59" y="1456"/>
                      </a:lnTo>
                      <a:lnTo>
                        <a:pt x="37" y="1440"/>
                      </a:lnTo>
                      <a:lnTo>
                        <a:pt x="20" y="1420"/>
                      </a:lnTo>
                      <a:lnTo>
                        <a:pt x="7" y="1398"/>
                      </a:lnTo>
                      <a:lnTo>
                        <a:pt x="0" y="1373"/>
                      </a:lnTo>
                      <a:lnTo>
                        <a:pt x="0" y="1346"/>
                      </a:lnTo>
                      <a:lnTo>
                        <a:pt x="4" y="1325"/>
                      </a:lnTo>
                      <a:lnTo>
                        <a:pt x="12" y="1305"/>
                      </a:lnTo>
                      <a:lnTo>
                        <a:pt x="24" y="1287"/>
                      </a:lnTo>
                      <a:lnTo>
                        <a:pt x="1002" y="44"/>
                      </a:lnTo>
                      <a:lnTo>
                        <a:pt x="1021" y="26"/>
                      </a:lnTo>
                      <a:lnTo>
                        <a:pt x="1043" y="12"/>
                      </a:lnTo>
                      <a:lnTo>
                        <a:pt x="1067" y="3"/>
                      </a:lnTo>
                      <a:lnTo>
                        <a:pt x="1091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60" name="Group 59"/>
          <p:cNvGrpSpPr/>
          <p:nvPr/>
        </p:nvGrpSpPr>
        <p:grpSpPr>
          <a:xfrm>
            <a:off x="6337821" y="1914329"/>
            <a:ext cx="822960" cy="3346370"/>
            <a:chOff x="6337821" y="2010582"/>
            <a:chExt cx="822960" cy="3346370"/>
          </a:xfrm>
          <a:effectLst>
            <a:outerShdw blurRad="50800" dist="38100" dir="10800000" algn="r" rotWithShape="0">
              <a:prstClr val="black">
                <a:alpha val="25000"/>
              </a:prstClr>
            </a:outerShdw>
          </a:effectLst>
        </p:grpSpPr>
        <p:sp>
          <p:nvSpPr>
            <p:cNvPr id="7" name="Rounded Rectangle 6"/>
            <p:cNvSpPr/>
            <p:nvPr/>
          </p:nvSpPr>
          <p:spPr>
            <a:xfrm>
              <a:off x="6363711" y="3305063"/>
              <a:ext cx="771181" cy="2051889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sz="2400" spc="-150" dirty="0">
                  <a:latin typeface="Arial" panose="020B0604020202020204" pitchFamily="34" charset="0"/>
                  <a:cs typeface="Arial" panose="020B0604020202020204" pitchFamily="34" charset="0"/>
                </a:rPr>
                <a:t>33%</a:t>
              </a:r>
            </a:p>
          </p:txBody>
        </p:sp>
        <p:grpSp>
          <p:nvGrpSpPr>
            <p:cNvPr id="46" name="Group 45"/>
            <p:cNvGrpSpPr/>
            <p:nvPr/>
          </p:nvGrpSpPr>
          <p:grpSpPr>
            <a:xfrm>
              <a:off x="6337821" y="2010582"/>
              <a:ext cx="822960" cy="1052111"/>
              <a:chOff x="6337821" y="2010582"/>
              <a:chExt cx="822960" cy="1052111"/>
            </a:xfrm>
          </p:grpSpPr>
          <p:grpSp>
            <p:nvGrpSpPr>
              <p:cNvPr id="19" name="Group 18"/>
              <p:cNvGrpSpPr/>
              <p:nvPr/>
            </p:nvGrpSpPr>
            <p:grpSpPr>
              <a:xfrm>
                <a:off x="6337821" y="2010582"/>
                <a:ext cx="822960" cy="1052111"/>
                <a:chOff x="491900" y="121185"/>
                <a:chExt cx="822960" cy="1052111"/>
              </a:xfrm>
              <a:solidFill>
                <a:schemeClr val="accent3"/>
              </a:solidFill>
            </p:grpSpPr>
            <p:sp>
              <p:nvSpPr>
                <p:cNvPr id="21" name="Isosceles Triangle 20"/>
                <p:cNvSpPr/>
                <p:nvPr/>
              </p:nvSpPr>
              <p:spPr>
                <a:xfrm flipV="1">
                  <a:off x="820754" y="721604"/>
                  <a:ext cx="165253" cy="451692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" name="Oval 19"/>
                <p:cNvSpPr/>
                <p:nvPr/>
              </p:nvSpPr>
              <p:spPr>
                <a:xfrm>
                  <a:off x="491900" y="121185"/>
                  <a:ext cx="822960" cy="826265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45" name="Freeform 66"/>
              <p:cNvSpPr>
                <a:spLocks noEditPoints="1"/>
              </p:cNvSpPr>
              <p:nvPr/>
            </p:nvSpPr>
            <p:spPr bwMode="auto">
              <a:xfrm>
                <a:off x="6577806" y="2236673"/>
                <a:ext cx="370286" cy="368826"/>
              </a:xfrm>
              <a:custGeom>
                <a:avLst/>
                <a:gdLst>
                  <a:gd name="T0" fmla="*/ 6524 w 6542"/>
                  <a:gd name="T1" fmla="*/ 3670 h 6548"/>
                  <a:gd name="T2" fmla="*/ 6403 w 6542"/>
                  <a:gd name="T3" fmla="*/ 4237 h 6548"/>
                  <a:gd name="T4" fmla="*/ 6190 w 6542"/>
                  <a:gd name="T5" fmla="*/ 4762 h 6548"/>
                  <a:gd name="T6" fmla="*/ 5894 w 6542"/>
                  <a:gd name="T7" fmla="*/ 5235 h 6548"/>
                  <a:gd name="T8" fmla="*/ 5525 w 6542"/>
                  <a:gd name="T9" fmla="*/ 5653 h 6548"/>
                  <a:gd name="T10" fmla="*/ 5087 w 6542"/>
                  <a:gd name="T11" fmla="*/ 5999 h 6548"/>
                  <a:gd name="T12" fmla="*/ 3889 w 6542"/>
                  <a:gd name="T13" fmla="*/ 2653 h 6548"/>
                  <a:gd name="T14" fmla="*/ 5970 w 6542"/>
                  <a:gd name="T15" fmla="*/ 2301 h 6548"/>
                  <a:gd name="T16" fmla="*/ 5739 w 6542"/>
                  <a:gd name="T17" fmla="*/ 1810 h 6548"/>
                  <a:gd name="T18" fmla="*/ 5421 w 6542"/>
                  <a:gd name="T19" fmla="*/ 1374 h 6548"/>
                  <a:gd name="T20" fmla="*/ 5032 w 6542"/>
                  <a:gd name="T21" fmla="*/ 1006 h 6548"/>
                  <a:gd name="T22" fmla="*/ 4577 w 6542"/>
                  <a:gd name="T23" fmla="*/ 716 h 6548"/>
                  <a:gd name="T24" fmla="*/ 4070 w 6542"/>
                  <a:gd name="T25" fmla="*/ 515 h 6548"/>
                  <a:gd name="T26" fmla="*/ 3676 w 6542"/>
                  <a:gd name="T27" fmla="*/ 18 h 6548"/>
                  <a:gd name="T28" fmla="*/ 4241 w 6542"/>
                  <a:gd name="T29" fmla="*/ 139 h 6548"/>
                  <a:gd name="T30" fmla="*/ 4765 w 6542"/>
                  <a:gd name="T31" fmla="*/ 352 h 6548"/>
                  <a:gd name="T32" fmla="*/ 5238 w 6542"/>
                  <a:gd name="T33" fmla="*/ 648 h 6548"/>
                  <a:gd name="T34" fmla="*/ 5654 w 6542"/>
                  <a:gd name="T35" fmla="*/ 1020 h 6548"/>
                  <a:gd name="T36" fmla="*/ 6001 w 6542"/>
                  <a:gd name="T37" fmla="*/ 1456 h 6548"/>
                  <a:gd name="T38" fmla="*/ 6270 w 6542"/>
                  <a:gd name="T39" fmla="*/ 1947 h 6548"/>
                  <a:gd name="T40" fmla="*/ 6455 w 6542"/>
                  <a:gd name="T41" fmla="*/ 2486 h 6548"/>
                  <a:gd name="T42" fmla="*/ 6542 w 6542"/>
                  <a:gd name="T43" fmla="*/ 3065 h 6548"/>
                  <a:gd name="T44" fmla="*/ 3070 w 6542"/>
                  <a:gd name="T45" fmla="*/ 0 h 6548"/>
                  <a:gd name="T46" fmla="*/ 3084 w 6542"/>
                  <a:gd name="T47" fmla="*/ 3338 h 6548"/>
                  <a:gd name="T48" fmla="*/ 4565 w 6542"/>
                  <a:gd name="T49" fmla="*/ 6282 h 6548"/>
                  <a:gd name="T50" fmla="*/ 4036 w 6542"/>
                  <a:gd name="T51" fmla="*/ 6459 h 6548"/>
                  <a:gd name="T52" fmla="*/ 3472 w 6542"/>
                  <a:gd name="T53" fmla="*/ 6542 h 6548"/>
                  <a:gd name="T54" fmla="*/ 2880 w 6542"/>
                  <a:gd name="T55" fmla="*/ 6524 h 6548"/>
                  <a:gd name="T56" fmla="*/ 2313 w 6542"/>
                  <a:gd name="T57" fmla="*/ 6405 h 6548"/>
                  <a:gd name="T58" fmla="*/ 1787 w 6542"/>
                  <a:gd name="T59" fmla="*/ 6190 h 6548"/>
                  <a:gd name="T60" fmla="*/ 1312 w 6542"/>
                  <a:gd name="T61" fmla="*/ 5894 h 6548"/>
                  <a:gd name="T62" fmla="*/ 894 w 6542"/>
                  <a:gd name="T63" fmla="*/ 5522 h 6548"/>
                  <a:gd name="T64" fmla="*/ 547 w 6542"/>
                  <a:gd name="T65" fmla="*/ 5082 h 6548"/>
                  <a:gd name="T66" fmla="*/ 276 w 6542"/>
                  <a:gd name="T67" fmla="*/ 4589 h 6548"/>
                  <a:gd name="T68" fmla="*/ 93 w 6542"/>
                  <a:gd name="T69" fmla="*/ 4048 h 6548"/>
                  <a:gd name="T70" fmla="*/ 6 w 6542"/>
                  <a:gd name="T71" fmla="*/ 3469 h 6548"/>
                  <a:gd name="T72" fmla="*/ 24 w 6542"/>
                  <a:gd name="T73" fmla="*/ 2874 h 6548"/>
                  <a:gd name="T74" fmla="*/ 143 w 6542"/>
                  <a:gd name="T75" fmla="*/ 2307 h 6548"/>
                  <a:gd name="T76" fmla="*/ 356 w 6542"/>
                  <a:gd name="T77" fmla="*/ 1782 h 6548"/>
                  <a:gd name="T78" fmla="*/ 654 w 6542"/>
                  <a:gd name="T79" fmla="*/ 1307 h 6548"/>
                  <a:gd name="T80" fmla="*/ 1025 w 6542"/>
                  <a:gd name="T81" fmla="*/ 891 h 6548"/>
                  <a:gd name="T82" fmla="*/ 1461 w 6542"/>
                  <a:gd name="T83" fmla="*/ 543 h 6548"/>
                  <a:gd name="T84" fmla="*/ 1953 w 6542"/>
                  <a:gd name="T85" fmla="*/ 273 h 6548"/>
                  <a:gd name="T86" fmla="*/ 2494 w 6542"/>
                  <a:gd name="T87" fmla="*/ 90 h 6548"/>
                  <a:gd name="T88" fmla="*/ 3070 w 6542"/>
                  <a:gd name="T89" fmla="*/ 0 h 65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6542" h="6548">
                    <a:moveTo>
                      <a:pt x="3631" y="3475"/>
                    </a:moveTo>
                    <a:lnTo>
                      <a:pt x="6542" y="3475"/>
                    </a:lnTo>
                    <a:lnTo>
                      <a:pt x="6524" y="3670"/>
                    </a:lnTo>
                    <a:lnTo>
                      <a:pt x="6494" y="3863"/>
                    </a:lnTo>
                    <a:lnTo>
                      <a:pt x="6455" y="4052"/>
                    </a:lnTo>
                    <a:lnTo>
                      <a:pt x="6403" y="4237"/>
                    </a:lnTo>
                    <a:lnTo>
                      <a:pt x="6341" y="4416"/>
                    </a:lnTo>
                    <a:lnTo>
                      <a:pt x="6272" y="4591"/>
                    </a:lnTo>
                    <a:lnTo>
                      <a:pt x="6190" y="4762"/>
                    </a:lnTo>
                    <a:lnTo>
                      <a:pt x="6101" y="4925"/>
                    </a:lnTo>
                    <a:lnTo>
                      <a:pt x="6001" y="5084"/>
                    </a:lnTo>
                    <a:lnTo>
                      <a:pt x="5894" y="5235"/>
                    </a:lnTo>
                    <a:lnTo>
                      <a:pt x="5779" y="5382"/>
                    </a:lnTo>
                    <a:lnTo>
                      <a:pt x="5656" y="5522"/>
                    </a:lnTo>
                    <a:lnTo>
                      <a:pt x="5525" y="5653"/>
                    </a:lnTo>
                    <a:lnTo>
                      <a:pt x="5385" y="5776"/>
                    </a:lnTo>
                    <a:lnTo>
                      <a:pt x="5240" y="5892"/>
                    </a:lnTo>
                    <a:lnTo>
                      <a:pt x="5087" y="5999"/>
                    </a:lnTo>
                    <a:lnTo>
                      <a:pt x="3631" y="3475"/>
                    </a:lnTo>
                    <a:close/>
                    <a:moveTo>
                      <a:pt x="3889" y="471"/>
                    </a:moveTo>
                    <a:lnTo>
                      <a:pt x="3889" y="2653"/>
                    </a:lnTo>
                    <a:lnTo>
                      <a:pt x="6071" y="2653"/>
                    </a:lnTo>
                    <a:lnTo>
                      <a:pt x="6027" y="2474"/>
                    </a:lnTo>
                    <a:lnTo>
                      <a:pt x="5970" y="2301"/>
                    </a:lnTo>
                    <a:lnTo>
                      <a:pt x="5902" y="2130"/>
                    </a:lnTo>
                    <a:lnTo>
                      <a:pt x="5827" y="1967"/>
                    </a:lnTo>
                    <a:lnTo>
                      <a:pt x="5739" y="1810"/>
                    </a:lnTo>
                    <a:lnTo>
                      <a:pt x="5642" y="1657"/>
                    </a:lnTo>
                    <a:lnTo>
                      <a:pt x="5536" y="1512"/>
                    </a:lnTo>
                    <a:lnTo>
                      <a:pt x="5421" y="1374"/>
                    </a:lnTo>
                    <a:lnTo>
                      <a:pt x="5300" y="1243"/>
                    </a:lnTo>
                    <a:lnTo>
                      <a:pt x="5169" y="1122"/>
                    </a:lnTo>
                    <a:lnTo>
                      <a:pt x="5032" y="1006"/>
                    </a:lnTo>
                    <a:lnTo>
                      <a:pt x="4887" y="901"/>
                    </a:lnTo>
                    <a:lnTo>
                      <a:pt x="4734" y="804"/>
                    </a:lnTo>
                    <a:lnTo>
                      <a:pt x="4577" y="716"/>
                    </a:lnTo>
                    <a:lnTo>
                      <a:pt x="4412" y="640"/>
                    </a:lnTo>
                    <a:lnTo>
                      <a:pt x="4243" y="573"/>
                    </a:lnTo>
                    <a:lnTo>
                      <a:pt x="4070" y="515"/>
                    </a:lnTo>
                    <a:lnTo>
                      <a:pt x="3889" y="471"/>
                    </a:lnTo>
                    <a:close/>
                    <a:moveTo>
                      <a:pt x="3480" y="0"/>
                    </a:moveTo>
                    <a:lnTo>
                      <a:pt x="3676" y="18"/>
                    </a:lnTo>
                    <a:lnTo>
                      <a:pt x="3869" y="48"/>
                    </a:lnTo>
                    <a:lnTo>
                      <a:pt x="4056" y="88"/>
                    </a:lnTo>
                    <a:lnTo>
                      <a:pt x="4241" y="139"/>
                    </a:lnTo>
                    <a:lnTo>
                      <a:pt x="4422" y="201"/>
                    </a:lnTo>
                    <a:lnTo>
                      <a:pt x="4596" y="273"/>
                    </a:lnTo>
                    <a:lnTo>
                      <a:pt x="4765" y="352"/>
                    </a:lnTo>
                    <a:lnTo>
                      <a:pt x="4928" y="442"/>
                    </a:lnTo>
                    <a:lnTo>
                      <a:pt x="5087" y="541"/>
                    </a:lnTo>
                    <a:lnTo>
                      <a:pt x="5238" y="648"/>
                    </a:lnTo>
                    <a:lnTo>
                      <a:pt x="5385" y="766"/>
                    </a:lnTo>
                    <a:lnTo>
                      <a:pt x="5523" y="889"/>
                    </a:lnTo>
                    <a:lnTo>
                      <a:pt x="5654" y="1020"/>
                    </a:lnTo>
                    <a:lnTo>
                      <a:pt x="5777" y="1158"/>
                    </a:lnTo>
                    <a:lnTo>
                      <a:pt x="5894" y="1305"/>
                    </a:lnTo>
                    <a:lnTo>
                      <a:pt x="6001" y="1456"/>
                    </a:lnTo>
                    <a:lnTo>
                      <a:pt x="6101" y="1615"/>
                    </a:lnTo>
                    <a:lnTo>
                      <a:pt x="6190" y="1778"/>
                    </a:lnTo>
                    <a:lnTo>
                      <a:pt x="6270" y="1947"/>
                    </a:lnTo>
                    <a:lnTo>
                      <a:pt x="6341" y="2122"/>
                    </a:lnTo>
                    <a:lnTo>
                      <a:pt x="6403" y="2303"/>
                    </a:lnTo>
                    <a:lnTo>
                      <a:pt x="6455" y="2486"/>
                    </a:lnTo>
                    <a:lnTo>
                      <a:pt x="6494" y="2675"/>
                    </a:lnTo>
                    <a:lnTo>
                      <a:pt x="6524" y="2868"/>
                    </a:lnTo>
                    <a:lnTo>
                      <a:pt x="6542" y="3065"/>
                    </a:lnTo>
                    <a:lnTo>
                      <a:pt x="3480" y="3065"/>
                    </a:lnTo>
                    <a:lnTo>
                      <a:pt x="3480" y="0"/>
                    </a:lnTo>
                    <a:close/>
                    <a:moveTo>
                      <a:pt x="3070" y="0"/>
                    </a:moveTo>
                    <a:lnTo>
                      <a:pt x="3070" y="3270"/>
                    </a:lnTo>
                    <a:lnTo>
                      <a:pt x="3074" y="3304"/>
                    </a:lnTo>
                    <a:lnTo>
                      <a:pt x="3084" y="3338"/>
                    </a:lnTo>
                    <a:lnTo>
                      <a:pt x="3098" y="3372"/>
                    </a:lnTo>
                    <a:lnTo>
                      <a:pt x="4732" y="6204"/>
                    </a:lnTo>
                    <a:lnTo>
                      <a:pt x="4565" y="6282"/>
                    </a:lnTo>
                    <a:lnTo>
                      <a:pt x="4392" y="6349"/>
                    </a:lnTo>
                    <a:lnTo>
                      <a:pt x="4217" y="6409"/>
                    </a:lnTo>
                    <a:lnTo>
                      <a:pt x="4036" y="6459"/>
                    </a:lnTo>
                    <a:lnTo>
                      <a:pt x="3851" y="6496"/>
                    </a:lnTo>
                    <a:lnTo>
                      <a:pt x="3662" y="6524"/>
                    </a:lnTo>
                    <a:lnTo>
                      <a:pt x="3472" y="6542"/>
                    </a:lnTo>
                    <a:lnTo>
                      <a:pt x="3275" y="6548"/>
                    </a:lnTo>
                    <a:lnTo>
                      <a:pt x="3076" y="6542"/>
                    </a:lnTo>
                    <a:lnTo>
                      <a:pt x="2880" y="6524"/>
                    </a:lnTo>
                    <a:lnTo>
                      <a:pt x="2687" y="6494"/>
                    </a:lnTo>
                    <a:lnTo>
                      <a:pt x="2498" y="6455"/>
                    </a:lnTo>
                    <a:lnTo>
                      <a:pt x="2313" y="6405"/>
                    </a:lnTo>
                    <a:lnTo>
                      <a:pt x="2132" y="6343"/>
                    </a:lnTo>
                    <a:lnTo>
                      <a:pt x="1957" y="6272"/>
                    </a:lnTo>
                    <a:lnTo>
                      <a:pt x="1787" y="6190"/>
                    </a:lnTo>
                    <a:lnTo>
                      <a:pt x="1622" y="6101"/>
                    </a:lnTo>
                    <a:lnTo>
                      <a:pt x="1465" y="6001"/>
                    </a:lnTo>
                    <a:lnTo>
                      <a:pt x="1312" y="5894"/>
                    </a:lnTo>
                    <a:lnTo>
                      <a:pt x="1165" y="5776"/>
                    </a:lnTo>
                    <a:lnTo>
                      <a:pt x="1025" y="5653"/>
                    </a:lnTo>
                    <a:lnTo>
                      <a:pt x="894" y="5522"/>
                    </a:lnTo>
                    <a:lnTo>
                      <a:pt x="771" y="5382"/>
                    </a:lnTo>
                    <a:lnTo>
                      <a:pt x="654" y="5235"/>
                    </a:lnTo>
                    <a:lnTo>
                      <a:pt x="547" y="5082"/>
                    </a:lnTo>
                    <a:lnTo>
                      <a:pt x="447" y="4925"/>
                    </a:lnTo>
                    <a:lnTo>
                      <a:pt x="358" y="4760"/>
                    </a:lnTo>
                    <a:lnTo>
                      <a:pt x="276" y="4589"/>
                    </a:lnTo>
                    <a:lnTo>
                      <a:pt x="205" y="4414"/>
                    </a:lnTo>
                    <a:lnTo>
                      <a:pt x="143" y="4233"/>
                    </a:lnTo>
                    <a:lnTo>
                      <a:pt x="93" y="4048"/>
                    </a:lnTo>
                    <a:lnTo>
                      <a:pt x="54" y="3859"/>
                    </a:lnTo>
                    <a:lnTo>
                      <a:pt x="24" y="3666"/>
                    </a:lnTo>
                    <a:lnTo>
                      <a:pt x="6" y="3469"/>
                    </a:lnTo>
                    <a:lnTo>
                      <a:pt x="0" y="3270"/>
                    </a:lnTo>
                    <a:lnTo>
                      <a:pt x="6" y="3069"/>
                    </a:lnTo>
                    <a:lnTo>
                      <a:pt x="24" y="2874"/>
                    </a:lnTo>
                    <a:lnTo>
                      <a:pt x="54" y="2681"/>
                    </a:lnTo>
                    <a:lnTo>
                      <a:pt x="93" y="2492"/>
                    </a:lnTo>
                    <a:lnTo>
                      <a:pt x="143" y="2307"/>
                    </a:lnTo>
                    <a:lnTo>
                      <a:pt x="205" y="2126"/>
                    </a:lnTo>
                    <a:lnTo>
                      <a:pt x="276" y="1951"/>
                    </a:lnTo>
                    <a:lnTo>
                      <a:pt x="356" y="1782"/>
                    </a:lnTo>
                    <a:lnTo>
                      <a:pt x="447" y="1617"/>
                    </a:lnTo>
                    <a:lnTo>
                      <a:pt x="547" y="1458"/>
                    </a:lnTo>
                    <a:lnTo>
                      <a:pt x="654" y="1307"/>
                    </a:lnTo>
                    <a:lnTo>
                      <a:pt x="769" y="1162"/>
                    </a:lnTo>
                    <a:lnTo>
                      <a:pt x="892" y="1022"/>
                    </a:lnTo>
                    <a:lnTo>
                      <a:pt x="1025" y="891"/>
                    </a:lnTo>
                    <a:lnTo>
                      <a:pt x="1163" y="766"/>
                    </a:lnTo>
                    <a:lnTo>
                      <a:pt x="1310" y="650"/>
                    </a:lnTo>
                    <a:lnTo>
                      <a:pt x="1461" y="543"/>
                    </a:lnTo>
                    <a:lnTo>
                      <a:pt x="1620" y="444"/>
                    </a:lnTo>
                    <a:lnTo>
                      <a:pt x="1785" y="354"/>
                    </a:lnTo>
                    <a:lnTo>
                      <a:pt x="1953" y="273"/>
                    </a:lnTo>
                    <a:lnTo>
                      <a:pt x="2128" y="201"/>
                    </a:lnTo>
                    <a:lnTo>
                      <a:pt x="2309" y="139"/>
                    </a:lnTo>
                    <a:lnTo>
                      <a:pt x="2494" y="90"/>
                    </a:lnTo>
                    <a:lnTo>
                      <a:pt x="2683" y="48"/>
                    </a:lnTo>
                    <a:lnTo>
                      <a:pt x="2876" y="18"/>
                    </a:lnTo>
                    <a:lnTo>
                      <a:pt x="3070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61" name="Group 60"/>
          <p:cNvGrpSpPr/>
          <p:nvPr/>
        </p:nvGrpSpPr>
        <p:grpSpPr>
          <a:xfrm>
            <a:off x="7644422" y="2308182"/>
            <a:ext cx="822960" cy="2952517"/>
            <a:chOff x="7644422" y="2404435"/>
            <a:chExt cx="822960" cy="2952517"/>
          </a:xfrm>
          <a:effectLst>
            <a:outerShdw blurRad="50800" dist="38100" dir="10800000" algn="r" rotWithShape="0">
              <a:prstClr val="black">
                <a:alpha val="25000"/>
              </a:prstClr>
            </a:outerShdw>
          </a:effectLst>
        </p:grpSpPr>
        <p:sp>
          <p:nvSpPr>
            <p:cNvPr id="8" name="Rounded Rectangle 7"/>
            <p:cNvSpPr/>
            <p:nvPr/>
          </p:nvSpPr>
          <p:spPr>
            <a:xfrm>
              <a:off x="7670312" y="3715441"/>
              <a:ext cx="771181" cy="1641511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sz="2400" spc="-150" dirty="0">
                  <a:latin typeface="Arial" panose="020B0604020202020204" pitchFamily="34" charset="0"/>
                  <a:cs typeface="Arial" panose="020B0604020202020204" pitchFamily="34" charset="0"/>
                </a:rPr>
                <a:t>17%</a:t>
              </a:r>
            </a:p>
          </p:txBody>
        </p:sp>
        <p:grpSp>
          <p:nvGrpSpPr>
            <p:cNvPr id="52" name="Group 51"/>
            <p:cNvGrpSpPr/>
            <p:nvPr/>
          </p:nvGrpSpPr>
          <p:grpSpPr>
            <a:xfrm>
              <a:off x="7644422" y="2404435"/>
              <a:ext cx="822960" cy="1052111"/>
              <a:chOff x="7644422" y="2404435"/>
              <a:chExt cx="822960" cy="1052111"/>
            </a:xfrm>
          </p:grpSpPr>
          <p:grpSp>
            <p:nvGrpSpPr>
              <p:cNvPr id="22" name="Group 21"/>
              <p:cNvGrpSpPr/>
              <p:nvPr/>
            </p:nvGrpSpPr>
            <p:grpSpPr>
              <a:xfrm>
                <a:off x="7644422" y="2404435"/>
                <a:ext cx="822960" cy="1052111"/>
                <a:chOff x="491900" y="121185"/>
                <a:chExt cx="822960" cy="1052111"/>
              </a:xfrm>
              <a:solidFill>
                <a:schemeClr val="accent4"/>
              </a:solidFill>
            </p:grpSpPr>
            <p:sp>
              <p:nvSpPr>
                <p:cNvPr id="24" name="Isosceles Triangle 23"/>
                <p:cNvSpPr/>
                <p:nvPr/>
              </p:nvSpPr>
              <p:spPr>
                <a:xfrm flipV="1">
                  <a:off x="820754" y="721604"/>
                  <a:ext cx="165253" cy="451692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" name="Oval 22"/>
                <p:cNvSpPr/>
                <p:nvPr/>
              </p:nvSpPr>
              <p:spPr>
                <a:xfrm>
                  <a:off x="491900" y="121185"/>
                  <a:ext cx="822960" cy="826265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47" name="Group 56"/>
              <p:cNvGrpSpPr>
                <a:grpSpLocks noChangeAspect="1"/>
              </p:cNvGrpSpPr>
              <p:nvPr/>
            </p:nvGrpSpPr>
            <p:grpSpPr bwMode="auto">
              <a:xfrm>
                <a:off x="7879717" y="2646849"/>
                <a:ext cx="352370" cy="348915"/>
                <a:chOff x="3735" y="3246"/>
                <a:chExt cx="714" cy="707"/>
              </a:xfrm>
              <a:solidFill>
                <a:schemeClr val="bg1"/>
              </a:solidFill>
            </p:grpSpPr>
            <p:sp>
              <p:nvSpPr>
                <p:cNvPr id="48" name="Freeform 58"/>
                <p:cNvSpPr>
                  <a:spLocks noEditPoints="1"/>
                </p:cNvSpPr>
                <p:nvPr/>
              </p:nvSpPr>
              <p:spPr bwMode="auto">
                <a:xfrm>
                  <a:off x="3735" y="3246"/>
                  <a:ext cx="714" cy="707"/>
                </a:xfrm>
                <a:custGeom>
                  <a:avLst/>
                  <a:gdLst>
                    <a:gd name="T0" fmla="*/ 2137 w 3570"/>
                    <a:gd name="T1" fmla="*/ 443 h 3537"/>
                    <a:gd name="T2" fmla="*/ 1961 w 3570"/>
                    <a:gd name="T3" fmla="*/ 689 h 3537"/>
                    <a:gd name="T4" fmla="*/ 1741 w 3570"/>
                    <a:gd name="T5" fmla="*/ 889 h 3537"/>
                    <a:gd name="T6" fmla="*/ 1492 w 3570"/>
                    <a:gd name="T7" fmla="*/ 1061 h 3537"/>
                    <a:gd name="T8" fmla="*/ 1228 w 3570"/>
                    <a:gd name="T9" fmla="*/ 1217 h 3537"/>
                    <a:gd name="T10" fmla="*/ 963 w 3570"/>
                    <a:gd name="T11" fmla="*/ 1373 h 3537"/>
                    <a:gd name="T12" fmla="*/ 713 w 3570"/>
                    <a:gd name="T13" fmla="*/ 1543 h 3537"/>
                    <a:gd name="T14" fmla="*/ 493 w 3570"/>
                    <a:gd name="T15" fmla="*/ 1743 h 3537"/>
                    <a:gd name="T16" fmla="*/ 317 w 3570"/>
                    <a:gd name="T17" fmla="*/ 1989 h 3537"/>
                    <a:gd name="T18" fmla="*/ 502 w 3570"/>
                    <a:gd name="T19" fmla="*/ 2486 h 3537"/>
                    <a:gd name="T20" fmla="*/ 1366 w 3570"/>
                    <a:gd name="T21" fmla="*/ 3238 h 3537"/>
                    <a:gd name="T22" fmla="*/ 1514 w 3570"/>
                    <a:gd name="T23" fmla="*/ 2965 h 3537"/>
                    <a:gd name="T24" fmla="*/ 1714 w 3570"/>
                    <a:gd name="T25" fmla="*/ 2744 h 3537"/>
                    <a:gd name="T26" fmla="*/ 1951 w 3570"/>
                    <a:gd name="T27" fmla="*/ 2559 h 3537"/>
                    <a:gd name="T28" fmla="*/ 2210 w 3570"/>
                    <a:gd name="T29" fmla="*/ 2398 h 3537"/>
                    <a:gd name="T30" fmla="*/ 2476 w 3570"/>
                    <a:gd name="T31" fmla="*/ 2244 h 3537"/>
                    <a:gd name="T32" fmla="*/ 2735 w 3570"/>
                    <a:gd name="T33" fmla="*/ 2082 h 3537"/>
                    <a:gd name="T34" fmla="*/ 2972 w 3570"/>
                    <a:gd name="T35" fmla="*/ 1898 h 3537"/>
                    <a:gd name="T36" fmla="*/ 3172 w 3570"/>
                    <a:gd name="T37" fmla="*/ 1678 h 3537"/>
                    <a:gd name="T38" fmla="*/ 3320 w 3570"/>
                    <a:gd name="T39" fmla="*/ 1404 h 3537"/>
                    <a:gd name="T40" fmla="*/ 2509 w 3570"/>
                    <a:gd name="T41" fmla="*/ 497 h 3537"/>
                    <a:gd name="T42" fmla="*/ 2307 w 3570"/>
                    <a:gd name="T43" fmla="*/ 13 h 3537"/>
                    <a:gd name="T44" fmla="*/ 3505 w 3570"/>
                    <a:gd name="T45" fmla="*/ 1170 h 3537"/>
                    <a:gd name="T46" fmla="*/ 3567 w 3570"/>
                    <a:gd name="T47" fmla="*/ 1290 h 3537"/>
                    <a:gd name="T48" fmla="*/ 3530 w 3570"/>
                    <a:gd name="T49" fmla="*/ 1478 h 3537"/>
                    <a:gd name="T50" fmla="*/ 3362 w 3570"/>
                    <a:gd name="T51" fmla="*/ 1793 h 3537"/>
                    <a:gd name="T52" fmla="*/ 3109 w 3570"/>
                    <a:gd name="T53" fmla="*/ 2073 h 3537"/>
                    <a:gd name="T54" fmla="*/ 2792 w 3570"/>
                    <a:gd name="T55" fmla="*/ 2311 h 3537"/>
                    <a:gd name="T56" fmla="*/ 2455 w 3570"/>
                    <a:gd name="T57" fmla="*/ 2512 h 3537"/>
                    <a:gd name="T58" fmla="*/ 2113 w 3570"/>
                    <a:gd name="T59" fmla="*/ 2719 h 3537"/>
                    <a:gd name="T60" fmla="*/ 1820 w 3570"/>
                    <a:gd name="T61" fmla="*/ 2949 h 3537"/>
                    <a:gd name="T62" fmla="*/ 1637 w 3570"/>
                    <a:gd name="T63" fmla="*/ 3183 h 3537"/>
                    <a:gd name="T64" fmla="*/ 1538 w 3570"/>
                    <a:gd name="T65" fmla="*/ 3415 h 3537"/>
                    <a:gd name="T66" fmla="*/ 1449 w 3570"/>
                    <a:gd name="T67" fmla="*/ 3508 h 3537"/>
                    <a:gd name="T68" fmla="*/ 1327 w 3570"/>
                    <a:gd name="T69" fmla="*/ 3537 h 3537"/>
                    <a:gd name="T70" fmla="*/ 1206 w 3570"/>
                    <a:gd name="T71" fmla="*/ 3494 h 3537"/>
                    <a:gd name="T72" fmla="*/ 25 w 3570"/>
                    <a:gd name="T73" fmla="*/ 2312 h 3537"/>
                    <a:gd name="T74" fmla="*/ 0 w 3570"/>
                    <a:gd name="T75" fmla="*/ 2212 h 3537"/>
                    <a:gd name="T76" fmla="*/ 74 w 3570"/>
                    <a:gd name="T77" fmla="*/ 1976 h 3537"/>
                    <a:gd name="T78" fmla="*/ 262 w 3570"/>
                    <a:gd name="T79" fmla="*/ 1671 h 3537"/>
                    <a:gd name="T80" fmla="*/ 537 w 3570"/>
                    <a:gd name="T81" fmla="*/ 1400 h 3537"/>
                    <a:gd name="T82" fmla="*/ 862 w 3570"/>
                    <a:gd name="T83" fmla="*/ 1174 h 3537"/>
                    <a:gd name="T84" fmla="*/ 1204 w 3570"/>
                    <a:gd name="T85" fmla="*/ 974 h 3537"/>
                    <a:gd name="T86" fmla="*/ 1537 w 3570"/>
                    <a:gd name="T87" fmla="*/ 764 h 3537"/>
                    <a:gd name="T88" fmla="*/ 1804 w 3570"/>
                    <a:gd name="T89" fmla="*/ 532 h 3537"/>
                    <a:gd name="T90" fmla="*/ 1966 w 3570"/>
                    <a:gd name="T91" fmla="*/ 290 h 3537"/>
                    <a:gd name="T92" fmla="*/ 2050 w 3570"/>
                    <a:gd name="T93" fmla="*/ 92 h 3537"/>
                    <a:gd name="T94" fmla="*/ 2148 w 3570"/>
                    <a:gd name="T95" fmla="*/ 16 h 35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3570" h="3537">
                      <a:moveTo>
                        <a:pt x="2232" y="222"/>
                      </a:moveTo>
                      <a:lnTo>
                        <a:pt x="2204" y="300"/>
                      </a:lnTo>
                      <a:lnTo>
                        <a:pt x="2172" y="373"/>
                      </a:lnTo>
                      <a:lnTo>
                        <a:pt x="2137" y="443"/>
                      </a:lnTo>
                      <a:lnTo>
                        <a:pt x="2098" y="510"/>
                      </a:lnTo>
                      <a:lnTo>
                        <a:pt x="2056" y="572"/>
                      </a:lnTo>
                      <a:lnTo>
                        <a:pt x="2010" y="632"/>
                      </a:lnTo>
                      <a:lnTo>
                        <a:pt x="1961" y="689"/>
                      </a:lnTo>
                      <a:lnTo>
                        <a:pt x="1910" y="742"/>
                      </a:lnTo>
                      <a:lnTo>
                        <a:pt x="1856" y="794"/>
                      </a:lnTo>
                      <a:lnTo>
                        <a:pt x="1800" y="842"/>
                      </a:lnTo>
                      <a:lnTo>
                        <a:pt x="1741" y="889"/>
                      </a:lnTo>
                      <a:lnTo>
                        <a:pt x="1682" y="934"/>
                      </a:lnTo>
                      <a:lnTo>
                        <a:pt x="1619" y="977"/>
                      </a:lnTo>
                      <a:lnTo>
                        <a:pt x="1556" y="1019"/>
                      </a:lnTo>
                      <a:lnTo>
                        <a:pt x="1492" y="1061"/>
                      </a:lnTo>
                      <a:lnTo>
                        <a:pt x="1426" y="1100"/>
                      </a:lnTo>
                      <a:lnTo>
                        <a:pt x="1361" y="1139"/>
                      </a:lnTo>
                      <a:lnTo>
                        <a:pt x="1294" y="1178"/>
                      </a:lnTo>
                      <a:lnTo>
                        <a:pt x="1228" y="1217"/>
                      </a:lnTo>
                      <a:lnTo>
                        <a:pt x="1160" y="1255"/>
                      </a:lnTo>
                      <a:lnTo>
                        <a:pt x="1094" y="1293"/>
                      </a:lnTo>
                      <a:lnTo>
                        <a:pt x="1028" y="1332"/>
                      </a:lnTo>
                      <a:lnTo>
                        <a:pt x="963" y="1373"/>
                      </a:lnTo>
                      <a:lnTo>
                        <a:pt x="899" y="1413"/>
                      </a:lnTo>
                      <a:lnTo>
                        <a:pt x="835" y="1455"/>
                      </a:lnTo>
                      <a:lnTo>
                        <a:pt x="773" y="1498"/>
                      </a:lnTo>
                      <a:lnTo>
                        <a:pt x="713" y="1543"/>
                      </a:lnTo>
                      <a:lnTo>
                        <a:pt x="655" y="1590"/>
                      </a:lnTo>
                      <a:lnTo>
                        <a:pt x="599" y="1638"/>
                      </a:lnTo>
                      <a:lnTo>
                        <a:pt x="544" y="1690"/>
                      </a:lnTo>
                      <a:lnTo>
                        <a:pt x="493" y="1743"/>
                      </a:lnTo>
                      <a:lnTo>
                        <a:pt x="444" y="1800"/>
                      </a:lnTo>
                      <a:lnTo>
                        <a:pt x="398" y="1860"/>
                      </a:lnTo>
                      <a:lnTo>
                        <a:pt x="356" y="1922"/>
                      </a:lnTo>
                      <a:lnTo>
                        <a:pt x="317" y="1989"/>
                      </a:lnTo>
                      <a:lnTo>
                        <a:pt x="282" y="2059"/>
                      </a:lnTo>
                      <a:lnTo>
                        <a:pt x="251" y="2132"/>
                      </a:lnTo>
                      <a:lnTo>
                        <a:pt x="223" y="2210"/>
                      </a:lnTo>
                      <a:lnTo>
                        <a:pt x="502" y="2486"/>
                      </a:lnTo>
                      <a:lnTo>
                        <a:pt x="781" y="2763"/>
                      </a:lnTo>
                      <a:lnTo>
                        <a:pt x="1061" y="3040"/>
                      </a:lnTo>
                      <a:lnTo>
                        <a:pt x="1339" y="3316"/>
                      </a:lnTo>
                      <a:lnTo>
                        <a:pt x="1366" y="3238"/>
                      </a:lnTo>
                      <a:lnTo>
                        <a:pt x="1398" y="3164"/>
                      </a:lnTo>
                      <a:lnTo>
                        <a:pt x="1433" y="3094"/>
                      </a:lnTo>
                      <a:lnTo>
                        <a:pt x="1472" y="3027"/>
                      </a:lnTo>
                      <a:lnTo>
                        <a:pt x="1514" y="2965"/>
                      </a:lnTo>
                      <a:lnTo>
                        <a:pt x="1560" y="2905"/>
                      </a:lnTo>
                      <a:lnTo>
                        <a:pt x="1609" y="2849"/>
                      </a:lnTo>
                      <a:lnTo>
                        <a:pt x="1660" y="2794"/>
                      </a:lnTo>
                      <a:lnTo>
                        <a:pt x="1714" y="2744"/>
                      </a:lnTo>
                      <a:lnTo>
                        <a:pt x="1770" y="2695"/>
                      </a:lnTo>
                      <a:lnTo>
                        <a:pt x="1829" y="2648"/>
                      </a:lnTo>
                      <a:lnTo>
                        <a:pt x="1888" y="2603"/>
                      </a:lnTo>
                      <a:lnTo>
                        <a:pt x="1951" y="2559"/>
                      </a:lnTo>
                      <a:lnTo>
                        <a:pt x="2014" y="2518"/>
                      </a:lnTo>
                      <a:lnTo>
                        <a:pt x="2079" y="2477"/>
                      </a:lnTo>
                      <a:lnTo>
                        <a:pt x="2144" y="2437"/>
                      </a:lnTo>
                      <a:lnTo>
                        <a:pt x="2210" y="2398"/>
                      </a:lnTo>
                      <a:lnTo>
                        <a:pt x="2276" y="2359"/>
                      </a:lnTo>
                      <a:lnTo>
                        <a:pt x="2342" y="2321"/>
                      </a:lnTo>
                      <a:lnTo>
                        <a:pt x="2410" y="2282"/>
                      </a:lnTo>
                      <a:lnTo>
                        <a:pt x="2476" y="2244"/>
                      </a:lnTo>
                      <a:lnTo>
                        <a:pt x="2542" y="2204"/>
                      </a:lnTo>
                      <a:lnTo>
                        <a:pt x="2607" y="2165"/>
                      </a:lnTo>
                      <a:lnTo>
                        <a:pt x="2672" y="2124"/>
                      </a:lnTo>
                      <a:lnTo>
                        <a:pt x="2735" y="2082"/>
                      </a:lnTo>
                      <a:lnTo>
                        <a:pt x="2796" y="2039"/>
                      </a:lnTo>
                      <a:lnTo>
                        <a:pt x="2857" y="1994"/>
                      </a:lnTo>
                      <a:lnTo>
                        <a:pt x="2915" y="1948"/>
                      </a:lnTo>
                      <a:lnTo>
                        <a:pt x="2972" y="1898"/>
                      </a:lnTo>
                      <a:lnTo>
                        <a:pt x="3026" y="1847"/>
                      </a:lnTo>
                      <a:lnTo>
                        <a:pt x="3077" y="1793"/>
                      </a:lnTo>
                      <a:lnTo>
                        <a:pt x="3126" y="1737"/>
                      </a:lnTo>
                      <a:lnTo>
                        <a:pt x="3172" y="1678"/>
                      </a:lnTo>
                      <a:lnTo>
                        <a:pt x="3214" y="1614"/>
                      </a:lnTo>
                      <a:lnTo>
                        <a:pt x="3253" y="1549"/>
                      </a:lnTo>
                      <a:lnTo>
                        <a:pt x="3288" y="1479"/>
                      </a:lnTo>
                      <a:lnTo>
                        <a:pt x="3320" y="1404"/>
                      </a:lnTo>
                      <a:lnTo>
                        <a:pt x="3346" y="1326"/>
                      </a:lnTo>
                      <a:lnTo>
                        <a:pt x="3069" y="1050"/>
                      </a:lnTo>
                      <a:lnTo>
                        <a:pt x="2790" y="774"/>
                      </a:lnTo>
                      <a:lnTo>
                        <a:pt x="2509" y="497"/>
                      </a:lnTo>
                      <a:lnTo>
                        <a:pt x="2232" y="222"/>
                      </a:lnTo>
                      <a:close/>
                      <a:moveTo>
                        <a:pt x="2243" y="0"/>
                      </a:moveTo>
                      <a:lnTo>
                        <a:pt x="2275" y="5"/>
                      </a:lnTo>
                      <a:lnTo>
                        <a:pt x="2307" y="13"/>
                      </a:lnTo>
                      <a:lnTo>
                        <a:pt x="2337" y="26"/>
                      </a:lnTo>
                      <a:lnTo>
                        <a:pt x="2364" y="43"/>
                      </a:lnTo>
                      <a:lnTo>
                        <a:pt x="2389" y="65"/>
                      </a:lnTo>
                      <a:lnTo>
                        <a:pt x="3505" y="1170"/>
                      </a:lnTo>
                      <a:lnTo>
                        <a:pt x="3528" y="1196"/>
                      </a:lnTo>
                      <a:lnTo>
                        <a:pt x="3546" y="1226"/>
                      </a:lnTo>
                      <a:lnTo>
                        <a:pt x="3559" y="1257"/>
                      </a:lnTo>
                      <a:lnTo>
                        <a:pt x="3567" y="1290"/>
                      </a:lnTo>
                      <a:lnTo>
                        <a:pt x="3570" y="1324"/>
                      </a:lnTo>
                      <a:lnTo>
                        <a:pt x="3568" y="1358"/>
                      </a:lnTo>
                      <a:lnTo>
                        <a:pt x="3561" y="1392"/>
                      </a:lnTo>
                      <a:lnTo>
                        <a:pt x="3530" y="1478"/>
                      </a:lnTo>
                      <a:lnTo>
                        <a:pt x="3496" y="1560"/>
                      </a:lnTo>
                      <a:lnTo>
                        <a:pt x="3457" y="1640"/>
                      </a:lnTo>
                      <a:lnTo>
                        <a:pt x="3413" y="1718"/>
                      </a:lnTo>
                      <a:lnTo>
                        <a:pt x="3362" y="1793"/>
                      </a:lnTo>
                      <a:lnTo>
                        <a:pt x="3308" y="1867"/>
                      </a:lnTo>
                      <a:lnTo>
                        <a:pt x="3247" y="1937"/>
                      </a:lnTo>
                      <a:lnTo>
                        <a:pt x="3182" y="2006"/>
                      </a:lnTo>
                      <a:lnTo>
                        <a:pt x="3109" y="2073"/>
                      </a:lnTo>
                      <a:lnTo>
                        <a:pt x="3034" y="2138"/>
                      </a:lnTo>
                      <a:lnTo>
                        <a:pt x="2955" y="2199"/>
                      </a:lnTo>
                      <a:lnTo>
                        <a:pt x="2874" y="2256"/>
                      </a:lnTo>
                      <a:lnTo>
                        <a:pt x="2792" y="2311"/>
                      </a:lnTo>
                      <a:lnTo>
                        <a:pt x="2709" y="2364"/>
                      </a:lnTo>
                      <a:lnTo>
                        <a:pt x="2624" y="2415"/>
                      </a:lnTo>
                      <a:lnTo>
                        <a:pt x="2540" y="2463"/>
                      </a:lnTo>
                      <a:lnTo>
                        <a:pt x="2455" y="2512"/>
                      </a:lnTo>
                      <a:lnTo>
                        <a:pt x="2366" y="2564"/>
                      </a:lnTo>
                      <a:lnTo>
                        <a:pt x="2280" y="2615"/>
                      </a:lnTo>
                      <a:lnTo>
                        <a:pt x="2195" y="2666"/>
                      </a:lnTo>
                      <a:lnTo>
                        <a:pt x="2113" y="2719"/>
                      </a:lnTo>
                      <a:lnTo>
                        <a:pt x="2033" y="2772"/>
                      </a:lnTo>
                      <a:lnTo>
                        <a:pt x="1958" y="2828"/>
                      </a:lnTo>
                      <a:lnTo>
                        <a:pt x="1887" y="2887"/>
                      </a:lnTo>
                      <a:lnTo>
                        <a:pt x="1820" y="2949"/>
                      </a:lnTo>
                      <a:lnTo>
                        <a:pt x="1766" y="3005"/>
                      </a:lnTo>
                      <a:lnTo>
                        <a:pt x="1718" y="3062"/>
                      </a:lnTo>
                      <a:lnTo>
                        <a:pt x="1676" y="3122"/>
                      </a:lnTo>
                      <a:lnTo>
                        <a:pt x="1637" y="3183"/>
                      </a:lnTo>
                      <a:lnTo>
                        <a:pt x="1604" y="3247"/>
                      </a:lnTo>
                      <a:lnTo>
                        <a:pt x="1576" y="3313"/>
                      </a:lnTo>
                      <a:lnTo>
                        <a:pt x="1552" y="3381"/>
                      </a:lnTo>
                      <a:lnTo>
                        <a:pt x="1538" y="3415"/>
                      </a:lnTo>
                      <a:lnTo>
                        <a:pt x="1520" y="3446"/>
                      </a:lnTo>
                      <a:lnTo>
                        <a:pt x="1497" y="3473"/>
                      </a:lnTo>
                      <a:lnTo>
                        <a:pt x="1474" y="3492"/>
                      </a:lnTo>
                      <a:lnTo>
                        <a:pt x="1449" y="3508"/>
                      </a:lnTo>
                      <a:lnTo>
                        <a:pt x="1422" y="3521"/>
                      </a:lnTo>
                      <a:lnTo>
                        <a:pt x="1392" y="3530"/>
                      </a:lnTo>
                      <a:lnTo>
                        <a:pt x="1360" y="3536"/>
                      </a:lnTo>
                      <a:lnTo>
                        <a:pt x="1327" y="3537"/>
                      </a:lnTo>
                      <a:lnTo>
                        <a:pt x="1295" y="3533"/>
                      </a:lnTo>
                      <a:lnTo>
                        <a:pt x="1263" y="3524"/>
                      </a:lnTo>
                      <a:lnTo>
                        <a:pt x="1233" y="3511"/>
                      </a:lnTo>
                      <a:lnTo>
                        <a:pt x="1206" y="3494"/>
                      </a:lnTo>
                      <a:lnTo>
                        <a:pt x="1181" y="3473"/>
                      </a:lnTo>
                      <a:lnTo>
                        <a:pt x="65" y="2367"/>
                      </a:lnTo>
                      <a:lnTo>
                        <a:pt x="43" y="2340"/>
                      </a:lnTo>
                      <a:lnTo>
                        <a:pt x="25" y="2312"/>
                      </a:lnTo>
                      <a:lnTo>
                        <a:pt x="11" y="2280"/>
                      </a:lnTo>
                      <a:lnTo>
                        <a:pt x="3" y="2247"/>
                      </a:lnTo>
                      <a:lnTo>
                        <a:pt x="0" y="2215"/>
                      </a:lnTo>
                      <a:lnTo>
                        <a:pt x="0" y="2212"/>
                      </a:lnTo>
                      <a:lnTo>
                        <a:pt x="2" y="2180"/>
                      </a:lnTo>
                      <a:lnTo>
                        <a:pt x="10" y="2146"/>
                      </a:lnTo>
                      <a:lnTo>
                        <a:pt x="40" y="2060"/>
                      </a:lnTo>
                      <a:lnTo>
                        <a:pt x="74" y="1976"/>
                      </a:lnTo>
                      <a:lnTo>
                        <a:pt x="114" y="1897"/>
                      </a:lnTo>
                      <a:lnTo>
                        <a:pt x="158" y="1819"/>
                      </a:lnTo>
                      <a:lnTo>
                        <a:pt x="208" y="1743"/>
                      </a:lnTo>
                      <a:lnTo>
                        <a:pt x="262" y="1671"/>
                      </a:lnTo>
                      <a:lnTo>
                        <a:pt x="323" y="1601"/>
                      </a:lnTo>
                      <a:lnTo>
                        <a:pt x="388" y="1532"/>
                      </a:lnTo>
                      <a:lnTo>
                        <a:pt x="461" y="1463"/>
                      </a:lnTo>
                      <a:lnTo>
                        <a:pt x="537" y="1400"/>
                      </a:lnTo>
                      <a:lnTo>
                        <a:pt x="616" y="1339"/>
                      </a:lnTo>
                      <a:lnTo>
                        <a:pt x="696" y="1281"/>
                      </a:lnTo>
                      <a:lnTo>
                        <a:pt x="778" y="1226"/>
                      </a:lnTo>
                      <a:lnTo>
                        <a:pt x="862" y="1174"/>
                      </a:lnTo>
                      <a:lnTo>
                        <a:pt x="946" y="1123"/>
                      </a:lnTo>
                      <a:lnTo>
                        <a:pt x="1031" y="1073"/>
                      </a:lnTo>
                      <a:lnTo>
                        <a:pt x="1115" y="1024"/>
                      </a:lnTo>
                      <a:lnTo>
                        <a:pt x="1204" y="974"/>
                      </a:lnTo>
                      <a:lnTo>
                        <a:pt x="1290" y="923"/>
                      </a:lnTo>
                      <a:lnTo>
                        <a:pt x="1375" y="872"/>
                      </a:lnTo>
                      <a:lnTo>
                        <a:pt x="1457" y="819"/>
                      </a:lnTo>
                      <a:lnTo>
                        <a:pt x="1537" y="764"/>
                      </a:lnTo>
                      <a:lnTo>
                        <a:pt x="1612" y="709"/>
                      </a:lnTo>
                      <a:lnTo>
                        <a:pt x="1684" y="649"/>
                      </a:lnTo>
                      <a:lnTo>
                        <a:pt x="1751" y="587"/>
                      </a:lnTo>
                      <a:lnTo>
                        <a:pt x="1804" y="532"/>
                      </a:lnTo>
                      <a:lnTo>
                        <a:pt x="1852" y="474"/>
                      </a:lnTo>
                      <a:lnTo>
                        <a:pt x="1895" y="415"/>
                      </a:lnTo>
                      <a:lnTo>
                        <a:pt x="1933" y="353"/>
                      </a:lnTo>
                      <a:lnTo>
                        <a:pt x="1966" y="290"/>
                      </a:lnTo>
                      <a:lnTo>
                        <a:pt x="1994" y="224"/>
                      </a:lnTo>
                      <a:lnTo>
                        <a:pt x="2018" y="155"/>
                      </a:lnTo>
                      <a:lnTo>
                        <a:pt x="2032" y="122"/>
                      </a:lnTo>
                      <a:lnTo>
                        <a:pt x="2050" y="92"/>
                      </a:lnTo>
                      <a:lnTo>
                        <a:pt x="2073" y="65"/>
                      </a:lnTo>
                      <a:lnTo>
                        <a:pt x="2096" y="46"/>
                      </a:lnTo>
                      <a:lnTo>
                        <a:pt x="2121" y="29"/>
                      </a:lnTo>
                      <a:lnTo>
                        <a:pt x="2148" y="16"/>
                      </a:lnTo>
                      <a:lnTo>
                        <a:pt x="2178" y="7"/>
                      </a:lnTo>
                      <a:lnTo>
                        <a:pt x="2210" y="2"/>
                      </a:lnTo>
                      <a:lnTo>
                        <a:pt x="2243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9" name="Freeform 59"/>
                <p:cNvSpPr>
                  <a:spLocks noEditPoints="1"/>
                </p:cNvSpPr>
                <p:nvPr/>
              </p:nvSpPr>
              <p:spPr bwMode="auto">
                <a:xfrm>
                  <a:off x="3994" y="3496"/>
                  <a:ext cx="194" cy="199"/>
                </a:xfrm>
                <a:custGeom>
                  <a:avLst/>
                  <a:gdLst>
                    <a:gd name="T0" fmla="*/ 643 w 966"/>
                    <a:gd name="T1" fmla="*/ 507 h 992"/>
                    <a:gd name="T2" fmla="*/ 564 w 966"/>
                    <a:gd name="T3" fmla="*/ 539 h 992"/>
                    <a:gd name="T4" fmla="*/ 771 w 966"/>
                    <a:gd name="T5" fmla="*/ 717 h 992"/>
                    <a:gd name="T6" fmla="*/ 807 w 966"/>
                    <a:gd name="T7" fmla="*/ 636 h 992"/>
                    <a:gd name="T8" fmla="*/ 799 w 966"/>
                    <a:gd name="T9" fmla="*/ 565 h 992"/>
                    <a:gd name="T10" fmla="*/ 759 w 966"/>
                    <a:gd name="T11" fmla="*/ 520 h 992"/>
                    <a:gd name="T12" fmla="*/ 697 w 966"/>
                    <a:gd name="T13" fmla="*/ 499 h 992"/>
                    <a:gd name="T14" fmla="*/ 167 w 966"/>
                    <a:gd name="T15" fmla="*/ 305 h 992"/>
                    <a:gd name="T16" fmla="*/ 151 w 966"/>
                    <a:gd name="T17" fmla="*/ 381 h 992"/>
                    <a:gd name="T18" fmla="*/ 177 w 966"/>
                    <a:gd name="T19" fmla="*/ 438 h 992"/>
                    <a:gd name="T20" fmla="*/ 238 w 966"/>
                    <a:gd name="T21" fmla="*/ 469 h 992"/>
                    <a:gd name="T22" fmla="*/ 312 w 966"/>
                    <a:gd name="T23" fmla="*/ 460 h 992"/>
                    <a:gd name="T24" fmla="*/ 288 w 966"/>
                    <a:gd name="T25" fmla="*/ 340 h 992"/>
                    <a:gd name="T26" fmla="*/ 443 w 966"/>
                    <a:gd name="T27" fmla="*/ 3 h 992"/>
                    <a:gd name="T28" fmla="*/ 512 w 966"/>
                    <a:gd name="T29" fmla="*/ 35 h 992"/>
                    <a:gd name="T30" fmla="*/ 554 w 966"/>
                    <a:gd name="T31" fmla="*/ 95 h 992"/>
                    <a:gd name="T32" fmla="*/ 542 w 966"/>
                    <a:gd name="T33" fmla="*/ 154 h 992"/>
                    <a:gd name="T34" fmla="*/ 496 w 966"/>
                    <a:gd name="T35" fmla="*/ 184 h 992"/>
                    <a:gd name="T36" fmla="*/ 411 w 966"/>
                    <a:gd name="T37" fmla="*/ 168 h 992"/>
                    <a:gd name="T38" fmla="*/ 313 w 966"/>
                    <a:gd name="T39" fmla="*/ 166 h 992"/>
                    <a:gd name="T40" fmla="*/ 349 w 966"/>
                    <a:gd name="T41" fmla="*/ 295 h 992"/>
                    <a:gd name="T42" fmla="*/ 553 w 966"/>
                    <a:gd name="T43" fmla="*/ 348 h 992"/>
                    <a:gd name="T44" fmla="*/ 664 w 966"/>
                    <a:gd name="T45" fmla="*/ 322 h 992"/>
                    <a:gd name="T46" fmla="*/ 775 w 966"/>
                    <a:gd name="T47" fmla="*/ 334 h 992"/>
                    <a:gd name="T48" fmla="*/ 885 w 966"/>
                    <a:gd name="T49" fmla="*/ 395 h 992"/>
                    <a:gd name="T50" fmla="*/ 939 w 966"/>
                    <a:gd name="T51" fmla="*/ 457 h 992"/>
                    <a:gd name="T52" fmla="*/ 966 w 966"/>
                    <a:gd name="T53" fmla="*/ 547 h 992"/>
                    <a:gd name="T54" fmla="*/ 946 w 966"/>
                    <a:gd name="T55" fmla="*/ 663 h 992"/>
                    <a:gd name="T56" fmla="*/ 880 w 966"/>
                    <a:gd name="T57" fmla="*/ 790 h 992"/>
                    <a:gd name="T58" fmla="*/ 917 w 966"/>
                    <a:gd name="T59" fmla="*/ 893 h 992"/>
                    <a:gd name="T60" fmla="*/ 911 w 966"/>
                    <a:gd name="T61" fmla="*/ 940 h 992"/>
                    <a:gd name="T62" fmla="*/ 881 w 966"/>
                    <a:gd name="T63" fmla="*/ 956 h 992"/>
                    <a:gd name="T64" fmla="*/ 850 w 966"/>
                    <a:gd name="T65" fmla="*/ 946 h 992"/>
                    <a:gd name="T66" fmla="*/ 710 w 966"/>
                    <a:gd name="T67" fmla="*/ 955 h 992"/>
                    <a:gd name="T68" fmla="*/ 590 w 966"/>
                    <a:gd name="T69" fmla="*/ 992 h 992"/>
                    <a:gd name="T70" fmla="*/ 483 w 966"/>
                    <a:gd name="T71" fmla="*/ 978 h 992"/>
                    <a:gd name="T72" fmla="*/ 399 w 966"/>
                    <a:gd name="T73" fmla="*/ 933 h 992"/>
                    <a:gd name="T74" fmla="*/ 353 w 966"/>
                    <a:gd name="T75" fmla="*/ 872 h 992"/>
                    <a:gd name="T76" fmla="*/ 362 w 966"/>
                    <a:gd name="T77" fmla="*/ 812 h 992"/>
                    <a:gd name="T78" fmla="*/ 411 w 966"/>
                    <a:gd name="T79" fmla="*/ 776 h 992"/>
                    <a:gd name="T80" fmla="*/ 470 w 966"/>
                    <a:gd name="T81" fmla="*/ 785 h 992"/>
                    <a:gd name="T82" fmla="*/ 538 w 966"/>
                    <a:gd name="T83" fmla="*/ 825 h 992"/>
                    <a:gd name="T84" fmla="*/ 601 w 966"/>
                    <a:gd name="T85" fmla="*/ 838 h 992"/>
                    <a:gd name="T86" fmla="*/ 669 w 966"/>
                    <a:gd name="T87" fmla="*/ 815 h 992"/>
                    <a:gd name="T88" fmla="*/ 498 w 966"/>
                    <a:gd name="T89" fmla="*/ 575 h 992"/>
                    <a:gd name="T90" fmla="*/ 354 w 966"/>
                    <a:gd name="T91" fmla="*/ 630 h 992"/>
                    <a:gd name="T92" fmla="*/ 224 w 966"/>
                    <a:gd name="T93" fmla="*/ 644 h 992"/>
                    <a:gd name="T94" fmla="*/ 112 w 966"/>
                    <a:gd name="T95" fmla="*/ 610 h 992"/>
                    <a:gd name="T96" fmla="*/ 39 w 966"/>
                    <a:gd name="T97" fmla="*/ 546 h 992"/>
                    <a:gd name="T98" fmla="*/ 4 w 966"/>
                    <a:gd name="T99" fmla="*/ 465 h 992"/>
                    <a:gd name="T100" fmla="*/ 8 w 966"/>
                    <a:gd name="T101" fmla="*/ 353 h 992"/>
                    <a:gd name="T102" fmla="*/ 56 w 966"/>
                    <a:gd name="T103" fmla="*/ 235 h 992"/>
                    <a:gd name="T104" fmla="*/ 85 w 966"/>
                    <a:gd name="T105" fmla="*/ 144 h 992"/>
                    <a:gd name="T106" fmla="*/ 71 w 966"/>
                    <a:gd name="T107" fmla="*/ 105 h 992"/>
                    <a:gd name="T108" fmla="*/ 89 w 966"/>
                    <a:gd name="T109" fmla="*/ 78 h 992"/>
                    <a:gd name="T110" fmla="*/ 128 w 966"/>
                    <a:gd name="T111" fmla="*/ 73 h 992"/>
                    <a:gd name="T112" fmla="*/ 184 w 966"/>
                    <a:gd name="T113" fmla="*/ 83 h 992"/>
                    <a:gd name="T114" fmla="*/ 272 w 966"/>
                    <a:gd name="T115" fmla="*/ 29 h 992"/>
                    <a:gd name="T116" fmla="*/ 376 w 966"/>
                    <a:gd name="T117" fmla="*/ 1 h 9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966" h="992">
                      <a:moveTo>
                        <a:pt x="697" y="499"/>
                      </a:moveTo>
                      <a:lnTo>
                        <a:pt x="670" y="500"/>
                      </a:lnTo>
                      <a:lnTo>
                        <a:pt x="643" y="507"/>
                      </a:lnTo>
                      <a:lnTo>
                        <a:pt x="615" y="516"/>
                      </a:lnTo>
                      <a:lnTo>
                        <a:pt x="589" y="527"/>
                      </a:lnTo>
                      <a:lnTo>
                        <a:pt x="564" y="539"/>
                      </a:lnTo>
                      <a:lnTo>
                        <a:pt x="658" y="643"/>
                      </a:lnTo>
                      <a:lnTo>
                        <a:pt x="752" y="740"/>
                      </a:lnTo>
                      <a:lnTo>
                        <a:pt x="771" y="717"/>
                      </a:lnTo>
                      <a:lnTo>
                        <a:pt x="786" y="691"/>
                      </a:lnTo>
                      <a:lnTo>
                        <a:pt x="799" y="663"/>
                      </a:lnTo>
                      <a:lnTo>
                        <a:pt x="807" y="636"/>
                      </a:lnTo>
                      <a:lnTo>
                        <a:pt x="809" y="609"/>
                      </a:lnTo>
                      <a:lnTo>
                        <a:pt x="805" y="582"/>
                      </a:lnTo>
                      <a:lnTo>
                        <a:pt x="799" y="565"/>
                      </a:lnTo>
                      <a:lnTo>
                        <a:pt x="790" y="548"/>
                      </a:lnTo>
                      <a:lnTo>
                        <a:pt x="776" y="533"/>
                      </a:lnTo>
                      <a:lnTo>
                        <a:pt x="759" y="520"/>
                      </a:lnTo>
                      <a:lnTo>
                        <a:pt x="742" y="509"/>
                      </a:lnTo>
                      <a:lnTo>
                        <a:pt x="725" y="503"/>
                      </a:lnTo>
                      <a:lnTo>
                        <a:pt x="697" y="499"/>
                      </a:lnTo>
                      <a:close/>
                      <a:moveTo>
                        <a:pt x="202" y="253"/>
                      </a:moveTo>
                      <a:lnTo>
                        <a:pt x="182" y="279"/>
                      </a:lnTo>
                      <a:lnTo>
                        <a:pt x="167" y="305"/>
                      </a:lnTo>
                      <a:lnTo>
                        <a:pt x="157" y="331"/>
                      </a:lnTo>
                      <a:lnTo>
                        <a:pt x="152" y="356"/>
                      </a:lnTo>
                      <a:lnTo>
                        <a:pt x="151" y="381"/>
                      </a:lnTo>
                      <a:lnTo>
                        <a:pt x="156" y="402"/>
                      </a:lnTo>
                      <a:lnTo>
                        <a:pt x="165" y="421"/>
                      </a:lnTo>
                      <a:lnTo>
                        <a:pt x="177" y="438"/>
                      </a:lnTo>
                      <a:lnTo>
                        <a:pt x="197" y="453"/>
                      </a:lnTo>
                      <a:lnTo>
                        <a:pt x="216" y="463"/>
                      </a:lnTo>
                      <a:lnTo>
                        <a:pt x="238" y="469"/>
                      </a:lnTo>
                      <a:lnTo>
                        <a:pt x="260" y="470"/>
                      </a:lnTo>
                      <a:lnTo>
                        <a:pt x="286" y="466"/>
                      </a:lnTo>
                      <a:lnTo>
                        <a:pt x="312" y="460"/>
                      </a:lnTo>
                      <a:lnTo>
                        <a:pt x="341" y="448"/>
                      </a:lnTo>
                      <a:lnTo>
                        <a:pt x="372" y="433"/>
                      </a:lnTo>
                      <a:lnTo>
                        <a:pt x="288" y="340"/>
                      </a:lnTo>
                      <a:lnTo>
                        <a:pt x="202" y="253"/>
                      </a:lnTo>
                      <a:close/>
                      <a:moveTo>
                        <a:pt x="410" y="0"/>
                      </a:moveTo>
                      <a:lnTo>
                        <a:pt x="443" y="3"/>
                      </a:lnTo>
                      <a:lnTo>
                        <a:pt x="468" y="10"/>
                      </a:lnTo>
                      <a:lnTo>
                        <a:pt x="491" y="20"/>
                      </a:lnTo>
                      <a:lnTo>
                        <a:pt x="512" y="35"/>
                      </a:lnTo>
                      <a:lnTo>
                        <a:pt x="530" y="53"/>
                      </a:lnTo>
                      <a:lnTo>
                        <a:pt x="545" y="73"/>
                      </a:lnTo>
                      <a:lnTo>
                        <a:pt x="554" y="95"/>
                      </a:lnTo>
                      <a:lnTo>
                        <a:pt x="555" y="116"/>
                      </a:lnTo>
                      <a:lnTo>
                        <a:pt x="551" y="136"/>
                      </a:lnTo>
                      <a:lnTo>
                        <a:pt x="542" y="154"/>
                      </a:lnTo>
                      <a:lnTo>
                        <a:pt x="529" y="169"/>
                      </a:lnTo>
                      <a:lnTo>
                        <a:pt x="513" y="179"/>
                      </a:lnTo>
                      <a:lnTo>
                        <a:pt x="496" y="184"/>
                      </a:lnTo>
                      <a:lnTo>
                        <a:pt x="476" y="183"/>
                      </a:lnTo>
                      <a:lnTo>
                        <a:pt x="445" y="176"/>
                      </a:lnTo>
                      <a:lnTo>
                        <a:pt x="411" y="168"/>
                      </a:lnTo>
                      <a:lnTo>
                        <a:pt x="376" y="161"/>
                      </a:lnTo>
                      <a:lnTo>
                        <a:pt x="338" y="160"/>
                      </a:lnTo>
                      <a:lnTo>
                        <a:pt x="313" y="166"/>
                      </a:lnTo>
                      <a:lnTo>
                        <a:pt x="287" y="178"/>
                      </a:lnTo>
                      <a:lnTo>
                        <a:pt x="260" y="197"/>
                      </a:lnTo>
                      <a:lnTo>
                        <a:pt x="349" y="295"/>
                      </a:lnTo>
                      <a:lnTo>
                        <a:pt x="440" y="396"/>
                      </a:lnTo>
                      <a:lnTo>
                        <a:pt x="497" y="370"/>
                      </a:lnTo>
                      <a:lnTo>
                        <a:pt x="553" y="348"/>
                      </a:lnTo>
                      <a:lnTo>
                        <a:pt x="590" y="335"/>
                      </a:lnTo>
                      <a:lnTo>
                        <a:pt x="628" y="327"/>
                      </a:lnTo>
                      <a:lnTo>
                        <a:pt x="664" y="322"/>
                      </a:lnTo>
                      <a:lnTo>
                        <a:pt x="701" y="322"/>
                      </a:lnTo>
                      <a:lnTo>
                        <a:pt x="739" y="326"/>
                      </a:lnTo>
                      <a:lnTo>
                        <a:pt x="775" y="334"/>
                      </a:lnTo>
                      <a:lnTo>
                        <a:pt x="812" y="348"/>
                      </a:lnTo>
                      <a:lnTo>
                        <a:pt x="848" y="368"/>
                      </a:lnTo>
                      <a:lnTo>
                        <a:pt x="885" y="395"/>
                      </a:lnTo>
                      <a:lnTo>
                        <a:pt x="906" y="414"/>
                      </a:lnTo>
                      <a:lnTo>
                        <a:pt x="925" y="435"/>
                      </a:lnTo>
                      <a:lnTo>
                        <a:pt x="939" y="457"/>
                      </a:lnTo>
                      <a:lnTo>
                        <a:pt x="951" y="480"/>
                      </a:lnTo>
                      <a:lnTo>
                        <a:pt x="961" y="513"/>
                      </a:lnTo>
                      <a:lnTo>
                        <a:pt x="966" y="547"/>
                      </a:lnTo>
                      <a:lnTo>
                        <a:pt x="964" y="584"/>
                      </a:lnTo>
                      <a:lnTo>
                        <a:pt x="958" y="622"/>
                      </a:lnTo>
                      <a:lnTo>
                        <a:pt x="946" y="663"/>
                      </a:lnTo>
                      <a:lnTo>
                        <a:pt x="929" y="706"/>
                      </a:lnTo>
                      <a:lnTo>
                        <a:pt x="906" y="748"/>
                      </a:lnTo>
                      <a:lnTo>
                        <a:pt x="880" y="790"/>
                      </a:lnTo>
                      <a:lnTo>
                        <a:pt x="849" y="832"/>
                      </a:lnTo>
                      <a:lnTo>
                        <a:pt x="907" y="880"/>
                      </a:lnTo>
                      <a:lnTo>
                        <a:pt x="917" y="893"/>
                      </a:lnTo>
                      <a:lnTo>
                        <a:pt x="921" y="907"/>
                      </a:lnTo>
                      <a:lnTo>
                        <a:pt x="920" y="924"/>
                      </a:lnTo>
                      <a:lnTo>
                        <a:pt x="911" y="940"/>
                      </a:lnTo>
                      <a:lnTo>
                        <a:pt x="902" y="948"/>
                      </a:lnTo>
                      <a:lnTo>
                        <a:pt x="891" y="954"/>
                      </a:lnTo>
                      <a:lnTo>
                        <a:pt x="881" y="956"/>
                      </a:lnTo>
                      <a:lnTo>
                        <a:pt x="870" y="955"/>
                      </a:lnTo>
                      <a:lnTo>
                        <a:pt x="860" y="951"/>
                      </a:lnTo>
                      <a:lnTo>
                        <a:pt x="850" y="946"/>
                      </a:lnTo>
                      <a:lnTo>
                        <a:pt x="791" y="891"/>
                      </a:lnTo>
                      <a:lnTo>
                        <a:pt x="751" y="928"/>
                      </a:lnTo>
                      <a:lnTo>
                        <a:pt x="710" y="955"/>
                      </a:lnTo>
                      <a:lnTo>
                        <a:pt x="669" y="974"/>
                      </a:lnTo>
                      <a:lnTo>
                        <a:pt x="629" y="985"/>
                      </a:lnTo>
                      <a:lnTo>
                        <a:pt x="590" y="992"/>
                      </a:lnTo>
                      <a:lnTo>
                        <a:pt x="553" y="992"/>
                      </a:lnTo>
                      <a:lnTo>
                        <a:pt x="516" y="988"/>
                      </a:lnTo>
                      <a:lnTo>
                        <a:pt x="483" y="978"/>
                      </a:lnTo>
                      <a:lnTo>
                        <a:pt x="451" y="967"/>
                      </a:lnTo>
                      <a:lnTo>
                        <a:pt x="424" y="951"/>
                      </a:lnTo>
                      <a:lnTo>
                        <a:pt x="399" y="933"/>
                      </a:lnTo>
                      <a:lnTo>
                        <a:pt x="378" y="914"/>
                      </a:lnTo>
                      <a:lnTo>
                        <a:pt x="362" y="893"/>
                      </a:lnTo>
                      <a:lnTo>
                        <a:pt x="353" y="872"/>
                      </a:lnTo>
                      <a:lnTo>
                        <a:pt x="349" y="851"/>
                      </a:lnTo>
                      <a:lnTo>
                        <a:pt x="353" y="832"/>
                      </a:lnTo>
                      <a:lnTo>
                        <a:pt x="362" y="812"/>
                      </a:lnTo>
                      <a:lnTo>
                        <a:pt x="377" y="796"/>
                      </a:lnTo>
                      <a:lnTo>
                        <a:pt x="394" y="784"/>
                      </a:lnTo>
                      <a:lnTo>
                        <a:pt x="411" y="776"/>
                      </a:lnTo>
                      <a:lnTo>
                        <a:pt x="426" y="774"/>
                      </a:lnTo>
                      <a:lnTo>
                        <a:pt x="449" y="777"/>
                      </a:lnTo>
                      <a:lnTo>
                        <a:pt x="470" y="785"/>
                      </a:lnTo>
                      <a:lnTo>
                        <a:pt x="493" y="798"/>
                      </a:lnTo>
                      <a:lnTo>
                        <a:pt x="515" y="811"/>
                      </a:lnTo>
                      <a:lnTo>
                        <a:pt x="538" y="825"/>
                      </a:lnTo>
                      <a:lnTo>
                        <a:pt x="564" y="835"/>
                      </a:lnTo>
                      <a:lnTo>
                        <a:pt x="581" y="838"/>
                      </a:lnTo>
                      <a:lnTo>
                        <a:pt x="601" y="838"/>
                      </a:lnTo>
                      <a:lnTo>
                        <a:pt x="621" y="836"/>
                      </a:lnTo>
                      <a:lnTo>
                        <a:pt x="644" y="828"/>
                      </a:lnTo>
                      <a:lnTo>
                        <a:pt x="669" y="815"/>
                      </a:lnTo>
                      <a:lnTo>
                        <a:pt x="695" y="794"/>
                      </a:lnTo>
                      <a:lnTo>
                        <a:pt x="596" y="687"/>
                      </a:lnTo>
                      <a:lnTo>
                        <a:pt x="498" y="575"/>
                      </a:lnTo>
                      <a:lnTo>
                        <a:pt x="449" y="599"/>
                      </a:lnTo>
                      <a:lnTo>
                        <a:pt x="401" y="617"/>
                      </a:lnTo>
                      <a:lnTo>
                        <a:pt x="354" y="630"/>
                      </a:lnTo>
                      <a:lnTo>
                        <a:pt x="310" y="639"/>
                      </a:lnTo>
                      <a:lnTo>
                        <a:pt x="266" y="644"/>
                      </a:lnTo>
                      <a:lnTo>
                        <a:pt x="224" y="644"/>
                      </a:lnTo>
                      <a:lnTo>
                        <a:pt x="184" y="638"/>
                      </a:lnTo>
                      <a:lnTo>
                        <a:pt x="148" y="627"/>
                      </a:lnTo>
                      <a:lnTo>
                        <a:pt x="112" y="610"/>
                      </a:lnTo>
                      <a:lnTo>
                        <a:pt x="80" y="587"/>
                      </a:lnTo>
                      <a:lnTo>
                        <a:pt x="57" y="567"/>
                      </a:lnTo>
                      <a:lnTo>
                        <a:pt x="39" y="546"/>
                      </a:lnTo>
                      <a:lnTo>
                        <a:pt x="24" y="523"/>
                      </a:lnTo>
                      <a:lnTo>
                        <a:pt x="13" y="499"/>
                      </a:lnTo>
                      <a:lnTo>
                        <a:pt x="4" y="465"/>
                      </a:lnTo>
                      <a:lnTo>
                        <a:pt x="0" y="430"/>
                      </a:lnTo>
                      <a:lnTo>
                        <a:pt x="1" y="392"/>
                      </a:lnTo>
                      <a:lnTo>
                        <a:pt x="8" y="353"/>
                      </a:lnTo>
                      <a:lnTo>
                        <a:pt x="20" y="314"/>
                      </a:lnTo>
                      <a:lnTo>
                        <a:pt x="36" y="274"/>
                      </a:lnTo>
                      <a:lnTo>
                        <a:pt x="56" y="235"/>
                      </a:lnTo>
                      <a:lnTo>
                        <a:pt x="79" y="197"/>
                      </a:lnTo>
                      <a:lnTo>
                        <a:pt x="106" y="162"/>
                      </a:lnTo>
                      <a:lnTo>
                        <a:pt x="85" y="144"/>
                      </a:lnTo>
                      <a:lnTo>
                        <a:pt x="74" y="132"/>
                      </a:lnTo>
                      <a:lnTo>
                        <a:pt x="70" y="117"/>
                      </a:lnTo>
                      <a:lnTo>
                        <a:pt x="71" y="105"/>
                      </a:lnTo>
                      <a:lnTo>
                        <a:pt x="74" y="95"/>
                      </a:lnTo>
                      <a:lnTo>
                        <a:pt x="81" y="86"/>
                      </a:lnTo>
                      <a:lnTo>
                        <a:pt x="89" y="78"/>
                      </a:lnTo>
                      <a:lnTo>
                        <a:pt x="100" y="72"/>
                      </a:lnTo>
                      <a:lnTo>
                        <a:pt x="111" y="71"/>
                      </a:lnTo>
                      <a:lnTo>
                        <a:pt x="128" y="73"/>
                      </a:lnTo>
                      <a:lnTo>
                        <a:pt x="141" y="81"/>
                      </a:lnTo>
                      <a:lnTo>
                        <a:pt x="163" y="101"/>
                      </a:lnTo>
                      <a:lnTo>
                        <a:pt x="184" y="83"/>
                      </a:lnTo>
                      <a:lnTo>
                        <a:pt x="209" y="64"/>
                      </a:lnTo>
                      <a:lnTo>
                        <a:pt x="239" y="46"/>
                      </a:lnTo>
                      <a:lnTo>
                        <a:pt x="272" y="29"/>
                      </a:lnTo>
                      <a:lnTo>
                        <a:pt x="305" y="15"/>
                      </a:lnTo>
                      <a:lnTo>
                        <a:pt x="340" y="6"/>
                      </a:lnTo>
                      <a:lnTo>
                        <a:pt x="376" y="1"/>
                      </a:lnTo>
                      <a:lnTo>
                        <a:pt x="41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0" name="Freeform 60"/>
                <p:cNvSpPr>
                  <a:spLocks/>
                </p:cNvSpPr>
                <p:nvPr/>
              </p:nvSpPr>
              <p:spPr bwMode="auto">
                <a:xfrm>
                  <a:off x="3973" y="3734"/>
                  <a:ext cx="108" cy="112"/>
                </a:xfrm>
                <a:custGeom>
                  <a:avLst/>
                  <a:gdLst>
                    <a:gd name="T0" fmla="*/ 478 w 539"/>
                    <a:gd name="T1" fmla="*/ 0 h 559"/>
                    <a:gd name="T2" fmla="*/ 494 w 539"/>
                    <a:gd name="T3" fmla="*/ 0 h 559"/>
                    <a:gd name="T4" fmla="*/ 510 w 539"/>
                    <a:gd name="T5" fmla="*/ 5 h 559"/>
                    <a:gd name="T6" fmla="*/ 524 w 539"/>
                    <a:gd name="T7" fmla="*/ 15 h 559"/>
                    <a:gd name="T8" fmla="*/ 534 w 539"/>
                    <a:gd name="T9" fmla="*/ 29 h 559"/>
                    <a:gd name="T10" fmla="*/ 539 w 539"/>
                    <a:gd name="T11" fmla="*/ 46 h 559"/>
                    <a:gd name="T12" fmla="*/ 539 w 539"/>
                    <a:gd name="T13" fmla="*/ 63 h 559"/>
                    <a:gd name="T14" fmla="*/ 534 w 539"/>
                    <a:gd name="T15" fmla="*/ 79 h 559"/>
                    <a:gd name="T16" fmla="*/ 524 w 539"/>
                    <a:gd name="T17" fmla="*/ 93 h 559"/>
                    <a:gd name="T18" fmla="*/ 522 w 539"/>
                    <a:gd name="T19" fmla="*/ 96 h 559"/>
                    <a:gd name="T20" fmla="*/ 520 w 539"/>
                    <a:gd name="T21" fmla="*/ 97 h 559"/>
                    <a:gd name="T22" fmla="*/ 517 w 539"/>
                    <a:gd name="T23" fmla="*/ 98 h 559"/>
                    <a:gd name="T24" fmla="*/ 518 w 539"/>
                    <a:gd name="T25" fmla="*/ 98 h 559"/>
                    <a:gd name="T26" fmla="*/ 467 w 539"/>
                    <a:gd name="T27" fmla="*/ 137 h 559"/>
                    <a:gd name="T28" fmla="*/ 419 w 539"/>
                    <a:gd name="T29" fmla="*/ 176 h 559"/>
                    <a:gd name="T30" fmla="*/ 373 w 539"/>
                    <a:gd name="T31" fmla="*/ 217 h 559"/>
                    <a:gd name="T32" fmla="*/ 327 w 539"/>
                    <a:gd name="T33" fmla="*/ 261 h 559"/>
                    <a:gd name="T34" fmla="*/ 272 w 539"/>
                    <a:gd name="T35" fmla="*/ 318 h 559"/>
                    <a:gd name="T36" fmla="*/ 222 w 539"/>
                    <a:gd name="T37" fmla="*/ 376 h 559"/>
                    <a:gd name="T38" fmla="*/ 175 w 539"/>
                    <a:gd name="T39" fmla="*/ 436 h 559"/>
                    <a:gd name="T40" fmla="*/ 103 w 539"/>
                    <a:gd name="T41" fmla="*/ 533 h 559"/>
                    <a:gd name="T42" fmla="*/ 100 w 539"/>
                    <a:gd name="T43" fmla="*/ 539 h 559"/>
                    <a:gd name="T44" fmla="*/ 95 w 539"/>
                    <a:gd name="T45" fmla="*/ 543 h 559"/>
                    <a:gd name="T46" fmla="*/ 81 w 539"/>
                    <a:gd name="T47" fmla="*/ 553 h 559"/>
                    <a:gd name="T48" fmla="*/ 64 w 539"/>
                    <a:gd name="T49" fmla="*/ 559 h 559"/>
                    <a:gd name="T50" fmla="*/ 47 w 539"/>
                    <a:gd name="T51" fmla="*/ 559 h 559"/>
                    <a:gd name="T52" fmla="*/ 31 w 539"/>
                    <a:gd name="T53" fmla="*/ 553 h 559"/>
                    <a:gd name="T54" fmla="*/ 16 w 539"/>
                    <a:gd name="T55" fmla="*/ 543 h 559"/>
                    <a:gd name="T56" fmla="*/ 7 w 539"/>
                    <a:gd name="T57" fmla="*/ 531 h 559"/>
                    <a:gd name="T58" fmla="*/ 2 w 539"/>
                    <a:gd name="T59" fmla="*/ 517 h 559"/>
                    <a:gd name="T60" fmla="*/ 0 w 539"/>
                    <a:gd name="T61" fmla="*/ 503 h 559"/>
                    <a:gd name="T62" fmla="*/ 3 w 539"/>
                    <a:gd name="T63" fmla="*/ 488 h 559"/>
                    <a:gd name="T64" fmla="*/ 8 w 539"/>
                    <a:gd name="T65" fmla="*/ 474 h 559"/>
                    <a:gd name="T66" fmla="*/ 85 w 539"/>
                    <a:gd name="T67" fmla="*/ 370 h 559"/>
                    <a:gd name="T68" fmla="*/ 135 w 539"/>
                    <a:gd name="T69" fmla="*/ 307 h 559"/>
                    <a:gd name="T70" fmla="*/ 190 w 539"/>
                    <a:gd name="T71" fmla="*/ 244 h 559"/>
                    <a:gd name="T72" fmla="*/ 248 w 539"/>
                    <a:gd name="T73" fmla="*/ 183 h 559"/>
                    <a:gd name="T74" fmla="*/ 313 w 539"/>
                    <a:gd name="T75" fmla="*/ 123 h 559"/>
                    <a:gd name="T76" fmla="*/ 380 w 539"/>
                    <a:gd name="T77" fmla="*/ 65 h 559"/>
                    <a:gd name="T78" fmla="*/ 449 w 539"/>
                    <a:gd name="T79" fmla="*/ 11 h 559"/>
                    <a:gd name="T80" fmla="*/ 464 w 539"/>
                    <a:gd name="T81" fmla="*/ 3 h 559"/>
                    <a:gd name="T82" fmla="*/ 478 w 539"/>
                    <a:gd name="T83" fmla="*/ 0 h 5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539" h="559">
                      <a:moveTo>
                        <a:pt x="478" y="0"/>
                      </a:moveTo>
                      <a:lnTo>
                        <a:pt x="494" y="0"/>
                      </a:lnTo>
                      <a:lnTo>
                        <a:pt x="510" y="5"/>
                      </a:lnTo>
                      <a:lnTo>
                        <a:pt x="524" y="15"/>
                      </a:lnTo>
                      <a:lnTo>
                        <a:pt x="534" y="29"/>
                      </a:lnTo>
                      <a:lnTo>
                        <a:pt x="539" y="46"/>
                      </a:lnTo>
                      <a:lnTo>
                        <a:pt x="539" y="63"/>
                      </a:lnTo>
                      <a:lnTo>
                        <a:pt x="534" y="79"/>
                      </a:lnTo>
                      <a:lnTo>
                        <a:pt x="524" y="93"/>
                      </a:lnTo>
                      <a:lnTo>
                        <a:pt x="522" y="96"/>
                      </a:lnTo>
                      <a:lnTo>
                        <a:pt x="520" y="97"/>
                      </a:lnTo>
                      <a:lnTo>
                        <a:pt x="517" y="98"/>
                      </a:lnTo>
                      <a:lnTo>
                        <a:pt x="518" y="98"/>
                      </a:lnTo>
                      <a:lnTo>
                        <a:pt x="467" y="137"/>
                      </a:lnTo>
                      <a:lnTo>
                        <a:pt x="419" y="176"/>
                      </a:lnTo>
                      <a:lnTo>
                        <a:pt x="373" y="217"/>
                      </a:lnTo>
                      <a:lnTo>
                        <a:pt x="327" y="261"/>
                      </a:lnTo>
                      <a:lnTo>
                        <a:pt x="272" y="318"/>
                      </a:lnTo>
                      <a:lnTo>
                        <a:pt x="222" y="376"/>
                      </a:lnTo>
                      <a:lnTo>
                        <a:pt x="175" y="436"/>
                      </a:lnTo>
                      <a:lnTo>
                        <a:pt x="103" y="533"/>
                      </a:lnTo>
                      <a:lnTo>
                        <a:pt x="100" y="539"/>
                      </a:lnTo>
                      <a:lnTo>
                        <a:pt x="95" y="543"/>
                      </a:lnTo>
                      <a:lnTo>
                        <a:pt x="81" y="553"/>
                      </a:lnTo>
                      <a:lnTo>
                        <a:pt x="64" y="559"/>
                      </a:lnTo>
                      <a:lnTo>
                        <a:pt x="47" y="559"/>
                      </a:lnTo>
                      <a:lnTo>
                        <a:pt x="31" y="553"/>
                      </a:lnTo>
                      <a:lnTo>
                        <a:pt x="16" y="543"/>
                      </a:lnTo>
                      <a:lnTo>
                        <a:pt x="7" y="531"/>
                      </a:lnTo>
                      <a:lnTo>
                        <a:pt x="2" y="517"/>
                      </a:lnTo>
                      <a:lnTo>
                        <a:pt x="0" y="503"/>
                      </a:lnTo>
                      <a:lnTo>
                        <a:pt x="3" y="488"/>
                      </a:lnTo>
                      <a:lnTo>
                        <a:pt x="8" y="474"/>
                      </a:lnTo>
                      <a:lnTo>
                        <a:pt x="85" y="370"/>
                      </a:lnTo>
                      <a:lnTo>
                        <a:pt x="135" y="307"/>
                      </a:lnTo>
                      <a:lnTo>
                        <a:pt x="190" y="244"/>
                      </a:lnTo>
                      <a:lnTo>
                        <a:pt x="248" y="183"/>
                      </a:lnTo>
                      <a:lnTo>
                        <a:pt x="313" y="123"/>
                      </a:lnTo>
                      <a:lnTo>
                        <a:pt x="380" y="65"/>
                      </a:lnTo>
                      <a:lnTo>
                        <a:pt x="449" y="11"/>
                      </a:lnTo>
                      <a:lnTo>
                        <a:pt x="464" y="3"/>
                      </a:lnTo>
                      <a:lnTo>
                        <a:pt x="478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1" name="Freeform 61"/>
                <p:cNvSpPr>
                  <a:spLocks/>
                </p:cNvSpPr>
                <p:nvPr/>
              </p:nvSpPr>
              <p:spPr bwMode="auto">
                <a:xfrm>
                  <a:off x="4102" y="3356"/>
                  <a:ext cx="109" cy="113"/>
                </a:xfrm>
                <a:custGeom>
                  <a:avLst/>
                  <a:gdLst>
                    <a:gd name="T0" fmla="*/ 499 w 546"/>
                    <a:gd name="T1" fmla="*/ 0 h 568"/>
                    <a:gd name="T2" fmla="*/ 515 w 546"/>
                    <a:gd name="T3" fmla="*/ 4 h 568"/>
                    <a:gd name="T4" fmla="*/ 530 w 546"/>
                    <a:gd name="T5" fmla="*/ 15 h 568"/>
                    <a:gd name="T6" fmla="*/ 540 w 546"/>
                    <a:gd name="T7" fmla="*/ 29 h 568"/>
                    <a:gd name="T8" fmla="*/ 546 w 546"/>
                    <a:gd name="T9" fmla="*/ 45 h 568"/>
                    <a:gd name="T10" fmla="*/ 546 w 546"/>
                    <a:gd name="T11" fmla="*/ 61 h 568"/>
                    <a:gd name="T12" fmla="*/ 543 w 546"/>
                    <a:gd name="T13" fmla="*/ 76 h 568"/>
                    <a:gd name="T14" fmla="*/ 534 w 546"/>
                    <a:gd name="T15" fmla="*/ 91 h 568"/>
                    <a:gd name="T16" fmla="*/ 457 w 546"/>
                    <a:gd name="T17" fmla="*/ 194 h 568"/>
                    <a:gd name="T18" fmla="*/ 407 w 546"/>
                    <a:gd name="T19" fmla="*/ 258 h 568"/>
                    <a:gd name="T20" fmla="*/ 353 w 546"/>
                    <a:gd name="T21" fmla="*/ 322 h 568"/>
                    <a:gd name="T22" fmla="*/ 294 w 546"/>
                    <a:gd name="T23" fmla="*/ 382 h 568"/>
                    <a:gd name="T24" fmla="*/ 230 w 546"/>
                    <a:gd name="T25" fmla="*/ 443 h 568"/>
                    <a:gd name="T26" fmla="*/ 163 w 546"/>
                    <a:gd name="T27" fmla="*/ 499 h 568"/>
                    <a:gd name="T28" fmla="*/ 93 w 546"/>
                    <a:gd name="T29" fmla="*/ 553 h 568"/>
                    <a:gd name="T30" fmla="*/ 93 w 546"/>
                    <a:gd name="T31" fmla="*/ 553 h 568"/>
                    <a:gd name="T32" fmla="*/ 78 w 546"/>
                    <a:gd name="T33" fmla="*/ 562 h 568"/>
                    <a:gd name="T34" fmla="*/ 62 w 546"/>
                    <a:gd name="T35" fmla="*/ 568 h 568"/>
                    <a:gd name="T36" fmla="*/ 45 w 546"/>
                    <a:gd name="T37" fmla="*/ 567 h 568"/>
                    <a:gd name="T38" fmla="*/ 29 w 546"/>
                    <a:gd name="T39" fmla="*/ 562 h 568"/>
                    <a:gd name="T40" fmla="*/ 16 w 546"/>
                    <a:gd name="T41" fmla="*/ 552 h 568"/>
                    <a:gd name="T42" fmla="*/ 4 w 546"/>
                    <a:gd name="T43" fmla="*/ 538 h 568"/>
                    <a:gd name="T44" fmla="*/ 0 w 546"/>
                    <a:gd name="T45" fmla="*/ 521 h 568"/>
                    <a:gd name="T46" fmla="*/ 0 w 546"/>
                    <a:gd name="T47" fmla="*/ 504 h 568"/>
                    <a:gd name="T48" fmla="*/ 4 w 546"/>
                    <a:gd name="T49" fmla="*/ 487 h 568"/>
                    <a:gd name="T50" fmla="*/ 16 w 546"/>
                    <a:gd name="T51" fmla="*/ 473 h 568"/>
                    <a:gd name="T52" fmla="*/ 19 w 546"/>
                    <a:gd name="T53" fmla="*/ 469 h 568"/>
                    <a:gd name="T54" fmla="*/ 24 w 546"/>
                    <a:gd name="T55" fmla="*/ 466 h 568"/>
                    <a:gd name="T56" fmla="*/ 28 w 546"/>
                    <a:gd name="T57" fmla="*/ 463 h 568"/>
                    <a:gd name="T58" fmla="*/ 93 w 546"/>
                    <a:gd name="T59" fmla="*/ 413 h 568"/>
                    <a:gd name="T60" fmla="*/ 156 w 546"/>
                    <a:gd name="T61" fmla="*/ 360 h 568"/>
                    <a:gd name="T62" fmla="*/ 215 w 546"/>
                    <a:gd name="T63" fmla="*/ 304 h 568"/>
                    <a:gd name="T64" fmla="*/ 270 w 546"/>
                    <a:gd name="T65" fmla="*/ 247 h 568"/>
                    <a:gd name="T66" fmla="*/ 320 w 546"/>
                    <a:gd name="T67" fmla="*/ 188 h 568"/>
                    <a:gd name="T68" fmla="*/ 367 w 546"/>
                    <a:gd name="T69" fmla="*/ 130 h 568"/>
                    <a:gd name="T70" fmla="*/ 441 w 546"/>
                    <a:gd name="T71" fmla="*/ 29 h 568"/>
                    <a:gd name="T72" fmla="*/ 443 w 546"/>
                    <a:gd name="T73" fmla="*/ 23 h 568"/>
                    <a:gd name="T74" fmla="*/ 447 w 546"/>
                    <a:gd name="T75" fmla="*/ 19 h 568"/>
                    <a:gd name="T76" fmla="*/ 450 w 546"/>
                    <a:gd name="T77" fmla="*/ 15 h 568"/>
                    <a:gd name="T78" fmla="*/ 465 w 546"/>
                    <a:gd name="T79" fmla="*/ 4 h 568"/>
                    <a:gd name="T80" fmla="*/ 482 w 546"/>
                    <a:gd name="T81" fmla="*/ 0 h 568"/>
                    <a:gd name="T82" fmla="*/ 499 w 546"/>
                    <a:gd name="T83" fmla="*/ 0 h 5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546" h="568">
                      <a:moveTo>
                        <a:pt x="499" y="0"/>
                      </a:moveTo>
                      <a:lnTo>
                        <a:pt x="515" y="4"/>
                      </a:lnTo>
                      <a:lnTo>
                        <a:pt x="530" y="15"/>
                      </a:lnTo>
                      <a:lnTo>
                        <a:pt x="540" y="29"/>
                      </a:lnTo>
                      <a:lnTo>
                        <a:pt x="546" y="45"/>
                      </a:lnTo>
                      <a:lnTo>
                        <a:pt x="546" y="61"/>
                      </a:lnTo>
                      <a:lnTo>
                        <a:pt x="543" y="76"/>
                      </a:lnTo>
                      <a:lnTo>
                        <a:pt x="534" y="91"/>
                      </a:lnTo>
                      <a:lnTo>
                        <a:pt x="457" y="194"/>
                      </a:lnTo>
                      <a:lnTo>
                        <a:pt x="407" y="258"/>
                      </a:lnTo>
                      <a:lnTo>
                        <a:pt x="353" y="322"/>
                      </a:lnTo>
                      <a:lnTo>
                        <a:pt x="294" y="382"/>
                      </a:lnTo>
                      <a:lnTo>
                        <a:pt x="230" y="443"/>
                      </a:lnTo>
                      <a:lnTo>
                        <a:pt x="163" y="499"/>
                      </a:lnTo>
                      <a:lnTo>
                        <a:pt x="93" y="553"/>
                      </a:lnTo>
                      <a:lnTo>
                        <a:pt x="93" y="553"/>
                      </a:lnTo>
                      <a:lnTo>
                        <a:pt x="78" y="562"/>
                      </a:lnTo>
                      <a:lnTo>
                        <a:pt x="62" y="568"/>
                      </a:lnTo>
                      <a:lnTo>
                        <a:pt x="45" y="567"/>
                      </a:lnTo>
                      <a:lnTo>
                        <a:pt x="29" y="562"/>
                      </a:lnTo>
                      <a:lnTo>
                        <a:pt x="16" y="552"/>
                      </a:lnTo>
                      <a:lnTo>
                        <a:pt x="4" y="538"/>
                      </a:lnTo>
                      <a:lnTo>
                        <a:pt x="0" y="521"/>
                      </a:lnTo>
                      <a:lnTo>
                        <a:pt x="0" y="504"/>
                      </a:lnTo>
                      <a:lnTo>
                        <a:pt x="4" y="487"/>
                      </a:lnTo>
                      <a:lnTo>
                        <a:pt x="16" y="473"/>
                      </a:lnTo>
                      <a:lnTo>
                        <a:pt x="19" y="469"/>
                      </a:lnTo>
                      <a:lnTo>
                        <a:pt x="24" y="466"/>
                      </a:lnTo>
                      <a:lnTo>
                        <a:pt x="28" y="463"/>
                      </a:lnTo>
                      <a:lnTo>
                        <a:pt x="93" y="413"/>
                      </a:lnTo>
                      <a:lnTo>
                        <a:pt x="156" y="360"/>
                      </a:lnTo>
                      <a:lnTo>
                        <a:pt x="215" y="304"/>
                      </a:lnTo>
                      <a:lnTo>
                        <a:pt x="270" y="247"/>
                      </a:lnTo>
                      <a:lnTo>
                        <a:pt x="320" y="188"/>
                      </a:lnTo>
                      <a:lnTo>
                        <a:pt x="367" y="130"/>
                      </a:lnTo>
                      <a:lnTo>
                        <a:pt x="441" y="29"/>
                      </a:lnTo>
                      <a:lnTo>
                        <a:pt x="443" y="23"/>
                      </a:lnTo>
                      <a:lnTo>
                        <a:pt x="447" y="19"/>
                      </a:lnTo>
                      <a:lnTo>
                        <a:pt x="450" y="15"/>
                      </a:lnTo>
                      <a:lnTo>
                        <a:pt x="465" y="4"/>
                      </a:lnTo>
                      <a:lnTo>
                        <a:pt x="482" y="0"/>
                      </a:lnTo>
                      <a:lnTo>
                        <a:pt x="499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62" name="Group 61"/>
          <p:cNvGrpSpPr/>
          <p:nvPr/>
        </p:nvGrpSpPr>
        <p:grpSpPr>
          <a:xfrm>
            <a:off x="8951023" y="2702033"/>
            <a:ext cx="822960" cy="2558666"/>
            <a:chOff x="8951023" y="2798286"/>
            <a:chExt cx="822960" cy="2558666"/>
          </a:xfrm>
          <a:effectLst>
            <a:outerShdw blurRad="50800" dist="38100" dir="10800000" algn="r" rotWithShape="0">
              <a:prstClr val="black">
                <a:alpha val="25000"/>
              </a:prstClr>
            </a:outerShdw>
          </a:effectLst>
        </p:grpSpPr>
        <p:sp>
          <p:nvSpPr>
            <p:cNvPr id="9" name="Rounded Rectangle 8"/>
            <p:cNvSpPr/>
            <p:nvPr/>
          </p:nvSpPr>
          <p:spPr>
            <a:xfrm>
              <a:off x="8976913" y="4125819"/>
              <a:ext cx="771181" cy="1231133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sz="2400" spc="-150" dirty="0">
                  <a:latin typeface="Arial" panose="020B0604020202020204" pitchFamily="34" charset="0"/>
                  <a:cs typeface="Arial" panose="020B0604020202020204" pitchFamily="34" charset="0"/>
                </a:rPr>
                <a:t>8%</a:t>
              </a:r>
            </a:p>
          </p:txBody>
        </p:sp>
        <p:grpSp>
          <p:nvGrpSpPr>
            <p:cNvPr id="54" name="Group 53"/>
            <p:cNvGrpSpPr/>
            <p:nvPr/>
          </p:nvGrpSpPr>
          <p:grpSpPr>
            <a:xfrm>
              <a:off x="8951023" y="2798286"/>
              <a:ext cx="822960" cy="1052111"/>
              <a:chOff x="8951023" y="2798286"/>
              <a:chExt cx="822960" cy="1052111"/>
            </a:xfrm>
          </p:grpSpPr>
          <p:grpSp>
            <p:nvGrpSpPr>
              <p:cNvPr id="25" name="Group 24"/>
              <p:cNvGrpSpPr/>
              <p:nvPr/>
            </p:nvGrpSpPr>
            <p:grpSpPr>
              <a:xfrm>
                <a:off x="8951023" y="2798286"/>
                <a:ext cx="822960" cy="1052111"/>
                <a:chOff x="491900" y="121185"/>
                <a:chExt cx="822960" cy="1052111"/>
              </a:xfrm>
              <a:solidFill>
                <a:schemeClr val="accent5"/>
              </a:solidFill>
            </p:grpSpPr>
            <p:sp>
              <p:nvSpPr>
                <p:cNvPr id="27" name="Isosceles Triangle 26"/>
                <p:cNvSpPr/>
                <p:nvPr/>
              </p:nvSpPr>
              <p:spPr>
                <a:xfrm flipV="1">
                  <a:off x="820754" y="721604"/>
                  <a:ext cx="165253" cy="451692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6" name="Oval 25"/>
                <p:cNvSpPr/>
                <p:nvPr/>
              </p:nvSpPr>
              <p:spPr>
                <a:xfrm>
                  <a:off x="491900" y="121185"/>
                  <a:ext cx="822960" cy="826265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53" name="Freeform 101"/>
              <p:cNvSpPr>
                <a:spLocks noEditPoints="1"/>
              </p:cNvSpPr>
              <p:nvPr/>
            </p:nvSpPr>
            <p:spPr bwMode="auto">
              <a:xfrm>
                <a:off x="9220461" y="3106728"/>
                <a:ext cx="311381" cy="244155"/>
              </a:xfrm>
              <a:custGeom>
                <a:avLst/>
                <a:gdLst>
                  <a:gd name="T0" fmla="*/ 2360 w 3697"/>
                  <a:gd name="T1" fmla="*/ 1663 h 3010"/>
                  <a:gd name="T2" fmla="*/ 3560 w 3697"/>
                  <a:gd name="T3" fmla="*/ 2960 h 3010"/>
                  <a:gd name="T4" fmla="*/ 3568 w 3697"/>
                  <a:gd name="T5" fmla="*/ 2991 h 3010"/>
                  <a:gd name="T6" fmla="*/ 3549 w 3697"/>
                  <a:gd name="T7" fmla="*/ 3008 h 3010"/>
                  <a:gd name="T8" fmla="*/ 121 w 3697"/>
                  <a:gd name="T9" fmla="*/ 3010 h 3010"/>
                  <a:gd name="T10" fmla="*/ 83 w 3697"/>
                  <a:gd name="T11" fmla="*/ 3002 h 3010"/>
                  <a:gd name="T12" fmla="*/ 54 w 3697"/>
                  <a:gd name="T13" fmla="*/ 2984 h 3010"/>
                  <a:gd name="T14" fmla="*/ 47 w 3697"/>
                  <a:gd name="T15" fmla="*/ 2967 h 3010"/>
                  <a:gd name="T16" fmla="*/ 53 w 3697"/>
                  <a:gd name="T17" fmla="*/ 2949 h 3010"/>
                  <a:gd name="T18" fmla="*/ 1390 w 3697"/>
                  <a:gd name="T19" fmla="*/ 1706 h 3010"/>
                  <a:gd name="T20" fmla="*/ 1412 w 3697"/>
                  <a:gd name="T21" fmla="*/ 1697 h 3010"/>
                  <a:gd name="T22" fmla="*/ 1778 w 3697"/>
                  <a:gd name="T23" fmla="*/ 1902 h 3010"/>
                  <a:gd name="T24" fmla="*/ 1839 w 3697"/>
                  <a:gd name="T25" fmla="*/ 1924 h 3010"/>
                  <a:gd name="T26" fmla="*/ 1900 w 3697"/>
                  <a:gd name="T27" fmla="*/ 1916 h 3010"/>
                  <a:gd name="T28" fmla="*/ 2331 w 3697"/>
                  <a:gd name="T29" fmla="*/ 1666 h 3010"/>
                  <a:gd name="T30" fmla="*/ 2353 w 3697"/>
                  <a:gd name="T31" fmla="*/ 1659 h 3010"/>
                  <a:gd name="T32" fmla="*/ 47 w 3697"/>
                  <a:gd name="T33" fmla="*/ 912 h 3010"/>
                  <a:gd name="T34" fmla="*/ 1100 w 3697"/>
                  <a:gd name="T35" fmla="*/ 1516 h 3010"/>
                  <a:gd name="T36" fmla="*/ 1107 w 3697"/>
                  <a:gd name="T37" fmla="*/ 1532 h 3010"/>
                  <a:gd name="T38" fmla="*/ 1102 w 3697"/>
                  <a:gd name="T39" fmla="*/ 1552 h 3010"/>
                  <a:gd name="T40" fmla="*/ 51 w 3697"/>
                  <a:gd name="T41" fmla="*/ 2527 h 3010"/>
                  <a:gd name="T42" fmla="*/ 40 w 3697"/>
                  <a:gd name="T43" fmla="*/ 2534 h 3010"/>
                  <a:gd name="T44" fmla="*/ 19 w 3697"/>
                  <a:gd name="T45" fmla="*/ 2535 h 3010"/>
                  <a:gd name="T46" fmla="*/ 2 w 3697"/>
                  <a:gd name="T47" fmla="*/ 2518 h 3010"/>
                  <a:gd name="T48" fmla="*/ 0 w 3697"/>
                  <a:gd name="T49" fmla="*/ 939 h 3010"/>
                  <a:gd name="T50" fmla="*/ 7 w 3697"/>
                  <a:gd name="T51" fmla="*/ 919 h 3010"/>
                  <a:gd name="T52" fmla="*/ 31 w 3697"/>
                  <a:gd name="T53" fmla="*/ 910 h 3010"/>
                  <a:gd name="T54" fmla="*/ 3682 w 3697"/>
                  <a:gd name="T55" fmla="*/ 889 h 3010"/>
                  <a:gd name="T56" fmla="*/ 3696 w 3697"/>
                  <a:gd name="T57" fmla="*/ 904 h 3010"/>
                  <a:gd name="T58" fmla="*/ 3697 w 3697"/>
                  <a:gd name="T59" fmla="*/ 2574 h 3010"/>
                  <a:gd name="T60" fmla="*/ 3689 w 3697"/>
                  <a:gd name="T61" fmla="*/ 2595 h 3010"/>
                  <a:gd name="T62" fmla="*/ 3675 w 3697"/>
                  <a:gd name="T63" fmla="*/ 2604 h 3010"/>
                  <a:gd name="T64" fmla="*/ 3666 w 3697"/>
                  <a:gd name="T65" fmla="*/ 2606 h 3010"/>
                  <a:gd name="T66" fmla="*/ 3642 w 3697"/>
                  <a:gd name="T67" fmla="*/ 2594 h 3010"/>
                  <a:gd name="T68" fmla="*/ 2642 w 3697"/>
                  <a:gd name="T69" fmla="*/ 1509 h 3010"/>
                  <a:gd name="T70" fmla="*/ 2643 w 3697"/>
                  <a:gd name="T71" fmla="*/ 1488 h 3010"/>
                  <a:gd name="T72" fmla="*/ 2653 w 3697"/>
                  <a:gd name="T73" fmla="*/ 1474 h 3010"/>
                  <a:gd name="T74" fmla="*/ 3659 w 3697"/>
                  <a:gd name="T75" fmla="*/ 883 h 3010"/>
                  <a:gd name="T76" fmla="*/ 121 w 3697"/>
                  <a:gd name="T77" fmla="*/ 0 h 3010"/>
                  <a:gd name="T78" fmla="*/ 3598 w 3697"/>
                  <a:gd name="T79" fmla="*/ 2 h 3010"/>
                  <a:gd name="T80" fmla="*/ 3643 w 3697"/>
                  <a:gd name="T81" fmla="*/ 20 h 3010"/>
                  <a:gd name="T82" fmla="*/ 3678 w 3697"/>
                  <a:gd name="T83" fmla="*/ 55 h 3010"/>
                  <a:gd name="T84" fmla="*/ 3695 w 3697"/>
                  <a:gd name="T85" fmla="*/ 98 h 3010"/>
                  <a:gd name="T86" fmla="*/ 3697 w 3697"/>
                  <a:gd name="T87" fmla="*/ 500 h 3010"/>
                  <a:gd name="T88" fmla="*/ 3691 w 3697"/>
                  <a:gd name="T89" fmla="*/ 520 h 3010"/>
                  <a:gd name="T90" fmla="*/ 3670 w 3697"/>
                  <a:gd name="T91" fmla="*/ 527 h 3010"/>
                  <a:gd name="T92" fmla="*/ 3627 w 3697"/>
                  <a:gd name="T93" fmla="*/ 547 h 3010"/>
                  <a:gd name="T94" fmla="*/ 1865 w 3697"/>
                  <a:gd name="T95" fmla="*/ 1582 h 3010"/>
                  <a:gd name="T96" fmla="*/ 1858 w 3697"/>
                  <a:gd name="T97" fmla="*/ 1584 h 3010"/>
                  <a:gd name="T98" fmla="*/ 1848 w 3697"/>
                  <a:gd name="T99" fmla="*/ 1584 h 3010"/>
                  <a:gd name="T100" fmla="*/ 1840 w 3697"/>
                  <a:gd name="T101" fmla="*/ 1582 h 3010"/>
                  <a:gd name="T102" fmla="*/ 24 w 3697"/>
                  <a:gd name="T103" fmla="*/ 547 h 3010"/>
                  <a:gd name="T104" fmla="*/ 2 w 3697"/>
                  <a:gd name="T105" fmla="*/ 526 h 3010"/>
                  <a:gd name="T106" fmla="*/ 0 w 3697"/>
                  <a:gd name="T107" fmla="*/ 122 h 3010"/>
                  <a:gd name="T108" fmla="*/ 9 w 3697"/>
                  <a:gd name="T109" fmla="*/ 75 h 3010"/>
                  <a:gd name="T110" fmla="*/ 35 w 3697"/>
                  <a:gd name="T111" fmla="*/ 36 h 3010"/>
                  <a:gd name="T112" fmla="*/ 74 w 3697"/>
                  <a:gd name="T113" fmla="*/ 9 h 3010"/>
                  <a:gd name="T114" fmla="*/ 121 w 3697"/>
                  <a:gd name="T115" fmla="*/ 0 h 30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3697" h="3010">
                    <a:moveTo>
                      <a:pt x="2353" y="1659"/>
                    </a:moveTo>
                    <a:lnTo>
                      <a:pt x="2360" y="1663"/>
                    </a:lnTo>
                    <a:lnTo>
                      <a:pt x="2367" y="1671"/>
                    </a:lnTo>
                    <a:lnTo>
                      <a:pt x="3560" y="2960"/>
                    </a:lnTo>
                    <a:lnTo>
                      <a:pt x="3568" y="2975"/>
                    </a:lnTo>
                    <a:lnTo>
                      <a:pt x="3568" y="2991"/>
                    </a:lnTo>
                    <a:lnTo>
                      <a:pt x="3559" y="3002"/>
                    </a:lnTo>
                    <a:lnTo>
                      <a:pt x="3549" y="3008"/>
                    </a:lnTo>
                    <a:lnTo>
                      <a:pt x="3537" y="3010"/>
                    </a:lnTo>
                    <a:lnTo>
                      <a:pt x="121" y="3010"/>
                    </a:lnTo>
                    <a:lnTo>
                      <a:pt x="103" y="3008"/>
                    </a:lnTo>
                    <a:lnTo>
                      <a:pt x="83" y="3002"/>
                    </a:lnTo>
                    <a:lnTo>
                      <a:pt x="63" y="2991"/>
                    </a:lnTo>
                    <a:lnTo>
                      <a:pt x="54" y="2984"/>
                    </a:lnTo>
                    <a:lnTo>
                      <a:pt x="49" y="2976"/>
                    </a:lnTo>
                    <a:lnTo>
                      <a:pt x="47" y="2967"/>
                    </a:lnTo>
                    <a:lnTo>
                      <a:pt x="48" y="2957"/>
                    </a:lnTo>
                    <a:lnTo>
                      <a:pt x="53" y="2949"/>
                    </a:lnTo>
                    <a:lnTo>
                      <a:pt x="58" y="2944"/>
                    </a:lnTo>
                    <a:lnTo>
                      <a:pt x="1390" y="1706"/>
                    </a:lnTo>
                    <a:lnTo>
                      <a:pt x="1401" y="1699"/>
                    </a:lnTo>
                    <a:lnTo>
                      <a:pt x="1412" y="1697"/>
                    </a:lnTo>
                    <a:lnTo>
                      <a:pt x="1424" y="1702"/>
                    </a:lnTo>
                    <a:lnTo>
                      <a:pt x="1778" y="1902"/>
                    </a:lnTo>
                    <a:lnTo>
                      <a:pt x="1808" y="1916"/>
                    </a:lnTo>
                    <a:lnTo>
                      <a:pt x="1839" y="1924"/>
                    </a:lnTo>
                    <a:lnTo>
                      <a:pt x="1869" y="1924"/>
                    </a:lnTo>
                    <a:lnTo>
                      <a:pt x="1900" y="1916"/>
                    </a:lnTo>
                    <a:lnTo>
                      <a:pt x="1932" y="1902"/>
                    </a:lnTo>
                    <a:lnTo>
                      <a:pt x="2331" y="1666"/>
                    </a:lnTo>
                    <a:lnTo>
                      <a:pt x="2342" y="1661"/>
                    </a:lnTo>
                    <a:lnTo>
                      <a:pt x="2353" y="1659"/>
                    </a:lnTo>
                    <a:close/>
                    <a:moveTo>
                      <a:pt x="31" y="910"/>
                    </a:moveTo>
                    <a:lnTo>
                      <a:pt x="47" y="912"/>
                    </a:lnTo>
                    <a:lnTo>
                      <a:pt x="1091" y="1509"/>
                    </a:lnTo>
                    <a:lnTo>
                      <a:pt x="1100" y="1516"/>
                    </a:lnTo>
                    <a:lnTo>
                      <a:pt x="1106" y="1523"/>
                    </a:lnTo>
                    <a:lnTo>
                      <a:pt x="1107" y="1532"/>
                    </a:lnTo>
                    <a:lnTo>
                      <a:pt x="1106" y="1544"/>
                    </a:lnTo>
                    <a:lnTo>
                      <a:pt x="1102" y="1552"/>
                    </a:lnTo>
                    <a:lnTo>
                      <a:pt x="1095" y="1556"/>
                    </a:lnTo>
                    <a:lnTo>
                      <a:pt x="51" y="2527"/>
                    </a:lnTo>
                    <a:lnTo>
                      <a:pt x="47" y="2531"/>
                    </a:lnTo>
                    <a:lnTo>
                      <a:pt x="40" y="2534"/>
                    </a:lnTo>
                    <a:lnTo>
                      <a:pt x="31" y="2535"/>
                    </a:lnTo>
                    <a:lnTo>
                      <a:pt x="19" y="2535"/>
                    </a:lnTo>
                    <a:lnTo>
                      <a:pt x="9" y="2527"/>
                    </a:lnTo>
                    <a:lnTo>
                      <a:pt x="2" y="2518"/>
                    </a:lnTo>
                    <a:lnTo>
                      <a:pt x="0" y="2508"/>
                    </a:lnTo>
                    <a:lnTo>
                      <a:pt x="0" y="939"/>
                    </a:lnTo>
                    <a:lnTo>
                      <a:pt x="2" y="928"/>
                    </a:lnTo>
                    <a:lnTo>
                      <a:pt x="7" y="919"/>
                    </a:lnTo>
                    <a:lnTo>
                      <a:pt x="16" y="912"/>
                    </a:lnTo>
                    <a:lnTo>
                      <a:pt x="31" y="910"/>
                    </a:lnTo>
                    <a:close/>
                    <a:moveTo>
                      <a:pt x="3669" y="883"/>
                    </a:moveTo>
                    <a:lnTo>
                      <a:pt x="3682" y="889"/>
                    </a:lnTo>
                    <a:lnTo>
                      <a:pt x="3691" y="895"/>
                    </a:lnTo>
                    <a:lnTo>
                      <a:pt x="3696" y="904"/>
                    </a:lnTo>
                    <a:lnTo>
                      <a:pt x="3697" y="916"/>
                    </a:lnTo>
                    <a:lnTo>
                      <a:pt x="3697" y="2574"/>
                    </a:lnTo>
                    <a:lnTo>
                      <a:pt x="3695" y="2586"/>
                    </a:lnTo>
                    <a:lnTo>
                      <a:pt x="3689" y="2595"/>
                    </a:lnTo>
                    <a:lnTo>
                      <a:pt x="3678" y="2602"/>
                    </a:lnTo>
                    <a:lnTo>
                      <a:pt x="3675" y="2604"/>
                    </a:lnTo>
                    <a:lnTo>
                      <a:pt x="3671" y="2606"/>
                    </a:lnTo>
                    <a:lnTo>
                      <a:pt x="3666" y="2606"/>
                    </a:lnTo>
                    <a:lnTo>
                      <a:pt x="3655" y="2602"/>
                    </a:lnTo>
                    <a:lnTo>
                      <a:pt x="3642" y="2594"/>
                    </a:lnTo>
                    <a:lnTo>
                      <a:pt x="2650" y="1521"/>
                    </a:lnTo>
                    <a:lnTo>
                      <a:pt x="2642" y="1509"/>
                    </a:lnTo>
                    <a:lnTo>
                      <a:pt x="2642" y="1498"/>
                    </a:lnTo>
                    <a:lnTo>
                      <a:pt x="2643" y="1488"/>
                    </a:lnTo>
                    <a:lnTo>
                      <a:pt x="2647" y="1480"/>
                    </a:lnTo>
                    <a:lnTo>
                      <a:pt x="2653" y="1474"/>
                    </a:lnTo>
                    <a:lnTo>
                      <a:pt x="3650" y="889"/>
                    </a:lnTo>
                    <a:lnTo>
                      <a:pt x="3659" y="883"/>
                    </a:lnTo>
                    <a:lnTo>
                      <a:pt x="3669" y="883"/>
                    </a:lnTo>
                    <a:close/>
                    <a:moveTo>
                      <a:pt x="121" y="0"/>
                    </a:moveTo>
                    <a:lnTo>
                      <a:pt x="3572" y="0"/>
                    </a:lnTo>
                    <a:lnTo>
                      <a:pt x="3598" y="2"/>
                    </a:lnTo>
                    <a:lnTo>
                      <a:pt x="3622" y="9"/>
                    </a:lnTo>
                    <a:lnTo>
                      <a:pt x="3643" y="20"/>
                    </a:lnTo>
                    <a:lnTo>
                      <a:pt x="3662" y="36"/>
                    </a:lnTo>
                    <a:lnTo>
                      <a:pt x="3678" y="55"/>
                    </a:lnTo>
                    <a:lnTo>
                      <a:pt x="3688" y="75"/>
                    </a:lnTo>
                    <a:lnTo>
                      <a:pt x="3695" y="98"/>
                    </a:lnTo>
                    <a:lnTo>
                      <a:pt x="3697" y="122"/>
                    </a:lnTo>
                    <a:lnTo>
                      <a:pt x="3697" y="500"/>
                    </a:lnTo>
                    <a:lnTo>
                      <a:pt x="3696" y="511"/>
                    </a:lnTo>
                    <a:lnTo>
                      <a:pt x="3691" y="520"/>
                    </a:lnTo>
                    <a:lnTo>
                      <a:pt x="3683" y="526"/>
                    </a:lnTo>
                    <a:lnTo>
                      <a:pt x="3670" y="527"/>
                    </a:lnTo>
                    <a:lnTo>
                      <a:pt x="3648" y="533"/>
                    </a:lnTo>
                    <a:lnTo>
                      <a:pt x="3627" y="547"/>
                    </a:lnTo>
                    <a:lnTo>
                      <a:pt x="1869" y="1580"/>
                    </a:lnTo>
                    <a:lnTo>
                      <a:pt x="1865" y="1582"/>
                    </a:lnTo>
                    <a:lnTo>
                      <a:pt x="1862" y="1583"/>
                    </a:lnTo>
                    <a:lnTo>
                      <a:pt x="1858" y="1584"/>
                    </a:lnTo>
                    <a:lnTo>
                      <a:pt x="1853" y="1584"/>
                    </a:lnTo>
                    <a:lnTo>
                      <a:pt x="1848" y="1584"/>
                    </a:lnTo>
                    <a:lnTo>
                      <a:pt x="1843" y="1583"/>
                    </a:lnTo>
                    <a:lnTo>
                      <a:pt x="1840" y="1582"/>
                    </a:lnTo>
                    <a:lnTo>
                      <a:pt x="1837" y="1580"/>
                    </a:lnTo>
                    <a:lnTo>
                      <a:pt x="24" y="547"/>
                    </a:lnTo>
                    <a:lnTo>
                      <a:pt x="10" y="536"/>
                    </a:lnTo>
                    <a:lnTo>
                      <a:pt x="2" y="526"/>
                    </a:lnTo>
                    <a:lnTo>
                      <a:pt x="0" y="516"/>
                    </a:lnTo>
                    <a:lnTo>
                      <a:pt x="0" y="122"/>
                    </a:lnTo>
                    <a:lnTo>
                      <a:pt x="2" y="98"/>
                    </a:lnTo>
                    <a:lnTo>
                      <a:pt x="9" y="75"/>
                    </a:lnTo>
                    <a:lnTo>
                      <a:pt x="20" y="55"/>
                    </a:lnTo>
                    <a:lnTo>
                      <a:pt x="35" y="36"/>
                    </a:lnTo>
                    <a:lnTo>
                      <a:pt x="54" y="20"/>
                    </a:lnTo>
                    <a:lnTo>
                      <a:pt x="74" y="9"/>
                    </a:lnTo>
                    <a:lnTo>
                      <a:pt x="98" y="2"/>
                    </a:lnTo>
                    <a:lnTo>
                      <a:pt x="121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56" name="Rectangle 55"/>
          <p:cNvSpPr/>
          <p:nvPr/>
        </p:nvSpPr>
        <p:spPr>
          <a:xfrm>
            <a:off x="1039304" y="5788439"/>
            <a:ext cx="1011339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kern="0" dirty="0">
                <a:solidFill>
                  <a:schemeClr val="bg1"/>
                </a:solidFill>
                <a:latin typeface="Arial" panose="020B0604020202020204" pitchFamily="34" charset="0"/>
                <a:cs typeface="Arial" pitchFamily="34" charset="0"/>
              </a:rPr>
              <a:t>This is a sample text. Insert your desired text here. This is a sample text. Insert your desired text here. This is a sample text. Insert your desired text here. 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1115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517" name="Group 47516"/>
          <p:cNvGrpSpPr/>
          <p:nvPr/>
        </p:nvGrpSpPr>
        <p:grpSpPr>
          <a:xfrm>
            <a:off x="637672" y="1768642"/>
            <a:ext cx="7218950" cy="4034805"/>
            <a:chOff x="637671" y="958696"/>
            <a:chExt cx="8377411" cy="4844751"/>
          </a:xfrm>
          <a:effectLst>
            <a:outerShdw blurRad="457200" dist="38100" dir="2700000" sx="103000" sy="103000" algn="tl" rotWithShape="0">
              <a:schemeClr val="tx1">
                <a:lumMod val="75000"/>
                <a:lumOff val="25000"/>
                <a:alpha val="20000"/>
              </a:schemeClr>
            </a:outerShdw>
          </a:effectLst>
        </p:grpSpPr>
        <p:grpSp>
          <p:nvGrpSpPr>
            <p:cNvPr id="4284" name="Group 28"/>
            <p:cNvGrpSpPr>
              <a:grpSpLocks noChangeAspect="1"/>
            </p:cNvGrpSpPr>
            <p:nvPr/>
          </p:nvGrpSpPr>
          <p:grpSpPr bwMode="auto">
            <a:xfrm>
              <a:off x="637671" y="1515979"/>
              <a:ext cx="8377411" cy="4170893"/>
              <a:chOff x="-2508" y="-1001"/>
              <a:chExt cx="12698" cy="6322"/>
            </a:xfrm>
            <a:gradFill>
              <a:gsLst>
                <a:gs pos="0">
                  <a:schemeClr val="accent4"/>
                </a:gs>
                <a:gs pos="100000">
                  <a:schemeClr val="accent6">
                    <a:lumMod val="95000"/>
                    <a:lumOff val="5000"/>
                  </a:schemeClr>
                </a:gs>
                <a:gs pos="100000">
                  <a:schemeClr val="accent6">
                    <a:lumMod val="60000"/>
                  </a:schemeClr>
                </a:gs>
              </a:gsLst>
              <a:path path="circle">
                <a:fillToRect t="100000" r="100000"/>
              </a:path>
            </a:gradFill>
          </p:grpSpPr>
          <p:sp>
            <p:nvSpPr>
              <p:cNvPr id="4285" name="Freeform 29"/>
              <p:cNvSpPr>
                <a:spLocks/>
              </p:cNvSpPr>
              <p:nvPr/>
            </p:nvSpPr>
            <p:spPr bwMode="auto">
              <a:xfrm>
                <a:off x="4964" y="3519"/>
                <a:ext cx="257" cy="494"/>
              </a:xfrm>
              <a:custGeom>
                <a:avLst/>
                <a:gdLst>
                  <a:gd name="T0" fmla="*/ 88 w 109"/>
                  <a:gd name="T1" fmla="*/ 0 h 209"/>
                  <a:gd name="T2" fmla="*/ 84 w 109"/>
                  <a:gd name="T3" fmla="*/ 15 h 209"/>
                  <a:gd name="T4" fmla="*/ 48 w 109"/>
                  <a:gd name="T5" fmla="*/ 51 h 209"/>
                  <a:gd name="T6" fmla="*/ 13 w 109"/>
                  <a:gd name="T7" fmla="*/ 84 h 209"/>
                  <a:gd name="T8" fmla="*/ 21 w 109"/>
                  <a:gd name="T9" fmla="*/ 112 h 209"/>
                  <a:gd name="T10" fmla="*/ 11 w 109"/>
                  <a:gd name="T11" fmla="*/ 135 h 209"/>
                  <a:gd name="T12" fmla="*/ 0 w 109"/>
                  <a:gd name="T13" fmla="*/ 146 h 209"/>
                  <a:gd name="T14" fmla="*/ 6 w 109"/>
                  <a:gd name="T15" fmla="*/ 167 h 209"/>
                  <a:gd name="T16" fmla="*/ 5 w 109"/>
                  <a:gd name="T17" fmla="*/ 180 h 209"/>
                  <a:gd name="T18" fmla="*/ 30 w 109"/>
                  <a:gd name="T19" fmla="*/ 209 h 209"/>
                  <a:gd name="T20" fmla="*/ 77 w 109"/>
                  <a:gd name="T21" fmla="*/ 150 h 209"/>
                  <a:gd name="T22" fmla="*/ 100 w 109"/>
                  <a:gd name="T23" fmla="*/ 55 h 209"/>
                  <a:gd name="T24" fmla="*/ 109 w 109"/>
                  <a:gd name="T25" fmla="*/ 58 h 209"/>
                  <a:gd name="T26" fmla="*/ 109 w 109"/>
                  <a:gd name="T27" fmla="*/ 50 h 209"/>
                  <a:gd name="T28" fmla="*/ 88 w 109"/>
                  <a:gd name="T29" fmla="*/ 0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9" h="209">
                    <a:moveTo>
                      <a:pt x="88" y="0"/>
                    </a:moveTo>
                    <a:cubicBezTo>
                      <a:pt x="86" y="4"/>
                      <a:pt x="87" y="13"/>
                      <a:pt x="84" y="15"/>
                    </a:cubicBezTo>
                    <a:cubicBezTo>
                      <a:pt x="76" y="24"/>
                      <a:pt x="60" y="44"/>
                      <a:pt x="48" y="51"/>
                    </a:cubicBezTo>
                    <a:cubicBezTo>
                      <a:pt x="32" y="60"/>
                      <a:pt x="13" y="58"/>
                      <a:pt x="13" y="84"/>
                    </a:cubicBezTo>
                    <a:cubicBezTo>
                      <a:pt x="13" y="93"/>
                      <a:pt x="21" y="106"/>
                      <a:pt x="21" y="112"/>
                    </a:cubicBezTo>
                    <a:cubicBezTo>
                      <a:pt x="21" y="113"/>
                      <a:pt x="11" y="135"/>
                      <a:pt x="11" y="135"/>
                    </a:cubicBezTo>
                    <a:cubicBezTo>
                      <a:pt x="10" y="135"/>
                      <a:pt x="0" y="144"/>
                      <a:pt x="0" y="146"/>
                    </a:cubicBezTo>
                    <a:cubicBezTo>
                      <a:pt x="0" y="154"/>
                      <a:pt x="0" y="162"/>
                      <a:pt x="6" y="167"/>
                    </a:cubicBezTo>
                    <a:cubicBezTo>
                      <a:pt x="7" y="171"/>
                      <a:pt x="5" y="173"/>
                      <a:pt x="5" y="180"/>
                    </a:cubicBezTo>
                    <a:cubicBezTo>
                      <a:pt x="5" y="194"/>
                      <a:pt x="17" y="209"/>
                      <a:pt x="30" y="209"/>
                    </a:cubicBezTo>
                    <a:cubicBezTo>
                      <a:pt x="62" y="209"/>
                      <a:pt x="67" y="174"/>
                      <a:pt x="77" y="150"/>
                    </a:cubicBezTo>
                    <a:cubicBezTo>
                      <a:pt x="88" y="120"/>
                      <a:pt x="100" y="94"/>
                      <a:pt x="100" y="55"/>
                    </a:cubicBezTo>
                    <a:cubicBezTo>
                      <a:pt x="101" y="55"/>
                      <a:pt x="107" y="57"/>
                      <a:pt x="109" y="58"/>
                    </a:cubicBezTo>
                    <a:cubicBezTo>
                      <a:pt x="109" y="50"/>
                      <a:pt x="109" y="50"/>
                      <a:pt x="109" y="50"/>
                    </a:cubicBezTo>
                    <a:cubicBezTo>
                      <a:pt x="104" y="36"/>
                      <a:pt x="106" y="2"/>
                      <a:pt x="8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286" name="Freeform 30"/>
              <p:cNvSpPr>
                <a:spLocks/>
              </p:cNvSpPr>
              <p:nvPr/>
            </p:nvSpPr>
            <p:spPr bwMode="auto">
              <a:xfrm>
                <a:off x="2829" y="1672"/>
                <a:ext cx="2426" cy="2710"/>
              </a:xfrm>
              <a:custGeom>
                <a:avLst/>
                <a:gdLst>
                  <a:gd name="T0" fmla="*/ 384 w 1026"/>
                  <a:gd name="T1" fmla="*/ 8 h 1146"/>
                  <a:gd name="T2" fmla="*/ 346 w 1026"/>
                  <a:gd name="T3" fmla="*/ 12 h 1146"/>
                  <a:gd name="T4" fmla="*/ 244 w 1026"/>
                  <a:gd name="T5" fmla="*/ 32 h 1146"/>
                  <a:gd name="T6" fmla="*/ 180 w 1026"/>
                  <a:gd name="T7" fmla="*/ 28 h 1146"/>
                  <a:gd name="T8" fmla="*/ 170 w 1026"/>
                  <a:gd name="T9" fmla="*/ 43 h 1146"/>
                  <a:gd name="T10" fmla="*/ 116 w 1026"/>
                  <a:gd name="T11" fmla="*/ 134 h 1146"/>
                  <a:gd name="T12" fmla="*/ 62 w 1026"/>
                  <a:gd name="T13" fmla="*/ 172 h 1146"/>
                  <a:gd name="T14" fmla="*/ 12 w 1026"/>
                  <a:gd name="T15" fmla="*/ 263 h 1146"/>
                  <a:gd name="T16" fmla="*/ 0 w 1026"/>
                  <a:gd name="T17" fmla="*/ 370 h 1146"/>
                  <a:gd name="T18" fmla="*/ 11 w 1026"/>
                  <a:gd name="T19" fmla="*/ 404 h 1146"/>
                  <a:gd name="T20" fmla="*/ 16 w 1026"/>
                  <a:gd name="T21" fmla="*/ 412 h 1146"/>
                  <a:gd name="T22" fmla="*/ 74 w 1026"/>
                  <a:gd name="T23" fmla="*/ 480 h 1146"/>
                  <a:gd name="T24" fmla="*/ 146 w 1026"/>
                  <a:gd name="T25" fmla="*/ 530 h 1146"/>
                  <a:gd name="T26" fmla="*/ 228 w 1026"/>
                  <a:gd name="T27" fmla="*/ 527 h 1146"/>
                  <a:gd name="T28" fmla="*/ 313 w 1026"/>
                  <a:gd name="T29" fmla="*/ 499 h 1146"/>
                  <a:gd name="T30" fmla="*/ 376 w 1026"/>
                  <a:gd name="T31" fmla="*/ 530 h 1146"/>
                  <a:gd name="T32" fmla="*/ 404 w 1026"/>
                  <a:gd name="T33" fmla="*/ 578 h 1146"/>
                  <a:gd name="T34" fmla="*/ 392 w 1026"/>
                  <a:gd name="T35" fmla="*/ 607 h 1146"/>
                  <a:gd name="T36" fmla="*/ 445 w 1026"/>
                  <a:gd name="T37" fmla="*/ 700 h 1146"/>
                  <a:gd name="T38" fmla="*/ 465 w 1026"/>
                  <a:gd name="T39" fmla="*/ 774 h 1146"/>
                  <a:gd name="T40" fmla="*/ 462 w 1026"/>
                  <a:gd name="T41" fmla="*/ 927 h 1146"/>
                  <a:gd name="T42" fmla="*/ 473 w 1026"/>
                  <a:gd name="T43" fmla="*/ 959 h 1146"/>
                  <a:gd name="T44" fmla="*/ 533 w 1026"/>
                  <a:gd name="T45" fmla="*/ 1097 h 1146"/>
                  <a:gd name="T46" fmla="*/ 536 w 1026"/>
                  <a:gd name="T47" fmla="*/ 1138 h 1146"/>
                  <a:gd name="T48" fmla="*/ 558 w 1026"/>
                  <a:gd name="T49" fmla="*/ 1146 h 1146"/>
                  <a:gd name="T50" fmla="*/ 628 w 1026"/>
                  <a:gd name="T51" fmla="*/ 1135 h 1146"/>
                  <a:gd name="T52" fmla="*/ 668 w 1026"/>
                  <a:gd name="T53" fmla="*/ 1122 h 1146"/>
                  <a:gd name="T54" fmla="*/ 730 w 1026"/>
                  <a:gd name="T55" fmla="*/ 1046 h 1146"/>
                  <a:gd name="T56" fmla="*/ 743 w 1026"/>
                  <a:gd name="T57" fmla="*/ 1002 h 1146"/>
                  <a:gd name="T58" fmla="*/ 785 w 1026"/>
                  <a:gd name="T59" fmla="*/ 973 h 1146"/>
                  <a:gd name="T60" fmla="*/ 775 w 1026"/>
                  <a:gd name="T61" fmla="*/ 907 h 1146"/>
                  <a:gd name="T62" fmla="*/ 866 w 1026"/>
                  <a:gd name="T63" fmla="*/ 820 h 1146"/>
                  <a:gd name="T64" fmla="*/ 863 w 1026"/>
                  <a:gd name="T65" fmla="*/ 776 h 1146"/>
                  <a:gd name="T66" fmla="*/ 867 w 1026"/>
                  <a:gd name="T67" fmla="*/ 755 h 1146"/>
                  <a:gd name="T68" fmla="*/ 843 w 1026"/>
                  <a:gd name="T69" fmla="*/ 679 h 1146"/>
                  <a:gd name="T70" fmla="*/ 946 w 1026"/>
                  <a:gd name="T71" fmla="*/ 564 h 1146"/>
                  <a:gd name="T72" fmla="*/ 1026 w 1026"/>
                  <a:gd name="T73" fmla="*/ 422 h 1146"/>
                  <a:gd name="T74" fmla="*/ 964 w 1026"/>
                  <a:gd name="T75" fmla="*/ 430 h 1146"/>
                  <a:gd name="T76" fmla="*/ 955 w 1026"/>
                  <a:gd name="T77" fmla="*/ 429 h 1146"/>
                  <a:gd name="T78" fmla="*/ 943 w 1026"/>
                  <a:gd name="T79" fmla="*/ 430 h 1146"/>
                  <a:gd name="T80" fmla="*/ 904 w 1026"/>
                  <a:gd name="T81" fmla="*/ 416 h 1146"/>
                  <a:gd name="T82" fmla="*/ 874 w 1026"/>
                  <a:gd name="T83" fmla="*/ 371 h 1146"/>
                  <a:gd name="T84" fmla="*/ 837 w 1026"/>
                  <a:gd name="T85" fmla="*/ 320 h 1146"/>
                  <a:gd name="T86" fmla="*/ 813 w 1026"/>
                  <a:gd name="T87" fmla="*/ 267 h 1146"/>
                  <a:gd name="T88" fmla="*/ 742 w 1026"/>
                  <a:gd name="T89" fmla="*/ 138 h 1146"/>
                  <a:gd name="T90" fmla="*/ 771 w 1026"/>
                  <a:gd name="T91" fmla="*/ 163 h 1146"/>
                  <a:gd name="T92" fmla="*/ 781 w 1026"/>
                  <a:gd name="T93" fmla="*/ 130 h 1146"/>
                  <a:gd name="T94" fmla="*/ 771 w 1026"/>
                  <a:gd name="T95" fmla="*/ 106 h 1146"/>
                  <a:gd name="T96" fmla="*/ 729 w 1026"/>
                  <a:gd name="T97" fmla="*/ 103 h 1146"/>
                  <a:gd name="T98" fmla="*/ 631 w 1026"/>
                  <a:gd name="T99" fmla="*/ 97 h 1146"/>
                  <a:gd name="T100" fmla="*/ 598 w 1026"/>
                  <a:gd name="T101" fmla="*/ 79 h 1146"/>
                  <a:gd name="T102" fmla="*/ 585 w 1026"/>
                  <a:gd name="T103" fmla="*/ 78 h 1146"/>
                  <a:gd name="T104" fmla="*/ 556 w 1026"/>
                  <a:gd name="T105" fmla="*/ 111 h 1146"/>
                  <a:gd name="T106" fmla="*/ 460 w 1026"/>
                  <a:gd name="T107" fmla="*/ 77 h 1146"/>
                  <a:gd name="T108" fmla="*/ 421 w 1026"/>
                  <a:gd name="T109" fmla="*/ 52 h 1146"/>
                  <a:gd name="T110" fmla="*/ 421 w 1026"/>
                  <a:gd name="T111" fmla="*/ 20 h 1146"/>
                  <a:gd name="T112" fmla="*/ 421 w 1026"/>
                  <a:gd name="T113" fmla="*/ 10 h 1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026" h="1146">
                    <a:moveTo>
                      <a:pt x="405" y="0"/>
                    </a:moveTo>
                    <a:cubicBezTo>
                      <a:pt x="395" y="0"/>
                      <a:pt x="395" y="8"/>
                      <a:pt x="384" y="8"/>
                    </a:cubicBezTo>
                    <a:cubicBezTo>
                      <a:pt x="378" y="8"/>
                      <a:pt x="375" y="5"/>
                      <a:pt x="368" y="5"/>
                    </a:cubicBezTo>
                    <a:cubicBezTo>
                      <a:pt x="360" y="5"/>
                      <a:pt x="352" y="12"/>
                      <a:pt x="346" y="12"/>
                    </a:cubicBezTo>
                    <a:cubicBezTo>
                      <a:pt x="342" y="12"/>
                      <a:pt x="335" y="7"/>
                      <a:pt x="328" y="7"/>
                    </a:cubicBezTo>
                    <a:cubicBezTo>
                      <a:pt x="304" y="7"/>
                      <a:pt x="265" y="22"/>
                      <a:pt x="244" y="32"/>
                    </a:cubicBezTo>
                    <a:cubicBezTo>
                      <a:pt x="238" y="35"/>
                      <a:pt x="236" y="41"/>
                      <a:pt x="225" y="41"/>
                    </a:cubicBezTo>
                    <a:cubicBezTo>
                      <a:pt x="207" y="41"/>
                      <a:pt x="193" y="38"/>
                      <a:pt x="180" y="28"/>
                    </a:cubicBezTo>
                    <a:cubicBezTo>
                      <a:pt x="174" y="32"/>
                      <a:pt x="173" y="37"/>
                      <a:pt x="169" y="43"/>
                    </a:cubicBezTo>
                    <a:cubicBezTo>
                      <a:pt x="170" y="43"/>
                      <a:pt x="170" y="43"/>
                      <a:pt x="170" y="43"/>
                    </a:cubicBezTo>
                    <a:cubicBezTo>
                      <a:pt x="157" y="59"/>
                      <a:pt x="139" y="75"/>
                      <a:pt x="125" y="93"/>
                    </a:cubicBezTo>
                    <a:cubicBezTo>
                      <a:pt x="115" y="106"/>
                      <a:pt x="123" y="114"/>
                      <a:pt x="116" y="134"/>
                    </a:cubicBezTo>
                    <a:cubicBezTo>
                      <a:pt x="114" y="142"/>
                      <a:pt x="101" y="153"/>
                      <a:pt x="93" y="158"/>
                    </a:cubicBezTo>
                    <a:cubicBezTo>
                      <a:pt x="83" y="163"/>
                      <a:pt x="69" y="162"/>
                      <a:pt x="62" y="172"/>
                    </a:cubicBezTo>
                    <a:cubicBezTo>
                      <a:pt x="49" y="189"/>
                      <a:pt x="33" y="217"/>
                      <a:pt x="27" y="238"/>
                    </a:cubicBezTo>
                    <a:cubicBezTo>
                      <a:pt x="24" y="246"/>
                      <a:pt x="12" y="253"/>
                      <a:pt x="12" y="263"/>
                    </a:cubicBezTo>
                    <a:cubicBezTo>
                      <a:pt x="12" y="284"/>
                      <a:pt x="22" y="299"/>
                      <a:pt x="22" y="322"/>
                    </a:cubicBezTo>
                    <a:cubicBezTo>
                      <a:pt x="22" y="336"/>
                      <a:pt x="12" y="364"/>
                      <a:pt x="0" y="370"/>
                    </a:cubicBezTo>
                    <a:cubicBezTo>
                      <a:pt x="4" y="377"/>
                      <a:pt x="8" y="380"/>
                      <a:pt x="8" y="387"/>
                    </a:cubicBezTo>
                    <a:cubicBezTo>
                      <a:pt x="8" y="392"/>
                      <a:pt x="11" y="396"/>
                      <a:pt x="11" y="404"/>
                    </a:cubicBezTo>
                    <a:cubicBezTo>
                      <a:pt x="9" y="404"/>
                      <a:pt x="9" y="404"/>
                      <a:pt x="9" y="404"/>
                    </a:cubicBezTo>
                    <a:cubicBezTo>
                      <a:pt x="12" y="407"/>
                      <a:pt x="13" y="408"/>
                      <a:pt x="16" y="412"/>
                    </a:cubicBezTo>
                    <a:cubicBezTo>
                      <a:pt x="16" y="414"/>
                      <a:pt x="44" y="439"/>
                      <a:pt x="48" y="441"/>
                    </a:cubicBezTo>
                    <a:cubicBezTo>
                      <a:pt x="61" y="452"/>
                      <a:pt x="64" y="464"/>
                      <a:pt x="74" y="480"/>
                    </a:cubicBezTo>
                    <a:cubicBezTo>
                      <a:pt x="85" y="497"/>
                      <a:pt x="116" y="515"/>
                      <a:pt x="131" y="526"/>
                    </a:cubicBezTo>
                    <a:cubicBezTo>
                      <a:pt x="133" y="527"/>
                      <a:pt x="140" y="530"/>
                      <a:pt x="146" y="530"/>
                    </a:cubicBezTo>
                    <a:cubicBezTo>
                      <a:pt x="167" y="530"/>
                      <a:pt x="176" y="519"/>
                      <a:pt x="197" y="519"/>
                    </a:cubicBezTo>
                    <a:cubicBezTo>
                      <a:pt x="207" y="519"/>
                      <a:pt x="220" y="527"/>
                      <a:pt x="228" y="527"/>
                    </a:cubicBezTo>
                    <a:cubicBezTo>
                      <a:pt x="236" y="527"/>
                      <a:pt x="239" y="520"/>
                      <a:pt x="247" y="518"/>
                    </a:cubicBezTo>
                    <a:cubicBezTo>
                      <a:pt x="267" y="511"/>
                      <a:pt x="286" y="499"/>
                      <a:pt x="313" y="499"/>
                    </a:cubicBezTo>
                    <a:cubicBezTo>
                      <a:pt x="334" y="499"/>
                      <a:pt x="338" y="530"/>
                      <a:pt x="354" y="530"/>
                    </a:cubicBezTo>
                    <a:cubicBezTo>
                      <a:pt x="359" y="530"/>
                      <a:pt x="367" y="530"/>
                      <a:pt x="376" y="530"/>
                    </a:cubicBezTo>
                    <a:cubicBezTo>
                      <a:pt x="394" y="530"/>
                      <a:pt x="404" y="540"/>
                      <a:pt x="409" y="552"/>
                    </a:cubicBezTo>
                    <a:cubicBezTo>
                      <a:pt x="404" y="556"/>
                      <a:pt x="404" y="572"/>
                      <a:pt x="404" y="578"/>
                    </a:cubicBezTo>
                    <a:cubicBezTo>
                      <a:pt x="404" y="581"/>
                      <a:pt x="402" y="582"/>
                      <a:pt x="404" y="586"/>
                    </a:cubicBezTo>
                    <a:cubicBezTo>
                      <a:pt x="400" y="588"/>
                      <a:pt x="392" y="602"/>
                      <a:pt x="392" y="607"/>
                    </a:cubicBezTo>
                    <a:cubicBezTo>
                      <a:pt x="392" y="632"/>
                      <a:pt x="422" y="651"/>
                      <a:pt x="436" y="668"/>
                    </a:cubicBezTo>
                    <a:cubicBezTo>
                      <a:pt x="443" y="677"/>
                      <a:pt x="441" y="689"/>
                      <a:pt x="445" y="700"/>
                    </a:cubicBezTo>
                    <a:cubicBezTo>
                      <a:pt x="450" y="713"/>
                      <a:pt x="454" y="721"/>
                      <a:pt x="458" y="744"/>
                    </a:cubicBezTo>
                    <a:cubicBezTo>
                      <a:pt x="460" y="755"/>
                      <a:pt x="465" y="761"/>
                      <a:pt x="465" y="774"/>
                    </a:cubicBezTo>
                    <a:cubicBezTo>
                      <a:pt x="465" y="802"/>
                      <a:pt x="432" y="811"/>
                      <a:pt x="432" y="848"/>
                    </a:cubicBezTo>
                    <a:cubicBezTo>
                      <a:pt x="432" y="882"/>
                      <a:pt x="447" y="902"/>
                      <a:pt x="462" y="927"/>
                    </a:cubicBezTo>
                    <a:cubicBezTo>
                      <a:pt x="466" y="934"/>
                      <a:pt x="473" y="937"/>
                      <a:pt x="473" y="944"/>
                    </a:cubicBezTo>
                    <a:cubicBezTo>
                      <a:pt x="473" y="949"/>
                      <a:pt x="473" y="950"/>
                      <a:pt x="473" y="959"/>
                    </a:cubicBezTo>
                    <a:cubicBezTo>
                      <a:pt x="473" y="1005"/>
                      <a:pt x="497" y="1036"/>
                      <a:pt x="516" y="1068"/>
                    </a:cubicBezTo>
                    <a:cubicBezTo>
                      <a:pt x="519" y="1073"/>
                      <a:pt x="533" y="1089"/>
                      <a:pt x="533" y="1097"/>
                    </a:cubicBezTo>
                    <a:cubicBezTo>
                      <a:pt x="533" y="1103"/>
                      <a:pt x="531" y="1107"/>
                      <a:pt x="527" y="1112"/>
                    </a:cubicBezTo>
                    <a:cubicBezTo>
                      <a:pt x="531" y="1116"/>
                      <a:pt x="536" y="1127"/>
                      <a:pt x="536" y="1138"/>
                    </a:cubicBezTo>
                    <a:cubicBezTo>
                      <a:pt x="537" y="1138"/>
                      <a:pt x="538" y="1136"/>
                      <a:pt x="541" y="1135"/>
                    </a:cubicBezTo>
                    <a:cubicBezTo>
                      <a:pt x="545" y="1141"/>
                      <a:pt x="549" y="1146"/>
                      <a:pt x="558" y="1146"/>
                    </a:cubicBezTo>
                    <a:cubicBezTo>
                      <a:pt x="578" y="1146"/>
                      <a:pt x="592" y="1130"/>
                      <a:pt x="614" y="1130"/>
                    </a:cubicBezTo>
                    <a:cubicBezTo>
                      <a:pt x="620" y="1130"/>
                      <a:pt x="623" y="1135"/>
                      <a:pt x="628" y="1135"/>
                    </a:cubicBezTo>
                    <a:cubicBezTo>
                      <a:pt x="633" y="1135"/>
                      <a:pt x="637" y="1132"/>
                      <a:pt x="644" y="1132"/>
                    </a:cubicBezTo>
                    <a:cubicBezTo>
                      <a:pt x="646" y="1122"/>
                      <a:pt x="659" y="1126"/>
                      <a:pt x="668" y="1122"/>
                    </a:cubicBezTo>
                    <a:cubicBezTo>
                      <a:pt x="690" y="1112"/>
                      <a:pt x="696" y="1097"/>
                      <a:pt x="709" y="1080"/>
                    </a:cubicBezTo>
                    <a:cubicBezTo>
                      <a:pt x="717" y="1069"/>
                      <a:pt x="718" y="1057"/>
                      <a:pt x="730" y="1046"/>
                    </a:cubicBezTo>
                    <a:cubicBezTo>
                      <a:pt x="736" y="1039"/>
                      <a:pt x="751" y="1028"/>
                      <a:pt x="751" y="1013"/>
                    </a:cubicBezTo>
                    <a:cubicBezTo>
                      <a:pt x="751" y="1008"/>
                      <a:pt x="748" y="1004"/>
                      <a:pt x="743" y="1002"/>
                    </a:cubicBezTo>
                    <a:cubicBezTo>
                      <a:pt x="749" y="989"/>
                      <a:pt x="757" y="983"/>
                      <a:pt x="769" y="977"/>
                    </a:cubicBezTo>
                    <a:cubicBezTo>
                      <a:pt x="773" y="975"/>
                      <a:pt x="782" y="978"/>
                      <a:pt x="785" y="973"/>
                    </a:cubicBezTo>
                    <a:cubicBezTo>
                      <a:pt x="788" y="969"/>
                      <a:pt x="790" y="951"/>
                      <a:pt x="790" y="943"/>
                    </a:cubicBezTo>
                    <a:cubicBezTo>
                      <a:pt x="790" y="927"/>
                      <a:pt x="775" y="919"/>
                      <a:pt x="775" y="907"/>
                    </a:cubicBezTo>
                    <a:cubicBezTo>
                      <a:pt x="775" y="902"/>
                      <a:pt x="783" y="893"/>
                      <a:pt x="791" y="891"/>
                    </a:cubicBezTo>
                    <a:cubicBezTo>
                      <a:pt x="796" y="857"/>
                      <a:pt x="866" y="861"/>
                      <a:pt x="866" y="820"/>
                    </a:cubicBezTo>
                    <a:cubicBezTo>
                      <a:pt x="866" y="816"/>
                      <a:pt x="865" y="813"/>
                      <a:pt x="862" y="810"/>
                    </a:cubicBezTo>
                    <a:cubicBezTo>
                      <a:pt x="862" y="795"/>
                      <a:pt x="863" y="785"/>
                      <a:pt x="863" y="776"/>
                    </a:cubicBezTo>
                    <a:cubicBezTo>
                      <a:pt x="863" y="763"/>
                      <a:pt x="863" y="763"/>
                      <a:pt x="863" y="763"/>
                    </a:cubicBezTo>
                    <a:cubicBezTo>
                      <a:pt x="864" y="762"/>
                      <a:pt x="867" y="758"/>
                      <a:pt x="867" y="755"/>
                    </a:cubicBezTo>
                    <a:cubicBezTo>
                      <a:pt x="867" y="745"/>
                      <a:pt x="848" y="736"/>
                      <a:pt x="848" y="718"/>
                    </a:cubicBezTo>
                    <a:cubicBezTo>
                      <a:pt x="848" y="702"/>
                      <a:pt x="843" y="695"/>
                      <a:pt x="843" y="679"/>
                    </a:cubicBezTo>
                    <a:cubicBezTo>
                      <a:pt x="843" y="664"/>
                      <a:pt x="857" y="660"/>
                      <a:pt x="861" y="647"/>
                    </a:cubicBezTo>
                    <a:cubicBezTo>
                      <a:pt x="874" y="600"/>
                      <a:pt x="911" y="592"/>
                      <a:pt x="946" y="564"/>
                    </a:cubicBezTo>
                    <a:cubicBezTo>
                      <a:pt x="966" y="549"/>
                      <a:pt x="973" y="530"/>
                      <a:pt x="989" y="509"/>
                    </a:cubicBezTo>
                    <a:cubicBezTo>
                      <a:pt x="1002" y="491"/>
                      <a:pt x="1026" y="452"/>
                      <a:pt x="1026" y="422"/>
                    </a:cubicBezTo>
                    <a:cubicBezTo>
                      <a:pt x="1026" y="418"/>
                      <a:pt x="1023" y="417"/>
                      <a:pt x="1022" y="414"/>
                    </a:cubicBezTo>
                    <a:cubicBezTo>
                      <a:pt x="1003" y="418"/>
                      <a:pt x="984" y="426"/>
                      <a:pt x="964" y="430"/>
                    </a:cubicBezTo>
                    <a:cubicBezTo>
                      <a:pt x="963" y="430"/>
                      <a:pt x="962" y="430"/>
                      <a:pt x="961" y="430"/>
                    </a:cubicBezTo>
                    <a:cubicBezTo>
                      <a:pt x="959" y="430"/>
                      <a:pt x="957" y="429"/>
                      <a:pt x="955" y="429"/>
                    </a:cubicBezTo>
                    <a:cubicBezTo>
                      <a:pt x="953" y="429"/>
                      <a:pt x="951" y="429"/>
                      <a:pt x="949" y="429"/>
                    </a:cubicBezTo>
                    <a:cubicBezTo>
                      <a:pt x="947" y="429"/>
                      <a:pt x="945" y="429"/>
                      <a:pt x="943" y="430"/>
                    </a:cubicBezTo>
                    <a:cubicBezTo>
                      <a:pt x="936" y="432"/>
                      <a:pt x="935" y="439"/>
                      <a:pt x="927" y="439"/>
                    </a:cubicBezTo>
                    <a:cubicBezTo>
                      <a:pt x="918" y="439"/>
                      <a:pt x="911" y="422"/>
                      <a:pt x="904" y="416"/>
                    </a:cubicBezTo>
                    <a:cubicBezTo>
                      <a:pt x="909" y="410"/>
                      <a:pt x="904" y="409"/>
                      <a:pt x="904" y="400"/>
                    </a:cubicBezTo>
                    <a:cubicBezTo>
                      <a:pt x="887" y="400"/>
                      <a:pt x="882" y="378"/>
                      <a:pt x="874" y="371"/>
                    </a:cubicBezTo>
                    <a:cubicBezTo>
                      <a:pt x="864" y="365"/>
                      <a:pt x="859" y="364"/>
                      <a:pt x="850" y="356"/>
                    </a:cubicBezTo>
                    <a:cubicBezTo>
                      <a:pt x="841" y="346"/>
                      <a:pt x="847" y="332"/>
                      <a:pt x="837" y="320"/>
                    </a:cubicBezTo>
                    <a:cubicBezTo>
                      <a:pt x="829" y="309"/>
                      <a:pt x="819" y="309"/>
                      <a:pt x="813" y="295"/>
                    </a:cubicBezTo>
                    <a:cubicBezTo>
                      <a:pt x="813" y="267"/>
                      <a:pt x="813" y="267"/>
                      <a:pt x="813" y="267"/>
                    </a:cubicBezTo>
                    <a:cubicBezTo>
                      <a:pt x="805" y="261"/>
                      <a:pt x="790" y="237"/>
                      <a:pt x="792" y="226"/>
                    </a:cubicBezTo>
                    <a:cubicBezTo>
                      <a:pt x="742" y="138"/>
                      <a:pt x="742" y="138"/>
                      <a:pt x="742" y="138"/>
                    </a:cubicBezTo>
                    <a:cubicBezTo>
                      <a:pt x="742" y="129"/>
                      <a:pt x="742" y="129"/>
                      <a:pt x="742" y="129"/>
                    </a:cubicBezTo>
                    <a:cubicBezTo>
                      <a:pt x="751" y="138"/>
                      <a:pt x="760" y="161"/>
                      <a:pt x="771" y="163"/>
                    </a:cubicBezTo>
                    <a:cubicBezTo>
                      <a:pt x="773" y="158"/>
                      <a:pt x="778" y="144"/>
                      <a:pt x="781" y="137"/>
                    </a:cubicBezTo>
                    <a:cubicBezTo>
                      <a:pt x="781" y="135"/>
                      <a:pt x="781" y="132"/>
                      <a:pt x="781" y="130"/>
                    </a:cubicBezTo>
                    <a:cubicBezTo>
                      <a:pt x="773" y="111"/>
                      <a:pt x="773" y="111"/>
                      <a:pt x="773" y="111"/>
                    </a:cubicBezTo>
                    <a:cubicBezTo>
                      <a:pt x="773" y="109"/>
                      <a:pt x="772" y="108"/>
                      <a:pt x="771" y="106"/>
                    </a:cubicBezTo>
                    <a:cubicBezTo>
                      <a:pt x="764" y="107"/>
                      <a:pt x="764" y="110"/>
                      <a:pt x="756" y="110"/>
                    </a:cubicBezTo>
                    <a:cubicBezTo>
                      <a:pt x="745" y="110"/>
                      <a:pt x="739" y="103"/>
                      <a:pt x="729" y="103"/>
                    </a:cubicBezTo>
                    <a:cubicBezTo>
                      <a:pt x="712" y="103"/>
                      <a:pt x="707" y="111"/>
                      <a:pt x="690" y="111"/>
                    </a:cubicBezTo>
                    <a:cubicBezTo>
                      <a:pt x="672" y="111"/>
                      <a:pt x="648" y="103"/>
                      <a:pt x="631" y="97"/>
                    </a:cubicBezTo>
                    <a:cubicBezTo>
                      <a:pt x="623" y="94"/>
                      <a:pt x="611" y="98"/>
                      <a:pt x="606" y="92"/>
                    </a:cubicBezTo>
                    <a:cubicBezTo>
                      <a:pt x="604" y="88"/>
                      <a:pt x="598" y="87"/>
                      <a:pt x="598" y="79"/>
                    </a:cubicBezTo>
                    <a:cubicBezTo>
                      <a:pt x="586" y="79"/>
                      <a:pt x="586" y="79"/>
                      <a:pt x="586" y="79"/>
                    </a:cubicBezTo>
                    <a:cubicBezTo>
                      <a:pt x="585" y="78"/>
                      <a:pt x="585" y="78"/>
                      <a:pt x="585" y="78"/>
                    </a:cubicBezTo>
                    <a:cubicBezTo>
                      <a:pt x="568" y="84"/>
                      <a:pt x="556" y="84"/>
                      <a:pt x="556" y="101"/>
                    </a:cubicBezTo>
                    <a:cubicBezTo>
                      <a:pt x="556" y="104"/>
                      <a:pt x="556" y="107"/>
                      <a:pt x="556" y="111"/>
                    </a:cubicBezTo>
                    <a:cubicBezTo>
                      <a:pt x="556" y="114"/>
                      <a:pt x="550" y="119"/>
                      <a:pt x="545" y="119"/>
                    </a:cubicBezTo>
                    <a:cubicBezTo>
                      <a:pt x="506" y="119"/>
                      <a:pt x="494" y="77"/>
                      <a:pt x="460" y="77"/>
                    </a:cubicBezTo>
                    <a:cubicBezTo>
                      <a:pt x="455" y="77"/>
                      <a:pt x="451" y="77"/>
                      <a:pt x="445" y="77"/>
                    </a:cubicBezTo>
                    <a:cubicBezTo>
                      <a:pt x="435" y="77"/>
                      <a:pt x="421" y="65"/>
                      <a:pt x="421" y="52"/>
                    </a:cubicBezTo>
                    <a:cubicBezTo>
                      <a:pt x="421" y="44"/>
                      <a:pt x="428" y="40"/>
                      <a:pt x="428" y="32"/>
                    </a:cubicBezTo>
                    <a:cubicBezTo>
                      <a:pt x="428" y="27"/>
                      <a:pt x="421" y="25"/>
                      <a:pt x="421" y="20"/>
                    </a:cubicBezTo>
                    <a:cubicBezTo>
                      <a:pt x="421" y="13"/>
                      <a:pt x="428" y="15"/>
                      <a:pt x="429" y="7"/>
                    </a:cubicBezTo>
                    <a:cubicBezTo>
                      <a:pt x="426" y="7"/>
                      <a:pt x="424" y="10"/>
                      <a:pt x="421" y="10"/>
                    </a:cubicBezTo>
                    <a:cubicBezTo>
                      <a:pt x="413" y="10"/>
                      <a:pt x="415" y="0"/>
                      <a:pt x="405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287" name="Freeform 31"/>
              <p:cNvSpPr>
                <a:spLocks/>
              </p:cNvSpPr>
              <p:nvPr/>
            </p:nvSpPr>
            <p:spPr bwMode="auto">
              <a:xfrm>
                <a:off x="4359" y="1478"/>
                <a:ext cx="1323" cy="1149"/>
              </a:xfrm>
              <a:custGeom>
                <a:avLst/>
                <a:gdLst>
                  <a:gd name="T0" fmla="*/ 75 w 560"/>
                  <a:gd name="T1" fmla="*/ 16 h 486"/>
                  <a:gd name="T2" fmla="*/ 46 w 560"/>
                  <a:gd name="T3" fmla="*/ 18 h 486"/>
                  <a:gd name="T4" fmla="*/ 9 w 560"/>
                  <a:gd name="T5" fmla="*/ 45 h 486"/>
                  <a:gd name="T6" fmla="*/ 0 w 560"/>
                  <a:gd name="T7" fmla="*/ 66 h 486"/>
                  <a:gd name="T8" fmla="*/ 27 w 560"/>
                  <a:gd name="T9" fmla="*/ 95 h 486"/>
                  <a:gd name="T10" fmla="*/ 59 w 560"/>
                  <a:gd name="T11" fmla="*/ 105 h 486"/>
                  <a:gd name="T12" fmla="*/ 130 w 560"/>
                  <a:gd name="T13" fmla="*/ 93 h 486"/>
                  <a:gd name="T14" fmla="*/ 150 w 560"/>
                  <a:gd name="T15" fmla="*/ 98 h 486"/>
                  <a:gd name="T16" fmla="*/ 136 w 560"/>
                  <a:gd name="T17" fmla="*/ 151 h 486"/>
                  <a:gd name="T18" fmla="*/ 126 w 560"/>
                  <a:gd name="T19" fmla="*/ 193 h 486"/>
                  <a:gd name="T20" fmla="*/ 131 w 560"/>
                  <a:gd name="T21" fmla="*/ 235 h 486"/>
                  <a:gd name="T22" fmla="*/ 165 w 560"/>
                  <a:gd name="T23" fmla="*/ 287 h 486"/>
                  <a:gd name="T24" fmla="*/ 185 w 560"/>
                  <a:gd name="T25" fmla="*/ 311 h 486"/>
                  <a:gd name="T26" fmla="*/ 238 w 560"/>
                  <a:gd name="T27" fmla="*/ 408 h 486"/>
                  <a:gd name="T28" fmla="*/ 260 w 560"/>
                  <a:gd name="T29" fmla="*/ 472 h 486"/>
                  <a:gd name="T30" fmla="*/ 280 w 560"/>
                  <a:gd name="T31" fmla="*/ 484 h 486"/>
                  <a:gd name="T32" fmla="*/ 353 w 560"/>
                  <a:gd name="T33" fmla="*/ 453 h 486"/>
                  <a:gd name="T34" fmla="*/ 438 w 560"/>
                  <a:gd name="T35" fmla="*/ 416 h 486"/>
                  <a:gd name="T36" fmla="*/ 476 w 560"/>
                  <a:gd name="T37" fmla="*/ 370 h 486"/>
                  <a:gd name="T38" fmla="*/ 497 w 560"/>
                  <a:gd name="T39" fmla="*/ 324 h 486"/>
                  <a:gd name="T40" fmla="*/ 454 w 560"/>
                  <a:gd name="T41" fmla="*/ 289 h 486"/>
                  <a:gd name="T42" fmla="*/ 375 w 560"/>
                  <a:gd name="T43" fmla="*/ 295 h 486"/>
                  <a:gd name="T44" fmla="*/ 368 w 560"/>
                  <a:gd name="T45" fmla="*/ 281 h 486"/>
                  <a:gd name="T46" fmla="*/ 333 w 560"/>
                  <a:gd name="T47" fmla="*/ 219 h 486"/>
                  <a:gd name="T48" fmla="*/ 379 w 560"/>
                  <a:gd name="T49" fmla="*/ 240 h 486"/>
                  <a:gd name="T50" fmla="*/ 443 w 560"/>
                  <a:gd name="T51" fmla="*/ 263 h 486"/>
                  <a:gd name="T52" fmla="*/ 489 w 560"/>
                  <a:gd name="T53" fmla="*/ 281 h 486"/>
                  <a:gd name="T54" fmla="*/ 540 w 560"/>
                  <a:gd name="T55" fmla="*/ 288 h 486"/>
                  <a:gd name="T56" fmla="*/ 537 w 560"/>
                  <a:gd name="T57" fmla="*/ 279 h 486"/>
                  <a:gd name="T58" fmla="*/ 527 w 560"/>
                  <a:gd name="T59" fmla="*/ 206 h 486"/>
                  <a:gd name="T60" fmla="*/ 538 w 560"/>
                  <a:gd name="T61" fmla="*/ 187 h 486"/>
                  <a:gd name="T62" fmla="*/ 523 w 560"/>
                  <a:gd name="T63" fmla="*/ 149 h 486"/>
                  <a:gd name="T64" fmla="*/ 521 w 560"/>
                  <a:gd name="T65" fmla="*/ 143 h 486"/>
                  <a:gd name="T66" fmla="*/ 521 w 560"/>
                  <a:gd name="T67" fmla="*/ 138 h 486"/>
                  <a:gd name="T68" fmla="*/ 532 w 560"/>
                  <a:gd name="T69" fmla="*/ 106 h 486"/>
                  <a:gd name="T70" fmla="*/ 526 w 560"/>
                  <a:gd name="T71" fmla="*/ 89 h 486"/>
                  <a:gd name="T72" fmla="*/ 441 w 560"/>
                  <a:gd name="T73" fmla="*/ 69 h 486"/>
                  <a:gd name="T74" fmla="*/ 420 w 560"/>
                  <a:gd name="T75" fmla="*/ 91 h 486"/>
                  <a:gd name="T76" fmla="*/ 371 w 560"/>
                  <a:gd name="T77" fmla="*/ 91 h 486"/>
                  <a:gd name="T78" fmla="*/ 356 w 560"/>
                  <a:gd name="T79" fmla="*/ 82 h 486"/>
                  <a:gd name="T80" fmla="*/ 344 w 560"/>
                  <a:gd name="T81" fmla="*/ 61 h 486"/>
                  <a:gd name="T82" fmla="*/ 337 w 560"/>
                  <a:gd name="T83" fmla="*/ 49 h 486"/>
                  <a:gd name="T84" fmla="*/ 307 w 560"/>
                  <a:gd name="T85" fmla="*/ 53 h 486"/>
                  <a:gd name="T86" fmla="*/ 246 w 560"/>
                  <a:gd name="T87" fmla="*/ 5 h 486"/>
                  <a:gd name="T88" fmla="*/ 246 w 560"/>
                  <a:gd name="T89" fmla="*/ 5 h 486"/>
                  <a:gd name="T90" fmla="*/ 246 w 560"/>
                  <a:gd name="T91" fmla="*/ 5 h 486"/>
                  <a:gd name="T92" fmla="*/ 210 w 560"/>
                  <a:gd name="T93" fmla="*/ 19 h 486"/>
                  <a:gd name="T94" fmla="*/ 127 w 560"/>
                  <a:gd name="T95" fmla="*/ 0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560" h="486">
                    <a:moveTo>
                      <a:pt x="127" y="0"/>
                    </a:moveTo>
                    <a:cubicBezTo>
                      <a:pt x="118" y="0"/>
                      <a:pt x="103" y="1"/>
                      <a:pt x="97" y="5"/>
                    </a:cubicBezTo>
                    <a:cubicBezTo>
                      <a:pt x="91" y="9"/>
                      <a:pt x="81" y="16"/>
                      <a:pt x="75" y="16"/>
                    </a:cubicBezTo>
                    <a:cubicBezTo>
                      <a:pt x="75" y="16"/>
                      <a:pt x="65" y="16"/>
                      <a:pt x="59" y="16"/>
                    </a:cubicBezTo>
                    <a:cubicBezTo>
                      <a:pt x="57" y="16"/>
                      <a:pt x="54" y="15"/>
                      <a:pt x="52" y="15"/>
                    </a:cubicBezTo>
                    <a:cubicBezTo>
                      <a:pt x="49" y="15"/>
                      <a:pt x="46" y="16"/>
                      <a:pt x="46" y="18"/>
                    </a:cubicBezTo>
                    <a:cubicBezTo>
                      <a:pt x="46" y="22"/>
                      <a:pt x="49" y="21"/>
                      <a:pt x="50" y="25"/>
                    </a:cubicBezTo>
                    <a:cubicBezTo>
                      <a:pt x="41" y="30"/>
                      <a:pt x="3" y="26"/>
                      <a:pt x="3" y="43"/>
                    </a:cubicBezTo>
                    <a:cubicBezTo>
                      <a:pt x="3" y="45"/>
                      <a:pt x="6" y="45"/>
                      <a:pt x="9" y="45"/>
                    </a:cubicBezTo>
                    <a:cubicBezTo>
                      <a:pt x="10" y="45"/>
                      <a:pt x="11" y="45"/>
                      <a:pt x="12" y="45"/>
                    </a:cubicBezTo>
                    <a:cubicBezTo>
                      <a:pt x="11" y="48"/>
                      <a:pt x="12" y="48"/>
                      <a:pt x="12" y="52"/>
                    </a:cubicBezTo>
                    <a:cubicBezTo>
                      <a:pt x="12" y="62"/>
                      <a:pt x="6" y="61"/>
                      <a:pt x="0" y="66"/>
                    </a:cubicBezTo>
                    <a:cubicBezTo>
                      <a:pt x="8" y="70"/>
                      <a:pt x="14" y="69"/>
                      <a:pt x="18" y="76"/>
                    </a:cubicBezTo>
                    <a:cubicBezTo>
                      <a:pt x="13" y="81"/>
                      <a:pt x="28" y="89"/>
                      <a:pt x="32" y="92"/>
                    </a:cubicBezTo>
                    <a:cubicBezTo>
                      <a:pt x="31" y="93"/>
                      <a:pt x="29" y="95"/>
                      <a:pt x="27" y="95"/>
                    </a:cubicBezTo>
                    <a:cubicBezTo>
                      <a:pt x="33" y="95"/>
                      <a:pt x="33" y="95"/>
                      <a:pt x="33" y="95"/>
                    </a:cubicBezTo>
                    <a:cubicBezTo>
                      <a:pt x="35" y="95"/>
                      <a:pt x="36" y="95"/>
                      <a:pt x="37" y="95"/>
                    </a:cubicBezTo>
                    <a:cubicBezTo>
                      <a:pt x="45" y="95"/>
                      <a:pt x="50" y="105"/>
                      <a:pt x="59" y="105"/>
                    </a:cubicBezTo>
                    <a:cubicBezTo>
                      <a:pt x="68" y="105"/>
                      <a:pt x="66" y="93"/>
                      <a:pt x="77" y="93"/>
                    </a:cubicBezTo>
                    <a:cubicBezTo>
                      <a:pt x="88" y="93"/>
                      <a:pt x="92" y="106"/>
                      <a:pt x="103" y="106"/>
                    </a:cubicBezTo>
                    <a:cubicBezTo>
                      <a:pt x="119" y="106"/>
                      <a:pt x="121" y="99"/>
                      <a:pt x="130" y="93"/>
                    </a:cubicBezTo>
                    <a:cubicBezTo>
                      <a:pt x="132" y="95"/>
                      <a:pt x="135" y="97"/>
                      <a:pt x="140" y="97"/>
                    </a:cubicBezTo>
                    <a:cubicBezTo>
                      <a:pt x="145" y="97"/>
                      <a:pt x="146" y="94"/>
                      <a:pt x="150" y="92"/>
                    </a:cubicBezTo>
                    <a:cubicBezTo>
                      <a:pt x="150" y="98"/>
                      <a:pt x="150" y="98"/>
                      <a:pt x="150" y="98"/>
                    </a:cubicBezTo>
                    <a:cubicBezTo>
                      <a:pt x="149" y="99"/>
                      <a:pt x="147" y="100"/>
                      <a:pt x="147" y="103"/>
                    </a:cubicBezTo>
                    <a:cubicBezTo>
                      <a:pt x="147" y="109"/>
                      <a:pt x="149" y="117"/>
                      <a:pt x="149" y="126"/>
                    </a:cubicBezTo>
                    <a:cubicBezTo>
                      <a:pt x="149" y="138"/>
                      <a:pt x="139" y="140"/>
                      <a:pt x="136" y="151"/>
                    </a:cubicBezTo>
                    <a:cubicBezTo>
                      <a:pt x="132" y="161"/>
                      <a:pt x="131" y="167"/>
                      <a:pt x="127" y="179"/>
                    </a:cubicBezTo>
                    <a:cubicBezTo>
                      <a:pt x="127" y="181"/>
                      <a:pt x="123" y="181"/>
                      <a:pt x="123" y="185"/>
                    </a:cubicBezTo>
                    <a:cubicBezTo>
                      <a:pt x="126" y="193"/>
                      <a:pt x="126" y="193"/>
                      <a:pt x="126" y="193"/>
                    </a:cubicBezTo>
                    <a:cubicBezTo>
                      <a:pt x="134" y="212"/>
                      <a:pt x="134" y="212"/>
                      <a:pt x="134" y="212"/>
                    </a:cubicBezTo>
                    <a:cubicBezTo>
                      <a:pt x="134" y="214"/>
                      <a:pt x="134" y="217"/>
                      <a:pt x="134" y="219"/>
                    </a:cubicBezTo>
                    <a:cubicBezTo>
                      <a:pt x="133" y="225"/>
                      <a:pt x="131" y="232"/>
                      <a:pt x="131" y="235"/>
                    </a:cubicBezTo>
                    <a:cubicBezTo>
                      <a:pt x="131" y="237"/>
                      <a:pt x="138" y="245"/>
                      <a:pt x="140" y="248"/>
                    </a:cubicBezTo>
                    <a:cubicBezTo>
                      <a:pt x="146" y="257"/>
                      <a:pt x="151" y="265"/>
                      <a:pt x="157" y="274"/>
                    </a:cubicBezTo>
                    <a:cubicBezTo>
                      <a:pt x="159" y="278"/>
                      <a:pt x="163" y="282"/>
                      <a:pt x="165" y="287"/>
                    </a:cubicBezTo>
                    <a:cubicBezTo>
                      <a:pt x="166" y="290"/>
                      <a:pt x="165" y="298"/>
                      <a:pt x="168" y="301"/>
                    </a:cubicBezTo>
                    <a:cubicBezTo>
                      <a:pt x="169" y="303"/>
                      <a:pt x="176" y="302"/>
                      <a:pt x="178" y="304"/>
                    </a:cubicBezTo>
                    <a:cubicBezTo>
                      <a:pt x="180" y="306"/>
                      <a:pt x="183" y="309"/>
                      <a:pt x="185" y="311"/>
                    </a:cubicBezTo>
                    <a:cubicBezTo>
                      <a:pt x="187" y="321"/>
                      <a:pt x="194" y="324"/>
                      <a:pt x="194" y="336"/>
                    </a:cubicBezTo>
                    <a:cubicBezTo>
                      <a:pt x="194" y="356"/>
                      <a:pt x="199" y="367"/>
                      <a:pt x="217" y="371"/>
                    </a:cubicBezTo>
                    <a:cubicBezTo>
                      <a:pt x="217" y="383"/>
                      <a:pt x="232" y="402"/>
                      <a:pt x="238" y="408"/>
                    </a:cubicBezTo>
                    <a:cubicBezTo>
                      <a:pt x="244" y="414"/>
                      <a:pt x="253" y="419"/>
                      <a:pt x="250" y="430"/>
                    </a:cubicBezTo>
                    <a:cubicBezTo>
                      <a:pt x="249" y="435"/>
                      <a:pt x="245" y="445"/>
                      <a:pt x="251" y="446"/>
                    </a:cubicBezTo>
                    <a:cubicBezTo>
                      <a:pt x="251" y="456"/>
                      <a:pt x="255" y="464"/>
                      <a:pt x="260" y="472"/>
                    </a:cubicBezTo>
                    <a:cubicBezTo>
                      <a:pt x="263" y="478"/>
                      <a:pt x="259" y="478"/>
                      <a:pt x="261" y="478"/>
                    </a:cubicBezTo>
                    <a:cubicBezTo>
                      <a:pt x="262" y="479"/>
                      <a:pt x="276" y="486"/>
                      <a:pt x="277" y="486"/>
                    </a:cubicBezTo>
                    <a:cubicBezTo>
                      <a:pt x="280" y="484"/>
                      <a:pt x="280" y="484"/>
                      <a:pt x="280" y="484"/>
                    </a:cubicBezTo>
                    <a:cubicBezTo>
                      <a:pt x="292" y="484"/>
                      <a:pt x="293" y="479"/>
                      <a:pt x="302" y="473"/>
                    </a:cubicBezTo>
                    <a:cubicBezTo>
                      <a:pt x="318" y="473"/>
                      <a:pt x="318" y="473"/>
                      <a:pt x="318" y="473"/>
                    </a:cubicBezTo>
                    <a:cubicBezTo>
                      <a:pt x="325" y="470"/>
                      <a:pt x="346" y="455"/>
                      <a:pt x="353" y="453"/>
                    </a:cubicBezTo>
                    <a:cubicBezTo>
                      <a:pt x="365" y="450"/>
                      <a:pt x="382" y="447"/>
                      <a:pt x="394" y="441"/>
                    </a:cubicBezTo>
                    <a:cubicBezTo>
                      <a:pt x="393" y="440"/>
                      <a:pt x="392" y="438"/>
                      <a:pt x="392" y="436"/>
                    </a:cubicBezTo>
                    <a:cubicBezTo>
                      <a:pt x="392" y="424"/>
                      <a:pt x="424" y="419"/>
                      <a:pt x="438" y="416"/>
                    </a:cubicBezTo>
                    <a:cubicBezTo>
                      <a:pt x="438" y="410"/>
                      <a:pt x="448" y="401"/>
                      <a:pt x="453" y="401"/>
                    </a:cubicBezTo>
                    <a:cubicBezTo>
                      <a:pt x="461" y="401"/>
                      <a:pt x="460" y="385"/>
                      <a:pt x="468" y="385"/>
                    </a:cubicBezTo>
                    <a:cubicBezTo>
                      <a:pt x="475" y="385"/>
                      <a:pt x="474" y="376"/>
                      <a:pt x="476" y="370"/>
                    </a:cubicBezTo>
                    <a:cubicBezTo>
                      <a:pt x="478" y="364"/>
                      <a:pt x="484" y="362"/>
                      <a:pt x="491" y="362"/>
                    </a:cubicBezTo>
                    <a:cubicBezTo>
                      <a:pt x="491" y="349"/>
                      <a:pt x="507" y="345"/>
                      <a:pt x="507" y="333"/>
                    </a:cubicBezTo>
                    <a:cubicBezTo>
                      <a:pt x="507" y="328"/>
                      <a:pt x="499" y="329"/>
                      <a:pt x="497" y="324"/>
                    </a:cubicBezTo>
                    <a:cubicBezTo>
                      <a:pt x="497" y="325"/>
                      <a:pt x="497" y="325"/>
                      <a:pt x="497" y="325"/>
                    </a:cubicBezTo>
                    <a:cubicBezTo>
                      <a:pt x="493" y="323"/>
                      <a:pt x="493" y="314"/>
                      <a:pt x="487" y="312"/>
                    </a:cubicBezTo>
                    <a:cubicBezTo>
                      <a:pt x="471" y="307"/>
                      <a:pt x="461" y="305"/>
                      <a:pt x="454" y="289"/>
                    </a:cubicBezTo>
                    <a:cubicBezTo>
                      <a:pt x="454" y="270"/>
                      <a:pt x="454" y="270"/>
                      <a:pt x="454" y="270"/>
                    </a:cubicBezTo>
                    <a:cubicBezTo>
                      <a:pt x="435" y="284"/>
                      <a:pt x="432" y="306"/>
                      <a:pt x="397" y="306"/>
                    </a:cubicBezTo>
                    <a:cubicBezTo>
                      <a:pt x="389" y="306"/>
                      <a:pt x="375" y="302"/>
                      <a:pt x="375" y="295"/>
                    </a:cubicBezTo>
                    <a:cubicBezTo>
                      <a:pt x="375" y="288"/>
                      <a:pt x="379" y="284"/>
                      <a:pt x="379" y="278"/>
                    </a:cubicBezTo>
                    <a:cubicBezTo>
                      <a:pt x="379" y="276"/>
                      <a:pt x="379" y="274"/>
                      <a:pt x="379" y="272"/>
                    </a:cubicBezTo>
                    <a:cubicBezTo>
                      <a:pt x="373" y="273"/>
                      <a:pt x="374" y="280"/>
                      <a:pt x="368" y="281"/>
                    </a:cubicBezTo>
                    <a:cubicBezTo>
                      <a:pt x="367" y="277"/>
                      <a:pt x="364" y="275"/>
                      <a:pt x="364" y="269"/>
                    </a:cubicBezTo>
                    <a:cubicBezTo>
                      <a:pt x="352" y="267"/>
                      <a:pt x="337" y="244"/>
                      <a:pt x="334" y="231"/>
                    </a:cubicBezTo>
                    <a:cubicBezTo>
                      <a:pt x="333" y="227"/>
                      <a:pt x="333" y="224"/>
                      <a:pt x="333" y="219"/>
                    </a:cubicBezTo>
                    <a:cubicBezTo>
                      <a:pt x="333" y="212"/>
                      <a:pt x="336" y="202"/>
                      <a:pt x="344" y="202"/>
                    </a:cubicBezTo>
                    <a:cubicBezTo>
                      <a:pt x="358" y="202"/>
                      <a:pt x="370" y="219"/>
                      <a:pt x="376" y="230"/>
                    </a:cubicBezTo>
                    <a:cubicBezTo>
                      <a:pt x="377" y="232"/>
                      <a:pt x="375" y="236"/>
                      <a:pt x="379" y="240"/>
                    </a:cubicBezTo>
                    <a:cubicBezTo>
                      <a:pt x="384" y="245"/>
                      <a:pt x="393" y="242"/>
                      <a:pt x="399" y="249"/>
                    </a:cubicBezTo>
                    <a:cubicBezTo>
                      <a:pt x="404" y="254"/>
                      <a:pt x="409" y="261"/>
                      <a:pt x="417" y="263"/>
                    </a:cubicBezTo>
                    <a:cubicBezTo>
                      <a:pt x="443" y="263"/>
                      <a:pt x="443" y="263"/>
                      <a:pt x="443" y="263"/>
                    </a:cubicBezTo>
                    <a:cubicBezTo>
                      <a:pt x="447" y="260"/>
                      <a:pt x="449" y="255"/>
                      <a:pt x="455" y="255"/>
                    </a:cubicBezTo>
                    <a:cubicBezTo>
                      <a:pt x="466" y="255"/>
                      <a:pt x="466" y="271"/>
                      <a:pt x="471" y="277"/>
                    </a:cubicBezTo>
                    <a:cubicBezTo>
                      <a:pt x="471" y="277"/>
                      <a:pt x="487" y="281"/>
                      <a:pt x="489" y="281"/>
                    </a:cubicBezTo>
                    <a:cubicBezTo>
                      <a:pt x="504" y="281"/>
                      <a:pt x="527" y="288"/>
                      <a:pt x="537" y="288"/>
                    </a:cubicBezTo>
                    <a:cubicBezTo>
                      <a:pt x="537" y="288"/>
                      <a:pt x="538" y="288"/>
                      <a:pt x="539" y="288"/>
                    </a:cubicBezTo>
                    <a:cubicBezTo>
                      <a:pt x="539" y="288"/>
                      <a:pt x="540" y="288"/>
                      <a:pt x="540" y="288"/>
                    </a:cubicBezTo>
                    <a:cubicBezTo>
                      <a:pt x="540" y="285"/>
                      <a:pt x="537" y="282"/>
                      <a:pt x="537" y="279"/>
                    </a:cubicBezTo>
                    <a:cubicBezTo>
                      <a:pt x="537" y="279"/>
                      <a:pt x="537" y="279"/>
                      <a:pt x="537" y="279"/>
                    </a:cubicBezTo>
                    <a:cubicBezTo>
                      <a:pt x="537" y="279"/>
                      <a:pt x="537" y="279"/>
                      <a:pt x="537" y="279"/>
                    </a:cubicBezTo>
                    <a:cubicBezTo>
                      <a:pt x="537" y="264"/>
                      <a:pt x="546" y="261"/>
                      <a:pt x="560" y="258"/>
                    </a:cubicBezTo>
                    <a:cubicBezTo>
                      <a:pt x="560" y="235"/>
                      <a:pt x="542" y="233"/>
                      <a:pt x="533" y="215"/>
                    </a:cubicBezTo>
                    <a:cubicBezTo>
                      <a:pt x="532" y="212"/>
                      <a:pt x="527" y="212"/>
                      <a:pt x="527" y="206"/>
                    </a:cubicBezTo>
                    <a:cubicBezTo>
                      <a:pt x="527" y="206"/>
                      <a:pt x="527" y="206"/>
                      <a:pt x="527" y="206"/>
                    </a:cubicBezTo>
                    <a:cubicBezTo>
                      <a:pt x="527" y="206"/>
                      <a:pt x="527" y="206"/>
                      <a:pt x="527" y="206"/>
                    </a:cubicBezTo>
                    <a:cubicBezTo>
                      <a:pt x="527" y="196"/>
                      <a:pt x="538" y="198"/>
                      <a:pt x="538" y="187"/>
                    </a:cubicBezTo>
                    <a:cubicBezTo>
                      <a:pt x="538" y="178"/>
                      <a:pt x="528" y="183"/>
                      <a:pt x="526" y="178"/>
                    </a:cubicBezTo>
                    <a:cubicBezTo>
                      <a:pt x="524" y="174"/>
                      <a:pt x="525" y="170"/>
                      <a:pt x="523" y="166"/>
                    </a:cubicBezTo>
                    <a:cubicBezTo>
                      <a:pt x="523" y="149"/>
                      <a:pt x="523" y="149"/>
                      <a:pt x="523" y="149"/>
                    </a:cubicBezTo>
                    <a:cubicBezTo>
                      <a:pt x="522" y="147"/>
                      <a:pt x="523" y="146"/>
                      <a:pt x="521" y="143"/>
                    </a:cubicBezTo>
                    <a:cubicBezTo>
                      <a:pt x="521" y="143"/>
                      <a:pt x="521" y="143"/>
                      <a:pt x="521" y="143"/>
                    </a:cubicBezTo>
                    <a:cubicBezTo>
                      <a:pt x="521" y="143"/>
                      <a:pt x="521" y="143"/>
                      <a:pt x="521" y="143"/>
                    </a:cubicBezTo>
                    <a:cubicBezTo>
                      <a:pt x="522" y="143"/>
                      <a:pt x="522" y="142"/>
                      <a:pt x="522" y="142"/>
                    </a:cubicBezTo>
                    <a:cubicBezTo>
                      <a:pt x="522" y="140"/>
                      <a:pt x="521" y="139"/>
                      <a:pt x="521" y="138"/>
                    </a:cubicBezTo>
                    <a:cubicBezTo>
                      <a:pt x="521" y="138"/>
                      <a:pt x="521" y="138"/>
                      <a:pt x="521" y="138"/>
                    </a:cubicBezTo>
                    <a:cubicBezTo>
                      <a:pt x="521" y="138"/>
                      <a:pt x="521" y="138"/>
                      <a:pt x="521" y="138"/>
                    </a:cubicBezTo>
                    <a:cubicBezTo>
                      <a:pt x="521" y="137"/>
                      <a:pt x="529" y="118"/>
                      <a:pt x="533" y="116"/>
                    </a:cubicBezTo>
                    <a:cubicBezTo>
                      <a:pt x="531" y="113"/>
                      <a:pt x="532" y="110"/>
                      <a:pt x="532" y="106"/>
                    </a:cubicBezTo>
                    <a:cubicBezTo>
                      <a:pt x="531" y="102"/>
                      <a:pt x="532" y="98"/>
                      <a:pt x="531" y="95"/>
                    </a:cubicBezTo>
                    <a:cubicBezTo>
                      <a:pt x="531" y="95"/>
                      <a:pt x="531" y="95"/>
                      <a:pt x="531" y="95"/>
                    </a:cubicBezTo>
                    <a:cubicBezTo>
                      <a:pt x="530" y="93"/>
                      <a:pt x="527" y="92"/>
                      <a:pt x="526" y="89"/>
                    </a:cubicBezTo>
                    <a:cubicBezTo>
                      <a:pt x="511" y="89"/>
                      <a:pt x="507" y="77"/>
                      <a:pt x="494" y="73"/>
                    </a:cubicBezTo>
                    <a:cubicBezTo>
                      <a:pt x="483" y="69"/>
                      <a:pt x="476" y="69"/>
                      <a:pt x="465" y="62"/>
                    </a:cubicBezTo>
                    <a:cubicBezTo>
                      <a:pt x="457" y="68"/>
                      <a:pt x="451" y="65"/>
                      <a:pt x="441" y="69"/>
                    </a:cubicBezTo>
                    <a:cubicBezTo>
                      <a:pt x="435" y="71"/>
                      <a:pt x="437" y="73"/>
                      <a:pt x="431" y="75"/>
                    </a:cubicBezTo>
                    <a:cubicBezTo>
                      <a:pt x="426" y="77"/>
                      <a:pt x="420" y="77"/>
                      <a:pt x="420" y="82"/>
                    </a:cubicBezTo>
                    <a:cubicBezTo>
                      <a:pt x="420" y="86"/>
                      <a:pt x="420" y="87"/>
                      <a:pt x="420" y="91"/>
                    </a:cubicBezTo>
                    <a:cubicBezTo>
                      <a:pt x="413" y="93"/>
                      <a:pt x="404" y="94"/>
                      <a:pt x="395" y="94"/>
                    </a:cubicBezTo>
                    <a:cubicBezTo>
                      <a:pt x="393" y="94"/>
                      <a:pt x="390" y="95"/>
                      <a:pt x="387" y="95"/>
                    </a:cubicBezTo>
                    <a:cubicBezTo>
                      <a:pt x="380" y="95"/>
                      <a:pt x="373" y="94"/>
                      <a:pt x="371" y="91"/>
                    </a:cubicBezTo>
                    <a:cubicBezTo>
                      <a:pt x="367" y="88"/>
                      <a:pt x="366" y="83"/>
                      <a:pt x="362" y="82"/>
                    </a:cubicBezTo>
                    <a:cubicBezTo>
                      <a:pt x="361" y="82"/>
                      <a:pt x="360" y="82"/>
                      <a:pt x="359" y="82"/>
                    </a:cubicBezTo>
                    <a:cubicBezTo>
                      <a:pt x="358" y="82"/>
                      <a:pt x="357" y="82"/>
                      <a:pt x="356" y="82"/>
                    </a:cubicBezTo>
                    <a:cubicBezTo>
                      <a:pt x="355" y="82"/>
                      <a:pt x="354" y="82"/>
                      <a:pt x="353" y="82"/>
                    </a:cubicBezTo>
                    <a:cubicBezTo>
                      <a:pt x="350" y="82"/>
                      <a:pt x="348" y="81"/>
                      <a:pt x="346" y="78"/>
                    </a:cubicBezTo>
                    <a:cubicBezTo>
                      <a:pt x="343" y="72"/>
                      <a:pt x="348" y="67"/>
                      <a:pt x="344" y="61"/>
                    </a:cubicBezTo>
                    <a:cubicBezTo>
                      <a:pt x="341" y="57"/>
                      <a:pt x="337" y="57"/>
                      <a:pt x="337" y="52"/>
                    </a:cubicBezTo>
                    <a:cubicBezTo>
                      <a:pt x="337" y="52"/>
                      <a:pt x="337" y="51"/>
                      <a:pt x="337" y="50"/>
                    </a:cubicBezTo>
                    <a:cubicBezTo>
                      <a:pt x="337" y="50"/>
                      <a:pt x="337" y="49"/>
                      <a:pt x="337" y="49"/>
                    </a:cubicBezTo>
                    <a:cubicBezTo>
                      <a:pt x="335" y="47"/>
                      <a:pt x="335" y="43"/>
                      <a:pt x="333" y="40"/>
                    </a:cubicBezTo>
                    <a:cubicBezTo>
                      <a:pt x="329" y="40"/>
                      <a:pt x="330" y="40"/>
                      <a:pt x="326" y="41"/>
                    </a:cubicBezTo>
                    <a:cubicBezTo>
                      <a:pt x="318" y="44"/>
                      <a:pt x="318" y="53"/>
                      <a:pt x="307" y="53"/>
                    </a:cubicBezTo>
                    <a:cubicBezTo>
                      <a:pt x="292" y="53"/>
                      <a:pt x="290" y="37"/>
                      <a:pt x="280" y="34"/>
                    </a:cubicBezTo>
                    <a:cubicBezTo>
                      <a:pt x="279" y="34"/>
                      <a:pt x="269" y="28"/>
                      <a:pt x="268" y="26"/>
                    </a:cubicBezTo>
                    <a:cubicBezTo>
                      <a:pt x="262" y="15"/>
                      <a:pt x="263" y="5"/>
                      <a:pt x="246" y="5"/>
                    </a:cubicBezTo>
                    <a:cubicBezTo>
                      <a:pt x="246" y="5"/>
                      <a:pt x="246" y="5"/>
                      <a:pt x="246" y="5"/>
                    </a:cubicBezTo>
                    <a:cubicBezTo>
                      <a:pt x="246" y="5"/>
                      <a:pt x="246" y="5"/>
                      <a:pt x="246" y="5"/>
                    </a:cubicBezTo>
                    <a:cubicBezTo>
                      <a:pt x="246" y="5"/>
                      <a:pt x="246" y="5"/>
                      <a:pt x="246" y="5"/>
                    </a:cubicBezTo>
                    <a:cubicBezTo>
                      <a:pt x="246" y="5"/>
                      <a:pt x="246" y="5"/>
                      <a:pt x="246" y="5"/>
                    </a:cubicBezTo>
                    <a:cubicBezTo>
                      <a:pt x="246" y="5"/>
                      <a:pt x="246" y="5"/>
                      <a:pt x="246" y="5"/>
                    </a:cubicBezTo>
                    <a:cubicBezTo>
                      <a:pt x="246" y="5"/>
                      <a:pt x="246" y="5"/>
                      <a:pt x="246" y="5"/>
                    </a:cubicBezTo>
                    <a:cubicBezTo>
                      <a:pt x="246" y="5"/>
                      <a:pt x="246" y="5"/>
                      <a:pt x="246" y="5"/>
                    </a:cubicBezTo>
                    <a:cubicBezTo>
                      <a:pt x="246" y="5"/>
                      <a:pt x="246" y="5"/>
                      <a:pt x="246" y="5"/>
                    </a:cubicBezTo>
                    <a:cubicBezTo>
                      <a:pt x="230" y="5"/>
                      <a:pt x="224" y="19"/>
                      <a:pt x="210" y="19"/>
                    </a:cubicBezTo>
                    <a:cubicBezTo>
                      <a:pt x="204" y="19"/>
                      <a:pt x="195" y="19"/>
                      <a:pt x="179" y="19"/>
                    </a:cubicBezTo>
                    <a:cubicBezTo>
                      <a:pt x="174" y="18"/>
                      <a:pt x="153" y="15"/>
                      <a:pt x="153" y="8"/>
                    </a:cubicBezTo>
                    <a:cubicBezTo>
                      <a:pt x="141" y="8"/>
                      <a:pt x="141" y="0"/>
                      <a:pt x="12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288" name="Freeform 32"/>
              <p:cNvSpPr>
                <a:spLocks/>
              </p:cNvSpPr>
              <p:nvPr/>
            </p:nvSpPr>
            <p:spPr bwMode="auto">
              <a:xfrm>
                <a:off x="6264" y="2726"/>
                <a:ext cx="71" cy="135"/>
              </a:xfrm>
              <a:custGeom>
                <a:avLst/>
                <a:gdLst>
                  <a:gd name="T0" fmla="*/ 7 w 30"/>
                  <a:gd name="T1" fmla="*/ 0 h 57"/>
                  <a:gd name="T2" fmla="*/ 0 w 30"/>
                  <a:gd name="T3" fmla="*/ 43 h 57"/>
                  <a:gd name="T4" fmla="*/ 13 w 30"/>
                  <a:gd name="T5" fmla="*/ 57 h 57"/>
                  <a:gd name="T6" fmla="*/ 30 w 30"/>
                  <a:gd name="T7" fmla="*/ 36 h 57"/>
                  <a:gd name="T8" fmla="*/ 7 w 30"/>
                  <a:gd name="T9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57">
                    <a:moveTo>
                      <a:pt x="7" y="0"/>
                    </a:moveTo>
                    <a:cubicBezTo>
                      <a:pt x="7" y="16"/>
                      <a:pt x="0" y="27"/>
                      <a:pt x="0" y="43"/>
                    </a:cubicBezTo>
                    <a:cubicBezTo>
                      <a:pt x="0" y="50"/>
                      <a:pt x="5" y="57"/>
                      <a:pt x="13" y="57"/>
                    </a:cubicBezTo>
                    <a:cubicBezTo>
                      <a:pt x="23" y="57"/>
                      <a:pt x="30" y="45"/>
                      <a:pt x="30" y="36"/>
                    </a:cubicBezTo>
                    <a:cubicBezTo>
                      <a:pt x="30" y="19"/>
                      <a:pt x="14" y="13"/>
                      <a:pt x="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289" name="Freeform 33"/>
              <p:cNvSpPr>
                <a:spLocks/>
              </p:cNvSpPr>
              <p:nvPr/>
            </p:nvSpPr>
            <p:spPr bwMode="auto">
              <a:xfrm>
                <a:off x="5590" y="1622"/>
                <a:ext cx="1440" cy="1161"/>
              </a:xfrm>
              <a:custGeom>
                <a:avLst/>
                <a:gdLst>
                  <a:gd name="T0" fmla="*/ 137 w 609"/>
                  <a:gd name="T1" fmla="*/ 13 h 491"/>
                  <a:gd name="T2" fmla="*/ 137 w 609"/>
                  <a:gd name="T3" fmla="*/ 13 h 491"/>
                  <a:gd name="T4" fmla="*/ 114 w 609"/>
                  <a:gd name="T5" fmla="*/ 26 h 491"/>
                  <a:gd name="T6" fmla="*/ 93 w 609"/>
                  <a:gd name="T7" fmla="*/ 22 h 491"/>
                  <a:gd name="T8" fmla="*/ 87 w 609"/>
                  <a:gd name="T9" fmla="*/ 18 h 491"/>
                  <a:gd name="T10" fmla="*/ 55 w 609"/>
                  <a:gd name="T11" fmla="*/ 39 h 491"/>
                  <a:gd name="T12" fmla="*/ 12 w 609"/>
                  <a:gd name="T13" fmla="*/ 55 h 491"/>
                  <a:gd name="T14" fmla="*/ 1 w 609"/>
                  <a:gd name="T15" fmla="*/ 81 h 491"/>
                  <a:gd name="T16" fmla="*/ 2 w 609"/>
                  <a:gd name="T17" fmla="*/ 105 h 491"/>
                  <a:gd name="T18" fmla="*/ 6 w 609"/>
                  <a:gd name="T19" fmla="*/ 145 h 491"/>
                  <a:gd name="T20" fmla="*/ 39 w 609"/>
                  <a:gd name="T21" fmla="*/ 197 h 491"/>
                  <a:gd name="T22" fmla="*/ 37 w 609"/>
                  <a:gd name="T23" fmla="*/ 226 h 491"/>
                  <a:gd name="T24" fmla="*/ 78 w 609"/>
                  <a:gd name="T25" fmla="*/ 221 h 491"/>
                  <a:gd name="T26" fmla="*/ 142 w 609"/>
                  <a:gd name="T27" fmla="*/ 263 h 491"/>
                  <a:gd name="T28" fmla="*/ 127 w 609"/>
                  <a:gd name="T29" fmla="*/ 271 h 491"/>
                  <a:gd name="T30" fmla="*/ 177 w 609"/>
                  <a:gd name="T31" fmla="*/ 272 h 491"/>
                  <a:gd name="T32" fmla="*/ 177 w 609"/>
                  <a:gd name="T33" fmla="*/ 316 h 491"/>
                  <a:gd name="T34" fmla="*/ 209 w 609"/>
                  <a:gd name="T35" fmla="*/ 408 h 491"/>
                  <a:gd name="T36" fmla="*/ 244 w 609"/>
                  <a:gd name="T37" fmla="*/ 486 h 491"/>
                  <a:gd name="T38" fmla="*/ 269 w 609"/>
                  <a:gd name="T39" fmla="*/ 474 h 491"/>
                  <a:gd name="T40" fmla="*/ 285 w 609"/>
                  <a:gd name="T41" fmla="*/ 440 h 491"/>
                  <a:gd name="T42" fmla="*/ 322 w 609"/>
                  <a:gd name="T43" fmla="*/ 358 h 491"/>
                  <a:gd name="T44" fmla="*/ 408 w 609"/>
                  <a:gd name="T45" fmla="*/ 275 h 491"/>
                  <a:gd name="T46" fmla="*/ 473 w 609"/>
                  <a:gd name="T47" fmla="*/ 294 h 491"/>
                  <a:gd name="T48" fmla="*/ 506 w 609"/>
                  <a:gd name="T49" fmla="*/ 362 h 491"/>
                  <a:gd name="T50" fmla="*/ 554 w 609"/>
                  <a:gd name="T51" fmla="*/ 362 h 491"/>
                  <a:gd name="T52" fmla="*/ 571 w 609"/>
                  <a:gd name="T53" fmla="*/ 460 h 491"/>
                  <a:gd name="T54" fmla="*/ 565 w 609"/>
                  <a:gd name="T55" fmla="*/ 384 h 491"/>
                  <a:gd name="T56" fmla="*/ 565 w 609"/>
                  <a:gd name="T57" fmla="*/ 380 h 491"/>
                  <a:gd name="T58" fmla="*/ 557 w 609"/>
                  <a:gd name="T59" fmla="*/ 331 h 491"/>
                  <a:gd name="T60" fmla="*/ 609 w 609"/>
                  <a:gd name="T61" fmla="*/ 276 h 491"/>
                  <a:gd name="T62" fmla="*/ 562 w 609"/>
                  <a:gd name="T63" fmla="*/ 242 h 491"/>
                  <a:gd name="T64" fmla="*/ 573 w 609"/>
                  <a:gd name="T65" fmla="*/ 195 h 491"/>
                  <a:gd name="T66" fmla="*/ 525 w 609"/>
                  <a:gd name="T67" fmla="*/ 155 h 491"/>
                  <a:gd name="T68" fmla="*/ 522 w 609"/>
                  <a:gd name="T69" fmla="*/ 156 h 491"/>
                  <a:gd name="T70" fmla="*/ 516 w 609"/>
                  <a:gd name="T71" fmla="*/ 155 h 491"/>
                  <a:gd name="T72" fmla="*/ 510 w 609"/>
                  <a:gd name="T73" fmla="*/ 155 h 491"/>
                  <a:gd name="T74" fmla="*/ 507 w 609"/>
                  <a:gd name="T75" fmla="*/ 156 h 491"/>
                  <a:gd name="T76" fmla="*/ 473 w 609"/>
                  <a:gd name="T77" fmla="*/ 179 h 491"/>
                  <a:gd name="T78" fmla="*/ 409 w 609"/>
                  <a:gd name="T79" fmla="*/ 177 h 491"/>
                  <a:gd name="T80" fmla="*/ 362 w 609"/>
                  <a:gd name="T81" fmla="*/ 164 h 491"/>
                  <a:gd name="T82" fmla="*/ 361 w 609"/>
                  <a:gd name="T83" fmla="*/ 163 h 491"/>
                  <a:gd name="T84" fmla="*/ 359 w 609"/>
                  <a:gd name="T85" fmla="*/ 164 h 491"/>
                  <a:gd name="T86" fmla="*/ 358 w 609"/>
                  <a:gd name="T87" fmla="*/ 164 h 491"/>
                  <a:gd name="T88" fmla="*/ 356 w 609"/>
                  <a:gd name="T89" fmla="*/ 164 h 491"/>
                  <a:gd name="T90" fmla="*/ 354 w 609"/>
                  <a:gd name="T91" fmla="*/ 163 h 491"/>
                  <a:gd name="T92" fmla="*/ 328 w 609"/>
                  <a:gd name="T93" fmla="*/ 145 h 491"/>
                  <a:gd name="T94" fmla="*/ 271 w 609"/>
                  <a:gd name="T95" fmla="*/ 107 h 491"/>
                  <a:gd name="T96" fmla="*/ 275 w 609"/>
                  <a:gd name="T97" fmla="*/ 102 h 491"/>
                  <a:gd name="T98" fmla="*/ 275 w 609"/>
                  <a:gd name="T99" fmla="*/ 83 h 491"/>
                  <a:gd name="T100" fmla="*/ 278 w 609"/>
                  <a:gd name="T101" fmla="*/ 42 h 491"/>
                  <a:gd name="T102" fmla="*/ 213 w 609"/>
                  <a:gd name="T103" fmla="*/ 20 h 491"/>
                  <a:gd name="T104" fmla="*/ 162 w 609"/>
                  <a:gd name="T105" fmla="*/ 11 h 4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09" h="491">
                    <a:moveTo>
                      <a:pt x="157" y="0"/>
                    </a:moveTo>
                    <a:cubicBezTo>
                      <a:pt x="146" y="0"/>
                      <a:pt x="144" y="13"/>
                      <a:pt x="139" y="13"/>
                    </a:cubicBezTo>
                    <a:cubicBezTo>
                      <a:pt x="139" y="13"/>
                      <a:pt x="139" y="13"/>
                      <a:pt x="138" y="13"/>
                    </a:cubicBezTo>
                    <a:cubicBezTo>
                      <a:pt x="138" y="13"/>
                      <a:pt x="138" y="13"/>
                      <a:pt x="137" y="13"/>
                    </a:cubicBezTo>
                    <a:cubicBezTo>
                      <a:pt x="137" y="13"/>
                      <a:pt x="137" y="13"/>
                      <a:pt x="137" y="13"/>
                    </a:cubicBezTo>
                    <a:cubicBezTo>
                      <a:pt x="137" y="13"/>
                      <a:pt x="137" y="13"/>
                      <a:pt x="137" y="13"/>
                    </a:cubicBezTo>
                    <a:cubicBezTo>
                      <a:pt x="137" y="13"/>
                      <a:pt x="137" y="13"/>
                      <a:pt x="137" y="13"/>
                    </a:cubicBezTo>
                    <a:cubicBezTo>
                      <a:pt x="137" y="13"/>
                      <a:pt x="137" y="13"/>
                      <a:pt x="137" y="13"/>
                    </a:cubicBezTo>
                    <a:cubicBezTo>
                      <a:pt x="137" y="13"/>
                      <a:pt x="137" y="13"/>
                      <a:pt x="136" y="13"/>
                    </a:cubicBezTo>
                    <a:cubicBezTo>
                      <a:pt x="136" y="13"/>
                      <a:pt x="136" y="13"/>
                      <a:pt x="136" y="13"/>
                    </a:cubicBezTo>
                    <a:cubicBezTo>
                      <a:pt x="136" y="13"/>
                      <a:pt x="136" y="13"/>
                      <a:pt x="136" y="13"/>
                    </a:cubicBezTo>
                    <a:cubicBezTo>
                      <a:pt x="132" y="20"/>
                      <a:pt x="124" y="26"/>
                      <a:pt x="114" y="26"/>
                    </a:cubicBezTo>
                    <a:cubicBezTo>
                      <a:pt x="109" y="26"/>
                      <a:pt x="108" y="20"/>
                      <a:pt x="104" y="20"/>
                    </a:cubicBezTo>
                    <a:cubicBezTo>
                      <a:pt x="103" y="20"/>
                      <a:pt x="101" y="21"/>
                      <a:pt x="100" y="21"/>
                    </a:cubicBezTo>
                    <a:cubicBezTo>
                      <a:pt x="98" y="21"/>
                      <a:pt x="95" y="22"/>
                      <a:pt x="93" y="22"/>
                    </a:cubicBezTo>
                    <a:cubicBezTo>
                      <a:pt x="93" y="22"/>
                      <a:pt x="93" y="22"/>
                      <a:pt x="93" y="22"/>
                    </a:cubicBezTo>
                    <a:cubicBezTo>
                      <a:pt x="93" y="22"/>
                      <a:pt x="93" y="22"/>
                      <a:pt x="93" y="22"/>
                    </a:cubicBezTo>
                    <a:cubicBezTo>
                      <a:pt x="93" y="22"/>
                      <a:pt x="93" y="22"/>
                      <a:pt x="93" y="22"/>
                    </a:cubicBezTo>
                    <a:cubicBezTo>
                      <a:pt x="93" y="22"/>
                      <a:pt x="93" y="22"/>
                      <a:pt x="93" y="22"/>
                    </a:cubicBezTo>
                    <a:cubicBezTo>
                      <a:pt x="90" y="22"/>
                      <a:pt x="87" y="21"/>
                      <a:pt x="87" y="18"/>
                    </a:cubicBezTo>
                    <a:cubicBezTo>
                      <a:pt x="87" y="18"/>
                      <a:pt x="87" y="18"/>
                      <a:pt x="87" y="18"/>
                    </a:cubicBezTo>
                    <a:cubicBezTo>
                      <a:pt x="87" y="18"/>
                      <a:pt x="87" y="18"/>
                      <a:pt x="87" y="18"/>
                    </a:cubicBezTo>
                    <a:cubicBezTo>
                      <a:pt x="82" y="18"/>
                      <a:pt x="83" y="16"/>
                      <a:pt x="78" y="16"/>
                    </a:cubicBezTo>
                    <a:cubicBezTo>
                      <a:pt x="65" y="16"/>
                      <a:pt x="64" y="30"/>
                      <a:pt x="55" y="39"/>
                    </a:cubicBezTo>
                    <a:cubicBezTo>
                      <a:pt x="51" y="43"/>
                      <a:pt x="44" y="43"/>
                      <a:pt x="40" y="47"/>
                    </a:cubicBezTo>
                    <a:cubicBezTo>
                      <a:pt x="37" y="50"/>
                      <a:pt x="34" y="56"/>
                      <a:pt x="28" y="56"/>
                    </a:cubicBezTo>
                    <a:cubicBezTo>
                      <a:pt x="23" y="56"/>
                      <a:pt x="20" y="51"/>
                      <a:pt x="15" y="51"/>
                    </a:cubicBezTo>
                    <a:cubicBezTo>
                      <a:pt x="13" y="51"/>
                      <a:pt x="13" y="54"/>
                      <a:pt x="12" y="55"/>
                    </a:cubicBezTo>
                    <a:cubicBezTo>
                      <a:pt x="12" y="55"/>
                      <a:pt x="12" y="55"/>
                      <a:pt x="12" y="55"/>
                    </a:cubicBezTo>
                    <a:cubicBezTo>
                      <a:pt x="8" y="57"/>
                      <a:pt x="0" y="76"/>
                      <a:pt x="0" y="77"/>
                    </a:cubicBezTo>
                    <a:cubicBezTo>
                      <a:pt x="0" y="77"/>
                      <a:pt x="0" y="77"/>
                      <a:pt x="0" y="77"/>
                    </a:cubicBezTo>
                    <a:cubicBezTo>
                      <a:pt x="0" y="78"/>
                      <a:pt x="1" y="79"/>
                      <a:pt x="1" y="81"/>
                    </a:cubicBezTo>
                    <a:cubicBezTo>
                      <a:pt x="1" y="81"/>
                      <a:pt x="1" y="82"/>
                      <a:pt x="0" y="82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2" y="85"/>
                      <a:pt x="1" y="86"/>
                      <a:pt x="2" y="88"/>
                    </a:cubicBezTo>
                    <a:cubicBezTo>
                      <a:pt x="2" y="105"/>
                      <a:pt x="2" y="105"/>
                      <a:pt x="2" y="105"/>
                    </a:cubicBezTo>
                    <a:cubicBezTo>
                      <a:pt x="4" y="109"/>
                      <a:pt x="3" y="113"/>
                      <a:pt x="5" y="117"/>
                    </a:cubicBezTo>
                    <a:cubicBezTo>
                      <a:pt x="7" y="122"/>
                      <a:pt x="17" y="117"/>
                      <a:pt x="17" y="126"/>
                    </a:cubicBezTo>
                    <a:cubicBezTo>
                      <a:pt x="17" y="126"/>
                      <a:pt x="17" y="126"/>
                      <a:pt x="17" y="126"/>
                    </a:cubicBezTo>
                    <a:cubicBezTo>
                      <a:pt x="17" y="137"/>
                      <a:pt x="6" y="135"/>
                      <a:pt x="6" y="145"/>
                    </a:cubicBezTo>
                    <a:cubicBezTo>
                      <a:pt x="6" y="145"/>
                      <a:pt x="6" y="145"/>
                      <a:pt x="6" y="145"/>
                    </a:cubicBezTo>
                    <a:cubicBezTo>
                      <a:pt x="6" y="151"/>
                      <a:pt x="11" y="151"/>
                      <a:pt x="12" y="154"/>
                    </a:cubicBezTo>
                    <a:cubicBezTo>
                      <a:pt x="21" y="172"/>
                      <a:pt x="39" y="174"/>
                      <a:pt x="39" y="197"/>
                    </a:cubicBezTo>
                    <a:cubicBezTo>
                      <a:pt x="39" y="197"/>
                      <a:pt x="39" y="197"/>
                      <a:pt x="39" y="197"/>
                    </a:cubicBezTo>
                    <a:cubicBezTo>
                      <a:pt x="25" y="200"/>
                      <a:pt x="16" y="203"/>
                      <a:pt x="16" y="218"/>
                    </a:cubicBezTo>
                    <a:cubicBezTo>
                      <a:pt x="16" y="218"/>
                      <a:pt x="16" y="218"/>
                      <a:pt x="16" y="218"/>
                    </a:cubicBezTo>
                    <a:cubicBezTo>
                      <a:pt x="16" y="221"/>
                      <a:pt x="19" y="224"/>
                      <a:pt x="19" y="227"/>
                    </a:cubicBezTo>
                    <a:cubicBezTo>
                      <a:pt x="37" y="226"/>
                      <a:pt x="37" y="226"/>
                      <a:pt x="37" y="226"/>
                    </a:cubicBezTo>
                    <a:cubicBezTo>
                      <a:pt x="38" y="225"/>
                      <a:pt x="40" y="223"/>
                      <a:pt x="42" y="222"/>
                    </a:cubicBezTo>
                    <a:cubicBezTo>
                      <a:pt x="55" y="226"/>
                      <a:pt x="55" y="226"/>
                      <a:pt x="55" y="226"/>
                    </a:cubicBezTo>
                    <a:cubicBezTo>
                      <a:pt x="61" y="226"/>
                      <a:pt x="62" y="221"/>
                      <a:pt x="69" y="221"/>
                    </a:cubicBezTo>
                    <a:cubicBezTo>
                      <a:pt x="72" y="221"/>
                      <a:pt x="75" y="221"/>
                      <a:pt x="78" y="221"/>
                    </a:cubicBezTo>
                    <a:cubicBezTo>
                      <a:pt x="80" y="221"/>
                      <a:pt x="82" y="221"/>
                      <a:pt x="85" y="222"/>
                    </a:cubicBezTo>
                    <a:cubicBezTo>
                      <a:pt x="91" y="224"/>
                      <a:pt x="94" y="236"/>
                      <a:pt x="98" y="243"/>
                    </a:cubicBezTo>
                    <a:cubicBezTo>
                      <a:pt x="104" y="251"/>
                      <a:pt x="119" y="262"/>
                      <a:pt x="129" y="262"/>
                    </a:cubicBezTo>
                    <a:cubicBezTo>
                      <a:pt x="134" y="262"/>
                      <a:pt x="137" y="262"/>
                      <a:pt x="142" y="263"/>
                    </a:cubicBezTo>
                    <a:cubicBezTo>
                      <a:pt x="139" y="265"/>
                      <a:pt x="139" y="269"/>
                      <a:pt x="135" y="270"/>
                    </a:cubicBezTo>
                    <a:cubicBezTo>
                      <a:pt x="133" y="271"/>
                      <a:pt x="132" y="271"/>
                      <a:pt x="131" y="271"/>
                    </a:cubicBezTo>
                    <a:cubicBezTo>
                      <a:pt x="130" y="271"/>
                      <a:pt x="130" y="271"/>
                      <a:pt x="129" y="271"/>
                    </a:cubicBezTo>
                    <a:cubicBezTo>
                      <a:pt x="128" y="271"/>
                      <a:pt x="128" y="271"/>
                      <a:pt x="127" y="271"/>
                    </a:cubicBezTo>
                    <a:cubicBezTo>
                      <a:pt x="125" y="271"/>
                      <a:pt x="124" y="271"/>
                      <a:pt x="121" y="273"/>
                    </a:cubicBezTo>
                    <a:cubicBezTo>
                      <a:pt x="129" y="281"/>
                      <a:pt x="136" y="297"/>
                      <a:pt x="152" y="297"/>
                    </a:cubicBezTo>
                    <a:cubicBezTo>
                      <a:pt x="166" y="297"/>
                      <a:pt x="166" y="279"/>
                      <a:pt x="173" y="272"/>
                    </a:cubicBezTo>
                    <a:cubicBezTo>
                      <a:pt x="177" y="272"/>
                      <a:pt x="177" y="272"/>
                      <a:pt x="177" y="272"/>
                    </a:cubicBezTo>
                    <a:cubicBezTo>
                      <a:pt x="177" y="274"/>
                      <a:pt x="174" y="278"/>
                      <a:pt x="174" y="279"/>
                    </a:cubicBezTo>
                    <a:cubicBezTo>
                      <a:pt x="174" y="286"/>
                      <a:pt x="180" y="293"/>
                      <a:pt x="180" y="301"/>
                    </a:cubicBezTo>
                    <a:cubicBezTo>
                      <a:pt x="180" y="308"/>
                      <a:pt x="177" y="309"/>
                      <a:pt x="177" y="316"/>
                    </a:cubicBezTo>
                    <a:cubicBezTo>
                      <a:pt x="177" y="316"/>
                      <a:pt x="177" y="316"/>
                      <a:pt x="177" y="316"/>
                    </a:cubicBezTo>
                    <a:cubicBezTo>
                      <a:pt x="177" y="317"/>
                      <a:pt x="177" y="322"/>
                      <a:pt x="177" y="323"/>
                    </a:cubicBezTo>
                    <a:cubicBezTo>
                      <a:pt x="177" y="333"/>
                      <a:pt x="183" y="343"/>
                      <a:pt x="186" y="354"/>
                    </a:cubicBezTo>
                    <a:cubicBezTo>
                      <a:pt x="190" y="366"/>
                      <a:pt x="200" y="383"/>
                      <a:pt x="202" y="391"/>
                    </a:cubicBezTo>
                    <a:cubicBezTo>
                      <a:pt x="204" y="398"/>
                      <a:pt x="204" y="401"/>
                      <a:pt x="209" y="408"/>
                    </a:cubicBezTo>
                    <a:cubicBezTo>
                      <a:pt x="213" y="414"/>
                      <a:pt x="210" y="421"/>
                      <a:pt x="214" y="429"/>
                    </a:cubicBezTo>
                    <a:cubicBezTo>
                      <a:pt x="216" y="434"/>
                      <a:pt x="224" y="439"/>
                      <a:pt x="226" y="446"/>
                    </a:cubicBezTo>
                    <a:cubicBezTo>
                      <a:pt x="230" y="457"/>
                      <a:pt x="236" y="468"/>
                      <a:pt x="240" y="481"/>
                    </a:cubicBezTo>
                    <a:cubicBezTo>
                      <a:pt x="240" y="482"/>
                      <a:pt x="242" y="486"/>
                      <a:pt x="244" y="486"/>
                    </a:cubicBezTo>
                    <a:cubicBezTo>
                      <a:pt x="245" y="489"/>
                      <a:pt x="248" y="491"/>
                      <a:pt x="251" y="491"/>
                    </a:cubicBezTo>
                    <a:cubicBezTo>
                      <a:pt x="252" y="491"/>
                      <a:pt x="252" y="491"/>
                      <a:pt x="252" y="491"/>
                    </a:cubicBezTo>
                    <a:cubicBezTo>
                      <a:pt x="257" y="491"/>
                      <a:pt x="257" y="485"/>
                      <a:pt x="259" y="481"/>
                    </a:cubicBezTo>
                    <a:cubicBezTo>
                      <a:pt x="262" y="475"/>
                      <a:pt x="263" y="477"/>
                      <a:pt x="269" y="474"/>
                    </a:cubicBezTo>
                    <a:cubicBezTo>
                      <a:pt x="274" y="472"/>
                      <a:pt x="272" y="458"/>
                      <a:pt x="279" y="456"/>
                    </a:cubicBezTo>
                    <a:cubicBezTo>
                      <a:pt x="281" y="456"/>
                      <a:pt x="285" y="456"/>
                      <a:pt x="285" y="454"/>
                    </a:cubicBezTo>
                    <a:cubicBezTo>
                      <a:pt x="287" y="454"/>
                      <a:pt x="287" y="454"/>
                      <a:pt x="287" y="454"/>
                    </a:cubicBezTo>
                    <a:cubicBezTo>
                      <a:pt x="285" y="440"/>
                      <a:pt x="285" y="440"/>
                      <a:pt x="285" y="440"/>
                    </a:cubicBezTo>
                    <a:cubicBezTo>
                      <a:pt x="285" y="430"/>
                      <a:pt x="291" y="421"/>
                      <a:pt x="291" y="408"/>
                    </a:cubicBezTo>
                    <a:cubicBezTo>
                      <a:pt x="291" y="400"/>
                      <a:pt x="287" y="395"/>
                      <a:pt x="287" y="385"/>
                    </a:cubicBezTo>
                    <a:cubicBezTo>
                      <a:pt x="287" y="374"/>
                      <a:pt x="298" y="372"/>
                      <a:pt x="308" y="369"/>
                    </a:cubicBezTo>
                    <a:cubicBezTo>
                      <a:pt x="312" y="368"/>
                      <a:pt x="317" y="362"/>
                      <a:pt x="322" y="358"/>
                    </a:cubicBezTo>
                    <a:cubicBezTo>
                      <a:pt x="332" y="348"/>
                      <a:pt x="341" y="337"/>
                      <a:pt x="352" y="326"/>
                    </a:cubicBezTo>
                    <a:cubicBezTo>
                      <a:pt x="360" y="318"/>
                      <a:pt x="375" y="315"/>
                      <a:pt x="385" y="306"/>
                    </a:cubicBezTo>
                    <a:cubicBezTo>
                      <a:pt x="390" y="301"/>
                      <a:pt x="389" y="295"/>
                      <a:pt x="391" y="288"/>
                    </a:cubicBezTo>
                    <a:cubicBezTo>
                      <a:pt x="393" y="283"/>
                      <a:pt x="404" y="283"/>
                      <a:pt x="408" y="275"/>
                    </a:cubicBezTo>
                    <a:cubicBezTo>
                      <a:pt x="412" y="277"/>
                      <a:pt x="412" y="280"/>
                      <a:pt x="420" y="280"/>
                    </a:cubicBezTo>
                    <a:cubicBezTo>
                      <a:pt x="434" y="280"/>
                      <a:pt x="449" y="277"/>
                      <a:pt x="449" y="261"/>
                    </a:cubicBezTo>
                    <a:cubicBezTo>
                      <a:pt x="457" y="263"/>
                      <a:pt x="466" y="266"/>
                      <a:pt x="468" y="273"/>
                    </a:cubicBezTo>
                    <a:cubicBezTo>
                      <a:pt x="470" y="279"/>
                      <a:pt x="469" y="288"/>
                      <a:pt x="473" y="294"/>
                    </a:cubicBezTo>
                    <a:cubicBezTo>
                      <a:pt x="477" y="301"/>
                      <a:pt x="483" y="305"/>
                      <a:pt x="491" y="311"/>
                    </a:cubicBezTo>
                    <a:cubicBezTo>
                      <a:pt x="496" y="320"/>
                      <a:pt x="502" y="328"/>
                      <a:pt x="506" y="339"/>
                    </a:cubicBezTo>
                    <a:cubicBezTo>
                      <a:pt x="506" y="342"/>
                      <a:pt x="509" y="343"/>
                      <a:pt x="509" y="346"/>
                    </a:cubicBezTo>
                    <a:cubicBezTo>
                      <a:pt x="509" y="352"/>
                      <a:pt x="506" y="355"/>
                      <a:pt x="506" y="362"/>
                    </a:cubicBezTo>
                    <a:cubicBezTo>
                      <a:pt x="506" y="369"/>
                      <a:pt x="507" y="375"/>
                      <a:pt x="515" y="375"/>
                    </a:cubicBezTo>
                    <a:cubicBezTo>
                      <a:pt x="530" y="375"/>
                      <a:pt x="533" y="360"/>
                      <a:pt x="542" y="351"/>
                    </a:cubicBezTo>
                    <a:cubicBezTo>
                      <a:pt x="545" y="354"/>
                      <a:pt x="544" y="356"/>
                      <a:pt x="547" y="359"/>
                    </a:cubicBezTo>
                    <a:cubicBezTo>
                      <a:pt x="548" y="360"/>
                      <a:pt x="552" y="359"/>
                      <a:pt x="554" y="362"/>
                    </a:cubicBezTo>
                    <a:cubicBezTo>
                      <a:pt x="559" y="370"/>
                      <a:pt x="550" y="386"/>
                      <a:pt x="557" y="386"/>
                    </a:cubicBezTo>
                    <a:cubicBezTo>
                      <a:pt x="557" y="402"/>
                      <a:pt x="571" y="416"/>
                      <a:pt x="571" y="439"/>
                    </a:cubicBezTo>
                    <a:cubicBezTo>
                      <a:pt x="571" y="445"/>
                      <a:pt x="567" y="457"/>
                      <a:pt x="571" y="460"/>
                    </a:cubicBezTo>
                    <a:cubicBezTo>
                      <a:pt x="571" y="460"/>
                      <a:pt x="571" y="460"/>
                      <a:pt x="571" y="460"/>
                    </a:cubicBezTo>
                    <a:cubicBezTo>
                      <a:pt x="575" y="451"/>
                      <a:pt x="577" y="445"/>
                      <a:pt x="581" y="435"/>
                    </a:cubicBezTo>
                    <a:cubicBezTo>
                      <a:pt x="582" y="433"/>
                      <a:pt x="586" y="432"/>
                      <a:pt x="586" y="429"/>
                    </a:cubicBezTo>
                    <a:cubicBezTo>
                      <a:pt x="586" y="425"/>
                      <a:pt x="578" y="400"/>
                      <a:pt x="574" y="396"/>
                    </a:cubicBezTo>
                    <a:cubicBezTo>
                      <a:pt x="571" y="392"/>
                      <a:pt x="565" y="390"/>
                      <a:pt x="565" y="384"/>
                    </a:cubicBezTo>
                    <a:cubicBezTo>
                      <a:pt x="565" y="384"/>
                      <a:pt x="565" y="384"/>
                      <a:pt x="565" y="384"/>
                    </a:cubicBezTo>
                    <a:cubicBezTo>
                      <a:pt x="565" y="384"/>
                      <a:pt x="565" y="384"/>
                      <a:pt x="565" y="384"/>
                    </a:cubicBezTo>
                    <a:cubicBezTo>
                      <a:pt x="565" y="382"/>
                      <a:pt x="565" y="381"/>
                      <a:pt x="565" y="379"/>
                    </a:cubicBezTo>
                    <a:cubicBezTo>
                      <a:pt x="565" y="380"/>
                      <a:pt x="565" y="380"/>
                      <a:pt x="565" y="380"/>
                    </a:cubicBezTo>
                    <a:cubicBezTo>
                      <a:pt x="567" y="379"/>
                      <a:pt x="571" y="373"/>
                      <a:pt x="571" y="369"/>
                    </a:cubicBezTo>
                    <a:cubicBezTo>
                      <a:pt x="571" y="362"/>
                      <a:pt x="570" y="351"/>
                      <a:pt x="567" y="345"/>
                    </a:cubicBezTo>
                    <a:cubicBezTo>
                      <a:pt x="563" y="341"/>
                      <a:pt x="557" y="341"/>
                      <a:pt x="557" y="331"/>
                    </a:cubicBezTo>
                    <a:cubicBezTo>
                      <a:pt x="557" y="331"/>
                      <a:pt x="557" y="331"/>
                      <a:pt x="557" y="331"/>
                    </a:cubicBezTo>
                    <a:cubicBezTo>
                      <a:pt x="557" y="331"/>
                      <a:pt x="557" y="331"/>
                      <a:pt x="557" y="331"/>
                    </a:cubicBezTo>
                    <a:cubicBezTo>
                      <a:pt x="557" y="322"/>
                      <a:pt x="560" y="314"/>
                      <a:pt x="565" y="309"/>
                    </a:cubicBezTo>
                    <a:cubicBezTo>
                      <a:pt x="568" y="306"/>
                      <a:pt x="574" y="307"/>
                      <a:pt x="578" y="305"/>
                    </a:cubicBezTo>
                    <a:cubicBezTo>
                      <a:pt x="591" y="296"/>
                      <a:pt x="599" y="292"/>
                      <a:pt x="609" y="276"/>
                    </a:cubicBezTo>
                    <a:cubicBezTo>
                      <a:pt x="606" y="276"/>
                      <a:pt x="605" y="277"/>
                      <a:pt x="601" y="277"/>
                    </a:cubicBezTo>
                    <a:cubicBezTo>
                      <a:pt x="590" y="277"/>
                      <a:pt x="584" y="266"/>
                      <a:pt x="584" y="255"/>
                    </a:cubicBezTo>
                    <a:cubicBezTo>
                      <a:pt x="578" y="254"/>
                      <a:pt x="577" y="239"/>
                      <a:pt x="573" y="239"/>
                    </a:cubicBezTo>
                    <a:cubicBezTo>
                      <a:pt x="569" y="239"/>
                      <a:pt x="566" y="242"/>
                      <a:pt x="562" y="242"/>
                    </a:cubicBezTo>
                    <a:cubicBezTo>
                      <a:pt x="560" y="242"/>
                      <a:pt x="560" y="238"/>
                      <a:pt x="560" y="237"/>
                    </a:cubicBezTo>
                    <a:cubicBezTo>
                      <a:pt x="560" y="237"/>
                      <a:pt x="560" y="237"/>
                      <a:pt x="560" y="237"/>
                    </a:cubicBezTo>
                    <a:cubicBezTo>
                      <a:pt x="560" y="237"/>
                      <a:pt x="560" y="237"/>
                      <a:pt x="560" y="237"/>
                    </a:cubicBezTo>
                    <a:cubicBezTo>
                      <a:pt x="560" y="217"/>
                      <a:pt x="573" y="217"/>
                      <a:pt x="573" y="195"/>
                    </a:cubicBezTo>
                    <a:cubicBezTo>
                      <a:pt x="573" y="184"/>
                      <a:pt x="566" y="181"/>
                      <a:pt x="561" y="173"/>
                    </a:cubicBezTo>
                    <a:cubicBezTo>
                      <a:pt x="548" y="166"/>
                      <a:pt x="537" y="168"/>
                      <a:pt x="533" y="151"/>
                    </a:cubicBezTo>
                    <a:cubicBezTo>
                      <a:pt x="530" y="151"/>
                      <a:pt x="530" y="151"/>
                      <a:pt x="530" y="151"/>
                    </a:cubicBezTo>
                    <a:cubicBezTo>
                      <a:pt x="525" y="155"/>
                      <a:pt x="525" y="155"/>
                      <a:pt x="525" y="155"/>
                    </a:cubicBezTo>
                    <a:cubicBezTo>
                      <a:pt x="525" y="155"/>
                      <a:pt x="525" y="155"/>
                      <a:pt x="525" y="155"/>
                    </a:cubicBezTo>
                    <a:cubicBezTo>
                      <a:pt x="525" y="155"/>
                      <a:pt x="525" y="155"/>
                      <a:pt x="525" y="155"/>
                    </a:cubicBezTo>
                    <a:cubicBezTo>
                      <a:pt x="525" y="155"/>
                      <a:pt x="525" y="155"/>
                      <a:pt x="525" y="155"/>
                    </a:cubicBezTo>
                    <a:cubicBezTo>
                      <a:pt x="524" y="156"/>
                      <a:pt x="523" y="156"/>
                      <a:pt x="522" y="156"/>
                    </a:cubicBezTo>
                    <a:cubicBezTo>
                      <a:pt x="522" y="156"/>
                      <a:pt x="522" y="156"/>
                      <a:pt x="522" y="156"/>
                    </a:cubicBezTo>
                    <a:cubicBezTo>
                      <a:pt x="522" y="156"/>
                      <a:pt x="522" y="156"/>
                      <a:pt x="522" y="156"/>
                    </a:cubicBezTo>
                    <a:cubicBezTo>
                      <a:pt x="522" y="156"/>
                      <a:pt x="522" y="156"/>
                      <a:pt x="522" y="156"/>
                    </a:cubicBezTo>
                    <a:cubicBezTo>
                      <a:pt x="520" y="156"/>
                      <a:pt x="518" y="155"/>
                      <a:pt x="516" y="155"/>
                    </a:cubicBezTo>
                    <a:cubicBezTo>
                      <a:pt x="515" y="155"/>
                      <a:pt x="513" y="154"/>
                      <a:pt x="512" y="154"/>
                    </a:cubicBezTo>
                    <a:cubicBezTo>
                      <a:pt x="511" y="154"/>
                      <a:pt x="510" y="154"/>
                      <a:pt x="510" y="155"/>
                    </a:cubicBezTo>
                    <a:cubicBezTo>
                      <a:pt x="510" y="155"/>
                      <a:pt x="510" y="155"/>
                      <a:pt x="510" y="155"/>
                    </a:cubicBezTo>
                    <a:cubicBezTo>
                      <a:pt x="510" y="155"/>
                      <a:pt x="510" y="155"/>
                      <a:pt x="510" y="155"/>
                    </a:cubicBezTo>
                    <a:cubicBezTo>
                      <a:pt x="510" y="155"/>
                      <a:pt x="510" y="155"/>
                      <a:pt x="510" y="155"/>
                    </a:cubicBezTo>
                    <a:cubicBezTo>
                      <a:pt x="510" y="155"/>
                      <a:pt x="510" y="155"/>
                      <a:pt x="510" y="155"/>
                    </a:cubicBezTo>
                    <a:cubicBezTo>
                      <a:pt x="509" y="155"/>
                      <a:pt x="508" y="155"/>
                      <a:pt x="508" y="156"/>
                    </a:cubicBezTo>
                    <a:cubicBezTo>
                      <a:pt x="508" y="156"/>
                      <a:pt x="508" y="156"/>
                      <a:pt x="507" y="156"/>
                    </a:cubicBezTo>
                    <a:cubicBezTo>
                      <a:pt x="507" y="156"/>
                      <a:pt x="507" y="156"/>
                      <a:pt x="507" y="156"/>
                    </a:cubicBezTo>
                    <a:cubicBezTo>
                      <a:pt x="507" y="156"/>
                      <a:pt x="507" y="156"/>
                      <a:pt x="507" y="156"/>
                    </a:cubicBezTo>
                    <a:cubicBezTo>
                      <a:pt x="505" y="158"/>
                      <a:pt x="504" y="160"/>
                      <a:pt x="501" y="162"/>
                    </a:cubicBezTo>
                    <a:cubicBezTo>
                      <a:pt x="497" y="164"/>
                      <a:pt x="480" y="179"/>
                      <a:pt x="473" y="179"/>
                    </a:cubicBezTo>
                    <a:cubicBezTo>
                      <a:pt x="464" y="179"/>
                      <a:pt x="458" y="173"/>
                      <a:pt x="447" y="173"/>
                    </a:cubicBezTo>
                    <a:cubicBezTo>
                      <a:pt x="433" y="173"/>
                      <a:pt x="431" y="182"/>
                      <a:pt x="424" y="186"/>
                    </a:cubicBezTo>
                    <a:cubicBezTo>
                      <a:pt x="423" y="182"/>
                      <a:pt x="421" y="174"/>
                      <a:pt x="419" y="174"/>
                    </a:cubicBezTo>
                    <a:cubicBezTo>
                      <a:pt x="416" y="174"/>
                      <a:pt x="414" y="177"/>
                      <a:pt x="409" y="177"/>
                    </a:cubicBezTo>
                    <a:cubicBezTo>
                      <a:pt x="401" y="177"/>
                      <a:pt x="394" y="177"/>
                      <a:pt x="387" y="177"/>
                    </a:cubicBezTo>
                    <a:cubicBezTo>
                      <a:pt x="375" y="177"/>
                      <a:pt x="370" y="169"/>
                      <a:pt x="362" y="164"/>
                    </a:cubicBezTo>
                    <a:cubicBezTo>
                      <a:pt x="362" y="164"/>
                      <a:pt x="362" y="164"/>
                      <a:pt x="362" y="164"/>
                    </a:cubicBezTo>
                    <a:cubicBezTo>
                      <a:pt x="362" y="164"/>
                      <a:pt x="362" y="164"/>
                      <a:pt x="362" y="164"/>
                    </a:cubicBezTo>
                    <a:cubicBezTo>
                      <a:pt x="362" y="164"/>
                      <a:pt x="362" y="164"/>
                      <a:pt x="362" y="164"/>
                    </a:cubicBezTo>
                    <a:cubicBezTo>
                      <a:pt x="362" y="164"/>
                      <a:pt x="362" y="164"/>
                      <a:pt x="362" y="164"/>
                    </a:cubicBezTo>
                    <a:cubicBezTo>
                      <a:pt x="362" y="164"/>
                      <a:pt x="361" y="163"/>
                      <a:pt x="361" y="163"/>
                    </a:cubicBezTo>
                    <a:cubicBezTo>
                      <a:pt x="361" y="163"/>
                      <a:pt x="361" y="163"/>
                      <a:pt x="361" y="163"/>
                    </a:cubicBezTo>
                    <a:cubicBezTo>
                      <a:pt x="361" y="163"/>
                      <a:pt x="361" y="163"/>
                      <a:pt x="361" y="163"/>
                    </a:cubicBezTo>
                    <a:cubicBezTo>
                      <a:pt x="360" y="163"/>
                      <a:pt x="359" y="164"/>
                      <a:pt x="359" y="164"/>
                    </a:cubicBezTo>
                    <a:cubicBezTo>
                      <a:pt x="359" y="164"/>
                      <a:pt x="359" y="164"/>
                      <a:pt x="359" y="164"/>
                    </a:cubicBezTo>
                    <a:cubicBezTo>
                      <a:pt x="359" y="164"/>
                      <a:pt x="359" y="164"/>
                      <a:pt x="359" y="164"/>
                    </a:cubicBezTo>
                    <a:cubicBezTo>
                      <a:pt x="359" y="164"/>
                      <a:pt x="359" y="164"/>
                      <a:pt x="359" y="164"/>
                    </a:cubicBezTo>
                    <a:cubicBezTo>
                      <a:pt x="358" y="164"/>
                      <a:pt x="358" y="164"/>
                      <a:pt x="358" y="164"/>
                    </a:cubicBezTo>
                    <a:cubicBezTo>
                      <a:pt x="358" y="164"/>
                      <a:pt x="358" y="164"/>
                      <a:pt x="358" y="164"/>
                    </a:cubicBezTo>
                    <a:cubicBezTo>
                      <a:pt x="358" y="164"/>
                      <a:pt x="358" y="164"/>
                      <a:pt x="358" y="164"/>
                    </a:cubicBezTo>
                    <a:cubicBezTo>
                      <a:pt x="357" y="164"/>
                      <a:pt x="357" y="164"/>
                      <a:pt x="356" y="164"/>
                    </a:cubicBezTo>
                    <a:cubicBezTo>
                      <a:pt x="356" y="164"/>
                      <a:pt x="356" y="164"/>
                      <a:pt x="356" y="164"/>
                    </a:cubicBezTo>
                    <a:cubicBezTo>
                      <a:pt x="356" y="164"/>
                      <a:pt x="356" y="164"/>
                      <a:pt x="356" y="164"/>
                    </a:cubicBezTo>
                    <a:cubicBezTo>
                      <a:pt x="356" y="164"/>
                      <a:pt x="356" y="164"/>
                      <a:pt x="356" y="164"/>
                    </a:cubicBezTo>
                    <a:cubicBezTo>
                      <a:pt x="356" y="164"/>
                      <a:pt x="356" y="164"/>
                      <a:pt x="356" y="164"/>
                    </a:cubicBezTo>
                    <a:cubicBezTo>
                      <a:pt x="355" y="164"/>
                      <a:pt x="354" y="164"/>
                      <a:pt x="354" y="163"/>
                    </a:cubicBezTo>
                    <a:cubicBezTo>
                      <a:pt x="354" y="163"/>
                      <a:pt x="354" y="163"/>
                      <a:pt x="354" y="163"/>
                    </a:cubicBezTo>
                    <a:cubicBezTo>
                      <a:pt x="354" y="163"/>
                      <a:pt x="354" y="163"/>
                      <a:pt x="354" y="163"/>
                    </a:cubicBezTo>
                    <a:cubicBezTo>
                      <a:pt x="354" y="163"/>
                      <a:pt x="354" y="163"/>
                      <a:pt x="354" y="163"/>
                    </a:cubicBezTo>
                    <a:cubicBezTo>
                      <a:pt x="354" y="163"/>
                      <a:pt x="354" y="163"/>
                      <a:pt x="354" y="163"/>
                    </a:cubicBezTo>
                    <a:cubicBezTo>
                      <a:pt x="352" y="159"/>
                      <a:pt x="352" y="155"/>
                      <a:pt x="347" y="153"/>
                    </a:cubicBezTo>
                    <a:cubicBezTo>
                      <a:pt x="340" y="149"/>
                      <a:pt x="334" y="151"/>
                      <a:pt x="328" y="145"/>
                    </a:cubicBezTo>
                    <a:cubicBezTo>
                      <a:pt x="322" y="138"/>
                      <a:pt x="316" y="142"/>
                      <a:pt x="304" y="139"/>
                    </a:cubicBezTo>
                    <a:cubicBezTo>
                      <a:pt x="295" y="137"/>
                      <a:pt x="292" y="130"/>
                      <a:pt x="283" y="127"/>
                    </a:cubicBezTo>
                    <a:cubicBezTo>
                      <a:pt x="280" y="126"/>
                      <a:pt x="275" y="127"/>
                      <a:pt x="274" y="124"/>
                    </a:cubicBezTo>
                    <a:cubicBezTo>
                      <a:pt x="272" y="117"/>
                      <a:pt x="272" y="113"/>
                      <a:pt x="271" y="107"/>
                    </a:cubicBezTo>
                    <a:cubicBezTo>
                      <a:pt x="271" y="102"/>
                      <a:pt x="271" y="102"/>
                      <a:pt x="271" y="102"/>
                    </a:cubicBezTo>
                    <a:cubicBezTo>
                      <a:pt x="271" y="102"/>
                      <a:pt x="271" y="102"/>
                      <a:pt x="271" y="102"/>
                    </a:cubicBezTo>
                    <a:cubicBezTo>
                      <a:pt x="272" y="102"/>
                      <a:pt x="272" y="102"/>
                      <a:pt x="273" y="102"/>
                    </a:cubicBezTo>
                    <a:cubicBezTo>
                      <a:pt x="274" y="102"/>
                      <a:pt x="274" y="102"/>
                      <a:pt x="275" y="102"/>
                    </a:cubicBezTo>
                    <a:cubicBezTo>
                      <a:pt x="275" y="102"/>
                      <a:pt x="275" y="102"/>
                      <a:pt x="275" y="102"/>
                    </a:cubicBezTo>
                    <a:cubicBezTo>
                      <a:pt x="275" y="102"/>
                      <a:pt x="275" y="102"/>
                      <a:pt x="275" y="102"/>
                    </a:cubicBezTo>
                    <a:cubicBezTo>
                      <a:pt x="279" y="102"/>
                      <a:pt x="283" y="101"/>
                      <a:pt x="283" y="96"/>
                    </a:cubicBezTo>
                    <a:cubicBezTo>
                      <a:pt x="283" y="90"/>
                      <a:pt x="275" y="89"/>
                      <a:pt x="275" y="83"/>
                    </a:cubicBezTo>
                    <a:cubicBezTo>
                      <a:pt x="275" y="83"/>
                      <a:pt x="275" y="83"/>
                      <a:pt x="275" y="83"/>
                    </a:cubicBezTo>
                    <a:cubicBezTo>
                      <a:pt x="275" y="83"/>
                      <a:pt x="275" y="83"/>
                      <a:pt x="275" y="83"/>
                    </a:cubicBezTo>
                    <a:cubicBezTo>
                      <a:pt x="275" y="69"/>
                      <a:pt x="295" y="71"/>
                      <a:pt x="295" y="57"/>
                    </a:cubicBezTo>
                    <a:cubicBezTo>
                      <a:pt x="295" y="52"/>
                      <a:pt x="283" y="42"/>
                      <a:pt x="278" y="42"/>
                    </a:cubicBezTo>
                    <a:cubicBezTo>
                      <a:pt x="269" y="42"/>
                      <a:pt x="265" y="50"/>
                      <a:pt x="256" y="52"/>
                    </a:cubicBezTo>
                    <a:cubicBezTo>
                      <a:pt x="246" y="49"/>
                      <a:pt x="240" y="49"/>
                      <a:pt x="232" y="41"/>
                    </a:cubicBezTo>
                    <a:cubicBezTo>
                      <a:pt x="229" y="38"/>
                      <a:pt x="232" y="31"/>
                      <a:pt x="226" y="29"/>
                    </a:cubicBezTo>
                    <a:cubicBezTo>
                      <a:pt x="218" y="27"/>
                      <a:pt x="213" y="29"/>
                      <a:pt x="213" y="20"/>
                    </a:cubicBezTo>
                    <a:cubicBezTo>
                      <a:pt x="206" y="19"/>
                      <a:pt x="202" y="19"/>
                      <a:pt x="195" y="19"/>
                    </a:cubicBezTo>
                    <a:cubicBezTo>
                      <a:pt x="185" y="19"/>
                      <a:pt x="181" y="28"/>
                      <a:pt x="168" y="28"/>
                    </a:cubicBezTo>
                    <a:cubicBezTo>
                      <a:pt x="163" y="28"/>
                      <a:pt x="162" y="22"/>
                      <a:pt x="162" y="16"/>
                    </a:cubicBezTo>
                    <a:cubicBezTo>
                      <a:pt x="162" y="14"/>
                      <a:pt x="162" y="12"/>
                      <a:pt x="162" y="11"/>
                    </a:cubicBezTo>
                    <a:cubicBezTo>
                      <a:pt x="162" y="5"/>
                      <a:pt x="162" y="0"/>
                      <a:pt x="15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290" name="Freeform 34"/>
              <p:cNvSpPr>
                <a:spLocks/>
              </p:cNvSpPr>
              <p:nvPr/>
            </p:nvSpPr>
            <p:spPr bwMode="auto">
              <a:xfrm>
                <a:off x="6819" y="2871"/>
                <a:ext cx="376" cy="409"/>
              </a:xfrm>
              <a:custGeom>
                <a:avLst/>
                <a:gdLst>
                  <a:gd name="T0" fmla="*/ 3 w 159"/>
                  <a:gd name="T1" fmla="*/ 0 h 173"/>
                  <a:gd name="T2" fmla="*/ 0 w 159"/>
                  <a:gd name="T3" fmla="*/ 0 h 173"/>
                  <a:gd name="T4" fmla="*/ 0 w 159"/>
                  <a:gd name="T5" fmla="*/ 4 h 173"/>
                  <a:gd name="T6" fmla="*/ 14 w 159"/>
                  <a:gd name="T7" fmla="*/ 25 h 173"/>
                  <a:gd name="T8" fmla="*/ 26 w 159"/>
                  <a:gd name="T9" fmla="*/ 30 h 173"/>
                  <a:gd name="T10" fmla="*/ 34 w 159"/>
                  <a:gd name="T11" fmla="*/ 46 h 173"/>
                  <a:gd name="T12" fmla="*/ 53 w 159"/>
                  <a:gd name="T13" fmla="*/ 63 h 173"/>
                  <a:gd name="T14" fmla="*/ 61 w 159"/>
                  <a:gd name="T15" fmla="*/ 82 h 173"/>
                  <a:gd name="T16" fmla="*/ 69 w 159"/>
                  <a:gd name="T17" fmla="*/ 85 h 173"/>
                  <a:gd name="T18" fmla="*/ 71 w 159"/>
                  <a:gd name="T19" fmla="*/ 89 h 173"/>
                  <a:gd name="T20" fmla="*/ 80 w 159"/>
                  <a:gd name="T21" fmla="*/ 103 h 173"/>
                  <a:gd name="T22" fmla="*/ 100 w 159"/>
                  <a:gd name="T23" fmla="*/ 135 h 173"/>
                  <a:gd name="T24" fmla="*/ 129 w 159"/>
                  <a:gd name="T25" fmla="*/ 159 h 173"/>
                  <a:gd name="T26" fmla="*/ 142 w 159"/>
                  <a:gd name="T27" fmla="*/ 173 h 173"/>
                  <a:gd name="T28" fmla="*/ 156 w 159"/>
                  <a:gd name="T29" fmla="*/ 165 h 173"/>
                  <a:gd name="T30" fmla="*/ 159 w 159"/>
                  <a:gd name="T31" fmla="*/ 151 h 173"/>
                  <a:gd name="T32" fmla="*/ 159 w 159"/>
                  <a:gd name="T33" fmla="*/ 128 h 173"/>
                  <a:gd name="T34" fmla="*/ 148 w 159"/>
                  <a:gd name="T35" fmla="*/ 118 h 173"/>
                  <a:gd name="T36" fmla="*/ 136 w 159"/>
                  <a:gd name="T37" fmla="*/ 98 h 173"/>
                  <a:gd name="T38" fmla="*/ 126 w 159"/>
                  <a:gd name="T39" fmla="*/ 89 h 173"/>
                  <a:gd name="T40" fmla="*/ 128 w 159"/>
                  <a:gd name="T41" fmla="*/ 84 h 173"/>
                  <a:gd name="T42" fmla="*/ 124 w 159"/>
                  <a:gd name="T43" fmla="*/ 79 h 173"/>
                  <a:gd name="T44" fmla="*/ 119 w 159"/>
                  <a:gd name="T45" fmla="*/ 79 h 173"/>
                  <a:gd name="T46" fmla="*/ 120 w 159"/>
                  <a:gd name="T47" fmla="*/ 77 h 173"/>
                  <a:gd name="T48" fmla="*/ 104 w 159"/>
                  <a:gd name="T49" fmla="*/ 63 h 173"/>
                  <a:gd name="T50" fmla="*/ 73 w 159"/>
                  <a:gd name="T51" fmla="*/ 42 h 173"/>
                  <a:gd name="T52" fmla="*/ 56 w 159"/>
                  <a:gd name="T53" fmla="*/ 28 h 173"/>
                  <a:gd name="T54" fmla="*/ 50 w 159"/>
                  <a:gd name="T55" fmla="*/ 25 h 173"/>
                  <a:gd name="T56" fmla="*/ 31 w 159"/>
                  <a:gd name="T57" fmla="*/ 5 h 173"/>
                  <a:gd name="T58" fmla="*/ 13 w 159"/>
                  <a:gd name="T59" fmla="*/ 5 h 173"/>
                  <a:gd name="T60" fmla="*/ 3 w 159"/>
                  <a:gd name="T61" fmla="*/ 0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59" h="173">
                    <a:moveTo>
                      <a:pt x="3" y="0"/>
                    </a:moveTo>
                    <a:cubicBezTo>
                      <a:pt x="2" y="0"/>
                      <a:pt x="1" y="0"/>
                      <a:pt x="0" y="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1" y="10"/>
                      <a:pt x="10" y="24"/>
                      <a:pt x="14" y="25"/>
                    </a:cubicBezTo>
                    <a:cubicBezTo>
                      <a:pt x="19" y="27"/>
                      <a:pt x="24" y="25"/>
                      <a:pt x="26" y="30"/>
                    </a:cubicBezTo>
                    <a:cubicBezTo>
                      <a:pt x="29" y="37"/>
                      <a:pt x="31" y="40"/>
                      <a:pt x="34" y="46"/>
                    </a:cubicBezTo>
                    <a:cubicBezTo>
                      <a:pt x="38" y="53"/>
                      <a:pt x="50" y="51"/>
                      <a:pt x="53" y="63"/>
                    </a:cubicBezTo>
                    <a:cubicBezTo>
                      <a:pt x="54" y="68"/>
                      <a:pt x="58" y="80"/>
                      <a:pt x="61" y="82"/>
                    </a:cubicBezTo>
                    <a:cubicBezTo>
                      <a:pt x="62" y="83"/>
                      <a:pt x="69" y="84"/>
                      <a:pt x="69" y="85"/>
                    </a:cubicBezTo>
                    <a:cubicBezTo>
                      <a:pt x="70" y="86"/>
                      <a:pt x="69" y="89"/>
                      <a:pt x="71" y="89"/>
                    </a:cubicBezTo>
                    <a:cubicBezTo>
                      <a:pt x="72" y="89"/>
                      <a:pt x="79" y="100"/>
                      <a:pt x="80" y="103"/>
                    </a:cubicBezTo>
                    <a:cubicBezTo>
                      <a:pt x="86" y="115"/>
                      <a:pt x="90" y="124"/>
                      <a:pt x="100" y="135"/>
                    </a:cubicBezTo>
                    <a:cubicBezTo>
                      <a:pt x="110" y="144"/>
                      <a:pt x="119" y="148"/>
                      <a:pt x="129" y="159"/>
                    </a:cubicBezTo>
                    <a:cubicBezTo>
                      <a:pt x="130" y="159"/>
                      <a:pt x="139" y="173"/>
                      <a:pt x="142" y="173"/>
                    </a:cubicBezTo>
                    <a:cubicBezTo>
                      <a:pt x="146" y="173"/>
                      <a:pt x="156" y="171"/>
                      <a:pt x="156" y="165"/>
                    </a:cubicBezTo>
                    <a:cubicBezTo>
                      <a:pt x="156" y="160"/>
                      <a:pt x="154" y="153"/>
                      <a:pt x="159" y="151"/>
                    </a:cubicBezTo>
                    <a:cubicBezTo>
                      <a:pt x="159" y="139"/>
                      <a:pt x="159" y="135"/>
                      <a:pt x="159" y="128"/>
                    </a:cubicBezTo>
                    <a:cubicBezTo>
                      <a:pt x="159" y="123"/>
                      <a:pt x="152" y="121"/>
                      <a:pt x="148" y="118"/>
                    </a:cubicBezTo>
                    <a:cubicBezTo>
                      <a:pt x="143" y="112"/>
                      <a:pt x="136" y="109"/>
                      <a:pt x="136" y="98"/>
                    </a:cubicBezTo>
                    <a:cubicBezTo>
                      <a:pt x="130" y="98"/>
                      <a:pt x="126" y="96"/>
                      <a:pt x="126" y="89"/>
                    </a:cubicBezTo>
                    <a:cubicBezTo>
                      <a:pt x="128" y="84"/>
                      <a:pt x="128" y="84"/>
                      <a:pt x="128" y="84"/>
                    </a:cubicBezTo>
                    <a:cubicBezTo>
                      <a:pt x="127" y="82"/>
                      <a:pt x="126" y="79"/>
                      <a:pt x="124" y="79"/>
                    </a:cubicBezTo>
                    <a:cubicBezTo>
                      <a:pt x="122" y="79"/>
                      <a:pt x="121" y="79"/>
                      <a:pt x="119" y="79"/>
                    </a:cubicBezTo>
                    <a:cubicBezTo>
                      <a:pt x="119" y="79"/>
                      <a:pt x="120" y="77"/>
                      <a:pt x="120" y="77"/>
                    </a:cubicBezTo>
                    <a:cubicBezTo>
                      <a:pt x="120" y="69"/>
                      <a:pt x="111" y="66"/>
                      <a:pt x="104" y="63"/>
                    </a:cubicBezTo>
                    <a:cubicBezTo>
                      <a:pt x="89" y="59"/>
                      <a:pt x="83" y="52"/>
                      <a:pt x="73" y="42"/>
                    </a:cubicBezTo>
                    <a:cubicBezTo>
                      <a:pt x="68" y="37"/>
                      <a:pt x="64" y="30"/>
                      <a:pt x="56" y="28"/>
                    </a:cubicBezTo>
                    <a:cubicBezTo>
                      <a:pt x="54" y="27"/>
                      <a:pt x="51" y="28"/>
                      <a:pt x="50" y="25"/>
                    </a:cubicBezTo>
                    <a:cubicBezTo>
                      <a:pt x="46" y="16"/>
                      <a:pt x="42" y="9"/>
                      <a:pt x="31" y="5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9" y="3"/>
                      <a:pt x="8" y="0"/>
                      <a:pt x="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291" name="Freeform 35"/>
              <p:cNvSpPr>
                <a:spLocks/>
              </p:cNvSpPr>
              <p:nvPr/>
            </p:nvSpPr>
            <p:spPr bwMode="auto">
              <a:xfrm>
                <a:off x="7304" y="2821"/>
                <a:ext cx="362" cy="397"/>
              </a:xfrm>
              <a:custGeom>
                <a:avLst/>
                <a:gdLst>
                  <a:gd name="T0" fmla="*/ 123 w 153"/>
                  <a:gd name="T1" fmla="*/ 0 h 168"/>
                  <a:gd name="T2" fmla="*/ 99 w 153"/>
                  <a:gd name="T3" fmla="*/ 28 h 168"/>
                  <a:gd name="T4" fmla="*/ 80 w 153"/>
                  <a:gd name="T5" fmla="*/ 34 h 168"/>
                  <a:gd name="T6" fmla="*/ 76 w 153"/>
                  <a:gd name="T7" fmla="*/ 39 h 168"/>
                  <a:gd name="T8" fmla="*/ 71 w 153"/>
                  <a:gd name="T9" fmla="*/ 42 h 168"/>
                  <a:gd name="T10" fmla="*/ 68 w 153"/>
                  <a:gd name="T11" fmla="*/ 49 h 168"/>
                  <a:gd name="T12" fmla="*/ 55 w 153"/>
                  <a:gd name="T13" fmla="*/ 60 h 168"/>
                  <a:gd name="T14" fmla="*/ 41 w 153"/>
                  <a:gd name="T15" fmla="*/ 64 h 168"/>
                  <a:gd name="T16" fmla="*/ 19 w 153"/>
                  <a:gd name="T17" fmla="*/ 88 h 168"/>
                  <a:gd name="T18" fmla="*/ 8 w 153"/>
                  <a:gd name="T19" fmla="*/ 87 h 168"/>
                  <a:gd name="T20" fmla="*/ 0 w 153"/>
                  <a:gd name="T21" fmla="*/ 93 h 168"/>
                  <a:gd name="T22" fmla="*/ 8 w 153"/>
                  <a:gd name="T23" fmla="*/ 116 h 168"/>
                  <a:gd name="T24" fmla="*/ 15 w 153"/>
                  <a:gd name="T25" fmla="*/ 119 h 168"/>
                  <a:gd name="T26" fmla="*/ 15 w 153"/>
                  <a:gd name="T27" fmla="*/ 121 h 168"/>
                  <a:gd name="T28" fmla="*/ 33 w 153"/>
                  <a:gd name="T29" fmla="*/ 150 h 168"/>
                  <a:gd name="T30" fmla="*/ 43 w 153"/>
                  <a:gd name="T31" fmla="*/ 148 h 168"/>
                  <a:gd name="T32" fmla="*/ 44 w 153"/>
                  <a:gd name="T33" fmla="*/ 148 h 168"/>
                  <a:gd name="T34" fmla="*/ 45 w 153"/>
                  <a:gd name="T35" fmla="*/ 156 h 168"/>
                  <a:gd name="T36" fmla="*/ 49 w 153"/>
                  <a:gd name="T37" fmla="*/ 158 h 168"/>
                  <a:gd name="T38" fmla="*/ 62 w 153"/>
                  <a:gd name="T39" fmla="*/ 153 h 168"/>
                  <a:gd name="T40" fmla="*/ 85 w 153"/>
                  <a:gd name="T41" fmla="*/ 161 h 168"/>
                  <a:gd name="T42" fmla="*/ 92 w 153"/>
                  <a:gd name="T43" fmla="*/ 168 h 168"/>
                  <a:gd name="T44" fmla="*/ 109 w 153"/>
                  <a:gd name="T45" fmla="*/ 160 h 168"/>
                  <a:gd name="T46" fmla="*/ 115 w 153"/>
                  <a:gd name="T47" fmla="*/ 142 h 168"/>
                  <a:gd name="T48" fmla="*/ 112 w 153"/>
                  <a:gd name="T49" fmla="*/ 135 h 168"/>
                  <a:gd name="T50" fmla="*/ 124 w 153"/>
                  <a:gd name="T51" fmla="*/ 122 h 168"/>
                  <a:gd name="T52" fmla="*/ 131 w 153"/>
                  <a:gd name="T53" fmla="*/ 99 h 168"/>
                  <a:gd name="T54" fmla="*/ 134 w 153"/>
                  <a:gd name="T55" fmla="*/ 93 h 168"/>
                  <a:gd name="T56" fmla="*/ 139 w 153"/>
                  <a:gd name="T57" fmla="*/ 92 h 168"/>
                  <a:gd name="T58" fmla="*/ 145 w 153"/>
                  <a:gd name="T59" fmla="*/ 93 h 168"/>
                  <a:gd name="T60" fmla="*/ 150 w 153"/>
                  <a:gd name="T61" fmla="*/ 87 h 168"/>
                  <a:gd name="T62" fmla="*/ 127 w 153"/>
                  <a:gd name="T63" fmla="*/ 53 h 168"/>
                  <a:gd name="T64" fmla="*/ 130 w 153"/>
                  <a:gd name="T65" fmla="*/ 49 h 168"/>
                  <a:gd name="T66" fmla="*/ 128 w 153"/>
                  <a:gd name="T67" fmla="*/ 44 h 168"/>
                  <a:gd name="T68" fmla="*/ 144 w 153"/>
                  <a:gd name="T69" fmla="*/ 37 h 168"/>
                  <a:gd name="T70" fmla="*/ 141 w 153"/>
                  <a:gd name="T71" fmla="*/ 34 h 168"/>
                  <a:gd name="T72" fmla="*/ 153 w 153"/>
                  <a:gd name="T73" fmla="*/ 28 h 168"/>
                  <a:gd name="T74" fmla="*/ 131 w 153"/>
                  <a:gd name="T75" fmla="*/ 13 h 168"/>
                  <a:gd name="T76" fmla="*/ 123 w 153"/>
                  <a:gd name="T77" fmla="*/ 0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53" h="168">
                    <a:moveTo>
                      <a:pt x="123" y="0"/>
                    </a:moveTo>
                    <a:cubicBezTo>
                      <a:pt x="115" y="0"/>
                      <a:pt x="103" y="20"/>
                      <a:pt x="99" y="28"/>
                    </a:cubicBezTo>
                    <a:cubicBezTo>
                      <a:pt x="97" y="32"/>
                      <a:pt x="84" y="30"/>
                      <a:pt x="80" y="34"/>
                    </a:cubicBezTo>
                    <a:cubicBezTo>
                      <a:pt x="79" y="35"/>
                      <a:pt x="78" y="38"/>
                      <a:pt x="76" y="39"/>
                    </a:cubicBezTo>
                    <a:cubicBezTo>
                      <a:pt x="74" y="40"/>
                      <a:pt x="74" y="41"/>
                      <a:pt x="71" y="42"/>
                    </a:cubicBezTo>
                    <a:cubicBezTo>
                      <a:pt x="71" y="42"/>
                      <a:pt x="65" y="46"/>
                      <a:pt x="68" y="49"/>
                    </a:cubicBezTo>
                    <a:cubicBezTo>
                      <a:pt x="63" y="53"/>
                      <a:pt x="63" y="58"/>
                      <a:pt x="55" y="60"/>
                    </a:cubicBezTo>
                    <a:cubicBezTo>
                      <a:pt x="50" y="61"/>
                      <a:pt x="44" y="61"/>
                      <a:pt x="41" y="64"/>
                    </a:cubicBezTo>
                    <a:cubicBezTo>
                      <a:pt x="33" y="72"/>
                      <a:pt x="35" y="88"/>
                      <a:pt x="19" y="88"/>
                    </a:cubicBezTo>
                    <a:cubicBezTo>
                      <a:pt x="16" y="88"/>
                      <a:pt x="12" y="87"/>
                      <a:pt x="8" y="87"/>
                    </a:cubicBezTo>
                    <a:cubicBezTo>
                      <a:pt x="4" y="87"/>
                      <a:pt x="0" y="89"/>
                      <a:pt x="0" y="93"/>
                    </a:cubicBezTo>
                    <a:cubicBezTo>
                      <a:pt x="0" y="96"/>
                      <a:pt x="6" y="115"/>
                      <a:pt x="8" y="116"/>
                    </a:cubicBezTo>
                    <a:cubicBezTo>
                      <a:pt x="11" y="116"/>
                      <a:pt x="14" y="116"/>
                      <a:pt x="15" y="119"/>
                    </a:cubicBezTo>
                    <a:cubicBezTo>
                      <a:pt x="15" y="119"/>
                      <a:pt x="15" y="121"/>
                      <a:pt x="15" y="121"/>
                    </a:cubicBezTo>
                    <a:cubicBezTo>
                      <a:pt x="22" y="132"/>
                      <a:pt x="13" y="150"/>
                      <a:pt x="33" y="150"/>
                    </a:cubicBezTo>
                    <a:cubicBezTo>
                      <a:pt x="37" y="150"/>
                      <a:pt x="39" y="148"/>
                      <a:pt x="43" y="148"/>
                    </a:cubicBezTo>
                    <a:cubicBezTo>
                      <a:pt x="43" y="148"/>
                      <a:pt x="43" y="148"/>
                      <a:pt x="44" y="148"/>
                    </a:cubicBezTo>
                    <a:cubicBezTo>
                      <a:pt x="44" y="150"/>
                      <a:pt x="44" y="156"/>
                      <a:pt x="45" y="156"/>
                    </a:cubicBezTo>
                    <a:cubicBezTo>
                      <a:pt x="46" y="156"/>
                      <a:pt x="47" y="158"/>
                      <a:pt x="49" y="158"/>
                    </a:cubicBezTo>
                    <a:cubicBezTo>
                      <a:pt x="55" y="158"/>
                      <a:pt x="58" y="153"/>
                      <a:pt x="62" y="153"/>
                    </a:cubicBezTo>
                    <a:cubicBezTo>
                      <a:pt x="71" y="153"/>
                      <a:pt x="77" y="159"/>
                      <a:pt x="85" y="161"/>
                    </a:cubicBezTo>
                    <a:cubicBezTo>
                      <a:pt x="85" y="164"/>
                      <a:pt x="87" y="168"/>
                      <a:pt x="92" y="168"/>
                    </a:cubicBezTo>
                    <a:cubicBezTo>
                      <a:pt x="99" y="168"/>
                      <a:pt x="100" y="162"/>
                      <a:pt x="109" y="160"/>
                    </a:cubicBezTo>
                    <a:cubicBezTo>
                      <a:pt x="109" y="154"/>
                      <a:pt x="115" y="146"/>
                      <a:pt x="115" y="142"/>
                    </a:cubicBezTo>
                    <a:cubicBezTo>
                      <a:pt x="115" y="139"/>
                      <a:pt x="112" y="138"/>
                      <a:pt x="112" y="135"/>
                    </a:cubicBezTo>
                    <a:cubicBezTo>
                      <a:pt x="112" y="131"/>
                      <a:pt x="118" y="124"/>
                      <a:pt x="124" y="122"/>
                    </a:cubicBezTo>
                    <a:cubicBezTo>
                      <a:pt x="124" y="114"/>
                      <a:pt x="128" y="110"/>
                      <a:pt x="131" y="99"/>
                    </a:cubicBezTo>
                    <a:cubicBezTo>
                      <a:pt x="134" y="93"/>
                      <a:pt x="134" y="93"/>
                      <a:pt x="134" y="93"/>
                    </a:cubicBezTo>
                    <a:cubicBezTo>
                      <a:pt x="135" y="93"/>
                      <a:pt x="137" y="92"/>
                      <a:pt x="139" y="92"/>
                    </a:cubicBezTo>
                    <a:cubicBezTo>
                      <a:pt x="141" y="92"/>
                      <a:pt x="143" y="93"/>
                      <a:pt x="145" y="93"/>
                    </a:cubicBezTo>
                    <a:cubicBezTo>
                      <a:pt x="148" y="93"/>
                      <a:pt x="149" y="92"/>
                      <a:pt x="150" y="87"/>
                    </a:cubicBezTo>
                    <a:cubicBezTo>
                      <a:pt x="141" y="87"/>
                      <a:pt x="127" y="61"/>
                      <a:pt x="127" y="53"/>
                    </a:cubicBezTo>
                    <a:cubicBezTo>
                      <a:pt x="127" y="51"/>
                      <a:pt x="129" y="50"/>
                      <a:pt x="130" y="49"/>
                    </a:cubicBezTo>
                    <a:cubicBezTo>
                      <a:pt x="130" y="48"/>
                      <a:pt x="129" y="46"/>
                      <a:pt x="128" y="44"/>
                    </a:cubicBezTo>
                    <a:cubicBezTo>
                      <a:pt x="128" y="44"/>
                      <a:pt x="142" y="39"/>
                      <a:pt x="144" y="37"/>
                    </a:cubicBezTo>
                    <a:cubicBezTo>
                      <a:pt x="142" y="37"/>
                      <a:pt x="141" y="35"/>
                      <a:pt x="141" y="34"/>
                    </a:cubicBezTo>
                    <a:cubicBezTo>
                      <a:pt x="141" y="30"/>
                      <a:pt x="153" y="33"/>
                      <a:pt x="153" y="28"/>
                    </a:cubicBezTo>
                    <a:cubicBezTo>
                      <a:pt x="153" y="17"/>
                      <a:pt x="131" y="24"/>
                      <a:pt x="131" y="13"/>
                    </a:cubicBezTo>
                    <a:cubicBezTo>
                      <a:pt x="131" y="5"/>
                      <a:pt x="132" y="0"/>
                      <a:pt x="12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292" name="Freeform 36"/>
              <p:cNvSpPr>
                <a:spLocks/>
              </p:cNvSpPr>
              <p:nvPr/>
            </p:nvSpPr>
            <p:spPr bwMode="auto">
              <a:xfrm>
                <a:off x="7654" y="3010"/>
                <a:ext cx="224" cy="265"/>
              </a:xfrm>
              <a:custGeom>
                <a:avLst/>
                <a:gdLst>
                  <a:gd name="T0" fmla="*/ 95 w 95"/>
                  <a:gd name="T1" fmla="*/ 0 h 112"/>
                  <a:gd name="T2" fmla="*/ 92 w 95"/>
                  <a:gd name="T3" fmla="*/ 0 h 112"/>
                  <a:gd name="T4" fmla="*/ 75 w 95"/>
                  <a:gd name="T5" fmla="*/ 12 h 112"/>
                  <a:gd name="T6" fmla="*/ 71 w 95"/>
                  <a:gd name="T7" fmla="*/ 12 h 112"/>
                  <a:gd name="T8" fmla="*/ 34 w 95"/>
                  <a:gd name="T9" fmla="*/ 6 h 112"/>
                  <a:gd name="T10" fmla="*/ 14 w 95"/>
                  <a:gd name="T11" fmla="*/ 36 h 112"/>
                  <a:gd name="T12" fmla="*/ 9 w 95"/>
                  <a:gd name="T13" fmla="*/ 44 h 112"/>
                  <a:gd name="T14" fmla="*/ 0 w 95"/>
                  <a:gd name="T15" fmla="*/ 73 h 112"/>
                  <a:gd name="T16" fmla="*/ 10 w 95"/>
                  <a:gd name="T17" fmla="*/ 79 h 112"/>
                  <a:gd name="T18" fmla="*/ 10 w 95"/>
                  <a:gd name="T19" fmla="*/ 105 h 112"/>
                  <a:gd name="T20" fmla="*/ 19 w 95"/>
                  <a:gd name="T21" fmla="*/ 112 h 112"/>
                  <a:gd name="T22" fmla="*/ 27 w 95"/>
                  <a:gd name="T23" fmla="*/ 91 h 112"/>
                  <a:gd name="T24" fmla="*/ 22 w 95"/>
                  <a:gd name="T25" fmla="*/ 73 h 112"/>
                  <a:gd name="T26" fmla="*/ 30 w 95"/>
                  <a:gd name="T27" fmla="*/ 67 h 112"/>
                  <a:gd name="T28" fmla="*/ 33 w 95"/>
                  <a:gd name="T29" fmla="*/ 67 h 112"/>
                  <a:gd name="T30" fmla="*/ 34 w 95"/>
                  <a:gd name="T31" fmla="*/ 67 h 112"/>
                  <a:gd name="T32" fmla="*/ 32 w 95"/>
                  <a:gd name="T33" fmla="*/ 78 h 112"/>
                  <a:gd name="T34" fmla="*/ 40 w 95"/>
                  <a:gd name="T35" fmla="*/ 94 h 112"/>
                  <a:gd name="T36" fmla="*/ 40 w 95"/>
                  <a:gd name="T37" fmla="*/ 99 h 112"/>
                  <a:gd name="T38" fmla="*/ 47 w 95"/>
                  <a:gd name="T39" fmla="*/ 99 h 112"/>
                  <a:gd name="T40" fmla="*/ 59 w 95"/>
                  <a:gd name="T41" fmla="*/ 88 h 112"/>
                  <a:gd name="T42" fmla="*/ 52 w 95"/>
                  <a:gd name="T43" fmla="*/ 78 h 112"/>
                  <a:gd name="T44" fmla="*/ 54 w 95"/>
                  <a:gd name="T45" fmla="*/ 75 h 112"/>
                  <a:gd name="T46" fmla="*/ 40 w 95"/>
                  <a:gd name="T47" fmla="*/ 53 h 112"/>
                  <a:gd name="T48" fmla="*/ 68 w 95"/>
                  <a:gd name="T49" fmla="*/ 38 h 112"/>
                  <a:gd name="T50" fmla="*/ 68 w 95"/>
                  <a:gd name="T51" fmla="*/ 34 h 112"/>
                  <a:gd name="T52" fmla="*/ 68 w 95"/>
                  <a:gd name="T53" fmla="*/ 34 h 112"/>
                  <a:gd name="T54" fmla="*/ 37 w 95"/>
                  <a:gd name="T55" fmla="*/ 43 h 112"/>
                  <a:gd name="T56" fmla="*/ 38 w 95"/>
                  <a:gd name="T57" fmla="*/ 41 h 112"/>
                  <a:gd name="T58" fmla="*/ 32 w 95"/>
                  <a:gd name="T59" fmla="*/ 46 h 112"/>
                  <a:gd name="T60" fmla="*/ 21 w 95"/>
                  <a:gd name="T61" fmla="*/ 28 h 112"/>
                  <a:gd name="T62" fmla="*/ 31 w 95"/>
                  <a:gd name="T63" fmla="*/ 20 h 112"/>
                  <a:gd name="T64" fmla="*/ 38 w 95"/>
                  <a:gd name="T65" fmla="*/ 20 h 112"/>
                  <a:gd name="T66" fmla="*/ 58 w 95"/>
                  <a:gd name="T67" fmla="*/ 18 h 112"/>
                  <a:gd name="T68" fmla="*/ 77 w 95"/>
                  <a:gd name="T69" fmla="*/ 21 h 112"/>
                  <a:gd name="T70" fmla="*/ 93 w 95"/>
                  <a:gd name="T71" fmla="*/ 4 h 112"/>
                  <a:gd name="T72" fmla="*/ 95 w 95"/>
                  <a:gd name="T73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95" h="112">
                    <a:moveTo>
                      <a:pt x="95" y="0"/>
                    </a:moveTo>
                    <a:cubicBezTo>
                      <a:pt x="92" y="0"/>
                      <a:pt x="92" y="0"/>
                      <a:pt x="92" y="0"/>
                    </a:cubicBezTo>
                    <a:cubicBezTo>
                      <a:pt x="86" y="4"/>
                      <a:pt x="78" y="9"/>
                      <a:pt x="75" y="12"/>
                    </a:cubicBezTo>
                    <a:cubicBezTo>
                      <a:pt x="71" y="12"/>
                      <a:pt x="71" y="12"/>
                      <a:pt x="71" y="12"/>
                    </a:cubicBezTo>
                    <a:cubicBezTo>
                      <a:pt x="34" y="6"/>
                      <a:pt x="34" y="6"/>
                      <a:pt x="34" y="6"/>
                    </a:cubicBezTo>
                    <a:cubicBezTo>
                      <a:pt x="20" y="6"/>
                      <a:pt x="14" y="24"/>
                      <a:pt x="14" y="36"/>
                    </a:cubicBezTo>
                    <a:cubicBezTo>
                      <a:pt x="14" y="39"/>
                      <a:pt x="10" y="42"/>
                      <a:pt x="9" y="44"/>
                    </a:cubicBezTo>
                    <a:cubicBezTo>
                      <a:pt x="6" y="56"/>
                      <a:pt x="0" y="61"/>
                      <a:pt x="0" y="73"/>
                    </a:cubicBezTo>
                    <a:cubicBezTo>
                      <a:pt x="0" y="79"/>
                      <a:pt x="7" y="79"/>
                      <a:pt x="10" y="79"/>
                    </a:cubicBezTo>
                    <a:cubicBezTo>
                      <a:pt x="10" y="88"/>
                      <a:pt x="10" y="99"/>
                      <a:pt x="10" y="105"/>
                    </a:cubicBezTo>
                    <a:cubicBezTo>
                      <a:pt x="10" y="108"/>
                      <a:pt x="15" y="112"/>
                      <a:pt x="19" y="112"/>
                    </a:cubicBezTo>
                    <a:cubicBezTo>
                      <a:pt x="25" y="112"/>
                      <a:pt x="27" y="93"/>
                      <a:pt x="27" y="91"/>
                    </a:cubicBezTo>
                    <a:cubicBezTo>
                      <a:pt x="27" y="84"/>
                      <a:pt x="22" y="80"/>
                      <a:pt x="22" y="73"/>
                    </a:cubicBezTo>
                    <a:cubicBezTo>
                      <a:pt x="22" y="69"/>
                      <a:pt x="26" y="67"/>
                      <a:pt x="30" y="67"/>
                    </a:cubicBezTo>
                    <a:cubicBezTo>
                      <a:pt x="31" y="67"/>
                      <a:pt x="32" y="67"/>
                      <a:pt x="33" y="67"/>
                    </a:cubicBezTo>
                    <a:cubicBezTo>
                      <a:pt x="33" y="67"/>
                      <a:pt x="34" y="67"/>
                      <a:pt x="34" y="67"/>
                    </a:cubicBezTo>
                    <a:cubicBezTo>
                      <a:pt x="32" y="78"/>
                      <a:pt x="32" y="78"/>
                      <a:pt x="32" y="78"/>
                    </a:cubicBezTo>
                    <a:cubicBezTo>
                      <a:pt x="32" y="85"/>
                      <a:pt x="40" y="87"/>
                      <a:pt x="40" y="94"/>
                    </a:cubicBezTo>
                    <a:cubicBezTo>
                      <a:pt x="40" y="96"/>
                      <a:pt x="41" y="97"/>
                      <a:pt x="40" y="99"/>
                    </a:cubicBezTo>
                    <a:cubicBezTo>
                      <a:pt x="47" y="99"/>
                      <a:pt x="47" y="99"/>
                      <a:pt x="47" y="99"/>
                    </a:cubicBezTo>
                    <a:cubicBezTo>
                      <a:pt x="47" y="93"/>
                      <a:pt x="59" y="94"/>
                      <a:pt x="59" y="88"/>
                    </a:cubicBezTo>
                    <a:cubicBezTo>
                      <a:pt x="57" y="87"/>
                      <a:pt x="52" y="82"/>
                      <a:pt x="52" y="78"/>
                    </a:cubicBezTo>
                    <a:cubicBezTo>
                      <a:pt x="52" y="77"/>
                      <a:pt x="53" y="76"/>
                      <a:pt x="54" y="75"/>
                    </a:cubicBezTo>
                    <a:cubicBezTo>
                      <a:pt x="50" y="74"/>
                      <a:pt x="40" y="55"/>
                      <a:pt x="40" y="53"/>
                    </a:cubicBezTo>
                    <a:cubicBezTo>
                      <a:pt x="55" y="53"/>
                      <a:pt x="56" y="41"/>
                      <a:pt x="68" y="38"/>
                    </a:cubicBezTo>
                    <a:cubicBezTo>
                      <a:pt x="68" y="34"/>
                      <a:pt x="68" y="34"/>
                      <a:pt x="68" y="34"/>
                    </a:cubicBezTo>
                    <a:cubicBezTo>
                      <a:pt x="68" y="34"/>
                      <a:pt x="68" y="34"/>
                      <a:pt x="68" y="34"/>
                    </a:cubicBezTo>
                    <a:cubicBezTo>
                      <a:pt x="64" y="34"/>
                      <a:pt x="38" y="41"/>
                      <a:pt x="37" y="43"/>
                    </a:cubicBezTo>
                    <a:cubicBezTo>
                      <a:pt x="38" y="41"/>
                      <a:pt x="38" y="41"/>
                      <a:pt x="38" y="41"/>
                    </a:cubicBezTo>
                    <a:cubicBezTo>
                      <a:pt x="36" y="44"/>
                      <a:pt x="35" y="46"/>
                      <a:pt x="32" y="46"/>
                    </a:cubicBezTo>
                    <a:cubicBezTo>
                      <a:pt x="24" y="46"/>
                      <a:pt x="21" y="36"/>
                      <a:pt x="21" y="28"/>
                    </a:cubicBezTo>
                    <a:cubicBezTo>
                      <a:pt x="21" y="21"/>
                      <a:pt x="25" y="20"/>
                      <a:pt x="31" y="20"/>
                    </a:cubicBezTo>
                    <a:cubicBezTo>
                      <a:pt x="33" y="20"/>
                      <a:pt x="36" y="20"/>
                      <a:pt x="38" y="20"/>
                    </a:cubicBezTo>
                    <a:cubicBezTo>
                      <a:pt x="47" y="20"/>
                      <a:pt x="51" y="18"/>
                      <a:pt x="58" y="18"/>
                    </a:cubicBezTo>
                    <a:cubicBezTo>
                      <a:pt x="65" y="18"/>
                      <a:pt x="70" y="21"/>
                      <a:pt x="77" y="21"/>
                    </a:cubicBezTo>
                    <a:cubicBezTo>
                      <a:pt x="87" y="21"/>
                      <a:pt x="91" y="12"/>
                      <a:pt x="93" y="4"/>
                    </a:cubicBezTo>
                    <a:cubicBezTo>
                      <a:pt x="94" y="4"/>
                      <a:pt x="95" y="2"/>
                      <a:pt x="95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293" name="Freeform 37"/>
              <p:cNvSpPr>
                <a:spLocks/>
              </p:cNvSpPr>
              <p:nvPr/>
            </p:nvSpPr>
            <p:spPr bwMode="auto">
              <a:xfrm>
                <a:off x="7181" y="3280"/>
                <a:ext cx="364" cy="106"/>
              </a:xfrm>
              <a:custGeom>
                <a:avLst/>
                <a:gdLst>
                  <a:gd name="T0" fmla="*/ 26 w 154"/>
                  <a:gd name="T1" fmla="*/ 0 h 45"/>
                  <a:gd name="T2" fmla="*/ 18 w 154"/>
                  <a:gd name="T3" fmla="*/ 3 h 45"/>
                  <a:gd name="T4" fmla="*/ 13 w 154"/>
                  <a:gd name="T5" fmla="*/ 1 h 45"/>
                  <a:gd name="T6" fmla="*/ 0 w 154"/>
                  <a:gd name="T7" fmla="*/ 12 h 45"/>
                  <a:gd name="T8" fmla="*/ 18 w 154"/>
                  <a:gd name="T9" fmla="*/ 24 h 45"/>
                  <a:gd name="T10" fmla="*/ 24 w 154"/>
                  <a:gd name="T11" fmla="*/ 26 h 45"/>
                  <a:gd name="T12" fmla="*/ 29 w 154"/>
                  <a:gd name="T13" fmla="*/ 26 h 45"/>
                  <a:gd name="T14" fmla="*/ 33 w 154"/>
                  <a:gd name="T15" fmla="*/ 25 h 45"/>
                  <a:gd name="T16" fmla="*/ 39 w 154"/>
                  <a:gd name="T17" fmla="*/ 26 h 45"/>
                  <a:gd name="T18" fmla="*/ 68 w 154"/>
                  <a:gd name="T19" fmla="*/ 30 h 45"/>
                  <a:gd name="T20" fmla="*/ 81 w 154"/>
                  <a:gd name="T21" fmla="*/ 37 h 45"/>
                  <a:gd name="T22" fmla="*/ 137 w 154"/>
                  <a:gd name="T23" fmla="*/ 45 h 45"/>
                  <a:gd name="T24" fmla="*/ 137 w 154"/>
                  <a:gd name="T25" fmla="*/ 39 h 45"/>
                  <a:gd name="T26" fmla="*/ 148 w 154"/>
                  <a:gd name="T27" fmla="*/ 43 h 45"/>
                  <a:gd name="T28" fmla="*/ 154 w 154"/>
                  <a:gd name="T29" fmla="*/ 37 h 45"/>
                  <a:gd name="T30" fmla="*/ 145 w 154"/>
                  <a:gd name="T31" fmla="*/ 32 h 45"/>
                  <a:gd name="T32" fmla="*/ 143 w 154"/>
                  <a:gd name="T33" fmla="*/ 32 h 45"/>
                  <a:gd name="T34" fmla="*/ 140 w 154"/>
                  <a:gd name="T35" fmla="*/ 33 h 45"/>
                  <a:gd name="T36" fmla="*/ 136 w 154"/>
                  <a:gd name="T37" fmla="*/ 33 h 45"/>
                  <a:gd name="T38" fmla="*/ 133 w 154"/>
                  <a:gd name="T39" fmla="*/ 31 h 45"/>
                  <a:gd name="T40" fmla="*/ 128 w 154"/>
                  <a:gd name="T41" fmla="*/ 27 h 45"/>
                  <a:gd name="T42" fmla="*/ 106 w 154"/>
                  <a:gd name="T43" fmla="*/ 20 h 45"/>
                  <a:gd name="T44" fmla="*/ 107 w 154"/>
                  <a:gd name="T45" fmla="*/ 20 h 45"/>
                  <a:gd name="T46" fmla="*/ 126 w 154"/>
                  <a:gd name="T47" fmla="*/ 16 h 45"/>
                  <a:gd name="T48" fmla="*/ 122 w 154"/>
                  <a:gd name="T49" fmla="*/ 16 h 45"/>
                  <a:gd name="T50" fmla="*/ 106 w 154"/>
                  <a:gd name="T51" fmla="*/ 18 h 45"/>
                  <a:gd name="T52" fmla="*/ 82 w 154"/>
                  <a:gd name="T53" fmla="*/ 9 h 45"/>
                  <a:gd name="T54" fmla="*/ 66 w 154"/>
                  <a:gd name="T55" fmla="*/ 17 h 45"/>
                  <a:gd name="T56" fmla="*/ 26 w 154"/>
                  <a:gd name="T57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54" h="45">
                    <a:moveTo>
                      <a:pt x="26" y="0"/>
                    </a:moveTo>
                    <a:cubicBezTo>
                      <a:pt x="23" y="0"/>
                      <a:pt x="21" y="3"/>
                      <a:pt x="18" y="3"/>
                    </a:cubicBezTo>
                    <a:cubicBezTo>
                      <a:pt x="16" y="3"/>
                      <a:pt x="15" y="1"/>
                      <a:pt x="13" y="1"/>
                    </a:cubicBezTo>
                    <a:cubicBezTo>
                      <a:pt x="10" y="1"/>
                      <a:pt x="1" y="10"/>
                      <a:pt x="0" y="12"/>
                    </a:cubicBezTo>
                    <a:cubicBezTo>
                      <a:pt x="8" y="12"/>
                      <a:pt x="12" y="18"/>
                      <a:pt x="18" y="24"/>
                    </a:cubicBezTo>
                    <a:cubicBezTo>
                      <a:pt x="20" y="25"/>
                      <a:pt x="22" y="26"/>
                      <a:pt x="24" y="26"/>
                    </a:cubicBezTo>
                    <a:cubicBezTo>
                      <a:pt x="26" y="26"/>
                      <a:pt x="27" y="26"/>
                      <a:pt x="29" y="26"/>
                    </a:cubicBezTo>
                    <a:cubicBezTo>
                      <a:pt x="30" y="26"/>
                      <a:pt x="32" y="25"/>
                      <a:pt x="33" y="25"/>
                    </a:cubicBezTo>
                    <a:cubicBezTo>
                      <a:pt x="35" y="25"/>
                      <a:pt x="37" y="26"/>
                      <a:pt x="39" y="26"/>
                    </a:cubicBezTo>
                    <a:cubicBezTo>
                      <a:pt x="49" y="29"/>
                      <a:pt x="58" y="30"/>
                      <a:pt x="68" y="30"/>
                    </a:cubicBezTo>
                    <a:cubicBezTo>
                      <a:pt x="73" y="30"/>
                      <a:pt x="75" y="37"/>
                      <a:pt x="81" y="37"/>
                    </a:cubicBezTo>
                    <a:cubicBezTo>
                      <a:pt x="102" y="37"/>
                      <a:pt x="120" y="38"/>
                      <a:pt x="137" y="45"/>
                    </a:cubicBezTo>
                    <a:cubicBezTo>
                      <a:pt x="136" y="43"/>
                      <a:pt x="135" y="39"/>
                      <a:pt x="137" y="39"/>
                    </a:cubicBezTo>
                    <a:cubicBezTo>
                      <a:pt x="143" y="39"/>
                      <a:pt x="143" y="43"/>
                      <a:pt x="148" y="43"/>
                    </a:cubicBezTo>
                    <a:cubicBezTo>
                      <a:pt x="149" y="43"/>
                      <a:pt x="153" y="39"/>
                      <a:pt x="154" y="37"/>
                    </a:cubicBezTo>
                    <a:cubicBezTo>
                      <a:pt x="150" y="36"/>
                      <a:pt x="150" y="34"/>
                      <a:pt x="145" y="32"/>
                    </a:cubicBezTo>
                    <a:cubicBezTo>
                      <a:pt x="145" y="32"/>
                      <a:pt x="144" y="32"/>
                      <a:pt x="143" y="32"/>
                    </a:cubicBezTo>
                    <a:cubicBezTo>
                      <a:pt x="142" y="32"/>
                      <a:pt x="141" y="32"/>
                      <a:pt x="140" y="33"/>
                    </a:cubicBezTo>
                    <a:cubicBezTo>
                      <a:pt x="139" y="33"/>
                      <a:pt x="137" y="33"/>
                      <a:pt x="136" y="33"/>
                    </a:cubicBezTo>
                    <a:cubicBezTo>
                      <a:pt x="135" y="33"/>
                      <a:pt x="134" y="33"/>
                      <a:pt x="133" y="31"/>
                    </a:cubicBezTo>
                    <a:cubicBezTo>
                      <a:pt x="132" y="30"/>
                      <a:pt x="132" y="27"/>
                      <a:pt x="128" y="27"/>
                    </a:cubicBezTo>
                    <a:cubicBezTo>
                      <a:pt x="119" y="27"/>
                      <a:pt x="112" y="26"/>
                      <a:pt x="106" y="20"/>
                    </a:cubicBezTo>
                    <a:cubicBezTo>
                      <a:pt x="106" y="20"/>
                      <a:pt x="107" y="20"/>
                      <a:pt x="107" y="20"/>
                    </a:cubicBezTo>
                    <a:cubicBezTo>
                      <a:pt x="112" y="20"/>
                      <a:pt x="125" y="18"/>
                      <a:pt x="126" y="16"/>
                    </a:cubicBezTo>
                    <a:cubicBezTo>
                      <a:pt x="122" y="16"/>
                      <a:pt x="122" y="16"/>
                      <a:pt x="122" y="16"/>
                    </a:cubicBezTo>
                    <a:cubicBezTo>
                      <a:pt x="106" y="18"/>
                      <a:pt x="106" y="18"/>
                      <a:pt x="106" y="18"/>
                    </a:cubicBezTo>
                    <a:cubicBezTo>
                      <a:pt x="96" y="18"/>
                      <a:pt x="93" y="9"/>
                      <a:pt x="82" y="9"/>
                    </a:cubicBezTo>
                    <a:cubicBezTo>
                      <a:pt x="76" y="9"/>
                      <a:pt x="74" y="17"/>
                      <a:pt x="66" y="17"/>
                    </a:cubicBezTo>
                    <a:cubicBezTo>
                      <a:pt x="49" y="17"/>
                      <a:pt x="42" y="0"/>
                      <a:pt x="2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294" name="Freeform 38"/>
              <p:cNvSpPr>
                <a:spLocks/>
              </p:cNvSpPr>
              <p:nvPr/>
            </p:nvSpPr>
            <p:spPr bwMode="auto">
              <a:xfrm>
                <a:off x="7694" y="3365"/>
                <a:ext cx="109" cy="24"/>
              </a:xfrm>
              <a:custGeom>
                <a:avLst/>
                <a:gdLst>
                  <a:gd name="T0" fmla="*/ 46 w 46"/>
                  <a:gd name="T1" fmla="*/ 0 h 10"/>
                  <a:gd name="T2" fmla="*/ 31 w 46"/>
                  <a:gd name="T3" fmla="*/ 5 h 10"/>
                  <a:gd name="T4" fmla="*/ 10 w 46"/>
                  <a:gd name="T5" fmla="*/ 1 h 10"/>
                  <a:gd name="T6" fmla="*/ 7 w 46"/>
                  <a:gd name="T7" fmla="*/ 1 h 10"/>
                  <a:gd name="T8" fmla="*/ 0 w 46"/>
                  <a:gd name="T9" fmla="*/ 5 h 10"/>
                  <a:gd name="T10" fmla="*/ 10 w 46"/>
                  <a:gd name="T11" fmla="*/ 10 h 10"/>
                  <a:gd name="T12" fmla="*/ 12 w 46"/>
                  <a:gd name="T13" fmla="*/ 10 h 10"/>
                  <a:gd name="T14" fmla="*/ 31 w 46"/>
                  <a:gd name="T15" fmla="*/ 10 h 10"/>
                  <a:gd name="T16" fmla="*/ 46 w 46"/>
                  <a:gd name="T1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" h="10">
                    <a:moveTo>
                      <a:pt x="46" y="0"/>
                    </a:moveTo>
                    <a:cubicBezTo>
                      <a:pt x="41" y="2"/>
                      <a:pt x="39" y="5"/>
                      <a:pt x="31" y="5"/>
                    </a:cubicBezTo>
                    <a:cubicBezTo>
                      <a:pt x="23" y="5"/>
                      <a:pt x="19" y="1"/>
                      <a:pt x="10" y="1"/>
                    </a:cubicBezTo>
                    <a:cubicBezTo>
                      <a:pt x="9" y="1"/>
                      <a:pt x="8" y="1"/>
                      <a:pt x="7" y="1"/>
                    </a:cubicBezTo>
                    <a:cubicBezTo>
                      <a:pt x="4" y="1"/>
                      <a:pt x="0" y="2"/>
                      <a:pt x="0" y="5"/>
                    </a:cubicBezTo>
                    <a:cubicBezTo>
                      <a:pt x="0" y="10"/>
                      <a:pt x="6" y="10"/>
                      <a:pt x="10" y="10"/>
                    </a:cubicBezTo>
                    <a:cubicBezTo>
                      <a:pt x="11" y="10"/>
                      <a:pt x="11" y="10"/>
                      <a:pt x="12" y="10"/>
                    </a:cubicBezTo>
                    <a:cubicBezTo>
                      <a:pt x="16" y="10"/>
                      <a:pt x="23" y="10"/>
                      <a:pt x="31" y="10"/>
                    </a:cubicBezTo>
                    <a:cubicBezTo>
                      <a:pt x="38" y="8"/>
                      <a:pt x="42" y="7"/>
                      <a:pt x="4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295" name="Freeform 39"/>
              <p:cNvSpPr>
                <a:spLocks/>
              </p:cNvSpPr>
              <p:nvPr/>
            </p:nvSpPr>
            <p:spPr bwMode="auto">
              <a:xfrm>
                <a:off x="7585" y="3370"/>
                <a:ext cx="76" cy="26"/>
              </a:xfrm>
              <a:custGeom>
                <a:avLst/>
                <a:gdLst>
                  <a:gd name="T0" fmla="*/ 32 w 32"/>
                  <a:gd name="T1" fmla="*/ 0 h 11"/>
                  <a:gd name="T2" fmla="*/ 20 w 32"/>
                  <a:gd name="T3" fmla="*/ 0 h 11"/>
                  <a:gd name="T4" fmla="*/ 19 w 32"/>
                  <a:gd name="T5" fmla="*/ 4 h 11"/>
                  <a:gd name="T6" fmla="*/ 9 w 32"/>
                  <a:gd name="T7" fmla="*/ 2 h 11"/>
                  <a:gd name="T8" fmla="*/ 7 w 32"/>
                  <a:gd name="T9" fmla="*/ 2 h 11"/>
                  <a:gd name="T10" fmla="*/ 0 w 32"/>
                  <a:gd name="T11" fmla="*/ 7 h 11"/>
                  <a:gd name="T12" fmla="*/ 11 w 32"/>
                  <a:gd name="T13" fmla="*/ 11 h 11"/>
                  <a:gd name="T14" fmla="*/ 23 w 32"/>
                  <a:gd name="T15" fmla="*/ 6 h 11"/>
                  <a:gd name="T16" fmla="*/ 28 w 32"/>
                  <a:gd name="T17" fmla="*/ 8 h 11"/>
                  <a:gd name="T18" fmla="*/ 32 w 32"/>
                  <a:gd name="T19" fmla="*/ 8 h 11"/>
                  <a:gd name="T20" fmla="*/ 32 w 32"/>
                  <a:gd name="T21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2" h="11">
                    <a:moveTo>
                      <a:pt x="32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20" y="1"/>
                      <a:pt x="19" y="2"/>
                      <a:pt x="19" y="4"/>
                    </a:cubicBezTo>
                    <a:cubicBezTo>
                      <a:pt x="17" y="3"/>
                      <a:pt x="14" y="2"/>
                      <a:pt x="9" y="2"/>
                    </a:cubicBezTo>
                    <a:cubicBezTo>
                      <a:pt x="8" y="2"/>
                      <a:pt x="8" y="2"/>
                      <a:pt x="7" y="2"/>
                    </a:cubicBezTo>
                    <a:cubicBezTo>
                      <a:pt x="3" y="2"/>
                      <a:pt x="0" y="2"/>
                      <a:pt x="0" y="7"/>
                    </a:cubicBezTo>
                    <a:cubicBezTo>
                      <a:pt x="0" y="9"/>
                      <a:pt x="7" y="11"/>
                      <a:pt x="11" y="11"/>
                    </a:cubicBezTo>
                    <a:cubicBezTo>
                      <a:pt x="16" y="11"/>
                      <a:pt x="18" y="8"/>
                      <a:pt x="23" y="6"/>
                    </a:cubicBezTo>
                    <a:cubicBezTo>
                      <a:pt x="28" y="8"/>
                      <a:pt x="28" y="8"/>
                      <a:pt x="28" y="8"/>
                    </a:cubicBezTo>
                    <a:cubicBezTo>
                      <a:pt x="32" y="8"/>
                      <a:pt x="32" y="8"/>
                      <a:pt x="32" y="8"/>
                    </a:cubicBezTo>
                    <a:cubicBezTo>
                      <a:pt x="31" y="7"/>
                      <a:pt x="32" y="4"/>
                      <a:pt x="3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296" name="Freeform 40"/>
              <p:cNvSpPr>
                <a:spLocks/>
              </p:cNvSpPr>
              <p:nvPr/>
            </p:nvSpPr>
            <p:spPr bwMode="auto">
              <a:xfrm>
                <a:off x="7668" y="3403"/>
                <a:ext cx="54" cy="38"/>
              </a:xfrm>
              <a:custGeom>
                <a:avLst/>
                <a:gdLst>
                  <a:gd name="T0" fmla="*/ 5 w 23"/>
                  <a:gd name="T1" fmla="*/ 0 h 16"/>
                  <a:gd name="T2" fmla="*/ 0 w 23"/>
                  <a:gd name="T3" fmla="*/ 4 h 16"/>
                  <a:gd name="T4" fmla="*/ 13 w 23"/>
                  <a:gd name="T5" fmla="*/ 10 h 16"/>
                  <a:gd name="T6" fmla="*/ 16 w 23"/>
                  <a:gd name="T7" fmla="*/ 16 h 16"/>
                  <a:gd name="T8" fmla="*/ 19 w 23"/>
                  <a:gd name="T9" fmla="*/ 16 h 16"/>
                  <a:gd name="T10" fmla="*/ 23 w 23"/>
                  <a:gd name="T11" fmla="*/ 13 h 16"/>
                  <a:gd name="T12" fmla="*/ 15 w 23"/>
                  <a:gd name="T13" fmla="*/ 1 h 16"/>
                  <a:gd name="T14" fmla="*/ 10 w 23"/>
                  <a:gd name="T15" fmla="*/ 1 h 16"/>
                  <a:gd name="T16" fmla="*/ 5 w 23"/>
                  <a:gd name="T17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" h="16">
                    <a:moveTo>
                      <a:pt x="5" y="0"/>
                    </a:moveTo>
                    <a:cubicBezTo>
                      <a:pt x="2" y="0"/>
                      <a:pt x="0" y="1"/>
                      <a:pt x="0" y="4"/>
                    </a:cubicBezTo>
                    <a:cubicBezTo>
                      <a:pt x="0" y="9"/>
                      <a:pt x="8" y="10"/>
                      <a:pt x="13" y="10"/>
                    </a:cubicBezTo>
                    <a:cubicBezTo>
                      <a:pt x="13" y="11"/>
                      <a:pt x="14" y="16"/>
                      <a:pt x="16" y="16"/>
                    </a:cubicBezTo>
                    <a:cubicBezTo>
                      <a:pt x="17" y="16"/>
                      <a:pt x="18" y="16"/>
                      <a:pt x="19" y="16"/>
                    </a:cubicBezTo>
                    <a:cubicBezTo>
                      <a:pt x="20" y="16"/>
                      <a:pt x="23" y="14"/>
                      <a:pt x="23" y="13"/>
                    </a:cubicBezTo>
                    <a:cubicBezTo>
                      <a:pt x="23" y="6"/>
                      <a:pt x="15" y="8"/>
                      <a:pt x="15" y="1"/>
                    </a:cubicBezTo>
                    <a:cubicBezTo>
                      <a:pt x="13" y="1"/>
                      <a:pt x="11" y="1"/>
                      <a:pt x="10" y="1"/>
                    </a:cubicBezTo>
                    <a:cubicBezTo>
                      <a:pt x="8" y="1"/>
                      <a:pt x="7" y="0"/>
                      <a:pt x="5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297" name="Freeform 41"/>
              <p:cNvSpPr>
                <a:spLocks/>
              </p:cNvSpPr>
              <p:nvPr/>
            </p:nvSpPr>
            <p:spPr bwMode="auto">
              <a:xfrm>
                <a:off x="7557" y="3367"/>
                <a:ext cx="23" cy="22"/>
              </a:xfrm>
              <a:custGeom>
                <a:avLst/>
                <a:gdLst>
                  <a:gd name="T0" fmla="*/ 5 w 10"/>
                  <a:gd name="T1" fmla="*/ 0 h 9"/>
                  <a:gd name="T2" fmla="*/ 0 w 10"/>
                  <a:gd name="T3" fmla="*/ 0 h 9"/>
                  <a:gd name="T4" fmla="*/ 0 w 10"/>
                  <a:gd name="T5" fmla="*/ 6 h 9"/>
                  <a:gd name="T6" fmla="*/ 4 w 10"/>
                  <a:gd name="T7" fmla="*/ 9 h 9"/>
                  <a:gd name="T8" fmla="*/ 10 w 10"/>
                  <a:gd name="T9" fmla="*/ 4 h 9"/>
                  <a:gd name="T10" fmla="*/ 5 w 10"/>
                  <a:gd name="T11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" h="9">
                    <a:moveTo>
                      <a:pt x="5" y="0"/>
                    </a:moveTo>
                    <a:cubicBezTo>
                      <a:pt x="3" y="0"/>
                      <a:pt x="2" y="0"/>
                      <a:pt x="0" y="0"/>
                    </a:cubicBezTo>
                    <a:cubicBezTo>
                      <a:pt x="0" y="2"/>
                      <a:pt x="0" y="4"/>
                      <a:pt x="0" y="6"/>
                    </a:cubicBezTo>
                    <a:cubicBezTo>
                      <a:pt x="0" y="7"/>
                      <a:pt x="3" y="9"/>
                      <a:pt x="4" y="9"/>
                    </a:cubicBezTo>
                    <a:cubicBezTo>
                      <a:pt x="7" y="9"/>
                      <a:pt x="9" y="7"/>
                      <a:pt x="10" y="4"/>
                    </a:cubicBezTo>
                    <a:cubicBezTo>
                      <a:pt x="8" y="3"/>
                      <a:pt x="8" y="0"/>
                      <a:pt x="5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298" name="Freeform 42"/>
              <p:cNvSpPr>
                <a:spLocks/>
              </p:cNvSpPr>
              <p:nvPr/>
            </p:nvSpPr>
            <p:spPr bwMode="auto">
              <a:xfrm>
                <a:off x="7824" y="3375"/>
                <a:ext cx="125" cy="68"/>
              </a:xfrm>
              <a:custGeom>
                <a:avLst/>
                <a:gdLst>
                  <a:gd name="T0" fmla="*/ 44 w 53"/>
                  <a:gd name="T1" fmla="*/ 0 h 29"/>
                  <a:gd name="T2" fmla="*/ 20 w 53"/>
                  <a:gd name="T3" fmla="*/ 6 h 29"/>
                  <a:gd name="T4" fmla="*/ 17 w 53"/>
                  <a:gd name="T5" fmla="*/ 10 h 29"/>
                  <a:gd name="T6" fmla="*/ 0 w 53"/>
                  <a:gd name="T7" fmla="*/ 25 h 29"/>
                  <a:gd name="T8" fmla="*/ 3 w 53"/>
                  <a:gd name="T9" fmla="*/ 29 h 29"/>
                  <a:gd name="T10" fmla="*/ 21 w 53"/>
                  <a:gd name="T11" fmla="*/ 20 h 29"/>
                  <a:gd name="T12" fmla="*/ 22 w 53"/>
                  <a:gd name="T13" fmla="*/ 14 h 29"/>
                  <a:gd name="T14" fmla="*/ 53 w 53"/>
                  <a:gd name="T15" fmla="*/ 1 h 29"/>
                  <a:gd name="T16" fmla="*/ 44 w 53"/>
                  <a:gd name="T1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3" h="29">
                    <a:moveTo>
                      <a:pt x="44" y="0"/>
                    </a:moveTo>
                    <a:cubicBezTo>
                      <a:pt x="36" y="0"/>
                      <a:pt x="24" y="2"/>
                      <a:pt x="20" y="6"/>
                    </a:cubicBezTo>
                    <a:cubicBezTo>
                      <a:pt x="19" y="7"/>
                      <a:pt x="19" y="10"/>
                      <a:pt x="17" y="10"/>
                    </a:cubicBezTo>
                    <a:cubicBezTo>
                      <a:pt x="10" y="13"/>
                      <a:pt x="0" y="13"/>
                      <a:pt x="0" y="25"/>
                    </a:cubicBezTo>
                    <a:cubicBezTo>
                      <a:pt x="0" y="27"/>
                      <a:pt x="1" y="29"/>
                      <a:pt x="3" y="29"/>
                    </a:cubicBezTo>
                    <a:cubicBezTo>
                      <a:pt x="9" y="29"/>
                      <a:pt x="18" y="23"/>
                      <a:pt x="21" y="20"/>
                    </a:cubicBezTo>
                    <a:cubicBezTo>
                      <a:pt x="22" y="19"/>
                      <a:pt x="20" y="14"/>
                      <a:pt x="22" y="14"/>
                    </a:cubicBezTo>
                    <a:cubicBezTo>
                      <a:pt x="31" y="14"/>
                      <a:pt x="48" y="9"/>
                      <a:pt x="53" y="1"/>
                    </a:cubicBezTo>
                    <a:cubicBezTo>
                      <a:pt x="52" y="0"/>
                      <a:pt x="48" y="0"/>
                      <a:pt x="44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299" name="Freeform 43"/>
              <p:cNvSpPr>
                <a:spLocks/>
              </p:cNvSpPr>
              <p:nvPr/>
            </p:nvSpPr>
            <p:spPr bwMode="auto">
              <a:xfrm>
                <a:off x="8195" y="3268"/>
                <a:ext cx="26" cy="52"/>
              </a:xfrm>
              <a:custGeom>
                <a:avLst/>
                <a:gdLst>
                  <a:gd name="T0" fmla="*/ 9 w 11"/>
                  <a:gd name="T1" fmla="*/ 0 h 22"/>
                  <a:gd name="T2" fmla="*/ 6 w 11"/>
                  <a:gd name="T3" fmla="*/ 9 h 22"/>
                  <a:gd name="T4" fmla="*/ 0 w 11"/>
                  <a:gd name="T5" fmla="*/ 18 h 22"/>
                  <a:gd name="T6" fmla="*/ 4 w 11"/>
                  <a:gd name="T7" fmla="*/ 22 h 22"/>
                  <a:gd name="T8" fmla="*/ 7 w 11"/>
                  <a:gd name="T9" fmla="*/ 11 h 22"/>
                  <a:gd name="T10" fmla="*/ 11 w 11"/>
                  <a:gd name="T11" fmla="*/ 6 h 22"/>
                  <a:gd name="T12" fmla="*/ 9 w 11"/>
                  <a:gd name="T13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22">
                    <a:moveTo>
                      <a:pt x="9" y="0"/>
                    </a:moveTo>
                    <a:cubicBezTo>
                      <a:pt x="5" y="1"/>
                      <a:pt x="6" y="5"/>
                      <a:pt x="6" y="9"/>
                    </a:cubicBezTo>
                    <a:cubicBezTo>
                      <a:pt x="6" y="12"/>
                      <a:pt x="0" y="13"/>
                      <a:pt x="0" y="18"/>
                    </a:cubicBezTo>
                    <a:cubicBezTo>
                      <a:pt x="0" y="20"/>
                      <a:pt x="2" y="22"/>
                      <a:pt x="4" y="22"/>
                    </a:cubicBezTo>
                    <a:cubicBezTo>
                      <a:pt x="8" y="22"/>
                      <a:pt x="7" y="16"/>
                      <a:pt x="7" y="11"/>
                    </a:cubicBezTo>
                    <a:cubicBezTo>
                      <a:pt x="9" y="11"/>
                      <a:pt x="11" y="9"/>
                      <a:pt x="11" y="6"/>
                    </a:cubicBezTo>
                    <a:cubicBezTo>
                      <a:pt x="11" y="2"/>
                      <a:pt x="10" y="4"/>
                      <a:pt x="9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300" name="Freeform 44"/>
              <p:cNvSpPr>
                <a:spLocks/>
              </p:cNvSpPr>
              <p:nvPr/>
            </p:nvSpPr>
            <p:spPr bwMode="auto">
              <a:xfrm>
                <a:off x="7914" y="3181"/>
                <a:ext cx="33" cy="30"/>
              </a:xfrm>
              <a:custGeom>
                <a:avLst/>
                <a:gdLst>
                  <a:gd name="T0" fmla="*/ 4 w 14"/>
                  <a:gd name="T1" fmla="*/ 0 h 13"/>
                  <a:gd name="T2" fmla="*/ 0 w 14"/>
                  <a:gd name="T3" fmla="*/ 3 h 13"/>
                  <a:gd name="T4" fmla="*/ 9 w 14"/>
                  <a:gd name="T5" fmla="*/ 13 h 13"/>
                  <a:gd name="T6" fmla="*/ 14 w 14"/>
                  <a:gd name="T7" fmla="*/ 6 h 13"/>
                  <a:gd name="T8" fmla="*/ 4 w 14"/>
                  <a:gd name="T9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3">
                    <a:moveTo>
                      <a:pt x="4" y="0"/>
                    </a:moveTo>
                    <a:cubicBezTo>
                      <a:pt x="1" y="0"/>
                      <a:pt x="0" y="0"/>
                      <a:pt x="0" y="3"/>
                    </a:cubicBezTo>
                    <a:cubicBezTo>
                      <a:pt x="0" y="7"/>
                      <a:pt x="6" y="13"/>
                      <a:pt x="9" y="13"/>
                    </a:cubicBezTo>
                    <a:cubicBezTo>
                      <a:pt x="11" y="13"/>
                      <a:pt x="14" y="7"/>
                      <a:pt x="14" y="6"/>
                    </a:cubicBezTo>
                    <a:cubicBezTo>
                      <a:pt x="14" y="2"/>
                      <a:pt x="8" y="0"/>
                      <a:pt x="4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301" name="Freeform 45"/>
              <p:cNvSpPr>
                <a:spLocks/>
              </p:cNvSpPr>
              <p:nvPr/>
            </p:nvSpPr>
            <p:spPr bwMode="auto">
              <a:xfrm>
                <a:off x="7978" y="3176"/>
                <a:ext cx="101" cy="28"/>
              </a:xfrm>
              <a:custGeom>
                <a:avLst/>
                <a:gdLst>
                  <a:gd name="T0" fmla="*/ 27 w 43"/>
                  <a:gd name="T1" fmla="*/ 0 h 12"/>
                  <a:gd name="T2" fmla="*/ 4 w 43"/>
                  <a:gd name="T3" fmla="*/ 0 h 12"/>
                  <a:gd name="T4" fmla="*/ 0 w 43"/>
                  <a:gd name="T5" fmla="*/ 5 h 12"/>
                  <a:gd name="T6" fmla="*/ 10 w 43"/>
                  <a:gd name="T7" fmla="*/ 7 h 12"/>
                  <a:gd name="T8" fmla="*/ 22 w 43"/>
                  <a:gd name="T9" fmla="*/ 7 h 12"/>
                  <a:gd name="T10" fmla="*/ 40 w 43"/>
                  <a:gd name="T11" fmla="*/ 12 h 12"/>
                  <a:gd name="T12" fmla="*/ 43 w 43"/>
                  <a:gd name="T13" fmla="*/ 11 h 12"/>
                  <a:gd name="T14" fmla="*/ 37 w 43"/>
                  <a:gd name="T15" fmla="*/ 2 h 12"/>
                  <a:gd name="T16" fmla="*/ 35 w 43"/>
                  <a:gd name="T17" fmla="*/ 2 h 12"/>
                  <a:gd name="T18" fmla="*/ 31 w 43"/>
                  <a:gd name="T19" fmla="*/ 2 h 12"/>
                  <a:gd name="T20" fmla="*/ 27 w 43"/>
                  <a:gd name="T2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3" h="12">
                    <a:moveTo>
                      <a:pt x="27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3" y="1"/>
                      <a:pt x="0" y="2"/>
                      <a:pt x="0" y="5"/>
                    </a:cubicBezTo>
                    <a:cubicBezTo>
                      <a:pt x="0" y="5"/>
                      <a:pt x="7" y="7"/>
                      <a:pt x="10" y="7"/>
                    </a:cubicBezTo>
                    <a:cubicBezTo>
                      <a:pt x="14" y="7"/>
                      <a:pt x="16" y="7"/>
                      <a:pt x="22" y="7"/>
                    </a:cubicBezTo>
                    <a:cubicBezTo>
                      <a:pt x="29" y="7"/>
                      <a:pt x="33" y="12"/>
                      <a:pt x="40" y="12"/>
                    </a:cubicBezTo>
                    <a:cubicBezTo>
                      <a:pt x="41" y="12"/>
                      <a:pt x="43" y="12"/>
                      <a:pt x="43" y="11"/>
                    </a:cubicBezTo>
                    <a:cubicBezTo>
                      <a:pt x="43" y="7"/>
                      <a:pt x="38" y="6"/>
                      <a:pt x="37" y="2"/>
                    </a:cubicBezTo>
                    <a:cubicBezTo>
                      <a:pt x="35" y="2"/>
                      <a:pt x="35" y="2"/>
                      <a:pt x="35" y="2"/>
                    </a:cubicBezTo>
                    <a:cubicBezTo>
                      <a:pt x="34" y="2"/>
                      <a:pt x="32" y="2"/>
                      <a:pt x="31" y="2"/>
                    </a:cubicBezTo>
                    <a:cubicBezTo>
                      <a:pt x="29" y="2"/>
                      <a:pt x="28" y="2"/>
                      <a:pt x="2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302" name="Freeform 46"/>
              <p:cNvSpPr>
                <a:spLocks/>
              </p:cNvSpPr>
              <p:nvPr/>
            </p:nvSpPr>
            <p:spPr bwMode="auto">
              <a:xfrm>
                <a:off x="7961" y="2989"/>
                <a:ext cx="45" cy="99"/>
              </a:xfrm>
              <a:custGeom>
                <a:avLst/>
                <a:gdLst>
                  <a:gd name="T0" fmla="*/ 5 w 19"/>
                  <a:gd name="T1" fmla="*/ 0 h 42"/>
                  <a:gd name="T2" fmla="*/ 0 w 19"/>
                  <a:gd name="T3" fmla="*/ 10 h 42"/>
                  <a:gd name="T4" fmla="*/ 4 w 19"/>
                  <a:gd name="T5" fmla="*/ 25 h 42"/>
                  <a:gd name="T6" fmla="*/ 4 w 19"/>
                  <a:gd name="T7" fmla="*/ 32 h 42"/>
                  <a:gd name="T8" fmla="*/ 11 w 19"/>
                  <a:gd name="T9" fmla="*/ 42 h 42"/>
                  <a:gd name="T10" fmla="*/ 5 w 19"/>
                  <a:gd name="T11" fmla="*/ 33 h 42"/>
                  <a:gd name="T12" fmla="*/ 5 w 19"/>
                  <a:gd name="T13" fmla="*/ 29 h 42"/>
                  <a:gd name="T14" fmla="*/ 18 w 19"/>
                  <a:gd name="T15" fmla="*/ 28 h 42"/>
                  <a:gd name="T16" fmla="*/ 13 w 19"/>
                  <a:gd name="T17" fmla="*/ 20 h 42"/>
                  <a:gd name="T18" fmla="*/ 19 w 19"/>
                  <a:gd name="T19" fmla="*/ 13 h 42"/>
                  <a:gd name="T20" fmla="*/ 5 w 19"/>
                  <a:gd name="T21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9" h="42">
                    <a:moveTo>
                      <a:pt x="5" y="0"/>
                    </a:moveTo>
                    <a:cubicBezTo>
                      <a:pt x="1" y="2"/>
                      <a:pt x="0" y="6"/>
                      <a:pt x="0" y="10"/>
                    </a:cubicBezTo>
                    <a:cubicBezTo>
                      <a:pt x="0" y="17"/>
                      <a:pt x="4" y="19"/>
                      <a:pt x="4" y="25"/>
                    </a:cubicBezTo>
                    <a:cubicBezTo>
                      <a:pt x="4" y="30"/>
                      <a:pt x="4" y="29"/>
                      <a:pt x="4" y="32"/>
                    </a:cubicBezTo>
                    <a:cubicBezTo>
                      <a:pt x="4" y="35"/>
                      <a:pt x="6" y="42"/>
                      <a:pt x="11" y="42"/>
                    </a:cubicBezTo>
                    <a:cubicBezTo>
                      <a:pt x="9" y="38"/>
                      <a:pt x="8" y="36"/>
                      <a:pt x="5" y="33"/>
                    </a:cubicBezTo>
                    <a:cubicBezTo>
                      <a:pt x="5" y="29"/>
                      <a:pt x="5" y="29"/>
                      <a:pt x="5" y="29"/>
                    </a:cubicBezTo>
                    <a:cubicBezTo>
                      <a:pt x="10" y="29"/>
                      <a:pt x="15" y="29"/>
                      <a:pt x="18" y="28"/>
                    </a:cubicBezTo>
                    <a:cubicBezTo>
                      <a:pt x="17" y="24"/>
                      <a:pt x="13" y="23"/>
                      <a:pt x="13" y="20"/>
                    </a:cubicBezTo>
                    <a:cubicBezTo>
                      <a:pt x="13" y="17"/>
                      <a:pt x="19" y="17"/>
                      <a:pt x="19" y="13"/>
                    </a:cubicBezTo>
                    <a:cubicBezTo>
                      <a:pt x="10" y="11"/>
                      <a:pt x="6" y="7"/>
                      <a:pt x="5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303" name="Freeform 47"/>
              <p:cNvSpPr>
                <a:spLocks noEditPoints="1"/>
              </p:cNvSpPr>
              <p:nvPr/>
            </p:nvSpPr>
            <p:spPr bwMode="auto">
              <a:xfrm>
                <a:off x="8715" y="3218"/>
                <a:ext cx="139" cy="81"/>
              </a:xfrm>
              <a:custGeom>
                <a:avLst/>
                <a:gdLst>
                  <a:gd name="T0" fmla="*/ 14 w 59"/>
                  <a:gd name="T1" fmla="*/ 31 h 34"/>
                  <a:gd name="T2" fmla="*/ 15 w 59"/>
                  <a:gd name="T3" fmla="*/ 32 h 34"/>
                  <a:gd name="T4" fmla="*/ 15 w 59"/>
                  <a:gd name="T5" fmla="*/ 31 h 34"/>
                  <a:gd name="T6" fmla="*/ 14 w 59"/>
                  <a:gd name="T7" fmla="*/ 31 h 34"/>
                  <a:gd name="T8" fmla="*/ 54 w 59"/>
                  <a:gd name="T9" fmla="*/ 0 h 34"/>
                  <a:gd name="T10" fmla="*/ 42 w 59"/>
                  <a:gd name="T11" fmla="*/ 15 h 34"/>
                  <a:gd name="T12" fmla="*/ 22 w 59"/>
                  <a:gd name="T13" fmla="*/ 19 h 34"/>
                  <a:gd name="T14" fmla="*/ 16 w 59"/>
                  <a:gd name="T15" fmla="*/ 21 h 34"/>
                  <a:gd name="T16" fmla="*/ 16 w 59"/>
                  <a:gd name="T17" fmla="*/ 21 h 34"/>
                  <a:gd name="T18" fmla="*/ 0 w 59"/>
                  <a:gd name="T19" fmla="*/ 21 h 34"/>
                  <a:gd name="T20" fmla="*/ 13 w 59"/>
                  <a:gd name="T21" fmla="*/ 30 h 34"/>
                  <a:gd name="T22" fmla="*/ 14 w 59"/>
                  <a:gd name="T23" fmla="*/ 31 h 34"/>
                  <a:gd name="T24" fmla="*/ 14 w 59"/>
                  <a:gd name="T25" fmla="*/ 30 h 34"/>
                  <a:gd name="T26" fmla="*/ 15 w 59"/>
                  <a:gd name="T27" fmla="*/ 31 h 34"/>
                  <a:gd name="T28" fmla="*/ 22 w 59"/>
                  <a:gd name="T29" fmla="*/ 34 h 34"/>
                  <a:gd name="T30" fmla="*/ 48 w 59"/>
                  <a:gd name="T31" fmla="*/ 26 h 34"/>
                  <a:gd name="T32" fmla="*/ 59 w 59"/>
                  <a:gd name="T33" fmla="*/ 8 h 34"/>
                  <a:gd name="T34" fmla="*/ 54 w 59"/>
                  <a:gd name="T35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9" h="34">
                    <a:moveTo>
                      <a:pt x="14" y="31"/>
                    </a:moveTo>
                    <a:cubicBezTo>
                      <a:pt x="15" y="32"/>
                      <a:pt x="15" y="32"/>
                      <a:pt x="15" y="32"/>
                    </a:cubicBezTo>
                    <a:cubicBezTo>
                      <a:pt x="15" y="31"/>
                      <a:pt x="15" y="31"/>
                      <a:pt x="15" y="31"/>
                    </a:cubicBezTo>
                    <a:cubicBezTo>
                      <a:pt x="15" y="31"/>
                      <a:pt x="15" y="31"/>
                      <a:pt x="14" y="31"/>
                    </a:cubicBezTo>
                    <a:moveTo>
                      <a:pt x="54" y="0"/>
                    </a:moveTo>
                    <a:cubicBezTo>
                      <a:pt x="47" y="0"/>
                      <a:pt x="50" y="12"/>
                      <a:pt x="42" y="15"/>
                    </a:cubicBezTo>
                    <a:cubicBezTo>
                      <a:pt x="38" y="17"/>
                      <a:pt x="30" y="17"/>
                      <a:pt x="22" y="19"/>
                    </a:cubicBezTo>
                    <a:cubicBezTo>
                      <a:pt x="22" y="19"/>
                      <a:pt x="18" y="21"/>
                      <a:pt x="16" y="21"/>
                    </a:cubicBezTo>
                    <a:cubicBezTo>
                      <a:pt x="16" y="21"/>
                      <a:pt x="16" y="21"/>
                      <a:pt x="16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1" y="27"/>
                      <a:pt x="8" y="27"/>
                      <a:pt x="13" y="30"/>
                    </a:cubicBezTo>
                    <a:cubicBezTo>
                      <a:pt x="13" y="30"/>
                      <a:pt x="14" y="30"/>
                      <a:pt x="14" y="31"/>
                    </a:cubicBezTo>
                    <a:cubicBezTo>
                      <a:pt x="14" y="30"/>
                      <a:pt x="14" y="30"/>
                      <a:pt x="14" y="30"/>
                    </a:cubicBezTo>
                    <a:cubicBezTo>
                      <a:pt x="14" y="30"/>
                      <a:pt x="15" y="31"/>
                      <a:pt x="15" y="31"/>
                    </a:cubicBezTo>
                    <a:cubicBezTo>
                      <a:pt x="17" y="33"/>
                      <a:pt x="21" y="34"/>
                      <a:pt x="22" y="34"/>
                    </a:cubicBezTo>
                    <a:cubicBezTo>
                      <a:pt x="33" y="34"/>
                      <a:pt x="38" y="28"/>
                      <a:pt x="48" y="26"/>
                    </a:cubicBezTo>
                    <a:cubicBezTo>
                      <a:pt x="48" y="17"/>
                      <a:pt x="59" y="19"/>
                      <a:pt x="59" y="8"/>
                    </a:cubicBezTo>
                    <a:cubicBezTo>
                      <a:pt x="59" y="5"/>
                      <a:pt x="57" y="0"/>
                      <a:pt x="54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304" name="Freeform 48"/>
              <p:cNvSpPr>
                <a:spLocks/>
              </p:cNvSpPr>
              <p:nvPr/>
            </p:nvSpPr>
            <p:spPr bwMode="auto">
              <a:xfrm>
                <a:off x="8079" y="3079"/>
                <a:ext cx="721" cy="376"/>
              </a:xfrm>
              <a:custGeom>
                <a:avLst/>
                <a:gdLst>
                  <a:gd name="T0" fmla="*/ 7 w 305"/>
                  <a:gd name="T1" fmla="*/ 9 h 159"/>
                  <a:gd name="T2" fmla="*/ 16 w 305"/>
                  <a:gd name="T3" fmla="*/ 26 h 159"/>
                  <a:gd name="T4" fmla="*/ 27 w 305"/>
                  <a:gd name="T5" fmla="*/ 32 h 159"/>
                  <a:gd name="T6" fmla="*/ 46 w 305"/>
                  <a:gd name="T7" fmla="*/ 30 h 159"/>
                  <a:gd name="T8" fmla="*/ 28 w 305"/>
                  <a:gd name="T9" fmla="*/ 45 h 159"/>
                  <a:gd name="T10" fmla="*/ 36 w 305"/>
                  <a:gd name="T11" fmla="*/ 58 h 159"/>
                  <a:gd name="T12" fmla="*/ 44 w 305"/>
                  <a:gd name="T13" fmla="*/ 54 h 159"/>
                  <a:gd name="T14" fmla="*/ 64 w 305"/>
                  <a:gd name="T15" fmla="*/ 65 h 159"/>
                  <a:gd name="T16" fmla="*/ 114 w 305"/>
                  <a:gd name="T17" fmla="*/ 85 h 159"/>
                  <a:gd name="T18" fmla="*/ 108 w 305"/>
                  <a:gd name="T19" fmla="*/ 118 h 159"/>
                  <a:gd name="T20" fmla="*/ 128 w 305"/>
                  <a:gd name="T21" fmla="*/ 122 h 159"/>
                  <a:gd name="T22" fmla="*/ 167 w 305"/>
                  <a:gd name="T23" fmla="*/ 135 h 159"/>
                  <a:gd name="T24" fmla="*/ 189 w 305"/>
                  <a:gd name="T25" fmla="*/ 123 h 159"/>
                  <a:gd name="T26" fmla="*/ 246 w 305"/>
                  <a:gd name="T27" fmla="*/ 135 h 159"/>
                  <a:gd name="T28" fmla="*/ 272 w 305"/>
                  <a:gd name="T29" fmla="*/ 152 h 159"/>
                  <a:gd name="T30" fmla="*/ 295 w 305"/>
                  <a:gd name="T31" fmla="*/ 159 h 159"/>
                  <a:gd name="T32" fmla="*/ 305 w 305"/>
                  <a:gd name="T33" fmla="*/ 150 h 159"/>
                  <a:gd name="T34" fmla="*/ 290 w 305"/>
                  <a:gd name="T35" fmla="*/ 142 h 159"/>
                  <a:gd name="T36" fmla="*/ 287 w 305"/>
                  <a:gd name="T37" fmla="*/ 142 h 159"/>
                  <a:gd name="T38" fmla="*/ 283 w 305"/>
                  <a:gd name="T39" fmla="*/ 141 h 159"/>
                  <a:gd name="T40" fmla="*/ 267 w 305"/>
                  <a:gd name="T41" fmla="*/ 130 h 159"/>
                  <a:gd name="T42" fmla="*/ 249 w 305"/>
                  <a:gd name="T43" fmla="*/ 102 h 159"/>
                  <a:gd name="T44" fmla="*/ 251 w 305"/>
                  <a:gd name="T45" fmla="*/ 86 h 159"/>
                  <a:gd name="T46" fmla="*/ 248 w 305"/>
                  <a:gd name="T47" fmla="*/ 86 h 159"/>
                  <a:gd name="T48" fmla="*/ 214 w 305"/>
                  <a:gd name="T49" fmla="*/ 59 h 159"/>
                  <a:gd name="T50" fmla="*/ 191 w 305"/>
                  <a:gd name="T51" fmla="*/ 46 h 159"/>
                  <a:gd name="T52" fmla="*/ 155 w 305"/>
                  <a:gd name="T53" fmla="*/ 35 h 159"/>
                  <a:gd name="T54" fmla="*/ 152 w 305"/>
                  <a:gd name="T55" fmla="*/ 33 h 159"/>
                  <a:gd name="T56" fmla="*/ 144 w 305"/>
                  <a:gd name="T57" fmla="*/ 30 h 159"/>
                  <a:gd name="T58" fmla="*/ 116 w 305"/>
                  <a:gd name="T59" fmla="*/ 20 h 159"/>
                  <a:gd name="T60" fmla="*/ 93 w 305"/>
                  <a:gd name="T61" fmla="*/ 29 h 159"/>
                  <a:gd name="T62" fmla="*/ 71 w 305"/>
                  <a:gd name="T63" fmla="*/ 45 h 159"/>
                  <a:gd name="T64" fmla="*/ 52 w 305"/>
                  <a:gd name="T65" fmla="*/ 30 h 159"/>
                  <a:gd name="T66" fmla="*/ 27 w 305"/>
                  <a:gd name="T67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05" h="159">
                    <a:moveTo>
                      <a:pt x="27" y="0"/>
                    </a:moveTo>
                    <a:cubicBezTo>
                      <a:pt x="17" y="0"/>
                      <a:pt x="14" y="9"/>
                      <a:pt x="7" y="9"/>
                    </a:cubicBezTo>
                    <a:cubicBezTo>
                      <a:pt x="4" y="9"/>
                      <a:pt x="0" y="11"/>
                      <a:pt x="0" y="14"/>
                    </a:cubicBezTo>
                    <a:cubicBezTo>
                      <a:pt x="0" y="21"/>
                      <a:pt x="12" y="18"/>
                      <a:pt x="16" y="26"/>
                    </a:cubicBezTo>
                    <a:cubicBezTo>
                      <a:pt x="17" y="27"/>
                      <a:pt x="18" y="30"/>
                      <a:pt x="19" y="30"/>
                    </a:cubicBezTo>
                    <a:cubicBezTo>
                      <a:pt x="22" y="31"/>
                      <a:pt x="24" y="32"/>
                      <a:pt x="27" y="32"/>
                    </a:cubicBezTo>
                    <a:cubicBezTo>
                      <a:pt x="32" y="32"/>
                      <a:pt x="36" y="31"/>
                      <a:pt x="42" y="30"/>
                    </a:cubicBezTo>
                    <a:cubicBezTo>
                      <a:pt x="46" y="30"/>
                      <a:pt x="46" y="30"/>
                      <a:pt x="46" y="30"/>
                    </a:cubicBezTo>
                    <a:cubicBezTo>
                      <a:pt x="42" y="36"/>
                      <a:pt x="26" y="35"/>
                      <a:pt x="19" y="39"/>
                    </a:cubicBezTo>
                    <a:cubicBezTo>
                      <a:pt x="20" y="43"/>
                      <a:pt x="26" y="41"/>
                      <a:pt x="28" y="45"/>
                    </a:cubicBezTo>
                    <a:cubicBezTo>
                      <a:pt x="31" y="49"/>
                      <a:pt x="28" y="52"/>
                      <a:pt x="31" y="57"/>
                    </a:cubicBezTo>
                    <a:cubicBezTo>
                      <a:pt x="31" y="58"/>
                      <a:pt x="35" y="58"/>
                      <a:pt x="36" y="58"/>
                    </a:cubicBezTo>
                    <a:cubicBezTo>
                      <a:pt x="40" y="58"/>
                      <a:pt x="43" y="53"/>
                      <a:pt x="44" y="49"/>
                    </a:cubicBezTo>
                    <a:cubicBezTo>
                      <a:pt x="44" y="54"/>
                      <a:pt x="44" y="54"/>
                      <a:pt x="44" y="54"/>
                    </a:cubicBezTo>
                    <a:cubicBezTo>
                      <a:pt x="45" y="53"/>
                      <a:pt x="46" y="53"/>
                      <a:pt x="46" y="53"/>
                    </a:cubicBezTo>
                    <a:cubicBezTo>
                      <a:pt x="53" y="53"/>
                      <a:pt x="56" y="65"/>
                      <a:pt x="64" y="65"/>
                    </a:cubicBezTo>
                    <a:cubicBezTo>
                      <a:pt x="72" y="65"/>
                      <a:pt x="86" y="67"/>
                      <a:pt x="92" y="70"/>
                    </a:cubicBezTo>
                    <a:cubicBezTo>
                      <a:pt x="97" y="73"/>
                      <a:pt x="112" y="78"/>
                      <a:pt x="114" y="85"/>
                    </a:cubicBezTo>
                    <a:cubicBezTo>
                      <a:pt x="117" y="93"/>
                      <a:pt x="114" y="100"/>
                      <a:pt x="121" y="107"/>
                    </a:cubicBezTo>
                    <a:cubicBezTo>
                      <a:pt x="118" y="109"/>
                      <a:pt x="108" y="112"/>
                      <a:pt x="108" y="118"/>
                    </a:cubicBezTo>
                    <a:cubicBezTo>
                      <a:pt x="108" y="122"/>
                      <a:pt x="113" y="122"/>
                      <a:pt x="116" y="122"/>
                    </a:cubicBezTo>
                    <a:cubicBezTo>
                      <a:pt x="128" y="122"/>
                      <a:pt x="128" y="122"/>
                      <a:pt x="128" y="122"/>
                    </a:cubicBezTo>
                    <a:cubicBezTo>
                      <a:pt x="128" y="120"/>
                      <a:pt x="133" y="119"/>
                      <a:pt x="135" y="119"/>
                    </a:cubicBezTo>
                    <a:cubicBezTo>
                      <a:pt x="149" y="119"/>
                      <a:pt x="153" y="135"/>
                      <a:pt x="167" y="135"/>
                    </a:cubicBezTo>
                    <a:cubicBezTo>
                      <a:pt x="172" y="135"/>
                      <a:pt x="175" y="135"/>
                      <a:pt x="187" y="135"/>
                    </a:cubicBezTo>
                    <a:cubicBezTo>
                      <a:pt x="187" y="132"/>
                      <a:pt x="191" y="130"/>
                      <a:pt x="189" y="123"/>
                    </a:cubicBezTo>
                    <a:cubicBezTo>
                      <a:pt x="197" y="119"/>
                      <a:pt x="196" y="110"/>
                      <a:pt x="209" y="110"/>
                    </a:cubicBezTo>
                    <a:cubicBezTo>
                      <a:pt x="226" y="110"/>
                      <a:pt x="236" y="124"/>
                      <a:pt x="246" y="135"/>
                    </a:cubicBezTo>
                    <a:cubicBezTo>
                      <a:pt x="247" y="136"/>
                      <a:pt x="252" y="137"/>
                      <a:pt x="252" y="139"/>
                    </a:cubicBezTo>
                    <a:cubicBezTo>
                      <a:pt x="252" y="145"/>
                      <a:pt x="264" y="151"/>
                      <a:pt x="272" y="152"/>
                    </a:cubicBezTo>
                    <a:cubicBezTo>
                      <a:pt x="285" y="152"/>
                      <a:pt x="285" y="152"/>
                      <a:pt x="285" y="152"/>
                    </a:cubicBezTo>
                    <a:cubicBezTo>
                      <a:pt x="286" y="153"/>
                      <a:pt x="294" y="159"/>
                      <a:pt x="295" y="159"/>
                    </a:cubicBezTo>
                    <a:cubicBezTo>
                      <a:pt x="296" y="159"/>
                      <a:pt x="298" y="159"/>
                      <a:pt x="299" y="159"/>
                    </a:cubicBezTo>
                    <a:cubicBezTo>
                      <a:pt x="299" y="155"/>
                      <a:pt x="302" y="152"/>
                      <a:pt x="305" y="150"/>
                    </a:cubicBezTo>
                    <a:cubicBezTo>
                      <a:pt x="304" y="150"/>
                      <a:pt x="296" y="151"/>
                      <a:pt x="295" y="148"/>
                    </a:cubicBezTo>
                    <a:cubicBezTo>
                      <a:pt x="294" y="146"/>
                      <a:pt x="293" y="143"/>
                      <a:pt x="290" y="142"/>
                    </a:cubicBezTo>
                    <a:cubicBezTo>
                      <a:pt x="289" y="142"/>
                      <a:pt x="289" y="142"/>
                      <a:pt x="289" y="142"/>
                    </a:cubicBezTo>
                    <a:cubicBezTo>
                      <a:pt x="288" y="142"/>
                      <a:pt x="288" y="142"/>
                      <a:pt x="287" y="142"/>
                    </a:cubicBezTo>
                    <a:cubicBezTo>
                      <a:pt x="287" y="142"/>
                      <a:pt x="286" y="142"/>
                      <a:pt x="285" y="142"/>
                    </a:cubicBezTo>
                    <a:cubicBezTo>
                      <a:pt x="285" y="142"/>
                      <a:pt x="284" y="142"/>
                      <a:pt x="283" y="141"/>
                    </a:cubicBezTo>
                    <a:cubicBezTo>
                      <a:pt x="282" y="139"/>
                      <a:pt x="281" y="135"/>
                      <a:pt x="279" y="135"/>
                    </a:cubicBezTo>
                    <a:cubicBezTo>
                      <a:pt x="275" y="135"/>
                      <a:pt x="269" y="132"/>
                      <a:pt x="267" y="130"/>
                    </a:cubicBezTo>
                    <a:cubicBezTo>
                      <a:pt x="263" y="123"/>
                      <a:pt x="264" y="120"/>
                      <a:pt x="259" y="114"/>
                    </a:cubicBezTo>
                    <a:cubicBezTo>
                      <a:pt x="258" y="113"/>
                      <a:pt x="249" y="104"/>
                      <a:pt x="249" y="102"/>
                    </a:cubicBezTo>
                    <a:cubicBezTo>
                      <a:pt x="249" y="97"/>
                      <a:pt x="259" y="99"/>
                      <a:pt x="259" y="93"/>
                    </a:cubicBezTo>
                    <a:cubicBezTo>
                      <a:pt x="259" y="86"/>
                      <a:pt x="255" y="86"/>
                      <a:pt x="251" y="86"/>
                    </a:cubicBezTo>
                    <a:cubicBezTo>
                      <a:pt x="250" y="86"/>
                      <a:pt x="250" y="86"/>
                      <a:pt x="249" y="86"/>
                    </a:cubicBezTo>
                    <a:cubicBezTo>
                      <a:pt x="249" y="86"/>
                      <a:pt x="248" y="86"/>
                      <a:pt x="248" y="86"/>
                    </a:cubicBezTo>
                    <a:cubicBezTo>
                      <a:pt x="246" y="86"/>
                      <a:pt x="244" y="85"/>
                      <a:pt x="243" y="85"/>
                    </a:cubicBezTo>
                    <a:cubicBezTo>
                      <a:pt x="230" y="78"/>
                      <a:pt x="231" y="64"/>
                      <a:pt x="214" y="59"/>
                    </a:cubicBezTo>
                    <a:cubicBezTo>
                      <a:pt x="211" y="58"/>
                      <a:pt x="207" y="58"/>
                      <a:pt x="207" y="54"/>
                    </a:cubicBezTo>
                    <a:cubicBezTo>
                      <a:pt x="200" y="54"/>
                      <a:pt x="197" y="46"/>
                      <a:pt x="191" y="46"/>
                    </a:cubicBezTo>
                    <a:cubicBezTo>
                      <a:pt x="179" y="46"/>
                      <a:pt x="163" y="41"/>
                      <a:pt x="155" y="35"/>
                    </a:cubicBezTo>
                    <a:cubicBezTo>
                      <a:pt x="155" y="35"/>
                      <a:pt x="155" y="35"/>
                      <a:pt x="155" y="35"/>
                    </a:cubicBezTo>
                    <a:cubicBezTo>
                      <a:pt x="155" y="35"/>
                      <a:pt x="154" y="34"/>
                      <a:pt x="154" y="34"/>
                    </a:cubicBezTo>
                    <a:cubicBezTo>
                      <a:pt x="153" y="34"/>
                      <a:pt x="153" y="33"/>
                      <a:pt x="152" y="33"/>
                    </a:cubicBezTo>
                    <a:cubicBezTo>
                      <a:pt x="154" y="34"/>
                      <a:pt x="154" y="34"/>
                      <a:pt x="154" y="34"/>
                    </a:cubicBezTo>
                    <a:cubicBezTo>
                      <a:pt x="151" y="34"/>
                      <a:pt x="147" y="32"/>
                      <a:pt x="144" y="30"/>
                    </a:cubicBezTo>
                    <a:cubicBezTo>
                      <a:pt x="130" y="30"/>
                      <a:pt x="130" y="30"/>
                      <a:pt x="130" y="30"/>
                    </a:cubicBezTo>
                    <a:cubicBezTo>
                      <a:pt x="127" y="28"/>
                      <a:pt x="123" y="22"/>
                      <a:pt x="116" y="20"/>
                    </a:cubicBezTo>
                    <a:cubicBezTo>
                      <a:pt x="115" y="19"/>
                      <a:pt x="111" y="20"/>
                      <a:pt x="110" y="17"/>
                    </a:cubicBezTo>
                    <a:cubicBezTo>
                      <a:pt x="104" y="18"/>
                      <a:pt x="97" y="28"/>
                      <a:pt x="93" y="29"/>
                    </a:cubicBezTo>
                    <a:cubicBezTo>
                      <a:pt x="85" y="31"/>
                      <a:pt x="84" y="32"/>
                      <a:pt x="80" y="36"/>
                    </a:cubicBezTo>
                    <a:cubicBezTo>
                      <a:pt x="79" y="37"/>
                      <a:pt x="74" y="45"/>
                      <a:pt x="71" y="45"/>
                    </a:cubicBezTo>
                    <a:cubicBezTo>
                      <a:pt x="67" y="45"/>
                      <a:pt x="60" y="37"/>
                      <a:pt x="60" y="35"/>
                    </a:cubicBezTo>
                    <a:cubicBezTo>
                      <a:pt x="55" y="35"/>
                      <a:pt x="52" y="32"/>
                      <a:pt x="52" y="30"/>
                    </a:cubicBezTo>
                    <a:cubicBezTo>
                      <a:pt x="52" y="26"/>
                      <a:pt x="52" y="18"/>
                      <a:pt x="52" y="11"/>
                    </a:cubicBezTo>
                    <a:cubicBezTo>
                      <a:pt x="43" y="9"/>
                      <a:pt x="36" y="0"/>
                      <a:pt x="2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305" name="Freeform 49"/>
              <p:cNvSpPr>
                <a:spLocks/>
              </p:cNvSpPr>
              <p:nvPr/>
            </p:nvSpPr>
            <p:spPr bwMode="auto">
              <a:xfrm>
                <a:off x="8812" y="3162"/>
                <a:ext cx="73" cy="71"/>
              </a:xfrm>
              <a:custGeom>
                <a:avLst/>
                <a:gdLst>
                  <a:gd name="T0" fmla="*/ 0 w 31"/>
                  <a:gd name="T1" fmla="*/ 0 h 30"/>
                  <a:gd name="T2" fmla="*/ 10 w 31"/>
                  <a:gd name="T3" fmla="*/ 6 h 30"/>
                  <a:gd name="T4" fmla="*/ 22 w 31"/>
                  <a:gd name="T5" fmla="*/ 20 h 30"/>
                  <a:gd name="T6" fmla="*/ 28 w 31"/>
                  <a:gd name="T7" fmla="*/ 30 h 30"/>
                  <a:gd name="T8" fmla="*/ 29 w 31"/>
                  <a:gd name="T9" fmla="*/ 30 h 30"/>
                  <a:gd name="T10" fmla="*/ 31 w 31"/>
                  <a:gd name="T11" fmla="*/ 30 h 30"/>
                  <a:gd name="T12" fmla="*/ 31 w 31"/>
                  <a:gd name="T13" fmla="*/ 26 h 30"/>
                  <a:gd name="T14" fmla="*/ 21 w 31"/>
                  <a:gd name="T15" fmla="*/ 15 h 30"/>
                  <a:gd name="T16" fmla="*/ 0 w 31"/>
                  <a:gd name="T1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1" h="30">
                    <a:moveTo>
                      <a:pt x="0" y="0"/>
                    </a:moveTo>
                    <a:cubicBezTo>
                      <a:pt x="2" y="4"/>
                      <a:pt x="6" y="4"/>
                      <a:pt x="10" y="6"/>
                    </a:cubicBezTo>
                    <a:cubicBezTo>
                      <a:pt x="17" y="11"/>
                      <a:pt x="16" y="17"/>
                      <a:pt x="22" y="20"/>
                    </a:cubicBezTo>
                    <a:cubicBezTo>
                      <a:pt x="21" y="25"/>
                      <a:pt x="21" y="29"/>
                      <a:pt x="28" y="30"/>
                    </a:cubicBezTo>
                    <a:cubicBezTo>
                      <a:pt x="28" y="30"/>
                      <a:pt x="28" y="30"/>
                      <a:pt x="29" y="30"/>
                    </a:cubicBezTo>
                    <a:cubicBezTo>
                      <a:pt x="29" y="30"/>
                      <a:pt x="30" y="30"/>
                      <a:pt x="31" y="30"/>
                    </a:cubicBezTo>
                    <a:cubicBezTo>
                      <a:pt x="30" y="29"/>
                      <a:pt x="31" y="27"/>
                      <a:pt x="31" y="26"/>
                    </a:cubicBezTo>
                    <a:cubicBezTo>
                      <a:pt x="31" y="19"/>
                      <a:pt x="25" y="20"/>
                      <a:pt x="21" y="15"/>
                    </a:cubicBezTo>
                    <a:cubicBezTo>
                      <a:pt x="15" y="10"/>
                      <a:pt x="10" y="3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306" name="Freeform 50"/>
              <p:cNvSpPr>
                <a:spLocks/>
              </p:cNvSpPr>
              <p:nvPr/>
            </p:nvSpPr>
            <p:spPr bwMode="auto">
              <a:xfrm>
                <a:off x="8940" y="3263"/>
                <a:ext cx="35" cy="48"/>
              </a:xfrm>
              <a:custGeom>
                <a:avLst/>
                <a:gdLst>
                  <a:gd name="T0" fmla="*/ 1 w 15"/>
                  <a:gd name="T1" fmla="*/ 0 h 20"/>
                  <a:gd name="T2" fmla="*/ 9 w 15"/>
                  <a:gd name="T3" fmla="*/ 12 h 20"/>
                  <a:gd name="T4" fmla="*/ 9 w 15"/>
                  <a:gd name="T5" fmla="*/ 16 h 20"/>
                  <a:gd name="T6" fmla="*/ 12 w 15"/>
                  <a:gd name="T7" fmla="*/ 20 h 20"/>
                  <a:gd name="T8" fmla="*/ 15 w 15"/>
                  <a:gd name="T9" fmla="*/ 16 h 20"/>
                  <a:gd name="T10" fmla="*/ 1 w 15"/>
                  <a:gd name="T11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" h="20">
                    <a:moveTo>
                      <a:pt x="1" y="0"/>
                    </a:moveTo>
                    <a:cubicBezTo>
                      <a:pt x="0" y="6"/>
                      <a:pt x="2" y="11"/>
                      <a:pt x="9" y="12"/>
                    </a:cubicBezTo>
                    <a:cubicBezTo>
                      <a:pt x="9" y="14"/>
                      <a:pt x="9" y="15"/>
                      <a:pt x="9" y="16"/>
                    </a:cubicBezTo>
                    <a:cubicBezTo>
                      <a:pt x="9" y="18"/>
                      <a:pt x="10" y="20"/>
                      <a:pt x="12" y="20"/>
                    </a:cubicBezTo>
                    <a:cubicBezTo>
                      <a:pt x="13" y="20"/>
                      <a:pt x="15" y="17"/>
                      <a:pt x="15" y="16"/>
                    </a:cubicBezTo>
                    <a:cubicBezTo>
                      <a:pt x="15" y="14"/>
                      <a:pt x="4" y="3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307" name="Freeform 51"/>
              <p:cNvSpPr>
                <a:spLocks/>
              </p:cNvSpPr>
              <p:nvPr/>
            </p:nvSpPr>
            <p:spPr bwMode="auto">
              <a:xfrm>
                <a:off x="9183" y="3431"/>
                <a:ext cx="19" cy="26"/>
              </a:xfrm>
              <a:custGeom>
                <a:avLst/>
                <a:gdLst>
                  <a:gd name="T0" fmla="*/ 0 w 8"/>
                  <a:gd name="T1" fmla="*/ 0 h 11"/>
                  <a:gd name="T2" fmla="*/ 8 w 8"/>
                  <a:gd name="T3" fmla="*/ 11 h 11"/>
                  <a:gd name="T4" fmla="*/ 8 w 8"/>
                  <a:gd name="T5" fmla="*/ 8 h 11"/>
                  <a:gd name="T6" fmla="*/ 0 w 8"/>
                  <a:gd name="T7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11">
                    <a:moveTo>
                      <a:pt x="0" y="0"/>
                    </a:moveTo>
                    <a:cubicBezTo>
                      <a:pt x="0" y="3"/>
                      <a:pt x="3" y="11"/>
                      <a:pt x="8" y="11"/>
                    </a:cubicBezTo>
                    <a:cubicBezTo>
                      <a:pt x="8" y="10"/>
                      <a:pt x="8" y="9"/>
                      <a:pt x="8" y="8"/>
                    </a:cubicBezTo>
                    <a:cubicBezTo>
                      <a:pt x="8" y="4"/>
                      <a:pt x="4" y="3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308" name="Freeform 52"/>
              <p:cNvSpPr>
                <a:spLocks/>
              </p:cNvSpPr>
              <p:nvPr/>
            </p:nvSpPr>
            <p:spPr bwMode="auto">
              <a:xfrm>
                <a:off x="9129" y="3412"/>
                <a:ext cx="40" cy="19"/>
              </a:xfrm>
              <a:custGeom>
                <a:avLst/>
                <a:gdLst>
                  <a:gd name="T0" fmla="*/ 0 w 17"/>
                  <a:gd name="T1" fmla="*/ 0 h 8"/>
                  <a:gd name="T2" fmla="*/ 15 w 17"/>
                  <a:gd name="T3" fmla="*/ 8 h 8"/>
                  <a:gd name="T4" fmla="*/ 17 w 17"/>
                  <a:gd name="T5" fmla="*/ 7 h 8"/>
                  <a:gd name="T6" fmla="*/ 0 w 17"/>
                  <a:gd name="T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" h="8">
                    <a:moveTo>
                      <a:pt x="0" y="0"/>
                    </a:moveTo>
                    <a:cubicBezTo>
                      <a:pt x="0" y="6"/>
                      <a:pt x="8" y="8"/>
                      <a:pt x="15" y="8"/>
                    </a:cubicBezTo>
                    <a:cubicBezTo>
                      <a:pt x="15" y="8"/>
                      <a:pt x="17" y="7"/>
                      <a:pt x="17" y="7"/>
                    </a:cubicBezTo>
                    <a:cubicBezTo>
                      <a:pt x="14" y="2"/>
                      <a:pt x="8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309" name="Freeform 53"/>
              <p:cNvSpPr>
                <a:spLocks/>
              </p:cNvSpPr>
              <p:nvPr/>
            </p:nvSpPr>
            <p:spPr bwMode="auto">
              <a:xfrm>
                <a:off x="9133" y="3363"/>
                <a:ext cx="38" cy="40"/>
              </a:xfrm>
              <a:custGeom>
                <a:avLst/>
                <a:gdLst>
                  <a:gd name="T0" fmla="*/ 0 w 16"/>
                  <a:gd name="T1" fmla="*/ 0 h 17"/>
                  <a:gd name="T2" fmla="*/ 16 w 16"/>
                  <a:gd name="T3" fmla="*/ 17 h 17"/>
                  <a:gd name="T4" fmla="*/ 0 w 16"/>
                  <a:gd name="T5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" h="17">
                    <a:moveTo>
                      <a:pt x="0" y="0"/>
                    </a:moveTo>
                    <a:cubicBezTo>
                      <a:pt x="1" y="4"/>
                      <a:pt x="10" y="17"/>
                      <a:pt x="16" y="17"/>
                    </a:cubicBezTo>
                    <a:cubicBezTo>
                      <a:pt x="13" y="9"/>
                      <a:pt x="8" y="4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310" name="Freeform 54"/>
              <p:cNvSpPr>
                <a:spLocks/>
              </p:cNvSpPr>
              <p:nvPr/>
            </p:nvSpPr>
            <p:spPr bwMode="auto">
              <a:xfrm>
                <a:off x="9058" y="3332"/>
                <a:ext cx="49" cy="28"/>
              </a:xfrm>
              <a:custGeom>
                <a:avLst/>
                <a:gdLst>
                  <a:gd name="T0" fmla="*/ 2 w 21"/>
                  <a:gd name="T1" fmla="*/ 0 h 12"/>
                  <a:gd name="T2" fmla="*/ 1 w 21"/>
                  <a:gd name="T3" fmla="*/ 2 h 12"/>
                  <a:gd name="T4" fmla="*/ 0 w 21"/>
                  <a:gd name="T5" fmla="*/ 2 h 12"/>
                  <a:gd name="T6" fmla="*/ 17 w 21"/>
                  <a:gd name="T7" fmla="*/ 12 h 12"/>
                  <a:gd name="T8" fmla="*/ 21 w 21"/>
                  <a:gd name="T9" fmla="*/ 11 h 12"/>
                  <a:gd name="T10" fmla="*/ 2 w 21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" h="12">
                    <a:moveTo>
                      <a:pt x="2" y="0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8"/>
                      <a:pt x="12" y="12"/>
                      <a:pt x="17" y="12"/>
                    </a:cubicBezTo>
                    <a:cubicBezTo>
                      <a:pt x="18" y="12"/>
                      <a:pt x="20" y="12"/>
                      <a:pt x="21" y="11"/>
                    </a:cubicBezTo>
                    <a:cubicBezTo>
                      <a:pt x="18" y="6"/>
                      <a:pt x="7" y="3"/>
                      <a:pt x="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311" name="Freeform 55"/>
              <p:cNvSpPr>
                <a:spLocks noEditPoints="1"/>
              </p:cNvSpPr>
              <p:nvPr/>
            </p:nvSpPr>
            <p:spPr bwMode="auto">
              <a:xfrm>
                <a:off x="9001" y="3301"/>
                <a:ext cx="31" cy="19"/>
              </a:xfrm>
              <a:custGeom>
                <a:avLst/>
                <a:gdLst>
                  <a:gd name="T0" fmla="*/ 3 w 13"/>
                  <a:gd name="T1" fmla="*/ 2 h 8"/>
                  <a:gd name="T2" fmla="*/ 0 w 13"/>
                  <a:gd name="T3" fmla="*/ 2 h 8"/>
                  <a:gd name="T4" fmla="*/ 8 w 13"/>
                  <a:gd name="T5" fmla="*/ 8 h 8"/>
                  <a:gd name="T6" fmla="*/ 13 w 13"/>
                  <a:gd name="T7" fmla="*/ 8 h 8"/>
                  <a:gd name="T8" fmla="*/ 3 w 13"/>
                  <a:gd name="T9" fmla="*/ 2 h 8"/>
                  <a:gd name="T10" fmla="*/ 0 w 13"/>
                  <a:gd name="T11" fmla="*/ 0 h 8"/>
                  <a:gd name="T12" fmla="*/ 3 w 13"/>
                  <a:gd name="T13" fmla="*/ 2 h 8"/>
                  <a:gd name="T14" fmla="*/ 3 w 13"/>
                  <a:gd name="T15" fmla="*/ 2 h 8"/>
                  <a:gd name="T16" fmla="*/ 0 w 13"/>
                  <a:gd name="T1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" h="8">
                    <a:moveTo>
                      <a:pt x="3" y="2"/>
                    </a:moveTo>
                    <a:cubicBezTo>
                      <a:pt x="3" y="2"/>
                      <a:pt x="1" y="2"/>
                      <a:pt x="0" y="2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0" y="4"/>
                      <a:pt x="7" y="4"/>
                      <a:pt x="3" y="2"/>
                    </a:cubicBezTo>
                    <a:moveTo>
                      <a:pt x="0" y="0"/>
                    </a:moveTo>
                    <a:cubicBezTo>
                      <a:pt x="1" y="1"/>
                      <a:pt x="2" y="1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312" name="Freeform 56"/>
              <p:cNvSpPr>
                <a:spLocks/>
              </p:cNvSpPr>
              <p:nvPr/>
            </p:nvSpPr>
            <p:spPr bwMode="auto">
              <a:xfrm>
                <a:off x="8573" y="4607"/>
                <a:ext cx="137" cy="130"/>
              </a:xfrm>
              <a:custGeom>
                <a:avLst/>
                <a:gdLst>
                  <a:gd name="T0" fmla="*/ 52 w 58"/>
                  <a:gd name="T1" fmla="*/ 0 h 55"/>
                  <a:gd name="T2" fmla="*/ 29 w 58"/>
                  <a:gd name="T3" fmla="*/ 5 h 55"/>
                  <a:gd name="T4" fmla="*/ 7 w 58"/>
                  <a:gd name="T5" fmla="*/ 2 h 55"/>
                  <a:gd name="T6" fmla="*/ 0 w 58"/>
                  <a:gd name="T7" fmla="*/ 5 h 55"/>
                  <a:gd name="T8" fmla="*/ 33 w 58"/>
                  <a:gd name="T9" fmla="*/ 55 h 55"/>
                  <a:gd name="T10" fmla="*/ 58 w 58"/>
                  <a:gd name="T11" fmla="*/ 16 h 55"/>
                  <a:gd name="T12" fmla="*/ 52 w 58"/>
                  <a:gd name="T13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8" h="55">
                    <a:moveTo>
                      <a:pt x="52" y="0"/>
                    </a:moveTo>
                    <a:cubicBezTo>
                      <a:pt x="45" y="2"/>
                      <a:pt x="36" y="5"/>
                      <a:pt x="29" y="5"/>
                    </a:cubicBezTo>
                    <a:cubicBezTo>
                      <a:pt x="29" y="5"/>
                      <a:pt x="16" y="2"/>
                      <a:pt x="7" y="2"/>
                    </a:cubicBezTo>
                    <a:cubicBezTo>
                      <a:pt x="3" y="2"/>
                      <a:pt x="0" y="2"/>
                      <a:pt x="0" y="5"/>
                    </a:cubicBezTo>
                    <a:cubicBezTo>
                      <a:pt x="0" y="16"/>
                      <a:pt x="17" y="55"/>
                      <a:pt x="33" y="55"/>
                    </a:cubicBezTo>
                    <a:cubicBezTo>
                      <a:pt x="44" y="55"/>
                      <a:pt x="58" y="27"/>
                      <a:pt x="58" y="16"/>
                    </a:cubicBezTo>
                    <a:cubicBezTo>
                      <a:pt x="58" y="9"/>
                      <a:pt x="54" y="6"/>
                      <a:pt x="5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313" name="Freeform 57"/>
              <p:cNvSpPr>
                <a:spLocks/>
              </p:cNvSpPr>
              <p:nvPr/>
            </p:nvSpPr>
            <p:spPr bwMode="auto">
              <a:xfrm>
                <a:off x="8691" y="4574"/>
                <a:ext cx="17" cy="21"/>
              </a:xfrm>
              <a:custGeom>
                <a:avLst/>
                <a:gdLst>
                  <a:gd name="T0" fmla="*/ 7 w 7"/>
                  <a:gd name="T1" fmla="*/ 0 h 9"/>
                  <a:gd name="T2" fmla="*/ 4 w 7"/>
                  <a:gd name="T3" fmla="*/ 0 h 9"/>
                  <a:gd name="T4" fmla="*/ 0 w 7"/>
                  <a:gd name="T5" fmla="*/ 0 h 9"/>
                  <a:gd name="T6" fmla="*/ 5 w 7"/>
                  <a:gd name="T7" fmla="*/ 9 h 9"/>
                  <a:gd name="T8" fmla="*/ 7 w 7"/>
                  <a:gd name="T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9">
                    <a:moveTo>
                      <a:pt x="7" y="0"/>
                    </a:moveTo>
                    <a:cubicBezTo>
                      <a:pt x="6" y="0"/>
                      <a:pt x="5" y="0"/>
                      <a:pt x="4" y="0"/>
                    </a:cubicBezTo>
                    <a:cubicBezTo>
                      <a:pt x="3" y="0"/>
                      <a:pt x="1" y="0"/>
                      <a:pt x="0" y="0"/>
                    </a:cubicBezTo>
                    <a:cubicBezTo>
                      <a:pt x="0" y="4"/>
                      <a:pt x="1" y="7"/>
                      <a:pt x="5" y="9"/>
                    </a:cubicBezTo>
                    <a:cubicBezTo>
                      <a:pt x="6" y="6"/>
                      <a:pt x="7" y="5"/>
                      <a:pt x="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314" name="Freeform 58"/>
              <p:cNvSpPr>
                <a:spLocks/>
              </p:cNvSpPr>
              <p:nvPr/>
            </p:nvSpPr>
            <p:spPr bwMode="auto">
              <a:xfrm>
                <a:off x="8285" y="4403"/>
                <a:ext cx="45" cy="15"/>
              </a:xfrm>
              <a:custGeom>
                <a:avLst/>
                <a:gdLst>
                  <a:gd name="T0" fmla="*/ 10 w 19"/>
                  <a:gd name="T1" fmla="*/ 0 h 6"/>
                  <a:gd name="T2" fmla="*/ 0 w 19"/>
                  <a:gd name="T3" fmla="*/ 3 h 6"/>
                  <a:gd name="T4" fmla="*/ 9 w 19"/>
                  <a:gd name="T5" fmla="*/ 6 h 6"/>
                  <a:gd name="T6" fmla="*/ 19 w 19"/>
                  <a:gd name="T7" fmla="*/ 3 h 6"/>
                  <a:gd name="T8" fmla="*/ 10 w 19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6">
                    <a:moveTo>
                      <a:pt x="10" y="0"/>
                    </a:moveTo>
                    <a:cubicBezTo>
                      <a:pt x="8" y="0"/>
                      <a:pt x="5" y="1"/>
                      <a:pt x="0" y="3"/>
                    </a:cubicBezTo>
                    <a:cubicBezTo>
                      <a:pt x="3" y="5"/>
                      <a:pt x="6" y="6"/>
                      <a:pt x="9" y="6"/>
                    </a:cubicBezTo>
                    <a:cubicBezTo>
                      <a:pt x="12" y="6"/>
                      <a:pt x="16" y="5"/>
                      <a:pt x="19" y="3"/>
                    </a:cubicBezTo>
                    <a:cubicBezTo>
                      <a:pt x="15" y="1"/>
                      <a:pt x="13" y="0"/>
                      <a:pt x="1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315" name="Freeform 59"/>
              <p:cNvSpPr>
                <a:spLocks/>
              </p:cNvSpPr>
              <p:nvPr/>
            </p:nvSpPr>
            <p:spPr bwMode="auto">
              <a:xfrm>
                <a:off x="8053" y="3476"/>
                <a:ext cx="50" cy="19"/>
              </a:xfrm>
              <a:custGeom>
                <a:avLst/>
                <a:gdLst>
                  <a:gd name="T0" fmla="*/ 17 w 21"/>
                  <a:gd name="T1" fmla="*/ 0 h 8"/>
                  <a:gd name="T2" fmla="*/ 0 w 21"/>
                  <a:gd name="T3" fmla="*/ 3 h 8"/>
                  <a:gd name="T4" fmla="*/ 16 w 21"/>
                  <a:gd name="T5" fmla="*/ 8 h 8"/>
                  <a:gd name="T6" fmla="*/ 21 w 21"/>
                  <a:gd name="T7" fmla="*/ 8 h 8"/>
                  <a:gd name="T8" fmla="*/ 21 w 21"/>
                  <a:gd name="T9" fmla="*/ 0 h 8"/>
                  <a:gd name="T10" fmla="*/ 17 w 21"/>
                  <a:gd name="T1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" h="8">
                    <a:moveTo>
                      <a:pt x="17" y="0"/>
                    </a:moveTo>
                    <a:cubicBezTo>
                      <a:pt x="12" y="0"/>
                      <a:pt x="8" y="1"/>
                      <a:pt x="0" y="3"/>
                    </a:cubicBezTo>
                    <a:cubicBezTo>
                      <a:pt x="2" y="5"/>
                      <a:pt x="9" y="8"/>
                      <a:pt x="16" y="8"/>
                    </a:cubicBezTo>
                    <a:cubicBezTo>
                      <a:pt x="17" y="8"/>
                      <a:pt x="19" y="8"/>
                      <a:pt x="21" y="8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19" y="0"/>
                      <a:pt x="18" y="0"/>
                      <a:pt x="1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316" name="Freeform 60"/>
              <p:cNvSpPr>
                <a:spLocks/>
              </p:cNvSpPr>
              <p:nvPr/>
            </p:nvSpPr>
            <p:spPr bwMode="auto">
              <a:xfrm>
                <a:off x="7455" y="3457"/>
                <a:ext cx="1437" cy="1086"/>
              </a:xfrm>
              <a:custGeom>
                <a:avLst/>
                <a:gdLst>
                  <a:gd name="T0" fmla="*/ 431 w 608"/>
                  <a:gd name="T1" fmla="*/ 18 h 459"/>
                  <a:gd name="T2" fmla="*/ 408 w 608"/>
                  <a:gd name="T3" fmla="*/ 108 h 459"/>
                  <a:gd name="T4" fmla="*/ 353 w 608"/>
                  <a:gd name="T5" fmla="*/ 81 h 459"/>
                  <a:gd name="T6" fmla="*/ 337 w 608"/>
                  <a:gd name="T7" fmla="*/ 65 h 459"/>
                  <a:gd name="T8" fmla="*/ 356 w 608"/>
                  <a:gd name="T9" fmla="*/ 28 h 459"/>
                  <a:gd name="T10" fmla="*/ 330 w 608"/>
                  <a:gd name="T11" fmla="*/ 23 h 459"/>
                  <a:gd name="T12" fmla="*/ 292 w 608"/>
                  <a:gd name="T13" fmla="*/ 20 h 459"/>
                  <a:gd name="T14" fmla="*/ 253 w 608"/>
                  <a:gd name="T15" fmla="*/ 36 h 459"/>
                  <a:gd name="T16" fmla="*/ 243 w 608"/>
                  <a:gd name="T17" fmla="*/ 68 h 459"/>
                  <a:gd name="T18" fmla="*/ 224 w 608"/>
                  <a:gd name="T19" fmla="*/ 69 h 459"/>
                  <a:gd name="T20" fmla="*/ 180 w 608"/>
                  <a:gd name="T21" fmla="*/ 60 h 459"/>
                  <a:gd name="T22" fmla="*/ 157 w 608"/>
                  <a:gd name="T23" fmla="*/ 85 h 459"/>
                  <a:gd name="T24" fmla="*/ 143 w 608"/>
                  <a:gd name="T25" fmla="*/ 92 h 459"/>
                  <a:gd name="T26" fmla="*/ 137 w 608"/>
                  <a:gd name="T27" fmla="*/ 114 h 459"/>
                  <a:gd name="T28" fmla="*/ 39 w 608"/>
                  <a:gd name="T29" fmla="*/ 159 h 459"/>
                  <a:gd name="T30" fmla="*/ 10 w 608"/>
                  <a:gd name="T31" fmla="*/ 173 h 459"/>
                  <a:gd name="T32" fmla="*/ 5 w 608"/>
                  <a:gd name="T33" fmla="*/ 210 h 459"/>
                  <a:gd name="T34" fmla="*/ 11 w 608"/>
                  <a:gd name="T35" fmla="*/ 245 h 459"/>
                  <a:gd name="T36" fmla="*/ 3 w 608"/>
                  <a:gd name="T37" fmla="*/ 245 h 459"/>
                  <a:gd name="T38" fmla="*/ 28 w 608"/>
                  <a:gd name="T39" fmla="*/ 314 h 459"/>
                  <a:gd name="T40" fmla="*/ 27 w 608"/>
                  <a:gd name="T41" fmla="*/ 371 h 459"/>
                  <a:gd name="T42" fmla="*/ 111 w 608"/>
                  <a:gd name="T43" fmla="*/ 372 h 459"/>
                  <a:gd name="T44" fmla="*/ 126 w 608"/>
                  <a:gd name="T45" fmla="*/ 372 h 459"/>
                  <a:gd name="T46" fmla="*/ 222 w 608"/>
                  <a:gd name="T47" fmla="*/ 342 h 459"/>
                  <a:gd name="T48" fmla="*/ 313 w 608"/>
                  <a:gd name="T49" fmla="*/ 346 h 459"/>
                  <a:gd name="T50" fmla="*/ 337 w 608"/>
                  <a:gd name="T51" fmla="*/ 387 h 459"/>
                  <a:gd name="T52" fmla="*/ 356 w 608"/>
                  <a:gd name="T53" fmla="*/ 388 h 459"/>
                  <a:gd name="T54" fmla="*/ 374 w 608"/>
                  <a:gd name="T55" fmla="*/ 382 h 459"/>
                  <a:gd name="T56" fmla="*/ 380 w 608"/>
                  <a:gd name="T57" fmla="*/ 387 h 459"/>
                  <a:gd name="T58" fmla="*/ 383 w 608"/>
                  <a:gd name="T59" fmla="*/ 399 h 459"/>
                  <a:gd name="T60" fmla="*/ 394 w 608"/>
                  <a:gd name="T61" fmla="*/ 398 h 459"/>
                  <a:gd name="T62" fmla="*/ 456 w 608"/>
                  <a:gd name="T63" fmla="*/ 454 h 459"/>
                  <a:gd name="T64" fmla="*/ 503 w 608"/>
                  <a:gd name="T65" fmla="*/ 459 h 459"/>
                  <a:gd name="T66" fmla="*/ 557 w 608"/>
                  <a:gd name="T67" fmla="*/ 421 h 459"/>
                  <a:gd name="T68" fmla="*/ 596 w 608"/>
                  <a:gd name="T69" fmla="*/ 337 h 459"/>
                  <a:gd name="T70" fmla="*/ 600 w 608"/>
                  <a:gd name="T71" fmla="*/ 311 h 459"/>
                  <a:gd name="T72" fmla="*/ 594 w 608"/>
                  <a:gd name="T73" fmla="*/ 223 h 459"/>
                  <a:gd name="T74" fmla="*/ 565 w 608"/>
                  <a:gd name="T75" fmla="*/ 181 h 459"/>
                  <a:gd name="T76" fmla="*/ 538 w 608"/>
                  <a:gd name="T77" fmla="*/ 151 h 459"/>
                  <a:gd name="T78" fmla="*/ 489 w 608"/>
                  <a:gd name="T79" fmla="*/ 90 h 459"/>
                  <a:gd name="T80" fmla="*/ 462 w 608"/>
                  <a:gd name="T81" fmla="*/ 55 h 459"/>
                  <a:gd name="T82" fmla="*/ 445 w 608"/>
                  <a:gd name="T83" fmla="*/ 0 h 4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608" h="459">
                    <a:moveTo>
                      <a:pt x="445" y="0"/>
                    </a:moveTo>
                    <a:cubicBezTo>
                      <a:pt x="436" y="4"/>
                      <a:pt x="439" y="11"/>
                      <a:pt x="431" y="18"/>
                    </a:cubicBezTo>
                    <a:cubicBezTo>
                      <a:pt x="431" y="65"/>
                      <a:pt x="431" y="65"/>
                      <a:pt x="431" y="65"/>
                    </a:cubicBezTo>
                    <a:cubicBezTo>
                      <a:pt x="428" y="77"/>
                      <a:pt x="425" y="108"/>
                      <a:pt x="408" y="108"/>
                    </a:cubicBezTo>
                    <a:cubicBezTo>
                      <a:pt x="398" y="108"/>
                      <a:pt x="396" y="97"/>
                      <a:pt x="388" y="94"/>
                    </a:cubicBezTo>
                    <a:cubicBezTo>
                      <a:pt x="375" y="89"/>
                      <a:pt x="367" y="86"/>
                      <a:pt x="353" y="81"/>
                    </a:cubicBezTo>
                    <a:cubicBezTo>
                      <a:pt x="351" y="81"/>
                      <a:pt x="351" y="73"/>
                      <a:pt x="348" y="70"/>
                    </a:cubicBezTo>
                    <a:cubicBezTo>
                      <a:pt x="345" y="68"/>
                      <a:pt x="337" y="69"/>
                      <a:pt x="337" y="65"/>
                    </a:cubicBezTo>
                    <a:cubicBezTo>
                      <a:pt x="344" y="39"/>
                      <a:pt x="344" y="39"/>
                      <a:pt x="344" y="39"/>
                    </a:cubicBezTo>
                    <a:cubicBezTo>
                      <a:pt x="348" y="36"/>
                      <a:pt x="356" y="35"/>
                      <a:pt x="356" y="28"/>
                    </a:cubicBezTo>
                    <a:cubicBezTo>
                      <a:pt x="356" y="24"/>
                      <a:pt x="348" y="19"/>
                      <a:pt x="345" y="19"/>
                    </a:cubicBezTo>
                    <a:cubicBezTo>
                      <a:pt x="339" y="19"/>
                      <a:pt x="337" y="23"/>
                      <a:pt x="330" y="23"/>
                    </a:cubicBezTo>
                    <a:cubicBezTo>
                      <a:pt x="311" y="23"/>
                      <a:pt x="301" y="16"/>
                      <a:pt x="283" y="8"/>
                    </a:cubicBezTo>
                    <a:cubicBezTo>
                      <a:pt x="284" y="14"/>
                      <a:pt x="289" y="16"/>
                      <a:pt x="292" y="20"/>
                    </a:cubicBezTo>
                    <a:cubicBezTo>
                      <a:pt x="291" y="21"/>
                      <a:pt x="286" y="24"/>
                      <a:pt x="283" y="24"/>
                    </a:cubicBezTo>
                    <a:cubicBezTo>
                      <a:pt x="274" y="24"/>
                      <a:pt x="253" y="29"/>
                      <a:pt x="253" y="36"/>
                    </a:cubicBezTo>
                    <a:cubicBezTo>
                      <a:pt x="253" y="44"/>
                      <a:pt x="245" y="47"/>
                      <a:pt x="245" y="55"/>
                    </a:cubicBezTo>
                    <a:cubicBezTo>
                      <a:pt x="245" y="59"/>
                      <a:pt x="246" y="63"/>
                      <a:pt x="243" y="68"/>
                    </a:cubicBezTo>
                    <a:cubicBezTo>
                      <a:pt x="242" y="67"/>
                      <a:pt x="238" y="64"/>
                      <a:pt x="235" y="64"/>
                    </a:cubicBezTo>
                    <a:cubicBezTo>
                      <a:pt x="231" y="64"/>
                      <a:pt x="226" y="66"/>
                      <a:pt x="224" y="69"/>
                    </a:cubicBezTo>
                    <a:cubicBezTo>
                      <a:pt x="223" y="60"/>
                      <a:pt x="217" y="49"/>
                      <a:pt x="208" y="49"/>
                    </a:cubicBezTo>
                    <a:cubicBezTo>
                      <a:pt x="197" y="49"/>
                      <a:pt x="194" y="60"/>
                      <a:pt x="180" y="60"/>
                    </a:cubicBezTo>
                    <a:cubicBezTo>
                      <a:pt x="179" y="72"/>
                      <a:pt x="168" y="74"/>
                      <a:pt x="168" y="89"/>
                    </a:cubicBezTo>
                    <a:cubicBezTo>
                      <a:pt x="164" y="89"/>
                      <a:pt x="161" y="87"/>
                      <a:pt x="157" y="85"/>
                    </a:cubicBezTo>
                    <a:cubicBezTo>
                      <a:pt x="154" y="91"/>
                      <a:pt x="157" y="98"/>
                      <a:pt x="151" y="102"/>
                    </a:cubicBezTo>
                    <a:cubicBezTo>
                      <a:pt x="149" y="98"/>
                      <a:pt x="146" y="96"/>
                      <a:pt x="143" y="92"/>
                    </a:cubicBezTo>
                    <a:cubicBezTo>
                      <a:pt x="138" y="94"/>
                      <a:pt x="137" y="100"/>
                      <a:pt x="137" y="105"/>
                    </a:cubicBezTo>
                    <a:cubicBezTo>
                      <a:pt x="137" y="108"/>
                      <a:pt x="137" y="111"/>
                      <a:pt x="137" y="114"/>
                    </a:cubicBezTo>
                    <a:cubicBezTo>
                      <a:pt x="137" y="132"/>
                      <a:pt x="93" y="147"/>
                      <a:pt x="74" y="150"/>
                    </a:cubicBezTo>
                    <a:cubicBezTo>
                      <a:pt x="64" y="151"/>
                      <a:pt x="45" y="152"/>
                      <a:pt x="39" y="159"/>
                    </a:cubicBezTo>
                    <a:cubicBezTo>
                      <a:pt x="33" y="164"/>
                      <a:pt x="21" y="178"/>
                      <a:pt x="11" y="179"/>
                    </a:cubicBezTo>
                    <a:cubicBezTo>
                      <a:pt x="11" y="177"/>
                      <a:pt x="11" y="175"/>
                      <a:pt x="10" y="173"/>
                    </a:cubicBezTo>
                    <a:cubicBezTo>
                      <a:pt x="8" y="174"/>
                      <a:pt x="5" y="176"/>
                      <a:pt x="5" y="180"/>
                    </a:cubicBezTo>
                    <a:cubicBezTo>
                      <a:pt x="5" y="194"/>
                      <a:pt x="5" y="195"/>
                      <a:pt x="5" y="210"/>
                    </a:cubicBezTo>
                    <a:cubicBezTo>
                      <a:pt x="5" y="224"/>
                      <a:pt x="11" y="230"/>
                      <a:pt x="11" y="238"/>
                    </a:cubicBezTo>
                    <a:cubicBezTo>
                      <a:pt x="11" y="240"/>
                      <a:pt x="12" y="243"/>
                      <a:pt x="11" y="245"/>
                    </a:cubicBezTo>
                    <a:cubicBezTo>
                      <a:pt x="9" y="243"/>
                      <a:pt x="7" y="240"/>
                      <a:pt x="6" y="238"/>
                    </a:cubicBezTo>
                    <a:cubicBezTo>
                      <a:pt x="5" y="240"/>
                      <a:pt x="4" y="243"/>
                      <a:pt x="3" y="245"/>
                    </a:cubicBezTo>
                    <a:cubicBezTo>
                      <a:pt x="0" y="253"/>
                      <a:pt x="11" y="255"/>
                      <a:pt x="14" y="263"/>
                    </a:cubicBezTo>
                    <a:cubicBezTo>
                      <a:pt x="20" y="284"/>
                      <a:pt x="22" y="291"/>
                      <a:pt x="28" y="314"/>
                    </a:cubicBezTo>
                    <a:cubicBezTo>
                      <a:pt x="31" y="324"/>
                      <a:pt x="39" y="332"/>
                      <a:pt x="39" y="348"/>
                    </a:cubicBezTo>
                    <a:cubicBezTo>
                      <a:pt x="39" y="360"/>
                      <a:pt x="27" y="364"/>
                      <a:pt x="27" y="371"/>
                    </a:cubicBezTo>
                    <a:cubicBezTo>
                      <a:pt x="27" y="379"/>
                      <a:pt x="52" y="390"/>
                      <a:pt x="61" y="390"/>
                    </a:cubicBezTo>
                    <a:cubicBezTo>
                      <a:pt x="85" y="390"/>
                      <a:pt x="93" y="372"/>
                      <a:pt x="111" y="372"/>
                    </a:cubicBezTo>
                    <a:cubicBezTo>
                      <a:pt x="115" y="372"/>
                      <a:pt x="117" y="371"/>
                      <a:pt x="120" y="371"/>
                    </a:cubicBezTo>
                    <a:cubicBezTo>
                      <a:pt x="121" y="371"/>
                      <a:pt x="123" y="371"/>
                      <a:pt x="126" y="372"/>
                    </a:cubicBezTo>
                    <a:cubicBezTo>
                      <a:pt x="138" y="372"/>
                      <a:pt x="147" y="370"/>
                      <a:pt x="158" y="369"/>
                    </a:cubicBezTo>
                    <a:cubicBezTo>
                      <a:pt x="162" y="342"/>
                      <a:pt x="195" y="351"/>
                      <a:pt x="222" y="342"/>
                    </a:cubicBezTo>
                    <a:cubicBezTo>
                      <a:pt x="234" y="339"/>
                      <a:pt x="237" y="330"/>
                      <a:pt x="256" y="330"/>
                    </a:cubicBezTo>
                    <a:cubicBezTo>
                      <a:pt x="274" y="330"/>
                      <a:pt x="305" y="336"/>
                      <a:pt x="313" y="346"/>
                    </a:cubicBezTo>
                    <a:cubicBezTo>
                      <a:pt x="318" y="352"/>
                      <a:pt x="329" y="378"/>
                      <a:pt x="333" y="378"/>
                    </a:cubicBezTo>
                    <a:cubicBezTo>
                      <a:pt x="333" y="378"/>
                      <a:pt x="331" y="387"/>
                      <a:pt x="337" y="387"/>
                    </a:cubicBezTo>
                    <a:cubicBezTo>
                      <a:pt x="348" y="387"/>
                      <a:pt x="361" y="360"/>
                      <a:pt x="371" y="350"/>
                    </a:cubicBezTo>
                    <a:cubicBezTo>
                      <a:pt x="371" y="358"/>
                      <a:pt x="369" y="386"/>
                      <a:pt x="356" y="388"/>
                    </a:cubicBezTo>
                    <a:cubicBezTo>
                      <a:pt x="356" y="391"/>
                      <a:pt x="358" y="394"/>
                      <a:pt x="361" y="394"/>
                    </a:cubicBezTo>
                    <a:cubicBezTo>
                      <a:pt x="369" y="394"/>
                      <a:pt x="369" y="384"/>
                      <a:pt x="374" y="382"/>
                    </a:cubicBezTo>
                    <a:cubicBezTo>
                      <a:pt x="374" y="380"/>
                      <a:pt x="375" y="378"/>
                      <a:pt x="375" y="377"/>
                    </a:cubicBezTo>
                    <a:cubicBezTo>
                      <a:pt x="377" y="379"/>
                      <a:pt x="380" y="381"/>
                      <a:pt x="380" y="387"/>
                    </a:cubicBezTo>
                    <a:cubicBezTo>
                      <a:pt x="380" y="393"/>
                      <a:pt x="378" y="396"/>
                      <a:pt x="377" y="399"/>
                    </a:cubicBezTo>
                    <a:cubicBezTo>
                      <a:pt x="383" y="399"/>
                      <a:pt x="383" y="399"/>
                      <a:pt x="383" y="399"/>
                    </a:cubicBezTo>
                    <a:cubicBezTo>
                      <a:pt x="387" y="398"/>
                      <a:pt x="390" y="397"/>
                      <a:pt x="394" y="395"/>
                    </a:cubicBezTo>
                    <a:cubicBezTo>
                      <a:pt x="394" y="396"/>
                      <a:pt x="394" y="398"/>
                      <a:pt x="394" y="398"/>
                    </a:cubicBezTo>
                    <a:cubicBezTo>
                      <a:pt x="395" y="405"/>
                      <a:pt x="402" y="411"/>
                      <a:pt x="402" y="419"/>
                    </a:cubicBezTo>
                    <a:cubicBezTo>
                      <a:pt x="402" y="441"/>
                      <a:pt x="435" y="454"/>
                      <a:pt x="456" y="454"/>
                    </a:cubicBezTo>
                    <a:cubicBezTo>
                      <a:pt x="469" y="454"/>
                      <a:pt x="465" y="444"/>
                      <a:pt x="477" y="443"/>
                    </a:cubicBezTo>
                    <a:cubicBezTo>
                      <a:pt x="478" y="446"/>
                      <a:pt x="499" y="458"/>
                      <a:pt x="503" y="459"/>
                    </a:cubicBezTo>
                    <a:cubicBezTo>
                      <a:pt x="508" y="433"/>
                      <a:pt x="551" y="444"/>
                      <a:pt x="557" y="420"/>
                    </a:cubicBezTo>
                    <a:cubicBezTo>
                      <a:pt x="557" y="421"/>
                      <a:pt x="557" y="421"/>
                      <a:pt x="557" y="421"/>
                    </a:cubicBezTo>
                    <a:cubicBezTo>
                      <a:pt x="557" y="403"/>
                      <a:pt x="568" y="386"/>
                      <a:pt x="572" y="374"/>
                    </a:cubicBezTo>
                    <a:cubicBezTo>
                      <a:pt x="577" y="357"/>
                      <a:pt x="587" y="351"/>
                      <a:pt x="596" y="337"/>
                    </a:cubicBezTo>
                    <a:cubicBezTo>
                      <a:pt x="599" y="332"/>
                      <a:pt x="597" y="330"/>
                      <a:pt x="600" y="326"/>
                    </a:cubicBezTo>
                    <a:cubicBezTo>
                      <a:pt x="600" y="311"/>
                      <a:pt x="600" y="311"/>
                      <a:pt x="600" y="311"/>
                    </a:cubicBezTo>
                    <a:cubicBezTo>
                      <a:pt x="605" y="306"/>
                      <a:pt x="608" y="290"/>
                      <a:pt x="608" y="279"/>
                    </a:cubicBezTo>
                    <a:cubicBezTo>
                      <a:pt x="608" y="263"/>
                      <a:pt x="603" y="234"/>
                      <a:pt x="594" y="223"/>
                    </a:cubicBezTo>
                    <a:cubicBezTo>
                      <a:pt x="595" y="221"/>
                      <a:pt x="595" y="221"/>
                      <a:pt x="595" y="221"/>
                    </a:cubicBezTo>
                    <a:cubicBezTo>
                      <a:pt x="585" y="211"/>
                      <a:pt x="565" y="202"/>
                      <a:pt x="565" y="181"/>
                    </a:cubicBezTo>
                    <a:cubicBezTo>
                      <a:pt x="558" y="181"/>
                      <a:pt x="549" y="181"/>
                      <a:pt x="547" y="174"/>
                    </a:cubicBezTo>
                    <a:cubicBezTo>
                      <a:pt x="545" y="167"/>
                      <a:pt x="544" y="157"/>
                      <a:pt x="538" y="151"/>
                    </a:cubicBezTo>
                    <a:cubicBezTo>
                      <a:pt x="529" y="142"/>
                      <a:pt x="506" y="137"/>
                      <a:pt x="502" y="124"/>
                    </a:cubicBezTo>
                    <a:cubicBezTo>
                      <a:pt x="498" y="111"/>
                      <a:pt x="493" y="104"/>
                      <a:pt x="489" y="90"/>
                    </a:cubicBezTo>
                    <a:cubicBezTo>
                      <a:pt x="486" y="82"/>
                      <a:pt x="486" y="65"/>
                      <a:pt x="480" y="60"/>
                    </a:cubicBezTo>
                    <a:cubicBezTo>
                      <a:pt x="478" y="59"/>
                      <a:pt x="468" y="56"/>
                      <a:pt x="462" y="55"/>
                    </a:cubicBezTo>
                    <a:cubicBezTo>
                      <a:pt x="456" y="50"/>
                      <a:pt x="459" y="41"/>
                      <a:pt x="457" y="34"/>
                    </a:cubicBezTo>
                    <a:cubicBezTo>
                      <a:pt x="454" y="23"/>
                      <a:pt x="447" y="14"/>
                      <a:pt x="445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317" name="Freeform 61"/>
              <p:cNvSpPr>
                <a:spLocks/>
              </p:cNvSpPr>
              <p:nvPr/>
            </p:nvSpPr>
            <p:spPr bwMode="auto">
              <a:xfrm>
                <a:off x="9351" y="4607"/>
                <a:ext cx="269" cy="267"/>
              </a:xfrm>
              <a:custGeom>
                <a:avLst/>
                <a:gdLst>
                  <a:gd name="T0" fmla="*/ 92 w 114"/>
                  <a:gd name="T1" fmla="*/ 0 h 113"/>
                  <a:gd name="T2" fmla="*/ 80 w 114"/>
                  <a:gd name="T3" fmla="*/ 17 h 113"/>
                  <a:gd name="T4" fmla="*/ 79 w 114"/>
                  <a:gd name="T5" fmla="*/ 21 h 113"/>
                  <a:gd name="T6" fmla="*/ 69 w 114"/>
                  <a:gd name="T7" fmla="*/ 26 h 113"/>
                  <a:gd name="T8" fmla="*/ 69 w 114"/>
                  <a:gd name="T9" fmla="*/ 32 h 113"/>
                  <a:gd name="T10" fmla="*/ 59 w 114"/>
                  <a:gd name="T11" fmla="*/ 44 h 113"/>
                  <a:gd name="T12" fmla="*/ 29 w 114"/>
                  <a:gd name="T13" fmla="*/ 62 h 113"/>
                  <a:gd name="T14" fmla="*/ 21 w 114"/>
                  <a:gd name="T15" fmla="*/ 69 h 113"/>
                  <a:gd name="T16" fmla="*/ 0 w 114"/>
                  <a:gd name="T17" fmla="*/ 98 h 113"/>
                  <a:gd name="T18" fmla="*/ 2 w 114"/>
                  <a:gd name="T19" fmla="*/ 100 h 113"/>
                  <a:gd name="T20" fmla="*/ 26 w 114"/>
                  <a:gd name="T21" fmla="*/ 110 h 113"/>
                  <a:gd name="T22" fmla="*/ 38 w 114"/>
                  <a:gd name="T23" fmla="*/ 113 h 113"/>
                  <a:gd name="T24" fmla="*/ 58 w 114"/>
                  <a:gd name="T25" fmla="*/ 100 h 113"/>
                  <a:gd name="T26" fmla="*/ 74 w 114"/>
                  <a:gd name="T27" fmla="*/ 63 h 113"/>
                  <a:gd name="T28" fmla="*/ 94 w 114"/>
                  <a:gd name="T29" fmla="*/ 61 h 113"/>
                  <a:gd name="T30" fmla="*/ 94 w 114"/>
                  <a:gd name="T31" fmla="*/ 44 h 113"/>
                  <a:gd name="T32" fmla="*/ 114 w 114"/>
                  <a:gd name="T33" fmla="*/ 18 h 113"/>
                  <a:gd name="T34" fmla="*/ 111 w 114"/>
                  <a:gd name="T35" fmla="*/ 10 h 113"/>
                  <a:gd name="T36" fmla="*/ 107 w 114"/>
                  <a:gd name="T37" fmla="*/ 8 h 113"/>
                  <a:gd name="T38" fmla="*/ 98 w 114"/>
                  <a:gd name="T39" fmla="*/ 13 h 113"/>
                  <a:gd name="T40" fmla="*/ 96 w 114"/>
                  <a:gd name="T41" fmla="*/ 5 h 113"/>
                  <a:gd name="T42" fmla="*/ 92 w 114"/>
                  <a:gd name="T43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14" h="113">
                    <a:moveTo>
                      <a:pt x="92" y="0"/>
                    </a:moveTo>
                    <a:cubicBezTo>
                      <a:pt x="87" y="2"/>
                      <a:pt x="80" y="9"/>
                      <a:pt x="80" y="17"/>
                    </a:cubicBezTo>
                    <a:cubicBezTo>
                      <a:pt x="80" y="18"/>
                      <a:pt x="79" y="20"/>
                      <a:pt x="79" y="21"/>
                    </a:cubicBezTo>
                    <a:cubicBezTo>
                      <a:pt x="75" y="21"/>
                      <a:pt x="72" y="22"/>
                      <a:pt x="69" y="26"/>
                    </a:cubicBezTo>
                    <a:cubicBezTo>
                      <a:pt x="69" y="28"/>
                      <a:pt x="69" y="32"/>
                      <a:pt x="69" y="32"/>
                    </a:cubicBezTo>
                    <a:cubicBezTo>
                      <a:pt x="69" y="32"/>
                      <a:pt x="62" y="43"/>
                      <a:pt x="59" y="44"/>
                    </a:cubicBezTo>
                    <a:cubicBezTo>
                      <a:pt x="50" y="49"/>
                      <a:pt x="42" y="62"/>
                      <a:pt x="29" y="62"/>
                    </a:cubicBezTo>
                    <a:cubicBezTo>
                      <a:pt x="26" y="62"/>
                      <a:pt x="23" y="65"/>
                      <a:pt x="21" y="69"/>
                    </a:cubicBezTo>
                    <a:cubicBezTo>
                      <a:pt x="16" y="77"/>
                      <a:pt x="0" y="84"/>
                      <a:pt x="0" y="98"/>
                    </a:cubicBezTo>
                    <a:cubicBezTo>
                      <a:pt x="0" y="99"/>
                      <a:pt x="1" y="100"/>
                      <a:pt x="2" y="100"/>
                    </a:cubicBezTo>
                    <a:cubicBezTo>
                      <a:pt x="2" y="102"/>
                      <a:pt x="23" y="110"/>
                      <a:pt x="26" y="110"/>
                    </a:cubicBezTo>
                    <a:cubicBezTo>
                      <a:pt x="29" y="110"/>
                      <a:pt x="36" y="113"/>
                      <a:pt x="38" y="113"/>
                    </a:cubicBezTo>
                    <a:cubicBezTo>
                      <a:pt x="44" y="113"/>
                      <a:pt x="53" y="105"/>
                      <a:pt x="58" y="100"/>
                    </a:cubicBezTo>
                    <a:cubicBezTo>
                      <a:pt x="58" y="100"/>
                      <a:pt x="73" y="70"/>
                      <a:pt x="74" y="63"/>
                    </a:cubicBezTo>
                    <a:cubicBezTo>
                      <a:pt x="78" y="63"/>
                      <a:pt x="91" y="61"/>
                      <a:pt x="94" y="61"/>
                    </a:cubicBezTo>
                    <a:cubicBezTo>
                      <a:pt x="95" y="54"/>
                      <a:pt x="92" y="52"/>
                      <a:pt x="94" y="44"/>
                    </a:cubicBezTo>
                    <a:cubicBezTo>
                      <a:pt x="102" y="44"/>
                      <a:pt x="113" y="25"/>
                      <a:pt x="114" y="18"/>
                    </a:cubicBezTo>
                    <a:cubicBezTo>
                      <a:pt x="112" y="17"/>
                      <a:pt x="111" y="14"/>
                      <a:pt x="111" y="10"/>
                    </a:cubicBezTo>
                    <a:cubicBezTo>
                      <a:pt x="110" y="10"/>
                      <a:pt x="108" y="9"/>
                      <a:pt x="107" y="8"/>
                    </a:cubicBezTo>
                    <a:cubicBezTo>
                      <a:pt x="105" y="9"/>
                      <a:pt x="102" y="13"/>
                      <a:pt x="98" y="13"/>
                    </a:cubicBezTo>
                    <a:cubicBezTo>
                      <a:pt x="95" y="13"/>
                      <a:pt x="96" y="9"/>
                      <a:pt x="96" y="5"/>
                    </a:cubicBezTo>
                    <a:cubicBezTo>
                      <a:pt x="94" y="5"/>
                      <a:pt x="92" y="4"/>
                      <a:pt x="9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318" name="Freeform 62"/>
              <p:cNvSpPr>
                <a:spLocks/>
              </p:cNvSpPr>
              <p:nvPr/>
            </p:nvSpPr>
            <p:spPr bwMode="auto">
              <a:xfrm>
                <a:off x="9571" y="4349"/>
                <a:ext cx="203" cy="296"/>
              </a:xfrm>
              <a:custGeom>
                <a:avLst/>
                <a:gdLst>
                  <a:gd name="T0" fmla="*/ 0 w 86"/>
                  <a:gd name="T1" fmla="*/ 0 h 125"/>
                  <a:gd name="T2" fmla="*/ 23 w 86"/>
                  <a:gd name="T3" fmla="*/ 32 h 125"/>
                  <a:gd name="T4" fmla="*/ 21 w 86"/>
                  <a:gd name="T5" fmla="*/ 38 h 125"/>
                  <a:gd name="T6" fmla="*/ 27 w 86"/>
                  <a:gd name="T7" fmla="*/ 48 h 125"/>
                  <a:gd name="T8" fmla="*/ 27 w 86"/>
                  <a:gd name="T9" fmla="*/ 47 h 125"/>
                  <a:gd name="T10" fmla="*/ 29 w 86"/>
                  <a:gd name="T11" fmla="*/ 58 h 125"/>
                  <a:gd name="T12" fmla="*/ 23 w 86"/>
                  <a:gd name="T13" fmla="*/ 78 h 125"/>
                  <a:gd name="T14" fmla="*/ 16 w 86"/>
                  <a:gd name="T15" fmla="*/ 87 h 125"/>
                  <a:gd name="T16" fmla="*/ 35 w 86"/>
                  <a:gd name="T17" fmla="*/ 103 h 125"/>
                  <a:gd name="T18" fmla="*/ 29 w 86"/>
                  <a:gd name="T19" fmla="*/ 118 h 125"/>
                  <a:gd name="T20" fmla="*/ 37 w 86"/>
                  <a:gd name="T21" fmla="*/ 125 h 125"/>
                  <a:gd name="T22" fmla="*/ 56 w 86"/>
                  <a:gd name="T23" fmla="*/ 106 h 125"/>
                  <a:gd name="T24" fmla="*/ 64 w 86"/>
                  <a:gd name="T25" fmla="*/ 96 h 125"/>
                  <a:gd name="T26" fmla="*/ 61 w 86"/>
                  <a:gd name="T27" fmla="*/ 91 h 125"/>
                  <a:gd name="T28" fmla="*/ 72 w 86"/>
                  <a:gd name="T29" fmla="*/ 84 h 125"/>
                  <a:gd name="T30" fmla="*/ 74 w 86"/>
                  <a:gd name="T31" fmla="*/ 82 h 125"/>
                  <a:gd name="T32" fmla="*/ 76 w 86"/>
                  <a:gd name="T33" fmla="*/ 85 h 125"/>
                  <a:gd name="T34" fmla="*/ 86 w 86"/>
                  <a:gd name="T35" fmla="*/ 58 h 125"/>
                  <a:gd name="T36" fmla="*/ 82 w 86"/>
                  <a:gd name="T37" fmla="*/ 55 h 125"/>
                  <a:gd name="T38" fmla="*/ 64 w 86"/>
                  <a:gd name="T39" fmla="*/ 60 h 125"/>
                  <a:gd name="T40" fmla="*/ 45 w 86"/>
                  <a:gd name="T41" fmla="*/ 39 h 125"/>
                  <a:gd name="T42" fmla="*/ 41 w 86"/>
                  <a:gd name="T43" fmla="*/ 39 h 125"/>
                  <a:gd name="T44" fmla="*/ 37 w 86"/>
                  <a:gd name="T45" fmla="*/ 44 h 125"/>
                  <a:gd name="T46" fmla="*/ 33 w 86"/>
                  <a:gd name="T47" fmla="*/ 44 h 125"/>
                  <a:gd name="T48" fmla="*/ 25 w 86"/>
                  <a:gd name="T49" fmla="*/ 27 h 125"/>
                  <a:gd name="T50" fmla="*/ 27 w 86"/>
                  <a:gd name="T51" fmla="*/ 23 h 125"/>
                  <a:gd name="T52" fmla="*/ 20 w 86"/>
                  <a:gd name="T53" fmla="*/ 15 h 125"/>
                  <a:gd name="T54" fmla="*/ 0 w 86"/>
                  <a:gd name="T55" fmla="*/ 0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86" h="125">
                    <a:moveTo>
                      <a:pt x="0" y="0"/>
                    </a:moveTo>
                    <a:cubicBezTo>
                      <a:pt x="3" y="13"/>
                      <a:pt x="11" y="30"/>
                      <a:pt x="23" y="32"/>
                    </a:cubicBezTo>
                    <a:cubicBezTo>
                      <a:pt x="22" y="34"/>
                      <a:pt x="21" y="36"/>
                      <a:pt x="21" y="38"/>
                    </a:cubicBezTo>
                    <a:cubicBezTo>
                      <a:pt x="21" y="42"/>
                      <a:pt x="26" y="44"/>
                      <a:pt x="27" y="48"/>
                    </a:cubicBezTo>
                    <a:cubicBezTo>
                      <a:pt x="27" y="47"/>
                      <a:pt x="27" y="47"/>
                      <a:pt x="27" y="47"/>
                    </a:cubicBezTo>
                    <a:cubicBezTo>
                      <a:pt x="28" y="50"/>
                      <a:pt x="29" y="55"/>
                      <a:pt x="29" y="58"/>
                    </a:cubicBezTo>
                    <a:cubicBezTo>
                      <a:pt x="29" y="66"/>
                      <a:pt x="28" y="73"/>
                      <a:pt x="23" y="78"/>
                    </a:cubicBezTo>
                    <a:cubicBezTo>
                      <a:pt x="20" y="81"/>
                      <a:pt x="16" y="82"/>
                      <a:pt x="16" y="87"/>
                    </a:cubicBezTo>
                    <a:cubicBezTo>
                      <a:pt x="16" y="96"/>
                      <a:pt x="35" y="92"/>
                      <a:pt x="35" y="103"/>
                    </a:cubicBezTo>
                    <a:cubicBezTo>
                      <a:pt x="35" y="109"/>
                      <a:pt x="29" y="112"/>
                      <a:pt x="29" y="118"/>
                    </a:cubicBezTo>
                    <a:cubicBezTo>
                      <a:pt x="29" y="122"/>
                      <a:pt x="32" y="125"/>
                      <a:pt x="37" y="125"/>
                    </a:cubicBezTo>
                    <a:cubicBezTo>
                      <a:pt x="48" y="125"/>
                      <a:pt x="51" y="114"/>
                      <a:pt x="56" y="106"/>
                    </a:cubicBezTo>
                    <a:cubicBezTo>
                      <a:pt x="57" y="105"/>
                      <a:pt x="64" y="99"/>
                      <a:pt x="64" y="96"/>
                    </a:cubicBezTo>
                    <a:cubicBezTo>
                      <a:pt x="64" y="94"/>
                      <a:pt x="61" y="92"/>
                      <a:pt x="61" y="91"/>
                    </a:cubicBezTo>
                    <a:cubicBezTo>
                      <a:pt x="61" y="86"/>
                      <a:pt x="67" y="85"/>
                      <a:pt x="72" y="84"/>
                    </a:cubicBezTo>
                    <a:cubicBezTo>
                      <a:pt x="73" y="84"/>
                      <a:pt x="73" y="82"/>
                      <a:pt x="74" y="82"/>
                    </a:cubicBezTo>
                    <a:cubicBezTo>
                      <a:pt x="76" y="85"/>
                      <a:pt x="76" y="85"/>
                      <a:pt x="76" y="85"/>
                    </a:cubicBezTo>
                    <a:cubicBezTo>
                      <a:pt x="81" y="77"/>
                      <a:pt x="79" y="66"/>
                      <a:pt x="86" y="58"/>
                    </a:cubicBezTo>
                    <a:cubicBezTo>
                      <a:pt x="85" y="57"/>
                      <a:pt x="84" y="55"/>
                      <a:pt x="82" y="55"/>
                    </a:cubicBezTo>
                    <a:cubicBezTo>
                      <a:pt x="74" y="55"/>
                      <a:pt x="74" y="60"/>
                      <a:pt x="64" y="60"/>
                    </a:cubicBezTo>
                    <a:cubicBezTo>
                      <a:pt x="51" y="60"/>
                      <a:pt x="45" y="53"/>
                      <a:pt x="45" y="39"/>
                    </a:cubicBezTo>
                    <a:cubicBezTo>
                      <a:pt x="44" y="39"/>
                      <a:pt x="42" y="39"/>
                      <a:pt x="41" y="39"/>
                    </a:cubicBezTo>
                    <a:cubicBezTo>
                      <a:pt x="39" y="39"/>
                      <a:pt x="37" y="41"/>
                      <a:pt x="37" y="44"/>
                    </a:cubicBezTo>
                    <a:cubicBezTo>
                      <a:pt x="33" y="44"/>
                      <a:pt x="33" y="44"/>
                      <a:pt x="33" y="44"/>
                    </a:cubicBezTo>
                    <a:cubicBezTo>
                      <a:pt x="31" y="41"/>
                      <a:pt x="25" y="30"/>
                      <a:pt x="25" y="27"/>
                    </a:cubicBezTo>
                    <a:cubicBezTo>
                      <a:pt x="25" y="26"/>
                      <a:pt x="26" y="25"/>
                      <a:pt x="27" y="23"/>
                    </a:cubicBezTo>
                    <a:cubicBezTo>
                      <a:pt x="23" y="22"/>
                      <a:pt x="23" y="18"/>
                      <a:pt x="20" y="15"/>
                    </a:cubicBezTo>
                    <a:cubicBezTo>
                      <a:pt x="15" y="10"/>
                      <a:pt x="6" y="9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319" name="Freeform 63"/>
              <p:cNvSpPr>
                <a:spLocks/>
              </p:cNvSpPr>
              <p:nvPr/>
            </p:nvSpPr>
            <p:spPr bwMode="auto">
              <a:xfrm>
                <a:off x="9724" y="3694"/>
                <a:ext cx="45" cy="31"/>
              </a:xfrm>
              <a:custGeom>
                <a:avLst/>
                <a:gdLst>
                  <a:gd name="T0" fmla="*/ 12 w 19"/>
                  <a:gd name="T1" fmla="*/ 0 h 13"/>
                  <a:gd name="T2" fmla="*/ 0 w 19"/>
                  <a:gd name="T3" fmla="*/ 10 h 13"/>
                  <a:gd name="T4" fmla="*/ 11 w 19"/>
                  <a:gd name="T5" fmla="*/ 13 h 13"/>
                  <a:gd name="T6" fmla="*/ 15 w 19"/>
                  <a:gd name="T7" fmla="*/ 13 h 13"/>
                  <a:gd name="T8" fmla="*/ 19 w 19"/>
                  <a:gd name="T9" fmla="*/ 11 h 13"/>
                  <a:gd name="T10" fmla="*/ 19 w 19"/>
                  <a:gd name="T11" fmla="*/ 5 h 13"/>
                  <a:gd name="T12" fmla="*/ 12 w 19"/>
                  <a:gd name="T13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3">
                    <a:moveTo>
                      <a:pt x="12" y="0"/>
                    </a:moveTo>
                    <a:cubicBezTo>
                      <a:pt x="8" y="2"/>
                      <a:pt x="0" y="3"/>
                      <a:pt x="0" y="10"/>
                    </a:cubicBezTo>
                    <a:cubicBezTo>
                      <a:pt x="0" y="12"/>
                      <a:pt x="7" y="13"/>
                      <a:pt x="11" y="13"/>
                    </a:cubicBezTo>
                    <a:cubicBezTo>
                      <a:pt x="13" y="13"/>
                      <a:pt x="14" y="13"/>
                      <a:pt x="15" y="13"/>
                    </a:cubicBezTo>
                    <a:cubicBezTo>
                      <a:pt x="16" y="13"/>
                      <a:pt x="17" y="13"/>
                      <a:pt x="19" y="11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16" y="4"/>
                      <a:pt x="14" y="3"/>
                      <a:pt x="1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320" name="Freeform 64"/>
              <p:cNvSpPr>
                <a:spLocks/>
              </p:cNvSpPr>
              <p:nvPr/>
            </p:nvSpPr>
            <p:spPr bwMode="auto">
              <a:xfrm>
                <a:off x="9774" y="3658"/>
                <a:ext cx="40" cy="26"/>
              </a:xfrm>
              <a:custGeom>
                <a:avLst/>
                <a:gdLst>
                  <a:gd name="T0" fmla="*/ 17 w 17"/>
                  <a:gd name="T1" fmla="*/ 0 h 11"/>
                  <a:gd name="T2" fmla="*/ 0 w 17"/>
                  <a:gd name="T3" fmla="*/ 7 h 11"/>
                  <a:gd name="T4" fmla="*/ 3 w 17"/>
                  <a:gd name="T5" fmla="*/ 11 h 11"/>
                  <a:gd name="T6" fmla="*/ 17 w 17"/>
                  <a:gd name="T7" fmla="*/ 4 h 11"/>
                  <a:gd name="T8" fmla="*/ 17 w 17"/>
                  <a:gd name="T9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1">
                    <a:moveTo>
                      <a:pt x="17" y="0"/>
                    </a:moveTo>
                    <a:cubicBezTo>
                      <a:pt x="13" y="0"/>
                      <a:pt x="0" y="0"/>
                      <a:pt x="0" y="7"/>
                    </a:cubicBezTo>
                    <a:cubicBezTo>
                      <a:pt x="0" y="8"/>
                      <a:pt x="2" y="11"/>
                      <a:pt x="3" y="11"/>
                    </a:cubicBezTo>
                    <a:cubicBezTo>
                      <a:pt x="9" y="11"/>
                      <a:pt x="10" y="6"/>
                      <a:pt x="17" y="4"/>
                    </a:cubicBezTo>
                    <a:cubicBezTo>
                      <a:pt x="17" y="3"/>
                      <a:pt x="17" y="1"/>
                      <a:pt x="1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321" name="Freeform 65"/>
              <p:cNvSpPr>
                <a:spLocks/>
              </p:cNvSpPr>
              <p:nvPr/>
            </p:nvSpPr>
            <p:spPr bwMode="auto">
              <a:xfrm>
                <a:off x="7774" y="2719"/>
                <a:ext cx="163" cy="152"/>
              </a:xfrm>
              <a:custGeom>
                <a:avLst/>
                <a:gdLst>
                  <a:gd name="T0" fmla="*/ 50 w 69"/>
                  <a:gd name="T1" fmla="*/ 0 h 64"/>
                  <a:gd name="T2" fmla="*/ 48 w 69"/>
                  <a:gd name="T3" fmla="*/ 11 h 64"/>
                  <a:gd name="T4" fmla="*/ 38 w 69"/>
                  <a:gd name="T5" fmla="*/ 18 h 64"/>
                  <a:gd name="T6" fmla="*/ 33 w 69"/>
                  <a:gd name="T7" fmla="*/ 24 h 64"/>
                  <a:gd name="T8" fmla="*/ 30 w 69"/>
                  <a:gd name="T9" fmla="*/ 24 h 64"/>
                  <a:gd name="T10" fmla="*/ 22 w 69"/>
                  <a:gd name="T11" fmla="*/ 16 h 64"/>
                  <a:gd name="T12" fmla="*/ 22 w 69"/>
                  <a:gd name="T13" fmla="*/ 16 h 64"/>
                  <a:gd name="T14" fmla="*/ 14 w 69"/>
                  <a:gd name="T15" fmla="*/ 21 h 64"/>
                  <a:gd name="T16" fmla="*/ 6 w 69"/>
                  <a:gd name="T17" fmla="*/ 26 h 64"/>
                  <a:gd name="T18" fmla="*/ 5 w 69"/>
                  <a:gd name="T19" fmla="*/ 26 h 64"/>
                  <a:gd name="T20" fmla="*/ 2 w 69"/>
                  <a:gd name="T21" fmla="*/ 38 h 64"/>
                  <a:gd name="T22" fmla="*/ 4 w 69"/>
                  <a:gd name="T23" fmla="*/ 43 h 64"/>
                  <a:gd name="T24" fmla="*/ 4 w 69"/>
                  <a:gd name="T25" fmla="*/ 53 h 64"/>
                  <a:gd name="T26" fmla="*/ 4 w 69"/>
                  <a:gd name="T27" fmla="*/ 53 h 64"/>
                  <a:gd name="T28" fmla="*/ 13 w 69"/>
                  <a:gd name="T29" fmla="*/ 34 h 64"/>
                  <a:gd name="T30" fmla="*/ 18 w 69"/>
                  <a:gd name="T31" fmla="*/ 38 h 64"/>
                  <a:gd name="T32" fmla="*/ 20 w 69"/>
                  <a:gd name="T33" fmla="*/ 36 h 64"/>
                  <a:gd name="T34" fmla="*/ 24 w 69"/>
                  <a:gd name="T35" fmla="*/ 38 h 64"/>
                  <a:gd name="T36" fmla="*/ 24 w 69"/>
                  <a:gd name="T37" fmla="*/ 34 h 64"/>
                  <a:gd name="T38" fmla="*/ 31 w 69"/>
                  <a:gd name="T39" fmla="*/ 34 h 64"/>
                  <a:gd name="T40" fmla="*/ 33 w 69"/>
                  <a:gd name="T41" fmla="*/ 39 h 64"/>
                  <a:gd name="T42" fmla="*/ 31 w 69"/>
                  <a:gd name="T43" fmla="*/ 44 h 64"/>
                  <a:gd name="T44" fmla="*/ 43 w 69"/>
                  <a:gd name="T45" fmla="*/ 60 h 64"/>
                  <a:gd name="T46" fmla="*/ 45 w 69"/>
                  <a:gd name="T47" fmla="*/ 61 h 64"/>
                  <a:gd name="T48" fmla="*/ 48 w 69"/>
                  <a:gd name="T49" fmla="*/ 60 h 64"/>
                  <a:gd name="T50" fmla="*/ 50 w 69"/>
                  <a:gd name="T51" fmla="*/ 64 h 64"/>
                  <a:gd name="T52" fmla="*/ 50 w 69"/>
                  <a:gd name="T53" fmla="*/ 64 h 64"/>
                  <a:gd name="T54" fmla="*/ 55 w 69"/>
                  <a:gd name="T55" fmla="*/ 57 h 64"/>
                  <a:gd name="T56" fmla="*/ 50 w 69"/>
                  <a:gd name="T57" fmla="*/ 48 h 64"/>
                  <a:gd name="T58" fmla="*/ 54 w 69"/>
                  <a:gd name="T59" fmla="*/ 41 h 64"/>
                  <a:gd name="T60" fmla="*/ 57 w 69"/>
                  <a:gd name="T61" fmla="*/ 45 h 64"/>
                  <a:gd name="T62" fmla="*/ 57 w 69"/>
                  <a:gd name="T63" fmla="*/ 44 h 64"/>
                  <a:gd name="T64" fmla="*/ 63 w 69"/>
                  <a:gd name="T65" fmla="*/ 55 h 64"/>
                  <a:gd name="T66" fmla="*/ 69 w 69"/>
                  <a:gd name="T67" fmla="*/ 39 h 64"/>
                  <a:gd name="T68" fmla="*/ 57 w 69"/>
                  <a:gd name="T69" fmla="*/ 4 h 64"/>
                  <a:gd name="T70" fmla="*/ 50 w 69"/>
                  <a:gd name="T71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69" h="64">
                    <a:moveTo>
                      <a:pt x="50" y="0"/>
                    </a:moveTo>
                    <a:cubicBezTo>
                      <a:pt x="49" y="1"/>
                      <a:pt x="50" y="8"/>
                      <a:pt x="48" y="11"/>
                    </a:cubicBezTo>
                    <a:cubicBezTo>
                      <a:pt x="46" y="14"/>
                      <a:pt x="38" y="12"/>
                      <a:pt x="38" y="18"/>
                    </a:cubicBezTo>
                    <a:cubicBezTo>
                      <a:pt x="35" y="18"/>
                      <a:pt x="33" y="21"/>
                      <a:pt x="33" y="24"/>
                    </a:cubicBezTo>
                    <a:cubicBezTo>
                      <a:pt x="32" y="24"/>
                      <a:pt x="31" y="24"/>
                      <a:pt x="30" y="24"/>
                    </a:cubicBezTo>
                    <a:cubicBezTo>
                      <a:pt x="27" y="24"/>
                      <a:pt x="28" y="17"/>
                      <a:pt x="22" y="16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18" y="16"/>
                      <a:pt x="16" y="19"/>
                      <a:pt x="14" y="21"/>
                    </a:cubicBezTo>
                    <a:cubicBezTo>
                      <a:pt x="12" y="24"/>
                      <a:pt x="10" y="26"/>
                      <a:pt x="6" y="26"/>
                    </a:cubicBezTo>
                    <a:cubicBezTo>
                      <a:pt x="6" y="26"/>
                      <a:pt x="5" y="26"/>
                      <a:pt x="5" y="26"/>
                    </a:cubicBezTo>
                    <a:cubicBezTo>
                      <a:pt x="4" y="31"/>
                      <a:pt x="2" y="34"/>
                      <a:pt x="2" y="38"/>
                    </a:cubicBezTo>
                    <a:cubicBezTo>
                      <a:pt x="2" y="40"/>
                      <a:pt x="4" y="41"/>
                      <a:pt x="4" y="43"/>
                    </a:cubicBezTo>
                    <a:cubicBezTo>
                      <a:pt x="4" y="45"/>
                      <a:pt x="0" y="53"/>
                      <a:pt x="4" y="53"/>
                    </a:cubicBezTo>
                    <a:cubicBezTo>
                      <a:pt x="4" y="53"/>
                      <a:pt x="4" y="53"/>
                      <a:pt x="4" y="53"/>
                    </a:cubicBezTo>
                    <a:cubicBezTo>
                      <a:pt x="9" y="53"/>
                      <a:pt x="9" y="38"/>
                      <a:pt x="13" y="34"/>
                    </a:cubicBezTo>
                    <a:cubicBezTo>
                      <a:pt x="13" y="34"/>
                      <a:pt x="17" y="37"/>
                      <a:pt x="18" y="38"/>
                    </a:cubicBezTo>
                    <a:cubicBezTo>
                      <a:pt x="19" y="38"/>
                      <a:pt x="20" y="36"/>
                      <a:pt x="20" y="36"/>
                    </a:cubicBezTo>
                    <a:cubicBezTo>
                      <a:pt x="21" y="37"/>
                      <a:pt x="22" y="38"/>
                      <a:pt x="24" y="38"/>
                    </a:cubicBezTo>
                    <a:cubicBezTo>
                      <a:pt x="24" y="37"/>
                      <a:pt x="24" y="35"/>
                      <a:pt x="24" y="34"/>
                    </a:cubicBezTo>
                    <a:cubicBezTo>
                      <a:pt x="31" y="34"/>
                      <a:pt x="31" y="34"/>
                      <a:pt x="31" y="34"/>
                    </a:cubicBezTo>
                    <a:cubicBezTo>
                      <a:pt x="32" y="35"/>
                      <a:pt x="33" y="37"/>
                      <a:pt x="33" y="39"/>
                    </a:cubicBezTo>
                    <a:cubicBezTo>
                      <a:pt x="32" y="40"/>
                      <a:pt x="31" y="41"/>
                      <a:pt x="31" y="44"/>
                    </a:cubicBezTo>
                    <a:cubicBezTo>
                      <a:pt x="30" y="53"/>
                      <a:pt x="36" y="60"/>
                      <a:pt x="43" y="60"/>
                    </a:cubicBezTo>
                    <a:cubicBezTo>
                      <a:pt x="44" y="60"/>
                      <a:pt x="44" y="61"/>
                      <a:pt x="45" y="61"/>
                    </a:cubicBezTo>
                    <a:cubicBezTo>
                      <a:pt x="46" y="61"/>
                      <a:pt x="47" y="60"/>
                      <a:pt x="48" y="60"/>
                    </a:cubicBezTo>
                    <a:cubicBezTo>
                      <a:pt x="48" y="61"/>
                      <a:pt x="49" y="64"/>
                      <a:pt x="50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3" y="64"/>
                      <a:pt x="55" y="61"/>
                      <a:pt x="55" y="57"/>
                    </a:cubicBezTo>
                    <a:cubicBezTo>
                      <a:pt x="55" y="52"/>
                      <a:pt x="50" y="51"/>
                      <a:pt x="50" y="48"/>
                    </a:cubicBezTo>
                    <a:cubicBezTo>
                      <a:pt x="50" y="45"/>
                      <a:pt x="52" y="44"/>
                      <a:pt x="54" y="41"/>
                    </a:cubicBezTo>
                    <a:cubicBezTo>
                      <a:pt x="55" y="43"/>
                      <a:pt x="57" y="44"/>
                      <a:pt x="57" y="45"/>
                    </a:cubicBezTo>
                    <a:cubicBezTo>
                      <a:pt x="57" y="44"/>
                      <a:pt x="57" y="44"/>
                      <a:pt x="57" y="44"/>
                    </a:cubicBezTo>
                    <a:cubicBezTo>
                      <a:pt x="58" y="47"/>
                      <a:pt x="61" y="54"/>
                      <a:pt x="63" y="55"/>
                    </a:cubicBezTo>
                    <a:cubicBezTo>
                      <a:pt x="63" y="47"/>
                      <a:pt x="69" y="44"/>
                      <a:pt x="69" y="39"/>
                    </a:cubicBezTo>
                    <a:cubicBezTo>
                      <a:pt x="69" y="35"/>
                      <a:pt x="61" y="8"/>
                      <a:pt x="57" y="4"/>
                    </a:cubicBezTo>
                    <a:cubicBezTo>
                      <a:pt x="55" y="2"/>
                      <a:pt x="53" y="0"/>
                      <a:pt x="5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322" name="Freeform 66"/>
              <p:cNvSpPr>
                <a:spLocks/>
              </p:cNvSpPr>
              <p:nvPr/>
            </p:nvSpPr>
            <p:spPr bwMode="auto">
              <a:xfrm>
                <a:off x="7625" y="2679"/>
                <a:ext cx="81" cy="83"/>
              </a:xfrm>
              <a:custGeom>
                <a:avLst/>
                <a:gdLst>
                  <a:gd name="T0" fmla="*/ 30 w 34"/>
                  <a:gd name="T1" fmla="*/ 0 h 35"/>
                  <a:gd name="T2" fmla="*/ 27 w 34"/>
                  <a:gd name="T3" fmla="*/ 6 h 35"/>
                  <a:gd name="T4" fmla="*/ 0 w 34"/>
                  <a:gd name="T5" fmla="*/ 35 h 35"/>
                  <a:gd name="T6" fmla="*/ 3 w 34"/>
                  <a:gd name="T7" fmla="*/ 35 h 35"/>
                  <a:gd name="T8" fmla="*/ 21 w 34"/>
                  <a:gd name="T9" fmla="*/ 15 h 35"/>
                  <a:gd name="T10" fmla="*/ 21 w 34"/>
                  <a:gd name="T11" fmla="*/ 15 h 35"/>
                  <a:gd name="T12" fmla="*/ 29 w 34"/>
                  <a:gd name="T13" fmla="*/ 10 h 35"/>
                  <a:gd name="T14" fmla="*/ 29 w 34"/>
                  <a:gd name="T15" fmla="*/ 10 h 35"/>
                  <a:gd name="T16" fmla="*/ 34 w 34"/>
                  <a:gd name="T17" fmla="*/ 8 h 35"/>
                  <a:gd name="T18" fmla="*/ 30 w 34"/>
                  <a:gd name="T19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4" h="35">
                    <a:moveTo>
                      <a:pt x="30" y="0"/>
                    </a:moveTo>
                    <a:cubicBezTo>
                      <a:pt x="28" y="2"/>
                      <a:pt x="28" y="4"/>
                      <a:pt x="27" y="6"/>
                    </a:cubicBezTo>
                    <a:cubicBezTo>
                      <a:pt x="22" y="16"/>
                      <a:pt x="5" y="21"/>
                      <a:pt x="0" y="35"/>
                    </a:cubicBezTo>
                    <a:cubicBezTo>
                      <a:pt x="3" y="35"/>
                      <a:pt x="3" y="35"/>
                      <a:pt x="3" y="35"/>
                    </a:cubicBezTo>
                    <a:cubicBezTo>
                      <a:pt x="9" y="32"/>
                      <a:pt x="19" y="26"/>
                      <a:pt x="21" y="15"/>
                    </a:cubicBezTo>
                    <a:cubicBezTo>
                      <a:pt x="21" y="15"/>
                      <a:pt x="21" y="15"/>
                      <a:pt x="21" y="15"/>
                    </a:cubicBezTo>
                    <a:cubicBezTo>
                      <a:pt x="25" y="15"/>
                      <a:pt x="28" y="14"/>
                      <a:pt x="29" y="10"/>
                    </a:cubicBezTo>
                    <a:cubicBezTo>
                      <a:pt x="29" y="10"/>
                      <a:pt x="29" y="10"/>
                      <a:pt x="29" y="10"/>
                    </a:cubicBezTo>
                    <a:cubicBezTo>
                      <a:pt x="31" y="10"/>
                      <a:pt x="32" y="9"/>
                      <a:pt x="34" y="8"/>
                    </a:cubicBezTo>
                    <a:cubicBezTo>
                      <a:pt x="32" y="6"/>
                      <a:pt x="30" y="5"/>
                      <a:pt x="3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323" name="Freeform 67"/>
              <p:cNvSpPr>
                <a:spLocks/>
              </p:cNvSpPr>
              <p:nvPr/>
            </p:nvSpPr>
            <p:spPr bwMode="auto">
              <a:xfrm>
                <a:off x="7684" y="2407"/>
                <a:ext cx="154" cy="218"/>
              </a:xfrm>
              <a:custGeom>
                <a:avLst/>
                <a:gdLst>
                  <a:gd name="T0" fmla="*/ 11 w 65"/>
                  <a:gd name="T1" fmla="*/ 0 h 92"/>
                  <a:gd name="T2" fmla="*/ 6 w 65"/>
                  <a:gd name="T3" fmla="*/ 9 h 92"/>
                  <a:gd name="T4" fmla="*/ 8 w 65"/>
                  <a:gd name="T5" fmla="*/ 24 h 92"/>
                  <a:gd name="T6" fmla="*/ 5 w 65"/>
                  <a:gd name="T7" fmla="*/ 37 h 92"/>
                  <a:gd name="T8" fmla="*/ 4 w 65"/>
                  <a:gd name="T9" fmla="*/ 37 h 92"/>
                  <a:gd name="T10" fmla="*/ 2 w 65"/>
                  <a:gd name="T11" fmla="*/ 53 h 92"/>
                  <a:gd name="T12" fmla="*/ 12 w 65"/>
                  <a:gd name="T13" fmla="*/ 62 h 92"/>
                  <a:gd name="T14" fmla="*/ 12 w 65"/>
                  <a:gd name="T15" fmla="*/ 62 h 92"/>
                  <a:gd name="T16" fmla="*/ 16 w 65"/>
                  <a:gd name="T17" fmla="*/ 59 h 92"/>
                  <a:gd name="T18" fmla="*/ 19 w 65"/>
                  <a:gd name="T19" fmla="*/ 59 h 92"/>
                  <a:gd name="T20" fmla="*/ 19 w 65"/>
                  <a:gd name="T21" fmla="*/ 63 h 92"/>
                  <a:gd name="T22" fmla="*/ 16 w 65"/>
                  <a:gd name="T23" fmla="*/ 68 h 92"/>
                  <a:gd name="T24" fmla="*/ 23 w 65"/>
                  <a:gd name="T25" fmla="*/ 75 h 92"/>
                  <a:gd name="T26" fmla="*/ 23 w 65"/>
                  <a:gd name="T27" fmla="*/ 75 h 92"/>
                  <a:gd name="T28" fmla="*/ 27 w 65"/>
                  <a:gd name="T29" fmla="*/ 73 h 92"/>
                  <a:gd name="T30" fmla="*/ 30 w 65"/>
                  <a:gd name="T31" fmla="*/ 72 h 92"/>
                  <a:gd name="T32" fmla="*/ 30 w 65"/>
                  <a:gd name="T33" fmla="*/ 72 h 92"/>
                  <a:gd name="T34" fmla="*/ 44 w 65"/>
                  <a:gd name="T35" fmla="*/ 82 h 92"/>
                  <a:gd name="T36" fmla="*/ 44 w 65"/>
                  <a:gd name="T37" fmla="*/ 74 h 92"/>
                  <a:gd name="T38" fmla="*/ 61 w 65"/>
                  <a:gd name="T39" fmla="*/ 88 h 92"/>
                  <a:gd name="T40" fmla="*/ 63 w 65"/>
                  <a:gd name="T41" fmla="*/ 92 h 92"/>
                  <a:gd name="T42" fmla="*/ 63 w 65"/>
                  <a:gd name="T43" fmla="*/ 92 h 92"/>
                  <a:gd name="T44" fmla="*/ 65 w 65"/>
                  <a:gd name="T45" fmla="*/ 89 h 92"/>
                  <a:gd name="T46" fmla="*/ 65 w 65"/>
                  <a:gd name="T47" fmla="*/ 85 h 92"/>
                  <a:gd name="T48" fmla="*/ 59 w 65"/>
                  <a:gd name="T49" fmla="*/ 80 h 92"/>
                  <a:gd name="T50" fmla="*/ 57 w 65"/>
                  <a:gd name="T51" fmla="*/ 80 h 92"/>
                  <a:gd name="T52" fmla="*/ 56 w 65"/>
                  <a:gd name="T53" fmla="*/ 79 h 92"/>
                  <a:gd name="T54" fmla="*/ 59 w 65"/>
                  <a:gd name="T55" fmla="*/ 74 h 92"/>
                  <a:gd name="T56" fmla="*/ 56 w 65"/>
                  <a:gd name="T57" fmla="*/ 73 h 92"/>
                  <a:gd name="T58" fmla="*/ 56 w 65"/>
                  <a:gd name="T59" fmla="*/ 73 h 92"/>
                  <a:gd name="T60" fmla="*/ 54 w 65"/>
                  <a:gd name="T61" fmla="*/ 75 h 92"/>
                  <a:gd name="T62" fmla="*/ 52 w 65"/>
                  <a:gd name="T63" fmla="*/ 76 h 92"/>
                  <a:gd name="T64" fmla="*/ 52 w 65"/>
                  <a:gd name="T65" fmla="*/ 76 h 92"/>
                  <a:gd name="T66" fmla="*/ 42 w 65"/>
                  <a:gd name="T67" fmla="*/ 65 h 92"/>
                  <a:gd name="T68" fmla="*/ 42 w 65"/>
                  <a:gd name="T69" fmla="*/ 65 h 92"/>
                  <a:gd name="T70" fmla="*/ 36 w 65"/>
                  <a:gd name="T71" fmla="*/ 69 h 92"/>
                  <a:gd name="T72" fmla="*/ 36 w 65"/>
                  <a:gd name="T73" fmla="*/ 71 h 92"/>
                  <a:gd name="T74" fmla="*/ 25 w 65"/>
                  <a:gd name="T75" fmla="*/ 50 h 92"/>
                  <a:gd name="T76" fmla="*/ 34 w 65"/>
                  <a:gd name="T77" fmla="*/ 30 h 92"/>
                  <a:gd name="T78" fmla="*/ 28 w 65"/>
                  <a:gd name="T79" fmla="*/ 9 h 92"/>
                  <a:gd name="T80" fmla="*/ 27 w 65"/>
                  <a:gd name="T81" fmla="*/ 6 h 92"/>
                  <a:gd name="T82" fmla="*/ 26 w 65"/>
                  <a:gd name="T83" fmla="*/ 4 h 92"/>
                  <a:gd name="T84" fmla="*/ 20 w 65"/>
                  <a:gd name="T85" fmla="*/ 8 h 92"/>
                  <a:gd name="T86" fmla="*/ 19 w 65"/>
                  <a:gd name="T87" fmla="*/ 8 h 92"/>
                  <a:gd name="T88" fmla="*/ 11 w 65"/>
                  <a:gd name="T89" fmla="*/ 0 h 92"/>
                  <a:gd name="T90" fmla="*/ 11 w 65"/>
                  <a:gd name="T91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65" h="92">
                    <a:moveTo>
                      <a:pt x="11" y="0"/>
                    </a:moveTo>
                    <a:cubicBezTo>
                      <a:pt x="7" y="0"/>
                      <a:pt x="6" y="4"/>
                      <a:pt x="6" y="9"/>
                    </a:cubicBezTo>
                    <a:cubicBezTo>
                      <a:pt x="6" y="14"/>
                      <a:pt x="8" y="18"/>
                      <a:pt x="8" y="24"/>
                    </a:cubicBezTo>
                    <a:cubicBezTo>
                      <a:pt x="8" y="28"/>
                      <a:pt x="7" y="34"/>
                      <a:pt x="5" y="37"/>
                    </a:cubicBezTo>
                    <a:cubicBezTo>
                      <a:pt x="5" y="37"/>
                      <a:pt x="5" y="37"/>
                      <a:pt x="4" y="37"/>
                    </a:cubicBezTo>
                    <a:cubicBezTo>
                      <a:pt x="0" y="37"/>
                      <a:pt x="2" y="46"/>
                      <a:pt x="2" y="53"/>
                    </a:cubicBezTo>
                    <a:cubicBezTo>
                      <a:pt x="2" y="56"/>
                      <a:pt x="10" y="62"/>
                      <a:pt x="12" y="62"/>
                    </a:cubicBezTo>
                    <a:cubicBezTo>
                      <a:pt x="12" y="62"/>
                      <a:pt x="12" y="62"/>
                      <a:pt x="12" y="62"/>
                    </a:cubicBezTo>
                    <a:cubicBezTo>
                      <a:pt x="14" y="62"/>
                      <a:pt x="15" y="60"/>
                      <a:pt x="16" y="59"/>
                    </a:cubicBezTo>
                    <a:cubicBezTo>
                      <a:pt x="19" y="59"/>
                      <a:pt x="19" y="59"/>
                      <a:pt x="19" y="59"/>
                    </a:cubicBezTo>
                    <a:cubicBezTo>
                      <a:pt x="19" y="63"/>
                      <a:pt x="19" y="63"/>
                      <a:pt x="19" y="63"/>
                    </a:cubicBezTo>
                    <a:cubicBezTo>
                      <a:pt x="18" y="64"/>
                      <a:pt x="16" y="65"/>
                      <a:pt x="16" y="68"/>
                    </a:cubicBezTo>
                    <a:cubicBezTo>
                      <a:pt x="16" y="70"/>
                      <a:pt x="19" y="75"/>
                      <a:pt x="23" y="75"/>
                    </a:cubicBezTo>
                    <a:cubicBezTo>
                      <a:pt x="23" y="75"/>
                      <a:pt x="23" y="75"/>
                      <a:pt x="23" y="75"/>
                    </a:cubicBezTo>
                    <a:cubicBezTo>
                      <a:pt x="24" y="75"/>
                      <a:pt x="25" y="74"/>
                      <a:pt x="27" y="73"/>
                    </a:cubicBezTo>
                    <a:cubicBezTo>
                      <a:pt x="28" y="73"/>
                      <a:pt x="29" y="72"/>
                      <a:pt x="30" y="72"/>
                    </a:cubicBezTo>
                    <a:cubicBezTo>
                      <a:pt x="30" y="72"/>
                      <a:pt x="30" y="72"/>
                      <a:pt x="30" y="72"/>
                    </a:cubicBezTo>
                    <a:cubicBezTo>
                      <a:pt x="37" y="72"/>
                      <a:pt x="37" y="82"/>
                      <a:pt x="44" y="82"/>
                    </a:cubicBezTo>
                    <a:cubicBezTo>
                      <a:pt x="43" y="79"/>
                      <a:pt x="41" y="77"/>
                      <a:pt x="44" y="74"/>
                    </a:cubicBezTo>
                    <a:cubicBezTo>
                      <a:pt x="47" y="78"/>
                      <a:pt x="58" y="82"/>
                      <a:pt x="61" y="88"/>
                    </a:cubicBezTo>
                    <a:cubicBezTo>
                      <a:pt x="61" y="89"/>
                      <a:pt x="62" y="92"/>
                      <a:pt x="63" y="92"/>
                    </a:cubicBezTo>
                    <a:cubicBezTo>
                      <a:pt x="63" y="92"/>
                      <a:pt x="63" y="92"/>
                      <a:pt x="63" y="92"/>
                    </a:cubicBezTo>
                    <a:cubicBezTo>
                      <a:pt x="64" y="92"/>
                      <a:pt x="65" y="90"/>
                      <a:pt x="65" y="89"/>
                    </a:cubicBezTo>
                    <a:cubicBezTo>
                      <a:pt x="65" y="87"/>
                      <a:pt x="65" y="87"/>
                      <a:pt x="65" y="85"/>
                    </a:cubicBezTo>
                    <a:cubicBezTo>
                      <a:pt x="62" y="85"/>
                      <a:pt x="59" y="83"/>
                      <a:pt x="59" y="80"/>
                    </a:cubicBezTo>
                    <a:cubicBezTo>
                      <a:pt x="59" y="80"/>
                      <a:pt x="58" y="80"/>
                      <a:pt x="57" y="80"/>
                    </a:cubicBezTo>
                    <a:cubicBezTo>
                      <a:pt x="56" y="80"/>
                      <a:pt x="56" y="80"/>
                      <a:pt x="56" y="79"/>
                    </a:cubicBezTo>
                    <a:cubicBezTo>
                      <a:pt x="56" y="77"/>
                      <a:pt x="58" y="77"/>
                      <a:pt x="59" y="74"/>
                    </a:cubicBezTo>
                    <a:cubicBezTo>
                      <a:pt x="58" y="74"/>
                      <a:pt x="57" y="73"/>
                      <a:pt x="56" y="73"/>
                    </a:cubicBezTo>
                    <a:cubicBezTo>
                      <a:pt x="56" y="73"/>
                      <a:pt x="56" y="73"/>
                      <a:pt x="56" y="73"/>
                    </a:cubicBezTo>
                    <a:cubicBezTo>
                      <a:pt x="55" y="73"/>
                      <a:pt x="54" y="74"/>
                      <a:pt x="54" y="75"/>
                    </a:cubicBezTo>
                    <a:cubicBezTo>
                      <a:pt x="53" y="75"/>
                      <a:pt x="53" y="76"/>
                      <a:pt x="52" y="76"/>
                    </a:cubicBezTo>
                    <a:cubicBezTo>
                      <a:pt x="52" y="76"/>
                      <a:pt x="52" y="76"/>
                      <a:pt x="52" y="76"/>
                    </a:cubicBezTo>
                    <a:cubicBezTo>
                      <a:pt x="49" y="76"/>
                      <a:pt x="47" y="66"/>
                      <a:pt x="42" y="65"/>
                    </a:cubicBezTo>
                    <a:cubicBezTo>
                      <a:pt x="42" y="65"/>
                      <a:pt x="42" y="65"/>
                      <a:pt x="42" y="65"/>
                    </a:cubicBezTo>
                    <a:cubicBezTo>
                      <a:pt x="39" y="65"/>
                      <a:pt x="36" y="67"/>
                      <a:pt x="36" y="69"/>
                    </a:cubicBezTo>
                    <a:cubicBezTo>
                      <a:pt x="36" y="69"/>
                      <a:pt x="36" y="71"/>
                      <a:pt x="36" y="71"/>
                    </a:cubicBezTo>
                    <a:cubicBezTo>
                      <a:pt x="31" y="69"/>
                      <a:pt x="24" y="57"/>
                      <a:pt x="25" y="50"/>
                    </a:cubicBezTo>
                    <a:cubicBezTo>
                      <a:pt x="25" y="41"/>
                      <a:pt x="33" y="40"/>
                      <a:pt x="34" y="30"/>
                    </a:cubicBezTo>
                    <a:cubicBezTo>
                      <a:pt x="34" y="22"/>
                      <a:pt x="28" y="15"/>
                      <a:pt x="28" y="9"/>
                    </a:cubicBezTo>
                    <a:cubicBezTo>
                      <a:pt x="28" y="8"/>
                      <a:pt x="27" y="7"/>
                      <a:pt x="27" y="6"/>
                    </a:cubicBezTo>
                    <a:cubicBezTo>
                      <a:pt x="27" y="5"/>
                      <a:pt x="26" y="4"/>
                      <a:pt x="26" y="4"/>
                    </a:cubicBezTo>
                    <a:cubicBezTo>
                      <a:pt x="24" y="4"/>
                      <a:pt x="22" y="8"/>
                      <a:pt x="20" y="8"/>
                    </a:cubicBezTo>
                    <a:cubicBezTo>
                      <a:pt x="20" y="8"/>
                      <a:pt x="19" y="8"/>
                      <a:pt x="19" y="8"/>
                    </a:cubicBezTo>
                    <a:cubicBezTo>
                      <a:pt x="15" y="8"/>
                      <a:pt x="16" y="0"/>
                      <a:pt x="11" y="0"/>
                    </a:cubicBezTo>
                    <a:cubicBezTo>
                      <a:pt x="11" y="0"/>
                      <a:pt x="11" y="0"/>
                      <a:pt x="1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324" name="Freeform 68"/>
              <p:cNvSpPr>
                <a:spLocks/>
              </p:cNvSpPr>
              <p:nvPr/>
            </p:nvSpPr>
            <p:spPr bwMode="auto">
              <a:xfrm>
                <a:off x="7845" y="2627"/>
                <a:ext cx="50" cy="85"/>
              </a:xfrm>
              <a:custGeom>
                <a:avLst/>
                <a:gdLst>
                  <a:gd name="T0" fmla="*/ 4 w 21"/>
                  <a:gd name="T1" fmla="*/ 0 h 36"/>
                  <a:gd name="T2" fmla="*/ 0 w 21"/>
                  <a:gd name="T3" fmla="*/ 1 h 36"/>
                  <a:gd name="T4" fmla="*/ 11 w 21"/>
                  <a:gd name="T5" fmla="*/ 15 h 36"/>
                  <a:gd name="T6" fmla="*/ 8 w 21"/>
                  <a:gd name="T7" fmla="*/ 18 h 36"/>
                  <a:gd name="T8" fmla="*/ 2 w 21"/>
                  <a:gd name="T9" fmla="*/ 17 h 36"/>
                  <a:gd name="T10" fmla="*/ 2 w 21"/>
                  <a:gd name="T11" fmla="*/ 20 h 36"/>
                  <a:gd name="T12" fmla="*/ 9 w 21"/>
                  <a:gd name="T13" fmla="*/ 26 h 36"/>
                  <a:gd name="T14" fmla="*/ 9 w 21"/>
                  <a:gd name="T15" fmla="*/ 29 h 36"/>
                  <a:gd name="T16" fmla="*/ 12 w 21"/>
                  <a:gd name="T17" fmla="*/ 36 h 36"/>
                  <a:gd name="T18" fmla="*/ 16 w 21"/>
                  <a:gd name="T19" fmla="*/ 36 h 36"/>
                  <a:gd name="T20" fmla="*/ 16 w 21"/>
                  <a:gd name="T21" fmla="*/ 33 h 36"/>
                  <a:gd name="T22" fmla="*/ 12 w 21"/>
                  <a:gd name="T23" fmla="*/ 24 h 36"/>
                  <a:gd name="T24" fmla="*/ 19 w 21"/>
                  <a:gd name="T25" fmla="*/ 24 h 36"/>
                  <a:gd name="T26" fmla="*/ 21 w 21"/>
                  <a:gd name="T27" fmla="*/ 18 h 36"/>
                  <a:gd name="T28" fmla="*/ 17 w 21"/>
                  <a:gd name="T29" fmla="*/ 14 h 36"/>
                  <a:gd name="T30" fmla="*/ 17 w 21"/>
                  <a:gd name="T31" fmla="*/ 6 h 36"/>
                  <a:gd name="T32" fmla="*/ 14 w 21"/>
                  <a:gd name="T33" fmla="*/ 6 h 36"/>
                  <a:gd name="T34" fmla="*/ 14 w 21"/>
                  <a:gd name="T35" fmla="*/ 2 h 36"/>
                  <a:gd name="T36" fmla="*/ 4 w 21"/>
                  <a:gd name="T37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1" h="36">
                    <a:moveTo>
                      <a:pt x="4" y="0"/>
                    </a:moveTo>
                    <a:cubicBezTo>
                      <a:pt x="3" y="0"/>
                      <a:pt x="1" y="1"/>
                      <a:pt x="0" y="1"/>
                    </a:cubicBezTo>
                    <a:cubicBezTo>
                      <a:pt x="0" y="5"/>
                      <a:pt x="11" y="8"/>
                      <a:pt x="11" y="15"/>
                    </a:cubicBezTo>
                    <a:cubicBezTo>
                      <a:pt x="11" y="16"/>
                      <a:pt x="9" y="18"/>
                      <a:pt x="8" y="18"/>
                    </a:cubicBezTo>
                    <a:cubicBezTo>
                      <a:pt x="8" y="18"/>
                      <a:pt x="5" y="18"/>
                      <a:pt x="2" y="17"/>
                    </a:cubicBezTo>
                    <a:cubicBezTo>
                      <a:pt x="2" y="20"/>
                      <a:pt x="2" y="20"/>
                      <a:pt x="2" y="20"/>
                    </a:cubicBezTo>
                    <a:cubicBezTo>
                      <a:pt x="3" y="22"/>
                      <a:pt x="6" y="26"/>
                      <a:pt x="9" y="26"/>
                    </a:cubicBezTo>
                    <a:cubicBezTo>
                      <a:pt x="9" y="29"/>
                      <a:pt x="9" y="29"/>
                      <a:pt x="9" y="29"/>
                    </a:cubicBezTo>
                    <a:cubicBezTo>
                      <a:pt x="7" y="32"/>
                      <a:pt x="8" y="36"/>
                      <a:pt x="12" y="36"/>
                    </a:cubicBezTo>
                    <a:cubicBezTo>
                      <a:pt x="13" y="36"/>
                      <a:pt x="14" y="36"/>
                      <a:pt x="16" y="36"/>
                    </a:cubicBezTo>
                    <a:cubicBezTo>
                      <a:pt x="16" y="33"/>
                      <a:pt x="16" y="33"/>
                      <a:pt x="16" y="33"/>
                    </a:cubicBezTo>
                    <a:cubicBezTo>
                      <a:pt x="14" y="32"/>
                      <a:pt x="12" y="27"/>
                      <a:pt x="12" y="24"/>
                    </a:cubicBezTo>
                    <a:cubicBezTo>
                      <a:pt x="19" y="24"/>
                      <a:pt x="19" y="24"/>
                      <a:pt x="19" y="24"/>
                    </a:cubicBezTo>
                    <a:cubicBezTo>
                      <a:pt x="19" y="22"/>
                      <a:pt x="20" y="21"/>
                      <a:pt x="21" y="18"/>
                    </a:cubicBezTo>
                    <a:cubicBezTo>
                      <a:pt x="20" y="18"/>
                      <a:pt x="17" y="14"/>
                      <a:pt x="17" y="14"/>
                    </a:cubicBezTo>
                    <a:cubicBezTo>
                      <a:pt x="17" y="14"/>
                      <a:pt x="18" y="9"/>
                      <a:pt x="17" y="6"/>
                    </a:cubicBezTo>
                    <a:cubicBezTo>
                      <a:pt x="16" y="6"/>
                      <a:pt x="15" y="6"/>
                      <a:pt x="14" y="6"/>
                    </a:cubicBezTo>
                    <a:cubicBezTo>
                      <a:pt x="15" y="5"/>
                      <a:pt x="14" y="3"/>
                      <a:pt x="14" y="2"/>
                    </a:cubicBezTo>
                    <a:cubicBezTo>
                      <a:pt x="11" y="2"/>
                      <a:pt x="8" y="0"/>
                      <a:pt x="4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325" name="Freeform 69"/>
              <p:cNvSpPr>
                <a:spLocks noEditPoints="1"/>
              </p:cNvSpPr>
              <p:nvPr/>
            </p:nvSpPr>
            <p:spPr bwMode="auto">
              <a:xfrm>
                <a:off x="7770" y="2648"/>
                <a:ext cx="40" cy="55"/>
              </a:xfrm>
              <a:custGeom>
                <a:avLst/>
                <a:gdLst>
                  <a:gd name="T0" fmla="*/ 4 w 17"/>
                  <a:gd name="T1" fmla="*/ 1 h 23"/>
                  <a:gd name="T2" fmla="*/ 3 w 17"/>
                  <a:gd name="T3" fmla="*/ 1 h 23"/>
                  <a:gd name="T4" fmla="*/ 4 w 17"/>
                  <a:gd name="T5" fmla="*/ 1 h 23"/>
                  <a:gd name="T6" fmla="*/ 3 w 17"/>
                  <a:gd name="T7" fmla="*/ 0 h 23"/>
                  <a:gd name="T8" fmla="*/ 0 w 17"/>
                  <a:gd name="T9" fmla="*/ 2 h 23"/>
                  <a:gd name="T10" fmla="*/ 2 w 17"/>
                  <a:gd name="T11" fmla="*/ 23 h 23"/>
                  <a:gd name="T12" fmla="*/ 17 w 17"/>
                  <a:gd name="T13" fmla="*/ 9 h 23"/>
                  <a:gd name="T14" fmla="*/ 5 w 17"/>
                  <a:gd name="T15" fmla="*/ 2 h 23"/>
                  <a:gd name="T16" fmla="*/ 3 w 17"/>
                  <a:gd name="T1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23">
                    <a:moveTo>
                      <a:pt x="4" y="1"/>
                    </a:moveTo>
                    <a:cubicBezTo>
                      <a:pt x="4" y="1"/>
                      <a:pt x="4" y="1"/>
                      <a:pt x="3" y="1"/>
                    </a:cubicBezTo>
                    <a:cubicBezTo>
                      <a:pt x="4" y="1"/>
                      <a:pt x="4" y="1"/>
                      <a:pt x="4" y="1"/>
                    </a:cubicBezTo>
                    <a:moveTo>
                      <a:pt x="3" y="0"/>
                    </a:moveTo>
                    <a:cubicBezTo>
                      <a:pt x="2" y="0"/>
                      <a:pt x="0" y="1"/>
                      <a:pt x="0" y="2"/>
                    </a:cubicBezTo>
                    <a:cubicBezTo>
                      <a:pt x="0" y="7"/>
                      <a:pt x="2" y="15"/>
                      <a:pt x="2" y="23"/>
                    </a:cubicBezTo>
                    <a:cubicBezTo>
                      <a:pt x="6" y="20"/>
                      <a:pt x="17" y="16"/>
                      <a:pt x="17" y="9"/>
                    </a:cubicBezTo>
                    <a:cubicBezTo>
                      <a:pt x="17" y="5"/>
                      <a:pt x="9" y="4"/>
                      <a:pt x="5" y="2"/>
                    </a:cubicBezTo>
                    <a:cubicBezTo>
                      <a:pt x="5" y="1"/>
                      <a:pt x="4" y="0"/>
                      <a:pt x="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326" name="Freeform 70"/>
              <p:cNvSpPr>
                <a:spLocks/>
              </p:cNvSpPr>
              <p:nvPr/>
            </p:nvSpPr>
            <p:spPr bwMode="auto">
              <a:xfrm>
                <a:off x="7793" y="2684"/>
                <a:ext cx="40" cy="66"/>
              </a:xfrm>
              <a:custGeom>
                <a:avLst/>
                <a:gdLst>
                  <a:gd name="T0" fmla="*/ 12 w 17"/>
                  <a:gd name="T1" fmla="*/ 0 h 28"/>
                  <a:gd name="T2" fmla="*/ 10 w 17"/>
                  <a:gd name="T3" fmla="*/ 0 h 28"/>
                  <a:gd name="T4" fmla="*/ 5 w 17"/>
                  <a:gd name="T5" fmla="*/ 13 h 28"/>
                  <a:gd name="T6" fmla="*/ 5 w 17"/>
                  <a:gd name="T7" fmla="*/ 13 h 28"/>
                  <a:gd name="T8" fmla="*/ 0 w 17"/>
                  <a:gd name="T9" fmla="*/ 16 h 28"/>
                  <a:gd name="T10" fmla="*/ 11 w 17"/>
                  <a:gd name="T11" fmla="*/ 28 h 28"/>
                  <a:gd name="T12" fmla="*/ 14 w 17"/>
                  <a:gd name="T13" fmla="*/ 26 h 28"/>
                  <a:gd name="T14" fmla="*/ 11 w 17"/>
                  <a:gd name="T15" fmla="*/ 20 h 28"/>
                  <a:gd name="T16" fmla="*/ 17 w 17"/>
                  <a:gd name="T17" fmla="*/ 5 h 28"/>
                  <a:gd name="T18" fmla="*/ 12 w 17"/>
                  <a:gd name="T19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" h="28">
                    <a:moveTo>
                      <a:pt x="12" y="0"/>
                    </a:moveTo>
                    <a:cubicBezTo>
                      <a:pt x="11" y="0"/>
                      <a:pt x="10" y="0"/>
                      <a:pt x="10" y="0"/>
                    </a:cubicBezTo>
                    <a:cubicBezTo>
                      <a:pt x="7" y="1"/>
                      <a:pt x="5" y="12"/>
                      <a:pt x="5" y="13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3" y="13"/>
                      <a:pt x="0" y="15"/>
                      <a:pt x="0" y="16"/>
                    </a:cubicBezTo>
                    <a:cubicBezTo>
                      <a:pt x="0" y="19"/>
                      <a:pt x="9" y="28"/>
                      <a:pt x="11" y="28"/>
                    </a:cubicBezTo>
                    <a:cubicBezTo>
                      <a:pt x="12" y="28"/>
                      <a:pt x="13" y="27"/>
                      <a:pt x="14" y="26"/>
                    </a:cubicBezTo>
                    <a:cubicBezTo>
                      <a:pt x="14" y="23"/>
                      <a:pt x="11" y="24"/>
                      <a:pt x="11" y="20"/>
                    </a:cubicBezTo>
                    <a:cubicBezTo>
                      <a:pt x="11" y="14"/>
                      <a:pt x="17" y="11"/>
                      <a:pt x="17" y="5"/>
                    </a:cubicBezTo>
                    <a:cubicBezTo>
                      <a:pt x="17" y="3"/>
                      <a:pt x="15" y="0"/>
                      <a:pt x="1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327" name="Freeform 71"/>
              <p:cNvSpPr>
                <a:spLocks/>
              </p:cNvSpPr>
              <p:nvPr/>
            </p:nvSpPr>
            <p:spPr bwMode="auto">
              <a:xfrm>
                <a:off x="7826" y="2686"/>
                <a:ext cx="22" cy="40"/>
              </a:xfrm>
              <a:custGeom>
                <a:avLst/>
                <a:gdLst>
                  <a:gd name="T0" fmla="*/ 5 w 9"/>
                  <a:gd name="T1" fmla="*/ 0 h 17"/>
                  <a:gd name="T2" fmla="*/ 0 w 9"/>
                  <a:gd name="T3" fmla="*/ 17 h 17"/>
                  <a:gd name="T4" fmla="*/ 3 w 9"/>
                  <a:gd name="T5" fmla="*/ 17 h 17"/>
                  <a:gd name="T6" fmla="*/ 9 w 9"/>
                  <a:gd name="T7" fmla="*/ 0 h 17"/>
                  <a:gd name="T8" fmla="*/ 5 w 9"/>
                  <a:gd name="T9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7">
                    <a:moveTo>
                      <a:pt x="5" y="0"/>
                    </a:moveTo>
                    <a:cubicBezTo>
                      <a:pt x="5" y="8"/>
                      <a:pt x="2" y="12"/>
                      <a:pt x="0" y="17"/>
                    </a:cubicBezTo>
                    <a:cubicBezTo>
                      <a:pt x="1" y="17"/>
                      <a:pt x="2" y="17"/>
                      <a:pt x="3" y="17"/>
                    </a:cubicBezTo>
                    <a:cubicBezTo>
                      <a:pt x="3" y="10"/>
                      <a:pt x="9" y="8"/>
                      <a:pt x="9" y="0"/>
                    </a:cubicBezTo>
                    <a:cubicBezTo>
                      <a:pt x="8" y="0"/>
                      <a:pt x="6" y="0"/>
                      <a:pt x="5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328" name="Freeform 72"/>
              <p:cNvSpPr>
                <a:spLocks/>
              </p:cNvSpPr>
              <p:nvPr/>
            </p:nvSpPr>
            <p:spPr bwMode="auto">
              <a:xfrm>
                <a:off x="7836" y="2712"/>
                <a:ext cx="26" cy="22"/>
              </a:xfrm>
              <a:custGeom>
                <a:avLst/>
                <a:gdLst>
                  <a:gd name="T0" fmla="*/ 5 w 11"/>
                  <a:gd name="T1" fmla="*/ 0 h 9"/>
                  <a:gd name="T2" fmla="*/ 0 w 11"/>
                  <a:gd name="T3" fmla="*/ 7 h 9"/>
                  <a:gd name="T4" fmla="*/ 3 w 11"/>
                  <a:gd name="T5" fmla="*/ 9 h 9"/>
                  <a:gd name="T6" fmla="*/ 4 w 11"/>
                  <a:gd name="T7" fmla="*/ 9 h 9"/>
                  <a:gd name="T8" fmla="*/ 11 w 11"/>
                  <a:gd name="T9" fmla="*/ 0 h 9"/>
                  <a:gd name="T10" fmla="*/ 9 w 11"/>
                  <a:gd name="T11" fmla="*/ 1 h 9"/>
                  <a:gd name="T12" fmla="*/ 5 w 11"/>
                  <a:gd name="T1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9">
                    <a:moveTo>
                      <a:pt x="5" y="0"/>
                    </a:moveTo>
                    <a:cubicBezTo>
                      <a:pt x="3" y="3"/>
                      <a:pt x="0" y="4"/>
                      <a:pt x="0" y="7"/>
                    </a:cubicBezTo>
                    <a:cubicBezTo>
                      <a:pt x="0" y="8"/>
                      <a:pt x="2" y="9"/>
                      <a:pt x="3" y="9"/>
                    </a:cubicBezTo>
                    <a:cubicBezTo>
                      <a:pt x="3" y="9"/>
                      <a:pt x="3" y="9"/>
                      <a:pt x="4" y="9"/>
                    </a:cubicBezTo>
                    <a:cubicBezTo>
                      <a:pt x="8" y="9"/>
                      <a:pt x="11" y="5"/>
                      <a:pt x="11" y="0"/>
                    </a:cubicBezTo>
                    <a:cubicBezTo>
                      <a:pt x="11" y="1"/>
                      <a:pt x="10" y="1"/>
                      <a:pt x="9" y="1"/>
                    </a:cubicBezTo>
                    <a:cubicBezTo>
                      <a:pt x="8" y="1"/>
                      <a:pt x="6" y="1"/>
                      <a:pt x="5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329" name="Freeform 73"/>
              <p:cNvSpPr>
                <a:spLocks/>
              </p:cNvSpPr>
              <p:nvPr/>
            </p:nvSpPr>
            <p:spPr bwMode="auto">
              <a:xfrm>
                <a:off x="7810" y="2625"/>
                <a:ext cx="28" cy="31"/>
              </a:xfrm>
              <a:custGeom>
                <a:avLst/>
                <a:gdLst>
                  <a:gd name="T0" fmla="*/ 0 w 12"/>
                  <a:gd name="T1" fmla="*/ 0 h 13"/>
                  <a:gd name="T2" fmla="*/ 0 w 12"/>
                  <a:gd name="T3" fmla="*/ 7 h 13"/>
                  <a:gd name="T4" fmla="*/ 0 w 12"/>
                  <a:gd name="T5" fmla="*/ 7 h 13"/>
                  <a:gd name="T6" fmla="*/ 2 w 12"/>
                  <a:gd name="T7" fmla="*/ 7 h 13"/>
                  <a:gd name="T8" fmla="*/ 4 w 12"/>
                  <a:gd name="T9" fmla="*/ 7 h 13"/>
                  <a:gd name="T10" fmla="*/ 7 w 12"/>
                  <a:gd name="T11" fmla="*/ 7 h 13"/>
                  <a:gd name="T12" fmla="*/ 11 w 12"/>
                  <a:gd name="T13" fmla="*/ 13 h 13"/>
                  <a:gd name="T14" fmla="*/ 12 w 12"/>
                  <a:gd name="T15" fmla="*/ 12 h 13"/>
                  <a:gd name="T16" fmla="*/ 4 w 12"/>
                  <a:gd name="T17" fmla="*/ 0 h 13"/>
                  <a:gd name="T18" fmla="*/ 0 w 12"/>
                  <a:gd name="T19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13">
                    <a:moveTo>
                      <a:pt x="0" y="0"/>
                    </a:moveTo>
                    <a:cubicBezTo>
                      <a:pt x="0" y="2"/>
                      <a:pt x="0" y="4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1" y="7"/>
                      <a:pt x="2" y="7"/>
                      <a:pt x="2" y="7"/>
                    </a:cubicBezTo>
                    <a:cubicBezTo>
                      <a:pt x="3" y="7"/>
                      <a:pt x="4" y="7"/>
                      <a:pt x="4" y="7"/>
                    </a:cubicBezTo>
                    <a:cubicBezTo>
                      <a:pt x="5" y="7"/>
                      <a:pt x="6" y="7"/>
                      <a:pt x="7" y="7"/>
                    </a:cubicBezTo>
                    <a:cubicBezTo>
                      <a:pt x="7" y="9"/>
                      <a:pt x="10" y="13"/>
                      <a:pt x="11" y="13"/>
                    </a:cubicBezTo>
                    <a:cubicBezTo>
                      <a:pt x="12" y="13"/>
                      <a:pt x="12" y="12"/>
                      <a:pt x="12" y="12"/>
                    </a:cubicBezTo>
                    <a:cubicBezTo>
                      <a:pt x="12" y="6"/>
                      <a:pt x="6" y="5"/>
                      <a:pt x="4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330" name="Freeform 74"/>
              <p:cNvSpPr>
                <a:spLocks/>
              </p:cNvSpPr>
              <p:nvPr/>
            </p:nvSpPr>
            <p:spPr bwMode="auto">
              <a:xfrm>
                <a:off x="7715" y="2592"/>
                <a:ext cx="43" cy="42"/>
              </a:xfrm>
              <a:custGeom>
                <a:avLst/>
                <a:gdLst>
                  <a:gd name="T0" fmla="*/ 0 w 18"/>
                  <a:gd name="T1" fmla="*/ 0 h 18"/>
                  <a:gd name="T2" fmla="*/ 14 w 18"/>
                  <a:gd name="T3" fmla="*/ 18 h 18"/>
                  <a:gd name="T4" fmla="*/ 17 w 18"/>
                  <a:gd name="T5" fmla="*/ 8 h 18"/>
                  <a:gd name="T6" fmla="*/ 5 w 18"/>
                  <a:gd name="T7" fmla="*/ 0 h 18"/>
                  <a:gd name="T8" fmla="*/ 0 w 18"/>
                  <a:gd name="T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8">
                    <a:moveTo>
                      <a:pt x="0" y="0"/>
                    </a:moveTo>
                    <a:cubicBezTo>
                      <a:pt x="0" y="0"/>
                      <a:pt x="11" y="17"/>
                      <a:pt x="14" y="18"/>
                    </a:cubicBezTo>
                    <a:cubicBezTo>
                      <a:pt x="16" y="18"/>
                      <a:pt x="18" y="12"/>
                      <a:pt x="17" y="8"/>
                    </a:cubicBezTo>
                    <a:cubicBezTo>
                      <a:pt x="16" y="3"/>
                      <a:pt x="11" y="4"/>
                      <a:pt x="5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331" name="Freeform 75"/>
              <p:cNvSpPr>
                <a:spLocks/>
              </p:cNvSpPr>
              <p:nvPr/>
            </p:nvSpPr>
            <p:spPr bwMode="auto">
              <a:xfrm>
                <a:off x="7760" y="2596"/>
                <a:ext cx="12" cy="3"/>
              </a:xfrm>
              <a:custGeom>
                <a:avLst/>
                <a:gdLst>
                  <a:gd name="T0" fmla="*/ 2 w 5"/>
                  <a:gd name="T1" fmla="*/ 0 h 1"/>
                  <a:gd name="T2" fmla="*/ 0 w 5"/>
                  <a:gd name="T3" fmla="*/ 1 h 1"/>
                  <a:gd name="T4" fmla="*/ 2 w 5"/>
                  <a:gd name="T5" fmla="*/ 1 h 1"/>
                  <a:gd name="T6" fmla="*/ 5 w 5"/>
                  <a:gd name="T7" fmla="*/ 1 h 1"/>
                  <a:gd name="T8" fmla="*/ 2 w 5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">
                    <a:moveTo>
                      <a:pt x="2" y="0"/>
                    </a:moveTo>
                    <a:cubicBezTo>
                      <a:pt x="1" y="0"/>
                      <a:pt x="0" y="1"/>
                      <a:pt x="0" y="1"/>
                    </a:cubicBezTo>
                    <a:cubicBezTo>
                      <a:pt x="0" y="1"/>
                      <a:pt x="1" y="1"/>
                      <a:pt x="2" y="1"/>
                    </a:cubicBezTo>
                    <a:cubicBezTo>
                      <a:pt x="3" y="1"/>
                      <a:pt x="4" y="1"/>
                      <a:pt x="5" y="1"/>
                    </a:cubicBezTo>
                    <a:cubicBezTo>
                      <a:pt x="4" y="1"/>
                      <a:pt x="3" y="0"/>
                      <a:pt x="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332" name="Freeform 76"/>
              <p:cNvSpPr>
                <a:spLocks/>
              </p:cNvSpPr>
              <p:nvPr/>
            </p:nvSpPr>
            <p:spPr bwMode="auto">
              <a:xfrm>
                <a:off x="7696" y="2147"/>
                <a:ext cx="78" cy="109"/>
              </a:xfrm>
              <a:custGeom>
                <a:avLst/>
                <a:gdLst>
                  <a:gd name="T0" fmla="*/ 20 w 33"/>
                  <a:gd name="T1" fmla="*/ 0 h 46"/>
                  <a:gd name="T2" fmla="*/ 1 w 33"/>
                  <a:gd name="T3" fmla="*/ 32 h 46"/>
                  <a:gd name="T4" fmla="*/ 9 w 33"/>
                  <a:gd name="T5" fmla="*/ 46 h 46"/>
                  <a:gd name="T6" fmla="*/ 20 w 33"/>
                  <a:gd name="T7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46">
                    <a:moveTo>
                      <a:pt x="20" y="0"/>
                    </a:moveTo>
                    <a:cubicBezTo>
                      <a:pt x="12" y="0"/>
                      <a:pt x="1" y="20"/>
                      <a:pt x="1" y="32"/>
                    </a:cubicBezTo>
                    <a:cubicBezTo>
                      <a:pt x="1" y="40"/>
                      <a:pt x="0" y="46"/>
                      <a:pt x="9" y="46"/>
                    </a:cubicBezTo>
                    <a:cubicBezTo>
                      <a:pt x="21" y="46"/>
                      <a:pt x="33" y="0"/>
                      <a:pt x="2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333" name="Freeform 77"/>
              <p:cNvSpPr>
                <a:spLocks/>
              </p:cNvSpPr>
              <p:nvPr/>
            </p:nvSpPr>
            <p:spPr bwMode="auto">
              <a:xfrm>
                <a:off x="7285" y="2341"/>
                <a:ext cx="90" cy="73"/>
              </a:xfrm>
              <a:custGeom>
                <a:avLst/>
                <a:gdLst>
                  <a:gd name="T0" fmla="*/ 32 w 38"/>
                  <a:gd name="T1" fmla="*/ 0 h 31"/>
                  <a:gd name="T2" fmla="*/ 3 w 38"/>
                  <a:gd name="T3" fmla="*/ 13 h 31"/>
                  <a:gd name="T4" fmla="*/ 3 w 38"/>
                  <a:gd name="T5" fmla="*/ 21 h 31"/>
                  <a:gd name="T6" fmla="*/ 14 w 38"/>
                  <a:gd name="T7" fmla="*/ 31 h 31"/>
                  <a:gd name="T8" fmla="*/ 38 w 38"/>
                  <a:gd name="T9" fmla="*/ 8 h 31"/>
                  <a:gd name="T10" fmla="*/ 32 w 38"/>
                  <a:gd name="T11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8" h="31">
                    <a:moveTo>
                      <a:pt x="32" y="0"/>
                    </a:moveTo>
                    <a:cubicBezTo>
                      <a:pt x="25" y="0"/>
                      <a:pt x="7" y="13"/>
                      <a:pt x="3" y="13"/>
                    </a:cubicBezTo>
                    <a:cubicBezTo>
                      <a:pt x="0" y="13"/>
                      <a:pt x="3" y="18"/>
                      <a:pt x="3" y="21"/>
                    </a:cubicBezTo>
                    <a:cubicBezTo>
                      <a:pt x="3" y="28"/>
                      <a:pt x="6" y="31"/>
                      <a:pt x="14" y="31"/>
                    </a:cubicBezTo>
                    <a:cubicBezTo>
                      <a:pt x="22" y="31"/>
                      <a:pt x="38" y="15"/>
                      <a:pt x="38" y="8"/>
                    </a:cubicBezTo>
                    <a:cubicBezTo>
                      <a:pt x="38" y="5"/>
                      <a:pt x="34" y="0"/>
                      <a:pt x="3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334" name="Freeform 78"/>
              <p:cNvSpPr>
                <a:spLocks/>
              </p:cNvSpPr>
              <p:nvPr/>
            </p:nvSpPr>
            <p:spPr bwMode="auto">
              <a:xfrm>
                <a:off x="6907" y="2220"/>
                <a:ext cx="413" cy="800"/>
              </a:xfrm>
              <a:custGeom>
                <a:avLst/>
                <a:gdLst>
                  <a:gd name="T0" fmla="*/ 95 w 175"/>
                  <a:gd name="T1" fmla="*/ 8 h 338"/>
                  <a:gd name="T2" fmla="*/ 76 w 175"/>
                  <a:gd name="T3" fmla="*/ 7 h 338"/>
                  <a:gd name="T4" fmla="*/ 61 w 175"/>
                  <a:gd name="T5" fmla="*/ 11 h 338"/>
                  <a:gd name="T6" fmla="*/ 61 w 175"/>
                  <a:gd name="T7" fmla="*/ 24 h 338"/>
                  <a:gd name="T8" fmla="*/ 59 w 175"/>
                  <a:gd name="T9" fmla="*/ 29 h 338"/>
                  <a:gd name="T10" fmla="*/ 52 w 175"/>
                  <a:gd name="T11" fmla="*/ 23 h 338"/>
                  <a:gd name="T12" fmla="*/ 21 w 175"/>
                  <a:gd name="T13" fmla="*/ 52 h 338"/>
                  <a:gd name="T14" fmla="*/ 0 w 175"/>
                  <a:gd name="T15" fmla="*/ 78 h 338"/>
                  <a:gd name="T16" fmla="*/ 10 w 175"/>
                  <a:gd name="T17" fmla="*/ 92 h 338"/>
                  <a:gd name="T18" fmla="*/ 14 w 175"/>
                  <a:gd name="T19" fmla="*/ 116 h 338"/>
                  <a:gd name="T20" fmla="*/ 8 w 175"/>
                  <a:gd name="T21" fmla="*/ 126 h 338"/>
                  <a:gd name="T22" fmla="*/ 8 w 175"/>
                  <a:gd name="T23" fmla="*/ 131 h 338"/>
                  <a:gd name="T24" fmla="*/ 29 w 175"/>
                  <a:gd name="T25" fmla="*/ 176 h 338"/>
                  <a:gd name="T26" fmla="*/ 24 w 175"/>
                  <a:gd name="T27" fmla="*/ 182 h 338"/>
                  <a:gd name="T28" fmla="*/ 14 w 175"/>
                  <a:gd name="T29" fmla="*/ 207 h 338"/>
                  <a:gd name="T30" fmla="*/ 11 w 175"/>
                  <a:gd name="T31" fmla="*/ 207 h 338"/>
                  <a:gd name="T32" fmla="*/ 8 w 175"/>
                  <a:gd name="T33" fmla="*/ 230 h 338"/>
                  <a:gd name="T34" fmla="*/ 15 w 175"/>
                  <a:gd name="T35" fmla="*/ 230 h 338"/>
                  <a:gd name="T36" fmla="*/ 43 w 175"/>
                  <a:gd name="T37" fmla="*/ 295 h 338"/>
                  <a:gd name="T38" fmla="*/ 89 w 175"/>
                  <a:gd name="T39" fmla="*/ 338 h 338"/>
                  <a:gd name="T40" fmla="*/ 99 w 175"/>
                  <a:gd name="T41" fmla="*/ 335 h 338"/>
                  <a:gd name="T42" fmla="*/ 85 w 175"/>
                  <a:gd name="T43" fmla="*/ 301 h 338"/>
                  <a:gd name="T44" fmla="*/ 41 w 175"/>
                  <a:gd name="T45" fmla="*/ 247 h 338"/>
                  <a:gd name="T46" fmla="*/ 36 w 175"/>
                  <a:gd name="T47" fmla="*/ 230 h 338"/>
                  <a:gd name="T48" fmla="*/ 33 w 175"/>
                  <a:gd name="T49" fmla="*/ 171 h 338"/>
                  <a:gd name="T50" fmla="*/ 34 w 175"/>
                  <a:gd name="T51" fmla="*/ 155 h 338"/>
                  <a:gd name="T52" fmla="*/ 51 w 175"/>
                  <a:gd name="T53" fmla="*/ 168 h 338"/>
                  <a:gd name="T54" fmla="*/ 86 w 175"/>
                  <a:gd name="T55" fmla="*/ 193 h 338"/>
                  <a:gd name="T56" fmla="*/ 108 w 175"/>
                  <a:gd name="T57" fmla="*/ 212 h 338"/>
                  <a:gd name="T58" fmla="*/ 110 w 175"/>
                  <a:gd name="T59" fmla="*/ 230 h 338"/>
                  <a:gd name="T60" fmla="*/ 123 w 175"/>
                  <a:gd name="T61" fmla="*/ 211 h 338"/>
                  <a:gd name="T62" fmla="*/ 136 w 175"/>
                  <a:gd name="T63" fmla="*/ 204 h 338"/>
                  <a:gd name="T64" fmla="*/ 175 w 175"/>
                  <a:gd name="T65" fmla="*/ 161 h 338"/>
                  <a:gd name="T66" fmla="*/ 123 w 175"/>
                  <a:gd name="T67" fmla="*/ 77 h 338"/>
                  <a:gd name="T68" fmla="*/ 155 w 175"/>
                  <a:gd name="T69" fmla="*/ 26 h 338"/>
                  <a:gd name="T70" fmla="*/ 114 w 175"/>
                  <a:gd name="T71" fmla="*/ 0 h 3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75" h="338">
                    <a:moveTo>
                      <a:pt x="114" y="0"/>
                    </a:moveTo>
                    <a:cubicBezTo>
                      <a:pt x="107" y="0"/>
                      <a:pt x="102" y="8"/>
                      <a:pt x="95" y="8"/>
                    </a:cubicBezTo>
                    <a:cubicBezTo>
                      <a:pt x="95" y="8"/>
                      <a:pt x="93" y="8"/>
                      <a:pt x="92" y="7"/>
                    </a:cubicBezTo>
                    <a:cubicBezTo>
                      <a:pt x="76" y="7"/>
                      <a:pt x="76" y="7"/>
                      <a:pt x="76" y="7"/>
                    </a:cubicBezTo>
                    <a:cubicBezTo>
                      <a:pt x="75" y="7"/>
                      <a:pt x="75" y="7"/>
                      <a:pt x="75" y="7"/>
                    </a:cubicBezTo>
                    <a:cubicBezTo>
                      <a:pt x="72" y="7"/>
                      <a:pt x="61" y="11"/>
                      <a:pt x="61" y="11"/>
                    </a:cubicBezTo>
                    <a:cubicBezTo>
                      <a:pt x="61" y="16"/>
                      <a:pt x="61" y="19"/>
                      <a:pt x="61" y="24"/>
                    </a:cubicBezTo>
                    <a:cubicBezTo>
                      <a:pt x="61" y="24"/>
                      <a:pt x="61" y="24"/>
                      <a:pt x="61" y="24"/>
                    </a:cubicBezTo>
                    <a:cubicBezTo>
                      <a:pt x="61" y="24"/>
                      <a:pt x="61" y="24"/>
                      <a:pt x="61" y="24"/>
                    </a:cubicBezTo>
                    <a:cubicBezTo>
                      <a:pt x="61" y="26"/>
                      <a:pt x="60" y="29"/>
                      <a:pt x="59" y="29"/>
                    </a:cubicBezTo>
                    <a:cubicBezTo>
                      <a:pt x="58" y="29"/>
                      <a:pt x="55" y="28"/>
                      <a:pt x="55" y="23"/>
                    </a:cubicBezTo>
                    <a:cubicBezTo>
                      <a:pt x="52" y="23"/>
                      <a:pt x="52" y="23"/>
                      <a:pt x="52" y="23"/>
                    </a:cubicBezTo>
                    <a:cubicBezTo>
                      <a:pt x="52" y="23"/>
                      <a:pt x="52" y="23"/>
                      <a:pt x="52" y="23"/>
                    </a:cubicBezTo>
                    <a:cubicBezTo>
                      <a:pt x="42" y="39"/>
                      <a:pt x="34" y="43"/>
                      <a:pt x="21" y="52"/>
                    </a:cubicBezTo>
                    <a:cubicBezTo>
                      <a:pt x="17" y="54"/>
                      <a:pt x="11" y="53"/>
                      <a:pt x="8" y="56"/>
                    </a:cubicBezTo>
                    <a:cubicBezTo>
                      <a:pt x="3" y="61"/>
                      <a:pt x="0" y="69"/>
                      <a:pt x="0" y="78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0" y="88"/>
                      <a:pt x="6" y="88"/>
                      <a:pt x="10" y="92"/>
                    </a:cubicBezTo>
                    <a:cubicBezTo>
                      <a:pt x="13" y="98"/>
                      <a:pt x="14" y="109"/>
                      <a:pt x="14" y="116"/>
                    </a:cubicBezTo>
                    <a:cubicBezTo>
                      <a:pt x="14" y="116"/>
                      <a:pt x="14" y="116"/>
                      <a:pt x="14" y="116"/>
                    </a:cubicBezTo>
                    <a:cubicBezTo>
                      <a:pt x="14" y="120"/>
                      <a:pt x="10" y="126"/>
                      <a:pt x="8" y="127"/>
                    </a:cubicBezTo>
                    <a:cubicBezTo>
                      <a:pt x="8" y="126"/>
                      <a:pt x="8" y="126"/>
                      <a:pt x="8" y="126"/>
                    </a:cubicBezTo>
                    <a:cubicBezTo>
                      <a:pt x="8" y="128"/>
                      <a:pt x="8" y="129"/>
                      <a:pt x="8" y="131"/>
                    </a:cubicBezTo>
                    <a:cubicBezTo>
                      <a:pt x="8" y="131"/>
                      <a:pt x="8" y="131"/>
                      <a:pt x="8" y="131"/>
                    </a:cubicBezTo>
                    <a:cubicBezTo>
                      <a:pt x="8" y="137"/>
                      <a:pt x="14" y="139"/>
                      <a:pt x="17" y="143"/>
                    </a:cubicBezTo>
                    <a:cubicBezTo>
                      <a:pt x="21" y="147"/>
                      <a:pt x="29" y="172"/>
                      <a:pt x="29" y="176"/>
                    </a:cubicBezTo>
                    <a:cubicBezTo>
                      <a:pt x="29" y="176"/>
                      <a:pt x="29" y="176"/>
                      <a:pt x="29" y="176"/>
                    </a:cubicBezTo>
                    <a:cubicBezTo>
                      <a:pt x="29" y="179"/>
                      <a:pt x="25" y="180"/>
                      <a:pt x="24" y="182"/>
                    </a:cubicBezTo>
                    <a:cubicBezTo>
                      <a:pt x="20" y="192"/>
                      <a:pt x="18" y="198"/>
                      <a:pt x="14" y="207"/>
                    </a:cubicBezTo>
                    <a:cubicBezTo>
                      <a:pt x="14" y="207"/>
                      <a:pt x="14" y="207"/>
                      <a:pt x="14" y="207"/>
                    </a:cubicBezTo>
                    <a:cubicBezTo>
                      <a:pt x="12" y="207"/>
                      <a:pt x="12" y="207"/>
                      <a:pt x="12" y="207"/>
                    </a:cubicBezTo>
                    <a:cubicBezTo>
                      <a:pt x="11" y="207"/>
                      <a:pt x="11" y="207"/>
                      <a:pt x="11" y="207"/>
                    </a:cubicBezTo>
                    <a:cubicBezTo>
                      <a:pt x="10" y="214"/>
                      <a:pt x="8" y="219"/>
                      <a:pt x="8" y="227"/>
                    </a:cubicBezTo>
                    <a:cubicBezTo>
                      <a:pt x="8" y="228"/>
                      <a:pt x="7" y="230"/>
                      <a:pt x="8" y="230"/>
                    </a:cubicBezTo>
                    <a:cubicBezTo>
                      <a:pt x="10" y="231"/>
                      <a:pt x="11" y="231"/>
                      <a:pt x="11" y="231"/>
                    </a:cubicBezTo>
                    <a:cubicBezTo>
                      <a:pt x="12" y="231"/>
                      <a:pt x="12" y="230"/>
                      <a:pt x="15" y="230"/>
                    </a:cubicBezTo>
                    <a:cubicBezTo>
                      <a:pt x="24" y="230"/>
                      <a:pt x="28" y="249"/>
                      <a:pt x="31" y="256"/>
                    </a:cubicBezTo>
                    <a:cubicBezTo>
                      <a:pt x="37" y="268"/>
                      <a:pt x="38" y="279"/>
                      <a:pt x="43" y="295"/>
                    </a:cubicBezTo>
                    <a:cubicBezTo>
                      <a:pt x="49" y="312"/>
                      <a:pt x="63" y="328"/>
                      <a:pt x="80" y="333"/>
                    </a:cubicBezTo>
                    <a:cubicBezTo>
                      <a:pt x="83" y="334"/>
                      <a:pt x="83" y="338"/>
                      <a:pt x="89" y="338"/>
                    </a:cubicBezTo>
                    <a:cubicBezTo>
                      <a:pt x="90" y="338"/>
                      <a:pt x="91" y="336"/>
                      <a:pt x="92" y="336"/>
                    </a:cubicBezTo>
                    <a:cubicBezTo>
                      <a:pt x="95" y="336"/>
                      <a:pt x="95" y="336"/>
                      <a:pt x="99" y="335"/>
                    </a:cubicBezTo>
                    <a:cubicBezTo>
                      <a:pt x="97" y="330"/>
                      <a:pt x="97" y="327"/>
                      <a:pt x="95" y="320"/>
                    </a:cubicBezTo>
                    <a:cubicBezTo>
                      <a:pt x="92" y="314"/>
                      <a:pt x="85" y="310"/>
                      <a:pt x="85" y="301"/>
                    </a:cubicBezTo>
                    <a:cubicBezTo>
                      <a:pt x="85" y="296"/>
                      <a:pt x="87" y="296"/>
                      <a:pt x="87" y="291"/>
                    </a:cubicBezTo>
                    <a:cubicBezTo>
                      <a:pt x="87" y="265"/>
                      <a:pt x="55" y="261"/>
                      <a:pt x="41" y="247"/>
                    </a:cubicBezTo>
                    <a:cubicBezTo>
                      <a:pt x="38" y="243"/>
                      <a:pt x="37" y="234"/>
                      <a:pt x="35" y="230"/>
                    </a:cubicBezTo>
                    <a:cubicBezTo>
                      <a:pt x="36" y="230"/>
                      <a:pt x="36" y="230"/>
                      <a:pt x="36" y="230"/>
                    </a:cubicBezTo>
                    <a:cubicBezTo>
                      <a:pt x="36" y="215"/>
                      <a:pt x="18" y="221"/>
                      <a:pt x="18" y="205"/>
                    </a:cubicBezTo>
                    <a:cubicBezTo>
                      <a:pt x="18" y="191"/>
                      <a:pt x="33" y="186"/>
                      <a:pt x="33" y="171"/>
                    </a:cubicBezTo>
                    <a:cubicBezTo>
                      <a:pt x="33" y="166"/>
                      <a:pt x="31" y="165"/>
                      <a:pt x="31" y="161"/>
                    </a:cubicBezTo>
                    <a:cubicBezTo>
                      <a:pt x="31" y="158"/>
                      <a:pt x="30" y="155"/>
                      <a:pt x="34" y="155"/>
                    </a:cubicBezTo>
                    <a:cubicBezTo>
                      <a:pt x="40" y="155"/>
                      <a:pt x="46" y="156"/>
                      <a:pt x="48" y="162"/>
                    </a:cubicBezTo>
                    <a:cubicBezTo>
                      <a:pt x="48" y="162"/>
                      <a:pt x="50" y="168"/>
                      <a:pt x="51" y="168"/>
                    </a:cubicBezTo>
                    <a:cubicBezTo>
                      <a:pt x="59" y="171"/>
                      <a:pt x="67" y="172"/>
                      <a:pt x="74" y="179"/>
                    </a:cubicBezTo>
                    <a:cubicBezTo>
                      <a:pt x="80" y="185"/>
                      <a:pt x="74" y="193"/>
                      <a:pt x="86" y="193"/>
                    </a:cubicBezTo>
                    <a:cubicBezTo>
                      <a:pt x="86" y="201"/>
                      <a:pt x="97" y="204"/>
                      <a:pt x="105" y="204"/>
                    </a:cubicBezTo>
                    <a:cubicBezTo>
                      <a:pt x="105" y="207"/>
                      <a:pt x="106" y="211"/>
                      <a:pt x="108" y="212"/>
                    </a:cubicBezTo>
                    <a:cubicBezTo>
                      <a:pt x="106" y="213"/>
                      <a:pt x="106" y="215"/>
                      <a:pt x="106" y="219"/>
                    </a:cubicBezTo>
                    <a:cubicBezTo>
                      <a:pt x="106" y="222"/>
                      <a:pt x="108" y="230"/>
                      <a:pt x="110" y="230"/>
                    </a:cubicBezTo>
                    <a:cubicBezTo>
                      <a:pt x="112" y="230"/>
                      <a:pt x="123" y="222"/>
                      <a:pt x="123" y="217"/>
                    </a:cubicBezTo>
                    <a:cubicBezTo>
                      <a:pt x="123" y="216"/>
                      <a:pt x="123" y="214"/>
                      <a:pt x="123" y="211"/>
                    </a:cubicBezTo>
                    <a:cubicBezTo>
                      <a:pt x="123" y="212"/>
                      <a:pt x="123" y="215"/>
                      <a:pt x="125" y="215"/>
                    </a:cubicBezTo>
                    <a:cubicBezTo>
                      <a:pt x="131" y="215"/>
                      <a:pt x="130" y="207"/>
                      <a:pt x="136" y="204"/>
                    </a:cubicBezTo>
                    <a:cubicBezTo>
                      <a:pt x="150" y="197"/>
                      <a:pt x="152" y="191"/>
                      <a:pt x="168" y="187"/>
                    </a:cubicBezTo>
                    <a:cubicBezTo>
                      <a:pt x="168" y="177"/>
                      <a:pt x="175" y="173"/>
                      <a:pt x="175" y="161"/>
                    </a:cubicBezTo>
                    <a:cubicBezTo>
                      <a:pt x="175" y="143"/>
                      <a:pt x="166" y="120"/>
                      <a:pt x="154" y="111"/>
                    </a:cubicBezTo>
                    <a:cubicBezTo>
                      <a:pt x="140" y="103"/>
                      <a:pt x="135" y="89"/>
                      <a:pt x="123" y="77"/>
                    </a:cubicBezTo>
                    <a:cubicBezTo>
                      <a:pt x="121" y="75"/>
                      <a:pt x="118" y="74"/>
                      <a:pt x="118" y="69"/>
                    </a:cubicBezTo>
                    <a:cubicBezTo>
                      <a:pt x="118" y="47"/>
                      <a:pt x="144" y="43"/>
                      <a:pt x="155" y="26"/>
                    </a:cubicBezTo>
                    <a:cubicBezTo>
                      <a:pt x="147" y="24"/>
                      <a:pt x="136" y="20"/>
                      <a:pt x="136" y="6"/>
                    </a:cubicBezTo>
                    <a:cubicBezTo>
                      <a:pt x="127" y="6"/>
                      <a:pt x="122" y="0"/>
                      <a:pt x="114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335" name="Freeform 79"/>
              <p:cNvSpPr>
                <a:spLocks/>
              </p:cNvSpPr>
              <p:nvPr/>
            </p:nvSpPr>
            <p:spPr bwMode="auto">
              <a:xfrm>
                <a:off x="7172" y="3121"/>
                <a:ext cx="59" cy="55"/>
              </a:xfrm>
              <a:custGeom>
                <a:avLst/>
                <a:gdLst>
                  <a:gd name="T0" fmla="*/ 12 w 25"/>
                  <a:gd name="T1" fmla="*/ 0 h 23"/>
                  <a:gd name="T2" fmla="*/ 0 w 25"/>
                  <a:gd name="T3" fmla="*/ 7 h 23"/>
                  <a:gd name="T4" fmla="*/ 11 w 25"/>
                  <a:gd name="T5" fmla="*/ 12 h 23"/>
                  <a:gd name="T6" fmla="*/ 15 w 25"/>
                  <a:gd name="T7" fmla="*/ 20 h 23"/>
                  <a:gd name="T8" fmla="*/ 22 w 25"/>
                  <a:gd name="T9" fmla="*/ 23 h 23"/>
                  <a:gd name="T10" fmla="*/ 25 w 25"/>
                  <a:gd name="T11" fmla="*/ 23 h 23"/>
                  <a:gd name="T12" fmla="*/ 25 w 25"/>
                  <a:gd name="T13" fmla="*/ 18 h 23"/>
                  <a:gd name="T14" fmla="*/ 12 w 25"/>
                  <a:gd name="T1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" h="23">
                    <a:moveTo>
                      <a:pt x="12" y="0"/>
                    </a:moveTo>
                    <a:cubicBezTo>
                      <a:pt x="8" y="0"/>
                      <a:pt x="0" y="4"/>
                      <a:pt x="0" y="7"/>
                    </a:cubicBezTo>
                    <a:cubicBezTo>
                      <a:pt x="0" y="11"/>
                      <a:pt x="9" y="8"/>
                      <a:pt x="11" y="12"/>
                    </a:cubicBezTo>
                    <a:cubicBezTo>
                      <a:pt x="12" y="14"/>
                      <a:pt x="14" y="20"/>
                      <a:pt x="15" y="20"/>
                    </a:cubicBezTo>
                    <a:cubicBezTo>
                      <a:pt x="17" y="20"/>
                      <a:pt x="18" y="23"/>
                      <a:pt x="22" y="23"/>
                    </a:cubicBezTo>
                    <a:cubicBezTo>
                      <a:pt x="23" y="23"/>
                      <a:pt x="24" y="23"/>
                      <a:pt x="25" y="23"/>
                    </a:cubicBezTo>
                    <a:cubicBezTo>
                      <a:pt x="25" y="21"/>
                      <a:pt x="25" y="19"/>
                      <a:pt x="25" y="18"/>
                    </a:cubicBezTo>
                    <a:cubicBezTo>
                      <a:pt x="17" y="18"/>
                      <a:pt x="14" y="8"/>
                      <a:pt x="1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336" name="Freeform 80"/>
              <p:cNvSpPr>
                <a:spLocks/>
              </p:cNvSpPr>
              <p:nvPr/>
            </p:nvSpPr>
            <p:spPr bwMode="auto">
              <a:xfrm>
                <a:off x="7261" y="3162"/>
                <a:ext cx="26" cy="21"/>
              </a:xfrm>
              <a:custGeom>
                <a:avLst/>
                <a:gdLst>
                  <a:gd name="T0" fmla="*/ 6 w 11"/>
                  <a:gd name="T1" fmla="*/ 0 h 9"/>
                  <a:gd name="T2" fmla="*/ 1 w 11"/>
                  <a:gd name="T3" fmla="*/ 0 h 9"/>
                  <a:gd name="T4" fmla="*/ 1 w 11"/>
                  <a:gd name="T5" fmla="*/ 3 h 9"/>
                  <a:gd name="T6" fmla="*/ 5 w 11"/>
                  <a:gd name="T7" fmla="*/ 9 h 9"/>
                  <a:gd name="T8" fmla="*/ 11 w 11"/>
                  <a:gd name="T9" fmla="*/ 3 h 9"/>
                  <a:gd name="T10" fmla="*/ 6 w 11"/>
                  <a:gd name="T11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" h="9">
                    <a:moveTo>
                      <a:pt x="6" y="0"/>
                    </a:moveTo>
                    <a:cubicBezTo>
                      <a:pt x="4" y="0"/>
                      <a:pt x="2" y="0"/>
                      <a:pt x="1" y="0"/>
                    </a:cubicBezTo>
                    <a:cubicBezTo>
                      <a:pt x="0" y="0"/>
                      <a:pt x="1" y="2"/>
                      <a:pt x="1" y="3"/>
                    </a:cubicBezTo>
                    <a:cubicBezTo>
                      <a:pt x="1" y="5"/>
                      <a:pt x="2" y="9"/>
                      <a:pt x="5" y="9"/>
                    </a:cubicBezTo>
                    <a:cubicBezTo>
                      <a:pt x="8" y="9"/>
                      <a:pt x="10" y="6"/>
                      <a:pt x="11" y="3"/>
                    </a:cubicBezTo>
                    <a:cubicBezTo>
                      <a:pt x="9" y="2"/>
                      <a:pt x="7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337" name="Freeform 81"/>
              <p:cNvSpPr>
                <a:spLocks/>
              </p:cNvSpPr>
              <p:nvPr/>
            </p:nvSpPr>
            <p:spPr bwMode="auto">
              <a:xfrm>
                <a:off x="6945" y="3107"/>
                <a:ext cx="23" cy="36"/>
              </a:xfrm>
              <a:custGeom>
                <a:avLst/>
                <a:gdLst>
                  <a:gd name="T0" fmla="*/ 5 w 10"/>
                  <a:gd name="T1" fmla="*/ 0 h 15"/>
                  <a:gd name="T2" fmla="*/ 3 w 10"/>
                  <a:gd name="T3" fmla="*/ 0 h 15"/>
                  <a:gd name="T4" fmla="*/ 3 w 10"/>
                  <a:gd name="T5" fmla="*/ 0 h 15"/>
                  <a:gd name="T6" fmla="*/ 3 w 10"/>
                  <a:gd name="T7" fmla="*/ 0 h 15"/>
                  <a:gd name="T8" fmla="*/ 0 w 10"/>
                  <a:gd name="T9" fmla="*/ 0 h 15"/>
                  <a:gd name="T10" fmla="*/ 0 w 10"/>
                  <a:gd name="T11" fmla="*/ 2 h 15"/>
                  <a:gd name="T12" fmla="*/ 10 w 10"/>
                  <a:gd name="T13" fmla="*/ 15 h 15"/>
                  <a:gd name="T14" fmla="*/ 5 w 10"/>
                  <a:gd name="T15" fmla="*/ 2 h 15"/>
                  <a:gd name="T16" fmla="*/ 5 w 10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15">
                    <a:moveTo>
                      <a:pt x="5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6"/>
                      <a:pt x="7" y="14"/>
                      <a:pt x="10" y="15"/>
                    </a:cubicBezTo>
                    <a:cubicBezTo>
                      <a:pt x="10" y="9"/>
                      <a:pt x="8" y="6"/>
                      <a:pt x="5" y="2"/>
                    </a:cubicBezTo>
                    <a:cubicBezTo>
                      <a:pt x="5" y="2"/>
                      <a:pt x="5" y="0"/>
                      <a:pt x="5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338" name="Freeform 82"/>
              <p:cNvSpPr>
                <a:spLocks/>
              </p:cNvSpPr>
              <p:nvPr/>
            </p:nvSpPr>
            <p:spPr bwMode="auto">
              <a:xfrm>
                <a:off x="6900" y="3032"/>
                <a:ext cx="35" cy="28"/>
              </a:xfrm>
              <a:custGeom>
                <a:avLst/>
                <a:gdLst>
                  <a:gd name="T0" fmla="*/ 3 w 15"/>
                  <a:gd name="T1" fmla="*/ 0 h 12"/>
                  <a:gd name="T2" fmla="*/ 0 w 15"/>
                  <a:gd name="T3" fmla="*/ 1 h 12"/>
                  <a:gd name="T4" fmla="*/ 1 w 15"/>
                  <a:gd name="T5" fmla="*/ 1 h 12"/>
                  <a:gd name="T6" fmla="*/ 10 w 15"/>
                  <a:gd name="T7" fmla="*/ 12 h 12"/>
                  <a:gd name="T8" fmla="*/ 3 w 15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2">
                    <a:moveTo>
                      <a:pt x="3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4"/>
                      <a:pt x="8" y="12"/>
                      <a:pt x="10" y="12"/>
                    </a:cubicBezTo>
                    <a:cubicBezTo>
                      <a:pt x="15" y="12"/>
                      <a:pt x="6" y="2"/>
                      <a:pt x="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339" name="Freeform 83"/>
              <p:cNvSpPr>
                <a:spLocks/>
              </p:cNvSpPr>
              <p:nvPr/>
            </p:nvSpPr>
            <p:spPr bwMode="auto">
              <a:xfrm>
                <a:off x="8039" y="1811"/>
                <a:ext cx="85" cy="107"/>
              </a:xfrm>
              <a:custGeom>
                <a:avLst/>
                <a:gdLst>
                  <a:gd name="T0" fmla="*/ 17 w 36"/>
                  <a:gd name="T1" fmla="*/ 0 h 45"/>
                  <a:gd name="T2" fmla="*/ 0 w 36"/>
                  <a:gd name="T3" fmla="*/ 14 h 45"/>
                  <a:gd name="T4" fmla="*/ 6 w 36"/>
                  <a:gd name="T5" fmla="*/ 19 h 45"/>
                  <a:gd name="T6" fmla="*/ 12 w 36"/>
                  <a:gd name="T7" fmla="*/ 17 h 45"/>
                  <a:gd name="T8" fmla="*/ 12 w 36"/>
                  <a:gd name="T9" fmla="*/ 13 h 45"/>
                  <a:gd name="T10" fmla="*/ 16 w 36"/>
                  <a:gd name="T11" fmla="*/ 19 h 45"/>
                  <a:gd name="T12" fmla="*/ 14 w 36"/>
                  <a:gd name="T13" fmla="*/ 27 h 45"/>
                  <a:gd name="T14" fmla="*/ 9 w 36"/>
                  <a:gd name="T15" fmla="*/ 35 h 45"/>
                  <a:gd name="T16" fmla="*/ 16 w 36"/>
                  <a:gd name="T17" fmla="*/ 44 h 45"/>
                  <a:gd name="T18" fmla="*/ 16 w 36"/>
                  <a:gd name="T19" fmla="*/ 41 h 45"/>
                  <a:gd name="T20" fmla="*/ 18 w 36"/>
                  <a:gd name="T21" fmla="*/ 45 h 45"/>
                  <a:gd name="T22" fmla="*/ 31 w 36"/>
                  <a:gd name="T23" fmla="*/ 19 h 45"/>
                  <a:gd name="T24" fmla="*/ 33 w 36"/>
                  <a:gd name="T25" fmla="*/ 20 h 45"/>
                  <a:gd name="T26" fmla="*/ 36 w 36"/>
                  <a:gd name="T27" fmla="*/ 19 h 45"/>
                  <a:gd name="T28" fmla="*/ 36 w 36"/>
                  <a:gd name="T29" fmla="*/ 14 h 45"/>
                  <a:gd name="T30" fmla="*/ 31 w 36"/>
                  <a:gd name="T31" fmla="*/ 10 h 45"/>
                  <a:gd name="T32" fmla="*/ 31 w 36"/>
                  <a:gd name="T33" fmla="*/ 5 h 45"/>
                  <a:gd name="T34" fmla="*/ 17 w 36"/>
                  <a:gd name="T35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6" h="45">
                    <a:moveTo>
                      <a:pt x="17" y="0"/>
                    </a:moveTo>
                    <a:cubicBezTo>
                      <a:pt x="15" y="0"/>
                      <a:pt x="0" y="10"/>
                      <a:pt x="0" y="14"/>
                    </a:cubicBezTo>
                    <a:cubicBezTo>
                      <a:pt x="0" y="16"/>
                      <a:pt x="3" y="19"/>
                      <a:pt x="6" y="19"/>
                    </a:cubicBezTo>
                    <a:cubicBezTo>
                      <a:pt x="7" y="19"/>
                      <a:pt x="9" y="17"/>
                      <a:pt x="12" y="17"/>
                    </a:cubicBezTo>
                    <a:cubicBezTo>
                      <a:pt x="11" y="16"/>
                      <a:pt x="12" y="14"/>
                      <a:pt x="12" y="13"/>
                    </a:cubicBezTo>
                    <a:cubicBezTo>
                      <a:pt x="13" y="15"/>
                      <a:pt x="13" y="18"/>
                      <a:pt x="16" y="19"/>
                    </a:cubicBezTo>
                    <a:cubicBezTo>
                      <a:pt x="14" y="27"/>
                      <a:pt x="14" y="27"/>
                      <a:pt x="14" y="27"/>
                    </a:cubicBezTo>
                    <a:cubicBezTo>
                      <a:pt x="14" y="27"/>
                      <a:pt x="9" y="34"/>
                      <a:pt x="9" y="35"/>
                    </a:cubicBezTo>
                    <a:cubicBezTo>
                      <a:pt x="9" y="37"/>
                      <a:pt x="12" y="44"/>
                      <a:pt x="16" y="44"/>
                    </a:cubicBezTo>
                    <a:cubicBezTo>
                      <a:pt x="16" y="41"/>
                      <a:pt x="16" y="41"/>
                      <a:pt x="16" y="41"/>
                    </a:cubicBezTo>
                    <a:cubicBezTo>
                      <a:pt x="16" y="42"/>
                      <a:pt x="16" y="45"/>
                      <a:pt x="18" y="45"/>
                    </a:cubicBezTo>
                    <a:cubicBezTo>
                      <a:pt x="25" y="45"/>
                      <a:pt x="29" y="29"/>
                      <a:pt x="31" y="19"/>
                    </a:cubicBezTo>
                    <a:cubicBezTo>
                      <a:pt x="32" y="20"/>
                      <a:pt x="32" y="20"/>
                      <a:pt x="33" y="20"/>
                    </a:cubicBezTo>
                    <a:cubicBezTo>
                      <a:pt x="34" y="20"/>
                      <a:pt x="35" y="19"/>
                      <a:pt x="36" y="19"/>
                    </a:cubicBezTo>
                    <a:cubicBezTo>
                      <a:pt x="35" y="18"/>
                      <a:pt x="36" y="16"/>
                      <a:pt x="36" y="14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29" y="10"/>
                      <a:pt x="31" y="6"/>
                      <a:pt x="31" y="5"/>
                    </a:cubicBezTo>
                    <a:cubicBezTo>
                      <a:pt x="24" y="5"/>
                      <a:pt x="21" y="0"/>
                      <a:pt x="1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340" name="Freeform 84"/>
              <p:cNvSpPr>
                <a:spLocks/>
              </p:cNvSpPr>
              <p:nvPr/>
            </p:nvSpPr>
            <p:spPr bwMode="auto">
              <a:xfrm>
                <a:off x="8138" y="1788"/>
                <a:ext cx="92" cy="66"/>
              </a:xfrm>
              <a:custGeom>
                <a:avLst/>
                <a:gdLst>
                  <a:gd name="T0" fmla="*/ 28 w 39"/>
                  <a:gd name="T1" fmla="*/ 0 h 28"/>
                  <a:gd name="T2" fmla="*/ 13 w 39"/>
                  <a:gd name="T3" fmla="*/ 7 h 28"/>
                  <a:gd name="T4" fmla="*/ 10 w 39"/>
                  <a:gd name="T5" fmla="*/ 6 h 28"/>
                  <a:gd name="T6" fmla="*/ 0 w 39"/>
                  <a:gd name="T7" fmla="*/ 14 h 28"/>
                  <a:gd name="T8" fmla="*/ 4 w 39"/>
                  <a:gd name="T9" fmla="*/ 20 h 28"/>
                  <a:gd name="T10" fmla="*/ 7 w 39"/>
                  <a:gd name="T11" fmla="*/ 28 h 28"/>
                  <a:gd name="T12" fmla="*/ 20 w 39"/>
                  <a:gd name="T13" fmla="*/ 15 h 28"/>
                  <a:gd name="T14" fmla="*/ 28 w 39"/>
                  <a:gd name="T15" fmla="*/ 18 h 28"/>
                  <a:gd name="T16" fmla="*/ 28 w 39"/>
                  <a:gd name="T17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28">
                    <a:moveTo>
                      <a:pt x="28" y="0"/>
                    </a:moveTo>
                    <a:cubicBezTo>
                      <a:pt x="21" y="0"/>
                      <a:pt x="19" y="7"/>
                      <a:pt x="13" y="7"/>
                    </a:cubicBezTo>
                    <a:cubicBezTo>
                      <a:pt x="12" y="7"/>
                      <a:pt x="11" y="7"/>
                      <a:pt x="10" y="6"/>
                    </a:cubicBezTo>
                    <a:cubicBezTo>
                      <a:pt x="10" y="7"/>
                      <a:pt x="0" y="14"/>
                      <a:pt x="0" y="14"/>
                    </a:cubicBezTo>
                    <a:cubicBezTo>
                      <a:pt x="0" y="17"/>
                      <a:pt x="1" y="18"/>
                      <a:pt x="4" y="20"/>
                    </a:cubicBezTo>
                    <a:cubicBezTo>
                      <a:pt x="3" y="23"/>
                      <a:pt x="4" y="28"/>
                      <a:pt x="7" y="28"/>
                    </a:cubicBezTo>
                    <a:cubicBezTo>
                      <a:pt x="14" y="28"/>
                      <a:pt x="15" y="19"/>
                      <a:pt x="20" y="15"/>
                    </a:cubicBezTo>
                    <a:cubicBezTo>
                      <a:pt x="21" y="15"/>
                      <a:pt x="23" y="18"/>
                      <a:pt x="28" y="18"/>
                    </a:cubicBezTo>
                    <a:cubicBezTo>
                      <a:pt x="33" y="18"/>
                      <a:pt x="39" y="0"/>
                      <a:pt x="2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341" name="Freeform 85"/>
              <p:cNvSpPr>
                <a:spLocks/>
              </p:cNvSpPr>
              <p:nvPr/>
            </p:nvSpPr>
            <p:spPr bwMode="auto">
              <a:xfrm>
                <a:off x="8086" y="1501"/>
                <a:ext cx="397" cy="324"/>
              </a:xfrm>
              <a:custGeom>
                <a:avLst/>
                <a:gdLst>
                  <a:gd name="T0" fmla="*/ 154 w 168"/>
                  <a:gd name="T1" fmla="*/ 0 h 137"/>
                  <a:gd name="T2" fmla="*/ 155 w 168"/>
                  <a:gd name="T3" fmla="*/ 5 h 137"/>
                  <a:gd name="T4" fmla="*/ 156 w 168"/>
                  <a:gd name="T5" fmla="*/ 5 h 137"/>
                  <a:gd name="T6" fmla="*/ 152 w 168"/>
                  <a:gd name="T7" fmla="*/ 7 h 137"/>
                  <a:gd name="T8" fmla="*/ 149 w 168"/>
                  <a:gd name="T9" fmla="*/ 4 h 137"/>
                  <a:gd name="T10" fmla="*/ 137 w 168"/>
                  <a:gd name="T11" fmla="*/ 23 h 137"/>
                  <a:gd name="T12" fmla="*/ 139 w 168"/>
                  <a:gd name="T13" fmla="*/ 30 h 137"/>
                  <a:gd name="T14" fmla="*/ 110 w 168"/>
                  <a:gd name="T15" fmla="*/ 72 h 137"/>
                  <a:gd name="T16" fmla="*/ 95 w 168"/>
                  <a:gd name="T17" fmla="*/ 80 h 137"/>
                  <a:gd name="T18" fmla="*/ 92 w 168"/>
                  <a:gd name="T19" fmla="*/ 77 h 137"/>
                  <a:gd name="T20" fmla="*/ 95 w 168"/>
                  <a:gd name="T21" fmla="*/ 71 h 137"/>
                  <a:gd name="T22" fmla="*/ 86 w 168"/>
                  <a:gd name="T23" fmla="*/ 84 h 137"/>
                  <a:gd name="T24" fmla="*/ 69 w 168"/>
                  <a:gd name="T25" fmla="*/ 101 h 137"/>
                  <a:gd name="T26" fmla="*/ 36 w 168"/>
                  <a:gd name="T27" fmla="*/ 101 h 137"/>
                  <a:gd name="T28" fmla="*/ 7 w 168"/>
                  <a:gd name="T29" fmla="*/ 121 h 137"/>
                  <a:gd name="T30" fmla="*/ 0 w 168"/>
                  <a:gd name="T31" fmla="*/ 125 h 137"/>
                  <a:gd name="T32" fmla="*/ 7 w 168"/>
                  <a:gd name="T33" fmla="*/ 127 h 137"/>
                  <a:gd name="T34" fmla="*/ 35 w 168"/>
                  <a:gd name="T35" fmla="*/ 120 h 137"/>
                  <a:gd name="T36" fmla="*/ 39 w 168"/>
                  <a:gd name="T37" fmla="*/ 119 h 137"/>
                  <a:gd name="T38" fmla="*/ 41 w 168"/>
                  <a:gd name="T39" fmla="*/ 119 h 137"/>
                  <a:gd name="T40" fmla="*/ 42 w 168"/>
                  <a:gd name="T41" fmla="*/ 119 h 137"/>
                  <a:gd name="T42" fmla="*/ 46 w 168"/>
                  <a:gd name="T43" fmla="*/ 118 h 137"/>
                  <a:gd name="T44" fmla="*/ 52 w 168"/>
                  <a:gd name="T45" fmla="*/ 114 h 137"/>
                  <a:gd name="T46" fmla="*/ 68 w 168"/>
                  <a:gd name="T47" fmla="*/ 119 h 137"/>
                  <a:gd name="T48" fmla="*/ 66 w 168"/>
                  <a:gd name="T49" fmla="*/ 128 h 137"/>
                  <a:gd name="T50" fmla="*/ 66 w 168"/>
                  <a:gd name="T51" fmla="*/ 132 h 137"/>
                  <a:gd name="T52" fmla="*/ 73 w 168"/>
                  <a:gd name="T53" fmla="*/ 137 h 137"/>
                  <a:gd name="T54" fmla="*/ 86 w 168"/>
                  <a:gd name="T55" fmla="*/ 124 h 137"/>
                  <a:gd name="T56" fmla="*/ 91 w 168"/>
                  <a:gd name="T57" fmla="*/ 123 h 137"/>
                  <a:gd name="T58" fmla="*/ 86 w 168"/>
                  <a:gd name="T59" fmla="*/ 115 h 137"/>
                  <a:gd name="T60" fmla="*/ 89 w 168"/>
                  <a:gd name="T61" fmla="*/ 110 h 137"/>
                  <a:gd name="T62" fmla="*/ 104 w 168"/>
                  <a:gd name="T63" fmla="*/ 119 h 137"/>
                  <a:gd name="T64" fmla="*/ 115 w 168"/>
                  <a:gd name="T65" fmla="*/ 113 h 137"/>
                  <a:gd name="T66" fmla="*/ 120 w 168"/>
                  <a:gd name="T67" fmla="*/ 113 h 137"/>
                  <a:gd name="T68" fmla="*/ 123 w 168"/>
                  <a:gd name="T69" fmla="*/ 116 h 137"/>
                  <a:gd name="T70" fmla="*/ 137 w 168"/>
                  <a:gd name="T71" fmla="*/ 103 h 137"/>
                  <a:gd name="T72" fmla="*/ 137 w 168"/>
                  <a:gd name="T73" fmla="*/ 111 h 137"/>
                  <a:gd name="T74" fmla="*/ 149 w 168"/>
                  <a:gd name="T75" fmla="*/ 101 h 137"/>
                  <a:gd name="T76" fmla="*/ 147 w 168"/>
                  <a:gd name="T77" fmla="*/ 91 h 137"/>
                  <a:gd name="T78" fmla="*/ 153 w 168"/>
                  <a:gd name="T79" fmla="*/ 76 h 137"/>
                  <a:gd name="T80" fmla="*/ 156 w 168"/>
                  <a:gd name="T81" fmla="*/ 52 h 137"/>
                  <a:gd name="T82" fmla="*/ 157 w 168"/>
                  <a:gd name="T83" fmla="*/ 52 h 137"/>
                  <a:gd name="T84" fmla="*/ 158 w 168"/>
                  <a:gd name="T85" fmla="*/ 52 h 137"/>
                  <a:gd name="T86" fmla="*/ 159 w 168"/>
                  <a:gd name="T87" fmla="*/ 52 h 137"/>
                  <a:gd name="T88" fmla="*/ 161 w 168"/>
                  <a:gd name="T89" fmla="*/ 51 h 137"/>
                  <a:gd name="T90" fmla="*/ 161 w 168"/>
                  <a:gd name="T91" fmla="*/ 48 h 137"/>
                  <a:gd name="T92" fmla="*/ 168 w 168"/>
                  <a:gd name="T93" fmla="*/ 32 h 137"/>
                  <a:gd name="T94" fmla="*/ 161 w 168"/>
                  <a:gd name="T95" fmla="*/ 13 h 137"/>
                  <a:gd name="T96" fmla="*/ 160 w 168"/>
                  <a:gd name="T97" fmla="*/ 3 h 137"/>
                  <a:gd name="T98" fmla="*/ 154 w 168"/>
                  <a:gd name="T99" fmla="*/ 0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68" h="137">
                    <a:moveTo>
                      <a:pt x="154" y="0"/>
                    </a:moveTo>
                    <a:cubicBezTo>
                      <a:pt x="152" y="0"/>
                      <a:pt x="153" y="5"/>
                      <a:pt x="155" y="5"/>
                    </a:cubicBezTo>
                    <a:cubicBezTo>
                      <a:pt x="155" y="5"/>
                      <a:pt x="156" y="5"/>
                      <a:pt x="156" y="5"/>
                    </a:cubicBezTo>
                    <a:cubicBezTo>
                      <a:pt x="154" y="7"/>
                      <a:pt x="153" y="7"/>
                      <a:pt x="152" y="7"/>
                    </a:cubicBezTo>
                    <a:cubicBezTo>
                      <a:pt x="150" y="7"/>
                      <a:pt x="150" y="4"/>
                      <a:pt x="149" y="4"/>
                    </a:cubicBezTo>
                    <a:cubicBezTo>
                      <a:pt x="142" y="4"/>
                      <a:pt x="137" y="17"/>
                      <a:pt x="137" y="23"/>
                    </a:cubicBezTo>
                    <a:cubicBezTo>
                      <a:pt x="137" y="26"/>
                      <a:pt x="139" y="26"/>
                      <a:pt x="139" y="30"/>
                    </a:cubicBezTo>
                    <a:cubicBezTo>
                      <a:pt x="139" y="46"/>
                      <a:pt x="121" y="69"/>
                      <a:pt x="110" y="72"/>
                    </a:cubicBezTo>
                    <a:cubicBezTo>
                      <a:pt x="104" y="74"/>
                      <a:pt x="103" y="80"/>
                      <a:pt x="95" y="80"/>
                    </a:cubicBezTo>
                    <a:cubicBezTo>
                      <a:pt x="94" y="80"/>
                      <a:pt x="92" y="78"/>
                      <a:pt x="92" y="77"/>
                    </a:cubicBezTo>
                    <a:cubicBezTo>
                      <a:pt x="92" y="75"/>
                      <a:pt x="93" y="73"/>
                      <a:pt x="95" y="71"/>
                    </a:cubicBezTo>
                    <a:cubicBezTo>
                      <a:pt x="93" y="72"/>
                      <a:pt x="87" y="84"/>
                      <a:pt x="86" y="84"/>
                    </a:cubicBezTo>
                    <a:cubicBezTo>
                      <a:pt x="81" y="84"/>
                      <a:pt x="78" y="101"/>
                      <a:pt x="69" y="101"/>
                    </a:cubicBezTo>
                    <a:cubicBezTo>
                      <a:pt x="57" y="101"/>
                      <a:pt x="52" y="101"/>
                      <a:pt x="36" y="101"/>
                    </a:cubicBezTo>
                    <a:cubicBezTo>
                      <a:pt x="23" y="101"/>
                      <a:pt x="18" y="114"/>
                      <a:pt x="7" y="121"/>
                    </a:cubicBezTo>
                    <a:cubicBezTo>
                      <a:pt x="5" y="122"/>
                      <a:pt x="0" y="124"/>
                      <a:pt x="0" y="125"/>
                    </a:cubicBezTo>
                    <a:cubicBezTo>
                      <a:pt x="0" y="127"/>
                      <a:pt x="4" y="127"/>
                      <a:pt x="7" y="127"/>
                    </a:cubicBezTo>
                    <a:cubicBezTo>
                      <a:pt x="18" y="127"/>
                      <a:pt x="28" y="123"/>
                      <a:pt x="35" y="120"/>
                    </a:cubicBezTo>
                    <a:cubicBezTo>
                      <a:pt x="36" y="119"/>
                      <a:pt x="38" y="119"/>
                      <a:pt x="39" y="119"/>
                    </a:cubicBezTo>
                    <a:cubicBezTo>
                      <a:pt x="39" y="119"/>
                      <a:pt x="40" y="119"/>
                      <a:pt x="41" y="119"/>
                    </a:cubicBezTo>
                    <a:cubicBezTo>
                      <a:pt x="41" y="119"/>
                      <a:pt x="42" y="119"/>
                      <a:pt x="42" y="119"/>
                    </a:cubicBezTo>
                    <a:cubicBezTo>
                      <a:pt x="44" y="119"/>
                      <a:pt x="45" y="119"/>
                      <a:pt x="46" y="118"/>
                    </a:cubicBezTo>
                    <a:cubicBezTo>
                      <a:pt x="48" y="118"/>
                      <a:pt x="49" y="114"/>
                      <a:pt x="52" y="114"/>
                    </a:cubicBezTo>
                    <a:cubicBezTo>
                      <a:pt x="58" y="114"/>
                      <a:pt x="61" y="117"/>
                      <a:pt x="68" y="119"/>
                    </a:cubicBezTo>
                    <a:cubicBezTo>
                      <a:pt x="68" y="121"/>
                      <a:pt x="66" y="125"/>
                      <a:pt x="66" y="128"/>
                    </a:cubicBezTo>
                    <a:cubicBezTo>
                      <a:pt x="66" y="129"/>
                      <a:pt x="64" y="132"/>
                      <a:pt x="66" y="132"/>
                    </a:cubicBezTo>
                    <a:cubicBezTo>
                      <a:pt x="70" y="132"/>
                      <a:pt x="69" y="136"/>
                      <a:pt x="73" y="137"/>
                    </a:cubicBezTo>
                    <a:cubicBezTo>
                      <a:pt x="76" y="132"/>
                      <a:pt x="82" y="124"/>
                      <a:pt x="86" y="124"/>
                    </a:cubicBezTo>
                    <a:cubicBezTo>
                      <a:pt x="88" y="124"/>
                      <a:pt x="90" y="124"/>
                      <a:pt x="91" y="123"/>
                    </a:cubicBezTo>
                    <a:cubicBezTo>
                      <a:pt x="91" y="123"/>
                      <a:pt x="86" y="117"/>
                      <a:pt x="86" y="115"/>
                    </a:cubicBezTo>
                    <a:cubicBezTo>
                      <a:pt x="86" y="113"/>
                      <a:pt x="88" y="110"/>
                      <a:pt x="89" y="110"/>
                    </a:cubicBezTo>
                    <a:cubicBezTo>
                      <a:pt x="94" y="110"/>
                      <a:pt x="93" y="119"/>
                      <a:pt x="104" y="119"/>
                    </a:cubicBezTo>
                    <a:cubicBezTo>
                      <a:pt x="109" y="119"/>
                      <a:pt x="112" y="116"/>
                      <a:pt x="115" y="113"/>
                    </a:cubicBezTo>
                    <a:cubicBezTo>
                      <a:pt x="120" y="113"/>
                      <a:pt x="120" y="113"/>
                      <a:pt x="120" y="113"/>
                    </a:cubicBezTo>
                    <a:cubicBezTo>
                      <a:pt x="120" y="114"/>
                      <a:pt x="122" y="116"/>
                      <a:pt x="123" y="116"/>
                    </a:cubicBezTo>
                    <a:cubicBezTo>
                      <a:pt x="125" y="108"/>
                      <a:pt x="130" y="108"/>
                      <a:pt x="137" y="103"/>
                    </a:cubicBezTo>
                    <a:cubicBezTo>
                      <a:pt x="137" y="107"/>
                      <a:pt x="135" y="107"/>
                      <a:pt x="137" y="111"/>
                    </a:cubicBezTo>
                    <a:cubicBezTo>
                      <a:pt x="143" y="109"/>
                      <a:pt x="143" y="104"/>
                      <a:pt x="149" y="101"/>
                    </a:cubicBezTo>
                    <a:cubicBezTo>
                      <a:pt x="148" y="98"/>
                      <a:pt x="147" y="95"/>
                      <a:pt x="147" y="91"/>
                    </a:cubicBezTo>
                    <a:cubicBezTo>
                      <a:pt x="147" y="84"/>
                      <a:pt x="153" y="81"/>
                      <a:pt x="153" y="76"/>
                    </a:cubicBezTo>
                    <a:cubicBezTo>
                      <a:pt x="153" y="70"/>
                      <a:pt x="151" y="54"/>
                      <a:pt x="156" y="52"/>
                    </a:cubicBezTo>
                    <a:cubicBezTo>
                      <a:pt x="157" y="52"/>
                      <a:pt x="157" y="52"/>
                      <a:pt x="157" y="52"/>
                    </a:cubicBezTo>
                    <a:cubicBezTo>
                      <a:pt x="158" y="52"/>
                      <a:pt x="158" y="52"/>
                      <a:pt x="158" y="52"/>
                    </a:cubicBezTo>
                    <a:cubicBezTo>
                      <a:pt x="158" y="52"/>
                      <a:pt x="158" y="52"/>
                      <a:pt x="159" y="52"/>
                    </a:cubicBezTo>
                    <a:cubicBezTo>
                      <a:pt x="159" y="52"/>
                      <a:pt x="160" y="52"/>
                      <a:pt x="161" y="51"/>
                    </a:cubicBezTo>
                    <a:cubicBezTo>
                      <a:pt x="161" y="50"/>
                      <a:pt x="161" y="49"/>
                      <a:pt x="161" y="48"/>
                    </a:cubicBezTo>
                    <a:cubicBezTo>
                      <a:pt x="161" y="41"/>
                      <a:pt x="168" y="40"/>
                      <a:pt x="168" y="32"/>
                    </a:cubicBezTo>
                    <a:cubicBezTo>
                      <a:pt x="168" y="24"/>
                      <a:pt x="161" y="21"/>
                      <a:pt x="161" y="13"/>
                    </a:cubicBezTo>
                    <a:cubicBezTo>
                      <a:pt x="161" y="9"/>
                      <a:pt x="162" y="6"/>
                      <a:pt x="160" y="3"/>
                    </a:cubicBezTo>
                    <a:cubicBezTo>
                      <a:pt x="159" y="1"/>
                      <a:pt x="157" y="0"/>
                      <a:pt x="154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342" name="Freeform 86"/>
              <p:cNvSpPr>
                <a:spLocks/>
              </p:cNvSpPr>
              <p:nvPr/>
            </p:nvSpPr>
            <p:spPr bwMode="auto">
              <a:xfrm>
                <a:off x="8408" y="1322"/>
                <a:ext cx="203" cy="172"/>
              </a:xfrm>
              <a:custGeom>
                <a:avLst/>
                <a:gdLst>
                  <a:gd name="T0" fmla="*/ 31 w 86"/>
                  <a:gd name="T1" fmla="*/ 0 h 73"/>
                  <a:gd name="T2" fmla="*/ 28 w 86"/>
                  <a:gd name="T3" fmla="*/ 7 h 73"/>
                  <a:gd name="T4" fmla="*/ 30 w 86"/>
                  <a:gd name="T5" fmla="*/ 13 h 73"/>
                  <a:gd name="T6" fmla="*/ 18 w 86"/>
                  <a:gd name="T7" fmla="*/ 40 h 73"/>
                  <a:gd name="T8" fmla="*/ 14 w 86"/>
                  <a:gd name="T9" fmla="*/ 40 h 73"/>
                  <a:gd name="T10" fmla="*/ 12 w 86"/>
                  <a:gd name="T11" fmla="*/ 40 h 73"/>
                  <a:gd name="T12" fmla="*/ 13 w 86"/>
                  <a:gd name="T13" fmla="*/ 41 h 73"/>
                  <a:gd name="T14" fmla="*/ 10 w 86"/>
                  <a:gd name="T15" fmla="*/ 38 h 73"/>
                  <a:gd name="T16" fmla="*/ 10 w 86"/>
                  <a:gd name="T17" fmla="*/ 43 h 73"/>
                  <a:gd name="T18" fmla="*/ 0 w 86"/>
                  <a:gd name="T19" fmla="*/ 56 h 73"/>
                  <a:gd name="T20" fmla="*/ 3 w 86"/>
                  <a:gd name="T21" fmla="*/ 61 h 73"/>
                  <a:gd name="T22" fmla="*/ 3 w 86"/>
                  <a:gd name="T23" fmla="*/ 73 h 73"/>
                  <a:gd name="T24" fmla="*/ 6 w 86"/>
                  <a:gd name="T25" fmla="*/ 73 h 73"/>
                  <a:gd name="T26" fmla="*/ 19 w 86"/>
                  <a:gd name="T27" fmla="*/ 65 h 73"/>
                  <a:gd name="T28" fmla="*/ 9 w 86"/>
                  <a:gd name="T29" fmla="*/ 58 h 73"/>
                  <a:gd name="T30" fmla="*/ 13 w 86"/>
                  <a:gd name="T31" fmla="*/ 53 h 73"/>
                  <a:gd name="T32" fmla="*/ 24 w 86"/>
                  <a:gd name="T33" fmla="*/ 54 h 73"/>
                  <a:gd name="T34" fmla="*/ 28 w 86"/>
                  <a:gd name="T35" fmla="*/ 50 h 73"/>
                  <a:gd name="T36" fmla="*/ 51 w 86"/>
                  <a:gd name="T37" fmla="*/ 62 h 73"/>
                  <a:gd name="T38" fmla="*/ 70 w 86"/>
                  <a:gd name="T39" fmla="*/ 44 h 73"/>
                  <a:gd name="T40" fmla="*/ 86 w 86"/>
                  <a:gd name="T41" fmla="*/ 39 h 73"/>
                  <a:gd name="T42" fmla="*/ 80 w 86"/>
                  <a:gd name="T43" fmla="*/ 32 h 73"/>
                  <a:gd name="T44" fmla="*/ 83 w 86"/>
                  <a:gd name="T45" fmla="*/ 26 h 73"/>
                  <a:gd name="T46" fmla="*/ 81 w 86"/>
                  <a:gd name="T47" fmla="*/ 25 h 73"/>
                  <a:gd name="T48" fmla="*/ 72 w 86"/>
                  <a:gd name="T49" fmla="*/ 27 h 73"/>
                  <a:gd name="T50" fmla="*/ 31 w 86"/>
                  <a:gd name="T51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86" h="73">
                    <a:moveTo>
                      <a:pt x="31" y="0"/>
                    </a:moveTo>
                    <a:cubicBezTo>
                      <a:pt x="30" y="2"/>
                      <a:pt x="28" y="4"/>
                      <a:pt x="28" y="7"/>
                    </a:cubicBezTo>
                    <a:cubicBezTo>
                      <a:pt x="28" y="9"/>
                      <a:pt x="30" y="10"/>
                      <a:pt x="30" y="13"/>
                    </a:cubicBezTo>
                    <a:cubicBezTo>
                      <a:pt x="30" y="19"/>
                      <a:pt x="27" y="40"/>
                      <a:pt x="18" y="40"/>
                    </a:cubicBezTo>
                    <a:cubicBezTo>
                      <a:pt x="17" y="40"/>
                      <a:pt x="15" y="40"/>
                      <a:pt x="14" y="40"/>
                    </a:cubicBezTo>
                    <a:cubicBezTo>
                      <a:pt x="13" y="40"/>
                      <a:pt x="13" y="40"/>
                      <a:pt x="12" y="40"/>
                    </a:cubicBezTo>
                    <a:cubicBezTo>
                      <a:pt x="13" y="41"/>
                      <a:pt x="13" y="41"/>
                      <a:pt x="13" y="41"/>
                    </a:cubicBezTo>
                    <a:cubicBezTo>
                      <a:pt x="12" y="40"/>
                      <a:pt x="11" y="40"/>
                      <a:pt x="10" y="38"/>
                    </a:cubicBezTo>
                    <a:cubicBezTo>
                      <a:pt x="10" y="43"/>
                      <a:pt x="10" y="43"/>
                      <a:pt x="10" y="43"/>
                    </a:cubicBezTo>
                    <a:cubicBezTo>
                      <a:pt x="9" y="46"/>
                      <a:pt x="0" y="50"/>
                      <a:pt x="0" y="56"/>
                    </a:cubicBezTo>
                    <a:cubicBezTo>
                      <a:pt x="0" y="58"/>
                      <a:pt x="3" y="59"/>
                      <a:pt x="3" y="61"/>
                    </a:cubicBezTo>
                    <a:cubicBezTo>
                      <a:pt x="3" y="62"/>
                      <a:pt x="3" y="70"/>
                      <a:pt x="3" y="73"/>
                    </a:cubicBezTo>
                    <a:cubicBezTo>
                      <a:pt x="6" y="73"/>
                      <a:pt x="6" y="73"/>
                      <a:pt x="6" y="73"/>
                    </a:cubicBezTo>
                    <a:cubicBezTo>
                      <a:pt x="10" y="69"/>
                      <a:pt x="14" y="71"/>
                      <a:pt x="19" y="65"/>
                    </a:cubicBezTo>
                    <a:cubicBezTo>
                      <a:pt x="17" y="63"/>
                      <a:pt x="9" y="63"/>
                      <a:pt x="9" y="58"/>
                    </a:cubicBezTo>
                    <a:cubicBezTo>
                      <a:pt x="9" y="54"/>
                      <a:pt x="11" y="53"/>
                      <a:pt x="13" y="53"/>
                    </a:cubicBezTo>
                    <a:cubicBezTo>
                      <a:pt x="16" y="53"/>
                      <a:pt x="21" y="54"/>
                      <a:pt x="24" y="54"/>
                    </a:cubicBezTo>
                    <a:cubicBezTo>
                      <a:pt x="24" y="53"/>
                      <a:pt x="27" y="51"/>
                      <a:pt x="28" y="50"/>
                    </a:cubicBezTo>
                    <a:cubicBezTo>
                      <a:pt x="37" y="56"/>
                      <a:pt x="42" y="57"/>
                      <a:pt x="51" y="62"/>
                    </a:cubicBezTo>
                    <a:cubicBezTo>
                      <a:pt x="55" y="56"/>
                      <a:pt x="59" y="44"/>
                      <a:pt x="70" y="44"/>
                    </a:cubicBezTo>
                    <a:cubicBezTo>
                      <a:pt x="78" y="44"/>
                      <a:pt x="81" y="42"/>
                      <a:pt x="86" y="39"/>
                    </a:cubicBezTo>
                    <a:cubicBezTo>
                      <a:pt x="84" y="38"/>
                      <a:pt x="80" y="35"/>
                      <a:pt x="80" y="32"/>
                    </a:cubicBezTo>
                    <a:cubicBezTo>
                      <a:pt x="80" y="29"/>
                      <a:pt x="82" y="28"/>
                      <a:pt x="83" y="26"/>
                    </a:cubicBezTo>
                    <a:cubicBezTo>
                      <a:pt x="82" y="25"/>
                      <a:pt x="81" y="25"/>
                      <a:pt x="81" y="25"/>
                    </a:cubicBezTo>
                    <a:cubicBezTo>
                      <a:pt x="78" y="25"/>
                      <a:pt x="75" y="27"/>
                      <a:pt x="72" y="27"/>
                    </a:cubicBezTo>
                    <a:cubicBezTo>
                      <a:pt x="51" y="27"/>
                      <a:pt x="45" y="10"/>
                      <a:pt x="3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343" name="Freeform 87"/>
              <p:cNvSpPr>
                <a:spLocks noEditPoints="1"/>
              </p:cNvSpPr>
              <p:nvPr/>
            </p:nvSpPr>
            <p:spPr bwMode="auto">
              <a:xfrm>
                <a:off x="8606" y="1364"/>
                <a:ext cx="36" cy="33"/>
              </a:xfrm>
              <a:custGeom>
                <a:avLst/>
                <a:gdLst>
                  <a:gd name="T0" fmla="*/ 13 w 15"/>
                  <a:gd name="T1" fmla="*/ 1 h 14"/>
                  <a:gd name="T2" fmla="*/ 2 w 15"/>
                  <a:gd name="T3" fmla="*/ 9 h 14"/>
                  <a:gd name="T4" fmla="*/ 2 w 15"/>
                  <a:gd name="T5" fmla="*/ 14 h 14"/>
                  <a:gd name="T6" fmla="*/ 15 w 15"/>
                  <a:gd name="T7" fmla="*/ 3 h 14"/>
                  <a:gd name="T8" fmla="*/ 13 w 15"/>
                  <a:gd name="T9" fmla="*/ 1 h 14"/>
                  <a:gd name="T10" fmla="*/ 12 w 15"/>
                  <a:gd name="T11" fmla="*/ 0 h 14"/>
                  <a:gd name="T12" fmla="*/ 13 w 15"/>
                  <a:gd name="T13" fmla="*/ 1 h 14"/>
                  <a:gd name="T14" fmla="*/ 14 w 15"/>
                  <a:gd name="T15" fmla="*/ 1 h 14"/>
                  <a:gd name="T16" fmla="*/ 12 w 15"/>
                  <a:gd name="T17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" h="14">
                    <a:moveTo>
                      <a:pt x="13" y="1"/>
                    </a:moveTo>
                    <a:cubicBezTo>
                      <a:pt x="9" y="2"/>
                      <a:pt x="4" y="6"/>
                      <a:pt x="2" y="9"/>
                    </a:cubicBezTo>
                    <a:cubicBezTo>
                      <a:pt x="1" y="10"/>
                      <a:pt x="0" y="14"/>
                      <a:pt x="2" y="14"/>
                    </a:cubicBezTo>
                    <a:cubicBezTo>
                      <a:pt x="6" y="14"/>
                      <a:pt x="13" y="6"/>
                      <a:pt x="15" y="3"/>
                    </a:cubicBezTo>
                    <a:cubicBezTo>
                      <a:pt x="13" y="1"/>
                      <a:pt x="13" y="1"/>
                      <a:pt x="13" y="1"/>
                    </a:cubicBezTo>
                    <a:moveTo>
                      <a:pt x="12" y="0"/>
                    </a:moveTo>
                    <a:cubicBezTo>
                      <a:pt x="13" y="1"/>
                      <a:pt x="13" y="1"/>
                      <a:pt x="13" y="1"/>
                    </a:cubicBezTo>
                    <a:cubicBezTo>
                      <a:pt x="13" y="1"/>
                      <a:pt x="14" y="1"/>
                      <a:pt x="14" y="1"/>
                    </a:cubicBezTo>
                    <a:cubicBezTo>
                      <a:pt x="12" y="0"/>
                      <a:pt x="12" y="0"/>
                      <a:pt x="1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344" name="Freeform 88"/>
              <p:cNvSpPr>
                <a:spLocks/>
              </p:cNvSpPr>
              <p:nvPr/>
            </p:nvSpPr>
            <p:spPr bwMode="auto">
              <a:xfrm>
                <a:off x="8677" y="1319"/>
                <a:ext cx="47" cy="36"/>
              </a:xfrm>
              <a:custGeom>
                <a:avLst/>
                <a:gdLst>
                  <a:gd name="T0" fmla="*/ 20 w 20"/>
                  <a:gd name="T1" fmla="*/ 0 h 15"/>
                  <a:gd name="T2" fmla="*/ 17 w 20"/>
                  <a:gd name="T3" fmla="*/ 1 h 15"/>
                  <a:gd name="T4" fmla="*/ 12 w 20"/>
                  <a:gd name="T5" fmla="*/ 0 h 15"/>
                  <a:gd name="T6" fmla="*/ 0 w 20"/>
                  <a:gd name="T7" fmla="*/ 12 h 15"/>
                  <a:gd name="T8" fmla="*/ 0 w 20"/>
                  <a:gd name="T9" fmla="*/ 15 h 15"/>
                  <a:gd name="T10" fmla="*/ 20 w 20"/>
                  <a:gd name="T11" fmla="*/ 4 h 15"/>
                  <a:gd name="T12" fmla="*/ 20 w 20"/>
                  <a:gd name="T13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15">
                    <a:moveTo>
                      <a:pt x="20" y="0"/>
                    </a:moveTo>
                    <a:cubicBezTo>
                      <a:pt x="19" y="1"/>
                      <a:pt x="18" y="1"/>
                      <a:pt x="17" y="1"/>
                    </a:cubicBezTo>
                    <a:cubicBezTo>
                      <a:pt x="16" y="1"/>
                      <a:pt x="14" y="0"/>
                      <a:pt x="12" y="0"/>
                    </a:cubicBezTo>
                    <a:cubicBezTo>
                      <a:pt x="6" y="0"/>
                      <a:pt x="0" y="12"/>
                      <a:pt x="0" y="12"/>
                    </a:cubicBezTo>
                    <a:cubicBezTo>
                      <a:pt x="0" y="13"/>
                      <a:pt x="0" y="15"/>
                      <a:pt x="0" y="15"/>
                    </a:cubicBezTo>
                    <a:cubicBezTo>
                      <a:pt x="8" y="15"/>
                      <a:pt x="8" y="4"/>
                      <a:pt x="20" y="4"/>
                    </a:cubicBezTo>
                    <a:cubicBezTo>
                      <a:pt x="20" y="0"/>
                      <a:pt x="20" y="0"/>
                      <a:pt x="2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345" name="Freeform 89"/>
              <p:cNvSpPr>
                <a:spLocks/>
              </p:cNvSpPr>
              <p:nvPr/>
            </p:nvSpPr>
            <p:spPr bwMode="auto">
              <a:xfrm>
                <a:off x="8762" y="1284"/>
                <a:ext cx="24" cy="26"/>
              </a:xfrm>
              <a:custGeom>
                <a:avLst/>
                <a:gdLst>
                  <a:gd name="T0" fmla="*/ 10 w 10"/>
                  <a:gd name="T1" fmla="*/ 0 h 11"/>
                  <a:gd name="T2" fmla="*/ 1 w 10"/>
                  <a:gd name="T3" fmla="*/ 3 h 11"/>
                  <a:gd name="T4" fmla="*/ 1 w 10"/>
                  <a:gd name="T5" fmla="*/ 8 h 11"/>
                  <a:gd name="T6" fmla="*/ 1 w 10"/>
                  <a:gd name="T7" fmla="*/ 11 h 11"/>
                  <a:gd name="T8" fmla="*/ 10 w 10"/>
                  <a:gd name="T9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1">
                    <a:moveTo>
                      <a:pt x="10" y="0"/>
                    </a:moveTo>
                    <a:cubicBezTo>
                      <a:pt x="9" y="0"/>
                      <a:pt x="2" y="0"/>
                      <a:pt x="1" y="3"/>
                    </a:cubicBezTo>
                    <a:cubicBezTo>
                      <a:pt x="1" y="5"/>
                      <a:pt x="2" y="8"/>
                      <a:pt x="1" y="8"/>
                    </a:cubicBezTo>
                    <a:cubicBezTo>
                      <a:pt x="0" y="8"/>
                      <a:pt x="0" y="11"/>
                      <a:pt x="1" y="11"/>
                    </a:cubicBezTo>
                    <a:cubicBezTo>
                      <a:pt x="5" y="11"/>
                      <a:pt x="9" y="3"/>
                      <a:pt x="1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346" name="Freeform 90"/>
              <p:cNvSpPr>
                <a:spLocks/>
              </p:cNvSpPr>
              <p:nvPr/>
            </p:nvSpPr>
            <p:spPr bwMode="auto">
              <a:xfrm>
                <a:off x="8472" y="903"/>
                <a:ext cx="101" cy="390"/>
              </a:xfrm>
              <a:custGeom>
                <a:avLst/>
                <a:gdLst>
                  <a:gd name="T0" fmla="*/ 17 w 43"/>
                  <a:gd name="T1" fmla="*/ 0 h 165"/>
                  <a:gd name="T2" fmla="*/ 13 w 43"/>
                  <a:gd name="T3" fmla="*/ 0 h 165"/>
                  <a:gd name="T4" fmla="*/ 13 w 43"/>
                  <a:gd name="T5" fmla="*/ 11 h 165"/>
                  <a:gd name="T6" fmla="*/ 11 w 43"/>
                  <a:gd name="T7" fmla="*/ 18 h 165"/>
                  <a:gd name="T8" fmla="*/ 0 w 43"/>
                  <a:gd name="T9" fmla="*/ 45 h 165"/>
                  <a:gd name="T10" fmla="*/ 8 w 43"/>
                  <a:gd name="T11" fmla="*/ 64 h 165"/>
                  <a:gd name="T12" fmla="*/ 8 w 43"/>
                  <a:gd name="T13" fmla="*/ 95 h 165"/>
                  <a:gd name="T14" fmla="*/ 5 w 43"/>
                  <a:gd name="T15" fmla="*/ 111 h 165"/>
                  <a:gd name="T16" fmla="*/ 9 w 43"/>
                  <a:gd name="T17" fmla="*/ 126 h 165"/>
                  <a:gd name="T18" fmla="*/ 6 w 43"/>
                  <a:gd name="T19" fmla="*/ 150 h 165"/>
                  <a:gd name="T20" fmla="*/ 6 w 43"/>
                  <a:gd name="T21" fmla="*/ 165 h 165"/>
                  <a:gd name="T22" fmla="*/ 19 w 43"/>
                  <a:gd name="T23" fmla="*/ 154 h 165"/>
                  <a:gd name="T24" fmla="*/ 24 w 43"/>
                  <a:gd name="T25" fmla="*/ 154 h 165"/>
                  <a:gd name="T26" fmla="*/ 29 w 43"/>
                  <a:gd name="T27" fmla="*/ 159 h 165"/>
                  <a:gd name="T28" fmla="*/ 30 w 43"/>
                  <a:gd name="T29" fmla="*/ 159 h 165"/>
                  <a:gd name="T30" fmla="*/ 31 w 43"/>
                  <a:gd name="T31" fmla="*/ 158 h 165"/>
                  <a:gd name="T32" fmla="*/ 16 w 43"/>
                  <a:gd name="T33" fmla="*/ 132 h 165"/>
                  <a:gd name="T34" fmla="*/ 32 w 43"/>
                  <a:gd name="T35" fmla="*/ 101 h 165"/>
                  <a:gd name="T36" fmla="*/ 43 w 43"/>
                  <a:gd name="T37" fmla="*/ 108 h 165"/>
                  <a:gd name="T38" fmla="*/ 29 w 43"/>
                  <a:gd name="T39" fmla="*/ 71 h 165"/>
                  <a:gd name="T40" fmla="*/ 25 w 43"/>
                  <a:gd name="T41" fmla="*/ 57 h 165"/>
                  <a:gd name="T42" fmla="*/ 25 w 43"/>
                  <a:gd name="T43" fmla="*/ 44 h 165"/>
                  <a:gd name="T44" fmla="*/ 23 w 43"/>
                  <a:gd name="T45" fmla="*/ 24 h 165"/>
                  <a:gd name="T46" fmla="*/ 17 w 43"/>
                  <a:gd name="T47" fmla="*/ 0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3" h="165">
                    <a:moveTo>
                      <a:pt x="17" y="0"/>
                    </a:moveTo>
                    <a:cubicBezTo>
                      <a:pt x="16" y="0"/>
                      <a:pt x="14" y="0"/>
                      <a:pt x="13" y="0"/>
                    </a:cubicBezTo>
                    <a:cubicBezTo>
                      <a:pt x="13" y="4"/>
                      <a:pt x="13" y="6"/>
                      <a:pt x="13" y="11"/>
                    </a:cubicBezTo>
                    <a:cubicBezTo>
                      <a:pt x="13" y="14"/>
                      <a:pt x="11" y="15"/>
                      <a:pt x="11" y="18"/>
                    </a:cubicBezTo>
                    <a:cubicBezTo>
                      <a:pt x="3" y="20"/>
                      <a:pt x="0" y="34"/>
                      <a:pt x="0" y="45"/>
                    </a:cubicBezTo>
                    <a:cubicBezTo>
                      <a:pt x="0" y="53"/>
                      <a:pt x="8" y="56"/>
                      <a:pt x="8" y="64"/>
                    </a:cubicBezTo>
                    <a:cubicBezTo>
                      <a:pt x="8" y="77"/>
                      <a:pt x="8" y="81"/>
                      <a:pt x="8" y="95"/>
                    </a:cubicBezTo>
                    <a:cubicBezTo>
                      <a:pt x="8" y="101"/>
                      <a:pt x="5" y="104"/>
                      <a:pt x="5" y="111"/>
                    </a:cubicBezTo>
                    <a:cubicBezTo>
                      <a:pt x="5" y="118"/>
                      <a:pt x="9" y="119"/>
                      <a:pt x="9" y="126"/>
                    </a:cubicBezTo>
                    <a:cubicBezTo>
                      <a:pt x="9" y="134"/>
                      <a:pt x="6" y="140"/>
                      <a:pt x="6" y="150"/>
                    </a:cubicBezTo>
                    <a:cubicBezTo>
                      <a:pt x="6" y="153"/>
                      <a:pt x="5" y="165"/>
                      <a:pt x="6" y="165"/>
                    </a:cubicBezTo>
                    <a:cubicBezTo>
                      <a:pt x="13" y="165"/>
                      <a:pt x="13" y="154"/>
                      <a:pt x="19" y="154"/>
                    </a:cubicBezTo>
                    <a:cubicBezTo>
                      <a:pt x="21" y="154"/>
                      <a:pt x="23" y="154"/>
                      <a:pt x="24" y="154"/>
                    </a:cubicBezTo>
                    <a:cubicBezTo>
                      <a:pt x="25" y="156"/>
                      <a:pt x="27" y="159"/>
                      <a:pt x="29" y="159"/>
                    </a:cubicBezTo>
                    <a:cubicBezTo>
                      <a:pt x="29" y="159"/>
                      <a:pt x="30" y="159"/>
                      <a:pt x="30" y="159"/>
                    </a:cubicBezTo>
                    <a:cubicBezTo>
                      <a:pt x="30" y="159"/>
                      <a:pt x="31" y="158"/>
                      <a:pt x="31" y="158"/>
                    </a:cubicBezTo>
                    <a:cubicBezTo>
                      <a:pt x="27" y="149"/>
                      <a:pt x="16" y="144"/>
                      <a:pt x="16" y="132"/>
                    </a:cubicBezTo>
                    <a:cubicBezTo>
                      <a:pt x="16" y="118"/>
                      <a:pt x="18" y="101"/>
                      <a:pt x="32" y="101"/>
                    </a:cubicBezTo>
                    <a:cubicBezTo>
                      <a:pt x="37" y="101"/>
                      <a:pt x="40" y="104"/>
                      <a:pt x="43" y="108"/>
                    </a:cubicBezTo>
                    <a:cubicBezTo>
                      <a:pt x="40" y="95"/>
                      <a:pt x="33" y="85"/>
                      <a:pt x="29" y="71"/>
                    </a:cubicBezTo>
                    <a:cubicBezTo>
                      <a:pt x="28" y="68"/>
                      <a:pt x="24" y="62"/>
                      <a:pt x="25" y="57"/>
                    </a:cubicBezTo>
                    <a:cubicBezTo>
                      <a:pt x="25" y="44"/>
                      <a:pt x="25" y="44"/>
                      <a:pt x="25" y="44"/>
                    </a:cubicBezTo>
                    <a:cubicBezTo>
                      <a:pt x="21" y="37"/>
                      <a:pt x="25" y="32"/>
                      <a:pt x="23" y="24"/>
                    </a:cubicBezTo>
                    <a:cubicBezTo>
                      <a:pt x="21" y="18"/>
                      <a:pt x="17" y="11"/>
                      <a:pt x="1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347" name="Freeform 91"/>
              <p:cNvSpPr>
                <a:spLocks noEditPoints="1"/>
              </p:cNvSpPr>
              <p:nvPr/>
            </p:nvSpPr>
            <p:spPr bwMode="auto">
              <a:xfrm>
                <a:off x="5259" y="-452"/>
                <a:ext cx="624" cy="456"/>
              </a:xfrm>
              <a:custGeom>
                <a:avLst/>
                <a:gdLst>
                  <a:gd name="T0" fmla="*/ 91 w 264"/>
                  <a:gd name="T1" fmla="*/ 192 h 193"/>
                  <a:gd name="T2" fmla="*/ 91 w 264"/>
                  <a:gd name="T3" fmla="*/ 192 h 193"/>
                  <a:gd name="T4" fmla="*/ 91 w 264"/>
                  <a:gd name="T5" fmla="*/ 192 h 193"/>
                  <a:gd name="T6" fmla="*/ 90 w 264"/>
                  <a:gd name="T7" fmla="*/ 191 h 193"/>
                  <a:gd name="T8" fmla="*/ 90 w 264"/>
                  <a:gd name="T9" fmla="*/ 191 h 193"/>
                  <a:gd name="T10" fmla="*/ 91 w 264"/>
                  <a:gd name="T11" fmla="*/ 192 h 193"/>
                  <a:gd name="T12" fmla="*/ 90 w 264"/>
                  <a:gd name="T13" fmla="*/ 191 h 193"/>
                  <a:gd name="T14" fmla="*/ 86 w 264"/>
                  <a:gd name="T15" fmla="*/ 187 h 193"/>
                  <a:gd name="T16" fmla="*/ 90 w 264"/>
                  <a:gd name="T17" fmla="*/ 191 h 193"/>
                  <a:gd name="T18" fmla="*/ 86 w 264"/>
                  <a:gd name="T19" fmla="*/ 187 h 193"/>
                  <a:gd name="T20" fmla="*/ 243 w 264"/>
                  <a:gd name="T21" fmla="*/ 0 h 193"/>
                  <a:gd name="T22" fmla="*/ 164 w 264"/>
                  <a:gd name="T23" fmla="*/ 30 h 193"/>
                  <a:gd name="T24" fmla="*/ 148 w 264"/>
                  <a:gd name="T25" fmla="*/ 23 h 193"/>
                  <a:gd name="T26" fmla="*/ 131 w 264"/>
                  <a:gd name="T27" fmla="*/ 30 h 193"/>
                  <a:gd name="T28" fmla="*/ 84 w 264"/>
                  <a:gd name="T29" fmla="*/ 55 h 193"/>
                  <a:gd name="T30" fmla="*/ 62 w 264"/>
                  <a:gd name="T31" fmla="*/ 59 h 193"/>
                  <a:gd name="T32" fmla="*/ 57 w 264"/>
                  <a:gd name="T33" fmla="*/ 64 h 193"/>
                  <a:gd name="T34" fmla="*/ 61 w 264"/>
                  <a:gd name="T35" fmla="*/ 74 h 193"/>
                  <a:gd name="T36" fmla="*/ 33 w 264"/>
                  <a:gd name="T37" fmla="*/ 105 h 193"/>
                  <a:gd name="T38" fmla="*/ 41 w 264"/>
                  <a:gd name="T39" fmla="*/ 117 h 193"/>
                  <a:gd name="T40" fmla="*/ 16 w 264"/>
                  <a:gd name="T41" fmla="*/ 132 h 193"/>
                  <a:gd name="T42" fmla="*/ 16 w 264"/>
                  <a:gd name="T43" fmla="*/ 140 h 193"/>
                  <a:gd name="T44" fmla="*/ 0 w 264"/>
                  <a:gd name="T45" fmla="*/ 161 h 193"/>
                  <a:gd name="T46" fmla="*/ 10 w 264"/>
                  <a:gd name="T47" fmla="*/ 171 h 193"/>
                  <a:gd name="T48" fmla="*/ 21 w 264"/>
                  <a:gd name="T49" fmla="*/ 171 h 193"/>
                  <a:gd name="T50" fmla="*/ 25 w 264"/>
                  <a:gd name="T51" fmla="*/ 171 h 193"/>
                  <a:gd name="T52" fmla="*/ 33 w 264"/>
                  <a:gd name="T53" fmla="*/ 190 h 193"/>
                  <a:gd name="T54" fmla="*/ 36 w 264"/>
                  <a:gd name="T55" fmla="*/ 191 h 193"/>
                  <a:gd name="T56" fmla="*/ 47 w 264"/>
                  <a:gd name="T57" fmla="*/ 190 h 193"/>
                  <a:gd name="T58" fmla="*/ 50 w 264"/>
                  <a:gd name="T59" fmla="*/ 193 h 193"/>
                  <a:gd name="T60" fmla="*/ 91 w 264"/>
                  <a:gd name="T61" fmla="*/ 193 h 193"/>
                  <a:gd name="T62" fmla="*/ 90 w 264"/>
                  <a:gd name="T63" fmla="*/ 191 h 193"/>
                  <a:gd name="T64" fmla="*/ 61 w 264"/>
                  <a:gd name="T65" fmla="*/ 157 h 193"/>
                  <a:gd name="T66" fmla="*/ 124 w 264"/>
                  <a:gd name="T67" fmla="*/ 80 h 193"/>
                  <a:gd name="T68" fmla="*/ 150 w 264"/>
                  <a:gd name="T69" fmla="*/ 66 h 193"/>
                  <a:gd name="T70" fmla="*/ 161 w 264"/>
                  <a:gd name="T71" fmla="*/ 54 h 193"/>
                  <a:gd name="T72" fmla="*/ 210 w 264"/>
                  <a:gd name="T73" fmla="*/ 40 h 193"/>
                  <a:gd name="T74" fmla="*/ 264 w 264"/>
                  <a:gd name="T75" fmla="*/ 13 h 193"/>
                  <a:gd name="T76" fmla="*/ 243 w 264"/>
                  <a:gd name="T77" fmla="*/ 0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64" h="193">
                    <a:moveTo>
                      <a:pt x="91" y="192"/>
                    </a:moveTo>
                    <a:cubicBezTo>
                      <a:pt x="91" y="192"/>
                      <a:pt x="91" y="192"/>
                      <a:pt x="91" y="192"/>
                    </a:cubicBezTo>
                    <a:cubicBezTo>
                      <a:pt x="91" y="192"/>
                      <a:pt x="91" y="192"/>
                      <a:pt x="91" y="192"/>
                    </a:cubicBezTo>
                    <a:moveTo>
                      <a:pt x="90" y="191"/>
                    </a:moveTo>
                    <a:cubicBezTo>
                      <a:pt x="90" y="191"/>
                      <a:pt x="90" y="191"/>
                      <a:pt x="90" y="191"/>
                    </a:cubicBezTo>
                    <a:cubicBezTo>
                      <a:pt x="90" y="191"/>
                      <a:pt x="91" y="192"/>
                      <a:pt x="91" y="192"/>
                    </a:cubicBezTo>
                    <a:cubicBezTo>
                      <a:pt x="90" y="191"/>
                      <a:pt x="90" y="191"/>
                      <a:pt x="90" y="191"/>
                    </a:cubicBezTo>
                    <a:moveTo>
                      <a:pt x="86" y="187"/>
                    </a:moveTo>
                    <a:cubicBezTo>
                      <a:pt x="90" y="191"/>
                      <a:pt x="90" y="191"/>
                      <a:pt x="90" y="191"/>
                    </a:cubicBezTo>
                    <a:cubicBezTo>
                      <a:pt x="89" y="189"/>
                      <a:pt x="87" y="188"/>
                      <a:pt x="86" y="187"/>
                    </a:cubicBezTo>
                    <a:moveTo>
                      <a:pt x="243" y="0"/>
                    </a:moveTo>
                    <a:cubicBezTo>
                      <a:pt x="217" y="0"/>
                      <a:pt x="192" y="30"/>
                      <a:pt x="164" y="30"/>
                    </a:cubicBezTo>
                    <a:cubicBezTo>
                      <a:pt x="157" y="30"/>
                      <a:pt x="154" y="23"/>
                      <a:pt x="148" y="23"/>
                    </a:cubicBezTo>
                    <a:cubicBezTo>
                      <a:pt x="138" y="23"/>
                      <a:pt x="138" y="30"/>
                      <a:pt x="131" y="30"/>
                    </a:cubicBezTo>
                    <a:cubicBezTo>
                      <a:pt x="112" y="30"/>
                      <a:pt x="97" y="55"/>
                      <a:pt x="84" y="55"/>
                    </a:cubicBezTo>
                    <a:cubicBezTo>
                      <a:pt x="76" y="55"/>
                      <a:pt x="70" y="59"/>
                      <a:pt x="62" y="59"/>
                    </a:cubicBezTo>
                    <a:cubicBezTo>
                      <a:pt x="59" y="59"/>
                      <a:pt x="57" y="62"/>
                      <a:pt x="57" y="64"/>
                    </a:cubicBezTo>
                    <a:cubicBezTo>
                      <a:pt x="57" y="67"/>
                      <a:pt x="61" y="69"/>
                      <a:pt x="61" y="74"/>
                    </a:cubicBezTo>
                    <a:cubicBezTo>
                      <a:pt x="61" y="88"/>
                      <a:pt x="33" y="96"/>
                      <a:pt x="33" y="105"/>
                    </a:cubicBezTo>
                    <a:cubicBezTo>
                      <a:pt x="33" y="110"/>
                      <a:pt x="41" y="111"/>
                      <a:pt x="41" y="117"/>
                    </a:cubicBezTo>
                    <a:cubicBezTo>
                      <a:pt x="33" y="119"/>
                      <a:pt x="16" y="123"/>
                      <a:pt x="16" y="132"/>
                    </a:cubicBezTo>
                    <a:cubicBezTo>
                      <a:pt x="16" y="138"/>
                      <a:pt x="16" y="140"/>
                      <a:pt x="16" y="140"/>
                    </a:cubicBezTo>
                    <a:cubicBezTo>
                      <a:pt x="16" y="149"/>
                      <a:pt x="0" y="148"/>
                      <a:pt x="0" y="161"/>
                    </a:cubicBezTo>
                    <a:cubicBezTo>
                      <a:pt x="0" y="167"/>
                      <a:pt x="10" y="171"/>
                      <a:pt x="10" y="171"/>
                    </a:cubicBezTo>
                    <a:cubicBezTo>
                      <a:pt x="10" y="171"/>
                      <a:pt x="16" y="171"/>
                      <a:pt x="21" y="171"/>
                    </a:cubicBezTo>
                    <a:cubicBezTo>
                      <a:pt x="23" y="171"/>
                      <a:pt x="25" y="171"/>
                      <a:pt x="25" y="171"/>
                    </a:cubicBezTo>
                    <a:cubicBezTo>
                      <a:pt x="34" y="174"/>
                      <a:pt x="30" y="182"/>
                      <a:pt x="33" y="190"/>
                    </a:cubicBezTo>
                    <a:cubicBezTo>
                      <a:pt x="34" y="191"/>
                      <a:pt x="35" y="191"/>
                      <a:pt x="36" y="191"/>
                    </a:cubicBezTo>
                    <a:cubicBezTo>
                      <a:pt x="40" y="191"/>
                      <a:pt x="44" y="190"/>
                      <a:pt x="47" y="190"/>
                    </a:cubicBezTo>
                    <a:cubicBezTo>
                      <a:pt x="48" y="190"/>
                      <a:pt x="49" y="193"/>
                      <a:pt x="50" y="193"/>
                    </a:cubicBezTo>
                    <a:cubicBezTo>
                      <a:pt x="91" y="193"/>
                      <a:pt x="91" y="193"/>
                      <a:pt x="91" y="193"/>
                    </a:cubicBezTo>
                    <a:cubicBezTo>
                      <a:pt x="91" y="193"/>
                      <a:pt x="91" y="192"/>
                      <a:pt x="90" y="191"/>
                    </a:cubicBezTo>
                    <a:cubicBezTo>
                      <a:pt x="78" y="180"/>
                      <a:pt x="61" y="176"/>
                      <a:pt x="61" y="157"/>
                    </a:cubicBezTo>
                    <a:cubicBezTo>
                      <a:pt x="61" y="123"/>
                      <a:pt x="97" y="87"/>
                      <a:pt x="124" y="80"/>
                    </a:cubicBezTo>
                    <a:cubicBezTo>
                      <a:pt x="134" y="77"/>
                      <a:pt x="136" y="66"/>
                      <a:pt x="150" y="66"/>
                    </a:cubicBezTo>
                    <a:cubicBezTo>
                      <a:pt x="156" y="66"/>
                      <a:pt x="158" y="55"/>
                      <a:pt x="161" y="54"/>
                    </a:cubicBezTo>
                    <a:cubicBezTo>
                      <a:pt x="179" y="45"/>
                      <a:pt x="192" y="49"/>
                      <a:pt x="210" y="40"/>
                    </a:cubicBezTo>
                    <a:cubicBezTo>
                      <a:pt x="223" y="34"/>
                      <a:pt x="264" y="31"/>
                      <a:pt x="264" y="13"/>
                    </a:cubicBezTo>
                    <a:cubicBezTo>
                      <a:pt x="264" y="7"/>
                      <a:pt x="249" y="0"/>
                      <a:pt x="24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348" name="Freeform 92"/>
              <p:cNvSpPr>
                <a:spLocks/>
              </p:cNvSpPr>
              <p:nvPr/>
            </p:nvSpPr>
            <p:spPr bwMode="auto">
              <a:xfrm>
                <a:off x="3113" y="749"/>
                <a:ext cx="1373" cy="982"/>
              </a:xfrm>
              <a:custGeom>
                <a:avLst/>
                <a:gdLst>
                  <a:gd name="T0" fmla="*/ 270 w 581"/>
                  <a:gd name="T1" fmla="*/ 64 h 415"/>
                  <a:gd name="T2" fmla="*/ 253 w 581"/>
                  <a:gd name="T3" fmla="*/ 85 h 415"/>
                  <a:gd name="T4" fmla="*/ 244 w 581"/>
                  <a:gd name="T5" fmla="*/ 90 h 415"/>
                  <a:gd name="T6" fmla="*/ 210 w 581"/>
                  <a:gd name="T7" fmla="*/ 106 h 415"/>
                  <a:gd name="T8" fmla="*/ 176 w 581"/>
                  <a:gd name="T9" fmla="*/ 141 h 415"/>
                  <a:gd name="T10" fmla="*/ 136 w 581"/>
                  <a:gd name="T11" fmla="*/ 174 h 415"/>
                  <a:gd name="T12" fmla="*/ 115 w 581"/>
                  <a:gd name="T13" fmla="*/ 171 h 415"/>
                  <a:gd name="T14" fmla="*/ 106 w 581"/>
                  <a:gd name="T15" fmla="*/ 188 h 415"/>
                  <a:gd name="T16" fmla="*/ 72 w 581"/>
                  <a:gd name="T17" fmla="*/ 194 h 415"/>
                  <a:gd name="T18" fmla="*/ 124 w 581"/>
                  <a:gd name="T19" fmla="*/ 231 h 415"/>
                  <a:gd name="T20" fmla="*/ 126 w 581"/>
                  <a:gd name="T21" fmla="*/ 246 h 415"/>
                  <a:gd name="T22" fmla="*/ 106 w 581"/>
                  <a:gd name="T23" fmla="*/ 287 h 415"/>
                  <a:gd name="T24" fmla="*/ 66 w 581"/>
                  <a:gd name="T25" fmla="*/ 285 h 415"/>
                  <a:gd name="T26" fmla="*/ 32 w 581"/>
                  <a:gd name="T27" fmla="*/ 282 h 415"/>
                  <a:gd name="T28" fmla="*/ 10 w 581"/>
                  <a:gd name="T29" fmla="*/ 314 h 415"/>
                  <a:gd name="T30" fmla="*/ 8 w 581"/>
                  <a:gd name="T31" fmla="*/ 374 h 415"/>
                  <a:gd name="T32" fmla="*/ 35 w 581"/>
                  <a:gd name="T33" fmla="*/ 396 h 415"/>
                  <a:gd name="T34" fmla="*/ 99 w 581"/>
                  <a:gd name="T35" fmla="*/ 403 h 415"/>
                  <a:gd name="T36" fmla="*/ 106 w 581"/>
                  <a:gd name="T37" fmla="*/ 403 h 415"/>
                  <a:gd name="T38" fmla="*/ 137 w 581"/>
                  <a:gd name="T39" fmla="*/ 361 h 415"/>
                  <a:gd name="T40" fmla="*/ 184 w 581"/>
                  <a:gd name="T41" fmla="*/ 297 h 415"/>
                  <a:gd name="T42" fmla="*/ 259 w 581"/>
                  <a:gd name="T43" fmla="*/ 275 h 415"/>
                  <a:gd name="T44" fmla="*/ 319 w 581"/>
                  <a:gd name="T45" fmla="*/ 309 h 415"/>
                  <a:gd name="T46" fmla="*/ 373 w 581"/>
                  <a:gd name="T47" fmla="*/ 348 h 415"/>
                  <a:gd name="T48" fmla="*/ 375 w 581"/>
                  <a:gd name="T49" fmla="*/ 381 h 415"/>
                  <a:gd name="T50" fmla="*/ 383 w 581"/>
                  <a:gd name="T51" fmla="*/ 347 h 415"/>
                  <a:gd name="T52" fmla="*/ 390 w 581"/>
                  <a:gd name="T53" fmla="*/ 326 h 415"/>
                  <a:gd name="T54" fmla="*/ 365 w 581"/>
                  <a:gd name="T55" fmla="*/ 312 h 415"/>
                  <a:gd name="T56" fmla="*/ 333 w 581"/>
                  <a:gd name="T57" fmla="*/ 276 h 415"/>
                  <a:gd name="T58" fmla="*/ 321 w 581"/>
                  <a:gd name="T59" fmla="*/ 250 h 415"/>
                  <a:gd name="T60" fmla="*/ 361 w 581"/>
                  <a:gd name="T61" fmla="*/ 255 h 415"/>
                  <a:gd name="T62" fmla="*/ 409 w 581"/>
                  <a:gd name="T63" fmla="*/ 296 h 415"/>
                  <a:gd name="T64" fmla="*/ 443 w 581"/>
                  <a:gd name="T65" fmla="*/ 354 h 415"/>
                  <a:gd name="T66" fmla="*/ 466 w 581"/>
                  <a:gd name="T67" fmla="*/ 377 h 415"/>
                  <a:gd name="T68" fmla="*/ 483 w 581"/>
                  <a:gd name="T69" fmla="*/ 402 h 415"/>
                  <a:gd name="T70" fmla="*/ 479 w 581"/>
                  <a:gd name="T71" fmla="*/ 377 h 415"/>
                  <a:gd name="T72" fmla="*/ 503 w 581"/>
                  <a:gd name="T73" fmla="*/ 382 h 415"/>
                  <a:gd name="T74" fmla="*/ 485 w 581"/>
                  <a:gd name="T75" fmla="*/ 356 h 415"/>
                  <a:gd name="T76" fmla="*/ 494 w 581"/>
                  <a:gd name="T77" fmla="*/ 346 h 415"/>
                  <a:gd name="T78" fmla="*/ 534 w 581"/>
                  <a:gd name="T79" fmla="*/ 339 h 415"/>
                  <a:gd name="T80" fmla="*/ 556 w 581"/>
                  <a:gd name="T81" fmla="*/ 328 h 415"/>
                  <a:gd name="T82" fmla="*/ 569 w 581"/>
                  <a:gd name="T83" fmla="*/ 325 h 415"/>
                  <a:gd name="T84" fmla="*/ 567 w 581"/>
                  <a:gd name="T85" fmla="*/ 265 h 415"/>
                  <a:gd name="T86" fmla="*/ 580 w 581"/>
                  <a:gd name="T87" fmla="*/ 241 h 415"/>
                  <a:gd name="T88" fmla="*/ 562 w 581"/>
                  <a:gd name="T89" fmla="*/ 237 h 415"/>
                  <a:gd name="T90" fmla="*/ 501 w 581"/>
                  <a:gd name="T91" fmla="*/ 195 h 415"/>
                  <a:gd name="T92" fmla="*/ 478 w 581"/>
                  <a:gd name="T93" fmla="*/ 183 h 415"/>
                  <a:gd name="T94" fmla="*/ 498 w 581"/>
                  <a:gd name="T95" fmla="*/ 141 h 415"/>
                  <a:gd name="T96" fmla="*/ 488 w 581"/>
                  <a:gd name="T97" fmla="*/ 113 h 415"/>
                  <a:gd name="T98" fmla="*/ 452 w 581"/>
                  <a:gd name="T99" fmla="*/ 65 h 415"/>
                  <a:gd name="T100" fmla="*/ 452 w 581"/>
                  <a:gd name="T101" fmla="*/ 65 h 415"/>
                  <a:gd name="T102" fmla="*/ 452 w 581"/>
                  <a:gd name="T103" fmla="*/ 65 h 415"/>
                  <a:gd name="T104" fmla="*/ 452 w 581"/>
                  <a:gd name="T105" fmla="*/ 65 h 415"/>
                  <a:gd name="T106" fmla="*/ 433 w 581"/>
                  <a:gd name="T107" fmla="*/ 67 h 415"/>
                  <a:gd name="T108" fmla="*/ 417 w 581"/>
                  <a:gd name="T109" fmla="*/ 62 h 415"/>
                  <a:gd name="T110" fmla="*/ 355 w 581"/>
                  <a:gd name="T111" fmla="*/ 76 h 415"/>
                  <a:gd name="T112" fmla="*/ 341 w 581"/>
                  <a:gd name="T113" fmla="*/ 68 h 415"/>
                  <a:gd name="T114" fmla="*/ 300 w 581"/>
                  <a:gd name="T115" fmla="*/ 72 h 415"/>
                  <a:gd name="T116" fmla="*/ 282 w 581"/>
                  <a:gd name="T117" fmla="*/ 54 h 415"/>
                  <a:gd name="T118" fmla="*/ 300 w 581"/>
                  <a:gd name="T119" fmla="*/ 25 h 415"/>
                  <a:gd name="T120" fmla="*/ 293 w 581"/>
                  <a:gd name="T121" fmla="*/ 0 h 4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81" h="415">
                    <a:moveTo>
                      <a:pt x="293" y="0"/>
                    </a:moveTo>
                    <a:cubicBezTo>
                      <a:pt x="280" y="9"/>
                      <a:pt x="259" y="11"/>
                      <a:pt x="259" y="33"/>
                    </a:cubicBezTo>
                    <a:cubicBezTo>
                      <a:pt x="259" y="46"/>
                      <a:pt x="268" y="50"/>
                      <a:pt x="270" y="64"/>
                    </a:cubicBezTo>
                    <a:cubicBezTo>
                      <a:pt x="270" y="65"/>
                      <a:pt x="274" y="75"/>
                      <a:pt x="274" y="77"/>
                    </a:cubicBezTo>
                    <a:cubicBezTo>
                      <a:pt x="274" y="81"/>
                      <a:pt x="265" y="86"/>
                      <a:pt x="262" y="86"/>
                    </a:cubicBezTo>
                    <a:cubicBezTo>
                      <a:pt x="259" y="86"/>
                      <a:pt x="256" y="85"/>
                      <a:pt x="253" y="85"/>
                    </a:cubicBezTo>
                    <a:cubicBezTo>
                      <a:pt x="252" y="85"/>
                      <a:pt x="250" y="85"/>
                      <a:pt x="249" y="87"/>
                    </a:cubicBezTo>
                    <a:cubicBezTo>
                      <a:pt x="248" y="88"/>
                      <a:pt x="247" y="91"/>
                      <a:pt x="245" y="91"/>
                    </a:cubicBezTo>
                    <a:cubicBezTo>
                      <a:pt x="245" y="91"/>
                      <a:pt x="245" y="91"/>
                      <a:pt x="244" y="90"/>
                    </a:cubicBezTo>
                    <a:cubicBezTo>
                      <a:pt x="243" y="91"/>
                      <a:pt x="243" y="91"/>
                      <a:pt x="242" y="91"/>
                    </a:cubicBezTo>
                    <a:cubicBezTo>
                      <a:pt x="242" y="91"/>
                      <a:pt x="242" y="90"/>
                      <a:pt x="237" y="90"/>
                    </a:cubicBezTo>
                    <a:cubicBezTo>
                      <a:pt x="225" y="90"/>
                      <a:pt x="218" y="99"/>
                      <a:pt x="210" y="106"/>
                    </a:cubicBezTo>
                    <a:cubicBezTo>
                      <a:pt x="210" y="107"/>
                      <a:pt x="205" y="110"/>
                      <a:pt x="205" y="112"/>
                    </a:cubicBezTo>
                    <a:cubicBezTo>
                      <a:pt x="205" y="118"/>
                      <a:pt x="206" y="125"/>
                      <a:pt x="202" y="129"/>
                    </a:cubicBezTo>
                    <a:cubicBezTo>
                      <a:pt x="200" y="131"/>
                      <a:pt x="179" y="140"/>
                      <a:pt x="176" y="141"/>
                    </a:cubicBezTo>
                    <a:cubicBezTo>
                      <a:pt x="173" y="141"/>
                      <a:pt x="172" y="142"/>
                      <a:pt x="168" y="142"/>
                    </a:cubicBezTo>
                    <a:cubicBezTo>
                      <a:pt x="165" y="154"/>
                      <a:pt x="161" y="166"/>
                      <a:pt x="145" y="166"/>
                    </a:cubicBezTo>
                    <a:cubicBezTo>
                      <a:pt x="144" y="170"/>
                      <a:pt x="140" y="174"/>
                      <a:pt x="136" y="174"/>
                    </a:cubicBezTo>
                    <a:cubicBezTo>
                      <a:pt x="130" y="174"/>
                      <a:pt x="125" y="171"/>
                      <a:pt x="120" y="167"/>
                    </a:cubicBezTo>
                    <a:cubicBezTo>
                      <a:pt x="115" y="167"/>
                      <a:pt x="115" y="167"/>
                      <a:pt x="115" y="167"/>
                    </a:cubicBezTo>
                    <a:cubicBezTo>
                      <a:pt x="115" y="171"/>
                      <a:pt x="115" y="171"/>
                      <a:pt x="115" y="171"/>
                    </a:cubicBezTo>
                    <a:cubicBezTo>
                      <a:pt x="116" y="173"/>
                      <a:pt x="114" y="181"/>
                      <a:pt x="118" y="182"/>
                    </a:cubicBezTo>
                    <a:cubicBezTo>
                      <a:pt x="118" y="185"/>
                      <a:pt x="118" y="185"/>
                      <a:pt x="118" y="185"/>
                    </a:cubicBezTo>
                    <a:cubicBezTo>
                      <a:pt x="116" y="186"/>
                      <a:pt x="110" y="188"/>
                      <a:pt x="106" y="188"/>
                    </a:cubicBezTo>
                    <a:cubicBezTo>
                      <a:pt x="101" y="188"/>
                      <a:pt x="93" y="186"/>
                      <a:pt x="91" y="183"/>
                    </a:cubicBezTo>
                    <a:cubicBezTo>
                      <a:pt x="86" y="184"/>
                      <a:pt x="71" y="188"/>
                      <a:pt x="71" y="192"/>
                    </a:cubicBezTo>
                    <a:cubicBezTo>
                      <a:pt x="71" y="193"/>
                      <a:pt x="71" y="194"/>
                      <a:pt x="72" y="194"/>
                    </a:cubicBezTo>
                    <a:cubicBezTo>
                      <a:pt x="72" y="202"/>
                      <a:pt x="95" y="207"/>
                      <a:pt x="104" y="209"/>
                    </a:cubicBezTo>
                    <a:cubicBezTo>
                      <a:pt x="106" y="210"/>
                      <a:pt x="107" y="212"/>
                      <a:pt x="110" y="213"/>
                    </a:cubicBezTo>
                    <a:cubicBezTo>
                      <a:pt x="110" y="221"/>
                      <a:pt x="113" y="231"/>
                      <a:pt x="124" y="231"/>
                    </a:cubicBezTo>
                    <a:cubicBezTo>
                      <a:pt x="124" y="235"/>
                      <a:pt x="127" y="234"/>
                      <a:pt x="127" y="239"/>
                    </a:cubicBezTo>
                    <a:cubicBezTo>
                      <a:pt x="127" y="241"/>
                      <a:pt x="126" y="245"/>
                      <a:pt x="125" y="247"/>
                    </a:cubicBezTo>
                    <a:cubicBezTo>
                      <a:pt x="126" y="246"/>
                      <a:pt x="126" y="246"/>
                      <a:pt x="126" y="246"/>
                    </a:cubicBezTo>
                    <a:cubicBezTo>
                      <a:pt x="126" y="249"/>
                      <a:pt x="126" y="258"/>
                      <a:pt x="126" y="260"/>
                    </a:cubicBezTo>
                    <a:cubicBezTo>
                      <a:pt x="126" y="270"/>
                      <a:pt x="119" y="274"/>
                      <a:pt x="119" y="284"/>
                    </a:cubicBezTo>
                    <a:cubicBezTo>
                      <a:pt x="118" y="284"/>
                      <a:pt x="110" y="287"/>
                      <a:pt x="106" y="287"/>
                    </a:cubicBezTo>
                    <a:cubicBezTo>
                      <a:pt x="102" y="287"/>
                      <a:pt x="99" y="284"/>
                      <a:pt x="94" y="284"/>
                    </a:cubicBezTo>
                    <a:cubicBezTo>
                      <a:pt x="94" y="284"/>
                      <a:pt x="93" y="284"/>
                      <a:pt x="91" y="285"/>
                    </a:cubicBezTo>
                    <a:cubicBezTo>
                      <a:pt x="66" y="285"/>
                      <a:pt x="66" y="285"/>
                      <a:pt x="66" y="285"/>
                    </a:cubicBezTo>
                    <a:cubicBezTo>
                      <a:pt x="63" y="284"/>
                      <a:pt x="59" y="284"/>
                      <a:pt x="57" y="282"/>
                    </a:cubicBezTo>
                    <a:cubicBezTo>
                      <a:pt x="33" y="282"/>
                      <a:pt x="33" y="282"/>
                      <a:pt x="33" y="282"/>
                    </a:cubicBezTo>
                    <a:cubicBezTo>
                      <a:pt x="33" y="282"/>
                      <a:pt x="32" y="282"/>
                      <a:pt x="32" y="282"/>
                    </a:cubicBezTo>
                    <a:cubicBezTo>
                      <a:pt x="29" y="282"/>
                      <a:pt x="27" y="279"/>
                      <a:pt x="25" y="279"/>
                    </a:cubicBezTo>
                    <a:cubicBezTo>
                      <a:pt x="22" y="279"/>
                      <a:pt x="4" y="291"/>
                      <a:pt x="4" y="294"/>
                    </a:cubicBezTo>
                    <a:cubicBezTo>
                      <a:pt x="4" y="298"/>
                      <a:pt x="10" y="306"/>
                      <a:pt x="10" y="314"/>
                    </a:cubicBezTo>
                    <a:cubicBezTo>
                      <a:pt x="10" y="327"/>
                      <a:pt x="5" y="341"/>
                      <a:pt x="5" y="354"/>
                    </a:cubicBezTo>
                    <a:cubicBezTo>
                      <a:pt x="5" y="358"/>
                      <a:pt x="0" y="360"/>
                      <a:pt x="0" y="367"/>
                    </a:cubicBezTo>
                    <a:cubicBezTo>
                      <a:pt x="0" y="371"/>
                      <a:pt x="4" y="374"/>
                      <a:pt x="8" y="374"/>
                    </a:cubicBezTo>
                    <a:cubicBezTo>
                      <a:pt x="8" y="380"/>
                      <a:pt x="8" y="384"/>
                      <a:pt x="8" y="395"/>
                    </a:cubicBezTo>
                    <a:cubicBezTo>
                      <a:pt x="8" y="397"/>
                      <a:pt x="9" y="399"/>
                      <a:pt x="12" y="399"/>
                    </a:cubicBezTo>
                    <a:cubicBezTo>
                      <a:pt x="20" y="399"/>
                      <a:pt x="26" y="396"/>
                      <a:pt x="35" y="396"/>
                    </a:cubicBezTo>
                    <a:cubicBezTo>
                      <a:pt x="47" y="396"/>
                      <a:pt x="48" y="415"/>
                      <a:pt x="55" y="415"/>
                    </a:cubicBezTo>
                    <a:cubicBezTo>
                      <a:pt x="67" y="415"/>
                      <a:pt x="74" y="405"/>
                      <a:pt x="87" y="405"/>
                    </a:cubicBezTo>
                    <a:cubicBezTo>
                      <a:pt x="89" y="405"/>
                      <a:pt x="94" y="403"/>
                      <a:pt x="99" y="403"/>
                    </a:cubicBezTo>
                    <a:cubicBezTo>
                      <a:pt x="101" y="403"/>
                      <a:pt x="102" y="403"/>
                      <a:pt x="103" y="403"/>
                    </a:cubicBezTo>
                    <a:cubicBezTo>
                      <a:pt x="103" y="403"/>
                      <a:pt x="103" y="403"/>
                      <a:pt x="103" y="403"/>
                    </a:cubicBezTo>
                    <a:cubicBezTo>
                      <a:pt x="104" y="403"/>
                      <a:pt x="105" y="403"/>
                      <a:pt x="106" y="403"/>
                    </a:cubicBezTo>
                    <a:cubicBezTo>
                      <a:pt x="114" y="403"/>
                      <a:pt x="115" y="393"/>
                      <a:pt x="121" y="390"/>
                    </a:cubicBezTo>
                    <a:cubicBezTo>
                      <a:pt x="132" y="384"/>
                      <a:pt x="135" y="378"/>
                      <a:pt x="142" y="368"/>
                    </a:cubicBezTo>
                    <a:cubicBezTo>
                      <a:pt x="139" y="367"/>
                      <a:pt x="137" y="365"/>
                      <a:pt x="137" y="361"/>
                    </a:cubicBezTo>
                    <a:cubicBezTo>
                      <a:pt x="137" y="349"/>
                      <a:pt x="152" y="327"/>
                      <a:pt x="162" y="325"/>
                    </a:cubicBezTo>
                    <a:cubicBezTo>
                      <a:pt x="173" y="323"/>
                      <a:pt x="184" y="319"/>
                      <a:pt x="187" y="308"/>
                    </a:cubicBezTo>
                    <a:cubicBezTo>
                      <a:pt x="184" y="297"/>
                      <a:pt x="184" y="297"/>
                      <a:pt x="184" y="297"/>
                    </a:cubicBezTo>
                    <a:cubicBezTo>
                      <a:pt x="184" y="289"/>
                      <a:pt x="193" y="284"/>
                      <a:pt x="201" y="284"/>
                    </a:cubicBezTo>
                    <a:cubicBezTo>
                      <a:pt x="211" y="284"/>
                      <a:pt x="219" y="289"/>
                      <a:pt x="230" y="289"/>
                    </a:cubicBezTo>
                    <a:cubicBezTo>
                      <a:pt x="242" y="289"/>
                      <a:pt x="249" y="280"/>
                      <a:pt x="259" y="275"/>
                    </a:cubicBezTo>
                    <a:cubicBezTo>
                      <a:pt x="263" y="273"/>
                      <a:pt x="264" y="266"/>
                      <a:pt x="274" y="266"/>
                    </a:cubicBezTo>
                    <a:cubicBezTo>
                      <a:pt x="294" y="266"/>
                      <a:pt x="297" y="288"/>
                      <a:pt x="306" y="300"/>
                    </a:cubicBezTo>
                    <a:cubicBezTo>
                      <a:pt x="307" y="304"/>
                      <a:pt x="315" y="306"/>
                      <a:pt x="319" y="309"/>
                    </a:cubicBezTo>
                    <a:cubicBezTo>
                      <a:pt x="328" y="318"/>
                      <a:pt x="332" y="323"/>
                      <a:pt x="348" y="327"/>
                    </a:cubicBezTo>
                    <a:cubicBezTo>
                      <a:pt x="348" y="330"/>
                      <a:pt x="356" y="332"/>
                      <a:pt x="358" y="332"/>
                    </a:cubicBezTo>
                    <a:cubicBezTo>
                      <a:pt x="359" y="335"/>
                      <a:pt x="371" y="348"/>
                      <a:pt x="373" y="348"/>
                    </a:cubicBezTo>
                    <a:cubicBezTo>
                      <a:pt x="374" y="353"/>
                      <a:pt x="378" y="355"/>
                      <a:pt x="378" y="363"/>
                    </a:cubicBezTo>
                    <a:cubicBezTo>
                      <a:pt x="378" y="369"/>
                      <a:pt x="375" y="377"/>
                      <a:pt x="369" y="377"/>
                    </a:cubicBezTo>
                    <a:cubicBezTo>
                      <a:pt x="369" y="379"/>
                      <a:pt x="371" y="381"/>
                      <a:pt x="375" y="381"/>
                    </a:cubicBezTo>
                    <a:cubicBezTo>
                      <a:pt x="382" y="381"/>
                      <a:pt x="381" y="370"/>
                      <a:pt x="386" y="365"/>
                    </a:cubicBezTo>
                    <a:cubicBezTo>
                      <a:pt x="386" y="365"/>
                      <a:pt x="393" y="365"/>
                      <a:pt x="393" y="362"/>
                    </a:cubicBezTo>
                    <a:cubicBezTo>
                      <a:pt x="393" y="355"/>
                      <a:pt x="383" y="354"/>
                      <a:pt x="383" y="347"/>
                    </a:cubicBezTo>
                    <a:cubicBezTo>
                      <a:pt x="383" y="342"/>
                      <a:pt x="389" y="339"/>
                      <a:pt x="395" y="339"/>
                    </a:cubicBezTo>
                    <a:cubicBezTo>
                      <a:pt x="403" y="339"/>
                      <a:pt x="407" y="345"/>
                      <a:pt x="412" y="346"/>
                    </a:cubicBezTo>
                    <a:cubicBezTo>
                      <a:pt x="413" y="335"/>
                      <a:pt x="401" y="331"/>
                      <a:pt x="390" y="326"/>
                    </a:cubicBezTo>
                    <a:cubicBezTo>
                      <a:pt x="387" y="324"/>
                      <a:pt x="374" y="322"/>
                      <a:pt x="376" y="315"/>
                    </a:cubicBezTo>
                    <a:cubicBezTo>
                      <a:pt x="378" y="314"/>
                      <a:pt x="378" y="313"/>
                      <a:pt x="378" y="311"/>
                    </a:cubicBezTo>
                    <a:cubicBezTo>
                      <a:pt x="373" y="311"/>
                      <a:pt x="369" y="312"/>
                      <a:pt x="365" y="312"/>
                    </a:cubicBezTo>
                    <a:cubicBezTo>
                      <a:pt x="362" y="312"/>
                      <a:pt x="360" y="312"/>
                      <a:pt x="356" y="310"/>
                    </a:cubicBezTo>
                    <a:cubicBezTo>
                      <a:pt x="352" y="308"/>
                      <a:pt x="348" y="299"/>
                      <a:pt x="346" y="292"/>
                    </a:cubicBezTo>
                    <a:cubicBezTo>
                      <a:pt x="345" y="287"/>
                      <a:pt x="341" y="278"/>
                      <a:pt x="333" y="276"/>
                    </a:cubicBezTo>
                    <a:cubicBezTo>
                      <a:pt x="326" y="274"/>
                      <a:pt x="322" y="270"/>
                      <a:pt x="322" y="263"/>
                    </a:cubicBezTo>
                    <a:cubicBezTo>
                      <a:pt x="322" y="259"/>
                      <a:pt x="323" y="256"/>
                      <a:pt x="324" y="253"/>
                    </a:cubicBezTo>
                    <a:cubicBezTo>
                      <a:pt x="323" y="253"/>
                      <a:pt x="321" y="251"/>
                      <a:pt x="321" y="250"/>
                    </a:cubicBezTo>
                    <a:cubicBezTo>
                      <a:pt x="321" y="244"/>
                      <a:pt x="333" y="244"/>
                      <a:pt x="338" y="240"/>
                    </a:cubicBezTo>
                    <a:cubicBezTo>
                      <a:pt x="342" y="244"/>
                      <a:pt x="338" y="255"/>
                      <a:pt x="345" y="255"/>
                    </a:cubicBezTo>
                    <a:cubicBezTo>
                      <a:pt x="351" y="255"/>
                      <a:pt x="355" y="255"/>
                      <a:pt x="361" y="255"/>
                    </a:cubicBezTo>
                    <a:cubicBezTo>
                      <a:pt x="361" y="267"/>
                      <a:pt x="374" y="285"/>
                      <a:pt x="386" y="285"/>
                    </a:cubicBezTo>
                    <a:cubicBezTo>
                      <a:pt x="389" y="285"/>
                      <a:pt x="390" y="285"/>
                      <a:pt x="393" y="285"/>
                    </a:cubicBezTo>
                    <a:cubicBezTo>
                      <a:pt x="393" y="292"/>
                      <a:pt x="402" y="293"/>
                      <a:pt x="409" y="296"/>
                    </a:cubicBezTo>
                    <a:cubicBezTo>
                      <a:pt x="417" y="300"/>
                      <a:pt x="428" y="311"/>
                      <a:pt x="428" y="318"/>
                    </a:cubicBezTo>
                    <a:cubicBezTo>
                      <a:pt x="428" y="323"/>
                      <a:pt x="428" y="326"/>
                      <a:pt x="428" y="332"/>
                    </a:cubicBezTo>
                    <a:cubicBezTo>
                      <a:pt x="428" y="343"/>
                      <a:pt x="437" y="348"/>
                      <a:pt x="443" y="354"/>
                    </a:cubicBezTo>
                    <a:cubicBezTo>
                      <a:pt x="448" y="359"/>
                      <a:pt x="452" y="364"/>
                      <a:pt x="454" y="371"/>
                    </a:cubicBezTo>
                    <a:cubicBezTo>
                      <a:pt x="454" y="372"/>
                      <a:pt x="455" y="377"/>
                      <a:pt x="457" y="377"/>
                    </a:cubicBezTo>
                    <a:cubicBezTo>
                      <a:pt x="460" y="377"/>
                      <a:pt x="463" y="377"/>
                      <a:pt x="466" y="377"/>
                    </a:cubicBezTo>
                    <a:cubicBezTo>
                      <a:pt x="465" y="380"/>
                      <a:pt x="459" y="381"/>
                      <a:pt x="459" y="385"/>
                    </a:cubicBezTo>
                    <a:cubicBezTo>
                      <a:pt x="459" y="394"/>
                      <a:pt x="467" y="402"/>
                      <a:pt x="475" y="402"/>
                    </a:cubicBezTo>
                    <a:cubicBezTo>
                      <a:pt x="476" y="402"/>
                      <a:pt x="480" y="402"/>
                      <a:pt x="483" y="402"/>
                    </a:cubicBezTo>
                    <a:cubicBezTo>
                      <a:pt x="477" y="400"/>
                      <a:pt x="483" y="393"/>
                      <a:pt x="483" y="390"/>
                    </a:cubicBezTo>
                    <a:cubicBezTo>
                      <a:pt x="483" y="386"/>
                      <a:pt x="481" y="384"/>
                      <a:pt x="479" y="381"/>
                    </a:cubicBezTo>
                    <a:cubicBezTo>
                      <a:pt x="479" y="377"/>
                      <a:pt x="479" y="377"/>
                      <a:pt x="479" y="377"/>
                    </a:cubicBezTo>
                    <a:cubicBezTo>
                      <a:pt x="482" y="380"/>
                      <a:pt x="487" y="384"/>
                      <a:pt x="493" y="385"/>
                    </a:cubicBezTo>
                    <a:cubicBezTo>
                      <a:pt x="494" y="385"/>
                      <a:pt x="494" y="385"/>
                      <a:pt x="494" y="385"/>
                    </a:cubicBezTo>
                    <a:cubicBezTo>
                      <a:pt x="495" y="381"/>
                      <a:pt x="501" y="383"/>
                      <a:pt x="503" y="382"/>
                    </a:cubicBezTo>
                    <a:cubicBezTo>
                      <a:pt x="502" y="381"/>
                      <a:pt x="501" y="379"/>
                      <a:pt x="501" y="377"/>
                    </a:cubicBezTo>
                    <a:cubicBezTo>
                      <a:pt x="497" y="377"/>
                      <a:pt x="483" y="364"/>
                      <a:pt x="483" y="362"/>
                    </a:cubicBezTo>
                    <a:cubicBezTo>
                      <a:pt x="483" y="361"/>
                      <a:pt x="484" y="359"/>
                      <a:pt x="485" y="356"/>
                    </a:cubicBezTo>
                    <a:cubicBezTo>
                      <a:pt x="475" y="344"/>
                      <a:pt x="475" y="344"/>
                      <a:pt x="475" y="344"/>
                    </a:cubicBezTo>
                    <a:cubicBezTo>
                      <a:pt x="475" y="342"/>
                      <a:pt x="478" y="339"/>
                      <a:pt x="481" y="339"/>
                    </a:cubicBezTo>
                    <a:cubicBezTo>
                      <a:pt x="485" y="339"/>
                      <a:pt x="486" y="346"/>
                      <a:pt x="494" y="346"/>
                    </a:cubicBezTo>
                    <a:cubicBezTo>
                      <a:pt x="495" y="342"/>
                      <a:pt x="495" y="339"/>
                      <a:pt x="494" y="335"/>
                    </a:cubicBezTo>
                    <a:cubicBezTo>
                      <a:pt x="501" y="333"/>
                      <a:pt x="503" y="328"/>
                      <a:pt x="512" y="328"/>
                    </a:cubicBezTo>
                    <a:cubicBezTo>
                      <a:pt x="521" y="328"/>
                      <a:pt x="526" y="339"/>
                      <a:pt x="534" y="339"/>
                    </a:cubicBezTo>
                    <a:cubicBezTo>
                      <a:pt x="541" y="339"/>
                      <a:pt x="542" y="332"/>
                      <a:pt x="549" y="329"/>
                    </a:cubicBezTo>
                    <a:cubicBezTo>
                      <a:pt x="551" y="328"/>
                      <a:pt x="553" y="327"/>
                      <a:pt x="554" y="327"/>
                    </a:cubicBezTo>
                    <a:cubicBezTo>
                      <a:pt x="555" y="327"/>
                      <a:pt x="556" y="328"/>
                      <a:pt x="556" y="328"/>
                    </a:cubicBezTo>
                    <a:cubicBezTo>
                      <a:pt x="557" y="328"/>
                      <a:pt x="557" y="328"/>
                      <a:pt x="558" y="328"/>
                    </a:cubicBezTo>
                    <a:cubicBezTo>
                      <a:pt x="559" y="328"/>
                      <a:pt x="561" y="327"/>
                      <a:pt x="562" y="327"/>
                    </a:cubicBezTo>
                    <a:cubicBezTo>
                      <a:pt x="565" y="326"/>
                      <a:pt x="567" y="327"/>
                      <a:pt x="569" y="325"/>
                    </a:cubicBezTo>
                    <a:cubicBezTo>
                      <a:pt x="566" y="320"/>
                      <a:pt x="552" y="313"/>
                      <a:pt x="552" y="302"/>
                    </a:cubicBezTo>
                    <a:cubicBezTo>
                      <a:pt x="552" y="295"/>
                      <a:pt x="561" y="284"/>
                      <a:pt x="567" y="279"/>
                    </a:cubicBezTo>
                    <a:cubicBezTo>
                      <a:pt x="567" y="265"/>
                      <a:pt x="567" y="265"/>
                      <a:pt x="567" y="265"/>
                    </a:cubicBezTo>
                    <a:cubicBezTo>
                      <a:pt x="568" y="262"/>
                      <a:pt x="568" y="266"/>
                      <a:pt x="570" y="258"/>
                    </a:cubicBezTo>
                    <a:cubicBezTo>
                      <a:pt x="570" y="252"/>
                      <a:pt x="576" y="250"/>
                      <a:pt x="581" y="249"/>
                    </a:cubicBezTo>
                    <a:cubicBezTo>
                      <a:pt x="580" y="246"/>
                      <a:pt x="581" y="244"/>
                      <a:pt x="580" y="241"/>
                    </a:cubicBezTo>
                    <a:cubicBezTo>
                      <a:pt x="577" y="241"/>
                      <a:pt x="570" y="244"/>
                      <a:pt x="568" y="244"/>
                    </a:cubicBezTo>
                    <a:cubicBezTo>
                      <a:pt x="565" y="241"/>
                      <a:pt x="565" y="241"/>
                      <a:pt x="565" y="241"/>
                    </a:cubicBezTo>
                    <a:cubicBezTo>
                      <a:pt x="564" y="240"/>
                      <a:pt x="562" y="239"/>
                      <a:pt x="562" y="237"/>
                    </a:cubicBezTo>
                    <a:cubicBezTo>
                      <a:pt x="562" y="216"/>
                      <a:pt x="562" y="216"/>
                      <a:pt x="562" y="216"/>
                    </a:cubicBezTo>
                    <a:cubicBezTo>
                      <a:pt x="549" y="216"/>
                      <a:pt x="552" y="188"/>
                      <a:pt x="538" y="188"/>
                    </a:cubicBezTo>
                    <a:cubicBezTo>
                      <a:pt x="525" y="188"/>
                      <a:pt x="517" y="195"/>
                      <a:pt x="501" y="195"/>
                    </a:cubicBezTo>
                    <a:cubicBezTo>
                      <a:pt x="497" y="195"/>
                      <a:pt x="493" y="195"/>
                      <a:pt x="490" y="195"/>
                    </a:cubicBezTo>
                    <a:cubicBezTo>
                      <a:pt x="483" y="195"/>
                      <a:pt x="478" y="194"/>
                      <a:pt x="478" y="183"/>
                    </a:cubicBezTo>
                    <a:cubicBezTo>
                      <a:pt x="478" y="183"/>
                      <a:pt x="478" y="183"/>
                      <a:pt x="478" y="183"/>
                    </a:cubicBezTo>
                    <a:cubicBezTo>
                      <a:pt x="478" y="183"/>
                      <a:pt x="478" y="183"/>
                      <a:pt x="478" y="183"/>
                    </a:cubicBezTo>
                    <a:cubicBezTo>
                      <a:pt x="478" y="171"/>
                      <a:pt x="480" y="162"/>
                      <a:pt x="486" y="153"/>
                    </a:cubicBezTo>
                    <a:cubicBezTo>
                      <a:pt x="488" y="150"/>
                      <a:pt x="498" y="147"/>
                      <a:pt x="498" y="141"/>
                    </a:cubicBezTo>
                    <a:cubicBezTo>
                      <a:pt x="498" y="131"/>
                      <a:pt x="488" y="124"/>
                      <a:pt x="488" y="113"/>
                    </a:cubicBezTo>
                    <a:cubicBezTo>
                      <a:pt x="488" y="113"/>
                      <a:pt x="488" y="113"/>
                      <a:pt x="488" y="113"/>
                    </a:cubicBezTo>
                    <a:cubicBezTo>
                      <a:pt x="488" y="113"/>
                      <a:pt x="488" y="113"/>
                      <a:pt x="488" y="113"/>
                    </a:cubicBezTo>
                    <a:cubicBezTo>
                      <a:pt x="488" y="106"/>
                      <a:pt x="496" y="103"/>
                      <a:pt x="496" y="96"/>
                    </a:cubicBezTo>
                    <a:cubicBezTo>
                      <a:pt x="496" y="84"/>
                      <a:pt x="491" y="64"/>
                      <a:pt x="479" y="64"/>
                    </a:cubicBezTo>
                    <a:cubicBezTo>
                      <a:pt x="469" y="64"/>
                      <a:pt x="462" y="65"/>
                      <a:pt x="452" y="65"/>
                    </a:cubicBezTo>
                    <a:cubicBezTo>
                      <a:pt x="452" y="65"/>
                      <a:pt x="452" y="65"/>
                      <a:pt x="452" y="65"/>
                    </a:cubicBezTo>
                    <a:cubicBezTo>
                      <a:pt x="452" y="65"/>
                      <a:pt x="452" y="65"/>
                      <a:pt x="452" y="65"/>
                    </a:cubicBezTo>
                    <a:cubicBezTo>
                      <a:pt x="452" y="65"/>
                      <a:pt x="452" y="65"/>
                      <a:pt x="452" y="65"/>
                    </a:cubicBezTo>
                    <a:cubicBezTo>
                      <a:pt x="452" y="65"/>
                      <a:pt x="452" y="65"/>
                      <a:pt x="452" y="65"/>
                    </a:cubicBezTo>
                    <a:cubicBezTo>
                      <a:pt x="452" y="65"/>
                      <a:pt x="452" y="65"/>
                      <a:pt x="452" y="65"/>
                    </a:cubicBezTo>
                    <a:cubicBezTo>
                      <a:pt x="452" y="65"/>
                      <a:pt x="452" y="65"/>
                      <a:pt x="452" y="65"/>
                    </a:cubicBezTo>
                    <a:cubicBezTo>
                      <a:pt x="452" y="65"/>
                      <a:pt x="452" y="65"/>
                      <a:pt x="452" y="65"/>
                    </a:cubicBezTo>
                    <a:cubicBezTo>
                      <a:pt x="452" y="65"/>
                      <a:pt x="452" y="65"/>
                      <a:pt x="452" y="65"/>
                    </a:cubicBezTo>
                    <a:cubicBezTo>
                      <a:pt x="452" y="65"/>
                      <a:pt x="452" y="65"/>
                      <a:pt x="452" y="65"/>
                    </a:cubicBezTo>
                    <a:cubicBezTo>
                      <a:pt x="452" y="65"/>
                      <a:pt x="452" y="65"/>
                      <a:pt x="452" y="65"/>
                    </a:cubicBezTo>
                    <a:cubicBezTo>
                      <a:pt x="448" y="65"/>
                      <a:pt x="444" y="65"/>
                      <a:pt x="439" y="66"/>
                    </a:cubicBezTo>
                    <a:cubicBezTo>
                      <a:pt x="437" y="66"/>
                      <a:pt x="435" y="66"/>
                      <a:pt x="433" y="67"/>
                    </a:cubicBezTo>
                    <a:cubicBezTo>
                      <a:pt x="433" y="67"/>
                      <a:pt x="433" y="67"/>
                      <a:pt x="433" y="66"/>
                    </a:cubicBezTo>
                    <a:cubicBezTo>
                      <a:pt x="427" y="67"/>
                      <a:pt x="421" y="68"/>
                      <a:pt x="414" y="68"/>
                    </a:cubicBezTo>
                    <a:cubicBezTo>
                      <a:pt x="414" y="67"/>
                      <a:pt x="416" y="64"/>
                      <a:pt x="417" y="62"/>
                    </a:cubicBezTo>
                    <a:cubicBezTo>
                      <a:pt x="413" y="60"/>
                      <a:pt x="406" y="60"/>
                      <a:pt x="399" y="60"/>
                    </a:cubicBezTo>
                    <a:cubicBezTo>
                      <a:pt x="392" y="60"/>
                      <a:pt x="384" y="68"/>
                      <a:pt x="379" y="70"/>
                    </a:cubicBezTo>
                    <a:cubicBezTo>
                      <a:pt x="371" y="74"/>
                      <a:pt x="364" y="72"/>
                      <a:pt x="355" y="76"/>
                    </a:cubicBezTo>
                    <a:cubicBezTo>
                      <a:pt x="353" y="77"/>
                      <a:pt x="352" y="81"/>
                      <a:pt x="346" y="81"/>
                    </a:cubicBezTo>
                    <a:cubicBezTo>
                      <a:pt x="346" y="81"/>
                      <a:pt x="337" y="75"/>
                      <a:pt x="337" y="74"/>
                    </a:cubicBezTo>
                    <a:cubicBezTo>
                      <a:pt x="337" y="72"/>
                      <a:pt x="340" y="70"/>
                      <a:pt x="341" y="68"/>
                    </a:cubicBezTo>
                    <a:cubicBezTo>
                      <a:pt x="340" y="68"/>
                      <a:pt x="339" y="68"/>
                      <a:pt x="338" y="68"/>
                    </a:cubicBezTo>
                    <a:cubicBezTo>
                      <a:pt x="327" y="68"/>
                      <a:pt x="318" y="78"/>
                      <a:pt x="304" y="78"/>
                    </a:cubicBezTo>
                    <a:cubicBezTo>
                      <a:pt x="303" y="78"/>
                      <a:pt x="301" y="75"/>
                      <a:pt x="300" y="72"/>
                    </a:cubicBezTo>
                    <a:cubicBezTo>
                      <a:pt x="296" y="72"/>
                      <a:pt x="294" y="70"/>
                      <a:pt x="288" y="70"/>
                    </a:cubicBezTo>
                    <a:cubicBezTo>
                      <a:pt x="288" y="68"/>
                      <a:pt x="288" y="67"/>
                      <a:pt x="288" y="64"/>
                    </a:cubicBezTo>
                    <a:cubicBezTo>
                      <a:pt x="285" y="63"/>
                      <a:pt x="282" y="60"/>
                      <a:pt x="282" y="54"/>
                    </a:cubicBezTo>
                    <a:cubicBezTo>
                      <a:pt x="282" y="45"/>
                      <a:pt x="288" y="40"/>
                      <a:pt x="294" y="35"/>
                    </a:cubicBezTo>
                    <a:cubicBezTo>
                      <a:pt x="295" y="33"/>
                      <a:pt x="300" y="32"/>
                      <a:pt x="300" y="30"/>
                    </a:cubicBezTo>
                    <a:cubicBezTo>
                      <a:pt x="300" y="28"/>
                      <a:pt x="300" y="27"/>
                      <a:pt x="300" y="25"/>
                    </a:cubicBezTo>
                    <a:cubicBezTo>
                      <a:pt x="296" y="25"/>
                      <a:pt x="290" y="25"/>
                      <a:pt x="290" y="20"/>
                    </a:cubicBezTo>
                    <a:cubicBezTo>
                      <a:pt x="290" y="14"/>
                      <a:pt x="290" y="11"/>
                      <a:pt x="293" y="6"/>
                    </a:cubicBezTo>
                    <a:cubicBezTo>
                      <a:pt x="293" y="0"/>
                      <a:pt x="293" y="0"/>
                      <a:pt x="29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349" name="Freeform 93"/>
              <p:cNvSpPr>
                <a:spLocks/>
              </p:cNvSpPr>
              <p:nvPr/>
            </p:nvSpPr>
            <p:spPr bwMode="auto">
              <a:xfrm>
                <a:off x="3621" y="-27"/>
                <a:ext cx="927" cy="895"/>
              </a:xfrm>
              <a:custGeom>
                <a:avLst/>
                <a:gdLst>
                  <a:gd name="T0" fmla="*/ 321 w 392"/>
                  <a:gd name="T1" fmla="*/ 15 h 378"/>
                  <a:gd name="T2" fmla="*/ 297 w 392"/>
                  <a:gd name="T3" fmla="*/ 21 h 378"/>
                  <a:gd name="T4" fmla="*/ 307 w 392"/>
                  <a:gd name="T5" fmla="*/ 4 h 378"/>
                  <a:gd name="T6" fmla="*/ 279 w 392"/>
                  <a:gd name="T7" fmla="*/ 11 h 378"/>
                  <a:gd name="T8" fmla="*/ 257 w 392"/>
                  <a:gd name="T9" fmla="*/ 11 h 378"/>
                  <a:gd name="T10" fmla="*/ 239 w 392"/>
                  <a:gd name="T11" fmla="*/ 32 h 378"/>
                  <a:gd name="T12" fmla="*/ 220 w 392"/>
                  <a:gd name="T13" fmla="*/ 37 h 378"/>
                  <a:gd name="T14" fmla="*/ 197 w 392"/>
                  <a:gd name="T15" fmla="*/ 37 h 378"/>
                  <a:gd name="T16" fmla="*/ 196 w 392"/>
                  <a:gd name="T17" fmla="*/ 43 h 378"/>
                  <a:gd name="T18" fmla="*/ 178 w 392"/>
                  <a:gd name="T19" fmla="*/ 51 h 378"/>
                  <a:gd name="T20" fmla="*/ 187 w 392"/>
                  <a:gd name="T21" fmla="*/ 52 h 378"/>
                  <a:gd name="T22" fmla="*/ 160 w 392"/>
                  <a:gd name="T23" fmla="*/ 60 h 378"/>
                  <a:gd name="T24" fmla="*/ 154 w 392"/>
                  <a:gd name="T25" fmla="*/ 57 h 378"/>
                  <a:gd name="T26" fmla="*/ 141 w 392"/>
                  <a:gd name="T27" fmla="*/ 64 h 378"/>
                  <a:gd name="T28" fmla="*/ 139 w 392"/>
                  <a:gd name="T29" fmla="*/ 73 h 378"/>
                  <a:gd name="T30" fmla="*/ 141 w 392"/>
                  <a:gd name="T31" fmla="*/ 97 h 378"/>
                  <a:gd name="T32" fmla="*/ 111 w 392"/>
                  <a:gd name="T33" fmla="*/ 131 h 378"/>
                  <a:gd name="T34" fmla="*/ 54 w 392"/>
                  <a:gd name="T35" fmla="*/ 189 h 378"/>
                  <a:gd name="T36" fmla="*/ 62 w 392"/>
                  <a:gd name="T37" fmla="*/ 193 h 378"/>
                  <a:gd name="T38" fmla="*/ 12 w 392"/>
                  <a:gd name="T39" fmla="*/ 225 h 378"/>
                  <a:gd name="T40" fmla="*/ 9 w 392"/>
                  <a:gd name="T41" fmla="*/ 274 h 378"/>
                  <a:gd name="T42" fmla="*/ 15 w 392"/>
                  <a:gd name="T43" fmla="*/ 285 h 378"/>
                  <a:gd name="T44" fmla="*/ 6 w 392"/>
                  <a:gd name="T45" fmla="*/ 301 h 378"/>
                  <a:gd name="T46" fmla="*/ 80 w 392"/>
                  <a:gd name="T47" fmla="*/ 280 h 378"/>
                  <a:gd name="T48" fmla="*/ 88 w 392"/>
                  <a:gd name="T49" fmla="*/ 300 h 378"/>
                  <a:gd name="T50" fmla="*/ 110 w 392"/>
                  <a:gd name="T51" fmla="*/ 348 h 378"/>
                  <a:gd name="T52" fmla="*/ 120 w 392"/>
                  <a:gd name="T53" fmla="*/ 378 h 378"/>
                  <a:gd name="T54" fmla="*/ 160 w 392"/>
                  <a:gd name="T55" fmla="*/ 361 h 378"/>
                  <a:gd name="T56" fmla="*/ 168 w 392"/>
                  <a:gd name="T57" fmla="*/ 327 h 378"/>
                  <a:gd name="T58" fmla="*/ 204 w 392"/>
                  <a:gd name="T59" fmla="*/ 279 h 378"/>
                  <a:gd name="T60" fmla="*/ 176 w 392"/>
                  <a:gd name="T61" fmla="*/ 248 h 378"/>
                  <a:gd name="T62" fmla="*/ 183 w 392"/>
                  <a:gd name="T63" fmla="*/ 217 h 378"/>
                  <a:gd name="T64" fmla="*/ 242 w 392"/>
                  <a:gd name="T65" fmla="*/ 171 h 378"/>
                  <a:gd name="T66" fmla="*/ 273 w 392"/>
                  <a:gd name="T67" fmla="*/ 138 h 378"/>
                  <a:gd name="T68" fmla="*/ 284 w 392"/>
                  <a:gd name="T69" fmla="*/ 169 h 378"/>
                  <a:gd name="T70" fmla="*/ 236 w 392"/>
                  <a:gd name="T71" fmla="*/ 217 h 378"/>
                  <a:gd name="T72" fmla="*/ 239 w 392"/>
                  <a:gd name="T73" fmla="*/ 248 h 378"/>
                  <a:gd name="T74" fmla="*/ 273 w 392"/>
                  <a:gd name="T75" fmla="*/ 274 h 378"/>
                  <a:gd name="T76" fmla="*/ 313 w 392"/>
                  <a:gd name="T77" fmla="*/ 266 h 378"/>
                  <a:gd name="T78" fmla="*/ 345 w 392"/>
                  <a:gd name="T79" fmla="*/ 255 h 378"/>
                  <a:gd name="T80" fmla="*/ 392 w 392"/>
                  <a:gd name="T81" fmla="*/ 204 h 378"/>
                  <a:gd name="T82" fmla="*/ 375 w 392"/>
                  <a:gd name="T83" fmla="*/ 181 h 378"/>
                  <a:gd name="T84" fmla="*/ 382 w 392"/>
                  <a:gd name="T85" fmla="*/ 174 h 378"/>
                  <a:gd name="T86" fmla="*/ 366 w 392"/>
                  <a:gd name="T87" fmla="*/ 148 h 378"/>
                  <a:gd name="T88" fmla="*/ 371 w 392"/>
                  <a:gd name="T89" fmla="*/ 132 h 378"/>
                  <a:gd name="T90" fmla="*/ 361 w 392"/>
                  <a:gd name="T91" fmla="*/ 106 h 378"/>
                  <a:gd name="T92" fmla="*/ 370 w 392"/>
                  <a:gd name="T93" fmla="*/ 84 h 378"/>
                  <a:gd name="T94" fmla="*/ 352 w 392"/>
                  <a:gd name="T95" fmla="*/ 63 h 378"/>
                  <a:gd name="T96" fmla="*/ 378 w 392"/>
                  <a:gd name="T97" fmla="*/ 36 h 378"/>
                  <a:gd name="T98" fmla="*/ 352 w 392"/>
                  <a:gd name="T99" fmla="*/ 26 h 378"/>
                  <a:gd name="T100" fmla="*/ 354 w 392"/>
                  <a:gd name="T101" fmla="*/ 4 h 378"/>
                  <a:gd name="T102" fmla="*/ 341 w 392"/>
                  <a:gd name="T103" fmla="*/ 0 h 3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92" h="378">
                    <a:moveTo>
                      <a:pt x="341" y="0"/>
                    </a:moveTo>
                    <a:cubicBezTo>
                      <a:pt x="333" y="6"/>
                      <a:pt x="328" y="8"/>
                      <a:pt x="321" y="15"/>
                    </a:cubicBezTo>
                    <a:cubicBezTo>
                      <a:pt x="320" y="12"/>
                      <a:pt x="320" y="9"/>
                      <a:pt x="318" y="6"/>
                    </a:cubicBezTo>
                    <a:cubicBezTo>
                      <a:pt x="310" y="10"/>
                      <a:pt x="306" y="21"/>
                      <a:pt x="297" y="21"/>
                    </a:cubicBezTo>
                    <a:cubicBezTo>
                      <a:pt x="296" y="21"/>
                      <a:pt x="296" y="21"/>
                      <a:pt x="296" y="21"/>
                    </a:cubicBezTo>
                    <a:cubicBezTo>
                      <a:pt x="298" y="14"/>
                      <a:pt x="307" y="12"/>
                      <a:pt x="307" y="4"/>
                    </a:cubicBezTo>
                    <a:cubicBezTo>
                      <a:pt x="307" y="3"/>
                      <a:pt x="306" y="3"/>
                      <a:pt x="304" y="3"/>
                    </a:cubicBezTo>
                    <a:cubicBezTo>
                      <a:pt x="299" y="3"/>
                      <a:pt x="285" y="11"/>
                      <a:pt x="279" y="11"/>
                    </a:cubicBezTo>
                    <a:cubicBezTo>
                      <a:pt x="274" y="11"/>
                      <a:pt x="271" y="7"/>
                      <a:pt x="268" y="3"/>
                    </a:cubicBezTo>
                    <a:cubicBezTo>
                      <a:pt x="266" y="6"/>
                      <a:pt x="257" y="8"/>
                      <a:pt x="257" y="11"/>
                    </a:cubicBezTo>
                    <a:cubicBezTo>
                      <a:pt x="257" y="14"/>
                      <a:pt x="260" y="16"/>
                      <a:pt x="264" y="17"/>
                    </a:cubicBezTo>
                    <a:cubicBezTo>
                      <a:pt x="255" y="22"/>
                      <a:pt x="246" y="19"/>
                      <a:pt x="239" y="32"/>
                    </a:cubicBezTo>
                    <a:cubicBezTo>
                      <a:pt x="239" y="23"/>
                      <a:pt x="239" y="23"/>
                      <a:pt x="239" y="23"/>
                    </a:cubicBezTo>
                    <a:cubicBezTo>
                      <a:pt x="228" y="23"/>
                      <a:pt x="226" y="36"/>
                      <a:pt x="220" y="37"/>
                    </a:cubicBezTo>
                    <a:cubicBezTo>
                      <a:pt x="220" y="31"/>
                      <a:pt x="220" y="31"/>
                      <a:pt x="220" y="31"/>
                    </a:cubicBezTo>
                    <a:cubicBezTo>
                      <a:pt x="212" y="32"/>
                      <a:pt x="202" y="32"/>
                      <a:pt x="197" y="37"/>
                    </a:cubicBezTo>
                    <a:cubicBezTo>
                      <a:pt x="199" y="39"/>
                      <a:pt x="198" y="39"/>
                      <a:pt x="201" y="41"/>
                    </a:cubicBezTo>
                    <a:cubicBezTo>
                      <a:pt x="199" y="42"/>
                      <a:pt x="198" y="43"/>
                      <a:pt x="196" y="43"/>
                    </a:cubicBezTo>
                    <a:cubicBezTo>
                      <a:pt x="194" y="43"/>
                      <a:pt x="192" y="42"/>
                      <a:pt x="191" y="42"/>
                    </a:cubicBezTo>
                    <a:cubicBezTo>
                      <a:pt x="185" y="42"/>
                      <a:pt x="181" y="47"/>
                      <a:pt x="178" y="51"/>
                    </a:cubicBezTo>
                    <a:cubicBezTo>
                      <a:pt x="180" y="51"/>
                      <a:pt x="181" y="51"/>
                      <a:pt x="181" y="51"/>
                    </a:cubicBezTo>
                    <a:cubicBezTo>
                      <a:pt x="183" y="51"/>
                      <a:pt x="184" y="51"/>
                      <a:pt x="187" y="52"/>
                    </a:cubicBezTo>
                    <a:cubicBezTo>
                      <a:pt x="186" y="53"/>
                      <a:pt x="180" y="65"/>
                      <a:pt x="177" y="65"/>
                    </a:cubicBezTo>
                    <a:cubicBezTo>
                      <a:pt x="170" y="65"/>
                      <a:pt x="168" y="60"/>
                      <a:pt x="160" y="60"/>
                    </a:cubicBezTo>
                    <a:cubicBezTo>
                      <a:pt x="161" y="56"/>
                      <a:pt x="161" y="54"/>
                      <a:pt x="158" y="50"/>
                    </a:cubicBezTo>
                    <a:cubicBezTo>
                      <a:pt x="157" y="52"/>
                      <a:pt x="155" y="54"/>
                      <a:pt x="154" y="57"/>
                    </a:cubicBezTo>
                    <a:cubicBezTo>
                      <a:pt x="152" y="57"/>
                      <a:pt x="151" y="56"/>
                      <a:pt x="149" y="56"/>
                    </a:cubicBezTo>
                    <a:cubicBezTo>
                      <a:pt x="145" y="56"/>
                      <a:pt x="142" y="59"/>
                      <a:pt x="141" y="64"/>
                    </a:cubicBezTo>
                    <a:cubicBezTo>
                      <a:pt x="141" y="64"/>
                      <a:pt x="147" y="66"/>
                      <a:pt x="149" y="66"/>
                    </a:cubicBezTo>
                    <a:cubicBezTo>
                      <a:pt x="147" y="67"/>
                      <a:pt x="141" y="69"/>
                      <a:pt x="139" y="73"/>
                    </a:cubicBezTo>
                    <a:cubicBezTo>
                      <a:pt x="151" y="73"/>
                      <a:pt x="157" y="66"/>
                      <a:pt x="170" y="64"/>
                    </a:cubicBezTo>
                    <a:cubicBezTo>
                      <a:pt x="167" y="75"/>
                      <a:pt x="152" y="93"/>
                      <a:pt x="141" y="97"/>
                    </a:cubicBezTo>
                    <a:cubicBezTo>
                      <a:pt x="130" y="101"/>
                      <a:pt x="123" y="109"/>
                      <a:pt x="117" y="119"/>
                    </a:cubicBezTo>
                    <a:cubicBezTo>
                      <a:pt x="117" y="120"/>
                      <a:pt x="111" y="131"/>
                      <a:pt x="111" y="131"/>
                    </a:cubicBezTo>
                    <a:cubicBezTo>
                      <a:pt x="107" y="131"/>
                      <a:pt x="108" y="148"/>
                      <a:pt x="102" y="152"/>
                    </a:cubicBezTo>
                    <a:cubicBezTo>
                      <a:pt x="86" y="165"/>
                      <a:pt x="77" y="183"/>
                      <a:pt x="54" y="189"/>
                    </a:cubicBezTo>
                    <a:cubicBezTo>
                      <a:pt x="59" y="190"/>
                      <a:pt x="61" y="191"/>
                      <a:pt x="66" y="193"/>
                    </a:cubicBezTo>
                    <a:cubicBezTo>
                      <a:pt x="65" y="193"/>
                      <a:pt x="64" y="193"/>
                      <a:pt x="62" y="193"/>
                    </a:cubicBezTo>
                    <a:cubicBezTo>
                      <a:pt x="47" y="193"/>
                      <a:pt x="45" y="204"/>
                      <a:pt x="36" y="206"/>
                    </a:cubicBezTo>
                    <a:cubicBezTo>
                      <a:pt x="24" y="209"/>
                      <a:pt x="18" y="216"/>
                      <a:pt x="12" y="225"/>
                    </a:cubicBezTo>
                    <a:cubicBezTo>
                      <a:pt x="9" y="229"/>
                      <a:pt x="0" y="229"/>
                      <a:pt x="0" y="237"/>
                    </a:cubicBezTo>
                    <a:cubicBezTo>
                      <a:pt x="0" y="252"/>
                      <a:pt x="2" y="265"/>
                      <a:pt x="9" y="274"/>
                    </a:cubicBezTo>
                    <a:cubicBezTo>
                      <a:pt x="7" y="278"/>
                      <a:pt x="1" y="284"/>
                      <a:pt x="1" y="288"/>
                    </a:cubicBezTo>
                    <a:cubicBezTo>
                      <a:pt x="7" y="285"/>
                      <a:pt x="7" y="285"/>
                      <a:pt x="15" y="285"/>
                    </a:cubicBezTo>
                    <a:cubicBezTo>
                      <a:pt x="15" y="293"/>
                      <a:pt x="15" y="293"/>
                      <a:pt x="15" y="293"/>
                    </a:cubicBezTo>
                    <a:cubicBezTo>
                      <a:pt x="13" y="294"/>
                      <a:pt x="6" y="297"/>
                      <a:pt x="6" y="301"/>
                    </a:cubicBezTo>
                    <a:cubicBezTo>
                      <a:pt x="6" y="303"/>
                      <a:pt x="26" y="316"/>
                      <a:pt x="29" y="316"/>
                    </a:cubicBezTo>
                    <a:cubicBezTo>
                      <a:pt x="52" y="316"/>
                      <a:pt x="69" y="296"/>
                      <a:pt x="80" y="280"/>
                    </a:cubicBezTo>
                    <a:cubicBezTo>
                      <a:pt x="83" y="285"/>
                      <a:pt x="84" y="290"/>
                      <a:pt x="90" y="293"/>
                    </a:cubicBezTo>
                    <a:cubicBezTo>
                      <a:pt x="89" y="295"/>
                      <a:pt x="88" y="298"/>
                      <a:pt x="88" y="300"/>
                    </a:cubicBezTo>
                    <a:cubicBezTo>
                      <a:pt x="88" y="310"/>
                      <a:pt x="96" y="312"/>
                      <a:pt x="98" y="320"/>
                    </a:cubicBezTo>
                    <a:cubicBezTo>
                      <a:pt x="102" y="331"/>
                      <a:pt x="101" y="339"/>
                      <a:pt x="110" y="348"/>
                    </a:cubicBezTo>
                    <a:cubicBezTo>
                      <a:pt x="110" y="349"/>
                      <a:pt x="109" y="351"/>
                      <a:pt x="109" y="353"/>
                    </a:cubicBezTo>
                    <a:cubicBezTo>
                      <a:pt x="109" y="356"/>
                      <a:pt x="116" y="378"/>
                      <a:pt x="120" y="378"/>
                    </a:cubicBezTo>
                    <a:cubicBezTo>
                      <a:pt x="133" y="378"/>
                      <a:pt x="137" y="361"/>
                      <a:pt x="146" y="361"/>
                    </a:cubicBezTo>
                    <a:cubicBezTo>
                      <a:pt x="150" y="361"/>
                      <a:pt x="152" y="361"/>
                      <a:pt x="160" y="361"/>
                    </a:cubicBezTo>
                    <a:cubicBezTo>
                      <a:pt x="161" y="351"/>
                      <a:pt x="174" y="350"/>
                      <a:pt x="176" y="335"/>
                    </a:cubicBezTo>
                    <a:cubicBezTo>
                      <a:pt x="173" y="335"/>
                      <a:pt x="168" y="333"/>
                      <a:pt x="168" y="327"/>
                    </a:cubicBezTo>
                    <a:cubicBezTo>
                      <a:pt x="168" y="315"/>
                      <a:pt x="172" y="300"/>
                      <a:pt x="183" y="300"/>
                    </a:cubicBezTo>
                    <a:cubicBezTo>
                      <a:pt x="188" y="300"/>
                      <a:pt x="204" y="287"/>
                      <a:pt x="204" y="279"/>
                    </a:cubicBezTo>
                    <a:cubicBezTo>
                      <a:pt x="204" y="269"/>
                      <a:pt x="189" y="260"/>
                      <a:pt x="180" y="258"/>
                    </a:cubicBezTo>
                    <a:cubicBezTo>
                      <a:pt x="180" y="254"/>
                      <a:pt x="178" y="251"/>
                      <a:pt x="176" y="248"/>
                    </a:cubicBezTo>
                    <a:cubicBezTo>
                      <a:pt x="176" y="238"/>
                      <a:pt x="176" y="238"/>
                      <a:pt x="176" y="238"/>
                    </a:cubicBezTo>
                    <a:cubicBezTo>
                      <a:pt x="184" y="234"/>
                      <a:pt x="178" y="224"/>
                      <a:pt x="183" y="217"/>
                    </a:cubicBezTo>
                    <a:cubicBezTo>
                      <a:pt x="188" y="207"/>
                      <a:pt x="197" y="205"/>
                      <a:pt x="206" y="200"/>
                    </a:cubicBezTo>
                    <a:cubicBezTo>
                      <a:pt x="217" y="193"/>
                      <a:pt x="242" y="183"/>
                      <a:pt x="242" y="171"/>
                    </a:cubicBezTo>
                    <a:cubicBezTo>
                      <a:pt x="243" y="168"/>
                      <a:pt x="242" y="165"/>
                      <a:pt x="242" y="159"/>
                    </a:cubicBezTo>
                    <a:cubicBezTo>
                      <a:pt x="242" y="144"/>
                      <a:pt x="256" y="138"/>
                      <a:pt x="273" y="138"/>
                    </a:cubicBezTo>
                    <a:cubicBezTo>
                      <a:pt x="287" y="138"/>
                      <a:pt x="304" y="140"/>
                      <a:pt x="304" y="153"/>
                    </a:cubicBezTo>
                    <a:cubicBezTo>
                      <a:pt x="304" y="162"/>
                      <a:pt x="291" y="165"/>
                      <a:pt x="284" y="169"/>
                    </a:cubicBezTo>
                    <a:cubicBezTo>
                      <a:pt x="270" y="177"/>
                      <a:pt x="259" y="206"/>
                      <a:pt x="236" y="206"/>
                    </a:cubicBezTo>
                    <a:cubicBezTo>
                      <a:pt x="238" y="210"/>
                      <a:pt x="236" y="213"/>
                      <a:pt x="236" y="217"/>
                    </a:cubicBezTo>
                    <a:cubicBezTo>
                      <a:pt x="236" y="223"/>
                      <a:pt x="241" y="235"/>
                      <a:pt x="246" y="237"/>
                    </a:cubicBezTo>
                    <a:cubicBezTo>
                      <a:pt x="245" y="239"/>
                      <a:pt x="239" y="243"/>
                      <a:pt x="239" y="248"/>
                    </a:cubicBezTo>
                    <a:cubicBezTo>
                      <a:pt x="239" y="260"/>
                      <a:pt x="251" y="267"/>
                      <a:pt x="262" y="267"/>
                    </a:cubicBezTo>
                    <a:cubicBezTo>
                      <a:pt x="262" y="273"/>
                      <a:pt x="267" y="274"/>
                      <a:pt x="273" y="274"/>
                    </a:cubicBezTo>
                    <a:cubicBezTo>
                      <a:pt x="282" y="274"/>
                      <a:pt x="295" y="269"/>
                      <a:pt x="305" y="266"/>
                    </a:cubicBezTo>
                    <a:cubicBezTo>
                      <a:pt x="307" y="266"/>
                      <a:pt x="310" y="266"/>
                      <a:pt x="313" y="266"/>
                    </a:cubicBezTo>
                    <a:cubicBezTo>
                      <a:pt x="324" y="266"/>
                      <a:pt x="341" y="264"/>
                      <a:pt x="345" y="255"/>
                    </a:cubicBezTo>
                    <a:cubicBezTo>
                      <a:pt x="345" y="255"/>
                      <a:pt x="345" y="255"/>
                      <a:pt x="345" y="255"/>
                    </a:cubicBezTo>
                    <a:cubicBezTo>
                      <a:pt x="345" y="255"/>
                      <a:pt x="345" y="255"/>
                      <a:pt x="345" y="255"/>
                    </a:cubicBezTo>
                    <a:cubicBezTo>
                      <a:pt x="356" y="240"/>
                      <a:pt x="392" y="221"/>
                      <a:pt x="392" y="204"/>
                    </a:cubicBezTo>
                    <a:cubicBezTo>
                      <a:pt x="392" y="192"/>
                      <a:pt x="380" y="190"/>
                      <a:pt x="375" y="181"/>
                    </a:cubicBezTo>
                    <a:cubicBezTo>
                      <a:pt x="375" y="181"/>
                      <a:pt x="375" y="181"/>
                      <a:pt x="375" y="181"/>
                    </a:cubicBezTo>
                    <a:cubicBezTo>
                      <a:pt x="375" y="181"/>
                      <a:pt x="375" y="181"/>
                      <a:pt x="375" y="181"/>
                    </a:cubicBezTo>
                    <a:cubicBezTo>
                      <a:pt x="377" y="180"/>
                      <a:pt x="382" y="178"/>
                      <a:pt x="382" y="174"/>
                    </a:cubicBezTo>
                    <a:cubicBezTo>
                      <a:pt x="382" y="163"/>
                      <a:pt x="366" y="160"/>
                      <a:pt x="366" y="148"/>
                    </a:cubicBezTo>
                    <a:cubicBezTo>
                      <a:pt x="366" y="148"/>
                      <a:pt x="366" y="148"/>
                      <a:pt x="366" y="148"/>
                    </a:cubicBezTo>
                    <a:cubicBezTo>
                      <a:pt x="366" y="148"/>
                      <a:pt x="366" y="148"/>
                      <a:pt x="366" y="148"/>
                    </a:cubicBezTo>
                    <a:cubicBezTo>
                      <a:pt x="366" y="142"/>
                      <a:pt x="371" y="139"/>
                      <a:pt x="371" y="132"/>
                    </a:cubicBezTo>
                    <a:cubicBezTo>
                      <a:pt x="371" y="122"/>
                      <a:pt x="361" y="116"/>
                      <a:pt x="361" y="106"/>
                    </a:cubicBezTo>
                    <a:cubicBezTo>
                      <a:pt x="361" y="106"/>
                      <a:pt x="361" y="106"/>
                      <a:pt x="361" y="106"/>
                    </a:cubicBezTo>
                    <a:cubicBezTo>
                      <a:pt x="361" y="106"/>
                      <a:pt x="361" y="106"/>
                      <a:pt x="361" y="106"/>
                    </a:cubicBezTo>
                    <a:cubicBezTo>
                      <a:pt x="361" y="97"/>
                      <a:pt x="370" y="93"/>
                      <a:pt x="370" y="84"/>
                    </a:cubicBezTo>
                    <a:cubicBezTo>
                      <a:pt x="370" y="72"/>
                      <a:pt x="352" y="73"/>
                      <a:pt x="352" y="63"/>
                    </a:cubicBezTo>
                    <a:cubicBezTo>
                      <a:pt x="352" y="63"/>
                      <a:pt x="352" y="63"/>
                      <a:pt x="352" y="63"/>
                    </a:cubicBezTo>
                    <a:cubicBezTo>
                      <a:pt x="352" y="63"/>
                      <a:pt x="352" y="63"/>
                      <a:pt x="352" y="63"/>
                    </a:cubicBezTo>
                    <a:cubicBezTo>
                      <a:pt x="352" y="50"/>
                      <a:pt x="371" y="41"/>
                      <a:pt x="378" y="36"/>
                    </a:cubicBezTo>
                    <a:cubicBezTo>
                      <a:pt x="376" y="36"/>
                      <a:pt x="365" y="34"/>
                      <a:pt x="361" y="34"/>
                    </a:cubicBezTo>
                    <a:cubicBezTo>
                      <a:pt x="361" y="30"/>
                      <a:pt x="357" y="30"/>
                      <a:pt x="352" y="26"/>
                    </a:cubicBezTo>
                    <a:cubicBezTo>
                      <a:pt x="364" y="21"/>
                      <a:pt x="368" y="26"/>
                      <a:pt x="373" y="13"/>
                    </a:cubicBezTo>
                    <a:cubicBezTo>
                      <a:pt x="368" y="11"/>
                      <a:pt x="357" y="4"/>
                      <a:pt x="354" y="4"/>
                    </a:cubicBezTo>
                    <a:cubicBezTo>
                      <a:pt x="350" y="4"/>
                      <a:pt x="348" y="8"/>
                      <a:pt x="346" y="12"/>
                    </a:cubicBezTo>
                    <a:cubicBezTo>
                      <a:pt x="340" y="12"/>
                      <a:pt x="342" y="7"/>
                      <a:pt x="34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350" name="Freeform 94"/>
              <p:cNvSpPr>
                <a:spLocks/>
              </p:cNvSpPr>
              <p:nvPr/>
            </p:nvSpPr>
            <p:spPr bwMode="auto">
              <a:xfrm>
                <a:off x="4137" y="-497"/>
                <a:ext cx="6053" cy="2251"/>
              </a:xfrm>
              <a:custGeom>
                <a:avLst/>
                <a:gdLst>
                  <a:gd name="T0" fmla="*/ 991 w 2561"/>
                  <a:gd name="T1" fmla="*/ 116 h 952"/>
                  <a:gd name="T2" fmla="*/ 843 w 2561"/>
                  <a:gd name="T3" fmla="*/ 178 h 952"/>
                  <a:gd name="T4" fmla="*/ 771 w 2561"/>
                  <a:gd name="T5" fmla="*/ 145 h 952"/>
                  <a:gd name="T6" fmla="*/ 621 w 2561"/>
                  <a:gd name="T7" fmla="*/ 232 h 952"/>
                  <a:gd name="T8" fmla="*/ 497 w 2561"/>
                  <a:gd name="T9" fmla="*/ 259 h 952"/>
                  <a:gd name="T10" fmla="*/ 353 w 2561"/>
                  <a:gd name="T11" fmla="*/ 325 h 952"/>
                  <a:gd name="T12" fmla="*/ 256 w 2561"/>
                  <a:gd name="T13" fmla="*/ 375 h 952"/>
                  <a:gd name="T14" fmla="*/ 174 w 2561"/>
                  <a:gd name="T15" fmla="*/ 235 h 952"/>
                  <a:gd name="T16" fmla="*/ 152 w 2561"/>
                  <a:gd name="T17" fmla="*/ 283 h 952"/>
                  <a:gd name="T18" fmla="*/ 148 w 2561"/>
                  <a:gd name="T19" fmla="*/ 347 h 952"/>
                  <a:gd name="T20" fmla="*/ 174 w 2561"/>
                  <a:gd name="T21" fmla="*/ 403 h 952"/>
                  <a:gd name="T22" fmla="*/ 84 w 2561"/>
                  <a:gd name="T23" fmla="*/ 481 h 952"/>
                  <a:gd name="T24" fmla="*/ 0 w 2561"/>
                  <a:gd name="T25" fmla="*/ 594 h 952"/>
                  <a:gd name="T26" fmla="*/ 19 w 2561"/>
                  <a:gd name="T27" fmla="*/ 592 h 952"/>
                  <a:gd name="T28" fmla="*/ 19 w 2561"/>
                  <a:gd name="T29" fmla="*/ 592 h 952"/>
                  <a:gd name="T30" fmla="*/ 65 w 2561"/>
                  <a:gd name="T31" fmla="*/ 668 h 952"/>
                  <a:gd name="T32" fmla="*/ 68 w 2561"/>
                  <a:gd name="T33" fmla="*/ 722 h 952"/>
                  <a:gd name="T34" fmla="*/ 147 w 2561"/>
                  <a:gd name="T35" fmla="*/ 768 h 952"/>
                  <a:gd name="T36" fmla="*/ 279 w 2561"/>
                  <a:gd name="T37" fmla="*/ 740 h 952"/>
                  <a:gd name="T38" fmla="*/ 340 w 2561"/>
                  <a:gd name="T39" fmla="*/ 840 h 952"/>
                  <a:gd name="T40" fmla="*/ 340 w 2561"/>
                  <a:gd name="T41" fmla="*/ 840 h 952"/>
                  <a:gd name="T42" fmla="*/ 427 w 2561"/>
                  <a:gd name="T43" fmla="*/ 875 h 952"/>
                  <a:gd name="T44" fmla="*/ 453 w 2561"/>
                  <a:gd name="T45" fmla="*/ 863 h 952"/>
                  <a:gd name="T46" fmla="*/ 478 w 2561"/>
                  <a:gd name="T47" fmla="*/ 742 h 952"/>
                  <a:gd name="T48" fmla="*/ 469 w 2561"/>
                  <a:gd name="T49" fmla="*/ 801 h 952"/>
                  <a:gd name="T50" fmla="*/ 512 w 2561"/>
                  <a:gd name="T51" fmla="*/ 894 h 952"/>
                  <a:gd name="T52" fmla="*/ 588 w 2561"/>
                  <a:gd name="T53" fmla="*/ 908 h 952"/>
                  <a:gd name="T54" fmla="*/ 632 w 2561"/>
                  <a:gd name="T55" fmla="*/ 947 h 952"/>
                  <a:gd name="T56" fmla="*/ 702 w 2561"/>
                  <a:gd name="T57" fmla="*/ 914 h 952"/>
                  <a:gd name="T58" fmla="*/ 715 w 2561"/>
                  <a:gd name="T59" fmla="*/ 917 h 952"/>
                  <a:gd name="T60" fmla="*/ 752 w 2561"/>
                  <a:gd name="T61" fmla="*/ 909 h 952"/>
                  <a:gd name="T62" fmla="*/ 772 w 2561"/>
                  <a:gd name="T63" fmla="*/ 896 h 952"/>
                  <a:gd name="T64" fmla="*/ 828 w 2561"/>
                  <a:gd name="T65" fmla="*/ 916 h 952"/>
                  <a:gd name="T66" fmla="*/ 831 w 2561"/>
                  <a:gd name="T67" fmla="*/ 861 h 952"/>
                  <a:gd name="T68" fmla="*/ 957 w 2561"/>
                  <a:gd name="T69" fmla="*/ 742 h 952"/>
                  <a:gd name="T70" fmla="*/ 967 w 2561"/>
                  <a:gd name="T71" fmla="*/ 743 h 952"/>
                  <a:gd name="T72" fmla="*/ 992 w 2561"/>
                  <a:gd name="T73" fmla="*/ 710 h 952"/>
                  <a:gd name="T74" fmla="*/ 1235 w 2561"/>
                  <a:gd name="T75" fmla="*/ 652 h 952"/>
                  <a:gd name="T76" fmla="*/ 1258 w 2561"/>
                  <a:gd name="T77" fmla="*/ 673 h 952"/>
                  <a:gd name="T78" fmla="*/ 1359 w 2561"/>
                  <a:gd name="T79" fmla="*/ 694 h 952"/>
                  <a:gd name="T80" fmla="*/ 1441 w 2561"/>
                  <a:gd name="T81" fmla="*/ 677 h 952"/>
                  <a:gd name="T82" fmla="*/ 1478 w 2561"/>
                  <a:gd name="T83" fmla="*/ 684 h 952"/>
                  <a:gd name="T84" fmla="*/ 1660 w 2561"/>
                  <a:gd name="T85" fmla="*/ 700 h 952"/>
                  <a:gd name="T86" fmla="*/ 1675 w 2561"/>
                  <a:gd name="T87" fmla="*/ 782 h 952"/>
                  <a:gd name="T88" fmla="*/ 1813 w 2561"/>
                  <a:gd name="T89" fmla="*/ 700 h 952"/>
                  <a:gd name="T90" fmla="*/ 1748 w 2561"/>
                  <a:gd name="T91" fmla="*/ 581 h 952"/>
                  <a:gd name="T92" fmla="*/ 2083 w 2561"/>
                  <a:gd name="T93" fmla="*/ 433 h 952"/>
                  <a:gd name="T94" fmla="*/ 2151 w 2561"/>
                  <a:gd name="T95" fmla="*/ 452 h 952"/>
                  <a:gd name="T96" fmla="*/ 2128 w 2561"/>
                  <a:gd name="T97" fmla="*/ 573 h 952"/>
                  <a:gd name="T98" fmla="*/ 2381 w 2561"/>
                  <a:gd name="T99" fmla="*/ 375 h 952"/>
                  <a:gd name="T100" fmla="*/ 2450 w 2561"/>
                  <a:gd name="T101" fmla="*/ 272 h 952"/>
                  <a:gd name="T102" fmla="*/ 2231 w 2561"/>
                  <a:gd name="T103" fmla="*/ 233 h 952"/>
                  <a:gd name="T104" fmla="*/ 1853 w 2561"/>
                  <a:gd name="T105" fmla="*/ 145 h 952"/>
                  <a:gd name="T106" fmla="*/ 1573 w 2561"/>
                  <a:gd name="T107" fmla="*/ 116 h 952"/>
                  <a:gd name="T108" fmla="*/ 1320 w 2561"/>
                  <a:gd name="T109" fmla="*/ 124 h 9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561" h="952">
                    <a:moveTo>
                      <a:pt x="1270" y="0"/>
                    </a:moveTo>
                    <a:cubicBezTo>
                      <a:pt x="1242" y="0"/>
                      <a:pt x="1231" y="21"/>
                      <a:pt x="1217" y="32"/>
                    </a:cubicBezTo>
                    <a:cubicBezTo>
                      <a:pt x="1210" y="37"/>
                      <a:pt x="1174" y="53"/>
                      <a:pt x="1155" y="53"/>
                    </a:cubicBezTo>
                    <a:cubicBezTo>
                      <a:pt x="1147" y="53"/>
                      <a:pt x="1142" y="50"/>
                      <a:pt x="1144" y="42"/>
                    </a:cubicBezTo>
                    <a:cubicBezTo>
                      <a:pt x="1127" y="48"/>
                      <a:pt x="1052" y="53"/>
                      <a:pt x="1014" y="87"/>
                    </a:cubicBezTo>
                    <a:cubicBezTo>
                      <a:pt x="1006" y="95"/>
                      <a:pt x="1003" y="116"/>
                      <a:pt x="991" y="116"/>
                    </a:cubicBezTo>
                    <a:cubicBezTo>
                      <a:pt x="986" y="116"/>
                      <a:pt x="976" y="116"/>
                      <a:pt x="966" y="116"/>
                    </a:cubicBezTo>
                    <a:cubicBezTo>
                      <a:pt x="940" y="116"/>
                      <a:pt x="908" y="119"/>
                      <a:pt x="908" y="140"/>
                    </a:cubicBezTo>
                    <a:cubicBezTo>
                      <a:pt x="908" y="146"/>
                      <a:pt x="914" y="153"/>
                      <a:pt x="916" y="161"/>
                    </a:cubicBezTo>
                    <a:cubicBezTo>
                      <a:pt x="912" y="164"/>
                      <a:pt x="909" y="165"/>
                      <a:pt x="905" y="165"/>
                    </a:cubicBezTo>
                    <a:cubicBezTo>
                      <a:pt x="898" y="165"/>
                      <a:pt x="888" y="161"/>
                      <a:pt x="863" y="161"/>
                    </a:cubicBezTo>
                    <a:cubicBezTo>
                      <a:pt x="854" y="174"/>
                      <a:pt x="848" y="178"/>
                      <a:pt x="843" y="178"/>
                    </a:cubicBezTo>
                    <a:cubicBezTo>
                      <a:pt x="833" y="178"/>
                      <a:pt x="833" y="152"/>
                      <a:pt x="827" y="145"/>
                    </a:cubicBezTo>
                    <a:cubicBezTo>
                      <a:pt x="825" y="162"/>
                      <a:pt x="814" y="170"/>
                      <a:pt x="800" y="177"/>
                    </a:cubicBezTo>
                    <a:cubicBezTo>
                      <a:pt x="804" y="192"/>
                      <a:pt x="827" y="207"/>
                      <a:pt x="810" y="225"/>
                    </a:cubicBezTo>
                    <a:cubicBezTo>
                      <a:pt x="799" y="237"/>
                      <a:pt x="832" y="276"/>
                      <a:pt x="815" y="276"/>
                    </a:cubicBezTo>
                    <a:cubicBezTo>
                      <a:pt x="793" y="276"/>
                      <a:pt x="787" y="196"/>
                      <a:pt x="787" y="180"/>
                    </a:cubicBezTo>
                    <a:cubicBezTo>
                      <a:pt x="787" y="162"/>
                      <a:pt x="816" y="154"/>
                      <a:pt x="771" y="145"/>
                    </a:cubicBezTo>
                    <a:cubicBezTo>
                      <a:pt x="770" y="145"/>
                      <a:pt x="768" y="145"/>
                      <a:pt x="767" y="145"/>
                    </a:cubicBezTo>
                    <a:cubicBezTo>
                      <a:pt x="743" y="145"/>
                      <a:pt x="705" y="179"/>
                      <a:pt x="705" y="198"/>
                    </a:cubicBezTo>
                    <a:cubicBezTo>
                      <a:pt x="705" y="222"/>
                      <a:pt x="716" y="238"/>
                      <a:pt x="729" y="251"/>
                    </a:cubicBezTo>
                    <a:cubicBezTo>
                      <a:pt x="737" y="265"/>
                      <a:pt x="737" y="270"/>
                      <a:pt x="732" y="270"/>
                    </a:cubicBezTo>
                    <a:cubicBezTo>
                      <a:pt x="719" y="270"/>
                      <a:pt x="680" y="244"/>
                      <a:pt x="662" y="239"/>
                    </a:cubicBezTo>
                    <a:cubicBezTo>
                      <a:pt x="642" y="234"/>
                      <a:pt x="629" y="232"/>
                      <a:pt x="621" y="232"/>
                    </a:cubicBezTo>
                    <a:cubicBezTo>
                      <a:pt x="600" y="232"/>
                      <a:pt x="613" y="246"/>
                      <a:pt x="612" y="248"/>
                    </a:cubicBezTo>
                    <a:cubicBezTo>
                      <a:pt x="612" y="264"/>
                      <a:pt x="608" y="269"/>
                      <a:pt x="604" y="269"/>
                    </a:cubicBezTo>
                    <a:cubicBezTo>
                      <a:pt x="598" y="269"/>
                      <a:pt x="589" y="256"/>
                      <a:pt x="583" y="256"/>
                    </a:cubicBezTo>
                    <a:cubicBezTo>
                      <a:pt x="570" y="256"/>
                      <a:pt x="547" y="270"/>
                      <a:pt x="525" y="270"/>
                    </a:cubicBezTo>
                    <a:cubicBezTo>
                      <a:pt x="520" y="270"/>
                      <a:pt x="514" y="269"/>
                      <a:pt x="509" y="267"/>
                    </a:cubicBezTo>
                    <a:cubicBezTo>
                      <a:pt x="507" y="261"/>
                      <a:pt x="503" y="259"/>
                      <a:pt x="497" y="259"/>
                    </a:cubicBezTo>
                    <a:cubicBezTo>
                      <a:pt x="471" y="259"/>
                      <a:pt x="415" y="306"/>
                      <a:pt x="399" y="306"/>
                    </a:cubicBezTo>
                    <a:cubicBezTo>
                      <a:pt x="392" y="306"/>
                      <a:pt x="383" y="302"/>
                      <a:pt x="385" y="296"/>
                    </a:cubicBezTo>
                    <a:cubicBezTo>
                      <a:pt x="390" y="283"/>
                      <a:pt x="388" y="261"/>
                      <a:pt x="380" y="261"/>
                    </a:cubicBezTo>
                    <a:cubicBezTo>
                      <a:pt x="375" y="261"/>
                      <a:pt x="368" y="271"/>
                      <a:pt x="359" y="299"/>
                    </a:cubicBezTo>
                    <a:cubicBezTo>
                      <a:pt x="358" y="303"/>
                      <a:pt x="367" y="305"/>
                      <a:pt x="367" y="314"/>
                    </a:cubicBezTo>
                    <a:cubicBezTo>
                      <a:pt x="367" y="323"/>
                      <a:pt x="361" y="325"/>
                      <a:pt x="353" y="325"/>
                    </a:cubicBezTo>
                    <a:cubicBezTo>
                      <a:pt x="350" y="325"/>
                      <a:pt x="347" y="325"/>
                      <a:pt x="344" y="324"/>
                    </a:cubicBezTo>
                    <a:cubicBezTo>
                      <a:pt x="340" y="324"/>
                      <a:pt x="337" y="324"/>
                      <a:pt x="334" y="324"/>
                    </a:cubicBezTo>
                    <a:cubicBezTo>
                      <a:pt x="330" y="324"/>
                      <a:pt x="327" y="324"/>
                      <a:pt x="325" y="325"/>
                    </a:cubicBezTo>
                    <a:cubicBezTo>
                      <a:pt x="313" y="329"/>
                      <a:pt x="315" y="361"/>
                      <a:pt x="286" y="361"/>
                    </a:cubicBezTo>
                    <a:cubicBezTo>
                      <a:pt x="278" y="361"/>
                      <a:pt x="268" y="359"/>
                      <a:pt x="256" y="354"/>
                    </a:cubicBezTo>
                    <a:cubicBezTo>
                      <a:pt x="256" y="375"/>
                      <a:pt x="256" y="375"/>
                      <a:pt x="256" y="375"/>
                    </a:cubicBezTo>
                    <a:cubicBezTo>
                      <a:pt x="226" y="372"/>
                      <a:pt x="230" y="340"/>
                      <a:pt x="219" y="325"/>
                    </a:cubicBezTo>
                    <a:cubicBezTo>
                      <a:pt x="224" y="325"/>
                      <a:pt x="228" y="325"/>
                      <a:pt x="231" y="325"/>
                    </a:cubicBezTo>
                    <a:cubicBezTo>
                      <a:pt x="247" y="325"/>
                      <a:pt x="258" y="325"/>
                      <a:pt x="276" y="330"/>
                    </a:cubicBezTo>
                    <a:cubicBezTo>
                      <a:pt x="279" y="331"/>
                      <a:pt x="282" y="331"/>
                      <a:pt x="285" y="331"/>
                    </a:cubicBezTo>
                    <a:cubicBezTo>
                      <a:pt x="315" y="331"/>
                      <a:pt x="356" y="298"/>
                      <a:pt x="274" y="272"/>
                    </a:cubicBezTo>
                    <a:cubicBezTo>
                      <a:pt x="249" y="264"/>
                      <a:pt x="192" y="235"/>
                      <a:pt x="174" y="235"/>
                    </a:cubicBezTo>
                    <a:cubicBezTo>
                      <a:pt x="173" y="235"/>
                      <a:pt x="172" y="234"/>
                      <a:pt x="168" y="234"/>
                    </a:cubicBezTo>
                    <a:cubicBezTo>
                      <a:pt x="166" y="234"/>
                      <a:pt x="163" y="234"/>
                      <a:pt x="160" y="235"/>
                    </a:cubicBezTo>
                    <a:cubicBezTo>
                      <a:pt x="160" y="235"/>
                      <a:pt x="160" y="235"/>
                      <a:pt x="160" y="235"/>
                    </a:cubicBezTo>
                    <a:cubicBezTo>
                      <a:pt x="153" y="240"/>
                      <a:pt x="134" y="249"/>
                      <a:pt x="134" y="262"/>
                    </a:cubicBezTo>
                    <a:cubicBezTo>
                      <a:pt x="134" y="262"/>
                      <a:pt x="134" y="262"/>
                      <a:pt x="134" y="262"/>
                    </a:cubicBezTo>
                    <a:cubicBezTo>
                      <a:pt x="134" y="272"/>
                      <a:pt x="152" y="271"/>
                      <a:pt x="152" y="283"/>
                    </a:cubicBezTo>
                    <a:cubicBezTo>
                      <a:pt x="152" y="283"/>
                      <a:pt x="152" y="283"/>
                      <a:pt x="152" y="283"/>
                    </a:cubicBezTo>
                    <a:cubicBezTo>
                      <a:pt x="152" y="292"/>
                      <a:pt x="143" y="296"/>
                      <a:pt x="143" y="305"/>
                    </a:cubicBezTo>
                    <a:cubicBezTo>
                      <a:pt x="143" y="305"/>
                      <a:pt x="143" y="305"/>
                      <a:pt x="143" y="305"/>
                    </a:cubicBezTo>
                    <a:cubicBezTo>
                      <a:pt x="143" y="315"/>
                      <a:pt x="153" y="321"/>
                      <a:pt x="153" y="331"/>
                    </a:cubicBezTo>
                    <a:cubicBezTo>
                      <a:pt x="153" y="331"/>
                      <a:pt x="153" y="331"/>
                      <a:pt x="153" y="331"/>
                    </a:cubicBezTo>
                    <a:cubicBezTo>
                      <a:pt x="153" y="338"/>
                      <a:pt x="148" y="341"/>
                      <a:pt x="148" y="347"/>
                    </a:cubicBezTo>
                    <a:cubicBezTo>
                      <a:pt x="148" y="347"/>
                      <a:pt x="148" y="347"/>
                      <a:pt x="148" y="347"/>
                    </a:cubicBezTo>
                    <a:cubicBezTo>
                      <a:pt x="148" y="359"/>
                      <a:pt x="164" y="362"/>
                      <a:pt x="164" y="373"/>
                    </a:cubicBezTo>
                    <a:cubicBezTo>
                      <a:pt x="164" y="373"/>
                      <a:pt x="164" y="373"/>
                      <a:pt x="164" y="373"/>
                    </a:cubicBezTo>
                    <a:cubicBezTo>
                      <a:pt x="164" y="377"/>
                      <a:pt x="159" y="379"/>
                      <a:pt x="157" y="380"/>
                    </a:cubicBezTo>
                    <a:cubicBezTo>
                      <a:pt x="157" y="380"/>
                      <a:pt x="157" y="380"/>
                      <a:pt x="157" y="380"/>
                    </a:cubicBezTo>
                    <a:cubicBezTo>
                      <a:pt x="162" y="389"/>
                      <a:pt x="174" y="391"/>
                      <a:pt x="174" y="403"/>
                    </a:cubicBezTo>
                    <a:cubicBezTo>
                      <a:pt x="174" y="403"/>
                      <a:pt x="174" y="403"/>
                      <a:pt x="174" y="403"/>
                    </a:cubicBezTo>
                    <a:cubicBezTo>
                      <a:pt x="174" y="420"/>
                      <a:pt x="138" y="439"/>
                      <a:pt x="127" y="454"/>
                    </a:cubicBezTo>
                    <a:cubicBezTo>
                      <a:pt x="127" y="454"/>
                      <a:pt x="127" y="454"/>
                      <a:pt x="127" y="454"/>
                    </a:cubicBezTo>
                    <a:cubicBezTo>
                      <a:pt x="131" y="460"/>
                      <a:pt x="136" y="463"/>
                      <a:pt x="140" y="473"/>
                    </a:cubicBezTo>
                    <a:cubicBezTo>
                      <a:pt x="134" y="477"/>
                      <a:pt x="118" y="484"/>
                      <a:pt x="111" y="484"/>
                    </a:cubicBezTo>
                    <a:cubicBezTo>
                      <a:pt x="102" y="484"/>
                      <a:pt x="96" y="481"/>
                      <a:pt x="84" y="481"/>
                    </a:cubicBezTo>
                    <a:cubicBezTo>
                      <a:pt x="73" y="481"/>
                      <a:pt x="46" y="491"/>
                      <a:pt x="54" y="499"/>
                    </a:cubicBezTo>
                    <a:cubicBezTo>
                      <a:pt x="81" y="524"/>
                      <a:pt x="67" y="533"/>
                      <a:pt x="61" y="533"/>
                    </a:cubicBezTo>
                    <a:cubicBezTo>
                      <a:pt x="50" y="533"/>
                      <a:pt x="49" y="520"/>
                      <a:pt x="40" y="520"/>
                    </a:cubicBezTo>
                    <a:cubicBezTo>
                      <a:pt x="30" y="520"/>
                      <a:pt x="18" y="545"/>
                      <a:pt x="18" y="557"/>
                    </a:cubicBezTo>
                    <a:cubicBezTo>
                      <a:pt x="18" y="578"/>
                      <a:pt x="2" y="575"/>
                      <a:pt x="0" y="593"/>
                    </a:cubicBezTo>
                    <a:cubicBezTo>
                      <a:pt x="0" y="594"/>
                      <a:pt x="0" y="594"/>
                      <a:pt x="0" y="594"/>
                    </a:cubicBezTo>
                    <a:cubicBezTo>
                      <a:pt x="2" y="593"/>
                      <a:pt x="4" y="593"/>
                      <a:pt x="6" y="593"/>
                    </a:cubicBezTo>
                    <a:cubicBezTo>
                      <a:pt x="11" y="592"/>
                      <a:pt x="15" y="592"/>
                      <a:pt x="19" y="592"/>
                    </a:cubicBezTo>
                    <a:cubicBezTo>
                      <a:pt x="19" y="592"/>
                      <a:pt x="19" y="592"/>
                      <a:pt x="19" y="592"/>
                    </a:cubicBezTo>
                    <a:cubicBezTo>
                      <a:pt x="19" y="592"/>
                      <a:pt x="19" y="592"/>
                      <a:pt x="19" y="592"/>
                    </a:cubicBezTo>
                    <a:cubicBezTo>
                      <a:pt x="19" y="592"/>
                      <a:pt x="19" y="592"/>
                      <a:pt x="19" y="592"/>
                    </a:cubicBezTo>
                    <a:cubicBezTo>
                      <a:pt x="19" y="592"/>
                      <a:pt x="19" y="592"/>
                      <a:pt x="19" y="592"/>
                    </a:cubicBezTo>
                    <a:cubicBezTo>
                      <a:pt x="19" y="592"/>
                      <a:pt x="19" y="592"/>
                      <a:pt x="19" y="592"/>
                    </a:cubicBezTo>
                    <a:cubicBezTo>
                      <a:pt x="19" y="592"/>
                      <a:pt x="19" y="592"/>
                      <a:pt x="19" y="592"/>
                    </a:cubicBezTo>
                    <a:cubicBezTo>
                      <a:pt x="19" y="592"/>
                      <a:pt x="19" y="592"/>
                      <a:pt x="19" y="592"/>
                    </a:cubicBezTo>
                    <a:cubicBezTo>
                      <a:pt x="19" y="592"/>
                      <a:pt x="19" y="592"/>
                      <a:pt x="19" y="592"/>
                    </a:cubicBezTo>
                    <a:cubicBezTo>
                      <a:pt x="19" y="592"/>
                      <a:pt x="19" y="592"/>
                      <a:pt x="19" y="592"/>
                    </a:cubicBezTo>
                    <a:cubicBezTo>
                      <a:pt x="19" y="592"/>
                      <a:pt x="19" y="592"/>
                      <a:pt x="19" y="592"/>
                    </a:cubicBezTo>
                    <a:cubicBezTo>
                      <a:pt x="29" y="592"/>
                      <a:pt x="36" y="591"/>
                      <a:pt x="46" y="591"/>
                    </a:cubicBezTo>
                    <a:cubicBezTo>
                      <a:pt x="58" y="591"/>
                      <a:pt x="63" y="611"/>
                      <a:pt x="63" y="623"/>
                    </a:cubicBezTo>
                    <a:cubicBezTo>
                      <a:pt x="63" y="623"/>
                      <a:pt x="63" y="623"/>
                      <a:pt x="63" y="623"/>
                    </a:cubicBezTo>
                    <a:cubicBezTo>
                      <a:pt x="63" y="630"/>
                      <a:pt x="55" y="633"/>
                      <a:pt x="55" y="640"/>
                    </a:cubicBezTo>
                    <a:cubicBezTo>
                      <a:pt x="55" y="640"/>
                      <a:pt x="55" y="640"/>
                      <a:pt x="55" y="640"/>
                    </a:cubicBezTo>
                    <a:cubicBezTo>
                      <a:pt x="55" y="651"/>
                      <a:pt x="65" y="658"/>
                      <a:pt x="65" y="668"/>
                    </a:cubicBezTo>
                    <a:cubicBezTo>
                      <a:pt x="65" y="668"/>
                      <a:pt x="65" y="668"/>
                      <a:pt x="65" y="668"/>
                    </a:cubicBezTo>
                    <a:cubicBezTo>
                      <a:pt x="65" y="674"/>
                      <a:pt x="55" y="677"/>
                      <a:pt x="53" y="680"/>
                    </a:cubicBezTo>
                    <a:cubicBezTo>
                      <a:pt x="47" y="689"/>
                      <a:pt x="45" y="698"/>
                      <a:pt x="45" y="710"/>
                    </a:cubicBezTo>
                    <a:cubicBezTo>
                      <a:pt x="45" y="710"/>
                      <a:pt x="45" y="710"/>
                      <a:pt x="45" y="710"/>
                    </a:cubicBezTo>
                    <a:cubicBezTo>
                      <a:pt x="45" y="721"/>
                      <a:pt x="50" y="722"/>
                      <a:pt x="57" y="722"/>
                    </a:cubicBezTo>
                    <a:cubicBezTo>
                      <a:pt x="60" y="722"/>
                      <a:pt x="64" y="722"/>
                      <a:pt x="68" y="722"/>
                    </a:cubicBezTo>
                    <a:cubicBezTo>
                      <a:pt x="84" y="722"/>
                      <a:pt x="92" y="715"/>
                      <a:pt x="105" y="715"/>
                    </a:cubicBezTo>
                    <a:cubicBezTo>
                      <a:pt x="119" y="715"/>
                      <a:pt x="116" y="743"/>
                      <a:pt x="129" y="743"/>
                    </a:cubicBezTo>
                    <a:cubicBezTo>
                      <a:pt x="129" y="764"/>
                      <a:pt x="129" y="764"/>
                      <a:pt x="129" y="764"/>
                    </a:cubicBezTo>
                    <a:cubicBezTo>
                      <a:pt x="129" y="766"/>
                      <a:pt x="131" y="767"/>
                      <a:pt x="132" y="768"/>
                    </a:cubicBezTo>
                    <a:cubicBezTo>
                      <a:pt x="135" y="771"/>
                      <a:pt x="135" y="771"/>
                      <a:pt x="135" y="771"/>
                    </a:cubicBezTo>
                    <a:cubicBezTo>
                      <a:pt x="137" y="771"/>
                      <a:pt x="144" y="768"/>
                      <a:pt x="147" y="768"/>
                    </a:cubicBezTo>
                    <a:cubicBezTo>
                      <a:pt x="159" y="765"/>
                      <a:pt x="160" y="751"/>
                      <a:pt x="172" y="751"/>
                    </a:cubicBezTo>
                    <a:cubicBezTo>
                      <a:pt x="181" y="751"/>
                      <a:pt x="205" y="791"/>
                      <a:pt x="213" y="791"/>
                    </a:cubicBezTo>
                    <a:cubicBezTo>
                      <a:pt x="220" y="791"/>
                      <a:pt x="245" y="779"/>
                      <a:pt x="250" y="774"/>
                    </a:cubicBezTo>
                    <a:cubicBezTo>
                      <a:pt x="249" y="774"/>
                      <a:pt x="235" y="772"/>
                      <a:pt x="235" y="772"/>
                    </a:cubicBezTo>
                    <a:cubicBezTo>
                      <a:pt x="233" y="772"/>
                      <a:pt x="226" y="771"/>
                      <a:pt x="226" y="764"/>
                    </a:cubicBezTo>
                    <a:cubicBezTo>
                      <a:pt x="226" y="760"/>
                      <a:pt x="264" y="746"/>
                      <a:pt x="279" y="740"/>
                    </a:cubicBezTo>
                    <a:cubicBezTo>
                      <a:pt x="279" y="740"/>
                      <a:pt x="272" y="748"/>
                      <a:pt x="269" y="749"/>
                    </a:cubicBezTo>
                    <a:cubicBezTo>
                      <a:pt x="270" y="753"/>
                      <a:pt x="284" y="767"/>
                      <a:pt x="253" y="775"/>
                    </a:cubicBezTo>
                    <a:cubicBezTo>
                      <a:pt x="267" y="806"/>
                      <a:pt x="327" y="801"/>
                      <a:pt x="327" y="842"/>
                    </a:cubicBezTo>
                    <a:cubicBezTo>
                      <a:pt x="329" y="842"/>
                      <a:pt x="329" y="842"/>
                      <a:pt x="329" y="842"/>
                    </a:cubicBezTo>
                    <a:cubicBezTo>
                      <a:pt x="332" y="841"/>
                      <a:pt x="336" y="840"/>
                      <a:pt x="340" y="840"/>
                    </a:cubicBezTo>
                    <a:cubicBezTo>
                      <a:pt x="340" y="840"/>
                      <a:pt x="340" y="840"/>
                      <a:pt x="340" y="840"/>
                    </a:cubicBezTo>
                    <a:cubicBezTo>
                      <a:pt x="340" y="840"/>
                      <a:pt x="340" y="840"/>
                      <a:pt x="340" y="840"/>
                    </a:cubicBezTo>
                    <a:cubicBezTo>
                      <a:pt x="340" y="840"/>
                      <a:pt x="340" y="840"/>
                      <a:pt x="340" y="840"/>
                    </a:cubicBezTo>
                    <a:cubicBezTo>
                      <a:pt x="340" y="840"/>
                      <a:pt x="340" y="840"/>
                      <a:pt x="340" y="840"/>
                    </a:cubicBezTo>
                    <a:cubicBezTo>
                      <a:pt x="340" y="840"/>
                      <a:pt x="340" y="840"/>
                      <a:pt x="340" y="840"/>
                    </a:cubicBezTo>
                    <a:cubicBezTo>
                      <a:pt x="340" y="840"/>
                      <a:pt x="340" y="840"/>
                      <a:pt x="340" y="840"/>
                    </a:cubicBezTo>
                    <a:cubicBezTo>
                      <a:pt x="340" y="840"/>
                      <a:pt x="340" y="840"/>
                      <a:pt x="340" y="840"/>
                    </a:cubicBezTo>
                    <a:cubicBezTo>
                      <a:pt x="340" y="840"/>
                      <a:pt x="340" y="840"/>
                      <a:pt x="340" y="840"/>
                    </a:cubicBezTo>
                    <a:cubicBezTo>
                      <a:pt x="357" y="840"/>
                      <a:pt x="356" y="850"/>
                      <a:pt x="362" y="861"/>
                    </a:cubicBezTo>
                    <a:cubicBezTo>
                      <a:pt x="363" y="863"/>
                      <a:pt x="373" y="869"/>
                      <a:pt x="374" y="869"/>
                    </a:cubicBezTo>
                    <a:cubicBezTo>
                      <a:pt x="384" y="872"/>
                      <a:pt x="386" y="888"/>
                      <a:pt x="401" y="888"/>
                    </a:cubicBezTo>
                    <a:cubicBezTo>
                      <a:pt x="412" y="888"/>
                      <a:pt x="412" y="879"/>
                      <a:pt x="420" y="876"/>
                    </a:cubicBezTo>
                    <a:cubicBezTo>
                      <a:pt x="424" y="875"/>
                      <a:pt x="423" y="875"/>
                      <a:pt x="427" y="875"/>
                    </a:cubicBezTo>
                    <a:cubicBezTo>
                      <a:pt x="429" y="878"/>
                      <a:pt x="429" y="882"/>
                      <a:pt x="431" y="884"/>
                    </a:cubicBezTo>
                    <a:cubicBezTo>
                      <a:pt x="431" y="884"/>
                      <a:pt x="431" y="884"/>
                      <a:pt x="431" y="884"/>
                    </a:cubicBezTo>
                    <a:cubicBezTo>
                      <a:pt x="431" y="884"/>
                      <a:pt x="431" y="885"/>
                      <a:pt x="431" y="885"/>
                    </a:cubicBezTo>
                    <a:cubicBezTo>
                      <a:pt x="431" y="886"/>
                      <a:pt x="431" y="887"/>
                      <a:pt x="431" y="887"/>
                    </a:cubicBezTo>
                    <a:cubicBezTo>
                      <a:pt x="438" y="888"/>
                      <a:pt x="438" y="888"/>
                      <a:pt x="438" y="888"/>
                    </a:cubicBezTo>
                    <a:cubicBezTo>
                      <a:pt x="445" y="880"/>
                      <a:pt x="445" y="867"/>
                      <a:pt x="453" y="863"/>
                    </a:cubicBezTo>
                    <a:cubicBezTo>
                      <a:pt x="439" y="855"/>
                      <a:pt x="417" y="823"/>
                      <a:pt x="417" y="805"/>
                    </a:cubicBezTo>
                    <a:cubicBezTo>
                      <a:pt x="417" y="800"/>
                      <a:pt x="405" y="792"/>
                      <a:pt x="405" y="784"/>
                    </a:cubicBezTo>
                    <a:cubicBezTo>
                      <a:pt x="405" y="782"/>
                      <a:pt x="415" y="762"/>
                      <a:pt x="418" y="759"/>
                    </a:cubicBezTo>
                    <a:cubicBezTo>
                      <a:pt x="418" y="759"/>
                      <a:pt x="419" y="759"/>
                      <a:pt x="419" y="759"/>
                    </a:cubicBezTo>
                    <a:cubicBezTo>
                      <a:pt x="423" y="759"/>
                      <a:pt x="437" y="751"/>
                      <a:pt x="438" y="751"/>
                    </a:cubicBezTo>
                    <a:cubicBezTo>
                      <a:pt x="452" y="746"/>
                      <a:pt x="460" y="742"/>
                      <a:pt x="478" y="742"/>
                    </a:cubicBezTo>
                    <a:cubicBezTo>
                      <a:pt x="506" y="742"/>
                      <a:pt x="511" y="756"/>
                      <a:pt x="522" y="772"/>
                    </a:cubicBezTo>
                    <a:cubicBezTo>
                      <a:pt x="519" y="774"/>
                      <a:pt x="516" y="775"/>
                      <a:pt x="512" y="775"/>
                    </a:cubicBezTo>
                    <a:cubicBezTo>
                      <a:pt x="506" y="775"/>
                      <a:pt x="500" y="772"/>
                      <a:pt x="494" y="772"/>
                    </a:cubicBezTo>
                    <a:cubicBezTo>
                      <a:pt x="480" y="772"/>
                      <a:pt x="459" y="785"/>
                      <a:pt x="457" y="785"/>
                    </a:cubicBezTo>
                    <a:cubicBezTo>
                      <a:pt x="457" y="785"/>
                      <a:pt x="457" y="785"/>
                      <a:pt x="457" y="785"/>
                    </a:cubicBezTo>
                    <a:cubicBezTo>
                      <a:pt x="457" y="796"/>
                      <a:pt x="466" y="795"/>
                      <a:pt x="469" y="801"/>
                    </a:cubicBezTo>
                    <a:cubicBezTo>
                      <a:pt x="479" y="819"/>
                      <a:pt x="493" y="825"/>
                      <a:pt x="493" y="846"/>
                    </a:cubicBezTo>
                    <a:cubicBezTo>
                      <a:pt x="497" y="844"/>
                      <a:pt x="507" y="839"/>
                      <a:pt x="511" y="838"/>
                    </a:cubicBezTo>
                    <a:cubicBezTo>
                      <a:pt x="512" y="846"/>
                      <a:pt x="520" y="850"/>
                      <a:pt x="520" y="858"/>
                    </a:cubicBezTo>
                    <a:cubicBezTo>
                      <a:pt x="504" y="858"/>
                      <a:pt x="504" y="858"/>
                      <a:pt x="504" y="858"/>
                    </a:cubicBezTo>
                    <a:cubicBezTo>
                      <a:pt x="499" y="858"/>
                      <a:pt x="495" y="863"/>
                      <a:pt x="494" y="871"/>
                    </a:cubicBezTo>
                    <a:cubicBezTo>
                      <a:pt x="505" y="873"/>
                      <a:pt x="512" y="883"/>
                      <a:pt x="512" y="894"/>
                    </a:cubicBezTo>
                    <a:cubicBezTo>
                      <a:pt x="512" y="899"/>
                      <a:pt x="508" y="901"/>
                      <a:pt x="508" y="906"/>
                    </a:cubicBezTo>
                    <a:cubicBezTo>
                      <a:pt x="508" y="910"/>
                      <a:pt x="513" y="916"/>
                      <a:pt x="514" y="917"/>
                    </a:cubicBezTo>
                    <a:cubicBezTo>
                      <a:pt x="514" y="912"/>
                      <a:pt x="520" y="912"/>
                      <a:pt x="525" y="910"/>
                    </a:cubicBezTo>
                    <a:cubicBezTo>
                      <a:pt x="531" y="908"/>
                      <a:pt x="529" y="906"/>
                      <a:pt x="535" y="904"/>
                    </a:cubicBezTo>
                    <a:cubicBezTo>
                      <a:pt x="545" y="900"/>
                      <a:pt x="551" y="903"/>
                      <a:pt x="559" y="897"/>
                    </a:cubicBezTo>
                    <a:cubicBezTo>
                      <a:pt x="570" y="904"/>
                      <a:pt x="577" y="904"/>
                      <a:pt x="588" y="908"/>
                    </a:cubicBezTo>
                    <a:cubicBezTo>
                      <a:pt x="601" y="912"/>
                      <a:pt x="605" y="924"/>
                      <a:pt x="620" y="924"/>
                    </a:cubicBezTo>
                    <a:cubicBezTo>
                      <a:pt x="621" y="927"/>
                      <a:pt x="624" y="928"/>
                      <a:pt x="625" y="930"/>
                    </a:cubicBezTo>
                    <a:cubicBezTo>
                      <a:pt x="625" y="930"/>
                      <a:pt x="625" y="930"/>
                      <a:pt x="625" y="930"/>
                    </a:cubicBezTo>
                    <a:cubicBezTo>
                      <a:pt x="626" y="933"/>
                      <a:pt x="625" y="937"/>
                      <a:pt x="626" y="941"/>
                    </a:cubicBezTo>
                    <a:cubicBezTo>
                      <a:pt x="626" y="943"/>
                      <a:pt x="626" y="946"/>
                      <a:pt x="627" y="949"/>
                    </a:cubicBezTo>
                    <a:cubicBezTo>
                      <a:pt x="629" y="947"/>
                      <a:pt x="630" y="947"/>
                      <a:pt x="632" y="947"/>
                    </a:cubicBezTo>
                    <a:cubicBezTo>
                      <a:pt x="636" y="947"/>
                      <a:pt x="639" y="952"/>
                      <a:pt x="643" y="952"/>
                    </a:cubicBezTo>
                    <a:cubicBezTo>
                      <a:pt x="649" y="952"/>
                      <a:pt x="652" y="946"/>
                      <a:pt x="655" y="943"/>
                    </a:cubicBezTo>
                    <a:cubicBezTo>
                      <a:pt x="659" y="939"/>
                      <a:pt x="666" y="939"/>
                      <a:pt x="670" y="935"/>
                    </a:cubicBezTo>
                    <a:cubicBezTo>
                      <a:pt x="679" y="926"/>
                      <a:pt x="680" y="912"/>
                      <a:pt x="693" y="912"/>
                    </a:cubicBezTo>
                    <a:cubicBezTo>
                      <a:pt x="698" y="912"/>
                      <a:pt x="697" y="914"/>
                      <a:pt x="702" y="914"/>
                    </a:cubicBezTo>
                    <a:cubicBezTo>
                      <a:pt x="702" y="914"/>
                      <a:pt x="702" y="914"/>
                      <a:pt x="702" y="914"/>
                    </a:cubicBezTo>
                    <a:cubicBezTo>
                      <a:pt x="702" y="914"/>
                      <a:pt x="702" y="914"/>
                      <a:pt x="702" y="914"/>
                    </a:cubicBezTo>
                    <a:cubicBezTo>
                      <a:pt x="702" y="917"/>
                      <a:pt x="705" y="918"/>
                      <a:pt x="708" y="918"/>
                    </a:cubicBezTo>
                    <a:cubicBezTo>
                      <a:pt x="708" y="918"/>
                      <a:pt x="708" y="918"/>
                      <a:pt x="708" y="918"/>
                    </a:cubicBezTo>
                    <a:cubicBezTo>
                      <a:pt x="708" y="918"/>
                      <a:pt x="708" y="918"/>
                      <a:pt x="708" y="918"/>
                    </a:cubicBezTo>
                    <a:cubicBezTo>
                      <a:pt x="708" y="918"/>
                      <a:pt x="708" y="918"/>
                      <a:pt x="708" y="918"/>
                    </a:cubicBezTo>
                    <a:cubicBezTo>
                      <a:pt x="710" y="918"/>
                      <a:pt x="713" y="917"/>
                      <a:pt x="715" y="917"/>
                    </a:cubicBezTo>
                    <a:cubicBezTo>
                      <a:pt x="716" y="917"/>
                      <a:pt x="718" y="916"/>
                      <a:pt x="719" y="916"/>
                    </a:cubicBezTo>
                    <a:cubicBezTo>
                      <a:pt x="723" y="916"/>
                      <a:pt x="724" y="922"/>
                      <a:pt x="729" y="922"/>
                    </a:cubicBezTo>
                    <a:cubicBezTo>
                      <a:pt x="739" y="922"/>
                      <a:pt x="747" y="916"/>
                      <a:pt x="751" y="909"/>
                    </a:cubicBezTo>
                    <a:cubicBezTo>
                      <a:pt x="751" y="909"/>
                      <a:pt x="751" y="909"/>
                      <a:pt x="751" y="909"/>
                    </a:cubicBezTo>
                    <a:cubicBezTo>
                      <a:pt x="751" y="909"/>
                      <a:pt x="751" y="909"/>
                      <a:pt x="751" y="909"/>
                    </a:cubicBezTo>
                    <a:cubicBezTo>
                      <a:pt x="752" y="909"/>
                      <a:pt x="752" y="909"/>
                      <a:pt x="752" y="909"/>
                    </a:cubicBezTo>
                    <a:cubicBezTo>
                      <a:pt x="752" y="909"/>
                      <a:pt x="752" y="909"/>
                      <a:pt x="752" y="909"/>
                    </a:cubicBezTo>
                    <a:cubicBezTo>
                      <a:pt x="752" y="909"/>
                      <a:pt x="752" y="909"/>
                      <a:pt x="752" y="909"/>
                    </a:cubicBezTo>
                    <a:cubicBezTo>
                      <a:pt x="752" y="909"/>
                      <a:pt x="752" y="909"/>
                      <a:pt x="752" y="909"/>
                    </a:cubicBezTo>
                    <a:cubicBezTo>
                      <a:pt x="753" y="909"/>
                      <a:pt x="753" y="909"/>
                      <a:pt x="753" y="909"/>
                    </a:cubicBezTo>
                    <a:cubicBezTo>
                      <a:pt x="754" y="909"/>
                      <a:pt x="754" y="909"/>
                      <a:pt x="754" y="909"/>
                    </a:cubicBezTo>
                    <a:cubicBezTo>
                      <a:pt x="759" y="909"/>
                      <a:pt x="761" y="896"/>
                      <a:pt x="772" y="896"/>
                    </a:cubicBezTo>
                    <a:cubicBezTo>
                      <a:pt x="777" y="896"/>
                      <a:pt x="777" y="901"/>
                      <a:pt x="777" y="907"/>
                    </a:cubicBezTo>
                    <a:cubicBezTo>
                      <a:pt x="777" y="908"/>
                      <a:pt x="777" y="910"/>
                      <a:pt x="777" y="912"/>
                    </a:cubicBezTo>
                    <a:cubicBezTo>
                      <a:pt x="777" y="918"/>
                      <a:pt x="778" y="924"/>
                      <a:pt x="783" y="924"/>
                    </a:cubicBezTo>
                    <a:cubicBezTo>
                      <a:pt x="796" y="924"/>
                      <a:pt x="800" y="915"/>
                      <a:pt x="810" y="915"/>
                    </a:cubicBezTo>
                    <a:cubicBezTo>
                      <a:pt x="817" y="915"/>
                      <a:pt x="821" y="915"/>
                      <a:pt x="828" y="916"/>
                    </a:cubicBezTo>
                    <a:cubicBezTo>
                      <a:pt x="828" y="916"/>
                      <a:pt x="828" y="916"/>
                      <a:pt x="828" y="916"/>
                    </a:cubicBezTo>
                    <a:cubicBezTo>
                      <a:pt x="828" y="916"/>
                      <a:pt x="828" y="916"/>
                      <a:pt x="828" y="916"/>
                    </a:cubicBezTo>
                    <a:cubicBezTo>
                      <a:pt x="829" y="914"/>
                      <a:pt x="829" y="914"/>
                      <a:pt x="829" y="914"/>
                    </a:cubicBezTo>
                    <a:cubicBezTo>
                      <a:pt x="827" y="901"/>
                      <a:pt x="824" y="898"/>
                      <a:pt x="810" y="895"/>
                    </a:cubicBezTo>
                    <a:cubicBezTo>
                      <a:pt x="810" y="895"/>
                      <a:pt x="810" y="895"/>
                      <a:pt x="810" y="895"/>
                    </a:cubicBezTo>
                    <a:cubicBezTo>
                      <a:pt x="810" y="895"/>
                      <a:pt x="810" y="895"/>
                      <a:pt x="810" y="895"/>
                    </a:cubicBezTo>
                    <a:cubicBezTo>
                      <a:pt x="812" y="885"/>
                      <a:pt x="823" y="861"/>
                      <a:pt x="831" y="861"/>
                    </a:cubicBezTo>
                    <a:cubicBezTo>
                      <a:pt x="880" y="861"/>
                      <a:pt x="913" y="835"/>
                      <a:pt x="913" y="776"/>
                    </a:cubicBezTo>
                    <a:cubicBezTo>
                      <a:pt x="913" y="776"/>
                      <a:pt x="913" y="776"/>
                      <a:pt x="913" y="776"/>
                    </a:cubicBezTo>
                    <a:cubicBezTo>
                      <a:pt x="923" y="775"/>
                      <a:pt x="929" y="770"/>
                      <a:pt x="934" y="764"/>
                    </a:cubicBezTo>
                    <a:cubicBezTo>
                      <a:pt x="943" y="754"/>
                      <a:pt x="947" y="742"/>
                      <a:pt x="957" y="742"/>
                    </a:cubicBezTo>
                    <a:cubicBezTo>
                      <a:pt x="957" y="742"/>
                      <a:pt x="957" y="742"/>
                      <a:pt x="957" y="742"/>
                    </a:cubicBezTo>
                    <a:cubicBezTo>
                      <a:pt x="957" y="742"/>
                      <a:pt x="957" y="742"/>
                      <a:pt x="957" y="742"/>
                    </a:cubicBezTo>
                    <a:cubicBezTo>
                      <a:pt x="957" y="742"/>
                      <a:pt x="957" y="742"/>
                      <a:pt x="957" y="742"/>
                    </a:cubicBezTo>
                    <a:cubicBezTo>
                      <a:pt x="957" y="742"/>
                      <a:pt x="957" y="742"/>
                      <a:pt x="957" y="742"/>
                    </a:cubicBezTo>
                    <a:cubicBezTo>
                      <a:pt x="957" y="742"/>
                      <a:pt x="958" y="742"/>
                      <a:pt x="958" y="742"/>
                    </a:cubicBezTo>
                    <a:cubicBezTo>
                      <a:pt x="958" y="742"/>
                      <a:pt x="958" y="742"/>
                      <a:pt x="958" y="742"/>
                    </a:cubicBezTo>
                    <a:cubicBezTo>
                      <a:pt x="958" y="742"/>
                      <a:pt x="958" y="742"/>
                      <a:pt x="958" y="742"/>
                    </a:cubicBezTo>
                    <a:cubicBezTo>
                      <a:pt x="962" y="742"/>
                      <a:pt x="965" y="743"/>
                      <a:pt x="967" y="743"/>
                    </a:cubicBezTo>
                    <a:cubicBezTo>
                      <a:pt x="967" y="743"/>
                      <a:pt x="967" y="743"/>
                      <a:pt x="967" y="743"/>
                    </a:cubicBezTo>
                    <a:cubicBezTo>
                      <a:pt x="967" y="743"/>
                      <a:pt x="967" y="743"/>
                      <a:pt x="967" y="743"/>
                    </a:cubicBezTo>
                    <a:cubicBezTo>
                      <a:pt x="998" y="743"/>
                      <a:pt x="985" y="718"/>
                      <a:pt x="992" y="711"/>
                    </a:cubicBezTo>
                    <a:cubicBezTo>
                      <a:pt x="992" y="711"/>
                      <a:pt x="992" y="711"/>
                      <a:pt x="992" y="711"/>
                    </a:cubicBezTo>
                    <a:cubicBezTo>
                      <a:pt x="992" y="711"/>
                      <a:pt x="992" y="711"/>
                      <a:pt x="992" y="710"/>
                    </a:cubicBezTo>
                    <a:cubicBezTo>
                      <a:pt x="992" y="710"/>
                      <a:pt x="992" y="710"/>
                      <a:pt x="992" y="710"/>
                    </a:cubicBezTo>
                    <a:cubicBezTo>
                      <a:pt x="992" y="710"/>
                      <a:pt x="992" y="710"/>
                      <a:pt x="993" y="710"/>
                    </a:cubicBezTo>
                    <a:cubicBezTo>
                      <a:pt x="1014" y="692"/>
                      <a:pt x="1046" y="691"/>
                      <a:pt x="1072" y="676"/>
                    </a:cubicBezTo>
                    <a:cubicBezTo>
                      <a:pt x="1075" y="674"/>
                      <a:pt x="1084" y="663"/>
                      <a:pt x="1093" y="663"/>
                    </a:cubicBezTo>
                    <a:cubicBezTo>
                      <a:pt x="1107" y="663"/>
                      <a:pt x="1129" y="679"/>
                      <a:pt x="1151" y="679"/>
                    </a:cubicBezTo>
                    <a:cubicBezTo>
                      <a:pt x="1180" y="679"/>
                      <a:pt x="1174" y="639"/>
                      <a:pt x="1191" y="639"/>
                    </a:cubicBezTo>
                    <a:cubicBezTo>
                      <a:pt x="1200" y="639"/>
                      <a:pt x="1232" y="644"/>
                      <a:pt x="1235" y="652"/>
                    </a:cubicBezTo>
                    <a:cubicBezTo>
                      <a:pt x="1235" y="652"/>
                      <a:pt x="1235" y="652"/>
                      <a:pt x="1235" y="652"/>
                    </a:cubicBezTo>
                    <a:cubicBezTo>
                      <a:pt x="1235" y="652"/>
                      <a:pt x="1235" y="652"/>
                      <a:pt x="1235" y="652"/>
                    </a:cubicBezTo>
                    <a:cubicBezTo>
                      <a:pt x="1236" y="653"/>
                      <a:pt x="1236" y="653"/>
                      <a:pt x="1236" y="653"/>
                    </a:cubicBezTo>
                    <a:cubicBezTo>
                      <a:pt x="1236" y="653"/>
                      <a:pt x="1236" y="653"/>
                      <a:pt x="1236" y="653"/>
                    </a:cubicBezTo>
                    <a:cubicBezTo>
                      <a:pt x="1236" y="653"/>
                      <a:pt x="1236" y="653"/>
                      <a:pt x="1236" y="653"/>
                    </a:cubicBezTo>
                    <a:cubicBezTo>
                      <a:pt x="1242" y="669"/>
                      <a:pt x="1250" y="673"/>
                      <a:pt x="1258" y="673"/>
                    </a:cubicBezTo>
                    <a:cubicBezTo>
                      <a:pt x="1258" y="673"/>
                      <a:pt x="1258" y="673"/>
                      <a:pt x="1258" y="673"/>
                    </a:cubicBezTo>
                    <a:cubicBezTo>
                      <a:pt x="1258" y="673"/>
                      <a:pt x="1258" y="673"/>
                      <a:pt x="1258" y="673"/>
                    </a:cubicBezTo>
                    <a:cubicBezTo>
                      <a:pt x="1263" y="673"/>
                      <a:pt x="1268" y="671"/>
                      <a:pt x="1273" y="670"/>
                    </a:cubicBezTo>
                    <a:cubicBezTo>
                      <a:pt x="1276" y="669"/>
                      <a:pt x="1280" y="668"/>
                      <a:pt x="1283" y="668"/>
                    </a:cubicBezTo>
                    <a:cubicBezTo>
                      <a:pt x="1283" y="668"/>
                      <a:pt x="1283" y="668"/>
                      <a:pt x="1283" y="668"/>
                    </a:cubicBezTo>
                    <a:cubicBezTo>
                      <a:pt x="1316" y="668"/>
                      <a:pt x="1325" y="694"/>
                      <a:pt x="1359" y="694"/>
                    </a:cubicBezTo>
                    <a:cubicBezTo>
                      <a:pt x="1359" y="694"/>
                      <a:pt x="1359" y="694"/>
                      <a:pt x="1359" y="694"/>
                    </a:cubicBezTo>
                    <a:cubicBezTo>
                      <a:pt x="1369" y="694"/>
                      <a:pt x="1380" y="691"/>
                      <a:pt x="1392" y="688"/>
                    </a:cubicBezTo>
                    <a:cubicBezTo>
                      <a:pt x="1407" y="683"/>
                      <a:pt x="1424" y="677"/>
                      <a:pt x="1441" y="677"/>
                    </a:cubicBezTo>
                    <a:cubicBezTo>
                      <a:pt x="1441" y="677"/>
                      <a:pt x="1441" y="677"/>
                      <a:pt x="1441" y="677"/>
                    </a:cubicBezTo>
                    <a:cubicBezTo>
                      <a:pt x="1441" y="677"/>
                      <a:pt x="1441" y="677"/>
                      <a:pt x="1441" y="677"/>
                    </a:cubicBezTo>
                    <a:cubicBezTo>
                      <a:pt x="1441" y="677"/>
                      <a:pt x="1441" y="677"/>
                      <a:pt x="1441" y="677"/>
                    </a:cubicBezTo>
                    <a:cubicBezTo>
                      <a:pt x="1441" y="677"/>
                      <a:pt x="1441" y="677"/>
                      <a:pt x="1441" y="677"/>
                    </a:cubicBezTo>
                    <a:cubicBezTo>
                      <a:pt x="1449" y="677"/>
                      <a:pt x="1457" y="678"/>
                      <a:pt x="1465" y="681"/>
                    </a:cubicBezTo>
                    <a:cubicBezTo>
                      <a:pt x="1465" y="681"/>
                      <a:pt x="1465" y="681"/>
                      <a:pt x="1465" y="681"/>
                    </a:cubicBezTo>
                    <a:cubicBezTo>
                      <a:pt x="1465" y="681"/>
                      <a:pt x="1465" y="681"/>
                      <a:pt x="1465" y="681"/>
                    </a:cubicBezTo>
                    <a:cubicBezTo>
                      <a:pt x="1470" y="683"/>
                      <a:pt x="1474" y="684"/>
                      <a:pt x="1478" y="684"/>
                    </a:cubicBezTo>
                    <a:cubicBezTo>
                      <a:pt x="1478" y="684"/>
                      <a:pt x="1478" y="684"/>
                      <a:pt x="1478" y="684"/>
                    </a:cubicBezTo>
                    <a:cubicBezTo>
                      <a:pt x="1478" y="684"/>
                      <a:pt x="1478" y="684"/>
                      <a:pt x="1478" y="684"/>
                    </a:cubicBezTo>
                    <a:cubicBezTo>
                      <a:pt x="1501" y="684"/>
                      <a:pt x="1502" y="651"/>
                      <a:pt x="1519" y="630"/>
                    </a:cubicBezTo>
                    <a:cubicBezTo>
                      <a:pt x="1527" y="620"/>
                      <a:pt x="1538" y="613"/>
                      <a:pt x="1557" y="613"/>
                    </a:cubicBezTo>
                    <a:cubicBezTo>
                      <a:pt x="1557" y="613"/>
                      <a:pt x="1557" y="613"/>
                      <a:pt x="1557" y="613"/>
                    </a:cubicBezTo>
                    <a:cubicBezTo>
                      <a:pt x="1604" y="613"/>
                      <a:pt x="1603" y="650"/>
                      <a:pt x="1621" y="679"/>
                    </a:cubicBezTo>
                    <a:cubicBezTo>
                      <a:pt x="1628" y="690"/>
                      <a:pt x="1651" y="691"/>
                      <a:pt x="1660" y="700"/>
                    </a:cubicBezTo>
                    <a:cubicBezTo>
                      <a:pt x="1667" y="707"/>
                      <a:pt x="1674" y="726"/>
                      <a:pt x="1689" y="726"/>
                    </a:cubicBezTo>
                    <a:cubicBezTo>
                      <a:pt x="1707" y="726"/>
                      <a:pt x="1710" y="710"/>
                      <a:pt x="1732" y="710"/>
                    </a:cubicBezTo>
                    <a:cubicBezTo>
                      <a:pt x="1732" y="724"/>
                      <a:pt x="1732" y="724"/>
                      <a:pt x="1732" y="724"/>
                    </a:cubicBezTo>
                    <a:cubicBezTo>
                      <a:pt x="1732" y="724"/>
                      <a:pt x="1732" y="724"/>
                      <a:pt x="1732" y="724"/>
                    </a:cubicBezTo>
                    <a:cubicBezTo>
                      <a:pt x="1720" y="735"/>
                      <a:pt x="1716" y="763"/>
                      <a:pt x="1703" y="771"/>
                    </a:cubicBezTo>
                    <a:cubicBezTo>
                      <a:pt x="1692" y="777"/>
                      <a:pt x="1675" y="779"/>
                      <a:pt x="1675" y="782"/>
                    </a:cubicBezTo>
                    <a:cubicBezTo>
                      <a:pt x="1675" y="783"/>
                      <a:pt x="1675" y="784"/>
                      <a:pt x="1676" y="784"/>
                    </a:cubicBezTo>
                    <a:cubicBezTo>
                      <a:pt x="1682" y="788"/>
                      <a:pt x="1683" y="792"/>
                      <a:pt x="1683" y="797"/>
                    </a:cubicBezTo>
                    <a:cubicBezTo>
                      <a:pt x="1683" y="808"/>
                      <a:pt x="1674" y="819"/>
                      <a:pt x="1674" y="819"/>
                    </a:cubicBezTo>
                    <a:cubicBezTo>
                      <a:pt x="1674" y="819"/>
                      <a:pt x="1694" y="824"/>
                      <a:pt x="1711" y="824"/>
                    </a:cubicBezTo>
                    <a:cubicBezTo>
                      <a:pt x="1741" y="824"/>
                      <a:pt x="1769" y="760"/>
                      <a:pt x="1790" y="739"/>
                    </a:cubicBezTo>
                    <a:cubicBezTo>
                      <a:pt x="1799" y="731"/>
                      <a:pt x="1810" y="714"/>
                      <a:pt x="1813" y="700"/>
                    </a:cubicBezTo>
                    <a:cubicBezTo>
                      <a:pt x="1817" y="684"/>
                      <a:pt x="1811" y="675"/>
                      <a:pt x="1819" y="660"/>
                    </a:cubicBezTo>
                    <a:cubicBezTo>
                      <a:pt x="1822" y="655"/>
                      <a:pt x="1828" y="643"/>
                      <a:pt x="1828" y="631"/>
                    </a:cubicBezTo>
                    <a:cubicBezTo>
                      <a:pt x="1828" y="618"/>
                      <a:pt x="1811" y="595"/>
                      <a:pt x="1799" y="595"/>
                    </a:cubicBezTo>
                    <a:cubicBezTo>
                      <a:pt x="1798" y="595"/>
                      <a:pt x="1796" y="596"/>
                      <a:pt x="1795" y="597"/>
                    </a:cubicBezTo>
                    <a:cubicBezTo>
                      <a:pt x="1787" y="603"/>
                      <a:pt x="1781" y="605"/>
                      <a:pt x="1775" y="605"/>
                    </a:cubicBezTo>
                    <a:cubicBezTo>
                      <a:pt x="1757" y="605"/>
                      <a:pt x="1748" y="583"/>
                      <a:pt x="1748" y="581"/>
                    </a:cubicBezTo>
                    <a:cubicBezTo>
                      <a:pt x="1748" y="566"/>
                      <a:pt x="1776" y="550"/>
                      <a:pt x="1787" y="539"/>
                    </a:cubicBezTo>
                    <a:cubicBezTo>
                      <a:pt x="1803" y="522"/>
                      <a:pt x="1825" y="495"/>
                      <a:pt x="1848" y="489"/>
                    </a:cubicBezTo>
                    <a:cubicBezTo>
                      <a:pt x="1868" y="483"/>
                      <a:pt x="1931" y="478"/>
                      <a:pt x="1948" y="478"/>
                    </a:cubicBezTo>
                    <a:cubicBezTo>
                      <a:pt x="1970" y="478"/>
                      <a:pt x="1980" y="489"/>
                      <a:pt x="1993" y="489"/>
                    </a:cubicBezTo>
                    <a:cubicBezTo>
                      <a:pt x="2000" y="489"/>
                      <a:pt x="2005" y="489"/>
                      <a:pt x="2022" y="489"/>
                    </a:cubicBezTo>
                    <a:cubicBezTo>
                      <a:pt x="2031" y="454"/>
                      <a:pt x="2046" y="433"/>
                      <a:pt x="2083" y="433"/>
                    </a:cubicBezTo>
                    <a:cubicBezTo>
                      <a:pt x="2089" y="433"/>
                      <a:pt x="2093" y="432"/>
                      <a:pt x="2100" y="432"/>
                    </a:cubicBezTo>
                    <a:cubicBezTo>
                      <a:pt x="2104" y="432"/>
                      <a:pt x="2108" y="432"/>
                      <a:pt x="2114" y="433"/>
                    </a:cubicBezTo>
                    <a:cubicBezTo>
                      <a:pt x="2109" y="437"/>
                      <a:pt x="2106" y="454"/>
                      <a:pt x="2115" y="454"/>
                    </a:cubicBezTo>
                    <a:cubicBezTo>
                      <a:pt x="2121" y="454"/>
                      <a:pt x="2135" y="445"/>
                      <a:pt x="2159" y="415"/>
                    </a:cubicBezTo>
                    <a:cubicBezTo>
                      <a:pt x="2160" y="415"/>
                      <a:pt x="2160" y="415"/>
                      <a:pt x="2160" y="415"/>
                    </a:cubicBezTo>
                    <a:cubicBezTo>
                      <a:pt x="2167" y="415"/>
                      <a:pt x="2191" y="426"/>
                      <a:pt x="2151" y="452"/>
                    </a:cubicBezTo>
                    <a:cubicBezTo>
                      <a:pt x="2137" y="461"/>
                      <a:pt x="2124" y="456"/>
                      <a:pt x="2114" y="470"/>
                    </a:cubicBezTo>
                    <a:cubicBezTo>
                      <a:pt x="2103" y="486"/>
                      <a:pt x="2093" y="506"/>
                      <a:pt x="2078" y="515"/>
                    </a:cubicBezTo>
                    <a:cubicBezTo>
                      <a:pt x="2064" y="522"/>
                      <a:pt x="2046" y="534"/>
                      <a:pt x="2046" y="557"/>
                    </a:cubicBezTo>
                    <a:cubicBezTo>
                      <a:pt x="2046" y="577"/>
                      <a:pt x="2052" y="641"/>
                      <a:pt x="2067" y="652"/>
                    </a:cubicBezTo>
                    <a:cubicBezTo>
                      <a:pt x="2078" y="636"/>
                      <a:pt x="2085" y="607"/>
                      <a:pt x="2107" y="602"/>
                    </a:cubicBezTo>
                    <a:cubicBezTo>
                      <a:pt x="2104" y="587"/>
                      <a:pt x="2128" y="584"/>
                      <a:pt x="2128" y="573"/>
                    </a:cubicBezTo>
                    <a:cubicBezTo>
                      <a:pt x="2128" y="556"/>
                      <a:pt x="2146" y="551"/>
                      <a:pt x="2146" y="541"/>
                    </a:cubicBezTo>
                    <a:cubicBezTo>
                      <a:pt x="2146" y="535"/>
                      <a:pt x="2141" y="529"/>
                      <a:pt x="2146" y="518"/>
                    </a:cubicBezTo>
                    <a:cubicBezTo>
                      <a:pt x="2167" y="474"/>
                      <a:pt x="2186" y="462"/>
                      <a:pt x="2203" y="462"/>
                    </a:cubicBezTo>
                    <a:cubicBezTo>
                      <a:pt x="2221" y="462"/>
                      <a:pt x="2236" y="475"/>
                      <a:pt x="2244" y="475"/>
                    </a:cubicBezTo>
                    <a:cubicBezTo>
                      <a:pt x="2291" y="475"/>
                      <a:pt x="2324" y="415"/>
                      <a:pt x="2365" y="415"/>
                    </a:cubicBezTo>
                    <a:cubicBezTo>
                      <a:pt x="2444" y="413"/>
                      <a:pt x="2381" y="384"/>
                      <a:pt x="2381" y="375"/>
                    </a:cubicBezTo>
                    <a:cubicBezTo>
                      <a:pt x="2381" y="352"/>
                      <a:pt x="2412" y="356"/>
                      <a:pt x="2418" y="343"/>
                    </a:cubicBezTo>
                    <a:cubicBezTo>
                      <a:pt x="2421" y="338"/>
                      <a:pt x="2415" y="325"/>
                      <a:pt x="2426" y="325"/>
                    </a:cubicBezTo>
                    <a:cubicBezTo>
                      <a:pt x="2459" y="325"/>
                      <a:pt x="2487" y="370"/>
                      <a:pt x="2510" y="370"/>
                    </a:cubicBezTo>
                    <a:cubicBezTo>
                      <a:pt x="2521" y="370"/>
                      <a:pt x="2523" y="350"/>
                      <a:pt x="2529" y="343"/>
                    </a:cubicBezTo>
                    <a:cubicBezTo>
                      <a:pt x="2538" y="333"/>
                      <a:pt x="2546" y="334"/>
                      <a:pt x="2561" y="329"/>
                    </a:cubicBezTo>
                    <a:cubicBezTo>
                      <a:pt x="2542" y="304"/>
                      <a:pt x="2480" y="290"/>
                      <a:pt x="2450" y="272"/>
                    </a:cubicBezTo>
                    <a:cubicBezTo>
                      <a:pt x="2408" y="248"/>
                      <a:pt x="2353" y="222"/>
                      <a:pt x="2291" y="222"/>
                    </a:cubicBezTo>
                    <a:cubicBezTo>
                      <a:pt x="2274" y="222"/>
                      <a:pt x="2263" y="225"/>
                      <a:pt x="2265" y="233"/>
                    </a:cubicBezTo>
                    <a:cubicBezTo>
                      <a:pt x="2270" y="250"/>
                      <a:pt x="2269" y="255"/>
                      <a:pt x="2266" y="255"/>
                    </a:cubicBezTo>
                    <a:cubicBezTo>
                      <a:pt x="2262" y="255"/>
                      <a:pt x="2255" y="250"/>
                      <a:pt x="2248" y="244"/>
                    </a:cubicBezTo>
                    <a:cubicBezTo>
                      <a:pt x="2241" y="238"/>
                      <a:pt x="2234" y="233"/>
                      <a:pt x="2231" y="233"/>
                    </a:cubicBezTo>
                    <a:cubicBezTo>
                      <a:pt x="2231" y="233"/>
                      <a:pt x="2231" y="233"/>
                      <a:pt x="2231" y="233"/>
                    </a:cubicBezTo>
                    <a:cubicBezTo>
                      <a:pt x="2109" y="230"/>
                      <a:pt x="2109" y="230"/>
                      <a:pt x="2109" y="230"/>
                    </a:cubicBezTo>
                    <a:cubicBezTo>
                      <a:pt x="2102" y="202"/>
                      <a:pt x="2084" y="193"/>
                      <a:pt x="2048" y="193"/>
                    </a:cubicBezTo>
                    <a:cubicBezTo>
                      <a:pt x="2037" y="193"/>
                      <a:pt x="2022" y="196"/>
                      <a:pt x="2009" y="196"/>
                    </a:cubicBezTo>
                    <a:cubicBezTo>
                      <a:pt x="2000" y="196"/>
                      <a:pt x="1992" y="194"/>
                      <a:pt x="1988" y="190"/>
                    </a:cubicBezTo>
                    <a:cubicBezTo>
                      <a:pt x="1977" y="181"/>
                      <a:pt x="1977" y="169"/>
                      <a:pt x="1961" y="164"/>
                    </a:cubicBezTo>
                    <a:cubicBezTo>
                      <a:pt x="1929" y="153"/>
                      <a:pt x="1894" y="145"/>
                      <a:pt x="1853" y="145"/>
                    </a:cubicBezTo>
                    <a:cubicBezTo>
                      <a:pt x="1812" y="145"/>
                      <a:pt x="1806" y="167"/>
                      <a:pt x="1803" y="188"/>
                    </a:cubicBezTo>
                    <a:cubicBezTo>
                      <a:pt x="1764" y="188"/>
                      <a:pt x="1745" y="188"/>
                      <a:pt x="1718" y="188"/>
                    </a:cubicBezTo>
                    <a:cubicBezTo>
                      <a:pt x="1704" y="188"/>
                      <a:pt x="1702" y="176"/>
                      <a:pt x="1684" y="174"/>
                    </a:cubicBezTo>
                    <a:cubicBezTo>
                      <a:pt x="1683" y="182"/>
                      <a:pt x="1679" y="198"/>
                      <a:pt x="1671" y="198"/>
                    </a:cubicBezTo>
                    <a:cubicBezTo>
                      <a:pt x="1649" y="198"/>
                      <a:pt x="1639" y="171"/>
                      <a:pt x="1639" y="156"/>
                    </a:cubicBezTo>
                    <a:cubicBezTo>
                      <a:pt x="1639" y="152"/>
                      <a:pt x="1682" y="125"/>
                      <a:pt x="1573" y="116"/>
                    </a:cubicBezTo>
                    <a:cubicBezTo>
                      <a:pt x="1572" y="116"/>
                      <a:pt x="1571" y="116"/>
                      <a:pt x="1570" y="116"/>
                    </a:cubicBezTo>
                    <a:cubicBezTo>
                      <a:pt x="1558" y="116"/>
                      <a:pt x="1552" y="122"/>
                      <a:pt x="1552" y="137"/>
                    </a:cubicBezTo>
                    <a:cubicBezTo>
                      <a:pt x="1494" y="137"/>
                      <a:pt x="1494" y="137"/>
                      <a:pt x="1494" y="137"/>
                    </a:cubicBezTo>
                    <a:cubicBezTo>
                      <a:pt x="1477" y="133"/>
                      <a:pt x="1385" y="122"/>
                      <a:pt x="1374" y="103"/>
                    </a:cubicBezTo>
                    <a:cubicBezTo>
                      <a:pt x="1343" y="128"/>
                      <a:pt x="1329" y="135"/>
                      <a:pt x="1323" y="135"/>
                    </a:cubicBezTo>
                    <a:cubicBezTo>
                      <a:pt x="1315" y="135"/>
                      <a:pt x="1320" y="124"/>
                      <a:pt x="1320" y="124"/>
                    </a:cubicBezTo>
                    <a:cubicBezTo>
                      <a:pt x="1336" y="104"/>
                      <a:pt x="1496" y="61"/>
                      <a:pt x="1365" y="29"/>
                    </a:cubicBezTo>
                    <a:cubicBezTo>
                      <a:pt x="1309" y="29"/>
                      <a:pt x="1309" y="29"/>
                      <a:pt x="1309" y="29"/>
                    </a:cubicBezTo>
                    <a:cubicBezTo>
                      <a:pt x="1304" y="14"/>
                      <a:pt x="1292" y="0"/>
                      <a:pt x="127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351" name="Freeform 95"/>
              <p:cNvSpPr>
                <a:spLocks/>
              </p:cNvSpPr>
              <p:nvPr/>
            </p:nvSpPr>
            <p:spPr bwMode="auto">
              <a:xfrm>
                <a:off x="6051" y="953"/>
                <a:ext cx="2179" cy="1374"/>
              </a:xfrm>
              <a:custGeom>
                <a:avLst/>
                <a:gdLst>
                  <a:gd name="T0" fmla="*/ 668 w 922"/>
                  <a:gd name="T1" fmla="*/ 71 h 581"/>
                  <a:gd name="T2" fmla="*/ 655 w 922"/>
                  <a:gd name="T3" fmla="*/ 68 h 581"/>
                  <a:gd name="T4" fmla="*/ 631 w 922"/>
                  <a:gd name="T5" fmla="*/ 64 h 581"/>
                  <a:gd name="T6" fmla="*/ 549 w 922"/>
                  <a:gd name="T7" fmla="*/ 81 h 581"/>
                  <a:gd name="T8" fmla="*/ 463 w 922"/>
                  <a:gd name="T9" fmla="*/ 57 h 581"/>
                  <a:gd name="T10" fmla="*/ 448 w 922"/>
                  <a:gd name="T11" fmla="*/ 60 h 581"/>
                  <a:gd name="T12" fmla="*/ 425 w 922"/>
                  <a:gd name="T13" fmla="*/ 39 h 581"/>
                  <a:gd name="T14" fmla="*/ 341 w 922"/>
                  <a:gd name="T15" fmla="*/ 66 h 581"/>
                  <a:gd name="T16" fmla="*/ 182 w 922"/>
                  <a:gd name="T17" fmla="*/ 97 h 581"/>
                  <a:gd name="T18" fmla="*/ 157 w 922"/>
                  <a:gd name="T19" fmla="*/ 130 h 581"/>
                  <a:gd name="T20" fmla="*/ 148 w 922"/>
                  <a:gd name="T21" fmla="*/ 129 h 581"/>
                  <a:gd name="T22" fmla="*/ 147 w 922"/>
                  <a:gd name="T23" fmla="*/ 129 h 581"/>
                  <a:gd name="T24" fmla="*/ 103 w 922"/>
                  <a:gd name="T25" fmla="*/ 163 h 581"/>
                  <a:gd name="T26" fmla="*/ 0 w 922"/>
                  <a:gd name="T27" fmla="*/ 282 h 581"/>
                  <a:gd name="T28" fmla="*/ 18 w 922"/>
                  <a:gd name="T29" fmla="*/ 303 h 581"/>
                  <a:gd name="T30" fmla="*/ 83 w 922"/>
                  <a:gd name="T31" fmla="*/ 325 h 581"/>
                  <a:gd name="T32" fmla="*/ 80 w 922"/>
                  <a:gd name="T33" fmla="*/ 366 h 581"/>
                  <a:gd name="T34" fmla="*/ 80 w 922"/>
                  <a:gd name="T35" fmla="*/ 385 h 581"/>
                  <a:gd name="T36" fmla="*/ 76 w 922"/>
                  <a:gd name="T37" fmla="*/ 385 h 581"/>
                  <a:gd name="T38" fmla="*/ 88 w 922"/>
                  <a:gd name="T39" fmla="*/ 410 h 581"/>
                  <a:gd name="T40" fmla="*/ 159 w 922"/>
                  <a:gd name="T41" fmla="*/ 446 h 581"/>
                  <a:gd name="T42" fmla="*/ 159 w 922"/>
                  <a:gd name="T43" fmla="*/ 446 h 581"/>
                  <a:gd name="T44" fmla="*/ 161 w 922"/>
                  <a:gd name="T45" fmla="*/ 447 h 581"/>
                  <a:gd name="T46" fmla="*/ 164 w 922"/>
                  <a:gd name="T47" fmla="*/ 447 h 581"/>
                  <a:gd name="T48" fmla="*/ 166 w 922"/>
                  <a:gd name="T49" fmla="*/ 446 h 581"/>
                  <a:gd name="T50" fmla="*/ 167 w 922"/>
                  <a:gd name="T51" fmla="*/ 447 h 581"/>
                  <a:gd name="T52" fmla="*/ 167 w 922"/>
                  <a:gd name="T53" fmla="*/ 447 h 581"/>
                  <a:gd name="T54" fmla="*/ 229 w 922"/>
                  <a:gd name="T55" fmla="*/ 469 h 581"/>
                  <a:gd name="T56" fmla="*/ 312 w 922"/>
                  <a:gd name="T57" fmla="*/ 439 h 581"/>
                  <a:gd name="T58" fmla="*/ 315 w 922"/>
                  <a:gd name="T59" fmla="*/ 438 h 581"/>
                  <a:gd name="T60" fmla="*/ 315 w 922"/>
                  <a:gd name="T61" fmla="*/ 438 h 581"/>
                  <a:gd name="T62" fmla="*/ 327 w 922"/>
                  <a:gd name="T63" fmla="*/ 439 h 581"/>
                  <a:gd name="T64" fmla="*/ 330 w 922"/>
                  <a:gd name="T65" fmla="*/ 438 h 581"/>
                  <a:gd name="T66" fmla="*/ 338 w 922"/>
                  <a:gd name="T67" fmla="*/ 434 h 581"/>
                  <a:gd name="T68" fmla="*/ 365 w 922"/>
                  <a:gd name="T69" fmla="*/ 520 h 581"/>
                  <a:gd name="T70" fmla="*/ 389 w 922"/>
                  <a:gd name="T71" fmla="*/ 538 h 581"/>
                  <a:gd name="T72" fmla="*/ 421 w 922"/>
                  <a:gd name="T73" fmla="*/ 565 h 581"/>
                  <a:gd name="T74" fmla="*/ 423 w 922"/>
                  <a:gd name="T75" fmla="*/ 547 h 581"/>
                  <a:gd name="T76" fmla="*/ 457 w 922"/>
                  <a:gd name="T77" fmla="*/ 544 h 581"/>
                  <a:gd name="T78" fmla="*/ 542 w 922"/>
                  <a:gd name="T79" fmla="*/ 568 h 581"/>
                  <a:gd name="T80" fmla="*/ 596 w 922"/>
                  <a:gd name="T81" fmla="*/ 554 h 581"/>
                  <a:gd name="T82" fmla="*/ 669 w 922"/>
                  <a:gd name="T83" fmla="*/ 515 h 581"/>
                  <a:gd name="T84" fmla="*/ 708 w 922"/>
                  <a:gd name="T85" fmla="*/ 379 h 581"/>
                  <a:gd name="T86" fmla="*/ 701 w 922"/>
                  <a:gd name="T87" fmla="*/ 357 h 581"/>
                  <a:gd name="T88" fmla="*/ 729 w 922"/>
                  <a:gd name="T89" fmla="*/ 303 h 581"/>
                  <a:gd name="T90" fmla="*/ 705 w 922"/>
                  <a:gd name="T91" fmla="*/ 295 h 581"/>
                  <a:gd name="T92" fmla="*/ 673 w 922"/>
                  <a:gd name="T93" fmla="*/ 291 h 581"/>
                  <a:gd name="T94" fmla="*/ 716 w 922"/>
                  <a:gd name="T95" fmla="*/ 243 h 581"/>
                  <a:gd name="T96" fmla="*/ 776 w 922"/>
                  <a:gd name="T97" fmla="*/ 265 h 581"/>
                  <a:gd name="T98" fmla="*/ 783 w 922"/>
                  <a:gd name="T99" fmla="*/ 294 h 581"/>
                  <a:gd name="T100" fmla="*/ 794 w 922"/>
                  <a:gd name="T101" fmla="*/ 320 h 581"/>
                  <a:gd name="T102" fmla="*/ 792 w 922"/>
                  <a:gd name="T103" fmla="*/ 353 h 581"/>
                  <a:gd name="T104" fmla="*/ 837 w 922"/>
                  <a:gd name="T105" fmla="*/ 322 h 581"/>
                  <a:gd name="T106" fmla="*/ 840 w 922"/>
                  <a:gd name="T107" fmla="*/ 238 h 581"/>
                  <a:gd name="T108" fmla="*/ 865 w 922"/>
                  <a:gd name="T109" fmla="*/ 169 h 581"/>
                  <a:gd name="T110" fmla="*/ 922 w 922"/>
                  <a:gd name="T111" fmla="*/ 97 h 581"/>
                  <a:gd name="T112" fmla="*/ 747 w 922"/>
                  <a:gd name="T113" fmla="*/ 0 h 5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922" h="581">
                    <a:moveTo>
                      <a:pt x="747" y="0"/>
                    </a:moveTo>
                    <a:cubicBezTo>
                      <a:pt x="747" y="0"/>
                      <a:pt x="747" y="0"/>
                      <a:pt x="747" y="0"/>
                    </a:cubicBezTo>
                    <a:cubicBezTo>
                      <a:pt x="728" y="0"/>
                      <a:pt x="717" y="7"/>
                      <a:pt x="709" y="17"/>
                    </a:cubicBezTo>
                    <a:cubicBezTo>
                      <a:pt x="692" y="38"/>
                      <a:pt x="691" y="71"/>
                      <a:pt x="668" y="71"/>
                    </a:cubicBezTo>
                    <a:cubicBezTo>
                      <a:pt x="668" y="71"/>
                      <a:pt x="668" y="71"/>
                      <a:pt x="668" y="71"/>
                    </a:cubicBezTo>
                    <a:cubicBezTo>
                      <a:pt x="668" y="71"/>
                      <a:pt x="668" y="71"/>
                      <a:pt x="668" y="71"/>
                    </a:cubicBezTo>
                    <a:cubicBezTo>
                      <a:pt x="668" y="71"/>
                      <a:pt x="668" y="71"/>
                      <a:pt x="668" y="71"/>
                    </a:cubicBezTo>
                    <a:cubicBezTo>
                      <a:pt x="664" y="71"/>
                      <a:pt x="660" y="70"/>
                      <a:pt x="655" y="68"/>
                    </a:cubicBezTo>
                    <a:cubicBezTo>
                      <a:pt x="655" y="68"/>
                      <a:pt x="655" y="68"/>
                      <a:pt x="655" y="68"/>
                    </a:cubicBezTo>
                    <a:cubicBezTo>
                      <a:pt x="655" y="68"/>
                      <a:pt x="655" y="68"/>
                      <a:pt x="655" y="68"/>
                    </a:cubicBezTo>
                    <a:cubicBezTo>
                      <a:pt x="647" y="65"/>
                      <a:pt x="639" y="64"/>
                      <a:pt x="631" y="64"/>
                    </a:cubicBezTo>
                    <a:cubicBezTo>
                      <a:pt x="631" y="64"/>
                      <a:pt x="631" y="64"/>
                      <a:pt x="631" y="64"/>
                    </a:cubicBezTo>
                    <a:cubicBezTo>
                      <a:pt x="631" y="64"/>
                      <a:pt x="631" y="64"/>
                      <a:pt x="631" y="64"/>
                    </a:cubicBezTo>
                    <a:cubicBezTo>
                      <a:pt x="631" y="64"/>
                      <a:pt x="631" y="64"/>
                      <a:pt x="631" y="64"/>
                    </a:cubicBezTo>
                    <a:cubicBezTo>
                      <a:pt x="614" y="64"/>
                      <a:pt x="597" y="70"/>
                      <a:pt x="582" y="75"/>
                    </a:cubicBezTo>
                    <a:cubicBezTo>
                      <a:pt x="570" y="78"/>
                      <a:pt x="559" y="81"/>
                      <a:pt x="549" y="81"/>
                    </a:cubicBezTo>
                    <a:cubicBezTo>
                      <a:pt x="549" y="81"/>
                      <a:pt x="549" y="81"/>
                      <a:pt x="549" y="81"/>
                    </a:cubicBezTo>
                    <a:cubicBezTo>
                      <a:pt x="515" y="81"/>
                      <a:pt x="506" y="55"/>
                      <a:pt x="473" y="55"/>
                    </a:cubicBezTo>
                    <a:cubicBezTo>
                      <a:pt x="473" y="55"/>
                      <a:pt x="473" y="55"/>
                      <a:pt x="473" y="55"/>
                    </a:cubicBezTo>
                    <a:cubicBezTo>
                      <a:pt x="470" y="55"/>
                      <a:pt x="466" y="56"/>
                      <a:pt x="463" y="57"/>
                    </a:cubicBezTo>
                    <a:cubicBezTo>
                      <a:pt x="458" y="58"/>
                      <a:pt x="453" y="60"/>
                      <a:pt x="448" y="60"/>
                    </a:cubicBezTo>
                    <a:cubicBezTo>
                      <a:pt x="448" y="60"/>
                      <a:pt x="448" y="60"/>
                      <a:pt x="448" y="60"/>
                    </a:cubicBezTo>
                    <a:cubicBezTo>
                      <a:pt x="448" y="60"/>
                      <a:pt x="448" y="60"/>
                      <a:pt x="448" y="60"/>
                    </a:cubicBezTo>
                    <a:cubicBezTo>
                      <a:pt x="448" y="60"/>
                      <a:pt x="448" y="60"/>
                      <a:pt x="448" y="60"/>
                    </a:cubicBezTo>
                    <a:cubicBezTo>
                      <a:pt x="440" y="60"/>
                      <a:pt x="432" y="56"/>
                      <a:pt x="426" y="40"/>
                    </a:cubicBezTo>
                    <a:cubicBezTo>
                      <a:pt x="426" y="40"/>
                      <a:pt x="426" y="40"/>
                      <a:pt x="426" y="40"/>
                    </a:cubicBezTo>
                    <a:cubicBezTo>
                      <a:pt x="426" y="40"/>
                      <a:pt x="426" y="40"/>
                      <a:pt x="426" y="40"/>
                    </a:cubicBezTo>
                    <a:cubicBezTo>
                      <a:pt x="426" y="40"/>
                      <a:pt x="426" y="40"/>
                      <a:pt x="425" y="39"/>
                    </a:cubicBezTo>
                    <a:cubicBezTo>
                      <a:pt x="425" y="39"/>
                      <a:pt x="425" y="39"/>
                      <a:pt x="425" y="39"/>
                    </a:cubicBezTo>
                    <a:cubicBezTo>
                      <a:pt x="425" y="39"/>
                      <a:pt x="425" y="39"/>
                      <a:pt x="425" y="39"/>
                    </a:cubicBezTo>
                    <a:cubicBezTo>
                      <a:pt x="422" y="31"/>
                      <a:pt x="390" y="26"/>
                      <a:pt x="381" y="26"/>
                    </a:cubicBezTo>
                    <a:cubicBezTo>
                      <a:pt x="364" y="26"/>
                      <a:pt x="370" y="66"/>
                      <a:pt x="341" y="66"/>
                    </a:cubicBezTo>
                    <a:cubicBezTo>
                      <a:pt x="319" y="66"/>
                      <a:pt x="297" y="50"/>
                      <a:pt x="283" y="50"/>
                    </a:cubicBezTo>
                    <a:cubicBezTo>
                      <a:pt x="274" y="50"/>
                      <a:pt x="265" y="61"/>
                      <a:pt x="262" y="63"/>
                    </a:cubicBezTo>
                    <a:cubicBezTo>
                      <a:pt x="236" y="78"/>
                      <a:pt x="204" y="79"/>
                      <a:pt x="183" y="97"/>
                    </a:cubicBezTo>
                    <a:cubicBezTo>
                      <a:pt x="182" y="97"/>
                      <a:pt x="182" y="97"/>
                      <a:pt x="182" y="97"/>
                    </a:cubicBezTo>
                    <a:cubicBezTo>
                      <a:pt x="182" y="97"/>
                      <a:pt x="182" y="97"/>
                      <a:pt x="182" y="97"/>
                    </a:cubicBezTo>
                    <a:cubicBezTo>
                      <a:pt x="182" y="98"/>
                      <a:pt x="182" y="98"/>
                      <a:pt x="182" y="98"/>
                    </a:cubicBezTo>
                    <a:cubicBezTo>
                      <a:pt x="182" y="98"/>
                      <a:pt x="182" y="98"/>
                      <a:pt x="182" y="98"/>
                    </a:cubicBezTo>
                    <a:cubicBezTo>
                      <a:pt x="175" y="105"/>
                      <a:pt x="188" y="130"/>
                      <a:pt x="157" y="130"/>
                    </a:cubicBezTo>
                    <a:cubicBezTo>
                      <a:pt x="157" y="130"/>
                      <a:pt x="157" y="130"/>
                      <a:pt x="157" y="130"/>
                    </a:cubicBezTo>
                    <a:cubicBezTo>
                      <a:pt x="157" y="130"/>
                      <a:pt x="157" y="130"/>
                      <a:pt x="157" y="130"/>
                    </a:cubicBezTo>
                    <a:cubicBezTo>
                      <a:pt x="157" y="130"/>
                      <a:pt x="157" y="130"/>
                      <a:pt x="157" y="130"/>
                    </a:cubicBezTo>
                    <a:cubicBezTo>
                      <a:pt x="155" y="130"/>
                      <a:pt x="152" y="129"/>
                      <a:pt x="148" y="129"/>
                    </a:cubicBezTo>
                    <a:cubicBezTo>
                      <a:pt x="148" y="129"/>
                      <a:pt x="148" y="129"/>
                      <a:pt x="148" y="129"/>
                    </a:cubicBezTo>
                    <a:cubicBezTo>
                      <a:pt x="148" y="129"/>
                      <a:pt x="148" y="129"/>
                      <a:pt x="148" y="129"/>
                    </a:cubicBezTo>
                    <a:cubicBezTo>
                      <a:pt x="148" y="129"/>
                      <a:pt x="147" y="129"/>
                      <a:pt x="147" y="129"/>
                    </a:cubicBezTo>
                    <a:cubicBezTo>
                      <a:pt x="147" y="129"/>
                      <a:pt x="147" y="129"/>
                      <a:pt x="147" y="129"/>
                    </a:cubicBezTo>
                    <a:cubicBezTo>
                      <a:pt x="147" y="129"/>
                      <a:pt x="147" y="129"/>
                      <a:pt x="147" y="129"/>
                    </a:cubicBezTo>
                    <a:cubicBezTo>
                      <a:pt x="147" y="129"/>
                      <a:pt x="147" y="129"/>
                      <a:pt x="147" y="129"/>
                    </a:cubicBezTo>
                    <a:cubicBezTo>
                      <a:pt x="137" y="129"/>
                      <a:pt x="133" y="141"/>
                      <a:pt x="124" y="151"/>
                    </a:cubicBezTo>
                    <a:cubicBezTo>
                      <a:pt x="119" y="157"/>
                      <a:pt x="113" y="162"/>
                      <a:pt x="103" y="163"/>
                    </a:cubicBezTo>
                    <a:cubicBezTo>
                      <a:pt x="103" y="163"/>
                      <a:pt x="103" y="163"/>
                      <a:pt x="103" y="163"/>
                    </a:cubicBezTo>
                    <a:cubicBezTo>
                      <a:pt x="103" y="222"/>
                      <a:pt x="70" y="248"/>
                      <a:pt x="21" y="248"/>
                    </a:cubicBezTo>
                    <a:cubicBezTo>
                      <a:pt x="13" y="248"/>
                      <a:pt x="2" y="272"/>
                      <a:pt x="0" y="282"/>
                    </a:cubicBezTo>
                    <a:cubicBezTo>
                      <a:pt x="0" y="282"/>
                      <a:pt x="0" y="282"/>
                      <a:pt x="0" y="282"/>
                    </a:cubicBezTo>
                    <a:cubicBezTo>
                      <a:pt x="14" y="285"/>
                      <a:pt x="17" y="288"/>
                      <a:pt x="19" y="301"/>
                    </a:cubicBezTo>
                    <a:cubicBezTo>
                      <a:pt x="19" y="301"/>
                      <a:pt x="19" y="301"/>
                      <a:pt x="19" y="301"/>
                    </a:cubicBezTo>
                    <a:cubicBezTo>
                      <a:pt x="18" y="303"/>
                      <a:pt x="18" y="303"/>
                      <a:pt x="18" y="303"/>
                    </a:cubicBezTo>
                    <a:cubicBezTo>
                      <a:pt x="18" y="303"/>
                      <a:pt x="18" y="303"/>
                      <a:pt x="18" y="303"/>
                    </a:cubicBezTo>
                    <a:cubicBezTo>
                      <a:pt x="18" y="312"/>
                      <a:pt x="23" y="310"/>
                      <a:pt x="31" y="312"/>
                    </a:cubicBezTo>
                    <a:cubicBezTo>
                      <a:pt x="37" y="314"/>
                      <a:pt x="34" y="321"/>
                      <a:pt x="37" y="324"/>
                    </a:cubicBezTo>
                    <a:cubicBezTo>
                      <a:pt x="45" y="332"/>
                      <a:pt x="51" y="332"/>
                      <a:pt x="61" y="335"/>
                    </a:cubicBezTo>
                    <a:cubicBezTo>
                      <a:pt x="70" y="333"/>
                      <a:pt x="74" y="325"/>
                      <a:pt x="83" y="325"/>
                    </a:cubicBezTo>
                    <a:cubicBezTo>
                      <a:pt x="88" y="325"/>
                      <a:pt x="100" y="335"/>
                      <a:pt x="100" y="340"/>
                    </a:cubicBezTo>
                    <a:cubicBezTo>
                      <a:pt x="100" y="340"/>
                      <a:pt x="100" y="340"/>
                      <a:pt x="100" y="340"/>
                    </a:cubicBezTo>
                    <a:cubicBezTo>
                      <a:pt x="100" y="354"/>
                      <a:pt x="80" y="352"/>
                      <a:pt x="80" y="366"/>
                    </a:cubicBezTo>
                    <a:cubicBezTo>
                      <a:pt x="80" y="366"/>
                      <a:pt x="80" y="366"/>
                      <a:pt x="80" y="366"/>
                    </a:cubicBezTo>
                    <a:cubicBezTo>
                      <a:pt x="80" y="372"/>
                      <a:pt x="88" y="373"/>
                      <a:pt x="88" y="379"/>
                    </a:cubicBezTo>
                    <a:cubicBezTo>
                      <a:pt x="88" y="379"/>
                      <a:pt x="88" y="379"/>
                      <a:pt x="88" y="379"/>
                    </a:cubicBezTo>
                    <a:cubicBezTo>
                      <a:pt x="88" y="384"/>
                      <a:pt x="84" y="385"/>
                      <a:pt x="80" y="385"/>
                    </a:cubicBezTo>
                    <a:cubicBezTo>
                      <a:pt x="80" y="385"/>
                      <a:pt x="80" y="385"/>
                      <a:pt x="80" y="385"/>
                    </a:cubicBezTo>
                    <a:cubicBezTo>
                      <a:pt x="80" y="385"/>
                      <a:pt x="80" y="385"/>
                      <a:pt x="80" y="385"/>
                    </a:cubicBezTo>
                    <a:cubicBezTo>
                      <a:pt x="80" y="385"/>
                      <a:pt x="80" y="385"/>
                      <a:pt x="80" y="385"/>
                    </a:cubicBezTo>
                    <a:cubicBezTo>
                      <a:pt x="79" y="385"/>
                      <a:pt x="79" y="385"/>
                      <a:pt x="78" y="385"/>
                    </a:cubicBezTo>
                    <a:cubicBezTo>
                      <a:pt x="77" y="385"/>
                      <a:pt x="77" y="385"/>
                      <a:pt x="76" y="385"/>
                    </a:cubicBezTo>
                    <a:cubicBezTo>
                      <a:pt x="76" y="385"/>
                      <a:pt x="76" y="385"/>
                      <a:pt x="76" y="385"/>
                    </a:cubicBezTo>
                    <a:cubicBezTo>
                      <a:pt x="76" y="390"/>
                      <a:pt x="76" y="390"/>
                      <a:pt x="76" y="390"/>
                    </a:cubicBezTo>
                    <a:cubicBezTo>
                      <a:pt x="77" y="396"/>
                      <a:pt x="77" y="400"/>
                      <a:pt x="79" y="407"/>
                    </a:cubicBezTo>
                    <a:cubicBezTo>
                      <a:pt x="80" y="410"/>
                      <a:pt x="85" y="409"/>
                      <a:pt x="88" y="410"/>
                    </a:cubicBezTo>
                    <a:cubicBezTo>
                      <a:pt x="97" y="413"/>
                      <a:pt x="100" y="420"/>
                      <a:pt x="109" y="422"/>
                    </a:cubicBezTo>
                    <a:cubicBezTo>
                      <a:pt x="121" y="425"/>
                      <a:pt x="127" y="421"/>
                      <a:pt x="133" y="428"/>
                    </a:cubicBezTo>
                    <a:cubicBezTo>
                      <a:pt x="139" y="434"/>
                      <a:pt x="145" y="432"/>
                      <a:pt x="152" y="436"/>
                    </a:cubicBezTo>
                    <a:cubicBezTo>
                      <a:pt x="157" y="438"/>
                      <a:pt x="157" y="442"/>
                      <a:pt x="159" y="446"/>
                    </a:cubicBezTo>
                    <a:cubicBezTo>
                      <a:pt x="159" y="446"/>
                      <a:pt x="159" y="446"/>
                      <a:pt x="159" y="446"/>
                    </a:cubicBezTo>
                    <a:cubicBezTo>
                      <a:pt x="159" y="446"/>
                      <a:pt x="159" y="446"/>
                      <a:pt x="159" y="446"/>
                    </a:cubicBezTo>
                    <a:cubicBezTo>
                      <a:pt x="159" y="446"/>
                      <a:pt x="159" y="446"/>
                      <a:pt x="159" y="446"/>
                    </a:cubicBezTo>
                    <a:cubicBezTo>
                      <a:pt x="159" y="446"/>
                      <a:pt x="159" y="446"/>
                      <a:pt x="159" y="446"/>
                    </a:cubicBezTo>
                    <a:cubicBezTo>
                      <a:pt x="159" y="447"/>
                      <a:pt x="160" y="447"/>
                      <a:pt x="161" y="447"/>
                    </a:cubicBezTo>
                    <a:cubicBezTo>
                      <a:pt x="161" y="447"/>
                      <a:pt x="161" y="447"/>
                      <a:pt x="161" y="447"/>
                    </a:cubicBezTo>
                    <a:cubicBezTo>
                      <a:pt x="161" y="447"/>
                      <a:pt x="161" y="447"/>
                      <a:pt x="161" y="447"/>
                    </a:cubicBezTo>
                    <a:cubicBezTo>
                      <a:pt x="161" y="447"/>
                      <a:pt x="161" y="447"/>
                      <a:pt x="161" y="447"/>
                    </a:cubicBezTo>
                    <a:cubicBezTo>
                      <a:pt x="162" y="447"/>
                      <a:pt x="162" y="447"/>
                      <a:pt x="163" y="447"/>
                    </a:cubicBezTo>
                    <a:cubicBezTo>
                      <a:pt x="163" y="447"/>
                      <a:pt x="163" y="447"/>
                      <a:pt x="163" y="447"/>
                    </a:cubicBezTo>
                    <a:cubicBezTo>
                      <a:pt x="163" y="447"/>
                      <a:pt x="163" y="447"/>
                      <a:pt x="163" y="447"/>
                    </a:cubicBezTo>
                    <a:cubicBezTo>
                      <a:pt x="163" y="447"/>
                      <a:pt x="163" y="447"/>
                      <a:pt x="164" y="447"/>
                    </a:cubicBezTo>
                    <a:cubicBezTo>
                      <a:pt x="164" y="447"/>
                      <a:pt x="164" y="447"/>
                      <a:pt x="164" y="447"/>
                    </a:cubicBezTo>
                    <a:cubicBezTo>
                      <a:pt x="164" y="447"/>
                      <a:pt x="164" y="447"/>
                      <a:pt x="164" y="447"/>
                    </a:cubicBezTo>
                    <a:cubicBezTo>
                      <a:pt x="164" y="447"/>
                      <a:pt x="164" y="447"/>
                      <a:pt x="164" y="447"/>
                    </a:cubicBezTo>
                    <a:cubicBezTo>
                      <a:pt x="164" y="447"/>
                      <a:pt x="165" y="446"/>
                      <a:pt x="166" y="446"/>
                    </a:cubicBezTo>
                    <a:cubicBezTo>
                      <a:pt x="166" y="446"/>
                      <a:pt x="166" y="446"/>
                      <a:pt x="166" y="446"/>
                    </a:cubicBezTo>
                    <a:cubicBezTo>
                      <a:pt x="166" y="446"/>
                      <a:pt x="166" y="446"/>
                      <a:pt x="166" y="446"/>
                    </a:cubicBezTo>
                    <a:cubicBezTo>
                      <a:pt x="166" y="446"/>
                      <a:pt x="166" y="446"/>
                      <a:pt x="166" y="446"/>
                    </a:cubicBezTo>
                    <a:cubicBezTo>
                      <a:pt x="166" y="446"/>
                      <a:pt x="167" y="447"/>
                      <a:pt x="167" y="447"/>
                    </a:cubicBezTo>
                    <a:cubicBezTo>
                      <a:pt x="167" y="447"/>
                      <a:pt x="167" y="447"/>
                      <a:pt x="167" y="447"/>
                    </a:cubicBezTo>
                    <a:cubicBezTo>
                      <a:pt x="167" y="447"/>
                      <a:pt x="167" y="447"/>
                      <a:pt x="167" y="447"/>
                    </a:cubicBezTo>
                    <a:cubicBezTo>
                      <a:pt x="167" y="447"/>
                      <a:pt x="167" y="447"/>
                      <a:pt x="167" y="447"/>
                    </a:cubicBezTo>
                    <a:cubicBezTo>
                      <a:pt x="167" y="447"/>
                      <a:pt x="167" y="447"/>
                      <a:pt x="167" y="447"/>
                    </a:cubicBezTo>
                    <a:cubicBezTo>
                      <a:pt x="175" y="452"/>
                      <a:pt x="180" y="460"/>
                      <a:pt x="192" y="460"/>
                    </a:cubicBezTo>
                    <a:cubicBezTo>
                      <a:pt x="199" y="460"/>
                      <a:pt x="206" y="460"/>
                      <a:pt x="214" y="460"/>
                    </a:cubicBezTo>
                    <a:cubicBezTo>
                      <a:pt x="219" y="460"/>
                      <a:pt x="221" y="457"/>
                      <a:pt x="224" y="457"/>
                    </a:cubicBezTo>
                    <a:cubicBezTo>
                      <a:pt x="226" y="457"/>
                      <a:pt x="228" y="465"/>
                      <a:pt x="229" y="469"/>
                    </a:cubicBezTo>
                    <a:cubicBezTo>
                      <a:pt x="236" y="465"/>
                      <a:pt x="238" y="456"/>
                      <a:pt x="252" y="456"/>
                    </a:cubicBezTo>
                    <a:cubicBezTo>
                      <a:pt x="263" y="456"/>
                      <a:pt x="269" y="462"/>
                      <a:pt x="278" y="462"/>
                    </a:cubicBezTo>
                    <a:cubicBezTo>
                      <a:pt x="285" y="462"/>
                      <a:pt x="302" y="447"/>
                      <a:pt x="306" y="445"/>
                    </a:cubicBezTo>
                    <a:cubicBezTo>
                      <a:pt x="309" y="443"/>
                      <a:pt x="310" y="441"/>
                      <a:pt x="312" y="439"/>
                    </a:cubicBezTo>
                    <a:cubicBezTo>
                      <a:pt x="312" y="439"/>
                      <a:pt x="312" y="439"/>
                      <a:pt x="312" y="439"/>
                    </a:cubicBezTo>
                    <a:cubicBezTo>
                      <a:pt x="312" y="439"/>
                      <a:pt x="312" y="439"/>
                      <a:pt x="312" y="439"/>
                    </a:cubicBezTo>
                    <a:cubicBezTo>
                      <a:pt x="313" y="439"/>
                      <a:pt x="313" y="439"/>
                      <a:pt x="313" y="439"/>
                    </a:cubicBezTo>
                    <a:cubicBezTo>
                      <a:pt x="313" y="438"/>
                      <a:pt x="314" y="438"/>
                      <a:pt x="315" y="438"/>
                    </a:cubicBezTo>
                    <a:cubicBezTo>
                      <a:pt x="315" y="438"/>
                      <a:pt x="315" y="438"/>
                      <a:pt x="315" y="438"/>
                    </a:cubicBezTo>
                    <a:cubicBezTo>
                      <a:pt x="315" y="438"/>
                      <a:pt x="315" y="438"/>
                      <a:pt x="315" y="438"/>
                    </a:cubicBezTo>
                    <a:cubicBezTo>
                      <a:pt x="315" y="438"/>
                      <a:pt x="315" y="438"/>
                      <a:pt x="315" y="438"/>
                    </a:cubicBezTo>
                    <a:cubicBezTo>
                      <a:pt x="315" y="438"/>
                      <a:pt x="315" y="438"/>
                      <a:pt x="315" y="438"/>
                    </a:cubicBezTo>
                    <a:cubicBezTo>
                      <a:pt x="315" y="437"/>
                      <a:pt x="316" y="437"/>
                      <a:pt x="317" y="437"/>
                    </a:cubicBezTo>
                    <a:cubicBezTo>
                      <a:pt x="317" y="437"/>
                      <a:pt x="317" y="437"/>
                      <a:pt x="317" y="437"/>
                    </a:cubicBezTo>
                    <a:cubicBezTo>
                      <a:pt x="318" y="437"/>
                      <a:pt x="320" y="438"/>
                      <a:pt x="321" y="438"/>
                    </a:cubicBezTo>
                    <a:cubicBezTo>
                      <a:pt x="323" y="438"/>
                      <a:pt x="325" y="439"/>
                      <a:pt x="327" y="439"/>
                    </a:cubicBezTo>
                    <a:cubicBezTo>
                      <a:pt x="327" y="439"/>
                      <a:pt x="327" y="439"/>
                      <a:pt x="327" y="439"/>
                    </a:cubicBezTo>
                    <a:cubicBezTo>
                      <a:pt x="327" y="439"/>
                      <a:pt x="327" y="439"/>
                      <a:pt x="327" y="439"/>
                    </a:cubicBezTo>
                    <a:cubicBezTo>
                      <a:pt x="328" y="439"/>
                      <a:pt x="329" y="439"/>
                      <a:pt x="330" y="438"/>
                    </a:cubicBezTo>
                    <a:cubicBezTo>
                      <a:pt x="330" y="438"/>
                      <a:pt x="330" y="438"/>
                      <a:pt x="330" y="438"/>
                    </a:cubicBezTo>
                    <a:cubicBezTo>
                      <a:pt x="330" y="438"/>
                      <a:pt x="330" y="438"/>
                      <a:pt x="330" y="438"/>
                    </a:cubicBezTo>
                    <a:cubicBezTo>
                      <a:pt x="330" y="438"/>
                      <a:pt x="330" y="438"/>
                      <a:pt x="330" y="438"/>
                    </a:cubicBezTo>
                    <a:cubicBezTo>
                      <a:pt x="335" y="434"/>
                      <a:pt x="335" y="434"/>
                      <a:pt x="335" y="434"/>
                    </a:cubicBezTo>
                    <a:cubicBezTo>
                      <a:pt x="338" y="434"/>
                      <a:pt x="338" y="434"/>
                      <a:pt x="338" y="434"/>
                    </a:cubicBezTo>
                    <a:cubicBezTo>
                      <a:pt x="342" y="451"/>
                      <a:pt x="353" y="449"/>
                      <a:pt x="366" y="456"/>
                    </a:cubicBezTo>
                    <a:cubicBezTo>
                      <a:pt x="371" y="464"/>
                      <a:pt x="378" y="467"/>
                      <a:pt x="378" y="478"/>
                    </a:cubicBezTo>
                    <a:cubicBezTo>
                      <a:pt x="378" y="478"/>
                      <a:pt x="378" y="478"/>
                      <a:pt x="378" y="478"/>
                    </a:cubicBezTo>
                    <a:cubicBezTo>
                      <a:pt x="378" y="500"/>
                      <a:pt x="365" y="500"/>
                      <a:pt x="365" y="520"/>
                    </a:cubicBezTo>
                    <a:cubicBezTo>
                      <a:pt x="365" y="520"/>
                      <a:pt x="365" y="520"/>
                      <a:pt x="365" y="520"/>
                    </a:cubicBezTo>
                    <a:cubicBezTo>
                      <a:pt x="365" y="521"/>
                      <a:pt x="365" y="525"/>
                      <a:pt x="367" y="525"/>
                    </a:cubicBezTo>
                    <a:cubicBezTo>
                      <a:pt x="371" y="525"/>
                      <a:pt x="374" y="522"/>
                      <a:pt x="378" y="522"/>
                    </a:cubicBezTo>
                    <a:cubicBezTo>
                      <a:pt x="382" y="522"/>
                      <a:pt x="383" y="537"/>
                      <a:pt x="389" y="538"/>
                    </a:cubicBezTo>
                    <a:cubicBezTo>
                      <a:pt x="389" y="549"/>
                      <a:pt x="395" y="560"/>
                      <a:pt x="406" y="560"/>
                    </a:cubicBezTo>
                    <a:cubicBezTo>
                      <a:pt x="410" y="560"/>
                      <a:pt x="411" y="559"/>
                      <a:pt x="414" y="559"/>
                    </a:cubicBezTo>
                    <a:cubicBezTo>
                      <a:pt x="417" y="559"/>
                      <a:pt x="417" y="559"/>
                      <a:pt x="417" y="559"/>
                    </a:cubicBezTo>
                    <a:cubicBezTo>
                      <a:pt x="417" y="564"/>
                      <a:pt x="420" y="565"/>
                      <a:pt x="421" y="565"/>
                    </a:cubicBezTo>
                    <a:cubicBezTo>
                      <a:pt x="422" y="565"/>
                      <a:pt x="423" y="562"/>
                      <a:pt x="423" y="560"/>
                    </a:cubicBezTo>
                    <a:cubicBezTo>
                      <a:pt x="423" y="560"/>
                      <a:pt x="423" y="560"/>
                      <a:pt x="423" y="560"/>
                    </a:cubicBezTo>
                    <a:cubicBezTo>
                      <a:pt x="423" y="555"/>
                      <a:pt x="423" y="552"/>
                      <a:pt x="423" y="547"/>
                    </a:cubicBezTo>
                    <a:cubicBezTo>
                      <a:pt x="423" y="547"/>
                      <a:pt x="423" y="547"/>
                      <a:pt x="423" y="547"/>
                    </a:cubicBezTo>
                    <a:cubicBezTo>
                      <a:pt x="423" y="547"/>
                      <a:pt x="434" y="543"/>
                      <a:pt x="437" y="543"/>
                    </a:cubicBezTo>
                    <a:cubicBezTo>
                      <a:pt x="437" y="543"/>
                      <a:pt x="437" y="543"/>
                      <a:pt x="438" y="543"/>
                    </a:cubicBezTo>
                    <a:cubicBezTo>
                      <a:pt x="454" y="543"/>
                      <a:pt x="454" y="543"/>
                      <a:pt x="454" y="543"/>
                    </a:cubicBezTo>
                    <a:cubicBezTo>
                      <a:pt x="455" y="544"/>
                      <a:pt x="457" y="544"/>
                      <a:pt x="457" y="544"/>
                    </a:cubicBezTo>
                    <a:cubicBezTo>
                      <a:pt x="464" y="544"/>
                      <a:pt x="469" y="536"/>
                      <a:pt x="476" y="536"/>
                    </a:cubicBezTo>
                    <a:cubicBezTo>
                      <a:pt x="484" y="536"/>
                      <a:pt x="489" y="542"/>
                      <a:pt x="498" y="542"/>
                    </a:cubicBezTo>
                    <a:cubicBezTo>
                      <a:pt x="498" y="556"/>
                      <a:pt x="509" y="560"/>
                      <a:pt x="517" y="562"/>
                    </a:cubicBezTo>
                    <a:cubicBezTo>
                      <a:pt x="526" y="567"/>
                      <a:pt x="532" y="564"/>
                      <a:pt x="542" y="568"/>
                    </a:cubicBezTo>
                    <a:cubicBezTo>
                      <a:pt x="542" y="571"/>
                      <a:pt x="540" y="581"/>
                      <a:pt x="545" y="581"/>
                    </a:cubicBezTo>
                    <a:cubicBezTo>
                      <a:pt x="551" y="581"/>
                      <a:pt x="547" y="575"/>
                      <a:pt x="552" y="570"/>
                    </a:cubicBezTo>
                    <a:cubicBezTo>
                      <a:pt x="555" y="567"/>
                      <a:pt x="566" y="565"/>
                      <a:pt x="570" y="563"/>
                    </a:cubicBezTo>
                    <a:cubicBezTo>
                      <a:pt x="580" y="558"/>
                      <a:pt x="590" y="560"/>
                      <a:pt x="596" y="554"/>
                    </a:cubicBezTo>
                    <a:cubicBezTo>
                      <a:pt x="596" y="554"/>
                      <a:pt x="602" y="544"/>
                      <a:pt x="603" y="544"/>
                    </a:cubicBezTo>
                    <a:cubicBezTo>
                      <a:pt x="608" y="544"/>
                      <a:pt x="611" y="548"/>
                      <a:pt x="616" y="548"/>
                    </a:cubicBezTo>
                    <a:cubicBezTo>
                      <a:pt x="640" y="548"/>
                      <a:pt x="646" y="533"/>
                      <a:pt x="661" y="525"/>
                    </a:cubicBezTo>
                    <a:cubicBezTo>
                      <a:pt x="665" y="523"/>
                      <a:pt x="668" y="521"/>
                      <a:pt x="669" y="515"/>
                    </a:cubicBezTo>
                    <a:cubicBezTo>
                      <a:pt x="681" y="515"/>
                      <a:pt x="685" y="496"/>
                      <a:pt x="690" y="486"/>
                    </a:cubicBezTo>
                    <a:cubicBezTo>
                      <a:pt x="693" y="480"/>
                      <a:pt x="707" y="458"/>
                      <a:pt x="715" y="457"/>
                    </a:cubicBezTo>
                    <a:cubicBezTo>
                      <a:pt x="715" y="445"/>
                      <a:pt x="723" y="440"/>
                      <a:pt x="723" y="425"/>
                    </a:cubicBezTo>
                    <a:cubicBezTo>
                      <a:pt x="723" y="402"/>
                      <a:pt x="718" y="394"/>
                      <a:pt x="708" y="379"/>
                    </a:cubicBezTo>
                    <a:cubicBezTo>
                      <a:pt x="707" y="377"/>
                      <a:pt x="707" y="370"/>
                      <a:pt x="702" y="368"/>
                    </a:cubicBezTo>
                    <a:cubicBezTo>
                      <a:pt x="703" y="367"/>
                      <a:pt x="703" y="367"/>
                      <a:pt x="703" y="367"/>
                    </a:cubicBezTo>
                    <a:cubicBezTo>
                      <a:pt x="701" y="367"/>
                      <a:pt x="701" y="367"/>
                      <a:pt x="701" y="367"/>
                    </a:cubicBezTo>
                    <a:cubicBezTo>
                      <a:pt x="701" y="367"/>
                      <a:pt x="701" y="359"/>
                      <a:pt x="701" y="357"/>
                    </a:cubicBezTo>
                    <a:cubicBezTo>
                      <a:pt x="697" y="357"/>
                      <a:pt x="687" y="351"/>
                      <a:pt x="687" y="344"/>
                    </a:cubicBezTo>
                    <a:cubicBezTo>
                      <a:pt x="687" y="338"/>
                      <a:pt x="696" y="337"/>
                      <a:pt x="698" y="331"/>
                    </a:cubicBezTo>
                    <a:cubicBezTo>
                      <a:pt x="703" y="316"/>
                      <a:pt x="725" y="316"/>
                      <a:pt x="736" y="306"/>
                    </a:cubicBezTo>
                    <a:cubicBezTo>
                      <a:pt x="734" y="303"/>
                      <a:pt x="732" y="303"/>
                      <a:pt x="729" y="303"/>
                    </a:cubicBezTo>
                    <a:cubicBezTo>
                      <a:pt x="728" y="303"/>
                      <a:pt x="728" y="303"/>
                      <a:pt x="727" y="303"/>
                    </a:cubicBezTo>
                    <a:cubicBezTo>
                      <a:pt x="726" y="303"/>
                      <a:pt x="725" y="303"/>
                      <a:pt x="724" y="303"/>
                    </a:cubicBezTo>
                    <a:cubicBezTo>
                      <a:pt x="722" y="303"/>
                      <a:pt x="719" y="303"/>
                      <a:pt x="716" y="301"/>
                    </a:cubicBezTo>
                    <a:cubicBezTo>
                      <a:pt x="713" y="299"/>
                      <a:pt x="711" y="295"/>
                      <a:pt x="705" y="295"/>
                    </a:cubicBezTo>
                    <a:cubicBezTo>
                      <a:pt x="700" y="295"/>
                      <a:pt x="700" y="306"/>
                      <a:pt x="697" y="306"/>
                    </a:cubicBezTo>
                    <a:cubicBezTo>
                      <a:pt x="695" y="306"/>
                      <a:pt x="692" y="307"/>
                      <a:pt x="690" y="307"/>
                    </a:cubicBezTo>
                    <a:cubicBezTo>
                      <a:pt x="688" y="307"/>
                      <a:pt x="686" y="307"/>
                      <a:pt x="684" y="305"/>
                    </a:cubicBezTo>
                    <a:cubicBezTo>
                      <a:pt x="677" y="301"/>
                      <a:pt x="679" y="296"/>
                      <a:pt x="673" y="291"/>
                    </a:cubicBezTo>
                    <a:cubicBezTo>
                      <a:pt x="671" y="289"/>
                      <a:pt x="662" y="287"/>
                      <a:pt x="662" y="282"/>
                    </a:cubicBezTo>
                    <a:cubicBezTo>
                      <a:pt x="662" y="271"/>
                      <a:pt x="677" y="275"/>
                      <a:pt x="685" y="269"/>
                    </a:cubicBezTo>
                    <a:cubicBezTo>
                      <a:pt x="691" y="265"/>
                      <a:pt x="703" y="257"/>
                      <a:pt x="707" y="250"/>
                    </a:cubicBezTo>
                    <a:cubicBezTo>
                      <a:pt x="708" y="248"/>
                      <a:pt x="711" y="243"/>
                      <a:pt x="716" y="243"/>
                    </a:cubicBezTo>
                    <a:cubicBezTo>
                      <a:pt x="720" y="243"/>
                      <a:pt x="726" y="250"/>
                      <a:pt x="726" y="253"/>
                    </a:cubicBezTo>
                    <a:cubicBezTo>
                      <a:pt x="726" y="262"/>
                      <a:pt x="716" y="265"/>
                      <a:pt x="716" y="275"/>
                    </a:cubicBezTo>
                    <a:cubicBezTo>
                      <a:pt x="731" y="275"/>
                      <a:pt x="743" y="259"/>
                      <a:pt x="760" y="259"/>
                    </a:cubicBezTo>
                    <a:cubicBezTo>
                      <a:pt x="766" y="259"/>
                      <a:pt x="769" y="265"/>
                      <a:pt x="776" y="265"/>
                    </a:cubicBezTo>
                    <a:cubicBezTo>
                      <a:pt x="774" y="270"/>
                      <a:pt x="776" y="270"/>
                      <a:pt x="776" y="276"/>
                    </a:cubicBezTo>
                    <a:cubicBezTo>
                      <a:pt x="776" y="282"/>
                      <a:pt x="771" y="281"/>
                      <a:pt x="771" y="287"/>
                    </a:cubicBezTo>
                    <a:cubicBezTo>
                      <a:pt x="771" y="290"/>
                      <a:pt x="772" y="296"/>
                      <a:pt x="776" y="296"/>
                    </a:cubicBezTo>
                    <a:cubicBezTo>
                      <a:pt x="778" y="296"/>
                      <a:pt x="780" y="294"/>
                      <a:pt x="783" y="294"/>
                    </a:cubicBezTo>
                    <a:cubicBezTo>
                      <a:pt x="790" y="294"/>
                      <a:pt x="798" y="298"/>
                      <a:pt x="798" y="304"/>
                    </a:cubicBezTo>
                    <a:cubicBezTo>
                      <a:pt x="798" y="308"/>
                      <a:pt x="793" y="311"/>
                      <a:pt x="789" y="311"/>
                    </a:cubicBezTo>
                    <a:cubicBezTo>
                      <a:pt x="789" y="316"/>
                      <a:pt x="789" y="316"/>
                      <a:pt x="789" y="316"/>
                    </a:cubicBezTo>
                    <a:cubicBezTo>
                      <a:pt x="790" y="317"/>
                      <a:pt x="791" y="320"/>
                      <a:pt x="794" y="320"/>
                    </a:cubicBezTo>
                    <a:cubicBezTo>
                      <a:pt x="794" y="323"/>
                      <a:pt x="797" y="326"/>
                      <a:pt x="797" y="329"/>
                    </a:cubicBezTo>
                    <a:cubicBezTo>
                      <a:pt x="797" y="331"/>
                      <a:pt x="792" y="338"/>
                      <a:pt x="792" y="341"/>
                    </a:cubicBezTo>
                    <a:cubicBezTo>
                      <a:pt x="792" y="343"/>
                      <a:pt x="792" y="346"/>
                      <a:pt x="795" y="347"/>
                    </a:cubicBezTo>
                    <a:cubicBezTo>
                      <a:pt x="794" y="349"/>
                      <a:pt x="792" y="351"/>
                      <a:pt x="792" y="353"/>
                    </a:cubicBezTo>
                    <a:cubicBezTo>
                      <a:pt x="800" y="353"/>
                      <a:pt x="800" y="353"/>
                      <a:pt x="800" y="353"/>
                    </a:cubicBezTo>
                    <a:cubicBezTo>
                      <a:pt x="803" y="350"/>
                      <a:pt x="804" y="350"/>
                      <a:pt x="810" y="349"/>
                    </a:cubicBezTo>
                    <a:cubicBezTo>
                      <a:pt x="810" y="344"/>
                      <a:pt x="823" y="343"/>
                      <a:pt x="827" y="342"/>
                    </a:cubicBezTo>
                    <a:cubicBezTo>
                      <a:pt x="834" y="340"/>
                      <a:pt x="837" y="334"/>
                      <a:pt x="837" y="322"/>
                    </a:cubicBezTo>
                    <a:cubicBezTo>
                      <a:pt x="837" y="302"/>
                      <a:pt x="829" y="289"/>
                      <a:pt x="818" y="278"/>
                    </a:cubicBezTo>
                    <a:cubicBezTo>
                      <a:pt x="813" y="273"/>
                      <a:pt x="808" y="268"/>
                      <a:pt x="809" y="259"/>
                    </a:cubicBezTo>
                    <a:cubicBezTo>
                      <a:pt x="815" y="259"/>
                      <a:pt x="820" y="256"/>
                      <a:pt x="825" y="252"/>
                    </a:cubicBezTo>
                    <a:cubicBezTo>
                      <a:pt x="828" y="248"/>
                      <a:pt x="838" y="243"/>
                      <a:pt x="840" y="238"/>
                    </a:cubicBezTo>
                    <a:cubicBezTo>
                      <a:pt x="847" y="224"/>
                      <a:pt x="851" y="216"/>
                      <a:pt x="864" y="206"/>
                    </a:cubicBezTo>
                    <a:cubicBezTo>
                      <a:pt x="864" y="206"/>
                      <a:pt x="873" y="195"/>
                      <a:pt x="873" y="184"/>
                    </a:cubicBezTo>
                    <a:cubicBezTo>
                      <a:pt x="873" y="179"/>
                      <a:pt x="872" y="175"/>
                      <a:pt x="866" y="171"/>
                    </a:cubicBezTo>
                    <a:cubicBezTo>
                      <a:pt x="865" y="171"/>
                      <a:pt x="865" y="170"/>
                      <a:pt x="865" y="169"/>
                    </a:cubicBezTo>
                    <a:cubicBezTo>
                      <a:pt x="865" y="166"/>
                      <a:pt x="882" y="164"/>
                      <a:pt x="893" y="158"/>
                    </a:cubicBezTo>
                    <a:cubicBezTo>
                      <a:pt x="906" y="150"/>
                      <a:pt x="910" y="122"/>
                      <a:pt x="922" y="111"/>
                    </a:cubicBezTo>
                    <a:cubicBezTo>
                      <a:pt x="922" y="111"/>
                      <a:pt x="922" y="111"/>
                      <a:pt x="922" y="111"/>
                    </a:cubicBezTo>
                    <a:cubicBezTo>
                      <a:pt x="922" y="97"/>
                      <a:pt x="922" y="97"/>
                      <a:pt x="922" y="97"/>
                    </a:cubicBezTo>
                    <a:cubicBezTo>
                      <a:pt x="900" y="97"/>
                      <a:pt x="897" y="113"/>
                      <a:pt x="879" y="113"/>
                    </a:cubicBezTo>
                    <a:cubicBezTo>
                      <a:pt x="864" y="113"/>
                      <a:pt x="857" y="94"/>
                      <a:pt x="850" y="87"/>
                    </a:cubicBezTo>
                    <a:cubicBezTo>
                      <a:pt x="841" y="78"/>
                      <a:pt x="818" y="77"/>
                      <a:pt x="811" y="66"/>
                    </a:cubicBezTo>
                    <a:cubicBezTo>
                      <a:pt x="793" y="37"/>
                      <a:pt x="794" y="0"/>
                      <a:pt x="74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352" name="Freeform 96"/>
              <p:cNvSpPr>
                <a:spLocks/>
              </p:cNvSpPr>
              <p:nvPr/>
            </p:nvSpPr>
            <p:spPr bwMode="auto">
              <a:xfrm>
                <a:off x="9781" y="-76"/>
                <a:ext cx="125" cy="54"/>
              </a:xfrm>
              <a:custGeom>
                <a:avLst/>
                <a:gdLst>
                  <a:gd name="T0" fmla="*/ 25 w 53"/>
                  <a:gd name="T1" fmla="*/ 0 h 23"/>
                  <a:gd name="T2" fmla="*/ 0 w 53"/>
                  <a:gd name="T3" fmla="*/ 18 h 23"/>
                  <a:gd name="T4" fmla="*/ 5 w 53"/>
                  <a:gd name="T5" fmla="*/ 23 h 23"/>
                  <a:gd name="T6" fmla="*/ 53 w 53"/>
                  <a:gd name="T7" fmla="*/ 13 h 23"/>
                  <a:gd name="T8" fmla="*/ 25 w 53"/>
                  <a:gd name="T9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23">
                    <a:moveTo>
                      <a:pt x="25" y="0"/>
                    </a:moveTo>
                    <a:cubicBezTo>
                      <a:pt x="16" y="0"/>
                      <a:pt x="0" y="10"/>
                      <a:pt x="0" y="18"/>
                    </a:cubicBezTo>
                    <a:cubicBezTo>
                      <a:pt x="0" y="20"/>
                      <a:pt x="2" y="23"/>
                      <a:pt x="5" y="23"/>
                    </a:cubicBezTo>
                    <a:cubicBezTo>
                      <a:pt x="11" y="23"/>
                      <a:pt x="53" y="20"/>
                      <a:pt x="53" y="13"/>
                    </a:cubicBezTo>
                    <a:cubicBezTo>
                      <a:pt x="53" y="5"/>
                      <a:pt x="33" y="0"/>
                      <a:pt x="25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353" name="Freeform 97"/>
              <p:cNvSpPr>
                <a:spLocks/>
              </p:cNvSpPr>
              <p:nvPr/>
            </p:nvSpPr>
            <p:spPr bwMode="auto">
              <a:xfrm>
                <a:off x="9403" y="28"/>
                <a:ext cx="49" cy="28"/>
              </a:xfrm>
              <a:custGeom>
                <a:avLst/>
                <a:gdLst>
                  <a:gd name="T0" fmla="*/ 17 w 21"/>
                  <a:gd name="T1" fmla="*/ 0 h 12"/>
                  <a:gd name="T2" fmla="*/ 0 w 21"/>
                  <a:gd name="T3" fmla="*/ 0 h 12"/>
                  <a:gd name="T4" fmla="*/ 16 w 21"/>
                  <a:gd name="T5" fmla="*/ 12 h 12"/>
                  <a:gd name="T6" fmla="*/ 21 w 21"/>
                  <a:gd name="T7" fmla="*/ 6 h 12"/>
                  <a:gd name="T8" fmla="*/ 17 w 21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12">
                    <a:moveTo>
                      <a:pt x="1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3" y="6"/>
                      <a:pt x="8" y="12"/>
                      <a:pt x="16" y="12"/>
                    </a:cubicBezTo>
                    <a:cubicBezTo>
                      <a:pt x="18" y="12"/>
                      <a:pt x="21" y="9"/>
                      <a:pt x="21" y="6"/>
                    </a:cubicBezTo>
                    <a:cubicBezTo>
                      <a:pt x="21" y="3"/>
                      <a:pt x="18" y="2"/>
                      <a:pt x="1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354" name="Freeform 98"/>
              <p:cNvSpPr>
                <a:spLocks/>
              </p:cNvSpPr>
              <p:nvPr/>
            </p:nvSpPr>
            <p:spPr bwMode="auto">
              <a:xfrm>
                <a:off x="8242" y="-369"/>
                <a:ext cx="22" cy="28"/>
              </a:xfrm>
              <a:custGeom>
                <a:avLst/>
                <a:gdLst>
                  <a:gd name="T0" fmla="*/ 4 w 9"/>
                  <a:gd name="T1" fmla="*/ 0 h 12"/>
                  <a:gd name="T2" fmla="*/ 0 w 9"/>
                  <a:gd name="T3" fmla="*/ 8 h 12"/>
                  <a:gd name="T4" fmla="*/ 4 w 9"/>
                  <a:gd name="T5" fmla="*/ 12 h 12"/>
                  <a:gd name="T6" fmla="*/ 9 w 9"/>
                  <a:gd name="T7" fmla="*/ 5 h 12"/>
                  <a:gd name="T8" fmla="*/ 9 w 9"/>
                  <a:gd name="T9" fmla="*/ 5 h 12"/>
                  <a:gd name="T10" fmla="*/ 9 w 9"/>
                  <a:gd name="T11" fmla="*/ 5 h 12"/>
                  <a:gd name="T12" fmla="*/ 9 w 9"/>
                  <a:gd name="T13" fmla="*/ 4 h 12"/>
                  <a:gd name="T14" fmla="*/ 8 w 9"/>
                  <a:gd name="T15" fmla="*/ 4 h 12"/>
                  <a:gd name="T16" fmla="*/ 4 w 9"/>
                  <a:gd name="T17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12">
                    <a:moveTo>
                      <a:pt x="4" y="0"/>
                    </a:moveTo>
                    <a:cubicBezTo>
                      <a:pt x="2" y="3"/>
                      <a:pt x="0" y="5"/>
                      <a:pt x="0" y="8"/>
                    </a:cubicBezTo>
                    <a:cubicBezTo>
                      <a:pt x="0" y="11"/>
                      <a:pt x="2" y="12"/>
                      <a:pt x="4" y="12"/>
                    </a:cubicBezTo>
                    <a:cubicBezTo>
                      <a:pt x="8" y="12"/>
                      <a:pt x="9" y="8"/>
                      <a:pt x="9" y="5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5"/>
                      <a:pt x="9" y="5"/>
                      <a:pt x="9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4" y="0"/>
                      <a:pt x="4" y="0"/>
                      <a:pt x="4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355" name="Freeform 99"/>
              <p:cNvSpPr>
                <a:spLocks noEditPoints="1"/>
              </p:cNvSpPr>
              <p:nvPr/>
            </p:nvSpPr>
            <p:spPr bwMode="auto">
              <a:xfrm>
                <a:off x="7403" y="-277"/>
                <a:ext cx="57" cy="33"/>
              </a:xfrm>
              <a:custGeom>
                <a:avLst/>
                <a:gdLst>
                  <a:gd name="T0" fmla="*/ 24 w 24"/>
                  <a:gd name="T1" fmla="*/ 10 h 14"/>
                  <a:gd name="T2" fmla="*/ 23 w 24"/>
                  <a:gd name="T3" fmla="*/ 11 h 14"/>
                  <a:gd name="T4" fmla="*/ 20 w 24"/>
                  <a:gd name="T5" fmla="*/ 14 h 14"/>
                  <a:gd name="T6" fmla="*/ 24 w 24"/>
                  <a:gd name="T7" fmla="*/ 10 h 14"/>
                  <a:gd name="T8" fmla="*/ 12 w 24"/>
                  <a:gd name="T9" fmla="*/ 0 h 14"/>
                  <a:gd name="T10" fmla="*/ 0 w 24"/>
                  <a:gd name="T11" fmla="*/ 8 h 14"/>
                  <a:gd name="T12" fmla="*/ 12 w 24"/>
                  <a:gd name="T13" fmla="*/ 14 h 14"/>
                  <a:gd name="T14" fmla="*/ 23 w 24"/>
                  <a:gd name="T15" fmla="*/ 11 h 14"/>
                  <a:gd name="T16" fmla="*/ 24 w 24"/>
                  <a:gd name="T17" fmla="*/ 8 h 14"/>
                  <a:gd name="T18" fmla="*/ 12 w 24"/>
                  <a:gd name="T19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" h="14">
                    <a:moveTo>
                      <a:pt x="24" y="10"/>
                    </a:moveTo>
                    <a:cubicBezTo>
                      <a:pt x="24" y="10"/>
                      <a:pt x="23" y="11"/>
                      <a:pt x="23" y="11"/>
                    </a:cubicBezTo>
                    <a:cubicBezTo>
                      <a:pt x="22" y="12"/>
                      <a:pt x="21" y="13"/>
                      <a:pt x="20" y="14"/>
                    </a:cubicBezTo>
                    <a:cubicBezTo>
                      <a:pt x="24" y="10"/>
                      <a:pt x="24" y="10"/>
                      <a:pt x="24" y="10"/>
                    </a:cubicBezTo>
                    <a:moveTo>
                      <a:pt x="12" y="0"/>
                    </a:moveTo>
                    <a:cubicBezTo>
                      <a:pt x="7" y="0"/>
                      <a:pt x="0" y="2"/>
                      <a:pt x="0" y="8"/>
                    </a:cubicBezTo>
                    <a:cubicBezTo>
                      <a:pt x="0" y="12"/>
                      <a:pt x="6" y="14"/>
                      <a:pt x="12" y="14"/>
                    </a:cubicBezTo>
                    <a:cubicBezTo>
                      <a:pt x="16" y="14"/>
                      <a:pt x="19" y="13"/>
                      <a:pt x="23" y="11"/>
                    </a:cubicBezTo>
                    <a:cubicBezTo>
                      <a:pt x="23" y="10"/>
                      <a:pt x="24" y="9"/>
                      <a:pt x="24" y="8"/>
                    </a:cubicBezTo>
                    <a:cubicBezTo>
                      <a:pt x="24" y="1"/>
                      <a:pt x="19" y="0"/>
                      <a:pt x="1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356" name="Freeform 100"/>
              <p:cNvSpPr>
                <a:spLocks/>
              </p:cNvSpPr>
              <p:nvPr/>
            </p:nvSpPr>
            <p:spPr bwMode="auto">
              <a:xfrm>
                <a:off x="6964" y="-639"/>
                <a:ext cx="215" cy="121"/>
              </a:xfrm>
              <a:custGeom>
                <a:avLst/>
                <a:gdLst>
                  <a:gd name="T0" fmla="*/ 54 w 91"/>
                  <a:gd name="T1" fmla="*/ 0 h 51"/>
                  <a:gd name="T2" fmla="*/ 47 w 91"/>
                  <a:gd name="T3" fmla="*/ 0 h 51"/>
                  <a:gd name="T4" fmla="*/ 9 w 91"/>
                  <a:gd name="T5" fmla="*/ 31 h 51"/>
                  <a:gd name="T6" fmla="*/ 0 w 91"/>
                  <a:gd name="T7" fmla="*/ 43 h 51"/>
                  <a:gd name="T8" fmla="*/ 8 w 91"/>
                  <a:gd name="T9" fmla="*/ 51 h 51"/>
                  <a:gd name="T10" fmla="*/ 36 w 91"/>
                  <a:gd name="T11" fmla="*/ 43 h 51"/>
                  <a:gd name="T12" fmla="*/ 54 w 91"/>
                  <a:gd name="T13" fmla="*/ 40 h 51"/>
                  <a:gd name="T14" fmla="*/ 61 w 91"/>
                  <a:gd name="T15" fmla="*/ 41 h 51"/>
                  <a:gd name="T16" fmla="*/ 91 w 91"/>
                  <a:gd name="T17" fmla="*/ 27 h 51"/>
                  <a:gd name="T18" fmla="*/ 62 w 91"/>
                  <a:gd name="T19" fmla="*/ 6 h 51"/>
                  <a:gd name="T20" fmla="*/ 53 w 91"/>
                  <a:gd name="T21" fmla="*/ 11 h 51"/>
                  <a:gd name="T22" fmla="*/ 54 w 91"/>
                  <a:gd name="T23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1" h="51">
                    <a:moveTo>
                      <a:pt x="54" y="0"/>
                    </a:moveTo>
                    <a:cubicBezTo>
                      <a:pt x="52" y="0"/>
                      <a:pt x="52" y="0"/>
                      <a:pt x="47" y="0"/>
                    </a:cubicBezTo>
                    <a:cubicBezTo>
                      <a:pt x="26" y="0"/>
                      <a:pt x="21" y="19"/>
                      <a:pt x="9" y="31"/>
                    </a:cubicBezTo>
                    <a:cubicBezTo>
                      <a:pt x="6" y="34"/>
                      <a:pt x="0" y="34"/>
                      <a:pt x="0" y="43"/>
                    </a:cubicBezTo>
                    <a:cubicBezTo>
                      <a:pt x="0" y="48"/>
                      <a:pt x="1" y="51"/>
                      <a:pt x="8" y="51"/>
                    </a:cubicBezTo>
                    <a:cubicBezTo>
                      <a:pt x="36" y="43"/>
                      <a:pt x="36" y="43"/>
                      <a:pt x="36" y="43"/>
                    </a:cubicBezTo>
                    <a:cubicBezTo>
                      <a:pt x="36" y="43"/>
                      <a:pt x="52" y="40"/>
                      <a:pt x="54" y="40"/>
                    </a:cubicBezTo>
                    <a:cubicBezTo>
                      <a:pt x="56" y="40"/>
                      <a:pt x="58" y="41"/>
                      <a:pt x="61" y="41"/>
                    </a:cubicBezTo>
                    <a:cubicBezTo>
                      <a:pt x="73" y="41"/>
                      <a:pt x="91" y="37"/>
                      <a:pt x="91" y="27"/>
                    </a:cubicBezTo>
                    <a:cubicBezTo>
                      <a:pt x="91" y="20"/>
                      <a:pt x="69" y="6"/>
                      <a:pt x="62" y="6"/>
                    </a:cubicBezTo>
                    <a:cubicBezTo>
                      <a:pt x="58" y="6"/>
                      <a:pt x="56" y="10"/>
                      <a:pt x="53" y="11"/>
                    </a:cubicBezTo>
                    <a:cubicBezTo>
                      <a:pt x="57" y="7"/>
                      <a:pt x="54" y="7"/>
                      <a:pt x="54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357" name="Freeform 101"/>
              <p:cNvSpPr>
                <a:spLocks/>
              </p:cNvSpPr>
              <p:nvPr/>
            </p:nvSpPr>
            <p:spPr bwMode="auto">
              <a:xfrm>
                <a:off x="6661" y="-701"/>
                <a:ext cx="83" cy="45"/>
              </a:xfrm>
              <a:custGeom>
                <a:avLst/>
                <a:gdLst>
                  <a:gd name="T0" fmla="*/ 14 w 35"/>
                  <a:gd name="T1" fmla="*/ 0 h 19"/>
                  <a:gd name="T2" fmla="*/ 0 w 35"/>
                  <a:gd name="T3" fmla="*/ 5 h 19"/>
                  <a:gd name="T4" fmla="*/ 11 w 35"/>
                  <a:gd name="T5" fmla="*/ 19 h 19"/>
                  <a:gd name="T6" fmla="*/ 35 w 35"/>
                  <a:gd name="T7" fmla="*/ 8 h 19"/>
                  <a:gd name="T8" fmla="*/ 14 w 35"/>
                  <a:gd name="T9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9">
                    <a:moveTo>
                      <a:pt x="14" y="0"/>
                    </a:moveTo>
                    <a:cubicBezTo>
                      <a:pt x="11" y="0"/>
                      <a:pt x="0" y="0"/>
                      <a:pt x="0" y="5"/>
                    </a:cubicBezTo>
                    <a:cubicBezTo>
                      <a:pt x="0" y="10"/>
                      <a:pt x="7" y="19"/>
                      <a:pt x="11" y="19"/>
                    </a:cubicBezTo>
                    <a:cubicBezTo>
                      <a:pt x="17" y="19"/>
                      <a:pt x="34" y="18"/>
                      <a:pt x="35" y="8"/>
                    </a:cubicBezTo>
                    <a:cubicBezTo>
                      <a:pt x="32" y="7"/>
                      <a:pt x="17" y="0"/>
                      <a:pt x="14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358" name="Freeform 102"/>
              <p:cNvSpPr>
                <a:spLocks/>
              </p:cNvSpPr>
              <p:nvPr/>
            </p:nvSpPr>
            <p:spPr bwMode="auto">
              <a:xfrm>
                <a:off x="6689" y="-793"/>
                <a:ext cx="296" cy="208"/>
              </a:xfrm>
              <a:custGeom>
                <a:avLst/>
                <a:gdLst>
                  <a:gd name="T0" fmla="*/ 55 w 125"/>
                  <a:gd name="T1" fmla="*/ 0 h 88"/>
                  <a:gd name="T2" fmla="*/ 0 w 125"/>
                  <a:gd name="T3" fmla="*/ 31 h 88"/>
                  <a:gd name="T4" fmla="*/ 38 w 125"/>
                  <a:gd name="T5" fmla="*/ 42 h 88"/>
                  <a:gd name="T6" fmla="*/ 60 w 125"/>
                  <a:gd name="T7" fmla="*/ 43 h 88"/>
                  <a:gd name="T8" fmla="*/ 21 w 125"/>
                  <a:gd name="T9" fmla="*/ 60 h 88"/>
                  <a:gd name="T10" fmla="*/ 49 w 125"/>
                  <a:gd name="T11" fmla="*/ 79 h 88"/>
                  <a:gd name="T12" fmla="*/ 108 w 125"/>
                  <a:gd name="T13" fmla="*/ 88 h 88"/>
                  <a:gd name="T14" fmla="*/ 118 w 125"/>
                  <a:gd name="T15" fmla="*/ 80 h 88"/>
                  <a:gd name="T16" fmla="*/ 111 w 125"/>
                  <a:gd name="T17" fmla="*/ 74 h 88"/>
                  <a:gd name="T18" fmla="*/ 121 w 125"/>
                  <a:gd name="T19" fmla="*/ 67 h 88"/>
                  <a:gd name="T20" fmla="*/ 125 w 125"/>
                  <a:gd name="T21" fmla="*/ 57 h 88"/>
                  <a:gd name="T22" fmla="*/ 108 w 125"/>
                  <a:gd name="T23" fmla="*/ 46 h 88"/>
                  <a:gd name="T24" fmla="*/ 97 w 125"/>
                  <a:gd name="T25" fmla="*/ 46 h 88"/>
                  <a:gd name="T26" fmla="*/ 81 w 125"/>
                  <a:gd name="T27" fmla="*/ 41 h 88"/>
                  <a:gd name="T28" fmla="*/ 75 w 125"/>
                  <a:gd name="T29" fmla="*/ 40 h 88"/>
                  <a:gd name="T30" fmla="*/ 70 w 125"/>
                  <a:gd name="T31" fmla="*/ 41 h 88"/>
                  <a:gd name="T32" fmla="*/ 80 w 125"/>
                  <a:gd name="T33" fmla="*/ 31 h 88"/>
                  <a:gd name="T34" fmla="*/ 80 w 125"/>
                  <a:gd name="T35" fmla="*/ 21 h 88"/>
                  <a:gd name="T36" fmla="*/ 83 w 125"/>
                  <a:gd name="T37" fmla="*/ 21 h 88"/>
                  <a:gd name="T38" fmla="*/ 87 w 125"/>
                  <a:gd name="T39" fmla="*/ 20 h 88"/>
                  <a:gd name="T40" fmla="*/ 55 w 125"/>
                  <a:gd name="T41" fmla="*/ 0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25" h="88">
                    <a:moveTo>
                      <a:pt x="55" y="0"/>
                    </a:moveTo>
                    <a:cubicBezTo>
                      <a:pt x="30" y="0"/>
                      <a:pt x="22" y="24"/>
                      <a:pt x="0" y="31"/>
                    </a:cubicBezTo>
                    <a:cubicBezTo>
                      <a:pt x="13" y="38"/>
                      <a:pt x="23" y="42"/>
                      <a:pt x="38" y="42"/>
                    </a:cubicBezTo>
                    <a:cubicBezTo>
                      <a:pt x="41" y="42"/>
                      <a:pt x="55" y="43"/>
                      <a:pt x="60" y="43"/>
                    </a:cubicBezTo>
                    <a:cubicBezTo>
                      <a:pt x="43" y="48"/>
                      <a:pt x="38" y="54"/>
                      <a:pt x="21" y="60"/>
                    </a:cubicBezTo>
                    <a:cubicBezTo>
                      <a:pt x="29" y="64"/>
                      <a:pt x="42" y="79"/>
                      <a:pt x="49" y="79"/>
                    </a:cubicBezTo>
                    <a:cubicBezTo>
                      <a:pt x="68" y="79"/>
                      <a:pt x="85" y="88"/>
                      <a:pt x="108" y="88"/>
                    </a:cubicBezTo>
                    <a:cubicBezTo>
                      <a:pt x="113" y="88"/>
                      <a:pt x="118" y="85"/>
                      <a:pt x="118" y="80"/>
                    </a:cubicBezTo>
                    <a:cubicBezTo>
                      <a:pt x="118" y="77"/>
                      <a:pt x="114" y="75"/>
                      <a:pt x="111" y="74"/>
                    </a:cubicBezTo>
                    <a:cubicBezTo>
                      <a:pt x="114" y="73"/>
                      <a:pt x="121" y="72"/>
                      <a:pt x="121" y="67"/>
                    </a:cubicBezTo>
                    <a:cubicBezTo>
                      <a:pt x="121" y="62"/>
                      <a:pt x="120" y="61"/>
                      <a:pt x="125" y="57"/>
                    </a:cubicBezTo>
                    <a:cubicBezTo>
                      <a:pt x="118" y="50"/>
                      <a:pt x="118" y="46"/>
                      <a:pt x="108" y="46"/>
                    </a:cubicBezTo>
                    <a:cubicBezTo>
                      <a:pt x="104" y="46"/>
                      <a:pt x="101" y="46"/>
                      <a:pt x="97" y="46"/>
                    </a:cubicBezTo>
                    <a:cubicBezTo>
                      <a:pt x="91" y="46"/>
                      <a:pt x="88" y="41"/>
                      <a:pt x="81" y="41"/>
                    </a:cubicBezTo>
                    <a:cubicBezTo>
                      <a:pt x="79" y="41"/>
                      <a:pt x="77" y="40"/>
                      <a:pt x="75" y="40"/>
                    </a:cubicBezTo>
                    <a:cubicBezTo>
                      <a:pt x="73" y="40"/>
                      <a:pt x="72" y="40"/>
                      <a:pt x="70" y="41"/>
                    </a:cubicBezTo>
                    <a:cubicBezTo>
                      <a:pt x="75" y="39"/>
                      <a:pt x="80" y="34"/>
                      <a:pt x="80" y="31"/>
                    </a:cubicBezTo>
                    <a:cubicBezTo>
                      <a:pt x="80" y="29"/>
                      <a:pt x="81" y="27"/>
                      <a:pt x="80" y="21"/>
                    </a:cubicBezTo>
                    <a:cubicBezTo>
                      <a:pt x="82" y="21"/>
                      <a:pt x="82" y="21"/>
                      <a:pt x="83" y="21"/>
                    </a:cubicBezTo>
                    <a:cubicBezTo>
                      <a:pt x="83" y="21"/>
                      <a:pt x="84" y="21"/>
                      <a:pt x="87" y="20"/>
                    </a:cubicBezTo>
                    <a:cubicBezTo>
                      <a:pt x="78" y="14"/>
                      <a:pt x="70" y="0"/>
                      <a:pt x="55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359" name="Freeform 103"/>
              <p:cNvSpPr>
                <a:spLocks/>
              </p:cNvSpPr>
              <p:nvPr/>
            </p:nvSpPr>
            <p:spPr bwMode="auto">
              <a:xfrm>
                <a:off x="6817" y="-464"/>
                <a:ext cx="38" cy="26"/>
              </a:xfrm>
              <a:custGeom>
                <a:avLst/>
                <a:gdLst>
                  <a:gd name="T0" fmla="*/ 16 w 16"/>
                  <a:gd name="T1" fmla="*/ 0 h 11"/>
                  <a:gd name="T2" fmla="*/ 8 w 16"/>
                  <a:gd name="T3" fmla="*/ 0 h 11"/>
                  <a:gd name="T4" fmla="*/ 0 w 16"/>
                  <a:gd name="T5" fmla="*/ 6 h 11"/>
                  <a:gd name="T6" fmla="*/ 5 w 16"/>
                  <a:gd name="T7" fmla="*/ 11 h 11"/>
                  <a:gd name="T8" fmla="*/ 16 w 16"/>
                  <a:gd name="T9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11">
                    <a:moveTo>
                      <a:pt x="16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6" y="2"/>
                      <a:pt x="3" y="4"/>
                      <a:pt x="0" y="6"/>
                    </a:cubicBezTo>
                    <a:cubicBezTo>
                      <a:pt x="1" y="8"/>
                      <a:pt x="3" y="11"/>
                      <a:pt x="5" y="11"/>
                    </a:cubicBezTo>
                    <a:cubicBezTo>
                      <a:pt x="12" y="11"/>
                      <a:pt x="15" y="8"/>
                      <a:pt x="1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360" name="Freeform 104"/>
              <p:cNvSpPr>
                <a:spLocks/>
              </p:cNvSpPr>
              <p:nvPr/>
            </p:nvSpPr>
            <p:spPr bwMode="auto">
              <a:xfrm>
                <a:off x="6630" y="-788"/>
                <a:ext cx="50" cy="12"/>
              </a:xfrm>
              <a:custGeom>
                <a:avLst/>
                <a:gdLst>
                  <a:gd name="T0" fmla="*/ 19 w 21"/>
                  <a:gd name="T1" fmla="*/ 0 h 5"/>
                  <a:gd name="T2" fmla="*/ 0 w 21"/>
                  <a:gd name="T3" fmla="*/ 0 h 5"/>
                  <a:gd name="T4" fmla="*/ 11 w 21"/>
                  <a:gd name="T5" fmla="*/ 5 h 5"/>
                  <a:gd name="T6" fmla="*/ 21 w 21"/>
                  <a:gd name="T7" fmla="*/ 4 h 5"/>
                  <a:gd name="T8" fmla="*/ 19 w 21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5">
                    <a:moveTo>
                      <a:pt x="19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2" y="4"/>
                      <a:pt x="6" y="5"/>
                      <a:pt x="11" y="5"/>
                    </a:cubicBezTo>
                    <a:cubicBezTo>
                      <a:pt x="14" y="5"/>
                      <a:pt x="18" y="5"/>
                      <a:pt x="21" y="4"/>
                    </a:cubicBezTo>
                    <a:cubicBezTo>
                      <a:pt x="19" y="0"/>
                      <a:pt x="19" y="0"/>
                      <a:pt x="19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361" name="Freeform 105"/>
              <p:cNvSpPr>
                <a:spLocks/>
              </p:cNvSpPr>
              <p:nvPr/>
            </p:nvSpPr>
            <p:spPr bwMode="auto">
              <a:xfrm>
                <a:off x="7219" y="-547"/>
                <a:ext cx="40" cy="19"/>
              </a:xfrm>
              <a:custGeom>
                <a:avLst/>
                <a:gdLst>
                  <a:gd name="T0" fmla="*/ 17 w 17"/>
                  <a:gd name="T1" fmla="*/ 0 h 8"/>
                  <a:gd name="T2" fmla="*/ 13 w 17"/>
                  <a:gd name="T3" fmla="*/ 1 h 8"/>
                  <a:gd name="T4" fmla="*/ 11 w 17"/>
                  <a:gd name="T5" fmla="*/ 1 h 8"/>
                  <a:gd name="T6" fmla="*/ 8 w 17"/>
                  <a:gd name="T7" fmla="*/ 1 h 8"/>
                  <a:gd name="T8" fmla="*/ 0 w 17"/>
                  <a:gd name="T9" fmla="*/ 2 h 8"/>
                  <a:gd name="T10" fmla="*/ 11 w 17"/>
                  <a:gd name="T11" fmla="*/ 8 h 8"/>
                  <a:gd name="T12" fmla="*/ 17 w 17"/>
                  <a:gd name="T1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8">
                    <a:moveTo>
                      <a:pt x="17" y="0"/>
                    </a:moveTo>
                    <a:cubicBezTo>
                      <a:pt x="16" y="1"/>
                      <a:pt x="15" y="1"/>
                      <a:pt x="13" y="1"/>
                    </a:cubicBezTo>
                    <a:cubicBezTo>
                      <a:pt x="13" y="1"/>
                      <a:pt x="12" y="1"/>
                      <a:pt x="11" y="1"/>
                    </a:cubicBezTo>
                    <a:cubicBezTo>
                      <a:pt x="10" y="1"/>
                      <a:pt x="9" y="1"/>
                      <a:pt x="8" y="1"/>
                    </a:cubicBezTo>
                    <a:cubicBezTo>
                      <a:pt x="6" y="1"/>
                      <a:pt x="4" y="1"/>
                      <a:pt x="0" y="2"/>
                    </a:cubicBezTo>
                    <a:cubicBezTo>
                      <a:pt x="2" y="4"/>
                      <a:pt x="4" y="8"/>
                      <a:pt x="11" y="8"/>
                    </a:cubicBezTo>
                    <a:cubicBezTo>
                      <a:pt x="14" y="8"/>
                      <a:pt x="17" y="4"/>
                      <a:pt x="1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362" name="Freeform 106"/>
              <p:cNvSpPr>
                <a:spLocks noEditPoints="1"/>
              </p:cNvSpPr>
              <p:nvPr/>
            </p:nvSpPr>
            <p:spPr bwMode="auto">
              <a:xfrm>
                <a:off x="5002" y="-757"/>
                <a:ext cx="253" cy="75"/>
              </a:xfrm>
              <a:custGeom>
                <a:avLst/>
                <a:gdLst>
                  <a:gd name="T0" fmla="*/ 91 w 107"/>
                  <a:gd name="T1" fmla="*/ 16 h 32"/>
                  <a:gd name="T2" fmla="*/ 87 w 107"/>
                  <a:gd name="T3" fmla="*/ 18 h 32"/>
                  <a:gd name="T4" fmla="*/ 87 w 107"/>
                  <a:gd name="T5" fmla="*/ 20 h 32"/>
                  <a:gd name="T6" fmla="*/ 91 w 107"/>
                  <a:gd name="T7" fmla="*/ 16 h 32"/>
                  <a:gd name="T8" fmla="*/ 91 w 107"/>
                  <a:gd name="T9" fmla="*/ 0 h 32"/>
                  <a:gd name="T10" fmla="*/ 71 w 107"/>
                  <a:gd name="T11" fmla="*/ 7 h 32"/>
                  <a:gd name="T12" fmla="*/ 41 w 107"/>
                  <a:gd name="T13" fmla="*/ 0 h 32"/>
                  <a:gd name="T14" fmla="*/ 0 w 107"/>
                  <a:gd name="T15" fmla="*/ 10 h 32"/>
                  <a:gd name="T16" fmla="*/ 11 w 107"/>
                  <a:gd name="T17" fmla="*/ 13 h 32"/>
                  <a:gd name="T18" fmla="*/ 35 w 107"/>
                  <a:gd name="T19" fmla="*/ 6 h 32"/>
                  <a:gd name="T20" fmla="*/ 47 w 107"/>
                  <a:gd name="T21" fmla="*/ 10 h 32"/>
                  <a:gd name="T22" fmla="*/ 39 w 107"/>
                  <a:gd name="T23" fmla="*/ 15 h 32"/>
                  <a:gd name="T24" fmla="*/ 49 w 107"/>
                  <a:gd name="T25" fmla="*/ 16 h 32"/>
                  <a:gd name="T26" fmla="*/ 38 w 107"/>
                  <a:gd name="T27" fmla="*/ 20 h 32"/>
                  <a:gd name="T28" fmla="*/ 53 w 107"/>
                  <a:gd name="T29" fmla="*/ 27 h 32"/>
                  <a:gd name="T30" fmla="*/ 52 w 107"/>
                  <a:gd name="T31" fmla="*/ 27 h 32"/>
                  <a:gd name="T32" fmla="*/ 58 w 107"/>
                  <a:gd name="T33" fmla="*/ 32 h 32"/>
                  <a:gd name="T34" fmla="*/ 58 w 107"/>
                  <a:gd name="T35" fmla="*/ 32 h 32"/>
                  <a:gd name="T36" fmla="*/ 68 w 107"/>
                  <a:gd name="T37" fmla="*/ 20 h 32"/>
                  <a:gd name="T38" fmla="*/ 75 w 107"/>
                  <a:gd name="T39" fmla="*/ 19 h 32"/>
                  <a:gd name="T40" fmla="*/ 79 w 107"/>
                  <a:gd name="T41" fmla="*/ 19 h 32"/>
                  <a:gd name="T42" fmla="*/ 82 w 107"/>
                  <a:gd name="T43" fmla="*/ 19 h 32"/>
                  <a:gd name="T44" fmla="*/ 87 w 107"/>
                  <a:gd name="T45" fmla="*/ 18 h 32"/>
                  <a:gd name="T46" fmla="*/ 87 w 107"/>
                  <a:gd name="T47" fmla="*/ 15 h 32"/>
                  <a:gd name="T48" fmla="*/ 90 w 107"/>
                  <a:gd name="T49" fmla="*/ 16 h 32"/>
                  <a:gd name="T50" fmla="*/ 92 w 107"/>
                  <a:gd name="T51" fmla="*/ 15 h 32"/>
                  <a:gd name="T52" fmla="*/ 107 w 107"/>
                  <a:gd name="T53" fmla="*/ 6 h 32"/>
                  <a:gd name="T54" fmla="*/ 91 w 107"/>
                  <a:gd name="T5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07" h="32">
                    <a:moveTo>
                      <a:pt x="91" y="16"/>
                    </a:moveTo>
                    <a:cubicBezTo>
                      <a:pt x="89" y="17"/>
                      <a:pt x="88" y="18"/>
                      <a:pt x="87" y="18"/>
                    </a:cubicBezTo>
                    <a:cubicBezTo>
                      <a:pt x="87" y="20"/>
                      <a:pt x="87" y="20"/>
                      <a:pt x="87" y="20"/>
                    </a:cubicBezTo>
                    <a:cubicBezTo>
                      <a:pt x="91" y="16"/>
                      <a:pt x="91" y="16"/>
                      <a:pt x="91" y="16"/>
                    </a:cubicBezTo>
                    <a:moveTo>
                      <a:pt x="91" y="0"/>
                    </a:moveTo>
                    <a:cubicBezTo>
                      <a:pt x="83" y="0"/>
                      <a:pt x="79" y="7"/>
                      <a:pt x="71" y="7"/>
                    </a:cubicBezTo>
                    <a:cubicBezTo>
                      <a:pt x="61" y="7"/>
                      <a:pt x="54" y="0"/>
                      <a:pt x="41" y="0"/>
                    </a:cubicBezTo>
                    <a:cubicBezTo>
                      <a:pt x="29" y="0"/>
                      <a:pt x="5" y="2"/>
                      <a:pt x="0" y="10"/>
                    </a:cubicBezTo>
                    <a:cubicBezTo>
                      <a:pt x="4" y="11"/>
                      <a:pt x="7" y="13"/>
                      <a:pt x="11" y="13"/>
                    </a:cubicBezTo>
                    <a:cubicBezTo>
                      <a:pt x="19" y="13"/>
                      <a:pt x="29" y="6"/>
                      <a:pt x="35" y="6"/>
                    </a:cubicBezTo>
                    <a:cubicBezTo>
                      <a:pt x="40" y="6"/>
                      <a:pt x="43" y="9"/>
                      <a:pt x="47" y="10"/>
                    </a:cubicBezTo>
                    <a:cubicBezTo>
                      <a:pt x="45" y="13"/>
                      <a:pt x="42" y="14"/>
                      <a:pt x="39" y="15"/>
                    </a:cubicBezTo>
                    <a:cubicBezTo>
                      <a:pt x="42" y="16"/>
                      <a:pt x="44" y="16"/>
                      <a:pt x="49" y="16"/>
                    </a:cubicBezTo>
                    <a:cubicBezTo>
                      <a:pt x="45" y="17"/>
                      <a:pt x="42" y="18"/>
                      <a:pt x="38" y="20"/>
                    </a:cubicBezTo>
                    <a:cubicBezTo>
                      <a:pt x="39" y="25"/>
                      <a:pt x="45" y="27"/>
                      <a:pt x="53" y="27"/>
                    </a:cubicBezTo>
                    <a:cubicBezTo>
                      <a:pt x="52" y="27"/>
                      <a:pt x="52" y="27"/>
                      <a:pt x="52" y="27"/>
                    </a:cubicBezTo>
                    <a:cubicBezTo>
                      <a:pt x="54" y="29"/>
                      <a:pt x="55" y="32"/>
                      <a:pt x="58" y="32"/>
                    </a:cubicBezTo>
                    <a:cubicBezTo>
                      <a:pt x="58" y="32"/>
                      <a:pt x="58" y="32"/>
                      <a:pt x="58" y="32"/>
                    </a:cubicBezTo>
                    <a:cubicBezTo>
                      <a:pt x="63" y="32"/>
                      <a:pt x="64" y="23"/>
                      <a:pt x="68" y="20"/>
                    </a:cubicBezTo>
                    <a:cubicBezTo>
                      <a:pt x="71" y="19"/>
                      <a:pt x="73" y="19"/>
                      <a:pt x="75" y="19"/>
                    </a:cubicBezTo>
                    <a:cubicBezTo>
                      <a:pt x="76" y="19"/>
                      <a:pt x="77" y="19"/>
                      <a:pt x="79" y="19"/>
                    </a:cubicBezTo>
                    <a:cubicBezTo>
                      <a:pt x="80" y="19"/>
                      <a:pt x="81" y="19"/>
                      <a:pt x="82" y="19"/>
                    </a:cubicBezTo>
                    <a:cubicBezTo>
                      <a:pt x="84" y="19"/>
                      <a:pt x="85" y="19"/>
                      <a:pt x="87" y="18"/>
                    </a:cubicBezTo>
                    <a:cubicBezTo>
                      <a:pt x="87" y="15"/>
                      <a:pt x="87" y="15"/>
                      <a:pt x="87" y="15"/>
                    </a:cubicBezTo>
                    <a:cubicBezTo>
                      <a:pt x="88" y="15"/>
                      <a:pt x="89" y="16"/>
                      <a:pt x="90" y="16"/>
                    </a:cubicBezTo>
                    <a:cubicBezTo>
                      <a:pt x="91" y="16"/>
                      <a:pt x="91" y="15"/>
                      <a:pt x="92" y="15"/>
                    </a:cubicBezTo>
                    <a:cubicBezTo>
                      <a:pt x="99" y="10"/>
                      <a:pt x="105" y="15"/>
                      <a:pt x="107" y="6"/>
                    </a:cubicBezTo>
                    <a:cubicBezTo>
                      <a:pt x="103" y="5"/>
                      <a:pt x="97" y="0"/>
                      <a:pt x="9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363" name="Freeform 107"/>
              <p:cNvSpPr>
                <a:spLocks/>
              </p:cNvSpPr>
              <p:nvPr/>
            </p:nvSpPr>
            <p:spPr bwMode="auto">
              <a:xfrm>
                <a:off x="5656" y="-807"/>
                <a:ext cx="88" cy="57"/>
              </a:xfrm>
              <a:custGeom>
                <a:avLst/>
                <a:gdLst>
                  <a:gd name="T0" fmla="*/ 30 w 37"/>
                  <a:gd name="T1" fmla="*/ 0 h 24"/>
                  <a:gd name="T2" fmla="*/ 0 w 37"/>
                  <a:gd name="T3" fmla="*/ 16 h 24"/>
                  <a:gd name="T4" fmla="*/ 9 w 37"/>
                  <a:gd name="T5" fmla="*/ 24 h 24"/>
                  <a:gd name="T6" fmla="*/ 37 w 37"/>
                  <a:gd name="T7" fmla="*/ 17 h 24"/>
                  <a:gd name="T8" fmla="*/ 30 w 37"/>
                  <a:gd name="T9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24">
                    <a:moveTo>
                      <a:pt x="30" y="0"/>
                    </a:moveTo>
                    <a:cubicBezTo>
                      <a:pt x="22" y="0"/>
                      <a:pt x="0" y="9"/>
                      <a:pt x="0" y="16"/>
                    </a:cubicBezTo>
                    <a:cubicBezTo>
                      <a:pt x="0" y="21"/>
                      <a:pt x="3" y="24"/>
                      <a:pt x="9" y="24"/>
                    </a:cubicBezTo>
                    <a:cubicBezTo>
                      <a:pt x="13" y="24"/>
                      <a:pt x="33" y="20"/>
                      <a:pt x="37" y="17"/>
                    </a:cubicBezTo>
                    <a:cubicBezTo>
                      <a:pt x="30" y="0"/>
                      <a:pt x="30" y="0"/>
                      <a:pt x="3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364" name="Freeform 108"/>
              <p:cNvSpPr>
                <a:spLocks/>
              </p:cNvSpPr>
              <p:nvPr/>
            </p:nvSpPr>
            <p:spPr bwMode="auto">
              <a:xfrm>
                <a:off x="5541" y="-769"/>
                <a:ext cx="94" cy="54"/>
              </a:xfrm>
              <a:custGeom>
                <a:avLst/>
                <a:gdLst>
                  <a:gd name="T0" fmla="*/ 28 w 40"/>
                  <a:gd name="T1" fmla="*/ 0 h 23"/>
                  <a:gd name="T2" fmla="*/ 10 w 40"/>
                  <a:gd name="T3" fmla="*/ 0 h 23"/>
                  <a:gd name="T4" fmla="*/ 10 w 40"/>
                  <a:gd name="T5" fmla="*/ 7 h 23"/>
                  <a:gd name="T6" fmla="*/ 0 w 40"/>
                  <a:gd name="T7" fmla="*/ 21 h 23"/>
                  <a:gd name="T8" fmla="*/ 11 w 40"/>
                  <a:gd name="T9" fmla="*/ 23 h 23"/>
                  <a:gd name="T10" fmla="*/ 29 w 40"/>
                  <a:gd name="T11" fmla="*/ 21 h 23"/>
                  <a:gd name="T12" fmla="*/ 26 w 40"/>
                  <a:gd name="T13" fmla="*/ 15 h 23"/>
                  <a:gd name="T14" fmla="*/ 33 w 40"/>
                  <a:gd name="T15" fmla="*/ 15 h 23"/>
                  <a:gd name="T16" fmla="*/ 40 w 40"/>
                  <a:gd name="T17" fmla="*/ 12 h 23"/>
                  <a:gd name="T18" fmla="*/ 40 w 40"/>
                  <a:gd name="T19" fmla="*/ 4 h 23"/>
                  <a:gd name="T20" fmla="*/ 32 w 40"/>
                  <a:gd name="T21" fmla="*/ 5 h 23"/>
                  <a:gd name="T22" fmla="*/ 23 w 40"/>
                  <a:gd name="T23" fmla="*/ 4 h 23"/>
                  <a:gd name="T24" fmla="*/ 28 w 40"/>
                  <a:gd name="T2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0" h="23">
                    <a:moveTo>
                      <a:pt x="28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1"/>
                      <a:pt x="10" y="3"/>
                      <a:pt x="10" y="7"/>
                    </a:cubicBezTo>
                    <a:cubicBezTo>
                      <a:pt x="4" y="9"/>
                      <a:pt x="0" y="13"/>
                      <a:pt x="0" y="21"/>
                    </a:cubicBezTo>
                    <a:cubicBezTo>
                      <a:pt x="0" y="22"/>
                      <a:pt x="5" y="23"/>
                      <a:pt x="11" y="23"/>
                    </a:cubicBezTo>
                    <a:cubicBezTo>
                      <a:pt x="18" y="23"/>
                      <a:pt x="27" y="22"/>
                      <a:pt x="29" y="21"/>
                    </a:cubicBezTo>
                    <a:cubicBezTo>
                      <a:pt x="26" y="15"/>
                      <a:pt x="26" y="15"/>
                      <a:pt x="26" y="15"/>
                    </a:cubicBezTo>
                    <a:cubicBezTo>
                      <a:pt x="29" y="15"/>
                      <a:pt x="31" y="15"/>
                      <a:pt x="33" y="15"/>
                    </a:cubicBezTo>
                    <a:cubicBezTo>
                      <a:pt x="36" y="15"/>
                      <a:pt x="38" y="15"/>
                      <a:pt x="40" y="12"/>
                    </a:cubicBezTo>
                    <a:cubicBezTo>
                      <a:pt x="40" y="10"/>
                      <a:pt x="40" y="9"/>
                      <a:pt x="40" y="4"/>
                    </a:cubicBezTo>
                    <a:cubicBezTo>
                      <a:pt x="37" y="5"/>
                      <a:pt x="35" y="5"/>
                      <a:pt x="32" y="5"/>
                    </a:cubicBezTo>
                    <a:cubicBezTo>
                      <a:pt x="28" y="5"/>
                      <a:pt x="24" y="5"/>
                      <a:pt x="23" y="4"/>
                    </a:cubicBezTo>
                    <a:cubicBezTo>
                      <a:pt x="24" y="4"/>
                      <a:pt x="27" y="3"/>
                      <a:pt x="2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365" name="Freeform 109"/>
              <p:cNvSpPr>
                <a:spLocks/>
              </p:cNvSpPr>
              <p:nvPr/>
            </p:nvSpPr>
            <p:spPr bwMode="auto">
              <a:xfrm>
                <a:off x="5415" y="-722"/>
                <a:ext cx="97" cy="33"/>
              </a:xfrm>
              <a:custGeom>
                <a:avLst/>
                <a:gdLst>
                  <a:gd name="T0" fmla="*/ 27 w 41"/>
                  <a:gd name="T1" fmla="*/ 0 h 14"/>
                  <a:gd name="T2" fmla="*/ 0 w 41"/>
                  <a:gd name="T3" fmla="*/ 11 h 14"/>
                  <a:gd name="T4" fmla="*/ 5 w 41"/>
                  <a:gd name="T5" fmla="*/ 14 h 14"/>
                  <a:gd name="T6" fmla="*/ 13 w 41"/>
                  <a:gd name="T7" fmla="*/ 9 h 14"/>
                  <a:gd name="T8" fmla="*/ 24 w 41"/>
                  <a:gd name="T9" fmla="*/ 14 h 14"/>
                  <a:gd name="T10" fmla="*/ 41 w 41"/>
                  <a:gd name="T11" fmla="*/ 7 h 14"/>
                  <a:gd name="T12" fmla="*/ 27 w 41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1" h="14">
                    <a:moveTo>
                      <a:pt x="27" y="0"/>
                    </a:moveTo>
                    <a:cubicBezTo>
                      <a:pt x="21" y="0"/>
                      <a:pt x="0" y="3"/>
                      <a:pt x="0" y="11"/>
                    </a:cubicBezTo>
                    <a:cubicBezTo>
                      <a:pt x="0" y="13"/>
                      <a:pt x="3" y="14"/>
                      <a:pt x="5" y="14"/>
                    </a:cubicBezTo>
                    <a:cubicBezTo>
                      <a:pt x="10" y="14"/>
                      <a:pt x="12" y="14"/>
                      <a:pt x="13" y="9"/>
                    </a:cubicBezTo>
                    <a:cubicBezTo>
                      <a:pt x="17" y="9"/>
                      <a:pt x="21" y="14"/>
                      <a:pt x="24" y="14"/>
                    </a:cubicBezTo>
                    <a:cubicBezTo>
                      <a:pt x="31" y="14"/>
                      <a:pt x="31" y="7"/>
                      <a:pt x="41" y="7"/>
                    </a:cubicBezTo>
                    <a:cubicBezTo>
                      <a:pt x="39" y="3"/>
                      <a:pt x="33" y="0"/>
                      <a:pt x="2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366" name="Freeform 110"/>
              <p:cNvSpPr>
                <a:spLocks/>
              </p:cNvSpPr>
              <p:nvPr/>
            </p:nvSpPr>
            <p:spPr bwMode="auto">
              <a:xfrm>
                <a:off x="5359" y="-833"/>
                <a:ext cx="151" cy="102"/>
              </a:xfrm>
              <a:custGeom>
                <a:avLst/>
                <a:gdLst>
                  <a:gd name="T0" fmla="*/ 61 w 64"/>
                  <a:gd name="T1" fmla="*/ 0 h 43"/>
                  <a:gd name="T2" fmla="*/ 52 w 64"/>
                  <a:gd name="T3" fmla="*/ 9 h 43"/>
                  <a:gd name="T4" fmla="*/ 20 w 64"/>
                  <a:gd name="T5" fmla="*/ 19 h 43"/>
                  <a:gd name="T6" fmla="*/ 20 w 64"/>
                  <a:gd name="T7" fmla="*/ 26 h 43"/>
                  <a:gd name="T8" fmla="*/ 24 w 64"/>
                  <a:gd name="T9" fmla="*/ 24 h 43"/>
                  <a:gd name="T10" fmla="*/ 29 w 64"/>
                  <a:gd name="T11" fmla="*/ 27 h 43"/>
                  <a:gd name="T12" fmla="*/ 7 w 64"/>
                  <a:gd name="T13" fmla="*/ 27 h 43"/>
                  <a:gd name="T14" fmla="*/ 0 w 64"/>
                  <a:gd name="T15" fmla="*/ 33 h 43"/>
                  <a:gd name="T16" fmla="*/ 27 w 64"/>
                  <a:gd name="T17" fmla="*/ 43 h 43"/>
                  <a:gd name="T18" fmla="*/ 48 w 64"/>
                  <a:gd name="T19" fmla="*/ 37 h 43"/>
                  <a:gd name="T20" fmla="*/ 55 w 64"/>
                  <a:gd name="T21" fmla="*/ 37 h 43"/>
                  <a:gd name="T22" fmla="*/ 64 w 64"/>
                  <a:gd name="T23" fmla="*/ 35 h 43"/>
                  <a:gd name="T24" fmla="*/ 34 w 64"/>
                  <a:gd name="T25" fmla="*/ 27 h 43"/>
                  <a:gd name="T26" fmla="*/ 58 w 64"/>
                  <a:gd name="T27" fmla="*/ 13 h 43"/>
                  <a:gd name="T28" fmla="*/ 63 w 64"/>
                  <a:gd name="T29" fmla="*/ 6 h 43"/>
                  <a:gd name="T30" fmla="*/ 61 w 64"/>
                  <a:gd name="T31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4" h="43">
                    <a:moveTo>
                      <a:pt x="61" y="0"/>
                    </a:moveTo>
                    <a:cubicBezTo>
                      <a:pt x="56" y="0"/>
                      <a:pt x="53" y="4"/>
                      <a:pt x="52" y="9"/>
                    </a:cubicBezTo>
                    <a:cubicBezTo>
                      <a:pt x="37" y="9"/>
                      <a:pt x="36" y="19"/>
                      <a:pt x="20" y="19"/>
                    </a:cubicBezTo>
                    <a:cubicBezTo>
                      <a:pt x="20" y="26"/>
                      <a:pt x="20" y="26"/>
                      <a:pt x="20" y="26"/>
                    </a:cubicBezTo>
                    <a:cubicBezTo>
                      <a:pt x="22" y="25"/>
                      <a:pt x="23" y="24"/>
                      <a:pt x="24" y="24"/>
                    </a:cubicBezTo>
                    <a:cubicBezTo>
                      <a:pt x="25" y="24"/>
                      <a:pt x="26" y="26"/>
                      <a:pt x="29" y="27"/>
                    </a:cubicBezTo>
                    <a:cubicBezTo>
                      <a:pt x="7" y="27"/>
                      <a:pt x="7" y="27"/>
                      <a:pt x="7" y="27"/>
                    </a:cubicBezTo>
                    <a:cubicBezTo>
                      <a:pt x="5" y="29"/>
                      <a:pt x="4" y="30"/>
                      <a:pt x="0" y="33"/>
                    </a:cubicBezTo>
                    <a:cubicBezTo>
                      <a:pt x="1" y="33"/>
                      <a:pt x="23" y="43"/>
                      <a:pt x="27" y="43"/>
                    </a:cubicBezTo>
                    <a:cubicBezTo>
                      <a:pt x="33" y="43"/>
                      <a:pt x="42" y="37"/>
                      <a:pt x="48" y="37"/>
                    </a:cubicBezTo>
                    <a:cubicBezTo>
                      <a:pt x="50" y="37"/>
                      <a:pt x="53" y="37"/>
                      <a:pt x="55" y="37"/>
                    </a:cubicBezTo>
                    <a:cubicBezTo>
                      <a:pt x="58" y="37"/>
                      <a:pt x="61" y="36"/>
                      <a:pt x="64" y="35"/>
                    </a:cubicBezTo>
                    <a:cubicBezTo>
                      <a:pt x="52" y="30"/>
                      <a:pt x="48" y="29"/>
                      <a:pt x="34" y="27"/>
                    </a:cubicBezTo>
                    <a:cubicBezTo>
                      <a:pt x="39" y="21"/>
                      <a:pt x="49" y="18"/>
                      <a:pt x="58" y="13"/>
                    </a:cubicBezTo>
                    <a:cubicBezTo>
                      <a:pt x="58" y="10"/>
                      <a:pt x="61" y="8"/>
                      <a:pt x="63" y="6"/>
                    </a:cubicBezTo>
                    <a:cubicBezTo>
                      <a:pt x="63" y="4"/>
                      <a:pt x="62" y="0"/>
                      <a:pt x="6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367" name="Freeform 111"/>
              <p:cNvSpPr>
                <a:spLocks/>
              </p:cNvSpPr>
              <p:nvPr/>
            </p:nvSpPr>
            <p:spPr bwMode="auto">
              <a:xfrm>
                <a:off x="3813" y="-684"/>
                <a:ext cx="496" cy="274"/>
              </a:xfrm>
              <a:custGeom>
                <a:avLst/>
                <a:gdLst>
                  <a:gd name="T0" fmla="*/ 86 w 210"/>
                  <a:gd name="T1" fmla="*/ 0 h 116"/>
                  <a:gd name="T2" fmla="*/ 75 w 210"/>
                  <a:gd name="T3" fmla="*/ 8 h 116"/>
                  <a:gd name="T4" fmla="*/ 82 w 210"/>
                  <a:gd name="T5" fmla="*/ 31 h 116"/>
                  <a:gd name="T6" fmla="*/ 58 w 210"/>
                  <a:gd name="T7" fmla="*/ 8 h 116"/>
                  <a:gd name="T8" fmla="*/ 49 w 210"/>
                  <a:gd name="T9" fmla="*/ 17 h 116"/>
                  <a:gd name="T10" fmla="*/ 51 w 210"/>
                  <a:gd name="T11" fmla="*/ 22 h 116"/>
                  <a:gd name="T12" fmla="*/ 38 w 210"/>
                  <a:gd name="T13" fmla="*/ 16 h 116"/>
                  <a:gd name="T14" fmla="*/ 45 w 210"/>
                  <a:gd name="T15" fmla="*/ 8 h 116"/>
                  <a:gd name="T16" fmla="*/ 18 w 210"/>
                  <a:gd name="T17" fmla="*/ 6 h 116"/>
                  <a:gd name="T18" fmla="*/ 0 w 210"/>
                  <a:gd name="T19" fmla="*/ 19 h 116"/>
                  <a:gd name="T20" fmla="*/ 13 w 210"/>
                  <a:gd name="T21" fmla="*/ 32 h 116"/>
                  <a:gd name="T22" fmla="*/ 17 w 210"/>
                  <a:gd name="T23" fmla="*/ 34 h 116"/>
                  <a:gd name="T24" fmla="*/ 32 w 210"/>
                  <a:gd name="T25" fmla="*/ 51 h 116"/>
                  <a:gd name="T26" fmla="*/ 28 w 210"/>
                  <a:gd name="T27" fmla="*/ 52 h 116"/>
                  <a:gd name="T28" fmla="*/ 45 w 210"/>
                  <a:gd name="T29" fmla="*/ 61 h 116"/>
                  <a:gd name="T30" fmla="*/ 60 w 210"/>
                  <a:gd name="T31" fmla="*/ 47 h 116"/>
                  <a:gd name="T32" fmla="*/ 65 w 210"/>
                  <a:gd name="T33" fmla="*/ 47 h 116"/>
                  <a:gd name="T34" fmla="*/ 73 w 210"/>
                  <a:gd name="T35" fmla="*/ 51 h 116"/>
                  <a:gd name="T36" fmla="*/ 86 w 210"/>
                  <a:gd name="T37" fmla="*/ 51 h 116"/>
                  <a:gd name="T38" fmla="*/ 59 w 210"/>
                  <a:gd name="T39" fmla="*/ 64 h 116"/>
                  <a:gd name="T40" fmla="*/ 45 w 210"/>
                  <a:gd name="T41" fmla="*/ 70 h 116"/>
                  <a:gd name="T42" fmla="*/ 53 w 210"/>
                  <a:gd name="T43" fmla="*/ 78 h 116"/>
                  <a:gd name="T44" fmla="*/ 65 w 210"/>
                  <a:gd name="T45" fmla="*/ 77 h 116"/>
                  <a:gd name="T46" fmla="*/ 88 w 210"/>
                  <a:gd name="T47" fmla="*/ 79 h 116"/>
                  <a:gd name="T48" fmla="*/ 71 w 210"/>
                  <a:gd name="T49" fmla="*/ 83 h 116"/>
                  <a:gd name="T50" fmla="*/ 58 w 210"/>
                  <a:gd name="T51" fmla="*/ 83 h 116"/>
                  <a:gd name="T52" fmla="*/ 51 w 210"/>
                  <a:gd name="T53" fmla="*/ 83 h 116"/>
                  <a:gd name="T54" fmla="*/ 93 w 210"/>
                  <a:gd name="T55" fmla="*/ 116 h 116"/>
                  <a:gd name="T56" fmla="*/ 108 w 210"/>
                  <a:gd name="T57" fmla="*/ 87 h 116"/>
                  <a:gd name="T58" fmla="*/ 116 w 210"/>
                  <a:gd name="T59" fmla="*/ 83 h 116"/>
                  <a:gd name="T60" fmla="*/ 145 w 210"/>
                  <a:gd name="T61" fmla="*/ 46 h 116"/>
                  <a:gd name="T62" fmla="*/ 158 w 210"/>
                  <a:gd name="T63" fmla="*/ 54 h 116"/>
                  <a:gd name="T64" fmla="*/ 150 w 210"/>
                  <a:gd name="T65" fmla="*/ 55 h 116"/>
                  <a:gd name="T66" fmla="*/ 161 w 210"/>
                  <a:gd name="T67" fmla="*/ 70 h 116"/>
                  <a:gd name="T68" fmla="*/ 153 w 210"/>
                  <a:gd name="T69" fmla="*/ 85 h 116"/>
                  <a:gd name="T70" fmla="*/ 177 w 210"/>
                  <a:gd name="T71" fmla="*/ 86 h 116"/>
                  <a:gd name="T72" fmla="*/ 177 w 210"/>
                  <a:gd name="T73" fmla="*/ 95 h 116"/>
                  <a:gd name="T74" fmla="*/ 210 w 210"/>
                  <a:gd name="T75" fmla="*/ 77 h 116"/>
                  <a:gd name="T76" fmla="*/ 190 w 210"/>
                  <a:gd name="T77" fmla="*/ 58 h 116"/>
                  <a:gd name="T78" fmla="*/ 173 w 210"/>
                  <a:gd name="T79" fmla="*/ 58 h 116"/>
                  <a:gd name="T80" fmla="*/ 173 w 210"/>
                  <a:gd name="T81" fmla="*/ 50 h 116"/>
                  <a:gd name="T82" fmla="*/ 168 w 210"/>
                  <a:gd name="T83" fmla="*/ 51 h 116"/>
                  <a:gd name="T84" fmla="*/ 163 w 210"/>
                  <a:gd name="T85" fmla="*/ 50 h 116"/>
                  <a:gd name="T86" fmla="*/ 169 w 210"/>
                  <a:gd name="T87" fmla="*/ 50 h 116"/>
                  <a:gd name="T88" fmla="*/ 126 w 210"/>
                  <a:gd name="T89" fmla="*/ 27 h 116"/>
                  <a:gd name="T90" fmla="*/ 121 w 210"/>
                  <a:gd name="T91" fmla="*/ 27 h 116"/>
                  <a:gd name="T92" fmla="*/ 115 w 210"/>
                  <a:gd name="T93" fmla="*/ 14 h 116"/>
                  <a:gd name="T94" fmla="*/ 105 w 210"/>
                  <a:gd name="T95" fmla="*/ 21 h 116"/>
                  <a:gd name="T96" fmla="*/ 107 w 210"/>
                  <a:gd name="T97" fmla="*/ 11 h 116"/>
                  <a:gd name="T98" fmla="*/ 86 w 210"/>
                  <a:gd name="T99" fmla="*/ 0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10" h="116">
                    <a:moveTo>
                      <a:pt x="86" y="0"/>
                    </a:moveTo>
                    <a:cubicBezTo>
                      <a:pt x="79" y="0"/>
                      <a:pt x="75" y="0"/>
                      <a:pt x="75" y="8"/>
                    </a:cubicBezTo>
                    <a:cubicBezTo>
                      <a:pt x="75" y="18"/>
                      <a:pt x="78" y="23"/>
                      <a:pt x="82" y="31"/>
                    </a:cubicBezTo>
                    <a:cubicBezTo>
                      <a:pt x="68" y="26"/>
                      <a:pt x="72" y="8"/>
                      <a:pt x="58" y="8"/>
                    </a:cubicBezTo>
                    <a:cubicBezTo>
                      <a:pt x="53" y="8"/>
                      <a:pt x="49" y="12"/>
                      <a:pt x="49" y="17"/>
                    </a:cubicBezTo>
                    <a:cubicBezTo>
                      <a:pt x="49" y="19"/>
                      <a:pt x="50" y="21"/>
                      <a:pt x="51" y="22"/>
                    </a:cubicBezTo>
                    <a:cubicBezTo>
                      <a:pt x="47" y="20"/>
                      <a:pt x="43" y="19"/>
                      <a:pt x="38" y="16"/>
                    </a:cubicBezTo>
                    <a:cubicBezTo>
                      <a:pt x="40" y="13"/>
                      <a:pt x="42" y="12"/>
                      <a:pt x="45" y="8"/>
                    </a:cubicBezTo>
                    <a:cubicBezTo>
                      <a:pt x="32" y="6"/>
                      <a:pt x="27" y="6"/>
                      <a:pt x="18" y="6"/>
                    </a:cubicBezTo>
                    <a:cubicBezTo>
                      <a:pt x="13" y="6"/>
                      <a:pt x="2" y="16"/>
                      <a:pt x="0" y="19"/>
                    </a:cubicBezTo>
                    <a:cubicBezTo>
                      <a:pt x="3" y="23"/>
                      <a:pt x="9" y="32"/>
                      <a:pt x="13" y="32"/>
                    </a:cubicBezTo>
                    <a:cubicBezTo>
                      <a:pt x="15" y="32"/>
                      <a:pt x="16" y="33"/>
                      <a:pt x="17" y="34"/>
                    </a:cubicBezTo>
                    <a:cubicBezTo>
                      <a:pt x="15" y="42"/>
                      <a:pt x="23" y="47"/>
                      <a:pt x="32" y="51"/>
                    </a:cubicBezTo>
                    <a:cubicBezTo>
                      <a:pt x="30" y="51"/>
                      <a:pt x="29" y="52"/>
                      <a:pt x="28" y="52"/>
                    </a:cubicBezTo>
                    <a:cubicBezTo>
                      <a:pt x="30" y="58"/>
                      <a:pt x="36" y="61"/>
                      <a:pt x="45" y="61"/>
                    </a:cubicBezTo>
                    <a:cubicBezTo>
                      <a:pt x="56" y="61"/>
                      <a:pt x="56" y="49"/>
                      <a:pt x="60" y="47"/>
                    </a:cubicBezTo>
                    <a:cubicBezTo>
                      <a:pt x="62" y="47"/>
                      <a:pt x="63" y="47"/>
                      <a:pt x="65" y="47"/>
                    </a:cubicBezTo>
                    <a:cubicBezTo>
                      <a:pt x="67" y="48"/>
                      <a:pt x="71" y="51"/>
                      <a:pt x="73" y="51"/>
                    </a:cubicBezTo>
                    <a:cubicBezTo>
                      <a:pt x="75" y="51"/>
                      <a:pt x="79" y="51"/>
                      <a:pt x="86" y="51"/>
                    </a:cubicBezTo>
                    <a:cubicBezTo>
                      <a:pt x="80" y="56"/>
                      <a:pt x="66" y="62"/>
                      <a:pt x="59" y="64"/>
                    </a:cubicBezTo>
                    <a:cubicBezTo>
                      <a:pt x="57" y="65"/>
                      <a:pt x="45" y="65"/>
                      <a:pt x="45" y="70"/>
                    </a:cubicBezTo>
                    <a:cubicBezTo>
                      <a:pt x="45" y="76"/>
                      <a:pt x="48" y="78"/>
                      <a:pt x="53" y="78"/>
                    </a:cubicBezTo>
                    <a:cubicBezTo>
                      <a:pt x="57" y="78"/>
                      <a:pt x="62" y="77"/>
                      <a:pt x="65" y="77"/>
                    </a:cubicBezTo>
                    <a:cubicBezTo>
                      <a:pt x="68" y="77"/>
                      <a:pt x="85" y="77"/>
                      <a:pt x="88" y="79"/>
                    </a:cubicBezTo>
                    <a:cubicBezTo>
                      <a:pt x="82" y="81"/>
                      <a:pt x="76" y="79"/>
                      <a:pt x="71" y="83"/>
                    </a:cubicBezTo>
                    <a:cubicBezTo>
                      <a:pt x="71" y="83"/>
                      <a:pt x="64" y="83"/>
                      <a:pt x="58" y="83"/>
                    </a:cubicBezTo>
                    <a:cubicBezTo>
                      <a:pt x="55" y="83"/>
                      <a:pt x="53" y="83"/>
                      <a:pt x="51" y="83"/>
                    </a:cubicBezTo>
                    <a:cubicBezTo>
                      <a:pt x="51" y="101"/>
                      <a:pt x="80" y="108"/>
                      <a:pt x="93" y="116"/>
                    </a:cubicBezTo>
                    <a:cubicBezTo>
                      <a:pt x="100" y="109"/>
                      <a:pt x="99" y="94"/>
                      <a:pt x="108" y="87"/>
                    </a:cubicBezTo>
                    <a:cubicBezTo>
                      <a:pt x="111" y="85"/>
                      <a:pt x="115" y="86"/>
                      <a:pt x="116" y="83"/>
                    </a:cubicBezTo>
                    <a:cubicBezTo>
                      <a:pt x="121" y="69"/>
                      <a:pt x="127" y="46"/>
                      <a:pt x="145" y="46"/>
                    </a:cubicBezTo>
                    <a:cubicBezTo>
                      <a:pt x="145" y="46"/>
                      <a:pt x="149" y="53"/>
                      <a:pt x="158" y="54"/>
                    </a:cubicBezTo>
                    <a:cubicBezTo>
                      <a:pt x="155" y="54"/>
                      <a:pt x="153" y="54"/>
                      <a:pt x="150" y="55"/>
                    </a:cubicBezTo>
                    <a:cubicBezTo>
                      <a:pt x="152" y="59"/>
                      <a:pt x="157" y="69"/>
                      <a:pt x="161" y="70"/>
                    </a:cubicBezTo>
                    <a:cubicBezTo>
                      <a:pt x="160" y="78"/>
                      <a:pt x="154" y="75"/>
                      <a:pt x="153" y="85"/>
                    </a:cubicBezTo>
                    <a:cubicBezTo>
                      <a:pt x="160" y="85"/>
                      <a:pt x="171" y="85"/>
                      <a:pt x="177" y="86"/>
                    </a:cubicBezTo>
                    <a:cubicBezTo>
                      <a:pt x="176" y="88"/>
                      <a:pt x="176" y="91"/>
                      <a:pt x="177" y="95"/>
                    </a:cubicBezTo>
                    <a:cubicBezTo>
                      <a:pt x="190" y="91"/>
                      <a:pt x="196" y="82"/>
                      <a:pt x="210" y="77"/>
                    </a:cubicBezTo>
                    <a:cubicBezTo>
                      <a:pt x="205" y="70"/>
                      <a:pt x="190" y="74"/>
                      <a:pt x="190" y="58"/>
                    </a:cubicBezTo>
                    <a:cubicBezTo>
                      <a:pt x="183" y="58"/>
                      <a:pt x="181" y="58"/>
                      <a:pt x="173" y="58"/>
                    </a:cubicBezTo>
                    <a:cubicBezTo>
                      <a:pt x="174" y="56"/>
                      <a:pt x="174" y="53"/>
                      <a:pt x="173" y="50"/>
                    </a:cubicBezTo>
                    <a:cubicBezTo>
                      <a:pt x="171" y="50"/>
                      <a:pt x="169" y="51"/>
                      <a:pt x="168" y="51"/>
                    </a:cubicBezTo>
                    <a:cubicBezTo>
                      <a:pt x="166" y="51"/>
                      <a:pt x="165" y="51"/>
                      <a:pt x="163" y="50"/>
                    </a:cubicBezTo>
                    <a:cubicBezTo>
                      <a:pt x="165" y="50"/>
                      <a:pt x="167" y="50"/>
                      <a:pt x="169" y="50"/>
                    </a:cubicBezTo>
                    <a:cubicBezTo>
                      <a:pt x="163" y="43"/>
                      <a:pt x="135" y="27"/>
                      <a:pt x="126" y="27"/>
                    </a:cubicBezTo>
                    <a:cubicBezTo>
                      <a:pt x="125" y="27"/>
                      <a:pt x="123" y="27"/>
                      <a:pt x="121" y="27"/>
                    </a:cubicBezTo>
                    <a:cubicBezTo>
                      <a:pt x="122" y="23"/>
                      <a:pt x="123" y="14"/>
                      <a:pt x="115" y="14"/>
                    </a:cubicBezTo>
                    <a:cubicBezTo>
                      <a:pt x="111" y="14"/>
                      <a:pt x="110" y="19"/>
                      <a:pt x="105" y="21"/>
                    </a:cubicBezTo>
                    <a:cubicBezTo>
                      <a:pt x="105" y="17"/>
                      <a:pt x="107" y="14"/>
                      <a:pt x="107" y="11"/>
                    </a:cubicBezTo>
                    <a:cubicBezTo>
                      <a:pt x="107" y="5"/>
                      <a:pt x="93" y="0"/>
                      <a:pt x="8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368" name="Freeform 112"/>
              <p:cNvSpPr>
                <a:spLocks/>
              </p:cNvSpPr>
              <p:nvPr/>
            </p:nvSpPr>
            <p:spPr bwMode="auto">
              <a:xfrm>
                <a:off x="4073" y="-724"/>
                <a:ext cx="324" cy="116"/>
              </a:xfrm>
              <a:custGeom>
                <a:avLst/>
                <a:gdLst>
                  <a:gd name="T0" fmla="*/ 80 w 137"/>
                  <a:gd name="T1" fmla="*/ 0 h 49"/>
                  <a:gd name="T2" fmla="*/ 73 w 137"/>
                  <a:gd name="T3" fmla="*/ 0 h 49"/>
                  <a:gd name="T4" fmla="*/ 60 w 137"/>
                  <a:gd name="T5" fmla="*/ 12 h 49"/>
                  <a:gd name="T6" fmla="*/ 39 w 137"/>
                  <a:gd name="T7" fmla="*/ 1 h 49"/>
                  <a:gd name="T8" fmla="*/ 24 w 137"/>
                  <a:gd name="T9" fmla="*/ 1 h 49"/>
                  <a:gd name="T10" fmla="*/ 27 w 137"/>
                  <a:gd name="T11" fmla="*/ 6 h 49"/>
                  <a:gd name="T12" fmla="*/ 18 w 137"/>
                  <a:gd name="T13" fmla="*/ 6 h 49"/>
                  <a:gd name="T14" fmla="*/ 18 w 137"/>
                  <a:gd name="T15" fmla="*/ 9 h 49"/>
                  <a:gd name="T16" fmla="*/ 15 w 137"/>
                  <a:gd name="T17" fmla="*/ 10 h 49"/>
                  <a:gd name="T18" fmla="*/ 7 w 137"/>
                  <a:gd name="T19" fmla="*/ 8 h 49"/>
                  <a:gd name="T20" fmla="*/ 0 w 137"/>
                  <a:gd name="T21" fmla="*/ 8 h 49"/>
                  <a:gd name="T22" fmla="*/ 7 w 137"/>
                  <a:gd name="T23" fmla="*/ 20 h 49"/>
                  <a:gd name="T24" fmla="*/ 13 w 137"/>
                  <a:gd name="T25" fmla="*/ 28 h 49"/>
                  <a:gd name="T26" fmla="*/ 26 w 137"/>
                  <a:gd name="T27" fmla="*/ 26 h 49"/>
                  <a:gd name="T28" fmla="*/ 51 w 137"/>
                  <a:gd name="T29" fmla="*/ 28 h 49"/>
                  <a:gd name="T30" fmla="*/ 38 w 137"/>
                  <a:gd name="T31" fmla="*/ 30 h 49"/>
                  <a:gd name="T32" fmla="*/ 27 w 137"/>
                  <a:gd name="T33" fmla="*/ 31 h 49"/>
                  <a:gd name="T34" fmla="*/ 34 w 137"/>
                  <a:gd name="T35" fmla="*/ 39 h 49"/>
                  <a:gd name="T36" fmla="*/ 64 w 137"/>
                  <a:gd name="T37" fmla="*/ 39 h 49"/>
                  <a:gd name="T38" fmla="*/ 82 w 137"/>
                  <a:gd name="T39" fmla="*/ 49 h 49"/>
                  <a:gd name="T40" fmla="*/ 137 w 137"/>
                  <a:gd name="T41" fmla="*/ 22 h 49"/>
                  <a:gd name="T42" fmla="*/ 113 w 137"/>
                  <a:gd name="T43" fmla="*/ 8 h 49"/>
                  <a:gd name="T44" fmla="*/ 96 w 137"/>
                  <a:gd name="T45" fmla="*/ 8 h 49"/>
                  <a:gd name="T46" fmla="*/ 80 w 137"/>
                  <a:gd name="T47" fmla="*/ 13 h 49"/>
                  <a:gd name="T48" fmla="*/ 80 w 137"/>
                  <a:gd name="T49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37" h="49">
                    <a:moveTo>
                      <a:pt x="80" y="0"/>
                    </a:moveTo>
                    <a:cubicBezTo>
                      <a:pt x="73" y="0"/>
                      <a:pt x="73" y="0"/>
                      <a:pt x="73" y="0"/>
                    </a:cubicBezTo>
                    <a:cubicBezTo>
                      <a:pt x="71" y="2"/>
                      <a:pt x="67" y="12"/>
                      <a:pt x="60" y="12"/>
                    </a:cubicBezTo>
                    <a:cubicBezTo>
                      <a:pt x="58" y="12"/>
                      <a:pt x="42" y="4"/>
                      <a:pt x="39" y="1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18" y="6"/>
                      <a:pt x="18" y="6"/>
                      <a:pt x="18" y="6"/>
                    </a:cubicBezTo>
                    <a:cubicBezTo>
                      <a:pt x="18" y="9"/>
                      <a:pt x="18" y="9"/>
                      <a:pt x="18" y="9"/>
                    </a:cubicBezTo>
                    <a:cubicBezTo>
                      <a:pt x="17" y="10"/>
                      <a:pt x="16" y="10"/>
                      <a:pt x="15" y="10"/>
                    </a:cubicBezTo>
                    <a:cubicBezTo>
                      <a:pt x="12" y="10"/>
                      <a:pt x="10" y="9"/>
                      <a:pt x="7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3"/>
                      <a:pt x="3" y="17"/>
                      <a:pt x="7" y="20"/>
                    </a:cubicBezTo>
                    <a:cubicBezTo>
                      <a:pt x="7" y="26"/>
                      <a:pt x="9" y="28"/>
                      <a:pt x="13" y="28"/>
                    </a:cubicBezTo>
                    <a:cubicBezTo>
                      <a:pt x="16" y="28"/>
                      <a:pt x="21" y="26"/>
                      <a:pt x="26" y="26"/>
                    </a:cubicBezTo>
                    <a:cubicBezTo>
                      <a:pt x="27" y="26"/>
                      <a:pt x="49" y="28"/>
                      <a:pt x="51" y="28"/>
                    </a:cubicBezTo>
                    <a:cubicBezTo>
                      <a:pt x="48" y="29"/>
                      <a:pt x="42" y="29"/>
                      <a:pt x="38" y="30"/>
                    </a:cubicBezTo>
                    <a:cubicBezTo>
                      <a:pt x="36" y="30"/>
                      <a:pt x="31" y="30"/>
                      <a:pt x="27" y="31"/>
                    </a:cubicBezTo>
                    <a:cubicBezTo>
                      <a:pt x="28" y="35"/>
                      <a:pt x="29" y="38"/>
                      <a:pt x="34" y="39"/>
                    </a:cubicBezTo>
                    <a:cubicBezTo>
                      <a:pt x="64" y="39"/>
                      <a:pt x="64" y="39"/>
                      <a:pt x="64" y="39"/>
                    </a:cubicBezTo>
                    <a:cubicBezTo>
                      <a:pt x="68" y="46"/>
                      <a:pt x="73" y="49"/>
                      <a:pt x="82" y="49"/>
                    </a:cubicBezTo>
                    <a:cubicBezTo>
                      <a:pt x="98" y="49"/>
                      <a:pt x="124" y="30"/>
                      <a:pt x="137" y="22"/>
                    </a:cubicBezTo>
                    <a:cubicBezTo>
                      <a:pt x="134" y="15"/>
                      <a:pt x="124" y="8"/>
                      <a:pt x="113" y="8"/>
                    </a:cubicBezTo>
                    <a:cubicBezTo>
                      <a:pt x="105" y="8"/>
                      <a:pt x="108" y="8"/>
                      <a:pt x="96" y="8"/>
                    </a:cubicBezTo>
                    <a:cubicBezTo>
                      <a:pt x="88" y="8"/>
                      <a:pt x="85" y="13"/>
                      <a:pt x="80" y="13"/>
                    </a:cubicBezTo>
                    <a:cubicBezTo>
                      <a:pt x="79" y="9"/>
                      <a:pt x="80" y="6"/>
                      <a:pt x="8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369" name="Freeform 113"/>
              <p:cNvSpPr>
                <a:spLocks noEditPoints="1"/>
              </p:cNvSpPr>
              <p:nvPr/>
            </p:nvSpPr>
            <p:spPr bwMode="auto">
              <a:xfrm>
                <a:off x="3794" y="-594"/>
                <a:ext cx="61" cy="54"/>
              </a:xfrm>
              <a:custGeom>
                <a:avLst/>
                <a:gdLst>
                  <a:gd name="T0" fmla="*/ 8 w 26"/>
                  <a:gd name="T1" fmla="*/ 1 h 23"/>
                  <a:gd name="T2" fmla="*/ 26 w 26"/>
                  <a:gd name="T3" fmla="*/ 23 h 23"/>
                  <a:gd name="T4" fmla="*/ 8 w 26"/>
                  <a:gd name="T5" fmla="*/ 1 h 23"/>
                  <a:gd name="T6" fmla="*/ 8 w 26"/>
                  <a:gd name="T7" fmla="*/ 0 h 23"/>
                  <a:gd name="T8" fmla="*/ 8 w 26"/>
                  <a:gd name="T9" fmla="*/ 1 h 23"/>
                  <a:gd name="T10" fmla="*/ 8 w 26"/>
                  <a:gd name="T11" fmla="*/ 1 h 23"/>
                  <a:gd name="T12" fmla="*/ 8 w 26"/>
                  <a:gd name="T13" fmla="*/ 0 h 23"/>
                  <a:gd name="T14" fmla="*/ 9 w 26"/>
                  <a:gd name="T15" fmla="*/ 0 h 23"/>
                  <a:gd name="T16" fmla="*/ 8 w 26"/>
                  <a:gd name="T17" fmla="*/ 1 h 23"/>
                  <a:gd name="T18" fmla="*/ 9 w 26"/>
                  <a:gd name="T19" fmla="*/ 2 h 23"/>
                  <a:gd name="T20" fmla="*/ 9 w 26"/>
                  <a:gd name="T21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6" h="23">
                    <a:moveTo>
                      <a:pt x="8" y="1"/>
                    </a:moveTo>
                    <a:cubicBezTo>
                      <a:pt x="0" y="6"/>
                      <a:pt x="16" y="20"/>
                      <a:pt x="26" y="23"/>
                    </a:cubicBezTo>
                    <a:cubicBezTo>
                      <a:pt x="22" y="11"/>
                      <a:pt x="15" y="9"/>
                      <a:pt x="8" y="1"/>
                    </a:cubicBezTo>
                    <a:moveTo>
                      <a:pt x="8" y="0"/>
                    </a:moveTo>
                    <a:cubicBezTo>
                      <a:pt x="8" y="0"/>
                      <a:pt x="8" y="0"/>
                      <a:pt x="8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0"/>
                      <a:pt x="8" y="0"/>
                      <a:pt x="8" y="0"/>
                    </a:cubicBezTo>
                    <a:moveTo>
                      <a:pt x="9" y="0"/>
                    </a:moveTo>
                    <a:cubicBezTo>
                      <a:pt x="9" y="0"/>
                      <a:pt x="9" y="0"/>
                      <a:pt x="8" y="1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0"/>
                      <a:pt x="9" y="0"/>
                      <a:pt x="9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370" name="Freeform 114"/>
              <p:cNvSpPr>
                <a:spLocks/>
              </p:cNvSpPr>
              <p:nvPr/>
            </p:nvSpPr>
            <p:spPr bwMode="auto">
              <a:xfrm>
                <a:off x="3087" y="872"/>
                <a:ext cx="156" cy="187"/>
              </a:xfrm>
              <a:custGeom>
                <a:avLst/>
                <a:gdLst>
                  <a:gd name="T0" fmla="*/ 48 w 66"/>
                  <a:gd name="T1" fmla="*/ 0 h 79"/>
                  <a:gd name="T2" fmla="*/ 39 w 66"/>
                  <a:gd name="T3" fmla="*/ 0 h 79"/>
                  <a:gd name="T4" fmla="*/ 23 w 66"/>
                  <a:gd name="T5" fmla="*/ 10 h 79"/>
                  <a:gd name="T6" fmla="*/ 26 w 66"/>
                  <a:gd name="T7" fmla="*/ 17 h 79"/>
                  <a:gd name="T8" fmla="*/ 11 w 66"/>
                  <a:gd name="T9" fmla="*/ 23 h 79"/>
                  <a:gd name="T10" fmla="*/ 10 w 66"/>
                  <a:gd name="T11" fmla="*/ 22 h 79"/>
                  <a:gd name="T12" fmla="*/ 5 w 66"/>
                  <a:gd name="T13" fmla="*/ 28 h 79"/>
                  <a:gd name="T14" fmla="*/ 15 w 66"/>
                  <a:gd name="T15" fmla="*/ 39 h 79"/>
                  <a:gd name="T16" fmla="*/ 0 w 66"/>
                  <a:gd name="T17" fmla="*/ 66 h 79"/>
                  <a:gd name="T18" fmla="*/ 13 w 66"/>
                  <a:gd name="T19" fmla="*/ 79 h 79"/>
                  <a:gd name="T20" fmla="*/ 23 w 66"/>
                  <a:gd name="T21" fmla="*/ 76 h 79"/>
                  <a:gd name="T22" fmla="*/ 42 w 66"/>
                  <a:gd name="T23" fmla="*/ 65 h 79"/>
                  <a:gd name="T24" fmla="*/ 46 w 66"/>
                  <a:gd name="T25" fmla="*/ 65 h 79"/>
                  <a:gd name="T26" fmla="*/ 56 w 66"/>
                  <a:gd name="T27" fmla="*/ 62 h 79"/>
                  <a:gd name="T28" fmla="*/ 56 w 66"/>
                  <a:gd name="T29" fmla="*/ 47 h 79"/>
                  <a:gd name="T30" fmla="*/ 56 w 66"/>
                  <a:gd name="T31" fmla="*/ 29 h 79"/>
                  <a:gd name="T32" fmla="*/ 66 w 66"/>
                  <a:gd name="T33" fmla="*/ 22 h 79"/>
                  <a:gd name="T34" fmla="*/ 48 w 66"/>
                  <a:gd name="T35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6" h="79">
                    <a:moveTo>
                      <a:pt x="48" y="0"/>
                    </a:moveTo>
                    <a:cubicBezTo>
                      <a:pt x="45" y="0"/>
                      <a:pt x="42" y="0"/>
                      <a:pt x="39" y="0"/>
                    </a:cubicBezTo>
                    <a:cubicBezTo>
                      <a:pt x="34" y="0"/>
                      <a:pt x="23" y="6"/>
                      <a:pt x="23" y="10"/>
                    </a:cubicBezTo>
                    <a:cubicBezTo>
                      <a:pt x="23" y="13"/>
                      <a:pt x="24" y="14"/>
                      <a:pt x="26" y="17"/>
                    </a:cubicBezTo>
                    <a:cubicBezTo>
                      <a:pt x="23" y="20"/>
                      <a:pt x="14" y="23"/>
                      <a:pt x="11" y="23"/>
                    </a:cubicBezTo>
                    <a:cubicBezTo>
                      <a:pt x="11" y="23"/>
                      <a:pt x="10" y="22"/>
                      <a:pt x="10" y="22"/>
                    </a:cubicBezTo>
                    <a:cubicBezTo>
                      <a:pt x="8" y="22"/>
                      <a:pt x="5" y="23"/>
                      <a:pt x="5" y="28"/>
                    </a:cubicBezTo>
                    <a:cubicBezTo>
                      <a:pt x="5" y="34"/>
                      <a:pt x="10" y="37"/>
                      <a:pt x="15" y="39"/>
                    </a:cubicBezTo>
                    <a:cubicBezTo>
                      <a:pt x="13" y="52"/>
                      <a:pt x="0" y="53"/>
                      <a:pt x="0" y="66"/>
                    </a:cubicBezTo>
                    <a:cubicBezTo>
                      <a:pt x="0" y="73"/>
                      <a:pt x="7" y="79"/>
                      <a:pt x="13" y="79"/>
                    </a:cubicBezTo>
                    <a:cubicBezTo>
                      <a:pt x="16" y="79"/>
                      <a:pt x="21" y="78"/>
                      <a:pt x="23" y="76"/>
                    </a:cubicBezTo>
                    <a:cubicBezTo>
                      <a:pt x="27" y="74"/>
                      <a:pt x="34" y="65"/>
                      <a:pt x="42" y="65"/>
                    </a:cubicBezTo>
                    <a:cubicBezTo>
                      <a:pt x="43" y="65"/>
                      <a:pt x="45" y="65"/>
                      <a:pt x="46" y="65"/>
                    </a:cubicBezTo>
                    <a:cubicBezTo>
                      <a:pt x="50" y="65"/>
                      <a:pt x="54" y="65"/>
                      <a:pt x="56" y="62"/>
                    </a:cubicBezTo>
                    <a:cubicBezTo>
                      <a:pt x="60" y="58"/>
                      <a:pt x="56" y="52"/>
                      <a:pt x="56" y="47"/>
                    </a:cubicBezTo>
                    <a:cubicBezTo>
                      <a:pt x="56" y="47"/>
                      <a:pt x="56" y="33"/>
                      <a:pt x="56" y="29"/>
                    </a:cubicBezTo>
                    <a:cubicBezTo>
                      <a:pt x="56" y="25"/>
                      <a:pt x="66" y="26"/>
                      <a:pt x="66" y="22"/>
                    </a:cubicBezTo>
                    <a:cubicBezTo>
                      <a:pt x="66" y="13"/>
                      <a:pt x="60" y="0"/>
                      <a:pt x="4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371" name="Freeform 115"/>
              <p:cNvSpPr>
                <a:spLocks/>
              </p:cNvSpPr>
              <p:nvPr/>
            </p:nvSpPr>
            <p:spPr bwMode="auto">
              <a:xfrm>
                <a:off x="3191" y="714"/>
                <a:ext cx="33" cy="28"/>
              </a:xfrm>
              <a:custGeom>
                <a:avLst/>
                <a:gdLst>
                  <a:gd name="T0" fmla="*/ 14 w 14"/>
                  <a:gd name="T1" fmla="*/ 0 h 12"/>
                  <a:gd name="T2" fmla="*/ 0 w 14"/>
                  <a:gd name="T3" fmla="*/ 6 h 12"/>
                  <a:gd name="T4" fmla="*/ 3 w 14"/>
                  <a:gd name="T5" fmla="*/ 12 h 12"/>
                  <a:gd name="T6" fmla="*/ 14 w 14"/>
                  <a:gd name="T7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12">
                    <a:moveTo>
                      <a:pt x="14" y="0"/>
                    </a:moveTo>
                    <a:cubicBezTo>
                      <a:pt x="9" y="0"/>
                      <a:pt x="0" y="2"/>
                      <a:pt x="0" y="6"/>
                    </a:cubicBezTo>
                    <a:cubicBezTo>
                      <a:pt x="0" y="8"/>
                      <a:pt x="2" y="12"/>
                      <a:pt x="3" y="12"/>
                    </a:cubicBezTo>
                    <a:cubicBezTo>
                      <a:pt x="9" y="12"/>
                      <a:pt x="14" y="6"/>
                      <a:pt x="14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372" name="Freeform 116"/>
              <p:cNvSpPr>
                <a:spLocks/>
              </p:cNvSpPr>
              <p:nvPr/>
            </p:nvSpPr>
            <p:spPr bwMode="auto">
              <a:xfrm>
                <a:off x="3210" y="697"/>
                <a:ext cx="295" cy="431"/>
              </a:xfrm>
              <a:custGeom>
                <a:avLst/>
                <a:gdLst>
                  <a:gd name="T0" fmla="*/ 30 w 125"/>
                  <a:gd name="T1" fmla="*/ 0 h 182"/>
                  <a:gd name="T2" fmla="*/ 19 w 125"/>
                  <a:gd name="T3" fmla="*/ 16 h 182"/>
                  <a:gd name="T4" fmla="*/ 14 w 125"/>
                  <a:gd name="T5" fmla="*/ 26 h 182"/>
                  <a:gd name="T6" fmla="*/ 9 w 125"/>
                  <a:gd name="T7" fmla="*/ 24 h 182"/>
                  <a:gd name="T8" fmla="*/ 12 w 125"/>
                  <a:gd name="T9" fmla="*/ 34 h 182"/>
                  <a:gd name="T10" fmla="*/ 9 w 125"/>
                  <a:gd name="T11" fmla="*/ 45 h 182"/>
                  <a:gd name="T12" fmla="*/ 17 w 125"/>
                  <a:gd name="T13" fmla="*/ 54 h 182"/>
                  <a:gd name="T14" fmla="*/ 14 w 125"/>
                  <a:gd name="T15" fmla="*/ 66 h 182"/>
                  <a:gd name="T16" fmla="*/ 19 w 125"/>
                  <a:gd name="T17" fmla="*/ 59 h 182"/>
                  <a:gd name="T18" fmla="*/ 28 w 125"/>
                  <a:gd name="T19" fmla="*/ 71 h 182"/>
                  <a:gd name="T20" fmla="*/ 31 w 125"/>
                  <a:gd name="T21" fmla="*/ 87 h 182"/>
                  <a:gd name="T22" fmla="*/ 48 w 125"/>
                  <a:gd name="T23" fmla="*/ 84 h 182"/>
                  <a:gd name="T24" fmla="*/ 54 w 125"/>
                  <a:gd name="T25" fmla="*/ 98 h 182"/>
                  <a:gd name="T26" fmla="*/ 57 w 125"/>
                  <a:gd name="T27" fmla="*/ 106 h 182"/>
                  <a:gd name="T28" fmla="*/ 37 w 125"/>
                  <a:gd name="T29" fmla="*/ 131 h 182"/>
                  <a:gd name="T30" fmla="*/ 25 w 125"/>
                  <a:gd name="T31" fmla="*/ 150 h 182"/>
                  <a:gd name="T32" fmla="*/ 45 w 125"/>
                  <a:gd name="T33" fmla="*/ 154 h 182"/>
                  <a:gd name="T34" fmla="*/ 56 w 125"/>
                  <a:gd name="T35" fmla="*/ 152 h 182"/>
                  <a:gd name="T36" fmla="*/ 19 w 125"/>
                  <a:gd name="T37" fmla="*/ 178 h 182"/>
                  <a:gd name="T38" fmla="*/ 23 w 125"/>
                  <a:gd name="T39" fmla="*/ 182 h 182"/>
                  <a:gd name="T40" fmla="*/ 38 w 125"/>
                  <a:gd name="T41" fmla="*/ 177 h 182"/>
                  <a:gd name="T42" fmla="*/ 56 w 125"/>
                  <a:gd name="T43" fmla="*/ 172 h 182"/>
                  <a:gd name="T44" fmla="*/ 104 w 125"/>
                  <a:gd name="T45" fmla="*/ 167 h 182"/>
                  <a:gd name="T46" fmla="*/ 119 w 125"/>
                  <a:gd name="T47" fmla="*/ 155 h 182"/>
                  <a:gd name="T48" fmla="*/ 125 w 125"/>
                  <a:gd name="T49" fmla="*/ 132 h 182"/>
                  <a:gd name="T50" fmla="*/ 112 w 125"/>
                  <a:gd name="T51" fmla="*/ 122 h 182"/>
                  <a:gd name="T52" fmla="*/ 110 w 125"/>
                  <a:gd name="T53" fmla="*/ 122 h 182"/>
                  <a:gd name="T54" fmla="*/ 104 w 125"/>
                  <a:gd name="T55" fmla="*/ 122 h 182"/>
                  <a:gd name="T56" fmla="*/ 101 w 125"/>
                  <a:gd name="T57" fmla="*/ 107 h 182"/>
                  <a:gd name="T58" fmla="*/ 64 w 125"/>
                  <a:gd name="T59" fmla="*/ 60 h 182"/>
                  <a:gd name="T60" fmla="*/ 58 w 125"/>
                  <a:gd name="T61" fmla="*/ 60 h 182"/>
                  <a:gd name="T62" fmla="*/ 51 w 125"/>
                  <a:gd name="T63" fmla="*/ 60 h 182"/>
                  <a:gd name="T64" fmla="*/ 70 w 125"/>
                  <a:gd name="T65" fmla="*/ 23 h 182"/>
                  <a:gd name="T66" fmla="*/ 37 w 125"/>
                  <a:gd name="T67" fmla="*/ 19 h 182"/>
                  <a:gd name="T68" fmla="*/ 45 w 125"/>
                  <a:gd name="T69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25" h="182">
                    <a:moveTo>
                      <a:pt x="45" y="0"/>
                    </a:moveTo>
                    <a:cubicBezTo>
                      <a:pt x="41" y="0"/>
                      <a:pt x="36" y="0"/>
                      <a:pt x="30" y="0"/>
                    </a:cubicBezTo>
                    <a:cubicBezTo>
                      <a:pt x="27" y="0"/>
                      <a:pt x="21" y="5"/>
                      <a:pt x="21" y="7"/>
                    </a:cubicBezTo>
                    <a:cubicBezTo>
                      <a:pt x="21" y="10"/>
                      <a:pt x="19" y="12"/>
                      <a:pt x="19" y="16"/>
                    </a:cubicBezTo>
                    <a:cubicBezTo>
                      <a:pt x="16" y="16"/>
                      <a:pt x="12" y="18"/>
                      <a:pt x="12" y="23"/>
                    </a:cubicBezTo>
                    <a:cubicBezTo>
                      <a:pt x="12" y="24"/>
                      <a:pt x="13" y="25"/>
                      <a:pt x="14" y="26"/>
                    </a:cubicBezTo>
                    <a:cubicBezTo>
                      <a:pt x="14" y="27"/>
                      <a:pt x="13" y="29"/>
                      <a:pt x="12" y="29"/>
                    </a:cubicBezTo>
                    <a:cubicBezTo>
                      <a:pt x="11" y="29"/>
                      <a:pt x="9" y="27"/>
                      <a:pt x="9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31"/>
                      <a:pt x="4" y="33"/>
                      <a:pt x="12" y="34"/>
                    </a:cubicBezTo>
                    <a:cubicBezTo>
                      <a:pt x="12" y="38"/>
                      <a:pt x="12" y="38"/>
                      <a:pt x="12" y="38"/>
                    </a:cubicBezTo>
                    <a:cubicBezTo>
                      <a:pt x="12" y="39"/>
                      <a:pt x="9" y="43"/>
                      <a:pt x="9" y="45"/>
                    </a:cubicBezTo>
                    <a:cubicBezTo>
                      <a:pt x="9" y="47"/>
                      <a:pt x="13" y="49"/>
                      <a:pt x="17" y="50"/>
                    </a:cubicBezTo>
                    <a:cubicBezTo>
                      <a:pt x="17" y="54"/>
                      <a:pt x="17" y="54"/>
                      <a:pt x="17" y="54"/>
                    </a:cubicBezTo>
                    <a:cubicBezTo>
                      <a:pt x="15" y="55"/>
                      <a:pt x="14" y="56"/>
                      <a:pt x="14" y="58"/>
                    </a:cubicBezTo>
                    <a:cubicBezTo>
                      <a:pt x="14" y="61"/>
                      <a:pt x="14" y="62"/>
                      <a:pt x="14" y="66"/>
                    </a:cubicBezTo>
                    <a:cubicBezTo>
                      <a:pt x="19" y="66"/>
                      <a:pt x="19" y="66"/>
                      <a:pt x="19" y="66"/>
                    </a:cubicBezTo>
                    <a:cubicBezTo>
                      <a:pt x="18" y="64"/>
                      <a:pt x="16" y="63"/>
                      <a:pt x="19" y="59"/>
                    </a:cubicBezTo>
                    <a:cubicBezTo>
                      <a:pt x="20" y="60"/>
                      <a:pt x="23" y="61"/>
                      <a:pt x="28" y="61"/>
                    </a:cubicBezTo>
                    <a:cubicBezTo>
                      <a:pt x="26" y="65"/>
                      <a:pt x="28" y="66"/>
                      <a:pt x="28" y="71"/>
                    </a:cubicBezTo>
                    <a:cubicBezTo>
                      <a:pt x="28" y="75"/>
                      <a:pt x="22" y="78"/>
                      <a:pt x="22" y="82"/>
                    </a:cubicBezTo>
                    <a:cubicBezTo>
                      <a:pt x="22" y="87"/>
                      <a:pt x="26" y="87"/>
                      <a:pt x="31" y="87"/>
                    </a:cubicBezTo>
                    <a:cubicBezTo>
                      <a:pt x="35" y="87"/>
                      <a:pt x="38" y="84"/>
                      <a:pt x="43" y="84"/>
                    </a:cubicBezTo>
                    <a:cubicBezTo>
                      <a:pt x="45" y="84"/>
                      <a:pt x="46" y="84"/>
                      <a:pt x="48" y="84"/>
                    </a:cubicBezTo>
                    <a:cubicBezTo>
                      <a:pt x="47" y="87"/>
                      <a:pt x="44" y="88"/>
                      <a:pt x="44" y="92"/>
                    </a:cubicBezTo>
                    <a:cubicBezTo>
                      <a:pt x="44" y="96"/>
                      <a:pt x="49" y="98"/>
                      <a:pt x="54" y="98"/>
                    </a:cubicBezTo>
                    <a:cubicBezTo>
                      <a:pt x="55" y="98"/>
                      <a:pt x="56" y="98"/>
                      <a:pt x="57" y="98"/>
                    </a:cubicBezTo>
                    <a:cubicBezTo>
                      <a:pt x="57" y="106"/>
                      <a:pt x="57" y="106"/>
                      <a:pt x="57" y="106"/>
                    </a:cubicBezTo>
                    <a:cubicBezTo>
                      <a:pt x="54" y="111"/>
                      <a:pt x="42" y="116"/>
                      <a:pt x="33" y="116"/>
                    </a:cubicBezTo>
                    <a:cubicBezTo>
                      <a:pt x="33" y="121"/>
                      <a:pt x="37" y="124"/>
                      <a:pt x="37" y="131"/>
                    </a:cubicBezTo>
                    <a:cubicBezTo>
                      <a:pt x="37" y="139"/>
                      <a:pt x="22" y="139"/>
                      <a:pt x="22" y="147"/>
                    </a:cubicBezTo>
                    <a:cubicBezTo>
                      <a:pt x="22" y="148"/>
                      <a:pt x="24" y="150"/>
                      <a:pt x="25" y="150"/>
                    </a:cubicBezTo>
                    <a:cubicBezTo>
                      <a:pt x="28" y="150"/>
                      <a:pt x="27" y="147"/>
                      <a:pt x="30" y="147"/>
                    </a:cubicBezTo>
                    <a:cubicBezTo>
                      <a:pt x="36" y="147"/>
                      <a:pt x="38" y="154"/>
                      <a:pt x="45" y="154"/>
                    </a:cubicBezTo>
                    <a:cubicBezTo>
                      <a:pt x="49" y="154"/>
                      <a:pt x="52" y="151"/>
                      <a:pt x="55" y="148"/>
                    </a:cubicBezTo>
                    <a:cubicBezTo>
                      <a:pt x="55" y="149"/>
                      <a:pt x="56" y="151"/>
                      <a:pt x="56" y="152"/>
                    </a:cubicBezTo>
                    <a:cubicBezTo>
                      <a:pt x="56" y="159"/>
                      <a:pt x="45" y="157"/>
                      <a:pt x="38" y="159"/>
                    </a:cubicBezTo>
                    <a:cubicBezTo>
                      <a:pt x="36" y="159"/>
                      <a:pt x="20" y="176"/>
                      <a:pt x="19" y="178"/>
                    </a:cubicBezTo>
                    <a:cubicBezTo>
                      <a:pt x="19" y="182"/>
                      <a:pt x="19" y="182"/>
                      <a:pt x="19" y="182"/>
                    </a:cubicBezTo>
                    <a:cubicBezTo>
                      <a:pt x="23" y="182"/>
                      <a:pt x="23" y="182"/>
                      <a:pt x="23" y="182"/>
                    </a:cubicBezTo>
                    <a:cubicBezTo>
                      <a:pt x="25" y="179"/>
                      <a:pt x="27" y="177"/>
                      <a:pt x="30" y="177"/>
                    </a:cubicBezTo>
                    <a:cubicBezTo>
                      <a:pt x="38" y="177"/>
                      <a:pt x="38" y="177"/>
                      <a:pt x="38" y="177"/>
                    </a:cubicBezTo>
                    <a:cubicBezTo>
                      <a:pt x="38" y="173"/>
                      <a:pt x="41" y="168"/>
                      <a:pt x="46" y="168"/>
                    </a:cubicBezTo>
                    <a:cubicBezTo>
                      <a:pt x="50" y="168"/>
                      <a:pt x="52" y="172"/>
                      <a:pt x="56" y="172"/>
                    </a:cubicBezTo>
                    <a:cubicBezTo>
                      <a:pt x="64" y="172"/>
                      <a:pt x="78" y="167"/>
                      <a:pt x="83" y="167"/>
                    </a:cubicBezTo>
                    <a:cubicBezTo>
                      <a:pt x="86" y="167"/>
                      <a:pt x="98" y="167"/>
                      <a:pt x="104" y="167"/>
                    </a:cubicBezTo>
                    <a:cubicBezTo>
                      <a:pt x="111" y="167"/>
                      <a:pt x="114" y="164"/>
                      <a:pt x="119" y="159"/>
                    </a:cubicBezTo>
                    <a:cubicBezTo>
                      <a:pt x="119" y="155"/>
                      <a:pt x="119" y="155"/>
                      <a:pt x="119" y="155"/>
                    </a:cubicBezTo>
                    <a:cubicBezTo>
                      <a:pt x="116" y="155"/>
                      <a:pt x="114" y="155"/>
                      <a:pt x="108" y="153"/>
                    </a:cubicBezTo>
                    <a:cubicBezTo>
                      <a:pt x="113" y="146"/>
                      <a:pt x="125" y="141"/>
                      <a:pt x="125" y="132"/>
                    </a:cubicBezTo>
                    <a:cubicBezTo>
                      <a:pt x="125" y="127"/>
                      <a:pt x="121" y="122"/>
                      <a:pt x="114" y="122"/>
                    </a:cubicBezTo>
                    <a:cubicBezTo>
                      <a:pt x="113" y="122"/>
                      <a:pt x="112" y="122"/>
                      <a:pt x="112" y="122"/>
                    </a:cubicBezTo>
                    <a:cubicBezTo>
                      <a:pt x="110" y="122"/>
                      <a:pt x="110" y="122"/>
                      <a:pt x="107" y="124"/>
                    </a:cubicBezTo>
                    <a:cubicBezTo>
                      <a:pt x="110" y="122"/>
                      <a:pt x="110" y="122"/>
                      <a:pt x="110" y="122"/>
                    </a:cubicBezTo>
                    <a:cubicBezTo>
                      <a:pt x="108" y="123"/>
                      <a:pt x="107" y="125"/>
                      <a:pt x="104" y="126"/>
                    </a:cubicBezTo>
                    <a:cubicBezTo>
                      <a:pt x="104" y="122"/>
                      <a:pt x="104" y="122"/>
                      <a:pt x="104" y="122"/>
                    </a:cubicBezTo>
                    <a:cubicBezTo>
                      <a:pt x="105" y="121"/>
                      <a:pt x="106" y="120"/>
                      <a:pt x="106" y="118"/>
                    </a:cubicBezTo>
                    <a:cubicBezTo>
                      <a:pt x="106" y="114"/>
                      <a:pt x="101" y="111"/>
                      <a:pt x="101" y="107"/>
                    </a:cubicBezTo>
                    <a:cubicBezTo>
                      <a:pt x="101" y="94"/>
                      <a:pt x="87" y="91"/>
                      <a:pt x="78" y="82"/>
                    </a:cubicBezTo>
                    <a:cubicBezTo>
                      <a:pt x="72" y="76"/>
                      <a:pt x="74" y="63"/>
                      <a:pt x="64" y="60"/>
                    </a:cubicBezTo>
                    <a:cubicBezTo>
                      <a:pt x="63" y="60"/>
                      <a:pt x="62" y="60"/>
                      <a:pt x="61" y="60"/>
                    </a:cubicBezTo>
                    <a:cubicBezTo>
                      <a:pt x="60" y="60"/>
                      <a:pt x="59" y="60"/>
                      <a:pt x="58" y="60"/>
                    </a:cubicBezTo>
                    <a:cubicBezTo>
                      <a:pt x="57" y="60"/>
                      <a:pt x="57" y="60"/>
                      <a:pt x="56" y="60"/>
                    </a:cubicBezTo>
                    <a:cubicBezTo>
                      <a:pt x="54" y="60"/>
                      <a:pt x="53" y="60"/>
                      <a:pt x="51" y="60"/>
                    </a:cubicBezTo>
                    <a:cubicBezTo>
                      <a:pt x="52" y="58"/>
                      <a:pt x="54" y="56"/>
                      <a:pt x="56" y="55"/>
                    </a:cubicBezTo>
                    <a:cubicBezTo>
                      <a:pt x="56" y="44"/>
                      <a:pt x="72" y="38"/>
                      <a:pt x="70" y="23"/>
                    </a:cubicBezTo>
                    <a:cubicBezTo>
                      <a:pt x="39" y="23"/>
                      <a:pt x="39" y="23"/>
                      <a:pt x="39" y="23"/>
                    </a:cubicBezTo>
                    <a:cubicBezTo>
                      <a:pt x="38" y="22"/>
                      <a:pt x="37" y="21"/>
                      <a:pt x="37" y="19"/>
                    </a:cubicBezTo>
                    <a:cubicBezTo>
                      <a:pt x="39" y="12"/>
                      <a:pt x="50" y="13"/>
                      <a:pt x="50" y="5"/>
                    </a:cubicBezTo>
                    <a:cubicBezTo>
                      <a:pt x="50" y="4"/>
                      <a:pt x="47" y="0"/>
                      <a:pt x="45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373" name="Freeform 117"/>
              <p:cNvSpPr>
                <a:spLocks/>
              </p:cNvSpPr>
              <p:nvPr/>
            </p:nvSpPr>
            <p:spPr bwMode="auto">
              <a:xfrm>
                <a:off x="3274" y="920"/>
                <a:ext cx="14" cy="14"/>
              </a:xfrm>
              <a:custGeom>
                <a:avLst/>
                <a:gdLst>
                  <a:gd name="T0" fmla="*/ 6 w 6"/>
                  <a:gd name="T1" fmla="*/ 0 h 6"/>
                  <a:gd name="T2" fmla="*/ 3 w 6"/>
                  <a:gd name="T3" fmla="*/ 0 h 6"/>
                  <a:gd name="T4" fmla="*/ 0 w 6"/>
                  <a:gd name="T5" fmla="*/ 6 h 6"/>
                  <a:gd name="T6" fmla="*/ 5 w 6"/>
                  <a:gd name="T7" fmla="*/ 6 h 6"/>
                  <a:gd name="T8" fmla="*/ 6 w 6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6" y="0"/>
                    </a:moveTo>
                    <a:cubicBezTo>
                      <a:pt x="5" y="0"/>
                      <a:pt x="4" y="0"/>
                      <a:pt x="3" y="0"/>
                    </a:cubicBezTo>
                    <a:cubicBezTo>
                      <a:pt x="0" y="2"/>
                      <a:pt x="0" y="4"/>
                      <a:pt x="0" y="6"/>
                    </a:cubicBezTo>
                    <a:cubicBezTo>
                      <a:pt x="3" y="6"/>
                      <a:pt x="4" y="6"/>
                      <a:pt x="5" y="6"/>
                    </a:cubicBezTo>
                    <a:cubicBezTo>
                      <a:pt x="5" y="4"/>
                      <a:pt x="6" y="2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374" name="Freeform 118"/>
              <p:cNvSpPr>
                <a:spLocks/>
              </p:cNvSpPr>
              <p:nvPr/>
            </p:nvSpPr>
            <p:spPr bwMode="auto">
              <a:xfrm>
                <a:off x="2600" y="260"/>
                <a:ext cx="362" cy="163"/>
              </a:xfrm>
              <a:custGeom>
                <a:avLst/>
                <a:gdLst>
                  <a:gd name="T0" fmla="*/ 24 w 153"/>
                  <a:gd name="T1" fmla="*/ 0 h 69"/>
                  <a:gd name="T2" fmla="*/ 20 w 153"/>
                  <a:gd name="T3" fmla="*/ 0 h 69"/>
                  <a:gd name="T4" fmla="*/ 10 w 153"/>
                  <a:gd name="T5" fmla="*/ 6 h 69"/>
                  <a:gd name="T6" fmla="*/ 10 w 153"/>
                  <a:gd name="T7" fmla="*/ 10 h 69"/>
                  <a:gd name="T8" fmla="*/ 4 w 153"/>
                  <a:gd name="T9" fmla="*/ 8 h 69"/>
                  <a:gd name="T10" fmla="*/ 0 w 153"/>
                  <a:gd name="T11" fmla="*/ 9 h 69"/>
                  <a:gd name="T12" fmla="*/ 26 w 153"/>
                  <a:gd name="T13" fmla="*/ 21 h 69"/>
                  <a:gd name="T14" fmla="*/ 29 w 153"/>
                  <a:gd name="T15" fmla="*/ 25 h 69"/>
                  <a:gd name="T16" fmla="*/ 1 w 153"/>
                  <a:gd name="T17" fmla="*/ 30 h 69"/>
                  <a:gd name="T18" fmla="*/ 8 w 153"/>
                  <a:gd name="T19" fmla="*/ 32 h 69"/>
                  <a:gd name="T20" fmla="*/ 13 w 153"/>
                  <a:gd name="T21" fmla="*/ 32 h 69"/>
                  <a:gd name="T22" fmla="*/ 19 w 153"/>
                  <a:gd name="T23" fmla="*/ 31 h 69"/>
                  <a:gd name="T24" fmla="*/ 24 w 153"/>
                  <a:gd name="T25" fmla="*/ 32 h 69"/>
                  <a:gd name="T26" fmla="*/ 21 w 153"/>
                  <a:gd name="T27" fmla="*/ 48 h 69"/>
                  <a:gd name="T28" fmla="*/ 16 w 153"/>
                  <a:gd name="T29" fmla="*/ 50 h 69"/>
                  <a:gd name="T30" fmla="*/ 40 w 153"/>
                  <a:gd name="T31" fmla="*/ 60 h 69"/>
                  <a:gd name="T32" fmla="*/ 87 w 153"/>
                  <a:gd name="T33" fmla="*/ 69 h 69"/>
                  <a:gd name="T34" fmla="*/ 128 w 153"/>
                  <a:gd name="T35" fmla="*/ 56 h 69"/>
                  <a:gd name="T36" fmla="*/ 152 w 153"/>
                  <a:gd name="T37" fmla="*/ 37 h 69"/>
                  <a:gd name="T38" fmla="*/ 153 w 153"/>
                  <a:gd name="T39" fmla="*/ 36 h 69"/>
                  <a:gd name="T40" fmla="*/ 133 w 153"/>
                  <a:gd name="T41" fmla="*/ 10 h 69"/>
                  <a:gd name="T42" fmla="*/ 136 w 153"/>
                  <a:gd name="T43" fmla="*/ 5 h 69"/>
                  <a:gd name="T44" fmla="*/ 124 w 153"/>
                  <a:gd name="T45" fmla="*/ 8 h 69"/>
                  <a:gd name="T46" fmla="*/ 114 w 153"/>
                  <a:gd name="T47" fmla="*/ 1 h 69"/>
                  <a:gd name="T48" fmla="*/ 112 w 153"/>
                  <a:gd name="T49" fmla="*/ 2 h 69"/>
                  <a:gd name="T50" fmla="*/ 108 w 153"/>
                  <a:gd name="T51" fmla="*/ 1 h 69"/>
                  <a:gd name="T52" fmla="*/ 106 w 153"/>
                  <a:gd name="T53" fmla="*/ 9 h 69"/>
                  <a:gd name="T54" fmla="*/ 102 w 153"/>
                  <a:gd name="T55" fmla="*/ 7 h 69"/>
                  <a:gd name="T56" fmla="*/ 88 w 153"/>
                  <a:gd name="T57" fmla="*/ 10 h 69"/>
                  <a:gd name="T58" fmla="*/ 71 w 153"/>
                  <a:gd name="T59" fmla="*/ 9 h 69"/>
                  <a:gd name="T60" fmla="*/ 71 w 153"/>
                  <a:gd name="T61" fmla="*/ 14 h 69"/>
                  <a:gd name="T62" fmla="*/ 64 w 153"/>
                  <a:gd name="T63" fmla="*/ 10 h 69"/>
                  <a:gd name="T64" fmla="*/ 51 w 153"/>
                  <a:gd name="T65" fmla="*/ 13 h 69"/>
                  <a:gd name="T66" fmla="*/ 44 w 153"/>
                  <a:gd name="T67" fmla="*/ 9 h 69"/>
                  <a:gd name="T68" fmla="*/ 44 w 153"/>
                  <a:gd name="T69" fmla="*/ 15 h 69"/>
                  <a:gd name="T70" fmla="*/ 35 w 153"/>
                  <a:gd name="T71" fmla="*/ 19 h 69"/>
                  <a:gd name="T72" fmla="*/ 27 w 153"/>
                  <a:gd name="T73" fmla="*/ 8 h 69"/>
                  <a:gd name="T74" fmla="*/ 24 w 153"/>
                  <a:gd name="T75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53" h="69">
                    <a:moveTo>
                      <a:pt x="24" y="0"/>
                    </a:moveTo>
                    <a:cubicBezTo>
                      <a:pt x="22" y="0"/>
                      <a:pt x="21" y="0"/>
                      <a:pt x="20" y="0"/>
                    </a:cubicBezTo>
                    <a:cubicBezTo>
                      <a:pt x="15" y="0"/>
                      <a:pt x="14" y="6"/>
                      <a:pt x="10" y="6"/>
                    </a:cubicBezTo>
                    <a:cubicBezTo>
                      <a:pt x="10" y="8"/>
                      <a:pt x="10" y="9"/>
                      <a:pt x="10" y="10"/>
                    </a:cubicBezTo>
                    <a:cubicBezTo>
                      <a:pt x="8" y="9"/>
                      <a:pt x="6" y="8"/>
                      <a:pt x="4" y="8"/>
                    </a:cubicBezTo>
                    <a:cubicBezTo>
                      <a:pt x="3" y="8"/>
                      <a:pt x="1" y="9"/>
                      <a:pt x="0" y="9"/>
                    </a:cubicBezTo>
                    <a:cubicBezTo>
                      <a:pt x="1" y="15"/>
                      <a:pt x="20" y="21"/>
                      <a:pt x="26" y="21"/>
                    </a:cubicBezTo>
                    <a:cubicBezTo>
                      <a:pt x="26" y="22"/>
                      <a:pt x="27" y="24"/>
                      <a:pt x="29" y="25"/>
                    </a:cubicBezTo>
                    <a:cubicBezTo>
                      <a:pt x="23" y="27"/>
                      <a:pt x="9" y="30"/>
                      <a:pt x="1" y="30"/>
                    </a:cubicBezTo>
                    <a:cubicBezTo>
                      <a:pt x="3" y="32"/>
                      <a:pt x="5" y="32"/>
                      <a:pt x="8" y="32"/>
                    </a:cubicBezTo>
                    <a:cubicBezTo>
                      <a:pt x="10" y="32"/>
                      <a:pt x="12" y="32"/>
                      <a:pt x="13" y="32"/>
                    </a:cubicBezTo>
                    <a:cubicBezTo>
                      <a:pt x="15" y="32"/>
                      <a:pt x="17" y="31"/>
                      <a:pt x="19" y="31"/>
                    </a:cubicBezTo>
                    <a:cubicBezTo>
                      <a:pt x="21" y="31"/>
                      <a:pt x="22" y="31"/>
                      <a:pt x="24" y="32"/>
                    </a:cubicBezTo>
                    <a:cubicBezTo>
                      <a:pt x="23" y="38"/>
                      <a:pt x="21" y="41"/>
                      <a:pt x="21" y="48"/>
                    </a:cubicBezTo>
                    <a:cubicBezTo>
                      <a:pt x="20" y="48"/>
                      <a:pt x="18" y="49"/>
                      <a:pt x="16" y="50"/>
                    </a:cubicBezTo>
                    <a:cubicBezTo>
                      <a:pt x="28" y="50"/>
                      <a:pt x="32" y="58"/>
                      <a:pt x="40" y="60"/>
                    </a:cubicBezTo>
                    <a:cubicBezTo>
                      <a:pt x="54" y="65"/>
                      <a:pt x="68" y="69"/>
                      <a:pt x="87" y="69"/>
                    </a:cubicBezTo>
                    <a:cubicBezTo>
                      <a:pt x="105" y="69"/>
                      <a:pt x="115" y="60"/>
                      <a:pt x="128" y="56"/>
                    </a:cubicBezTo>
                    <a:cubicBezTo>
                      <a:pt x="135" y="54"/>
                      <a:pt x="147" y="45"/>
                      <a:pt x="152" y="37"/>
                    </a:cubicBezTo>
                    <a:cubicBezTo>
                      <a:pt x="153" y="36"/>
                      <a:pt x="153" y="36"/>
                      <a:pt x="153" y="36"/>
                    </a:cubicBezTo>
                    <a:cubicBezTo>
                      <a:pt x="153" y="21"/>
                      <a:pt x="133" y="25"/>
                      <a:pt x="133" y="10"/>
                    </a:cubicBezTo>
                    <a:cubicBezTo>
                      <a:pt x="133" y="8"/>
                      <a:pt x="135" y="6"/>
                      <a:pt x="136" y="5"/>
                    </a:cubicBezTo>
                    <a:cubicBezTo>
                      <a:pt x="132" y="5"/>
                      <a:pt x="128" y="8"/>
                      <a:pt x="124" y="8"/>
                    </a:cubicBezTo>
                    <a:cubicBezTo>
                      <a:pt x="118" y="8"/>
                      <a:pt x="114" y="7"/>
                      <a:pt x="114" y="1"/>
                    </a:cubicBezTo>
                    <a:cubicBezTo>
                      <a:pt x="113" y="1"/>
                      <a:pt x="113" y="2"/>
                      <a:pt x="112" y="2"/>
                    </a:cubicBezTo>
                    <a:cubicBezTo>
                      <a:pt x="111" y="2"/>
                      <a:pt x="110" y="1"/>
                      <a:pt x="108" y="1"/>
                    </a:cubicBezTo>
                    <a:cubicBezTo>
                      <a:pt x="107" y="3"/>
                      <a:pt x="106" y="4"/>
                      <a:pt x="106" y="9"/>
                    </a:cubicBezTo>
                    <a:cubicBezTo>
                      <a:pt x="105" y="7"/>
                      <a:pt x="103" y="7"/>
                      <a:pt x="102" y="7"/>
                    </a:cubicBezTo>
                    <a:cubicBezTo>
                      <a:pt x="98" y="7"/>
                      <a:pt x="93" y="10"/>
                      <a:pt x="88" y="10"/>
                    </a:cubicBezTo>
                    <a:cubicBezTo>
                      <a:pt x="83" y="10"/>
                      <a:pt x="79" y="9"/>
                      <a:pt x="71" y="9"/>
                    </a:cubicBezTo>
                    <a:cubicBezTo>
                      <a:pt x="71" y="10"/>
                      <a:pt x="71" y="12"/>
                      <a:pt x="71" y="14"/>
                    </a:cubicBezTo>
                    <a:cubicBezTo>
                      <a:pt x="69" y="13"/>
                      <a:pt x="68" y="11"/>
                      <a:pt x="64" y="10"/>
                    </a:cubicBezTo>
                    <a:cubicBezTo>
                      <a:pt x="51" y="13"/>
                      <a:pt x="51" y="13"/>
                      <a:pt x="51" y="13"/>
                    </a:cubicBezTo>
                    <a:cubicBezTo>
                      <a:pt x="48" y="13"/>
                      <a:pt x="47" y="11"/>
                      <a:pt x="44" y="9"/>
                    </a:cubicBezTo>
                    <a:cubicBezTo>
                      <a:pt x="43" y="11"/>
                      <a:pt x="43" y="12"/>
                      <a:pt x="44" y="15"/>
                    </a:cubicBezTo>
                    <a:cubicBezTo>
                      <a:pt x="42" y="16"/>
                      <a:pt x="39" y="19"/>
                      <a:pt x="35" y="19"/>
                    </a:cubicBezTo>
                    <a:cubicBezTo>
                      <a:pt x="31" y="19"/>
                      <a:pt x="26" y="12"/>
                      <a:pt x="27" y="8"/>
                    </a:cubicBezTo>
                    <a:cubicBezTo>
                      <a:pt x="26" y="5"/>
                      <a:pt x="24" y="3"/>
                      <a:pt x="24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375" name="Freeform 119"/>
              <p:cNvSpPr>
                <a:spLocks/>
              </p:cNvSpPr>
              <p:nvPr/>
            </p:nvSpPr>
            <p:spPr bwMode="auto">
              <a:xfrm>
                <a:off x="435" y="2246"/>
                <a:ext cx="371" cy="128"/>
              </a:xfrm>
              <a:custGeom>
                <a:avLst/>
                <a:gdLst>
                  <a:gd name="T0" fmla="*/ 43 w 157"/>
                  <a:gd name="T1" fmla="*/ 0 h 54"/>
                  <a:gd name="T2" fmla="*/ 0 w 157"/>
                  <a:gd name="T3" fmla="*/ 23 h 54"/>
                  <a:gd name="T4" fmla="*/ 5 w 157"/>
                  <a:gd name="T5" fmla="*/ 23 h 54"/>
                  <a:gd name="T6" fmla="*/ 34 w 157"/>
                  <a:gd name="T7" fmla="*/ 11 h 54"/>
                  <a:gd name="T8" fmla="*/ 37 w 157"/>
                  <a:gd name="T9" fmla="*/ 11 h 54"/>
                  <a:gd name="T10" fmla="*/ 42 w 157"/>
                  <a:gd name="T11" fmla="*/ 12 h 54"/>
                  <a:gd name="T12" fmla="*/ 43 w 157"/>
                  <a:gd name="T13" fmla="*/ 18 h 54"/>
                  <a:gd name="T14" fmla="*/ 58 w 157"/>
                  <a:gd name="T15" fmla="*/ 18 h 54"/>
                  <a:gd name="T16" fmla="*/ 77 w 157"/>
                  <a:gd name="T17" fmla="*/ 26 h 54"/>
                  <a:gd name="T18" fmla="*/ 83 w 157"/>
                  <a:gd name="T19" fmla="*/ 25 h 54"/>
                  <a:gd name="T20" fmla="*/ 88 w 157"/>
                  <a:gd name="T21" fmla="*/ 27 h 54"/>
                  <a:gd name="T22" fmla="*/ 93 w 157"/>
                  <a:gd name="T23" fmla="*/ 31 h 54"/>
                  <a:gd name="T24" fmla="*/ 111 w 157"/>
                  <a:gd name="T25" fmla="*/ 42 h 54"/>
                  <a:gd name="T26" fmla="*/ 106 w 157"/>
                  <a:gd name="T27" fmla="*/ 47 h 54"/>
                  <a:gd name="T28" fmla="*/ 106 w 157"/>
                  <a:gd name="T29" fmla="*/ 50 h 54"/>
                  <a:gd name="T30" fmla="*/ 137 w 157"/>
                  <a:gd name="T31" fmla="*/ 54 h 54"/>
                  <a:gd name="T32" fmla="*/ 157 w 157"/>
                  <a:gd name="T33" fmla="*/ 48 h 54"/>
                  <a:gd name="T34" fmla="*/ 145 w 157"/>
                  <a:gd name="T35" fmla="*/ 37 h 54"/>
                  <a:gd name="T36" fmla="*/ 137 w 157"/>
                  <a:gd name="T37" fmla="*/ 37 h 54"/>
                  <a:gd name="T38" fmla="*/ 137 w 157"/>
                  <a:gd name="T39" fmla="*/ 33 h 54"/>
                  <a:gd name="T40" fmla="*/ 104 w 157"/>
                  <a:gd name="T41" fmla="*/ 20 h 54"/>
                  <a:gd name="T42" fmla="*/ 95 w 157"/>
                  <a:gd name="T43" fmla="*/ 13 h 54"/>
                  <a:gd name="T44" fmla="*/ 43 w 157"/>
                  <a:gd name="T45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57" h="54">
                    <a:moveTo>
                      <a:pt x="43" y="0"/>
                    </a:moveTo>
                    <a:cubicBezTo>
                      <a:pt x="20" y="0"/>
                      <a:pt x="8" y="9"/>
                      <a:pt x="0" y="23"/>
                    </a:cubicBezTo>
                    <a:cubicBezTo>
                      <a:pt x="5" y="23"/>
                      <a:pt x="5" y="23"/>
                      <a:pt x="5" y="23"/>
                    </a:cubicBezTo>
                    <a:cubicBezTo>
                      <a:pt x="10" y="18"/>
                      <a:pt x="24" y="11"/>
                      <a:pt x="34" y="11"/>
                    </a:cubicBezTo>
                    <a:cubicBezTo>
                      <a:pt x="35" y="11"/>
                      <a:pt x="36" y="11"/>
                      <a:pt x="37" y="11"/>
                    </a:cubicBezTo>
                    <a:cubicBezTo>
                      <a:pt x="39" y="11"/>
                      <a:pt x="40" y="11"/>
                      <a:pt x="42" y="12"/>
                    </a:cubicBezTo>
                    <a:cubicBezTo>
                      <a:pt x="40" y="14"/>
                      <a:pt x="40" y="16"/>
                      <a:pt x="43" y="18"/>
                    </a:cubicBezTo>
                    <a:cubicBezTo>
                      <a:pt x="58" y="18"/>
                      <a:pt x="58" y="18"/>
                      <a:pt x="58" y="18"/>
                    </a:cubicBezTo>
                    <a:cubicBezTo>
                      <a:pt x="66" y="18"/>
                      <a:pt x="69" y="26"/>
                      <a:pt x="77" y="26"/>
                    </a:cubicBezTo>
                    <a:cubicBezTo>
                      <a:pt x="79" y="26"/>
                      <a:pt x="81" y="25"/>
                      <a:pt x="83" y="25"/>
                    </a:cubicBezTo>
                    <a:cubicBezTo>
                      <a:pt x="85" y="25"/>
                      <a:pt x="86" y="26"/>
                      <a:pt x="88" y="27"/>
                    </a:cubicBezTo>
                    <a:cubicBezTo>
                      <a:pt x="90" y="28"/>
                      <a:pt x="89" y="31"/>
                      <a:pt x="93" y="31"/>
                    </a:cubicBezTo>
                    <a:cubicBezTo>
                      <a:pt x="95" y="39"/>
                      <a:pt x="104" y="39"/>
                      <a:pt x="111" y="42"/>
                    </a:cubicBezTo>
                    <a:cubicBezTo>
                      <a:pt x="111" y="45"/>
                      <a:pt x="109" y="47"/>
                      <a:pt x="106" y="47"/>
                    </a:cubicBezTo>
                    <a:cubicBezTo>
                      <a:pt x="106" y="48"/>
                      <a:pt x="106" y="49"/>
                      <a:pt x="106" y="50"/>
                    </a:cubicBezTo>
                    <a:cubicBezTo>
                      <a:pt x="116" y="50"/>
                      <a:pt x="125" y="54"/>
                      <a:pt x="137" y="54"/>
                    </a:cubicBezTo>
                    <a:cubicBezTo>
                      <a:pt x="143" y="54"/>
                      <a:pt x="153" y="54"/>
                      <a:pt x="157" y="48"/>
                    </a:cubicBezTo>
                    <a:cubicBezTo>
                      <a:pt x="153" y="46"/>
                      <a:pt x="151" y="39"/>
                      <a:pt x="145" y="37"/>
                    </a:cubicBezTo>
                    <a:cubicBezTo>
                      <a:pt x="137" y="37"/>
                      <a:pt x="137" y="37"/>
                      <a:pt x="137" y="37"/>
                    </a:cubicBezTo>
                    <a:cubicBezTo>
                      <a:pt x="136" y="36"/>
                      <a:pt x="137" y="34"/>
                      <a:pt x="137" y="33"/>
                    </a:cubicBezTo>
                    <a:cubicBezTo>
                      <a:pt x="125" y="33"/>
                      <a:pt x="111" y="27"/>
                      <a:pt x="104" y="20"/>
                    </a:cubicBezTo>
                    <a:cubicBezTo>
                      <a:pt x="103" y="19"/>
                      <a:pt x="99" y="13"/>
                      <a:pt x="95" y="13"/>
                    </a:cubicBezTo>
                    <a:cubicBezTo>
                      <a:pt x="78" y="13"/>
                      <a:pt x="67" y="0"/>
                      <a:pt x="4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376" name="Freeform 120"/>
              <p:cNvSpPr>
                <a:spLocks/>
              </p:cNvSpPr>
              <p:nvPr/>
            </p:nvSpPr>
            <p:spPr bwMode="auto">
              <a:xfrm>
                <a:off x="487" y="2294"/>
                <a:ext cx="19" cy="21"/>
              </a:xfrm>
              <a:custGeom>
                <a:avLst/>
                <a:gdLst>
                  <a:gd name="T0" fmla="*/ 6 w 8"/>
                  <a:gd name="T1" fmla="*/ 0 h 9"/>
                  <a:gd name="T2" fmla="*/ 4 w 8"/>
                  <a:gd name="T3" fmla="*/ 0 h 9"/>
                  <a:gd name="T4" fmla="*/ 4 w 8"/>
                  <a:gd name="T5" fmla="*/ 4 h 9"/>
                  <a:gd name="T6" fmla="*/ 0 w 8"/>
                  <a:gd name="T7" fmla="*/ 9 h 9"/>
                  <a:gd name="T8" fmla="*/ 1 w 8"/>
                  <a:gd name="T9" fmla="*/ 9 h 9"/>
                  <a:gd name="T10" fmla="*/ 7 w 8"/>
                  <a:gd name="T11" fmla="*/ 9 h 9"/>
                  <a:gd name="T12" fmla="*/ 7 w 8"/>
                  <a:gd name="T13" fmla="*/ 1 h 9"/>
                  <a:gd name="T14" fmla="*/ 6 w 8"/>
                  <a:gd name="T15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" h="9">
                    <a:moveTo>
                      <a:pt x="6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3" y="4"/>
                      <a:pt x="0" y="5"/>
                      <a:pt x="0" y="9"/>
                    </a:cubicBezTo>
                    <a:cubicBezTo>
                      <a:pt x="0" y="9"/>
                      <a:pt x="0" y="9"/>
                      <a:pt x="1" y="9"/>
                    </a:cubicBezTo>
                    <a:cubicBezTo>
                      <a:pt x="4" y="9"/>
                      <a:pt x="7" y="9"/>
                      <a:pt x="7" y="9"/>
                    </a:cubicBezTo>
                    <a:cubicBezTo>
                      <a:pt x="8" y="6"/>
                      <a:pt x="8" y="3"/>
                      <a:pt x="7" y="1"/>
                    </a:cubicBezTo>
                    <a:cubicBezTo>
                      <a:pt x="6" y="0"/>
                      <a:pt x="6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377" name="Freeform 121"/>
              <p:cNvSpPr>
                <a:spLocks/>
              </p:cNvSpPr>
              <p:nvPr/>
            </p:nvSpPr>
            <p:spPr bwMode="auto">
              <a:xfrm>
                <a:off x="671" y="2421"/>
                <a:ext cx="62" cy="26"/>
              </a:xfrm>
              <a:custGeom>
                <a:avLst/>
                <a:gdLst>
                  <a:gd name="T0" fmla="*/ 6 w 26"/>
                  <a:gd name="T1" fmla="*/ 0 h 11"/>
                  <a:gd name="T2" fmla="*/ 0 w 26"/>
                  <a:gd name="T3" fmla="*/ 3 h 11"/>
                  <a:gd name="T4" fmla="*/ 9 w 26"/>
                  <a:gd name="T5" fmla="*/ 11 h 11"/>
                  <a:gd name="T6" fmla="*/ 26 w 26"/>
                  <a:gd name="T7" fmla="*/ 7 h 11"/>
                  <a:gd name="T8" fmla="*/ 21 w 26"/>
                  <a:gd name="T9" fmla="*/ 3 h 11"/>
                  <a:gd name="T10" fmla="*/ 23 w 26"/>
                  <a:gd name="T11" fmla="*/ 4 h 11"/>
                  <a:gd name="T12" fmla="*/ 6 w 26"/>
                  <a:gd name="T1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11">
                    <a:moveTo>
                      <a:pt x="6" y="0"/>
                    </a:moveTo>
                    <a:cubicBezTo>
                      <a:pt x="4" y="0"/>
                      <a:pt x="0" y="1"/>
                      <a:pt x="0" y="3"/>
                    </a:cubicBezTo>
                    <a:cubicBezTo>
                      <a:pt x="0" y="7"/>
                      <a:pt x="5" y="11"/>
                      <a:pt x="9" y="11"/>
                    </a:cubicBezTo>
                    <a:cubicBezTo>
                      <a:pt x="15" y="11"/>
                      <a:pt x="20" y="8"/>
                      <a:pt x="26" y="7"/>
                    </a:cubicBezTo>
                    <a:cubicBezTo>
                      <a:pt x="26" y="5"/>
                      <a:pt x="25" y="4"/>
                      <a:pt x="21" y="3"/>
                    </a:cubicBezTo>
                    <a:cubicBezTo>
                      <a:pt x="23" y="4"/>
                      <a:pt x="23" y="4"/>
                      <a:pt x="23" y="4"/>
                    </a:cubicBezTo>
                    <a:cubicBezTo>
                      <a:pt x="19" y="3"/>
                      <a:pt x="12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378" name="Freeform 122"/>
              <p:cNvSpPr>
                <a:spLocks/>
              </p:cNvSpPr>
              <p:nvPr/>
            </p:nvSpPr>
            <p:spPr bwMode="auto">
              <a:xfrm>
                <a:off x="1066" y="2417"/>
                <a:ext cx="50" cy="21"/>
              </a:xfrm>
              <a:custGeom>
                <a:avLst/>
                <a:gdLst>
                  <a:gd name="T0" fmla="*/ 5 w 21"/>
                  <a:gd name="T1" fmla="*/ 0 h 9"/>
                  <a:gd name="T2" fmla="*/ 0 w 21"/>
                  <a:gd name="T3" fmla="*/ 4 h 9"/>
                  <a:gd name="T4" fmla="*/ 13 w 21"/>
                  <a:gd name="T5" fmla="*/ 9 h 9"/>
                  <a:gd name="T6" fmla="*/ 21 w 21"/>
                  <a:gd name="T7" fmla="*/ 6 h 9"/>
                  <a:gd name="T8" fmla="*/ 5 w 21"/>
                  <a:gd name="T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9">
                    <a:moveTo>
                      <a:pt x="5" y="0"/>
                    </a:moveTo>
                    <a:cubicBezTo>
                      <a:pt x="4" y="0"/>
                      <a:pt x="0" y="1"/>
                      <a:pt x="0" y="4"/>
                    </a:cubicBezTo>
                    <a:cubicBezTo>
                      <a:pt x="0" y="9"/>
                      <a:pt x="7" y="9"/>
                      <a:pt x="13" y="9"/>
                    </a:cubicBezTo>
                    <a:cubicBezTo>
                      <a:pt x="16" y="9"/>
                      <a:pt x="20" y="9"/>
                      <a:pt x="21" y="6"/>
                    </a:cubicBezTo>
                    <a:cubicBezTo>
                      <a:pt x="20" y="3"/>
                      <a:pt x="7" y="0"/>
                      <a:pt x="5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379" name="Freeform 123"/>
              <p:cNvSpPr>
                <a:spLocks/>
              </p:cNvSpPr>
              <p:nvPr/>
            </p:nvSpPr>
            <p:spPr bwMode="auto">
              <a:xfrm>
                <a:off x="809" y="2365"/>
                <a:ext cx="212" cy="85"/>
              </a:xfrm>
              <a:custGeom>
                <a:avLst/>
                <a:gdLst>
                  <a:gd name="T0" fmla="*/ 20 w 90"/>
                  <a:gd name="T1" fmla="*/ 0 h 36"/>
                  <a:gd name="T2" fmla="*/ 16 w 90"/>
                  <a:gd name="T3" fmla="*/ 4 h 36"/>
                  <a:gd name="T4" fmla="*/ 23 w 90"/>
                  <a:gd name="T5" fmla="*/ 10 h 36"/>
                  <a:gd name="T6" fmla="*/ 26 w 90"/>
                  <a:gd name="T7" fmla="*/ 21 h 36"/>
                  <a:gd name="T8" fmla="*/ 19 w 90"/>
                  <a:gd name="T9" fmla="*/ 22 h 36"/>
                  <a:gd name="T10" fmla="*/ 3 w 90"/>
                  <a:gd name="T11" fmla="*/ 21 h 36"/>
                  <a:gd name="T12" fmla="*/ 0 w 90"/>
                  <a:gd name="T13" fmla="*/ 24 h 36"/>
                  <a:gd name="T14" fmla="*/ 6 w 90"/>
                  <a:gd name="T15" fmla="*/ 32 h 36"/>
                  <a:gd name="T16" fmla="*/ 7 w 90"/>
                  <a:gd name="T17" fmla="*/ 28 h 36"/>
                  <a:gd name="T18" fmla="*/ 9 w 90"/>
                  <a:gd name="T19" fmla="*/ 28 h 36"/>
                  <a:gd name="T20" fmla="*/ 13 w 90"/>
                  <a:gd name="T21" fmla="*/ 28 h 36"/>
                  <a:gd name="T22" fmla="*/ 26 w 90"/>
                  <a:gd name="T23" fmla="*/ 27 h 36"/>
                  <a:gd name="T24" fmla="*/ 37 w 90"/>
                  <a:gd name="T25" fmla="*/ 29 h 36"/>
                  <a:gd name="T26" fmla="*/ 43 w 90"/>
                  <a:gd name="T27" fmla="*/ 36 h 36"/>
                  <a:gd name="T28" fmla="*/ 55 w 90"/>
                  <a:gd name="T29" fmla="*/ 27 h 36"/>
                  <a:gd name="T30" fmla="*/ 61 w 90"/>
                  <a:gd name="T31" fmla="*/ 29 h 36"/>
                  <a:gd name="T32" fmla="*/ 70 w 90"/>
                  <a:gd name="T33" fmla="*/ 25 h 36"/>
                  <a:gd name="T34" fmla="*/ 90 w 90"/>
                  <a:gd name="T35" fmla="*/ 25 h 36"/>
                  <a:gd name="T36" fmla="*/ 75 w 90"/>
                  <a:gd name="T37" fmla="*/ 13 h 36"/>
                  <a:gd name="T38" fmla="*/ 78 w 90"/>
                  <a:gd name="T39" fmla="*/ 16 h 36"/>
                  <a:gd name="T40" fmla="*/ 48 w 90"/>
                  <a:gd name="T41" fmla="*/ 2 h 36"/>
                  <a:gd name="T42" fmla="*/ 33 w 90"/>
                  <a:gd name="T43" fmla="*/ 4 h 36"/>
                  <a:gd name="T44" fmla="*/ 20 w 90"/>
                  <a:gd name="T4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90" h="36">
                    <a:moveTo>
                      <a:pt x="20" y="0"/>
                    </a:moveTo>
                    <a:cubicBezTo>
                      <a:pt x="18" y="0"/>
                      <a:pt x="16" y="2"/>
                      <a:pt x="16" y="4"/>
                    </a:cubicBezTo>
                    <a:cubicBezTo>
                      <a:pt x="16" y="7"/>
                      <a:pt x="19" y="10"/>
                      <a:pt x="23" y="10"/>
                    </a:cubicBezTo>
                    <a:cubicBezTo>
                      <a:pt x="23" y="14"/>
                      <a:pt x="23" y="18"/>
                      <a:pt x="26" y="21"/>
                    </a:cubicBezTo>
                    <a:cubicBezTo>
                      <a:pt x="24" y="22"/>
                      <a:pt x="22" y="22"/>
                      <a:pt x="19" y="22"/>
                    </a:cubicBezTo>
                    <a:cubicBezTo>
                      <a:pt x="15" y="22"/>
                      <a:pt x="10" y="21"/>
                      <a:pt x="3" y="21"/>
                    </a:cubicBezTo>
                    <a:cubicBezTo>
                      <a:pt x="2" y="22"/>
                      <a:pt x="1" y="24"/>
                      <a:pt x="0" y="24"/>
                    </a:cubicBezTo>
                    <a:cubicBezTo>
                      <a:pt x="0" y="27"/>
                      <a:pt x="3" y="31"/>
                      <a:pt x="6" y="32"/>
                    </a:cubicBezTo>
                    <a:cubicBezTo>
                      <a:pt x="6" y="30"/>
                      <a:pt x="7" y="29"/>
                      <a:pt x="7" y="28"/>
                    </a:cubicBezTo>
                    <a:cubicBezTo>
                      <a:pt x="8" y="28"/>
                      <a:pt x="8" y="28"/>
                      <a:pt x="9" y="28"/>
                    </a:cubicBezTo>
                    <a:cubicBezTo>
                      <a:pt x="10" y="28"/>
                      <a:pt x="11" y="28"/>
                      <a:pt x="13" y="28"/>
                    </a:cubicBezTo>
                    <a:cubicBezTo>
                      <a:pt x="16" y="28"/>
                      <a:pt x="21" y="27"/>
                      <a:pt x="26" y="27"/>
                    </a:cubicBezTo>
                    <a:cubicBezTo>
                      <a:pt x="30" y="27"/>
                      <a:pt x="34" y="28"/>
                      <a:pt x="37" y="29"/>
                    </a:cubicBezTo>
                    <a:cubicBezTo>
                      <a:pt x="40" y="31"/>
                      <a:pt x="38" y="36"/>
                      <a:pt x="43" y="36"/>
                    </a:cubicBezTo>
                    <a:cubicBezTo>
                      <a:pt x="49" y="36"/>
                      <a:pt x="48" y="27"/>
                      <a:pt x="55" y="27"/>
                    </a:cubicBezTo>
                    <a:cubicBezTo>
                      <a:pt x="58" y="27"/>
                      <a:pt x="57" y="29"/>
                      <a:pt x="61" y="29"/>
                    </a:cubicBezTo>
                    <a:cubicBezTo>
                      <a:pt x="64" y="29"/>
                      <a:pt x="66" y="27"/>
                      <a:pt x="70" y="25"/>
                    </a:cubicBezTo>
                    <a:cubicBezTo>
                      <a:pt x="90" y="25"/>
                      <a:pt x="90" y="25"/>
                      <a:pt x="90" y="25"/>
                    </a:cubicBezTo>
                    <a:cubicBezTo>
                      <a:pt x="86" y="20"/>
                      <a:pt x="81" y="18"/>
                      <a:pt x="75" y="13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69" y="11"/>
                      <a:pt x="65" y="2"/>
                      <a:pt x="48" y="2"/>
                    </a:cubicBezTo>
                    <a:cubicBezTo>
                      <a:pt x="43" y="2"/>
                      <a:pt x="40" y="4"/>
                      <a:pt x="33" y="4"/>
                    </a:cubicBezTo>
                    <a:cubicBezTo>
                      <a:pt x="28" y="4"/>
                      <a:pt x="25" y="0"/>
                      <a:pt x="2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380" name="Freeform 124"/>
              <p:cNvSpPr>
                <a:spLocks/>
              </p:cNvSpPr>
              <p:nvPr/>
            </p:nvSpPr>
            <p:spPr bwMode="auto">
              <a:xfrm>
                <a:off x="1260" y="2705"/>
                <a:ext cx="26" cy="29"/>
              </a:xfrm>
              <a:custGeom>
                <a:avLst/>
                <a:gdLst>
                  <a:gd name="T0" fmla="*/ 11 w 11"/>
                  <a:gd name="T1" fmla="*/ 0 h 12"/>
                  <a:gd name="T2" fmla="*/ 6 w 11"/>
                  <a:gd name="T3" fmla="*/ 0 h 12"/>
                  <a:gd name="T4" fmla="*/ 0 w 11"/>
                  <a:gd name="T5" fmla="*/ 11 h 12"/>
                  <a:gd name="T6" fmla="*/ 0 w 11"/>
                  <a:gd name="T7" fmla="*/ 12 h 12"/>
                  <a:gd name="T8" fmla="*/ 4 w 11"/>
                  <a:gd name="T9" fmla="*/ 11 h 12"/>
                  <a:gd name="T10" fmla="*/ 11 w 11"/>
                  <a:gd name="T11" fmla="*/ 4 h 12"/>
                  <a:gd name="T12" fmla="*/ 11 w 11"/>
                  <a:gd name="T1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12">
                    <a:moveTo>
                      <a:pt x="11" y="0"/>
                    </a:moveTo>
                    <a:cubicBezTo>
                      <a:pt x="9" y="0"/>
                      <a:pt x="7" y="0"/>
                      <a:pt x="6" y="0"/>
                    </a:cubicBezTo>
                    <a:cubicBezTo>
                      <a:pt x="3" y="0"/>
                      <a:pt x="0" y="6"/>
                      <a:pt x="0" y="1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1" y="12"/>
                      <a:pt x="3" y="11"/>
                      <a:pt x="4" y="11"/>
                    </a:cubicBezTo>
                    <a:cubicBezTo>
                      <a:pt x="7" y="11"/>
                      <a:pt x="10" y="6"/>
                      <a:pt x="11" y="4"/>
                    </a:cubicBezTo>
                    <a:cubicBezTo>
                      <a:pt x="11" y="0"/>
                      <a:pt x="11" y="0"/>
                      <a:pt x="1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381" name="Freeform 125"/>
              <p:cNvSpPr>
                <a:spLocks/>
              </p:cNvSpPr>
              <p:nvPr/>
            </p:nvSpPr>
            <p:spPr bwMode="auto">
              <a:xfrm>
                <a:off x="1648" y="3084"/>
                <a:ext cx="85" cy="63"/>
              </a:xfrm>
              <a:custGeom>
                <a:avLst/>
                <a:gdLst>
                  <a:gd name="T0" fmla="*/ 12 w 36"/>
                  <a:gd name="T1" fmla="*/ 0 h 27"/>
                  <a:gd name="T2" fmla="*/ 12 w 36"/>
                  <a:gd name="T3" fmla="*/ 0 h 27"/>
                  <a:gd name="T4" fmla="*/ 10 w 36"/>
                  <a:gd name="T5" fmla="*/ 0 h 27"/>
                  <a:gd name="T6" fmla="*/ 0 w 36"/>
                  <a:gd name="T7" fmla="*/ 13 h 27"/>
                  <a:gd name="T8" fmla="*/ 21 w 36"/>
                  <a:gd name="T9" fmla="*/ 27 h 27"/>
                  <a:gd name="T10" fmla="*/ 36 w 36"/>
                  <a:gd name="T11" fmla="*/ 10 h 27"/>
                  <a:gd name="T12" fmla="*/ 32 w 36"/>
                  <a:gd name="T13" fmla="*/ 6 h 27"/>
                  <a:gd name="T14" fmla="*/ 26 w 36"/>
                  <a:gd name="T15" fmla="*/ 8 h 27"/>
                  <a:gd name="T16" fmla="*/ 23 w 36"/>
                  <a:gd name="T17" fmla="*/ 5 h 27"/>
                  <a:gd name="T18" fmla="*/ 12 w 36"/>
                  <a:gd name="T19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6" h="27">
                    <a:moveTo>
                      <a:pt x="12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11" y="0"/>
                      <a:pt x="11" y="0"/>
                      <a:pt x="10" y="0"/>
                    </a:cubicBezTo>
                    <a:cubicBezTo>
                      <a:pt x="4" y="0"/>
                      <a:pt x="0" y="5"/>
                      <a:pt x="0" y="13"/>
                    </a:cubicBezTo>
                    <a:cubicBezTo>
                      <a:pt x="0" y="18"/>
                      <a:pt x="13" y="27"/>
                      <a:pt x="21" y="27"/>
                    </a:cubicBezTo>
                    <a:cubicBezTo>
                      <a:pt x="28" y="27"/>
                      <a:pt x="36" y="15"/>
                      <a:pt x="36" y="10"/>
                    </a:cubicBezTo>
                    <a:cubicBezTo>
                      <a:pt x="36" y="9"/>
                      <a:pt x="34" y="6"/>
                      <a:pt x="32" y="6"/>
                    </a:cubicBezTo>
                    <a:cubicBezTo>
                      <a:pt x="30" y="6"/>
                      <a:pt x="28" y="8"/>
                      <a:pt x="26" y="8"/>
                    </a:cubicBezTo>
                    <a:cubicBezTo>
                      <a:pt x="25" y="8"/>
                      <a:pt x="24" y="7"/>
                      <a:pt x="23" y="5"/>
                    </a:cubicBezTo>
                    <a:cubicBezTo>
                      <a:pt x="19" y="5"/>
                      <a:pt x="16" y="2"/>
                      <a:pt x="1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382" name="Freeform 126"/>
              <p:cNvSpPr>
                <a:spLocks/>
              </p:cNvSpPr>
              <p:nvPr/>
            </p:nvSpPr>
            <p:spPr bwMode="auto">
              <a:xfrm>
                <a:off x="816" y="4690"/>
                <a:ext cx="30" cy="70"/>
              </a:xfrm>
              <a:custGeom>
                <a:avLst/>
                <a:gdLst>
                  <a:gd name="T0" fmla="*/ 6 w 13"/>
                  <a:gd name="T1" fmla="*/ 0 h 30"/>
                  <a:gd name="T2" fmla="*/ 0 w 13"/>
                  <a:gd name="T3" fmla="*/ 16 h 30"/>
                  <a:gd name="T4" fmla="*/ 0 w 13"/>
                  <a:gd name="T5" fmla="*/ 23 h 30"/>
                  <a:gd name="T6" fmla="*/ 6 w 13"/>
                  <a:gd name="T7" fmla="*/ 30 h 30"/>
                  <a:gd name="T8" fmla="*/ 11 w 13"/>
                  <a:gd name="T9" fmla="*/ 30 h 30"/>
                  <a:gd name="T10" fmla="*/ 11 w 13"/>
                  <a:gd name="T11" fmla="*/ 15 h 30"/>
                  <a:gd name="T12" fmla="*/ 13 w 13"/>
                  <a:gd name="T13" fmla="*/ 9 h 30"/>
                  <a:gd name="T14" fmla="*/ 6 w 13"/>
                  <a:gd name="T1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" h="30">
                    <a:moveTo>
                      <a:pt x="6" y="0"/>
                    </a:moveTo>
                    <a:cubicBezTo>
                      <a:pt x="3" y="0"/>
                      <a:pt x="0" y="16"/>
                      <a:pt x="0" y="16"/>
                    </a:cubicBezTo>
                    <a:cubicBezTo>
                      <a:pt x="0" y="16"/>
                      <a:pt x="0" y="20"/>
                      <a:pt x="0" y="23"/>
                    </a:cubicBezTo>
                    <a:cubicBezTo>
                      <a:pt x="0" y="25"/>
                      <a:pt x="3" y="30"/>
                      <a:pt x="6" y="30"/>
                    </a:cubicBezTo>
                    <a:cubicBezTo>
                      <a:pt x="11" y="30"/>
                      <a:pt x="11" y="30"/>
                      <a:pt x="11" y="30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1" y="13"/>
                      <a:pt x="13" y="12"/>
                      <a:pt x="13" y="9"/>
                    </a:cubicBezTo>
                    <a:cubicBezTo>
                      <a:pt x="13" y="5"/>
                      <a:pt x="11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383" name="Freeform 127"/>
              <p:cNvSpPr>
                <a:spLocks/>
              </p:cNvSpPr>
              <p:nvPr/>
            </p:nvSpPr>
            <p:spPr bwMode="auto">
              <a:xfrm>
                <a:off x="560" y="2646"/>
                <a:ext cx="1657" cy="2675"/>
              </a:xfrm>
              <a:custGeom>
                <a:avLst/>
                <a:gdLst>
                  <a:gd name="T0" fmla="*/ 84 w 701"/>
                  <a:gd name="T1" fmla="*/ 33 h 1131"/>
                  <a:gd name="T2" fmla="*/ 68 w 701"/>
                  <a:gd name="T3" fmla="*/ 61 h 1131"/>
                  <a:gd name="T4" fmla="*/ 49 w 701"/>
                  <a:gd name="T5" fmla="*/ 72 h 1131"/>
                  <a:gd name="T6" fmla="*/ 58 w 701"/>
                  <a:gd name="T7" fmla="*/ 120 h 1131"/>
                  <a:gd name="T8" fmla="*/ 58 w 701"/>
                  <a:gd name="T9" fmla="*/ 123 h 1131"/>
                  <a:gd name="T10" fmla="*/ 17 w 701"/>
                  <a:gd name="T11" fmla="*/ 177 h 1131"/>
                  <a:gd name="T12" fmla="*/ 22 w 701"/>
                  <a:gd name="T13" fmla="*/ 229 h 1131"/>
                  <a:gd name="T14" fmla="*/ 21 w 701"/>
                  <a:gd name="T15" fmla="*/ 293 h 1131"/>
                  <a:gd name="T16" fmla="*/ 64 w 701"/>
                  <a:gd name="T17" fmla="*/ 374 h 1131"/>
                  <a:gd name="T18" fmla="*/ 125 w 701"/>
                  <a:gd name="T19" fmla="*/ 443 h 1131"/>
                  <a:gd name="T20" fmla="*/ 167 w 701"/>
                  <a:gd name="T21" fmla="*/ 549 h 1131"/>
                  <a:gd name="T22" fmla="*/ 151 w 701"/>
                  <a:gd name="T23" fmla="*/ 647 h 1131"/>
                  <a:gd name="T24" fmla="*/ 137 w 701"/>
                  <a:gd name="T25" fmla="*/ 749 h 1131"/>
                  <a:gd name="T26" fmla="*/ 125 w 701"/>
                  <a:gd name="T27" fmla="*/ 820 h 1131"/>
                  <a:gd name="T28" fmla="*/ 130 w 701"/>
                  <a:gd name="T29" fmla="*/ 859 h 1131"/>
                  <a:gd name="T30" fmla="*/ 117 w 701"/>
                  <a:gd name="T31" fmla="*/ 945 h 1131"/>
                  <a:gd name="T32" fmla="*/ 98 w 701"/>
                  <a:gd name="T33" fmla="*/ 947 h 1131"/>
                  <a:gd name="T34" fmla="*/ 101 w 701"/>
                  <a:gd name="T35" fmla="*/ 1033 h 1131"/>
                  <a:gd name="T36" fmla="*/ 106 w 701"/>
                  <a:gd name="T37" fmla="*/ 1076 h 1131"/>
                  <a:gd name="T38" fmla="*/ 152 w 701"/>
                  <a:gd name="T39" fmla="*/ 1102 h 1131"/>
                  <a:gd name="T40" fmla="*/ 208 w 701"/>
                  <a:gd name="T41" fmla="*/ 1129 h 1131"/>
                  <a:gd name="T42" fmla="*/ 249 w 701"/>
                  <a:gd name="T43" fmla="*/ 1117 h 1131"/>
                  <a:gd name="T44" fmla="*/ 194 w 701"/>
                  <a:gd name="T45" fmla="*/ 1022 h 1131"/>
                  <a:gd name="T46" fmla="*/ 213 w 701"/>
                  <a:gd name="T47" fmla="*/ 941 h 1131"/>
                  <a:gd name="T48" fmla="*/ 250 w 701"/>
                  <a:gd name="T49" fmla="*/ 876 h 1131"/>
                  <a:gd name="T50" fmla="*/ 257 w 701"/>
                  <a:gd name="T51" fmla="*/ 872 h 1131"/>
                  <a:gd name="T52" fmla="*/ 287 w 701"/>
                  <a:gd name="T53" fmla="*/ 846 h 1131"/>
                  <a:gd name="T54" fmla="*/ 308 w 701"/>
                  <a:gd name="T55" fmla="*/ 809 h 1131"/>
                  <a:gd name="T56" fmla="*/ 369 w 701"/>
                  <a:gd name="T57" fmla="*/ 782 h 1131"/>
                  <a:gd name="T58" fmla="*/ 346 w 701"/>
                  <a:gd name="T59" fmla="*/ 731 h 1131"/>
                  <a:gd name="T60" fmla="*/ 435 w 701"/>
                  <a:gd name="T61" fmla="*/ 699 h 1131"/>
                  <a:gd name="T62" fmla="*/ 493 w 701"/>
                  <a:gd name="T63" fmla="*/ 627 h 1131"/>
                  <a:gd name="T64" fmla="*/ 549 w 701"/>
                  <a:gd name="T65" fmla="*/ 547 h 1131"/>
                  <a:gd name="T66" fmla="*/ 604 w 701"/>
                  <a:gd name="T67" fmla="*/ 524 h 1131"/>
                  <a:gd name="T68" fmla="*/ 634 w 701"/>
                  <a:gd name="T69" fmla="*/ 454 h 1131"/>
                  <a:gd name="T70" fmla="*/ 657 w 701"/>
                  <a:gd name="T71" fmla="*/ 371 h 1131"/>
                  <a:gd name="T72" fmla="*/ 683 w 701"/>
                  <a:gd name="T73" fmla="*/ 263 h 1131"/>
                  <a:gd name="T74" fmla="*/ 639 w 701"/>
                  <a:gd name="T75" fmla="*/ 237 h 1131"/>
                  <a:gd name="T76" fmla="*/ 559 w 701"/>
                  <a:gd name="T77" fmla="*/ 229 h 1131"/>
                  <a:gd name="T78" fmla="*/ 509 w 701"/>
                  <a:gd name="T79" fmla="*/ 195 h 1131"/>
                  <a:gd name="T80" fmla="*/ 468 w 701"/>
                  <a:gd name="T81" fmla="*/ 215 h 1131"/>
                  <a:gd name="T82" fmla="*/ 466 w 701"/>
                  <a:gd name="T83" fmla="*/ 155 h 1131"/>
                  <a:gd name="T84" fmla="*/ 424 w 701"/>
                  <a:gd name="T85" fmla="*/ 106 h 1131"/>
                  <a:gd name="T86" fmla="*/ 345 w 701"/>
                  <a:gd name="T87" fmla="*/ 81 h 1131"/>
                  <a:gd name="T88" fmla="*/ 279 w 701"/>
                  <a:gd name="T89" fmla="*/ 31 h 1131"/>
                  <a:gd name="T90" fmla="*/ 272 w 701"/>
                  <a:gd name="T91" fmla="*/ 24 h 1131"/>
                  <a:gd name="T92" fmla="*/ 204 w 701"/>
                  <a:gd name="T93" fmla="*/ 28 h 1131"/>
                  <a:gd name="T94" fmla="*/ 176 w 701"/>
                  <a:gd name="T95" fmla="*/ 15 h 1131"/>
                  <a:gd name="T96" fmla="*/ 152 w 701"/>
                  <a:gd name="T97" fmla="*/ 50 h 1131"/>
                  <a:gd name="T98" fmla="*/ 148 w 701"/>
                  <a:gd name="T99" fmla="*/ 0 h 1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01" h="1131">
                    <a:moveTo>
                      <a:pt x="148" y="0"/>
                    </a:moveTo>
                    <a:cubicBezTo>
                      <a:pt x="141" y="0"/>
                      <a:pt x="140" y="8"/>
                      <a:pt x="133" y="10"/>
                    </a:cubicBezTo>
                    <a:cubicBezTo>
                      <a:pt x="120" y="14"/>
                      <a:pt x="111" y="16"/>
                      <a:pt x="99" y="21"/>
                    </a:cubicBezTo>
                    <a:cubicBezTo>
                      <a:pt x="92" y="23"/>
                      <a:pt x="87" y="24"/>
                      <a:pt x="84" y="33"/>
                    </a:cubicBezTo>
                    <a:cubicBezTo>
                      <a:pt x="83" y="37"/>
                      <a:pt x="83" y="44"/>
                      <a:pt x="80" y="46"/>
                    </a:cubicBezTo>
                    <a:cubicBezTo>
                      <a:pt x="76" y="48"/>
                      <a:pt x="71" y="50"/>
                      <a:pt x="71" y="55"/>
                    </a:cubicBezTo>
                    <a:cubicBezTo>
                      <a:pt x="70" y="55"/>
                      <a:pt x="68" y="57"/>
                      <a:pt x="68" y="58"/>
                    </a:cubicBezTo>
                    <a:cubicBezTo>
                      <a:pt x="68" y="59"/>
                      <a:pt x="68" y="60"/>
                      <a:pt x="68" y="61"/>
                    </a:cubicBezTo>
                    <a:cubicBezTo>
                      <a:pt x="66" y="61"/>
                      <a:pt x="66" y="62"/>
                      <a:pt x="65" y="62"/>
                    </a:cubicBezTo>
                    <a:cubicBezTo>
                      <a:pt x="64" y="62"/>
                      <a:pt x="64" y="61"/>
                      <a:pt x="62" y="61"/>
                    </a:cubicBezTo>
                    <a:cubicBezTo>
                      <a:pt x="61" y="62"/>
                      <a:pt x="59" y="63"/>
                      <a:pt x="58" y="64"/>
                    </a:cubicBezTo>
                    <a:cubicBezTo>
                      <a:pt x="55" y="67"/>
                      <a:pt x="51" y="71"/>
                      <a:pt x="49" y="72"/>
                    </a:cubicBezTo>
                    <a:cubicBezTo>
                      <a:pt x="49" y="73"/>
                      <a:pt x="48" y="74"/>
                      <a:pt x="48" y="76"/>
                    </a:cubicBezTo>
                    <a:cubicBezTo>
                      <a:pt x="48" y="85"/>
                      <a:pt x="58" y="84"/>
                      <a:pt x="58" y="95"/>
                    </a:cubicBezTo>
                    <a:cubicBezTo>
                      <a:pt x="58" y="100"/>
                      <a:pt x="55" y="102"/>
                      <a:pt x="55" y="108"/>
                    </a:cubicBezTo>
                    <a:cubicBezTo>
                      <a:pt x="55" y="113"/>
                      <a:pt x="58" y="116"/>
                      <a:pt x="58" y="120"/>
                    </a:cubicBezTo>
                    <a:cubicBezTo>
                      <a:pt x="58" y="121"/>
                      <a:pt x="58" y="122"/>
                      <a:pt x="58" y="123"/>
                    </a:cubicBezTo>
                    <a:cubicBezTo>
                      <a:pt x="58" y="123"/>
                      <a:pt x="58" y="123"/>
                      <a:pt x="58" y="123"/>
                    </a:cubicBezTo>
                    <a:cubicBezTo>
                      <a:pt x="58" y="123"/>
                      <a:pt x="58" y="123"/>
                      <a:pt x="58" y="123"/>
                    </a:cubicBezTo>
                    <a:cubicBezTo>
                      <a:pt x="58" y="123"/>
                      <a:pt x="58" y="123"/>
                      <a:pt x="58" y="123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6" y="128"/>
                      <a:pt x="59" y="131"/>
                      <a:pt x="62" y="132"/>
                    </a:cubicBezTo>
                    <a:cubicBezTo>
                      <a:pt x="58" y="146"/>
                      <a:pt x="45" y="143"/>
                      <a:pt x="39" y="154"/>
                    </a:cubicBezTo>
                    <a:cubicBezTo>
                      <a:pt x="35" y="163"/>
                      <a:pt x="31" y="177"/>
                      <a:pt x="17" y="177"/>
                    </a:cubicBezTo>
                    <a:cubicBezTo>
                      <a:pt x="19" y="200"/>
                      <a:pt x="6" y="198"/>
                      <a:pt x="6" y="210"/>
                    </a:cubicBezTo>
                    <a:cubicBezTo>
                      <a:pt x="6" y="218"/>
                      <a:pt x="7" y="228"/>
                      <a:pt x="14" y="228"/>
                    </a:cubicBezTo>
                    <a:cubicBezTo>
                      <a:pt x="16" y="228"/>
                      <a:pt x="17" y="227"/>
                      <a:pt x="18" y="227"/>
                    </a:cubicBezTo>
                    <a:cubicBezTo>
                      <a:pt x="19" y="227"/>
                      <a:pt x="20" y="228"/>
                      <a:pt x="22" y="229"/>
                    </a:cubicBezTo>
                    <a:cubicBezTo>
                      <a:pt x="20" y="237"/>
                      <a:pt x="10" y="239"/>
                      <a:pt x="6" y="247"/>
                    </a:cubicBezTo>
                    <a:cubicBezTo>
                      <a:pt x="4" y="249"/>
                      <a:pt x="0" y="257"/>
                      <a:pt x="0" y="263"/>
                    </a:cubicBezTo>
                    <a:cubicBezTo>
                      <a:pt x="0" y="273"/>
                      <a:pt x="7" y="283"/>
                      <a:pt x="13" y="289"/>
                    </a:cubicBezTo>
                    <a:cubicBezTo>
                      <a:pt x="15" y="291"/>
                      <a:pt x="19" y="290"/>
                      <a:pt x="21" y="293"/>
                    </a:cubicBezTo>
                    <a:cubicBezTo>
                      <a:pt x="23" y="297"/>
                      <a:pt x="24" y="304"/>
                      <a:pt x="27" y="308"/>
                    </a:cubicBezTo>
                    <a:cubicBezTo>
                      <a:pt x="29" y="309"/>
                      <a:pt x="33" y="308"/>
                      <a:pt x="34" y="312"/>
                    </a:cubicBezTo>
                    <a:cubicBezTo>
                      <a:pt x="39" y="322"/>
                      <a:pt x="42" y="328"/>
                      <a:pt x="46" y="341"/>
                    </a:cubicBezTo>
                    <a:cubicBezTo>
                      <a:pt x="49" y="352"/>
                      <a:pt x="60" y="362"/>
                      <a:pt x="64" y="374"/>
                    </a:cubicBezTo>
                    <a:cubicBezTo>
                      <a:pt x="66" y="382"/>
                      <a:pt x="74" y="386"/>
                      <a:pt x="74" y="394"/>
                    </a:cubicBezTo>
                    <a:cubicBezTo>
                      <a:pt x="74" y="401"/>
                      <a:pt x="72" y="407"/>
                      <a:pt x="76" y="411"/>
                    </a:cubicBezTo>
                    <a:cubicBezTo>
                      <a:pt x="86" y="420"/>
                      <a:pt x="93" y="428"/>
                      <a:pt x="108" y="432"/>
                    </a:cubicBezTo>
                    <a:cubicBezTo>
                      <a:pt x="115" y="435"/>
                      <a:pt x="119" y="437"/>
                      <a:pt x="125" y="443"/>
                    </a:cubicBezTo>
                    <a:cubicBezTo>
                      <a:pt x="131" y="449"/>
                      <a:pt x="137" y="448"/>
                      <a:pt x="145" y="451"/>
                    </a:cubicBezTo>
                    <a:cubicBezTo>
                      <a:pt x="154" y="456"/>
                      <a:pt x="162" y="464"/>
                      <a:pt x="167" y="477"/>
                    </a:cubicBezTo>
                    <a:cubicBezTo>
                      <a:pt x="169" y="483"/>
                      <a:pt x="171" y="514"/>
                      <a:pt x="171" y="519"/>
                    </a:cubicBezTo>
                    <a:cubicBezTo>
                      <a:pt x="171" y="528"/>
                      <a:pt x="167" y="542"/>
                      <a:pt x="167" y="549"/>
                    </a:cubicBezTo>
                    <a:cubicBezTo>
                      <a:pt x="167" y="556"/>
                      <a:pt x="167" y="556"/>
                      <a:pt x="167" y="572"/>
                    </a:cubicBezTo>
                    <a:cubicBezTo>
                      <a:pt x="166" y="578"/>
                      <a:pt x="163" y="587"/>
                      <a:pt x="163" y="591"/>
                    </a:cubicBezTo>
                    <a:cubicBezTo>
                      <a:pt x="163" y="592"/>
                      <a:pt x="163" y="594"/>
                      <a:pt x="163" y="596"/>
                    </a:cubicBezTo>
                    <a:cubicBezTo>
                      <a:pt x="163" y="614"/>
                      <a:pt x="151" y="627"/>
                      <a:pt x="151" y="647"/>
                    </a:cubicBezTo>
                    <a:cubicBezTo>
                      <a:pt x="151" y="655"/>
                      <a:pt x="145" y="663"/>
                      <a:pt x="148" y="672"/>
                    </a:cubicBezTo>
                    <a:cubicBezTo>
                      <a:pt x="149" y="712"/>
                      <a:pt x="149" y="712"/>
                      <a:pt x="149" y="712"/>
                    </a:cubicBezTo>
                    <a:cubicBezTo>
                      <a:pt x="146" y="724"/>
                      <a:pt x="146" y="733"/>
                      <a:pt x="142" y="746"/>
                    </a:cubicBezTo>
                    <a:cubicBezTo>
                      <a:pt x="141" y="748"/>
                      <a:pt x="139" y="747"/>
                      <a:pt x="137" y="749"/>
                    </a:cubicBezTo>
                    <a:cubicBezTo>
                      <a:pt x="134" y="753"/>
                      <a:pt x="133" y="760"/>
                      <a:pt x="131" y="764"/>
                    </a:cubicBezTo>
                    <a:cubicBezTo>
                      <a:pt x="127" y="771"/>
                      <a:pt x="119" y="784"/>
                      <a:pt x="119" y="796"/>
                    </a:cubicBezTo>
                    <a:cubicBezTo>
                      <a:pt x="119" y="799"/>
                      <a:pt x="120" y="814"/>
                      <a:pt x="122" y="814"/>
                    </a:cubicBezTo>
                    <a:cubicBezTo>
                      <a:pt x="122" y="814"/>
                      <a:pt x="125" y="817"/>
                      <a:pt x="125" y="820"/>
                    </a:cubicBezTo>
                    <a:cubicBezTo>
                      <a:pt x="125" y="822"/>
                      <a:pt x="123" y="823"/>
                      <a:pt x="120" y="823"/>
                    </a:cubicBezTo>
                    <a:cubicBezTo>
                      <a:pt x="118" y="833"/>
                      <a:pt x="114" y="837"/>
                      <a:pt x="114" y="847"/>
                    </a:cubicBezTo>
                    <a:cubicBezTo>
                      <a:pt x="114" y="853"/>
                      <a:pt x="118" y="865"/>
                      <a:pt x="122" y="865"/>
                    </a:cubicBezTo>
                    <a:cubicBezTo>
                      <a:pt x="125" y="865"/>
                      <a:pt x="126" y="861"/>
                      <a:pt x="130" y="859"/>
                    </a:cubicBezTo>
                    <a:cubicBezTo>
                      <a:pt x="130" y="859"/>
                      <a:pt x="131" y="859"/>
                      <a:pt x="131" y="859"/>
                    </a:cubicBezTo>
                    <a:cubicBezTo>
                      <a:pt x="132" y="859"/>
                      <a:pt x="133" y="859"/>
                      <a:pt x="134" y="859"/>
                    </a:cubicBezTo>
                    <a:cubicBezTo>
                      <a:pt x="134" y="867"/>
                      <a:pt x="134" y="867"/>
                      <a:pt x="134" y="867"/>
                    </a:cubicBezTo>
                    <a:cubicBezTo>
                      <a:pt x="117" y="945"/>
                      <a:pt x="117" y="945"/>
                      <a:pt x="117" y="945"/>
                    </a:cubicBezTo>
                    <a:cubicBezTo>
                      <a:pt x="109" y="945"/>
                      <a:pt x="113" y="936"/>
                      <a:pt x="103" y="936"/>
                    </a:cubicBezTo>
                    <a:cubicBezTo>
                      <a:pt x="101" y="936"/>
                      <a:pt x="99" y="938"/>
                      <a:pt x="99" y="941"/>
                    </a:cubicBezTo>
                    <a:cubicBezTo>
                      <a:pt x="98" y="941"/>
                      <a:pt x="98" y="941"/>
                      <a:pt x="98" y="941"/>
                    </a:cubicBezTo>
                    <a:cubicBezTo>
                      <a:pt x="98" y="947"/>
                      <a:pt x="98" y="947"/>
                      <a:pt x="98" y="947"/>
                    </a:cubicBezTo>
                    <a:cubicBezTo>
                      <a:pt x="99" y="953"/>
                      <a:pt x="105" y="961"/>
                      <a:pt x="105" y="965"/>
                    </a:cubicBezTo>
                    <a:cubicBezTo>
                      <a:pt x="105" y="974"/>
                      <a:pt x="93" y="977"/>
                      <a:pt x="93" y="987"/>
                    </a:cubicBezTo>
                    <a:cubicBezTo>
                      <a:pt x="93" y="996"/>
                      <a:pt x="101" y="1014"/>
                      <a:pt x="101" y="1026"/>
                    </a:cubicBezTo>
                    <a:cubicBezTo>
                      <a:pt x="101" y="1028"/>
                      <a:pt x="101" y="1030"/>
                      <a:pt x="101" y="1033"/>
                    </a:cubicBezTo>
                    <a:cubicBezTo>
                      <a:pt x="101" y="1044"/>
                      <a:pt x="115" y="1042"/>
                      <a:pt x="115" y="1055"/>
                    </a:cubicBezTo>
                    <a:cubicBezTo>
                      <a:pt x="115" y="1058"/>
                      <a:pt x="113" y="1061"/>
                      <a:pt x="112" y="1064"/>
                    </a:cubicBezTo>
                    <a:cubicBezTo>
                      <a:pt x="113" y="1065"/>
                      <a:pt x="114" y="1066"/>
                      <a:pt x="116" y="1067"/>
                    </a:cubicBezTo>
                    <a:cubicBezTo>
                      <a:pt x="115" y="1071"/>
                      <a:pt x="106" y="1071"/>
                      <a:pt x="106" y="1076"/>
                    </a:cubicBezTo>
                    <a:cubicBezTo>
                      <a:pt x="106" y="1077"/>
                      <a:pt x="109" y="1079"/>
                      <a:pt x="111" y="1081"/>
                    </a:cubicBezTo>
                    <a:cubicBezTo>
                      <a:pt x="118" y="1088"/>
                      <a:pt x="122" y="1095"/>
                      <a:pt x="137" y="1095"/>
                    </a:cubicBezTo>
                    <a:cubicBezTo>
                      <a:pt x="137" y="1098"/>
                      <a:pt x="138" y="1102"/>
                      <a:pt x="142" y="1102"/>
                    </a:cubicBezTo>
                    <a:cubicBezTo>
                      <a:pt x="146" y="1102"/>
                      <a:pt x="148" y="1102"/>
                      <a:pt x="152" y="1102"/>
                    </a:cubicBezTo>
                    <a:cubicBezTo>
                      <a:pt x="152" y="1111"/>
                      <a:pt x="164" y="1111"/>
                      <a:pt x="172" y="1114"/>
                    </a:cubicBezTo>
                    <a:cubicBezTo>
                      <a:pt x="180" y="1117"/>
                      <a:pt x="176" y="1131"/>
                      <a:pt x="188" y="1131"/>
                    </a:cubicBezTo>
                    <a:cubicBezTo>
                      <a:pt x="194" y="1131"/>
                      <a:pt x="198" y="1131"/>
                      <a:pt x="203" y="1131"/>
                    </a:cubicBezTo>
                    <a:cubicBezTo>
                      <a:pt x="205" y="1131"/>
                      <a:pt x="207" y="1129"/>
                      <a:pt x="208" y="1129"/>
                    </a:cubicBezTo>
                    <a:cubicBezTo>
                      <a:pt x="211" y="1129"/>
                      <a:pt x="210" y="1129"/>
                      <a:pt x="214" y="1129"/>
                    </a:cubicBezTo>
                    <a:cubicBezTo>
                      <a:pt x="219" y="1129"/>
                      <a:pt x="232" y="1119"/>
                      <a:pt x="240" y="1119"/>
                    </a:cubicBezTo>
                    <a:cubicBezTo>
                      <a:pt x="242" y="1119"/>
                      <a:pt x="243" y="1119"/>
                      <a:pt x="245" y="1119"/>
                    </a:cubicBezTo>
                    <a:cubicBezTo>
                      <a:pt x="246" y="1119"/>
                      <a:pt x="247" y="1119"/>
                      <a:pt x="249" y="1117"/>
                    </a:cubicBezTo>
                    <a:cubicBezTo>
                      <a:pt x="234" y="1110"/>
                      <a:pt x="220" y="1106"/>
                      <a:pt x="208" y="1094"/>
                    </a:cubicBezTo>
                    <a:cubicBezTo>
                      <a:pt x="202" y="1087"/>
                      <a:pt x="202" y="1063"/>
                      <a:pt x="193" y="1058"/>
                    </a:cubicBezTo>
                    <a:cubicBezTo>
                      <a:pt x="189" y="1057"/>
                      <a:pt x="185" y="1051"/>
                      <a:pt x="185" y="1045"/>
                    </a:cubicBezTo>
                    <a:cubicBezTo>
                      <a:pt x="185" y="1035"/>
                      <a:pt x="187" y="1028"/>
                      <a:pt x="194" y="1022"/>
                    </a:cubicBezTo>
                    <a:cubicBezTo>
                      <a:pt x="198" y="1017"/>
                      <a:pt x="207" y="1020"/>
                      <a:pt x="210" y="1013"/>
                    </a:cubicBezTo>
                    <a:cubicBezTo>
                      <a:pt x="214" y="1006"/>
                      <a:pt x="212" y="999"/>
                      <a:pt x="216" y="995"/>
                    </a:cubicBezTo>
                    <a:cubicBezTo>
                      <a:pt x="224" y="987"/>
                      <a:pt x="237" y="986"/>
                      <a:pt x="237" y="971"/>
                    </a:cubicBezTo>
                    <a:cubicBezTo>
                      <a:pt x="237" y="955"/>
                      <a:pt x="213" y="962"/>
                      <a:pt x="213" y="941"/>
                    </a:cubicBezTo>
                    <a:cubicBezTo>
                      <a:pt x="213" y="932"/>
                      <a:pt x="221" y="925"/>
                      <a:pt x="229" y="923"/>
                    </a:cubicBezTo>
                    <a:cubicBezTo>
                      <a:pt x="233" y="922"/>
                      <a:pt x="242" y="922"/>
                      <a:pt x="243" y="916"/>
                    </a:cubicBezTo>
                    <a:cubicBezTo>
                      <a:pt x="246" y="903"/>
                      <a:pt x="246" y="893"/>
                      <a:pt x="256" y="884"/>
                    </a:cubicBezTo>
                    <a:cubicBezTo>
                      <a:pt x="253" y="883"/>
                      <a:pt x="250" y="882"/>
                      <a:pt x="250" y="876"/>
                    </a:cubicBezTo>
                    <a:cubicBezTo>
                      <a:pt x="255" y="876"/>
                      <a:pt x="257" y="881"/>
                      <a:pt x="264" y="881"/>
                    </a:cubicBezTo>
                    <a:cubicBezTo>
                      <a:pt x="265" y="881"/>
                      <a:pt x="269" y="877"/>
                      <a:pt x="269" y="874"/>
                    </a:cubicBezTo>
                    <a:cubicBezTo>
                      <a:pt x="269" y="871"/>
                      <a:pt x="266" y="871"/>
                      <a:pt x="264" y="869"/>
                    </a:cubicBezTo>
                    <a:cubicBezTo>
                      <a:pt x="263" y="869"/>
                      <a:pt x="260" y="872"/>
                      <a:pt x="257" y="872"/>
                    </a:cubicBezTo>
                    <a:cubicBezTo>
                      <a:pt x="252" y="872"/>
                      <a:pt x="246" y="859"/>
                      <a:pt x="246" y="851"/>
                    </a:cubicBezTo>
                    <a:cubicBezTo>
                      <a:pt x="246" y="849"/>
                      <a:pt x="247" y="845"/>
                      <a:pt x="251" y="845"/>
                    </a:cubicBezTo>
                    <a:cubicBezTo>
                      <a:pt x="262" y="845"/>
                      <a:pt x="264" y="852"/>
                      <a:pt x="275" y="852"/>
                    </a:cubicBezTo>
                    <a:cubicBezTo>
                      <a:pt x="279" y="852"/>
                      <a:pt x="287" y="849"/>
                      <a:pt x="287" y="846"/>
                    </a:cubicBezTo>
                    <a:cubicBezTo>
                      <a:pt x="287" y="845"/>
                      <a:pt x="287" y="842"/>
                      <a:pt x="287" y="841"/>
                    </a:cubicBezTo>
                    <a:cubicBezTo>
                      <a:pt x="291" y="833"/>
                      <a:pt x="285" y="817"/>
                      <a:pt x="292" y="811"/>
                    </a:cubicBezTo>
                    <a:cubicBezTo>
                      <a:pt x="294" y="809"/>
                      <a:pt x="297" y="809"/>
                      <a:pt x="300" y="809"/>
                    </a:cubicBezTo>
                    <a:cubicBezTo>
                      <a:pt x="302" y="809"/>
                      <a:pt x="305" y="809"/>
                      <a:pt x="308" y="809"/>
                    </a:cubicBezTo>
                    <a:cubicBezTo>
                      <a:pt x="311" y="809"/>
                      <a:pt x="314" y="810"/>
                      <a:pt x="317" y="810"/>
                    </a:cubicBezTo>
                    <a:cubicBezTo>
                      <a:pt x="319" y="810"/>
                      <a:pt x="321" y="809"/>
                      <a:pt x="323" y="809"/>
                    </a:cubicBezTo>
                    <a:cubicBezTo>
                      <a:pt x="336" y="805"/>
                      <a:pt x="347" y="807"/>
                      <a:pt x="356" y="798"/>
                    </a:cubicBezTo>
                    <a:cubicBezTo>
                      <a:pt x="361" y="793"/>
                      <a:pt x="365" y="790"/>
                      <a:pt x="369" y="782"/>
                    </a:cubicBezTo>
                    <a:cubicBezTo>
                      <a:pt x="372" y="778"/>
                      <a:pt x="372" y="775"/>
                      <a:pt x="372" y="768"/>
                    </a:cubicBezTo>
                    <a:cubicBezTo>
                      <a:pt x="372" y="762"/>
                      <a:pt x="364" y="762"/>
                      <a:pt x="362" y="757"/>
                    </a:cubicBezTo>
                    <a:cubicBezTo>
                      <a:pt x="360" y="750"/>
                      <a:pt x="360" y="744"/>
                      <a:pt x="356" y="740"/>
                    </a:cubicBezTo>
                    <a:cubicBezTo>
                      <a:pt x="354" y="739"/>
                      <a:pt x="346" y="736"/>
                      <a:pt x="346" y="731"/>
                    </a:cubicBezTo>
                    <a:cubicBezTo>
                      <a:pt x="346" y="730"/>
                      <a:pt x="349" y="729"/>
                      <a:pt x="350" y="729"/>
                    </a:cubicBezTo>
                    <a:cubicBezTo>
                      <a:pt x="358" y="729"/>
                      <a:pt x="365" y="735"/>
                      <a:pt x="373" y="735"/>
                    </a:cubicBezTo>
                    <a:cubicBezTo>
                      <a:pt x="376" y="735"/>
                      <a:pt x="388" y="741"/>
                      <a:pt x="397" y="741"/>
                    </a:cubicBezTo>
                    <a:cubicBezTo>
                      <a:pt x="421" y="741"/>
                      <a:pt x="425" y="714"/>
                      <a:pt x="435" y="699"/>
                    </a:cubicBezTo>
                    <a:cubicBezTo>
                      <a:pt x="444" y="685"/>
                      <a:pt x="455" y="683"/>
                      <a:pt x="464" y="669"/>
                    </a:cubicBezTo>
                    <a:cubicBezTo>
                      <a:pt x="469" y="662"/>
                      <a:pt x="468" y="658"/>
                      <a:pt x="472" y="652"/>
                    </a:cubicBezTo>
                    <a:cubicBezTo>
                      <a:pt x="472" y="652"/>
                      <a:pt x="472" y="652"/>
                      <a:pt x="472" y="652"/>
                    </a:cubicBezTo>
                    <a:cubicBezTo>
                      <a:pt x="477" y="641"/>
                      <a:pt x="482" y="632"/>
                      <a:pt x="493" y="627"/>
                    </a:cubicBezTo>
                    <a:cubicBezTo>
                      <a:pt x="493" y="602"/>
                      <a:pt x="493" y="602"/>
                      <a:pt x="493" y="602"/>
                    </a:cubicBezTo>
                    <a:cubicBezTo>
                      <a:pt x="493" y="592"/>
                      <a:pt x="492" y="585"/>
                      <a:pt x="499" y="578"/>
                    </a:cubicBezTo>
                    <a:cubicBezTo>
                      <a:pt x="503" y="573"/>
                      <a:pt x="510" y="573"/>
                      <a:pt x="514" y="567"/>
                    </a:cubicBezTo>
                    <a:cubicBezTo>
                      <a:pt x="524" y="552"/>
                      <a:pt x="537" y="559"/>
                      <a:pt x="549" y="547"/>
                    </a:cubicBezTo>
                    <a:cubicBezTo>
                      <a:pt x="551" y="545"/>
                      <a:pt x="552" y="542"/>
                      <a:pt x="555" y="541"/>
                    </a:cubicBezTo>
                    <a:cubicBezTo>
                      <a:pt x="561" y="538"/>
                      <a:pt x="567" y="538"/>
                      <a:pt x="574" y="538"/>
                    </a:cubicBezTo>
                    <a:cubicBezTo>
                      <a:pt x="576" y="538"/>
                      <a:pt x="578" y="538"/>
                      <a:pt x="581" y="538"/>
                    </a:cubicBezTo>
                    <a:cubicBezTo>
                      <a:pt x="590" y="538"/>
                      <a:pt x="601" y="530"/>
                      <a:pt x="604" y="524"/>
                    </a:cubicBezTo>
                    <a:cubicBezTo>
                      <a:pt x="605" y="522"/>
                      <a:pt x="604" y="515"/>
                      <a:pt x="606" y="512"/>
                    </a:cubicBezTo>
                    <a:cubicBezTo>
                      <a:pt x="614" y="502"/>
                      <a:pt x="617" y="496"/>
                      <a:pt x="625" y="484"/>
                    </a:cubicBezTo>
                    <a:cubicBezTo>
                      <a:pt x="626" y="482"/>
                      <a:pt x="628" y="472"/>
                      <a:pt x="628" y="466"/>
                    </a:cubicBezTo>
                    <a:cubicBezTo>
                      <a:pt x="628" y="462"/>
                      <a:pt x="632" y="457"/>
                      <a:pt x="634" y="454"/>
                    </a:cubicBezTo>
                    <a:cubicBezTo>
                      <a:pt x="635" y="453"/>
                      <a:pt x="637" y="450"/>
                      <a:pt x="637" y="448"/>
                    </a:cubicBezTo>
                    <a:cubicBezTo>
                      <a:pt x="637" y="441"/>
                      <a:pt x="641" y="432"/>
                      <a:pt x="641" y="423"/>
                    </a:cubicBezTo>
                    <a:cubicBezTo>
                      <a:pt x="641" y="410"/>
                      <a:pt x="633" y="393"/>
                      <a:pt x="641" y="385"/>
                    </a:cubicBezTo>
                    <a:cubicBezTo>
                      <a:pt x="646" y="380"/>
                      <a:pt x="652" y="379"/>
                      <a:pt x="657" y="371"/>
                    </a:cubicBezTo>
                    <a:cubicBezTo>
                      <a:pt x="660" y="366"/>
                      <a:pt x="663" y="365"/>
                      <a:pt x="666" y="360"/>
                    </a:cubicBezTo>
                    <a:cubicBezTo>
                      <a:pt x="680" y="338"/>
                      <a:pt x="701" y="328"/>
                      <a:pt x="701" y="289"/>
                    </a:cubicBezTo>
                    <a:cubicBezTo>
                      <a:pt x="701" y="278"/>
                      <a:pt x="699" y="267"/>
                      <a:pt x="688" y="264"/>
                    </a:cubicBezTo>
                    <a:cubicBezTo>
                      <a:pt x="686" y="263"/>
                      <a:pt x="684" y="263"/>
                      <a:pt x="683" y="263"/>
                    </a:cubicBezTo>
                    <a:cubicBezTo>
                      <a:pt x="681" y="263"/>
                      <a:pt x="680" y="263"/>
                      <a:pt x="679" y="263"/>
                    </a:cubicBezTo>
                    <a:cubicBezTo>
                      <a:pt x="677" y="263"/>
                      <a:pt x="676" y="263"/>
                      <a:pt x="674" y="263"/>
                    </a:cubicBezTo>
                    <a:cubicBezTo>
                      <a:pt x="673" y="263"/>
                      <a:pt x="671" y="263"/>
                      <a:pt x="669" y="263"/>
                    </a:cubicBezTo>
                    <a:cubicBezTo>
                      <a:pt x="660" y="260"/>
                      <a:pt x="644" y="245"/>
                      <a:pt x="639" y="237"/>
                    </a:cubicBezTo>
                    <a:cubicBezTo>
                      <a:pt x="633" y="235"/>
                      <a:pt x="624" y="231"/>
                      <a:pt x="614" y="229"/>
                    </a:cubicBezTo>
                    <a:cubicBezTo>
                      <a:pt x="594" y="231"/>
                      <a:pt x="594" y="231"/>
                      <a:pt x="594" y="231"/>
                    </a:cubicBezTo>
                    <a:cubicBezTo>
                      <a:pt x="584" y="231"/>
                      <a:pt x="582" y="223"/>
                      <a:pt x="571" y="223"/>
                    </a:cubicBezTo>
                    <a:cubicBezTo>
                      <a:pt x="566" y="223"/>
                      <a:pt x="564" y="227"/>
                      <a:pt x="559" y="229"/>
                    </a:cubicBezTo>
                    <a:cubicBezTo>
                      <a:pt x="555" y="229"/>
                      <a:pt x="555" y="229"/>
                      <a:pt x="555" y="229"/>
                    </a:cubicBezTo>
                    <a:cubicBezTo>
                      <a:pt x="555" y="224"/>
                      <a:pt x="556" y="220"/>
                      <a:pt x="554" y="215"/>
                    </a:cubicBezTo>
                    <a:cubicBezTo>
                      <a:pt x="553" y="211"/>
                      <a:pt x="548" y="212"/>
                      <a:pt x="544" y="210"/>
                    </a:cubicBezTo>
                    <a:cubicBezTo>
                      <a:pt x="537" y="205"/>
                      <a:pt x="518" y="195"/>
                      <a:pt x="509" y="195"/>
                    </a:cubicBezTo>
                    <a:cubicBezTo>
                      <a:pt x="500" y="195"/>
                      <a:pt x="494" y="207"/>
                      <a:pt x="489" y="215"/>
                    </a:cubicBezTo>
                    <a:cubicBezTo>
                      <a:pt x="487" y="218"/>
                      <a:pt x="485" y="221"/>
                      <a:pt x="483" y="221"/>
                    </a:cubicBezTo>
                    <a:cubicBezTo>
                      <a:pt x="481" y="221"/>
                      <a:pt x="480" y="217"/>
                      <a:pt x="480" y="215"/>
                    </a:cubicBezTo>
                    <a:cubicBezTo>
                      <a:pt x="468" y="215"/>
                      <a:pt x="468" y="215"/>
                      <a:pt x="468" y="215"/>
                    </a:cubicBezTo>
                    <a:cubicBezTo>
                      <a:pt x="467" y="210"/>
                      <a:pt x="464" y="206"/>
                      <a:pt x="459" y="203"/>
                    </a:cubicBezTo>
                    <a:cubicBezTo>
                      <a:pt x="456" y="202"/>
                      <a:pt x="451" y="203"/>
                      <a:pt x="451" y="198"/>
                    </a:cubicBezTo>
                    <a:cubicBezTo>
                      <a:pt x="451" y="182"/>
                      <a:pt x="467" y="176"/>
                      <a:pt x="475" y="166"/>
                    </a:cubicBezTo>
                    <a:cubicBezTo>
                      <a:pt x="475" y="161"/>
                      <a:pt x="468" y="161"/>
                      <a:pt x="466" y="155"/>
                    </a:cubicBezTo>
                    <a:cubicBezTo>
                      <a:pt x="463" y="150"/>
                      <a:pt x="456" y="133"/>
                      <a:pt x="456" y="126"/>
                    </a:cubicBezTo>
                    <a:cubicBezTo>
                      <a:pt x="447" y="124"/>
                      <a:pt x="436" y="107"/>
                      <a:pt x="427" y="107"/>
                    </a:cubicBezTo>
                    <a:cubicBezTo>
                      <a:pt x="426" y="107"/>
                      <a:pt x="425" y="107"/>
                      <a:pt x="424" y="107"/>
                    </a:cubicBezTo>
                    <a:cubicBezTo>
                      <a:pt x="424" y="106"/>
                      <a:pt x="424" y="106"/>
                      <a:pt x="424" y="106"/>
                    </a:cubicBezTo>
                    <a:cubicBezTo>
                      <a:pt x="419" y="106"/>
                      <a:pt x="411" y="101"/>
                      <a:pt x="407" y="100"/>
                    </a:cubicBezTo>
                    <a:cubicBezTo>
                      <a:pt x="393" y="100"/>
                      <a:pt x="393" y="100"/>
                      <a:pt x="393" y="100"/>
                    </a:cubicBezTo>
                    <a:cubicBezTo>
                      <a:pt x="379" y="97"/>
                      <a:pt x="357" y="99"/>
                      <a:pt x="353" y="84"/>
                    </a:cubicBezTo>
                    <a:cubicBezTo>
                      <a:pt x="350" y="84"/>
                      <a:pt x="346" y="83"/>
                      <a:pt x="345" y="81"/>
                    </a:cubicBezTo>
                    <a:cubicBezTo>
                      <a:pt x="339" y="68"/>
                      <a:pt x="334" y="69"/>
                      <a:pt x="324" y="59"/>
                    </a:cubicBezTo>
                    <a:cubicBezTo>
                      <a:pt x="309" y="59"/>
                      <a:pt x="309" y="59"/>
                      <a:pt x="309" y="59"/>
                    </a:cubicBezTo>
                    <a:cubicBezTo>
                      <a:pt x="307" y="52"/>
                      <a:pt x="309" y="44"/>
                      <a:pt x="302" y="42"/>
                    </a:cubicBezTo>
                    <a:cubicBezTo>
                      <a:pt x="294" y="40"/>
                      <a:pt x="283" y="38"/>
                      <a:pt x="279" y="31"/>
                    </a:cubicBezTo>
                    <a:cubicBezTo>
                      <a:pt x="279" y="27"/>
                      <a:pt x="279" y="27"/>
                      <a:pt x="279" y="27"/>
                    </a:cubicBezTo>
                    <a:cubicBezTo>
                      <a:pt x="280" y="27"/>
                      <a:pt x="281" y="27"/>
                      <a:pt x="282" y="27"/>
                    </a:cubicBezTo>
                    <a:cubicBezTo>
                      <a:pt x="283" y="27"/>
                      <a:pt x="286" y="26"/>
                      <a:pt x="287" y="25"/>
                    </a:cubicBezTo>
                    <a:cubicBezTo>
                      <a:pt x="287" y="25"/>
                      <a:pt x="278" y="24"/>
                      <a:pt x="272" y="24"/>
                    </a:cubicBezTo>
                    <a:cubicBezTo>
                      <a:pt x="271" y="25"/>
                      <a:pt x="260" y="25"/>
                      <a:pt x="259" y="27"/>
                    </a:cubicBezTo>
                    <a:cubicBezTo>
                      <a:pt x="256" y="33"/>
                      <a:pt x="251" y="33"/>
                      <a:pt x="243" y="34"/>
                    </a:cubicBezTo>
                    <a:cubicBezTo>
                      <a:pt x="239" y="34"/>
                      <a:pt x="232" y="33"/>
                      <a:pt x="232" y="28"/>
                    </a:cubicBezTo>
                    <a:cubicBezTo>
                      <a:pt x="227" y="28"/>
                      <a:pt x="212" y="28"/>
                      <a:pt x="204" y="28"/>
                    </a:cubicBezTo>
                    <a:cubicBezTo>
                      <a:pt x="200" y="28"/>
                      <a:pt x="197" y="24"/>
                      <a:pt x="197" y="19"/>
                    </a:cubicBezTo>
                    <a:cubicBezTo>
                      <a:pt x="189" y="17"/>
                      <a:pt x="178" y="14"/>
                      <a:pt x="175" y="6"/>
                    </a:cubicBezTo>
                    <a:cubicBezTo>
                      <a:pt x="166" y="5"/>
                      <a:pt x="166" y="5"/>
                      <a:pt x="166" y="5"/>
                    </a:cubicBezTo>
                    <a:cubicBezTo>
                      <a:pt x="166" y="12"/>
                      <a:pt x="174" y="9"/>
                      <a:pt x="176" y="15"/>
                    </a:cubicBezTo>
                    <a:cubicBezTo>
                      <a:pt x="164" y="15"/>
                      <a:pt x="164" y="15"/>
                      <a:pt x="164" y="15"/>
                    </a:cubicBezTo>
                    <a:cubicBezTo>
                      <a:pt x="159" y="19"/>
                      <a:pt x="150" y="18"/>
                      <a:pt x="150" y="25"/>
                    </a:cubicBezTo>
                    <a:cubicBezTo>
                      <a:pt x="150" y="32"/>
                      <a:pt x="157" y="35"/>
                      <a:pt x="157" y="42"/>
                    </a:cubicBezTo>
                    <a:cubicBezTo>
                      <a:pt x="157" y="44"/>
                      <a:pt x="154" y="50"/>
                      <a:pt x="152" y="50"/>
                    </a:cubicBezTo>
                    <a:cubicBezTo>
                      <a:pt x="146" y="50"/>
                      <a:pt x="143" y="40"/>
                      <a:pt x="143" y="34"/>
                    </a:cubicBezTo>
                    <a:cubicBezTo>
                      <a:pt x="143" y="30"/>
                      <a:pt x="146" y="21"/>
                      <a:pt x="148" y="13"/>
                    </a:cubicBezTo>
                    <a:cubicBezTo>
                      <a:pt x="150" y="13"/>
                      <a:pt x="153" y="11"/>
                      <a:pt x="153" y="6"/>
                    </a:cubicBezTo>
                    <a:cubicBezTo>
                      <a:pt x="153" y="6"/>
                      <a:pt x="151" y="0"/>
                      <a:pt x="14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384" name="Freeform 128"/>
              <p:cNvSpPr>
                <a:spLocks/>
              </p:cNvSpPr>
              <p:nvPr/>
            </p:nvSpPr>
            <p:spPr bwMode="auto">
              <a:xfrm>
                <a:off x="662" y="2178"/>
                <a:ext cx="19" cy="23"/>
              </a:xfrm>
              <a:custGeom>
                <a:avLst/>
                <a:gdLst>
                  <a:gd name="T0" fmla="*/ 0 w 8"/>
                  <a:gd name="T1" fmla="*/ 0 h 10"/>
                  <a:gd name="T2" fmla="*/ 0 w 8"/>
                  <a:gd name="T3" fmla="*/ 0 h 10"/>
                  <a:gd name="T4" fmla="*/ 5 w 8"/>
                  <a:gd name="T5" fmla="*/ 10 h 10"/>
                  <a:gd name="T6" fmla="*/ 8 w 8"/>
                  <a:gd name="T7" fmla="*/ 7 h 10"/>
                  <a:gd name="T8" fmla="*/ 2 w 8"/>
                  <a:gd name="T9" fmla="*/ 0 h 10"/>
                  <a:gd name="T10" fmla="*/ 0 w 8"/>
                  <a:gd name="T11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10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4"/>
                      <a:pt x="0" y="10"/>
                      <a:pt x="5" y="10"/>
                    </a:cubicBezTo>
                    <a:cubicBezTo>
                      <a:pt x="6" y="10"/>
                      <a:pt x="8" y="9"/>
                      <a:pt x="8" y="7"/>
                    </a:cubicBezTo>
                    <a:cubicBezTo>
                      <a:pt x="8" y="4"/>
                      <a:pt x="6" y="1"/>
                      <a:pt x="2" y="0"/>
                    </a:cubicBezTo>
                    <a:cubicBezTo>
                      <a:pt x="1" y="0"/>
                      <a:pt x="1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385" name="Freeform 129"/>
              <p:cNvSpPr>
                <a:spLocks/>
              </p:cNvSpPr>
              <p:nvPr/>
            </p:nvSpPr>
            <p:spPr bwMode="auto">
              <a:xfrm>
                <a:off x="643" y="2107"/>
                <a:ext cx="31" cy="9"/>
              </a:xfrm>
              <a:custGeom>
                <a:avLst/>
                <a:gdLst>
                  <a:gd name="T0" fmla="*/ 7 w 13"/>
                  <a:gd name="T1" fmla="*/ 0 h 4"/>
                  <a:gd name="T2" fmla="*/ 0 w 13"/>
                  <a:gd name="T3" fmla="*/ 4 h 4"/>
                  <a:gd name="T4" fmla="*/ 8 w 13"/>
                  <a:gd name="T5" fmla="*/ 4 h 4"/>
                  <a:gd name="T6" fmla="*/ 13 w 13"/>
                  <a:gd name="T7" fmla="*/ 4 h 4"/>
                  <a:gd name="T8" fmla="*/ 7 w 13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4">
                    <a:moveTo>
                      <a:pt x="7" y="0"/>
                    </a:moveTo>
                    <a:cubicBezTo>
                      <a:pt x="4" y="0"/>
                      <a:pt x="1" y="2"/>
                      <a:pt x="0" y="4"/>
                    </a:cubicBezTo>
                    <a:cubicBezTo>
                      <a:pt x="2" y="4"/>
                      <a:pt x="5" y="4"/>
                      <a:pt x="8" y="4"/>
                    </a:cubicBezTo>
                    <a:cubicBezTo>
                      <a:pt x="10" y="4"/>
                      <a:pt x="12" y="4"/>
                      <a:pt x="13" y="4"/>
                    </a:cubicBezTo>
                    <a:cubicBezTo>
                      <a:pt x="12" y="3"/>
                      <a:pt x="11" y="0"/>
                      <a:pt x="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386" name="Freeform 130"/>
              <p:cNvSpPr>
                <a:spLocks/>
              </p:cNvSpPr>
              <p:nvPr/>
            </p:nvSpPr>
            <p:spPr bwMode="auto">
              <a:xfrm>
                <a:off x="697" y="2121"/>
                <a:ext cx="8" cy="12"/>
              </a:xfrm>
              <a:custGeom>
                <a:avLst/>
                <a:gdLst>
                  <a:gd name="T0" fmla="*/ 0 w 3"/>
                  <a:gd name="T1" fmla="*/ 0 h 5"/>
                  <a:gd name="T2" fmla="*/ 3 w 3"/>
                  <a:gd name="T3" fmla="*/ 5 h 5"/>
                  <a:gd name="T4" fmla="*/ 3 w 3"/>
                  <a:gd name="T5" fmla="*/ 5 h 5"/>
                  <a:gd name="T6" fmla="*/ 0 w 3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5">
                    <a:moveTo>
                      <a:pt x="0" y="0"/>
                    </a:moveTo>
                    <a:cubicBezTo>
                      <a:pt x="0" y="2"/>
                      <a:pt x="1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387" name="Freeform 131"/>
              <p:cNvSpPr>
                <a:spLocks/>
              </p:cNvSpPr>
              <p:nvPr/>
            </p:nvSpPr>
            <p:spPr bwMode="auto">
              <a:xfrm>
                <a:off x="825" y="2310"/>
                <a:ext cx="24" cy="19"/>
              </a:xfrm>
              <a:custGeom>
                <a:avLst/>
                <a:gdLst>
                  <a:gd name="T0" fmla="*/ 10 w 10"/>
                  <a:gd name="T1" fmla="*/ 0 h 8"/>
                  <a:gd name="T2" fmla="*/ 2 w 10"/>
                  <a:gd name="T3" fmla="*/ 5 h 8"/>
                  <a:gd name="T4" fmla="*/ 0 w 10"/>
                  <a:gd name="T5" fmla="*/ 4 h 8"/>
                  <a:gd name="T6" fmla="*/ 0 w 10"/>
                  <a:gd name="T7" fmla="*/ 7 h 8"/>
                  <a:gd name="T8" fmla="*/ 0 w 10"/>
                  <a:gd name="T9" fmla="*/ 8 h 8"/>
                  <a:gd name="T10" fmla="*/ 2 w 10"/>
                  <a:gd name="T11" fmla="*/ 7 h 8"/>
                  <a:gd name="T12" fmla="*/ 10 w 10"/>
                  <a:gd name="T13" fmla="*/ 4 h 8"/>
                  <a:gd name="T14" fmla="*/ 10 w 10"/>
                  <a:gd name="T1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" h="8">
                    <a:moveTo>
                      <a:pt x="10" y="0"/>
                    </a:moveTo>
                    <a:cubicBezTo>
                      <a:pt x="9" y="2"/>
                      <a:pt x="5" y="5"/>
                      <a:pt x="2" y="5"/>
                    </a:cubicBezTo>
                    <a:cubicBezTo>
                      <a:pt x="1" y="5"/>
                      <a:pt x="0" y="4"/>
                      <a:pt x="0" y="4"/>
                    </a:cubicBezTo>
                    <a:cubicBezTo>
                      <a:pt x="0" y="5"/>
                      <a:pt x="0" y="6"/>
                      <a:pt x="0" y="7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1" y="8"/>
                      <a:pt x="2" y="7"/>
                      <a:pt x="2" y="7"/>
                    </a:cubicBezTo>
                    <a:cubicBezTo>
                      <a:pt x="5" y="7"/>
                      <a:pt x="8" y="6"/>
                      <a:pt x="10" y="4"/>
                    </a:cubicBezTo>
                    <a:cubicBezTo>
                      <a:pt x="10" y="0"/>
                      <a:pt x="10" y="0"/>
                      <a:pt x="1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388" name="Freeform 132"/>
              <p:cNvSpPr>
                <a:spLocks/>
              </p:cNvSpPr>
              <p:nvPr/>
            </p:nvSpPr>
            <p:spPr bwMode="auto">
              <a:xfrm>
                <a:off x="-988" y="1163"/>
                <a:ext cx="2054" cy="1008"/>
              </a:xfrm>
              <a:custGeom>
                <a:avLst/>
                <a:gdLst>
                  <a:gd name="T0" fmla="*/ 24 w 869"/>
                  <a:gd name="T1" fmla="*/ 7 h 426"/>
                  <a:gd name="T2" fmla="*/ 31 w 869"/>
                  <a:gd name="T3" fmla="*/ 19 h 426"/>
                  <a:gd name="T4" fmla="*/ 1 w 869"/>
                  <a:gd name="T5" fmla="*/ 28 h 426"/>
                  <a:gd name="T6" fmla="*/ 10 w 869"/>
                  <a:gd name="T7" fmla="*/ 159 h 426"/>
                  <a:gd name="T8" fmla="*/ 56 w 869"/>
                  <a:gd name="T9" fmla="*/ 256 h 426"/>
                  <a:gd name="T10" fmla="*/ 147 w 869"/>
                  <a:gd name="T11" fmla="*/ 302 h 426"/>
                  <a:gd name="T12" fmla="*/ 248 w 869"/>
                  <a:gd name="T13" fmla="*/ 315 h 426"/>
                  <a:gd name="T14" fmla="*/ 319 w 869"/>
                  <a:gd name="T15" fmla="*/ 362 h 426"/>
                  <a:gd name="T16" fmla="*/ 410 w 869"/>
                  <a:gd name="T17" fmla="*/ 410 h 426"/>
                  <a:gd name="T18" fmla="*/ 427 w 869"/>
                  <a:gd name="T19" fmla="*/ 371 h 426"/>
                  <a:gd name="T20" fmla="*/ 436 w 869"/>
                  <a:gd name="T21" fmla="*/ 371 h 426"/>
                  <a:gd name="T22" fmla="*/ 485 w 869"/>
                  <a:gd name="T23" fmla="*/ 354 h 426"/>
                  <a:gd name="T24" fmla="*/ 531 w 869"/>
                  <a:gd name="T25" fmla="*/ 360 h 426"/>
                  <a:gd name="T26" fmla="*/ 523 w 869"/>
                  <a:gd name="T27" fmla="*/ 344 h 426"/>
                  <a:gd name="T28" fmla="*/ 568 w 869"/>
                  <a:gd name="T29" fmla="*/ 339 h 426"/>
                  <a:gd name="T30" fmla="*/ 633 w 869"/>
                  <a:gd name="T31" fmla="*/ 394 h 426"/>
                  <a:gd name="T32" fmla="*/ 671 w 869"/>
                  <a:gd name="T33" fmla="*/ 405 h 426"/>
                  <a:gd name="T34" fmla="*/ 665 w 869"/>
                  <a:gd name="T35" fmla="*/ 382 h 426"/>
                  <a:gd name="T36" fmla="*/ 705 w 869"/>
                  <a:gd name="T37" fmla="*/ 279 h 426"/>
                  <a:gd name="T38" fmla="*/ 733 w 869"/>
                  <a:gd name="T39" fmla="*/ 260 h 426"/>
                  <a:gd name="T40" fmla="*/ 729 w 869"/>
                  <a:gd name="T41" fmla="*/ 252 h 426"/>
                  <a:gd name="T42" fmla="*/ 735 w 869"/>
                  <a:gd name="T43" fmla="*/ 235 h 426"/>
                  <a:gd name="T44" fmla="*/ 731 w 869"/>
                  <a:gd name="T45" fmla="*/ 222 h 426"/>
                  <a:gd name="T46" fmla="*/ 735 w 869"/>
                  <a:gd name="T47" fmla="*/ 214 h 426"/>
                  <a:gd name="T48" fmla="*/ 749 w 869"/>
                  <a:gd name="T49" fmla="*/ 202 h 426"/>
                  <a:gd name="T50" fmla="*/ 751 w 869"/>
                  <a:gd name="T51" fmla="*/ 193 h 426"/>
                  <a:gd name="T52" fmla="*/ 764 w 869"/>
                  <a:gd name="T53" fmla="*/ 160 h 426"/>
                  <a:gd name="T54" fmla="*/ 785 w 869"/>
                  <a:gd name="T55" fmla="*/ 157 h 426"/>
                  <a:gd name="T56" fmla="*/ 810 w 869"/>
                  <a:gd name="T57" fmla="*/ 147 h 426"/>
                  <a:gd name="T58" fmla="*/ 827 w 869"/>
                  <a:gd name="T59" fmla="*/ 141 h 426"/>
                  <a:gd name="T60" fmla="*/ 814 w 869"/>
                  <a:gd name="T61" fmla="*/ 131 h 426"/>
                  <a:gd name="T62" fmla="*/ 852 w 869"/>
                  <a:gd name="T63" fmla="*/ 96 h 426"/>
                  <a:gd name="T64" fmla="*/ 861 w 869"/>
                  <a:gd name="T65" fmla="*/ 50 h 426"/>
                  <a:gd name="T66" fmla="*/ 857 w 869"/>
                  <a:gd name="T67" fmla="*/ 38 h 426"/>
                  <a:gd name="T68" fmla="*/ 843 w 869"/>
                  <a:gd name="T69" fmla="*/ 38 h 426"/>
                  <a:gd name="T70" fmla="*/ 809 w 869"/>
                  <a:gd name="T71" fmla="*/ 76 h 426"/>
                  <a:gd name="T72" fmla="*/ 768 w 869"/>
                  <a:gd name="T73" fmla="*/ 78 h 426"/>
                  <a:gd name="T74" fmla="*/ 702 w 869"/>
                  <a:gd name="T75" fmla="*/ 117 h 426"/>
                  <a:gd name="T76" fmla="*/ 677 w 869"/>
                  <a:gd name="T77" fmla="*/ 120 h 426"/>
                  <a:gd name="T78" fmla="*/ 681 w 869"/>
                  <a:gd name="T79" fmla="*/ 130 h 426"/>
                  <a:gd name="T80" fmla="*/ 677 w 869"/>
                  <a:gd name="T81" fmla="*/ 132 h 426"/>
                  <a:gd name="T82" fmla="*/ 632 w 869"/>
                  <a:gd name="T83" fmla="*/ 148 h 426"/>
                  <a:gd name="T84" fmla="*/ 624 w 869"/>
                  <a:gd name="T85" fmla="*/ 135 h 426"/>
                  <a:gd name="T86" fmla="*/ 618 w 869"/>
                  <a:gd name="T87" fmla="*/ 104 h 426"/>
                  <a:gd name="T88" fmla="*/ 581 w 869"/>
                  <a:gd name="T89" fmla="*/ 83 h 426"/>
                  <a:gd name="T90" fmla="*/ 565 w 869"/>
                  <a:gd name="T91" fmla="*/ 146 h 426"/>
                  <a:gd name="T92" fmla="*/ 553 w 869"/>
                  <a:gd name="T93" fmla="*/ 90 h 426"/>
                  <a:gd name="T94" fmla="*/ 610 w 869"/>
                  <a:gd name="T95" fmla="*/ 65 h 426"/>
                  <a:gd name="T96" fmla="*/ 566 w 869"/>
                  <a:gd name="T97" fmla="*/ 57 h 426"/>
                  <a:gd name="T98" fmla="*/ 552 w 869"/>
                  <a:gd name="T99" fmla="*/ 37 h 426"/>
                  <a:gd name="T100" fmla="*/ 506 w 869"/>
                  <a:gd name="T101" fmla="*/ 51 h 426"/>
                  <a:gd name="T102" fmla="*/ 530 w 869"/>
                  <a:gd name="T103" fmla="*/ 24 h 426"/>
                  <a:gd name="T104" fmla="*/ 447 w 869"/>
                  <a:gd name="T105" fmla="*/ 0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869" h="426">
                    <a:moveTo>
                      <a:pt x="447" y="0"/>
                    </a:moveTo>
                    <a:cubicBezTo>
                      <a:pt x="447" y="7"/>
                      <a:pt x="447" y="7"/>
                      <a:pt x="447" y="7"/>
                    </a:cubicBezTo>
                    <a:cubicBezTo>
                      <a:pt x="24" y="7"/>
                      <a:pt x="24" y="7"/>
                      <a:pt x="24" y="7"/>
                    </a:cubicBezTo>
                    <a:cubicBezTo>
                      <a:pt x="25" y="7"/>
                      <a:pt x="25" y="7"/>
                      <a:pt x="25" y="7"/>
                    </a:cubicBezTo>
                    <a:cubicBezTo>
                      <a:pt x="25" y="7"/>
                      <a:pt x="24" y="7"/>
                      <a:pt x="24" y="7"/>
                    </a:cubicBezTo>
                    <a:cubicBezTo>
                      <a:pt x="27" y="12"/>
                      <a:pt x="31" y="14"/>
                      <a:pt x="31" y="19"/>
                    </a:cubicBezTo>
                    <a:cubicBezTo>
                      <a:pt x="31" y="24"/>
                      <a:pt x="27" y="30"/>
                      <a:pt x="24" y="33"/>
                    </a:cubicBezTo>
                    <a:cubicBezTo>
                      <a:pt x="21" y="28"/>
                      <a:pt x="17" y="24"/>
                      <a:pt x="9" y="24"/>
                    </a:cubicBezTo>
                    <a:cubicBezTo>
                      <a:pt x="7" y="24"/>
                      <a:pt x="1" y="25"/>
                      <a:pt x="1" y="28"/>
                    </a:cubicBezTo>
                    <a:cubicBezTo>
                      <a:pt x="1" y="39"/>
                      <a:pt x="14" y="44"/>
                      <a:pt x="14" y="56"/>
                    </a:cubicBezTo>
                    <a:cubicBezTo>
                      <a:pt x="14" y="72"/>
                      <a:pt x="0" y="102"/>
                      <a:pt x="5" y="115"/>
                    </a:cubicBezTo>
                    <a:cubicBezTo>
                      <a:pt x="10" y="128"/>
                      <a:pt x="4" y="148"/>
                      <a:pt x="10" y="159"/>
                    </a:cubicBezTo>
                    <a:cubicBezTo>
                      <a:pt x="7" y="161"/>
                      <a:pt x="2" y="165"/>
                      <a:pt x="5" y="169"/>
                    </a:cubicBezTo>
                    <a:cubicBezTo>
                      <a:pt x="14" y="185"/>
                      <a:pt x="26" y="208"/>
                      <a:pt x="37" y="210"/>
                    </a:cubicBezTo>
                    <a:cubicBezTo>
                      <a:pt x="34" y="232"/>
                      <a:pt x="49" y="238"/>
                      <a:pt x="56" y="256"/>
                    </a:cubicBezTo>
                    <a:cubicBezTo>
                      <a:pt x="58" y="261"/>
                      <a:pt x="56" y="267"/>
                      <a:pt x="60" y="268"/>
                    </a:cubicBezTo>
                    <a:cubicBezTo>
                      <a:pt x="79" y="275"/>
                      <a:pt x="106" y="287"/>
                      <a:pt x="114" y="302"/>
                    </a:cubicBezTo>
                    <a:cubicBezTo>
                      <a:pt x="147" y="302"/>
                      <a:pt x="147" y="302"/>
                      <a:pt x="147" y="302"/>
                    </a:cubicBezTo>
                    <a:cubicBezTo>
                      <a:pt x="204" y="321"/>
                      <a:pt x="204" y="321"/>
                      <a:pt x="204" y="321"/>
                    </a:cubicBezTo>
                    <a:cubicBezTo>
                      <a:pt x="248" y="321"/>
                      <a:pt x="248" y="321"/>
                      <a:pt x="248" y="321"/>
                    </a:cubicBezTo>
                    <a:cubicBezTo>
                      <a:pt x="248" y="315"/>
                      <a:pt x="248" y="315"/>
                      <a:pt x="248" y="315"/>
                    </a:cubicBezTo>
                    <a:cubicBezTo>
                      <a:pt x="258" y="315"/>
                      <a:pt x="258" y="315"/>
                      <a:pt x="258" y="315"/>
                    </a:cubicBezTo>
                    <a:cubicBezTo>
                      <a:pt x="276" y="319"/>
                      <a:pt x="286" y="321"/>
                      <a:pt x="295" y="337"/>
                    </a:cubicBezTo>
                    <a:cubicBezTo>
                      <a:pt x="300" y="344"/>
                      <a:pt x="308" y="362"/>
                      <a:pt x="319" y="362"/>
                    </a:cubicBezTo>
                    <a:cubicBezTo>
                      <a:pt x="329" y="362"/>
                      <a:pt x="326" y="347"/>
                      <a:pt x="338" y="347"/>
                    </a:cubicBezTo>
                    <a:cubicBezTo>
                      <a:pt x="369" y="347"/>
                      <a:pt x="368" y="386"/>
                      <a:pt x="385" y="403"/>
                    </a:cubicBezTo>
                    <a:cubicBezTo>
                      <a:pt x="389" y="407"/>
                      <a:pt x="401" y="409"/>
                      <a:pt x="410" y="410"/>
                    </a:cubicBezTo>
                    <a:cubicBezTo>
                      <a:pt x="409" y="406"/>
                      <a:pt x="409" y="406"/>
                      <a:pt x="409" y="406"/>
                    </a:cubicBezTo>
                    <a:cubicBezTo>
                      <a:pt x="409" y="406"/>
                      <a:pt x="409" y="406"/>
                      <a:pt x="409" y="405"/>
                    </a:cubicBezTo>
                    <a:cubicBezTo>
                      <a:pt x="409" y="389"/>
                      <a:pt x="416" y="375"/>
                      <a:pt x="427" y="371"/>
                    </a:cubicBezTo>
                    <a:cubicBezTo>
                      <a:pt x="429" y="370"/>
                      <a:pt x="430" y="370"/>
                      <a:pt x="431" y="370"/>
                    </a:cubicBezTo>
                    <a:cubicBezTo>
                      <a:pt x="432" y="370"/>
                      <a:pt x="433" y="370"/>
                      <a:pt x="434" y="370"/>
                    </a:cubicBezTo>
                    <a:cubicBezTo>
                      <a:pt x="435" y="370"/>
                      <a:pt x="435" y="371"/>
                      <a:pt x="436" y="371"/>
                    </a:cubicBezTo>
                    <a:cubicBezTo>
                      <a:pt x="438" y="371"/>
                      <a:pt x="440" y="370"/>
                      <a:pt x="442" y="368"/>
                    </a:cubicBezTo>
                    <a:cubicBezTo>
                      <a:pt x="448" y="362"/>
                      <a:pt x="455" y="349"/>
                      <a:pt x="471" y="349"/>
                    </a:cubicBezTo>
                    <a:cubicBezTo>
                      <a:pt x="476" y="349"/>
                      <a:pt x="480" y="354"/>
                      <a:pt x="485" y="354"/>
                    </a:cubicBezTo>
                    <a:cubicBezTo>
                      <a:pt x="489" y="354"/>
                      <a:pt x="490" y="350"/>
                      <a:pt x="493" y="350"/>
                    </a:cubicBezTo>
                    <a:cubicBezTo>
                      <a:pt x="502" y="350"/>
                      <a:pt x="512" y="362"/>
                      <a:pt x="524" y="362"/>
                    </a:cubicBezTo>
                    <a:cubicBezTo>
                      <a:pt x="526" y="362"/>
                      <a:pt x="529" y="362"/>
                      <a:pt x="531" y="360"/>
                    </a:cubicBezTo>
                    <a:cubicBezTo>
                      <a:pt x="525" y="356"/>
                      <a:pt x="530" y="352"/>
                      <a:pt x="530" y="344"/>
                    </a:cubicBezTo>
                    <a:cubicBezTo>
                      <a:pt x="529" y="344"/>
                      <a:pt x="528" y="345"/>
                      <a:pt x="527" y="345"/>
                    </a:cubicBezTo>
                    <a:cubicBezTo>
                      <a:pt x="527" y="345"/>
                      <a:pt x="525" y="344"/>
                      <a:pt x="523" y="344"/>
                    </a:cubicBezTo>
                    <a:cubicBezTo>
                      <a:pt x="532" y="340"/>
                      <a:pt x="543" y="341"/>
                      <a:pt x="551" y="339"/>
                    </a:cubicBezTo>
                    <a:cubicBezTo>
                      <a:pt x="551" y="341"/>
                      <a:pt x="553" y="344"/>
                      <a:pt x="555" y="344"/>
                    </a:cubicBezTo>
                    <a:cubicBezTo>
                      <a:pt x="559" y="344"/>
                      <a:pt x="561" y="339"/>
                      <a:pt x="568" y="339"/>
                    </a:cubicBezTo>
                    <a:cubicBezTo>
                      <a:pt x="581" y="339"/>
                      <a:pt x="587" y="352"/>
                      <a:pt x="596" y="352"/>
                    </a:cubicBezTo>
                    <a:cubicBezTo>
                      <a:pt x="601" y="352"/>
                      <a:pt x="603" y="345"/>
                      <a:pt x="608" y="345"/>
                    </a:cubicBezTo>
                    <a:cubicBezTo>
                      <a:pt x="631" y="345"/>
                      <a:pt x="625" y="377"/>
                      <a:pt x="633" y="394"/>
                    </a:cubicBezTo>
                    <a:cubicBezTo>
                      <a:pt x="637" y="402"/>
                      <a:pt x="643" y="405"/>
                      <a:pt x="649" y="413"/>
                    </a:cubicBezTo>
                    <a:cubicBezTo>
                      <a:pt x="652" y="418"/>
                      <a:pt x="652" y="426"/>
                      <a:pt x="660" y="426"/>
                    </a:cubicBezTo>
                    <a:cubicBezTo>
                      <a:pt x="669" y="426"/>
                      <a:pt x="671" y="416"/>
                      <a:pt x="671" y="405"/>
                    </a:cubicBezTo>
                    <a:cubicBezTo>
                      <a:pt x="671" y="396"/>
                      <a:pt x="666" y="391"/>
                      <a:pt x="665" y="384"/>
                    </a:cubicBezTo>
                    <a:cubicBezTo>
                      <a:pt x="665" y="381"/>
                      <a:pt x="665" y="381"/>
                      <a:pt x="665" y="381"/>
                    </a:cubicBezTo>
                    <a:cubicBezTo>
                      <a:pt x="665" y="382"/>
                      <a:pt x="665" y="382"/>
                      <a:pt x="665" y="382"/>
                    </a:cubicBezTo>
                    <a:cubicBezTo>
                      <a:pt x="665" y="365"/>
                      <a:pt x="650" y="359"/>
                      <a:pt x="650" y="342"/>
                    </a:cubicBezTo>
                    <a:cubicBezTo>
                      <a:pt x="650" y="304"/>
                      <a:pt x="682" y="294"/>
                      <a:pt x="706" y="280"/>
                    </a:cubicBezTo>
                    <a:cubicBezTo>
                      <a:pt x="705" y="279"/>
                      <a:pt x="705" y="279"/>
                      <a:pt x="705" y="279"/>
                    </a:cubicBezTo>
                    <a:cubicBezTo>
                      <a:pt x="708" y="275"/>
                      <a:pt x="708" y="274"/>
                      <a:pt x="714" y="272"/>
                    </a:cubicBezTo>
                    <a:cubicBezTo>
                      <a:pt x="718" y="271"/>
                      <a:pt x="721" y="267"/>
                      <a:pt x="727" y="265"/>
                    </a:cubicBezTo>
                    <a:cubicBezTo>
                      <a:pt x="730" y="265"/>
                      <a:pt x="732" y="262"/>
                      <a:pt x="733" y="260"/>
                    </a:cubicBezTo>
                    <a:cubicBezTo>
                      <a:pt x="727" y="256"/>
                      <a:pt x="727" y="256"/>
                      <a:pt x="727" y="256"/>
                    </a:cubicBezTo>
                    <a:cubicBezTo>
                      <a:pt x="727" y="252"/>
                      <a:pt x="727" y="252"/>
                      <a:pt x="727" y="252"/>
                    </a:cubicBezTo>
                    <a:cubicBezTo>
                      <a:pt x="728" y="252"/>
                      <a:pt x="728" y="252"/>
                      <a:pt x="729" y="252"/>
                    </a:cubicBezTo>
                    <a:cubicBezTo>
                      <a:pt x="733" y="252"/>
                      <a:pt x="734" y="251"/>
                      <a:pt x="735" y="246"/>
                    </a:cubicBezTo>
                    <a:cubicBezTo>
                      <a:pt x="733" y="246"/>
                      <a:pt x="730" y="245"/>
                      <a:pt x="728" y="242"/>
                    </a:cubicBezTo>
                    <a:cubicBezTo>
                      <a:pt x="731" y="242"/>
                      <a:pt x="735" y="240"/>
                      <a:pt x="735" y="235"/>
                    </a:cubicBezTo>
                    <a:cubicBezTo>
                      <a:pt x="735" y="234"/>
                      <a:pt x="735" y="232"/>
                      <a:pt x="735" y="230"/>
                    </a:cubicBezTo>
                    <a:cubicBezTo>
                      <a:pt x="734" y="230"/>
                      <a:pt x="732" y="230"/>
                      <a:pt x="731" y="230"/>
                    </a:cubicBezTo>
                    <a:cubicBezTo>
                      <a:pt x="728" y="227"/>
                      <a:pt x="731" y="227"/>
                      <a:pt x="731" y="222"/>
                    </a:cubicBezTo>
                    <a:cubicBezTo>
                      <a:pt x="731" y="217"/>
                      <a:pt x="729" y="207"/>
                      <a:pt x="729" y="204"/>
                    </a:cubicBezTo>
                    <a:cubicBezTo>
                      <a:pt x="729" y="204"/>
                      <a:pt x="728" y="199"/>
                      <a:pt x="729" y="197"/>
                    </a:cubicBezTo>
                    <a:cubicBezTo>
                      <a:pt x="730" y="202"/>
                      <a:pt x="735" y="211"/>
                      <a:pt x="735" y="214"/>
                    </a:cubicBezTo>
                    <a:cubicBezTo>
                      <a:pt x="735" y="216"/>
                      <a:pt x="735" y="218"/>
                      <a:pt x="735" y="220"/>
                    </a:cubicBezTo>
                    <a:cubicBezTo>
                      <a:pt x="735" y="221"/>
                      <a:pt x="736" y="223"/>
                      <a:pt x="737" y="223"/>
                    </a:cubicBezTo>
                    <a:cubicBezTo>
                      <a:pt x="739" y="223"/>
                      <a:pt x="749" y="205"/>
                      <a:pt x="749" y="202"/>
                    </a:cubicBezTo>
                    <a:cubicBezTo>
                      <a:pt x="749" y="197"/>
                      <a:pt x="746" y="196"/>
                      <a:pt x="745" y="192"/>
                    </a:cubicBezTo>
                    <a:cubicBezTo>
                      <a:pt x="747" y="189"/>
                      <a:pt x="747" y="189"/>
                      <a:pt x="747" y="189"/>
                    </a:cubicBezTo>
                    <a:cubicBezTo>
                      <a:pt x="748" y="190"/>
                      <a:pt x="749" y="193"/>
                      <a:pt x="751" y="193"/>
                    </a:cubicBezTo>
                    <a:cubicBezTo>
                      <a:pt x="755" y="193"/>
                      <a:pt x="765" y="175"/>
                      <a:pt x="766" y="170"/>
                    </a:cubicBezTo>
                    <a:cubicBezTo>
                      <a:pt x="766" y="170"/>
                      <a:pt x="761" y="167"/>
                      <a:pt x="761" y="164"/>
                    </a:cubicBezTo>
                    <a:cubicBezTo>
                      <a:pt x="761" y="163"/>
                      <a:pt x="763" y="161"/>
                      <a:pt x="764" y="160"/>
                    </a:cubicBezTo>
                    <a:cubicBezTo>
                      <a:pt x="766" y="160"/>
                      <a:pt x="767" y="161"/>
                      <a:pt x="769" y="161"/>
                    </a:cubicBezTo>
                    <a:cubicBezTo>
                      <a:pt x="776" y="161"/>
                      <a:pt x="782" y="161"/>
                      <a:pt x="789" y="158"/>
                    </a:cubicBezTo>
                    <a:cubicBezTo>
                      <a:pt x="788" y="157"/>
                      <a:pt x="786" y="157"/>
                      <a:pt x="785" y="157"/>
                    </a:cubicBezTo>
                    <a:cubicBezTo>
                      <a:pt x="782" y="157"/>
                      <a:pt x="779" y="158"/>
                      <a:pt x="776" y="158"/>
                    </a:cubicBezTo>
                    <a:cubicBezTo>
                      <a:pt x="770" y="158"/>
                      <a:pt x="770" y="158"/>
                      <a:pt x="770" y="158"/>
                    </a:cubicBezTo>
                    <a:cubicBezTo>
                      <a:pt x="781" y="151"/>
                      <a:pt x="799" y="155"/>
                      <a:pt x="810" y="147"/>
                    </a:cubicBezTo>
                    <a:cubicBezTo>
                      <a:pt x="810" y="147"/>
                      <a:pt x="811" y="148"/>
                      <a:pt x="813" y="148"/>
                    </a:cubicBezTo>
                    <a:cubicBezTo>
                      <a:pt x="817" y="148"/>
                      <a:pt x="823" y="146"/>
                      <a:pt x="827" y="145"/>
                    </a:cubicBezTo>
                    <a:cubicBezTo>
                      <a:pt x="827" y="141"/>
                      <a:pt x="827" y="141"/>
                      <a:pt x="827" y="141"/>
                    </a:cubicBezTo>
                    <a:cubicBezTo>
                      <a:pt x="827" y="141"/>
                      <a:pt x="822" y="145"/>
                      <a:pt x="821" y="145"/>
                    </a:cubicBezTo>
                    <a:cubicBezTo>
                      <a:pt x="818" y="145"/>
                      <a:pt x="816" y="138"/>
                      <a:pt x="816" y="136"/>
                    </a:cubicBezTo>
                    <a:cubicBezTo>
                      <a:pt x="814" y="135"/>
                      <a:pt x="814" y="132"/>
                      <a:pt x="814" y="131"/>
                    </a:cubicBezTo>
                    <a:cubicBezTo>
                      <a:pt x="814" y="111"/>
                      <a:pt x="832" y="105"/>
                      <a:pt x="840" y="96"/>
                    </a:cubicBezTo>
                    <a:cubicBezTo>
                      <a:pt x="842" y="96"/>
                      <a:pt x="843" y="95"/>
                      <a:pt x="844" y="95"/>
                    </a:cubicBezTo>
                    <a:cubicBezTo>
                      <a:pt x="846" y="95"/>
                      <a:pt x="848" y="96"/>
                      <a:pt x="852" y="96"/>
                    </a:cubicBezTo>
                    <a:cubicBezTo>
                      <a:pt x="860" y="96"/>
                      <a:pt x="865" y="93"/>
                      <a:pt x="869" y="88"/>
                    </a:cubicBezTo>
                    <a:cubicBezTo>
                      <a:pt x="862" y="78"/>
                      <a:pt x="864" y="63"/>
                      <a:pt x="861" y="50"/>
                    </a:cubicBezTo>
                    <a:cubicBezTo>
                      <a:pt x="861" y="50"/>
                      <a:pt x="861" y="50"/>
                      <a:pt x="861" y="50"/>
                    </a:cubicBezTo>
                    <a:cubicBezTo>
                      <a:pt x="861" y="50"/>
                      <a:pt x="861" y="50"/>
                      <a:pt x="861" y="50"/>
                    </a:cubicBezTo>
                    <a:cubicBezTo>
                      <a:pt x="861" y="46"/>
                      <a:pt x="859" y="42"/>
                      <a:pt x="857" y="38"/>
                    </a:cubicBezTo>
                    <a:cubicBezTo>
                      <a:pt x="857" y="38"/>
                      <a:pt x="857" y="38"/>
                      <a:pt x="857" y="38"/>
                    </a:cubicBezTo>
                    <a:cubicBezTo>
                      <a:pt x="856" y="37"/>
                      <a:pt x="855" y="36"/>
                      <a:pt x="853" y="36"/>
                    </a:cubicBezTo>
                    <a:cubicBezTo>
                      <a:pt x="852" y="36"/>
                      <a:pt x="850" y="36"/>
                      <a:pt x="848" y="37"/>
                    </a:cubicBezTo>
                    <a:cubicBezTo>
                      <a:pt x="846" y="37"/>
                      <a:pt x="845" y="38"/>
                      <a:pt x="843" y="38"/>
                    </a:cubicBezTo>
                    <a:cubicBezTo>
                      <a:pt x="841" y="38"/>
                      <a:pt x="839" y="37"/>
                      <a:pt x="837" y="35"/>
                    </a:cubicBezTo>
                    <a:cubicBezTo>
                      <a:pt x="824" y="44"/>
                      <a:pt x="824" y="61"/>
                      <a:pt x="814" y="71"/>
                    </a:cubicBezTo>
                    <a:cubicBezTo>
                      <a:pt x="812" y="73"/>
                      <a:pt x="814" y="75"/>
                      <a:pt x="809" y="76"/>
                    </a:cubicBezTo>
                    <a:cubicBezTo>
                      <a:pt x="805" y="77"/>
                      <a:pt x="800" y="78"/>
                      <a:pt x="795" y="78"/>
                    </a:cubicBezTo>
                    <a:cubicBezTo>
                      <a:pt x="791" y="78"/>
                      <a:pt x="787" y="78"/>
                      <a:pt x="782" y="78"/>
                    </a:cubicBezTo>
                    <a:cubicBezTo>
                      <a:pt x="777" y="78"/>
                      <a:pt x="772" y="78"/>
                      <a:pt x="768" y="78"/>
                    </a:cubicBezTo>
                    <a:cubicBezTo>
                      <a:pt x="761" y="78"/>
                      <a:pt x="756" y="78"/>
                      <a:pt x="755" y="79"/>
                    </a:cubicBezTo>
                    <a:cubicBezTo>
                      <a:pt x="751" y="82"/>
                      <a:pt x="732" y="101"/>
                      <a:pt x="731" y="102"/>
                    </a:cubicBezTo>
                    <a:cubicBezTo>
                      <a:pt x="731" y="115"/>
                      <a:pt x="716" y="117"/>
                      <a:pt x="702" y="117"/>
                    </a:cubicBezTo>
                    <a:cubicBezTo>
                      <a:pt x="694" y="117"/>
                      <a:pt x="687" y="117"/>
                      <a:pt x="682" y="117"/>
                    </a:cubicBezTo>
                    <a:cubicBezTo>
                      <a:pt x="679" y="117"/>
                      <a:pt x="679" y="117"/>
                      <a:pt x="675" y="117"/>
                    </a:cubicBezTo>
                    <a:cubicBezTo>
                      <a:pt x="676" y="118"/>
                      <a:pt x="676" y="119"/>
                      <a:pt x="677" y="120"/>
                    </a:cubicBezTo>
                    <a:cubicBezTo>
                      <a:pt x="677" y="120"/>
                      <a:pt x="677" y="121"/>
                      <a:pt x="678" y="121"/>
                    </a:cubicBezTo>
                    <a:cubicBezTo>
                      <a:pt x="679" y="124"/>
                      <a:pt x="680" y="127"/>
                      <a:pt x="681" y="130"/>
                    </a:cubicBezTo>
                    <a:cubicBezTo>
                      <a:pt x="681" y="130"/>
                      <a:pt x="681" y="130"/>
                      <a:pt x="681" y="130"/>
                    </a:cubicBezTo>
                    <a:cubicBezTo>
                      <a:pt x="681" y="130"/>
                      <a:pt x="681" y="130"/>
                      <a:pt x="681" y="130"/>
                    </a:cubicBezTo>
                    <a:cubicBezTo>
                      <a:pt x="681" y="130"/>
                      <a:pt x="681" y="130"/>
                      <a:pt x="681" y="130"/>
                    </a:cubicBezTo>
                    <a:cubicBezTo>
                      <a:pt x="680" y="130"/>
                      <a:pt x="678" y="131"/>
                      <a:pt x="677" y="132"/>
                    </a:cubicBezTo>
                    <a:cubicBezTo>
                      <a:pt x="675" y="133"/>
                      <a:pt x="674" y="133"/>
                      <a:pt x="672" y="134"/>
                    </a:cubicBezTo>
                    <a:cubicBezTo>
                      <a:pt x="672" y="134"/>
                      <a:pt x="672" y="134"/>
                      <a:pt x="672" y="134"/>
                    </a:cubicBezTo>
                    <a:cubicBezTo>
                      <a:pt x="660" y="140"/>
                      <a:pt x="642" y="148"/>
                      <a:pt x="632" y="148"/>
                    </a:cubicBezTo>
                    <a:cubicBezTo>
                      <a:pt x="626" y="148"/>
                      <a:pt x="624" y="140"/>
                      <a:pt x="624" y="135"/>
                    </a:cubicBezTo>
                    <a:cubicBezTo>
                      <a:pt x="624" y="135"/>
                      <a:pt x="624" y="135"/>
                      <a:pt x="624" y="135"/>
                    </a:cubicBezTo>
                    <a:cubicBezTo>
                      <a:pt x="624" y="135"/>
                      <a:pt x="624" y="135"/>
                      <a:pt x="624" y="135"/>
                    </a:cubicBezTo>
                    <a:cubicBezTo>
                      <a:pt x="624" y="127"/>
                      <a:pt x="630" y="123"/>
                      <a:pt x="636" y="117"/>
                    </a:cubicBezTo>
                    <a:cubicBezTo>
                      <a:pt x="631" y="113"/>
                      <a:pt x="631" y="109"/>
                      <a:pt x="628" y="101"/>
                    </a:cubicBezTo>
                    <a:cubicBezTo>
                      <a:pt x="623" y="102"/>
                      <a:pt x="624" y="104"/>
                      <a:pt x="618" y="104"/>
                    </a:cubicBezTo>
                    <a:cubicBezTo>
                      <a:pt x="619" y="97"/>
                      <a:pt x="624" y="92"/>
                      <a:pt x="624" y="85"/>
                    </a:cubicBezTo>
                    <a:cubicBezTo>
                      <a:pt x="624" y="79"/>
                      <a:pt x="604" y="69"/>
                      <a:pt x="600" y="69"/>
                    </a:cubicBezTo>
                    <a:cubicBezTo>
                      <a:pt x="591" y="69"/>
                      <a:pt x="600" y="82"/>
                      <a:pt x="581" y="83"/>
                    </a:cubicBezTo>
                    <a:cubicBezTo>
                      <a:pt x="575" y="83"/>
                      <a:pt x="575" y="99"/>
                      <a:pt x="575" y="106"/>
                    </a:cubicBezTo>
                    <a:cubicBezTo>
                      <a:pt x="575" y="106"/>
                      <a:pt x="575" y="117"/>
                      <a:pt x="575" y="123"/>
                    </a:cubicBezTo>
                    <a:cubicBezTo>
                      <a:pt x="575" y="130"/>
                      <a:pt x="572" y="146"/>
                      <a:pt x="565" y="146"/>
                    </a:cubicBezTo>
                    <a:cubicBezTo>
                      <a:pt x="559" y="146"/>
                      <a:pt x="552" y="141"/>
                      <a:pt x="552" y="135"/>
                    </a:cubicBezTo>
                    <a:cubicBezTo>
                      <a:pt x="552" y="121"/>
                      <a:pt x="557" y="94"/>
                      <a:pt x="566" y="83"/>
                    </a:cubicBezTo>
                    <a:cubicBezTo>
                      <a:pt x="560" y="83"/>
                      <a:pt x="558" y="87"/>
                      <a:pt x="553" y="90"/>
                    </a:cubicBezTo>
                    <a:cubicBezTo>
                      <a:pt x="554" y="80"/>
                      <a:pt x="575" y="65"/>
                      <a:pt x="587" y="65"/>
                    </a:cubicBezTo>
                    <a:cubicBezTo>
                      <a:pt x="590" y="65"/>
                      <a:pt x="596" y="66"/>
                      <a:pt x="602" y="66"/>
                    </a:cubicBezTo>
                    <a:cubicBezTo>
                      <a:pt x="605" y="66"/>
                      <a:pt x="608" y="66"/>
                      <a:pt x="610" y="65"/>
                    </a:cubicBezTo>
                    <a:cubicBezTo>
                      <a:pt x="610" y="59"/>
                      <a:pt x="610" y="59"/>
                      <a:pt x="610" y="59"/>
                    </a:cubicBezTo>
                    <a:cubicBezTo>
                      <a:pt x="599" y="59"/>
                      <a:pt x="593" y="52"/>
                      <a:pt x="580" y="52"/>
                    </a:cubicBezTo>
                    <a:cubicBezTo>
                      <a:pt x="575" y="52"/>
                      <a:pt x="572" y="57"/>
                      <a:pt x="566" y="57"/>
                    </a:cubicBezTo>
                    <a:cubicBezTo>
                      <a:pt x="562" y="57"/>
                      <a:pt x="557" y="54"/>
                      <a:pt x="557" y="51"/>
                    </a:cubicBezTo>
                    <a:cubicBezTo>
                      <a:pt x="546" y="51"/>
                      <a:pt x="546" y="51"/>
                      <a:pt x="546" y="51"/>
                    </a:cubicBezTo>
                    <a:cubicBezTo>
                      <a:pt x="548" y="46"/>
                      <a:pt x="552" y="45"/>
                      <a:pt x="552" y="37"/>
                    </a:cubicBezTo>
                    <a:cubicBezTo>
                      <a:pt x="544" y="39"/>
                      <a:pt x="534" y="49"/>
                      <a:pt x="529" y="49"/>
                    </a:cubicBezTo>
                    <a:cubicBezTo>
                      <a:pt x="524" y="49"/>
                      <a:pt x="523" y="56"/>
                      <a:pt x="514" y="56"/>
                    </a:cubicBezTo>
                    <a:cubicBezTo>
                      <a:pt x="510" y="56"/>
                      <a:pt x="509" y="55"/>
                      <a:pt x="506" y="51"/>
                    </a:cubicBezTo>
                    <a:cubicBezTo>
                      <a:pt x="503" y="51"/>
                      <a:pt x="501" y="53"/>
                      <a:pt x="497" y="54"/>
                    </a:cubicBezTo>
                    <a:cubicBezTo>
                      <a:pt x="489" y="54"/>
                      <a:pt x="489" y="54"/>
                      <a:pt x="489" y="54"/>
                    </a:cubicBezTo>
                    <a:cubicBezTo>
                      <a:pt x="501" y="39"/>
                      <a:pt x="516" y="34"/>
                      <a:pt x="530" y="24"/>
                    </a:cubicBezTo>
                    <a:cubicBezTo>
                      <a:pt x="511" y="24"/>
                      <a:pt x="497" y="24"/>
                      <a:pt x="486" y="14"/>
                    </a:cubicBezTo>
                    <a:cubicBezTo>
                      <a:pt x="460" y="14"/>
                      <a:pt x="460" y="14"/>
                      <a:pt x="460" y="14"/>
                    </a:cubicBezTo>
                    <a:cubicBezTo>
                      <a:pt x="453" y="10"/>
                      <a:pt x="454" y="6"/>
                      <a:pt x="44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389" name="Freeform 133"/>
              <p:cNvSpPr>
                <a:spLocks noEditPoints="1"/>
              </p:cNvSpPr>
              <p:nvPr/>
            </p:nvSpPr>
            <p:spPr bwMode="auto">
              <a:xfrm>
                <a:off x="-1562" y="-67"/>
                <a:ext cx="3028" cy="1564"/>
              </a:xfrm>
              <a:custGeom>
                <a:avLst/>
                <a:gdLst>
                  <a:gd name="T0" fmla="*/ 0 w 1281"/>
                  <a:gd name="T1" fmla="*/ 61 h 661"/>
                  <a:gd name="T2" fmla="*/ 666 w 1281"/>
                  <a:gd name="T3" fmla="*/ 20 h 661"/>
                  <a:gd name="T4" fmla="*/ 695 w 1281"/>
                  <a:gd name="T5" fmla="*/ 86 h 661"/>
                  <a:gd name="T6" fmla="*/ 670 w 1281"/>
                  <a:gd name="T7" fmla="*/ 99 h 661"/>
                  <a:gd name="T8" fmla="*/ 588 w 1281"/>
                  <a:gd name="T9" fmla="*/ 110 h 661"/>
                  <a:gd name="T10" fmla="*/ 514 w 1281"/>
                  <a:gd name="T11" fmla="*/ 90 h 661"/>
                  <a:gd name="T12" fmla="*/ 463 w 1281"/>
                  <a:gd name="T13" fmla="*/ 106 h 661"/>
                  <a:gd name="T14" fmla="*/ 379 w 1281"/>
                  <a:gd name="T15" fmla="*/ 102 h 661"/>
                  <a:gd name="T16" fmla="*/ 352 w 1281"/>
                  <a:gd name="T17" fmla="*/ 82 h 661"/>
                  <a:gd name="T18" fmla="*/ 220 w 1281"/>
                  <a:gd name="T19" fmla="*/ 64 h 661"/>
                  <a:gd name="T20" fmla="*/ 128 w 1281"/>
                  <a:gd name="T21" fmla="*/ 59 h 661"/>
                  <a:gd name="T22" fmla="*/ 87 w 1281"/>
                  <a:gd name="T23" fmla="*/ 70 h 661"/>
                  <a:gd name="T24" fmla="*/ 4 w 1281"/>
                  <a:gd name="T25" fmla="*/ 62 h 661"/>
                  <a:gd name="T26" fmla="*/ 0 w 1281"/>
                  <a:gd name="T27" fmla="*/ 289 h 661"/>
                  <a:gd name="T28" fmla="*/ 29 w 1281"/>
                  <a:gd name="T29" fmla="*/ 297 h 661"/>
                  <a:gd name="T30" fmla="*/ 118 w 1281"/>
                  <a:gd name="T31" fmla="*/ 345 h 661"/>
                  <a:gd name="T32" fmla="*/ 161 w 1281"/>
                  <a:gd name="T33" fmla="*/ 397 h 661"/>
                  <a:gd name="T34" fmla="*/ 157 w 1281"/>
                  <a:gd name="T35" fmla="*/ 415 h 661"/>
                  <a:gd name="T36" fmla="*/ 194 w 1281"/>
                  <a:gd name="T37" fmla="*/ 468 h 661"/>
                  <a:gd name="T38" fmla="*/ 267 w 1281"/>
                  <a:gd name="T39" fmla="*/ 527 h 661"/>
                  <a:gd name="T40" fmla="*/ 690 w 1281"/>
                  <a:gd name="T41" fmla="*/ 520 h 661"/>
                  <a:gd name="T42" fmla="*/ 787 w 1281"/>
                  <a:gd name="T43" fmla="*/ 542 h 661"/>
                  <a:gd name="T44" fmla="*/ 813 w 1281"/>
                  <a:gd name="T45" fmla="*/ 535 h 661"/>
                  <a:gd name="T46" fmla="*/ 899 w 1281"/>
                  <a:gd name="T47" fmla="*/ 589 h 661"/>
                  <a:gd name="T48" fmla="*/ 879 w 1281"/>
                  <a:gd name="T49" fmla="*/ 637 h 661"/>
                  <a:gd name="T50" fmla="*/ 875 w 1281"/>
                  <a:gd name="T51" fmla="*/ 661 h 661"/>
                  <a:gd name="T52" fmla="*/ 914 w 1281"/>
                  <a:gd name="T53" fmla="*/ 654 h 661"/>
                  <a:gd name="T54" fmla="*/ 924 w 1281"/>
                  <a:gd name="T55" fmla="*/ 650 h 661"/>
                  <a:gd name="T56" fmla="*/ 921 w 1281"/>
                  <a:gd name="T57" fmla="*/ 641 h 661"/>
                  <a:gd name="T58" fmla="*/ 974 w 1281"/>
                  <a:gd name="T59" fmla="*/ 622 h 661"/>
                  <a:gd name="T60" fmla="*/ 1038 w 1281"/>
                  <a:gd name="T61" fmla="*/ 598 h 661"/>
                  <a:gd name="T62" fmla="*/ 1086 w 1281"/>
                  <a:gd name="T63" fmla="*/ 558 h 661"/>
                  <a:gd name="T64" fmla="*/ 1100 w 1281"/>
                  <a:gd name="T65" fmla="*/ 558 h 661"/>
                  <a:gd name="T66" fmla="*/ 1110 w 1281"/>
                  <a:gd name="T67" fmla="*/ 604 h 661"/>
                  <a:gd name="T68" fmla="*/ 1115 w 1281"/>
                  <a:gd name="T69" fmla="*/ 601 h 661"/>
                  <a:gd name="T70" fmla="*/ 1157 w 1281"/>
                  <a:gd name="T71" fmla="*/ 597 h 661"/>
                  <a:gd name="T72" fmla="*/ 1199 w 1281"/>
                  <a:gd name="T73" fmla="*/ 595 h 661"/>
                  <a:gd name="T74" fmla="*/ 1135 w 1281"/>
                  <a:gd name="T75" fmla="*/ 547 h 661"/>
                  <a:gd name="T76" fmla="*/ 1080 w 1281"/>
                  <a:gd name="T77" fmla="*/ 540 h 661"/>
                  <a:gd name="T78" fmla="*/ 1174 w 1281"/>
                  <a:gd name="T79" fmla="*/ 500 h 661"/>
                  <a:gd name="T80" fmla="*/ 1272 w 1281"/>
                  <a:gd name="T81" fmla="*/ 434 h 661"/>
                  <a:gd name="T82" fmla="*/ 1213 w 1281"/>
                  <a:gd name="T83" fmla="*/ 434 h 661"/>
                  <a:gd name="T84" fmla="*/ 1211 w 1281"/>
                  <a:gd name="T85" fmla="*/ 386 h 661"/>
                  <a:gd name="T86" fmla="*/ 1190 w 1281"/>
                  <a:gd name="T87" fmla="*/ 347 h 661"/>
                  <a:gd name="T88" fmla="*/ 1133 w 1281"/>
                  <a:gd name="T89" fmla="*/ 304 h 661"/>
                  <a:gd name="T90" fmla="*/ 1041 w 1281"/>
                  <a:gd name="T91" fmla="*/ 259 h 661"/>
                  <a:gd name="T92" fmla="*/ 938 w 1281"/>
                  <a:gd name="T93" fmla="*/ 248 h 661"/>
                  <a:gd name="T94" fmla="*/ 961 w 1281"/>
                  <a:gd name="T95" fmla="*/ 381 h 661"/>
                  <a:gd name="T96" fmla="*/ 914 w 1281"/>
                  <a:gd name="T97" fmla="*/ 483 h 661"/>
                  <a:gd name="T98" fmla="*/ 834 w 1281"/>
                  <a:gd name="T99" fmla="*/ 400 h 661"/>
                  <a:gd name="T100" fmla="*/ 706 w 1281"/>
                  <a:gd name="T101" fmla="*/ 323 h 661"/>
                  <a:gd name="T102" fmla="*/ 728 w 1281"/>
                  <a:gd name="T103" fmla="*/ 233 h 661"/>
                  <a:gd name="T104" fmla="*/ 726 w 1281"/>
                  <a:gd name="T105" fmla="*/ 208 h 661"/>
                  <a:gd name="T106" fmla="*/ 768 w 1281"/>
                  <a:gd name="T107" fmla="*/ 202 h 661"/>
                  <a:gd name="T108" fmla="*/ 764 w 1281"/>
                  <a:gd name="T109" fmla="*/ 157 h 661"/>
                  <a:gd name="T110" fmla="*/ 817 w 1281"/>
                  <a:gd name="T111" fmla="*/ 140 h 661"/>
                  <a:gd name="T112" fmla="*/ 864 w 1281"/>
                  <a:gd name="T113" fmla="*/ 144 h 661"/>
                  <a:gd name="T114" fmla="*/ 892 w 1281"/>
                  <a:gd name="T115" fmla="*/ 86 h 661"/>
                  <a:gd name="T116" fmla="*/ 831 w 1281"/>
                  <a:gd name="T117" fmla="*/ 66 h 661"/>
                  <a:gd name="T118" fmla="*/ 805 w 1281"/>
                  <a:gd name="T119" fmla="*/ 122 h 661"/>
                  <a:gd name="T120" fmla="*/ 755 w 1281"/>
                  <a:gd name="T121" fmla="*/ 93 h 661"/>
                  <a:gd name="T122" fmla="*/ 735 w 1281"/>
                  <a:gd name="T123" fmla="*/ 45 h 6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81" h="661">
                    <a:moveTo>
                      <a:pt x="0" y="61"/>
                    </a:moveTo>
                    <a:cubicBezTo>
                      <a:pt x="0" y="61"/>
                      <a:pt x="0" y="61"/>
                      <a:pt x="0" y="61"/>
                    </a:cubicBezTo>
                    <a:cubicBezTo>
                      <a:pt x="0" y="61"/>
                      <a:pt x="0" y="61"/>
                      <a:pt x="0" y="61"/>
                    </a:cubicBezTo>
                    <a:cubicBezTo>
                      <a:pt x="0" y="61"/>
                      <a:pt x="0" y="61"/>
                      <a:pt x="0" y="61"/>
                    </a:cubicBezTo>
                    <a:cubicBezTo>
                      <a:pt x="0" y="61"/>
                      <a:pt x="0" y="61"/>
                      <a:pt x="0" y="61"/>
                    </a:cubicBezTo>
                    <a:moveTo>
                      <a:pt x="686" y="0"/>
                    </a:moveTo>
                    <a:cubicBezTo>
                      <a:pt x="676" y="0"/>
                      <a:pt x="680" y="7"/>
                      <a:pt x="681" y="12"/>
                    </a:cubicBezTo>
                    <a:cubicBezTo>
                      <a:pt x="675" y="14"/>
                      <a:pt x="666" y="12"/>
                      <a:pt x="666" y="20"/>
                    </a:cubicBezTo>
                    <a:cubicBezTo>
                      <a:pt x="666" y="25"/>
                      <a:pt x="670" y="28"/>
                      <a:pt x="670" y="33"/>
                    </a:cubicBezTo>
                    <a:cubicBezTo>
                      <a:pt x="670" y="38"/>
                      <a:pt x="663" y="38"/>
                      <a:pt x="663" y="45"/>
                    </a:cubicBezTo>
                    <a:cubicBezTo>
                      <a:pt x="663" y="63"/>
                      <a:pt x="699" y="52"/>
                      <a:pt x="699" y="70"/>
                    </a:cubicBezTo>
                    <a:cubicBezTo>
                      <a:pt x="699" y="73"/>
                      <a:pt x="695" y="86"/>
                      <a:pt x="695" y="86"/>
                    </a:cubicBezTo>
                    <a:cubicBezTo>
                      <a:pt x="699" y="84"/>
                      <a:pt x="702" y="83"/>
                      <a:pt x="706" y="81"/>
                    </a:cubicBezTo>
                    <a:cubicBezTo>
                      <a:pt x="713" y="102"/>
                      <a:pt x="678" y="92"/>
                      <a:pt x="678" y="118"/>
                    </a:cubicBezTo>
                    <a:cubicBezTo>
                      <a:pt x="676" y="118"/>
                      <a:pt x="675" y="118"/>
                      <a:pt x="673" y="118"/>
                    </a:cubicBezTo>
                    <a:cubicBezTo>
                      <a:pt x="664" y="118"/>
                      <a:pt x="674" y="104"/>
                      <a:pt x="670" y="99"/>
                    </a:cubicBezTo>
                    <a:cubicBezTo>
                      <a:pt x="669" y="96"/>
                      <a:pt x="654" y="93"/>
                      <a:pt x="647" y="93"/>
                    </a:cubicBezTo>
                    <a:cubicBezTo>
                      <a:pt x="637" y="93"/>
                      <a:pt x="633" y="99"/>
                      <a:pt x="633" y="110"/>
                    </a:cubicBezTo>
                    <a:cubicBezTo>
                      <a:pt x="630" y="109"/>
                      <a:pt x="628" y="109"/>
                      <a:pt x="624" y="109"/>
                    </a:cubicBezTo>
                    <a:cubicBezTo>
                      <a:pt x="618" y="109"/>
                      <a:pt x="609" y="110"/>
                      <a:pt x="588" y="110"/>
                    </a:cubicBezTo>
                    <a:cubicBezTo>
                      <a:pt x="560" y="110"/>
                      <a:pt x="527" y="100"/>
                      <a:pt x="520" y="78"/>
                    </a:cubicBezTo>
                    <a:cubicBezTo>
                      <a:pt x="510" y="81"/>
                      <a:pt x="479" y="81"/>
                      <a:pt x="479" y="93"/>
                    </a:cubicBezTo>
                    <a:cubicBezTo>
                      <a:pt x="479" y="96"/>
                      <a:pt x="481" y="98"/>
                      <a:pt x="485" y="98"/>
                    </a:cubicBezTo>
                    <a:cubicBezTo>
                      <a:pt x="494" y="98"/>
                      <a:pt x="508" y="94"/>
                      <a:pt x="514" y="90"/>
                    </a:cubicBezTo>
                    <a:cubicBezTo>
                      <a:pt x="516" y="108"/>
                      <a:pt x="489" y="93"/>
                      <a:pt x="489" y="111"/>
                    </a:cubicBezTo>
                    <a:cubicBezTo>
                      <a:pt x="489" y="115"/>
                      <a:pt x="495" y="127"/>
                      <a:pt x="492" y="127"/>
                    </a:cubicBezTo>
                    <a:cubicBezTo>
                      <a:pt x="482" y="127"/>
                      <a:pt x="480" y="114"/>
                      <a:pt x="471" y="110"/>
                    </a:cubicBezTo>
                    <a:cubicBezTo>
                      <a:pt x="463" y="106"/>
                      <a:pt x="463" y="106"/>
                      <a:pt x="463" y="106"/>
                    </a:cubicBezTo>
                    <a:cubicBezTo>
                      <a:pt x="450" y="106"/>
                      <a:pt x="442" y="106"/>
                      <a:pt x="429" y="106"/>
                    </a:cubicBezTo>
                    <a:cubicBezTo>
                      <a:pt x="418" y="106"/>
                      <a:pt x="412" y="110"/>
                      <a:pt x="400" y="111"/>
                    </a:cubicBezTo>
                    <a:cubicBezTo>
                      <a:pt x="399" y="111"/>
                      <a:pt x="398" y="111"/>
                      <a:pt x="396" y="111"/>
                    </a:cubicBezTo>
                    <a:cubicBezTo>
                      <a:pt x="379" y="111"/>
                      <a:pt x="379" y="104"/>
                      <a:pt x="379" y="102"/>
                    </a:cubicBezTo>
                    <a:cubicBezTo>
                      <a:pt x="379" y="98"/>
                      <a:pt x="395" y="100"/>
                      <a:pt x="398" y="96"/>
                    </a:cubicBezTo>
                    <a:cubicBezTo>
                      <a:pt x="389" y="83"/>
                      <a:pt x="387" y="80"/>
                      <a:pt x="378" y="80"/>
                    </a:cubicBezTo>
                    <a:cubicBezTo>
                      <a:pt x="373" y="80"/>
                      <a:pt x="367" y="81"/>
                      <a:pt x="356" y="82"/>
                    </a:cubicBezTo>
                    <a:cubicBezTo>
                      <a:pt x="355" y="82"/>
                      <a:pt x="353" y="82"/>
                      <a:pt x="352" y="82"/>
                    </a:cubicBezTo>
                    <a:cubicBezTo>
                      <a:pt x="323" y="82"/>
                      <a:pt x="307" y="58"/>
                      <a:pt x="276" y="58"/>
                    </a:cubicBezTo>
                    <a:cubicBezTo>
                      <a:pt x="266" y="58"/>
                      <a:pt x="262" y="65"/>
                      <a:pt x="253" y="65"/>
                    </a:cubicBezTo>
                    <a:cubicBezTo>
                      <a:pt x="247" y="65"/>
                      <a:pt x="242" y="55"/>
                      <a:pt x="241" y="51"/>
                    </a:cubicBezTo>
                    <a:cubicBezTo>
                      <a:pt x="231" y="53"/>
                      <a:pt x="231" y="64"/>
                      <a:pt x="220" y="64"/>
                    </a:cubicBezTo>
                    <a:cubicBezTo>
                      <a:pt x="210" y="64"/>
                      <a:pt x="196" y="40"/>
                      <a:pt x="193" y="40"/>
                    </a:cubicBezTo>
                    <a:cubicBezTo>
                      <a:pt x="182" y="40"/>
                      <a:pt x="186" y="56"/>
                      <a:pt x="175" y="56"/>
                    </a:cubicBezTo>
                    <a:cubicBezTo>
                      <a:pt x="170" y="56"/>
                      <a:pt x="167" y="53"/>
                      <a:pt x="165" y="48"/>
                    </a:cubicBezTo>
                    <a:cubicBezTo>
                      <a:pt x="149" y="52"/>
                      <a:pt x="143" y="53"/>
                      <a:pt x="128" y="59"/>
                    </a:cubicBezTo>
                    <a:cubicBezTo>
                      <a:pt x="123" y="60"/>
                      <a:pt x="113" y="67"/>
                      <a:pt x="107" y="67"/>
                    </a:cubicBezTo>
                    <a:cubicBezTo>
                      <a:pt x="106" y="67"/>
                      <a:pt x="105" y="67"/>
                      <a:pt x="104" y="66"/>
                    </a:cubicBezTo>
                    <a:cubicBezTo>
                      <a:pt x="100" y="62"/>
                      <a:pt x="97" y="61"/>
                      <a:pt x="95" y="61"/>
                    </a:cubicBezTo>
                    <a:cubicBezTo>
                      <a:pt x="91" y="61"/>
                      <a:pt x="91" y="69"/>
                      <a:pt x="87" y="70"/>
                    </a:cubicBezTo>
                    <a:cubicBezTo>
                      <a:pt x="53" y="71"/>
                      <a:pt x="77" y="83"/>
                      <a:pt x="72" y="83"/>
                    </a:cubicBezTo>
                    <a:cubicBezTo>
                      <a:pt x="59" y="83"/>
                      <a:pt x="35" y="81"/>
                      <a:pt x="14" y="67"/>
                    </a:cubicBezTo>
                    <a:cubicBezTo>
                      <a:pt x="13" y="67"/>
                      <a:pt x="6" y="62"/>
                      <a:pt x="6" y="61"/>
                    </a:cubicBezTo>
                    <a:cubicBezTo>
                      <a:pt x="5" y="61"/>
                      <a:pt x="4" y="62"/>
                      <a:pt x="4" y="62"/>
                    </a:cubicBezTo>
                    <a:cubicBezTo>
                      <a:pt x="3" y="62"/>
                      <a:pt x="3" y="61"/>
                      <a:pt x="0" y="61"/>
                    </a:cubicBezTo>
                    <a:cubicBezTo>
                      <a:pt x="0" y="61"/>
                      <a:pt x="0" y="61"/>
                      <a:pt x="0" y="61"/>
                    </a:cubicBezTo>
                    <a:cubicBezTo>
                      <a:pt x="0" y="61"/>
                      <a:pt x="0" y="61"/>
                      <a:pt x="0" y="61"/>
                    </a:cubicBezTo>
                    <a:cubicBezTo>
                      <a:pt x="0" y="289"/>
                      <a:pt x="0" y="289"/>
                      <a:pt x="0" y="289"/>
                    </a:cubicBezTo>
                    <a:cubicBezTo>
                      <a:pt x="2" y="292"/>
                      <a:pt x="6" y="292"/>
                      <a:pt x="10" y="292"/>
                    </a:cubicBezTo>
                    <a:cubicBezTo>
                      <a:pt x="11" y="292"/>
                      <a:pt x="12" y="292"/>
                      <a:pt x="13" y="292"/>
                    </a:cubicBezTo>
                    <a:cubicBezTo>
                      <a:pt x="14" y="292"/>
                      <a:pt x="15" y="292"/>
                      <a:pt x="16" y="292"/>
                    </a:cubicBezTo>
                    <a:cubicBezTo>
                      <a:pt x="21" y="292"/>
                      <a:pt x="26" y="293"/>
                      <a:pt x="29" y="297"/>
                    </a:cubicBezTo>
                    <a:cubicBezTo>
                      <a:pt x="34" y="304"/>
                      <a:pt x="45" y="318"/>
                      <a:pt x="55" y="318"/>
                    </a:cubicBezTo>
                    <a:cubicBezTo>
                      <a:pt x="63" y="318"/>
                      <a:pt x="63" y="307"/>
                      <a:pt x="70" y="305"/>
                    </a:cubicBezTo>
                    <a:cubicBezTo>
                      <a:pt x="73" y="304"/>
                      <a:pt x="76" y="305"/>
                      <a:pt x="80" y="302"/>
                    </a:cubicBezTo>
                    <a:cubicBezTo>
                      <a:pt x="96" y="318"/>
                      <a:pt x="104" y="324"/>
                      <a:pt x="118" y="345"/>
                    </a:cubicBezTo>
                    <a:cubicBezTo>
                      <a:pt x="119" y="347"/>
                      <a:pt x="123" y="348"/>
                      <a:pt x="124" y="352"/>
                    </a:cubicBezTo>
                    <a:cubicBezTo>
                      <a:pt x="126" y="359"/>
                      <a:pt x="129" y="367"/>
                      <a:pt x="135" y="373"/>
                    </a:cubicBezTo>
                    <a:cubicBezTo>
                      <a:pt x="138" y="376"/>
                      <a:pt x="144" y="374"/>
                      <a:pt x="148" y="378"/>
                    </a:cubicBezTo>
                    <a:cubicBezTo>
                      <a:pt x="152" y="383"/>
                      <a:pt x="161" y="386"/>
                      <a:pt x="161" y="397"/>
                    </a:cubicBezTo>
                    <a:cubicBezTo>
                      <a:pt x="161" y="397"/>
                      <a:pt x="161" y="397"/>
                      <a:pt x="161" y="397"/>
                    </a:cubicBezTo>
                    <a:cubicBezTo>
                      <a:pt x="161" y="397"/>
                      <a:pt x="161" y="397"/>
                      <a:pt x="161" y="397"/>
                    </a:cubicBezTo>
                    <a:cubicBezTo>
                      <a:pt x="161" y="403"/>
                      <a:pt x="154" y="404"/>
                      <a:pt x="154" y="407"/>
                    </a:cubicBezTo>
                    <a:cubicBezTo>
                      <a:pt x="154" y="410"/>
                      <a:pt x="157" y="412"/>
                      <a:pt x="157" y="415"/>
                    </a:cubicBezTo>
                    <a:cubicBezTo>
                      <a:pt x="157" y="422"/>
                      <a:pt x="155" y="436"/>
                      <a:pt x="162" y="438"/>
                    </a:cubicBezTo>
                    <a:cubicBezTo>
                      <a:pt x="167" y="439"/>
                      <a:pt x="171" y="439"/>
                      <a:pt x="174" y="442"/>
                    </a:cubicBezTo>
                    <a:cubicBezTo>
                      <a:pt x="179" y="447"/>
                      <a:pt x="173" y="454"/>
                      <a:pt x="179" y="458"/>
                    </a:cubicBezTo>
                    <a:cubicBezTo>
                      <a:pt x="179" y="458"/>
                      <a:pt x="193" y="467"/>
                      <a:pt x="194" y="468"/>
                    </a:cubicBezTo>
                    <a:cubicBezTo>
                      <a:pt x="197" y="480"/>
                      <a:pt x="198" y="495"/>
                      <a:pt x="216" y="495"/>
                    </a:cubicBezTo>
                    <a:cubicBezTo>
                      <a:pt x="219" y="505"/>
                      <a:pt x="237" y="498"/>
                      <a:pt x="242" y="512"/>
                    </a:cubicBezTo>
                    <a:cubicBezTo>
                      <a:pt x="243" y="517"/>
                      <a:pt x="256" y="518"/>
                      <a:pt x="262" y="524"/>
                    </a:cubicBezTo>
                    <a:cubicBezTo>
                      <a:pt x="263" y="525"/>
                      <a:pt x="265" y="526"/>
                      <a:pt x="267" y="527"/>
                    </a:cubicBezTo>
                    <a:cubicBezTo>
                      <a:pt x="267" y="527"/>
                      <a:pt x="268" y="527"/>
                      <a:pt x="268" y="527"/>
                    </a:cubicBezTo>
                    <a:cubicBezTo>
                      <a:pt x="267" y="527"/>
                      <a:pt x="267" y="527"/>
                      <a:pt x="267" y="527"/>
                    </a:cubicBezTo>
                    <a:cubicBezTo>
                      <a:pt x="690" y="527"/>
                      <a:pt x="690" y="527"/>
                      <a:pt x="690" y="527"/>
                    </a:cubicBezTo>
                    <a:cubicBezTo>
                      <a:pt x="690" y="520"/>
                      <a:pt x="690" y="520"/>
                      <a:pt x="690" y="520"/>
                    </a:cubicBezTo>
                    <a:cubicBezTo>
                      <a:pt x="697" y="526"/>
                      <a:pt x="696" y="530"/>
                      <a:pt x="703" y="534"/>
                    </a:cubicBezTo>
                    <a:cubicBezTo>
                      <a:pt x="729" y="534"/>
                      <a:pt x="729" y="534"/>
                      <a:pt x="729" y="534"/>
                    </a:cubicBezTo>
                    <a:cubicBezTo>
                      <a:pt x="740" y="544"/>
                      <a:pt x="754" y="544"/>
                      <a:pt x="773" y="544"/>
                    </a:cubicBezTo>
                    <a:cubicBezTo>
                      <a:pt x="780" y="542"/>
                      <a:pt x="781" y="544"/>
                      <a:pt x="787" y="542"/>
                    </a:cubicBezTo>
                    <a:cubicBezTo>
                      <a:pt x="792" y="539"/>
                      <a:pt x="790" y="530"/>
                      <a:pt x="795" y="530"/>
                    </a:cubicBezTo>
                    <a:cubicBezTo>
                      <a:pt x="802" y="530"/>
                      <a:pt x="806" y="540"/>
                      <a:pt x="808" y="542"/>
                    </a:cubicBezTo>
                    <a:cubicBezTo>
                      <a:pt x="809" y="540"/>
                      <a:pt x="809" y="536"/>
                      <a:pt x="809" y="535"/>
                    </a:cubicBezTo>
                    <a:cubicBezTo>
                      <a:pt x="810" y="535"/>
                      <a:pt x="811" y="535"/>
                      <a:pt x="813" y="535"/>
                    </a:cubicBezTo>
                    <a:cubicBezTo>
                      <a:pt x="816" y="535"/>
                      <a:pt x="838" y="553"/>
                      <a:pt x="839" y="555"/>
                    </a:cubicBezTo>
                    <a:cubicBezTo>
                      <a:pt x="842" y="561"/>
                      <a:pt x="839" y="566"/>
                      <a:pt x="843" y="571"/>
                    </a:cubicBezTo>
                    <a:cubicBezTo>
                      <a:pt x="856" y="583"/>
                      <a:pt x="872" y="580"/>
                      <a:pt x="885" y="589"/>
                    </a:cubicBezTo>
                    <a:cubicBezTo>
                      <a:pt x="899" y="589"/>
                      <a:pt x="899" y="589"/>
                      <a:pt x="899" y="589"/>
                    </a:cubicBezTo>
                    <a:cubicBezTo>
                      <a:pt x="905" y="593"/>
                      <a:pt x="913" y="598"/>
                      <a:pt x="913" y="606"/>
                    </a:cubicBezTo>
                    <a:cubicBezTo>
                      <a:pt x="913" y="610"/>
                      <a:pt x="911" y="612"/>
                      <a:pt x="908" y="612"/>
                    </a:cubicBezTo>
                    <a:cubicBezTo>
                      <a:pt x="902" y="612"/>
                      <a:pt x="895" y="605"/>
                      <a:pt x="893" y="603"/>
                    </a:cubicBezTo>
                    <a:cubicBezTo>
                      <a:pt x="891" y="612"/>
                      <a:pt x="886" y="637"/>
                      <a:pt x="879" y="637"/>
                    </a:cubicBezTo>
                    <a:cubicBezTo>
                      <a:pt x="879" y="637"/>
                      <a:pt x="879" y="637"/>
                      <a:pt x="879" y="637"/>
                    </a:cubicBezTo>
                    <a:cubicBezTo>
                      <a:pt x="873" y="643"/>
                      <a:pt x="867" y="647"/>
                      <a:pt x="867" y="655"/>
                    </a:cubicBezTo>
                    <a:cubicBezTo>
                      <a:pt x="867" y="655"/>
                      <a:pt x="867" y="655"/>
                      <a:pt x="867" y="655"/>
                    </a:cubicBezTo>
                    <a:cubicBezTo>
                      <a:pt x="869" y="658"/>
                      <a:pt x="872" y="661"/>
                      <a:pt x="875" y="661"/>
                    </a:cubicBezTo>
                    <a:cubicBezTo>
                      <a:pt x="880" y="661"/>
                      <a:pt x="880" y="658"/>
                      <a:pt x="883" y="656"/>
                    </a:cubicBezTo>
                    <a:cubicBezTo>
                      <a:pt x="886" y="652"/>
                      <a:pt x="892" y="652"/>
                      <a:pt x="898" y="652"/>
                    </a:cubicBezTo>
                    <a:cubicBezTo>
                      <a:pt x="900" y="652"/>
                      <a:pt x="901" y="652"/>
                      <a:pt x="903" y="652"/>
                    </a:cubicBezTo>
                    <a:cubicBezTo>
                      <a:pt x="908" y="652"/>
                      <a:pt x="911" y="654"/>
                      <a:pt x="914" y="654"/>
                    </a:cubicBezTo>
                    <a:cubicBezTo>
                      <a:pt x="914" y="654"/>
                      <a:pt x="914" y="654"/>
                      <a:pt x="915" y="654"/>
                    </a:cubicBezTo>
                    <a:cubicBezTo>
                      <a:pt x="915" y="654"/>
                      <a:pt x="915" y="654"/>
                      <a:pt x="915" y="654"/>
                    </a:cubicBezTo>
                    <a:cubicBezTo>
                      <a:pt x="917" y="653"/>
                      <a:pt x="918" y="653"/>
                      <a:pt x="920" y="652"/>
                    </a:cubicBezTo>
                    <a:cubicBezTo>
                      <a:pt x="921" y="651"/>
                      <a:pt x="923" y="650"/>
                      <a:pt x="924" y="650"/>
                    </a:cubicBezTo>
                    <a:cubicBezTo>
                      <a:pt x="924" y="650"/>
                      <a:pt x="924" y="650"/>
                      <a:pt x="924" y="650"/>
                    </a:cubicBezTo>
                    <a:cubicBezTo>
                      <a:pt x="924" y="650"/>
                      <a:pt x="924" y="650"/>
                      <a:pt x="924" y="650"/>
                    </a:cubicBezTo>
                    <a:cubicBezTo>
                      <a:pt x="923" y="647"/>
                      <a:pt x="922" y="644"/>
                      <a:pt x="921" y="641"/>
                    </a:cubicBezTo>
                    <a:cubicBezTo>
                      <a:pt x="921" y="641"/>
                      <a:pt x="921" y="641"/>
                      <a:pt x="921" y="641"/>
                    </a:cubicBezTo>
                    <a:cubicBezTo>
                      <a:pt x="920" y="641"/>
                      <a:pt x="920" y="640"/>
                      <a:pt x="920" y="640"/>
                    </a:cubicBezTo>
                    <a:cubicBezTo>
                      <a:pt x="919" y="639"/>
                      <a:pt x="917" y="638"/>
                      <a:pt x="917" y="636"/>
                    </a:cubicBezTo>
                    <a:cubicBezTo>
                      <a:pt x="917" y="633"/>
                      <a:pt x="923" y="632"/>
                      <a:pt x="924" y="632"/>
                    </a:cubicBezTo>
                    <a:cubicBezTo>
                      <a:pt x="936" y="628"/>
                      <a:pt x="961" y="622"/>
                      <a:pt x="974" y="622"/>
                    </a:cubicBezTo>
                    <a:cubicBezTo>
                      <a:pt x="975" y="621"/>
                      <a:pt x="994" y="602"/>
                      <a:pt x="998" y="599"/>
                    </a:cubicBezTo>
                    <a:cubicBezTo>
                      <a:pt x="999" y="598"/>
                      <a:pt x="1004" y="598"/>
                      <a:pt x="1011" y="598"/>
                    </a:cubicBezTo>
                    <a:cubicBezTo>
                      <a:pt x="1015" y="598"/>
                      <a:pt x="1020" y="598"/>
                      <a:pt x="1025" y="598"/>
                    </a:cubicBezTo>
                    <a:cubicBezTo>
                      <a:pt x="1030" y="598"/>
                      <a:pt x="1034" y="598"/>
                      <a:pt x="1038" y="598"/>
                    </a:cubicBezTo>
                    <a:cubicBezTo>
                      <a:pt x="1043" y="598"/>
                      <a:pt x="1048" y="597"/>
                      <a:pt x="1052" y="596"/>
                    </a:cubicBezTo>
                    <a:cubicBezTo>
                      <a:pt x="1057" y="595"/>
                      <a:pt x="1055" y="593"/>
                      <a:pt x="1057" y="591"/>
                    </a:cubicBezTo>
                    <a:cubicBezTo>
                      <a:pt x="1067" y="581"/>
                      <a:pt x="1067" y="564"/>
                      <a:pt x="1080" y="555"/>
                    </a:cubicBezTo>
                    <a:cubicBezTo>
                      <a:pt x="1082" y="557"/>
                      <a:pt x="1084" y="558"/>
                      <a:pt x="1086" y="558"/>
                    </a:cubicBezTo>
                    <a:cubicBezTo>
                      <a:pt x="1088" y="558"/>
                      <a:pt x="1089" y="557"/>
                      <a:pt x="1091" y="557"/>
                    </a:cubicBezTo>
                    <a:cubicBezTo>
                      <a:pt x="1093" y="556"/>
                      <a:pt x="1095" y="556"/>
                      <a:pt x="1096" y="556"/>
                    </a:cubicBezTo>
                    <a:cubicBezTo>
                      <a:pt x="1098" y="556"/>
                      <a:pt x="1099" y="557"/>
                      <a:pt x="1100" y="558"/>
                    </a:cubicBezTo>
                    <a:cubicBezTo>
                      <a:pt x="1100" y="558"/>
                      <a:pt x="1100" y="558"/>
                      <a:pt x="1100" y="558"/>
                    </a:cubicBezTo>
                    <a:cubicBezTo>
                      <a:pt x="1102" y="562"/>
                      <a:pt x="1104" y="566"/>
                      <a:pt x="1104" y="570"/>
                    </a:cubicBezTo>
                    <a:cubicBezTo>
                      <a:pt x="1104" y="570"/>
                      <a:pt x="1104" y="570"/>
                      <a:pt x="1104" y="570"/>
                    </a:cubicBezTo>
                    <a:cubicBezTo>
                      <a:pt x="1104" y="570"/>
                      <a:pt x="1104" y="570"/>
                      <a:pt x="1104" y="570"/>
                    </a:cubicBezTo>
                    <a:cubicBezTo>
                      <a:pt x="1106" y="581"/>
                      <a:pt x="1105" y="594"/>
                      <a:pt x="1110" y="604"/>
                    </a:cubicBezTo>
                    <a:cubicBezTo>
                      <a:pt x="1110" y="602"/>
                      <a:pt x="1110" y="602"/>
                      <a:pt x="1110" y="602"/>
                    </a:cubicBezTo>
                    <a:cubicBezTo>
                      <a:pt x="1110" y="601"/>
                      <a:pt x="1110" y="601"/>
                      <a:pt x="1110" y="601"/>
                    </a:cubicBezTo>
                    <a:cubicBezTo>
                      <a:pt x="1110" y="601"/>
                      <a:pt x="1110" y="601"/>
                      <a:pt x="1111" y="601"/>
                    </a:cubicBezTo>
                    <a:cubicBezTo>
                      <a:pt x="1112" y="601"/>
                      <a:pt x="1114" y="601"/>
                      <a:pt x="1115" y="601"/>
                    </a:cubicBezTo>
                    <a:cubicBezTo>
                      <a:pt x="1117" y="601"/>
                      <a:pt x="1122" y="601"/>
                      <a:pt x="1127" y="601"/>
                    </a:cubicBezTo>
                    <a:cubicBezTo>
                      <a:pt x="1130" y="601"/>
                      <a:pt x="1134" y="601"/>
                      <a:pt x="1136" y="600"/>
                    </a:cubicBezTo>
                    <a:cubicBezTo>
                      <a:pt x="1141" y="596"/>
                      <a:pt x="1141" y="590"/>
                      <a:pt x="1149" y="589"/>
                    </a:cubicBezTo>
                    <a:cubicBezTo>
                      <a:pt x="1149" y="596"/>
                      <a:pt x="1148" y="597"/>
                      <a:pt x="1157" y="597"/>
                    </a:cubicBezTo>
                    <a:cubicBezTo>
                      <a:pt x="1144" y="598"/>
                      <a:pt x="1125" y="606"/>
                      <a:pt x="1125" y="618"/>
                    </a:cubicBezTo>
                    <a:cubicBezTo>
                      <a:pt x="1125" y="623"/>
                      <a:pt x="1133" y="631"/>
                      <a:pt x="1136" y="631"/>
                    </a:cubicBezTo>
                    <a:cubicBezTo>
                      <a:pt x="1140" y="631"/>
                      <a:pt x="1150" y="617"/>
                      <a:pt x="1161" y="614"/>
                    </a:cubicBezTo>
                    <a:cubicBezTo>
                      <a:pt x="1163" y="613"/>
                      <a:pt x="1199" y="600"/>
                      <a:pt x="1199" y="595"/>
                    </a:cubicBezTo>
                    <a:cubicBezTo>
                      <a:pt x="1199" y="590"/>
                      <a:pt x="1186" y="589"/>
                      <a:pt x="1182" y="589"/>
                    </a:cubicBezTo>
                    <a:cubicBezTo>
                      <a:pt x="1167" y="589"/>
                      <a:pt x="1143" y="574"/>
                      <a:pt x="1143" y="561"/>
                    </a:cubicBezTo>
                    <a:cubicBezTo>
                      <a:pt x="1143" y="558"/>
                      <a:pt x="1147" y="554"/>
                      <a:pt x="1148" y="548"/>
                    </a:cubicBezTo>
                    <a:cubicBezTo>
                      <a:pt x="1145" y="548"/>
                      <a:pt x="1140" y="547"/>
                      <a:pt x="1135" y="547"/>
                    </a:cubicBezTo>
                    <a:cubicBezTo>
                      <a:pt x="1138" y="543"/>
                      <a:pt x="1157" y="540"/>
                      <a:pt x="1157" y="529"/>
                    </a:cubicBezTo>
                    <a:cubicBezTo>
                      <a:pt x="1157" y="522"/>
                      <a:pt x="1149" y="521"/>
                      <a:pt x="1140" y="521"/>
                    </a:cubicBezTo>
                    <a:cubicBezTo>
                      <a:pt x="1137" y="521"/>
                      <a:pt x="1133" y="521"/>
                      <a:pt x="1130" y="521"/>
                    </a:cubicBezTo>
                    <a:cubicBezTo>
                      <a:pt x="1106" y="521"/>
                      <a:pt x="1096" y="538"/>
                      <a:pt x="1080" y="540"/>
                    </a:cubicBezTo>
                    <a:cubicBezTo>
                      <a:pt x="1087" y="526"/>
                      <a:pt x="1098" y="530"/>
                      <a:pt x="1110" y="519"/>
                    </a:cubicBezTo>
                    <a:cubicBezTo>
                      <a:pt x="1117" y="511"/>
                      <a:pt x="1112" y="507"/>
                      <a:pt x="1123" y="503"/>
                    </a:cubicBezTo>
                    <a:cubicBezTo>
                      <a:pt x="1132" y="500"/>
                      <a:pt x="1139" y="499"/>
                      <a:pt x="1147" y="499"/>
                    </a:cubicBezTo>
                    <a:cubicBezTo>
                      <a:pt x="1155" y="499"/>
                      <a:pt x="1164" y="500"/>
                      <a:pt x="1174" y="500"/>
                    </a:cubicBezTo>
                    <a:cubicBezTo>
                      <a:pt x="1187" y="500"/>
                      <a:pt x="1196" y="502"/>
                      <a:pt x="1205" y="502"/>
                    </a:cubicBezTo>
                    <a:cubicBezTo>
                      <a:pt x="1214" y="502"/>
                      <a:pt x="1223" y="500"/>
                      <a:pt x="1231" y="489"/>
                    </a:cubicBezTo>
                    <a:cubicBezTo>
                      <a:pt x="1239" y="479"/>
                      <a:pt x="1281" y="477"/>
                      <a:pt x="1281" y="460"/>
                    </a:cubicBezTo>
                    <a:cubicBezTo>
                      <a:pt x="1281" y="448"/>
                      <a:pt x="1277" y="442"/>
                      <a:pt x="1272" y="434"/>
                    </a:cubicBezTo>
                    <a:cubicBezTo>
                      <a:pt x="1268" y="434"/>
                      <a:pt x="1274" y="429"/>
                      <a:pt x="1268" y="426"/>
                    </a:cubicBezTo>
                    <a:cubicBezTo>
                      <a:pt x="1268" y="420"/>
                      <a:pt x="1268" y="420"/>
                      <a:pt x="1268" y="420"/>
                    </a:cubicBezTo>
                    <a:cubicBezTo>
                      <a:pt x="1256" y="427"/>
                      <a:pt x="1230" y="436"/>
                      <a:pt x="1218" y="436"/>
                    </a:cubicBezTo>
                    <a:cubicBezTo>
                      <a:pt x="1216" y="436"/>
                      <a:pt x="1213" y="435"/>
                      <a:pt x="1213" y="434"/>
                    </a:cubicBezTo>
                    <a:cubicBezTo>
                      <a:pt x="1223" y="428"/>
                      <a:pt x="1252" y="424"/>
                      <a:pt x="1256" y="414"/>
                    </a:cubicBezTo>
                    <a:cubicBezTo>
                      <a:pt x="1256" y="411"/>
                      <a:pt x="1252" y="411"/>
                      <a:pt x="1251" y="408"/>
                    </a:cubicBezTo>
                    <a:cubicBezTo>
                      <a:pt x="1250" y="408"/>
                      <a:pt x="1248" y="408"/>
                      <a:pt x="1247" y="408"/>
                    </a:cubicBezTo>
                    <a:cubicBezTo>
                      <a:pt x="1233" y="408"/>
                      <a:pt x="1211" y="402"/>
                      <a:pt x="1211" y="386"/>
                    </a:cubicBezTo>
                    <a:cubicBezTo>
                      <a:pt x="1211" y="384"/>
                      <a:pt x="1211" y="384"/>
                      <a:pt x="1211" y="384"/>
                    </a:cubicBezTo>
                    <a:cubicBezTo>
                      <a:pt x="1200" y="384"/>
                      <a:pt x="1193" y="377"/>
                      <a:pt x="1186" y="372"/>
                    </a:cubicBezTo>
                    <a:cubicBezTo>
                      <a:pt x="1189" y="370"/>
                      <a:pt x="1194" y="368"/>
                      <a:pt x="1194" y="362"/>
                    </a:cubicBezTo>
                    <a:cubicBezTo>
                      <a:pt x="1194" y="357"/>
                      <a:pt x="1189" y="352"/>
                      <a:pt x="1190" y="347"/>
                    </a:cubicBezTo>
                    <a:cubicBezTo>
                      <a:pt x="1186" y="346"/>
                      <a:pt x="1168" y="335"/>
                      <a:pt x="1173" y="325"/>
                    </a:cubicBezTo>
                    <a:cubicBezTo>
                      <a:pt x="1178" y="313"/>
                      <a:pt x="1156" y="310"/>
                      <a:pt x="1154" y="296"/>
                    </a:cubicBezTo>
                    <a:cubicBezTo>
                      <a:pt x="1153" y="296"/>
                      <a:pt x="1148" y="291"/>
                      <a:pt x="1145" y="289"/>
                    </a:cubicBezTo>
                    <a:cubicBezTo>
                      <a:pt x="1142" y="292"/>
                      <a:pt x="1133" y="297"/>
                      <a:pt x="1133" y="304"/>
                    </a:cubicBezTo>
                    <a:cubicBezTo>
                      <a:pt x="1133" y="312"/>
                      <a:pt x="1116" y="331"/>
                      <a:pt x="1103" y="331"/>
                    </a:cubicBezTo>
                    <a:cubicBezTo>
                      <a:pt x="1094" y="331"/>
                      <a:pt x="1092" y="320"/>
                      <a:pt x="1086" y="320"/>
                    </a:cubicBezTo>
                    <a:cubicBezTo>
                      <a:pt x="1077" y="320"/>
                      <a:pt x="1073" y="294"/>
                      <a:pt x="1072" y="283"/>
                    </a:cubicBezTo>
                    <a:cubicBezTo>
                      <a:pt x="1069" y="268"/>
                      <a:pt x="1041" y="279"/>
                      <a:pt x="1041" y="259"/>
                    </a:cubicBezTo>
                    <a:cubicBezTo>
                      <a:pt x="1026" y="257"/>
                      <a:pt x="1023" y="239"/>
                      <a:pt x="1008" y="239"/>
                    </a:cubicBezTo>
                    <a:cubicBezTo>
                      <a:pt x="1001" y="239"/>
                      <a:pt x="1001" y="244"/>
                      <a:pt x="993" y="244"/>
                    </a:cubicBezTo>
                    <a:cubicBezTo>
                      <a:pt x="978" y="244"/>
                      <a:pt x="969" y="235"/>
                      <a:pt x="954" y="235"/>
                    </a:cubicBezTo>
                    <a:cubicBezTo>
                      <a:pt x="946" y="235"/>
                      <a:pt x="938" y="239"/>
                      <a:pt x="938" y="248"/>
                    </a:cubicBezTo>
                    <a:cubicBezTo>
                      <a:pt x="938" y="254"/>
                      <a:pt x="957" y="261"/>
                      <a:pt x="940" y="272"/>
                    </a:cubicBezTo>
                    <a:cubicBezTo>
                      <a:pt x="933" y="277"/>
                      <a:pt x="949" y="288"/>
                      <a:pt x="950" y="296"/>
                    </a:cubicBezTo>
                    <a:cubicBezTo>
                      <a:pt x="952" y="312"/>
                      <a:pt x="937" y="316"/>
                      <a:pt x="930" y="318"/>
                    </a:cubicBezTo>
                    <a:cubicBezTo>
                      <a:pt x="942" y="339"/>
                      <a:pt x="961" y="346"/>
                      <a:pt x="961" y="381"/>
                    </a:cubicBezTo>
                    <a:cubicBezTo>
                      <a:pt x="961" y="390"/>
                      <a:pt x="929" y="414"/>
                      <a:pt x="918" y="416"/>
                    </a:cubicBezTo>
                    <a:cubicBezTo>
                      <a:pt x="937" y="425"/>
                      <a:pt x="930" y="454"/>
                      <a:pt x="937" y="463"/>
                    </a:cubicBezTo>
                    <a:cubicBezTo>
                      <a:pt x="935" y="466"/>
                      <a:pt x="928" y="470"/>
                      <a:pt x="927" y="476"/>
                    </a:cubicBezTo>
                    <a:cubicBezTo>
                      <a:pt x="922" y="476"/>
                      <a:pt x="918" y="483"/>
                      <a:pt x="914" y="483"/>
                    </a:cubicBezTo>
                    <a:cubicBezTo>
                      <a:pt x="913" y="483"/>
                      <a:pt x="912" y="482"/>
                      <a:pt x="912" y="482"/>
                    </a:cubicBezTo>
                    <a:cubicBezTo>
                      <a:pt x="898" y="471"/>
                      <a:pt x="880" y="455"/>
                      <a:pt x="880" y="440"/>
                    </a:cubicBezTo>
                    <a:cubicBezTo>
                      <a:pt x="880" y="423"/>
                      <a:pt x="883" y="410"/>
                      <a:pt x="868" y="400"/>
                    </a:cubicBezTo>
                    <a:cubicBezTo>
                      <a:pt x="834" y="400"/>
                      <a:pt x="834" y="400"/>
                      <a:pt x="834" y="400"/>
                    </a:cubicBezTo>
                    <a:cubicBezTo>
                      <a:pt x="814" y="386"/>
                      <a:pt x="792" y="377"/>
                      <a:pt x="769" y="368"/>
                    </a:cubicBezTo>
                    <a:cubicBezTo>
                      <a:pt x="765" y="367"/>
                      <a:pt x="753" y="358"/>
                      <a:pt x="745" y="358"/>
                    </a:cubicBezTo>
                    <a:cubicBezTo>
                      <a:pt x="737" y="358"/>
                      <a:pt x="734" y="366"/>
                      <a:pt x="726" y="366"/>
                    </a:cubicBezTo>
                    <a:cubicBezTo>
                      <a:pt x="726" y="353"/>
                      <a:pt x="717" y="323"/>
                      <a:pt x="706" y="323"/>
                    </a:cubicBezTo>
                    <a:cubicBezTo>
                      <a:pt x="700" y="323"/>
                      <a:pt x="698" y="328"/>
                      <a:pt x="692" y="329"/>
                    </a:cubicBezTo>
                    <a:cubicBezTo>
                      <a:pt x="695" y="322"/>
                      <a:pt x="692" y="320"/>
                      <a:pt x="692" y="305"/>
                    </a:cubicBezTo>
                    <a:cubicBezTo>
                      <a:pt x="692" y="284"/>
                      <a:pt x="699" y="271"/>
                      <a:pt x="711" y="259"/>
                    </a:cubicBezTo>
                    <a:cubicBezTo>
                      <a:pt x="715" y="255"/>
                      <a:pt x="724" y="234"/>
                      <a:pt x="728" y="233"/>
                    </a:cubicBezTo>
                    <a:cubicBezTo>
                      <a:pt x="737" y="230"/>
                      <a:pt x="753" y="235"/>
                      <a:pt x="753" y="222"/>
                    </a:cubicBezTo>
                    <a:cubicBezTo>
                      <a:pt x="753" y="214"/>
                      <a:pt x="733" y="214"/>
                      <a:pt x="726" y="209"/>
                    </a:cubicBezTo>
                    <a:cubicBezTo>
                      <a:pt x="726" y="209"/>
                      <a:pt x="726" y="210"/>
                      <a:pt x="726" y="210"/>
                    </a:cubicBezTo>
                    <a:cubicBezTo>
                      <a:pt x="727" y="210"/>
                      <a:pt x="726" y="209"/>
                      <a:pt x="726" y="208"/>
                    </a:cubicBezTo>
                    <a:cubicBezTo>
                      <a:pt x="726" y="207"/>
                      <a:pt x="727" y="207"/>
                      <a:pt x="729" y="207"/>
                    </a:cubicBezTo>
                    <a:cubicBezTo>
                      <a:pt x="733" y="207"/>
                      <a:pt x="741" y="208"/>
                      <a:pt x="757" y="213"/>
                    </a:cubicBezTo>
                    <a:cubicBezTo>
                      <a:pt x="758" y="214"/>
                      <a:pt x="759" y="214"/>
                      <a:pt x="760" y="214"/>
                    </a:cubicBezTo>
                    <a:cubicBezTo>
                      <a:pt x="767" y="214"/>
                      <a:pt x="762" y="202"/>
                      <a:pt x="768" y="202"/>
                    </a:cubicBezTo>
                    <a:cubicBezTo>
                      <a:pt x="769" y="202"/>
                      <a:pt x="773" y="202"/>
                      <a:pt x="780" y="202"/>
                    </a:cubicBezTo>
                    <a:cubicBezTo>
                      <a:pt x="792" y="202"/>
                      <a:pt x="799" y="189"/>
                      <a:pt x="808" y="183"/>
                    </a:cubicBezTo>
                    <a:cubicBezTo>
                      <a:pt x="808" y="175"/>
                      <a:pt x="808" y="175"/>
                      <a:pt x="808" y="175"/>
                    </a:cubicBezTo>
                    <a:cubicBezTo>
                      <a:pt x="790" y="170"/>
                      <a:pt x="772" y="173"/>
                      <a:pt x="764" y="157"/>
                    </a:cubicBezTo>
                    <a:cubicBezTo>
                      <a:pt x="764" y="157"/>
                      <a:pt x="770" y="157"/>
                      <a:pt x="773" y="157"/>
                    </a:cubicBezTo>
                    <a:cubicBezTo>
                      <a:pt x="780" y="161"/>
                      <a:pt x="787" y="169"/>
                      <a:pt x="797" y="169"/>
                    </a:cubicBezTo>
                    <a:cubicBezTo>
                      <a:pt x="805" y="169"/>
                      <a:pt x="821" y="158"/>
                      <a:pt x="821" y="152"/>
                    </a:cubicBezTo>
                    <a:cubicBezTo>
                      <a:pt x="821" y="150"/>
                      <a:pt x="813" y="140"/>
                      <a:pt x="817" y="140"/>
                    </a:cubicBezTo>
                    <a:cubicBezTo>
                      <a:pt x="829" y="140"/>
                      <a:pt x="833" y="151"/>
                      <a:pt x="840" y="151"/>
                    </a:cubicBezTo>
                    <a:cubicBezTo>
                      <a:pt x="845" y="151"/>
                      <a:pt x="848" y="147"/>
                      <a:pt x="858" y="147"/>
                    </a:cubicBezTo>
                    <a:cubicBezTo>
                      <a:pt x="856" y="144"/>
                      <a:pt x="856" y="140"/>
                      <a:pt x="859" y="140"/>
                    </a:cubicBezTo>
                    <a:cubicBezTo>
                      <a:pt x="860" y="140"/>
                      <a:pt x="862" y="141"/>
                      <a:pt x="864" y="144"/>
                    </a:cubicBezTo>
                    <a:cubicBezTo>
                      <a:pt x="864" y="145"/>
                      <a:pt x="865" y="145"/>
                      <a:pt x="866" y="145"/>
                    </a:cubicBezTo>
                    <a:cubicBezTo>
                      <a:pt x="873" y="145"/>
                      <a:pt x="895" y="125"/>
                      <a:pt x="895" y="119"/>
                    </a:cubicBezTo>
                    <a:cubicBezTo>
                      <a:pt x="895" y="114"/>
                      <a:pt x="883" y="109"/>
                      <a:pt x="883" y="106"/>
                    </a:cubicBezTo>
                    <a:cubicBezTo>
                      <a:pt x="883" y="102"/>
                      <a:pt x="875" y="94"/>
                      <a:pt x="892" y="86"/>
                    </a:cubicBezTo>
                    <a:cubicBezTo>
                      <a:pt x="894" y="81"/>
                      <a:pt x="892" y="82"/>
                      <a:pt x="892" y="73"/>
                    </a:cubicBezTo>
                    <a:cubicBezTo>
                      <a:pt x="875" y="73"/>
                      <a:pt x="879" y="59"/>
                      <a:pt x="858" y="59"/>
                    </a:cubicBezTo>
                    <a:cubicBezTo>
                      <a:pt x="853" y="59"/>
                      <a:pt x="849" y="56"/>
                      <a:pt x="845" y="56"/>
                    </a:cubicBezTo>
                    <a:cubicBezTo>
                      <a:pt x="838" y="56"/>
                      <a:pt x="831" y="60"/>
                      <a:pt x="831" y="66"/>
                    </a:cubicBezTo>
                    <a:cubicBezTo>
                      <a:pt x="831" y="73"/>
                      <a:pt x="839" y="76"/>
                      <a:pt x="839" y="81"/>
                    </a:cubicBezTo>
                    <a:cubicBezTo>
                      <a:pt x="839" y="86"/>
                      <a:pt x="827" y="86"/>
                      <a:pt x="824" y="91"/>
                    </a:cubicBezTo>
                    <a:cubicBezTo>
                      <a:pt x="820" y="100"/>
                      <a:pt x="822" y="107"/>
                      <a:pt x="814" y="117"/>
                    </a:cubicBezTo>
                    <a:cubicBezTo>
                      <a:pt x="811" y="120"/>
                      <a:pt x="808" y="122"/>
                      <a:pt x="805" y="122"/>
                    </a:cubicBezTo>
                    <a:cubicBezTo>
                      <a:pt x="796" y="122"/>
                      <a:pt x="786" y="106"/>
                      <a:pt x="786" y="102"/>
                    </a:cubicBezTo>
                    <a:cubicBezTo>
                      <a:pt x="786" y="95"/>
                      <a:pt x="795" y="96"/>
                      <a:pt x="795" y="89"/>
                    </a:cubicBezTo>
                    <a:cubicBezTo>
                      <a:pt x="795" y="85"/>
                      <a:pt x="780" y="70"/>
                      <a:pt x="776" y="70"/>
                    </a:cubicBezTo>
                    <a:cubicBezTo>
                      <a:pt x="761" y="70"/>
                      <a:pt x="771" y="93"/>
                      <a:pt x="755" y="93"/>
                    </a:cubicBezTo>
                    <a:cubicBezTo>
                      <a:pt x="755" y="84"/>
                      <a:pt x="754" y="77"/>
                      <a:pt x="743" y="72"/>
                    </a:cubicBezTo>
                    <a:cubicBezTo>
                      <a:pt x="744" y="70"/>
                      <a:pt x="745" y="68"/>
                      <a:pt x="748" y="66"/>
                    </a:cubicBezTo>
                    <a:cubicBezTo>
                      <a:pt x="739" y="61"/>
                      <a:pt x="728" y="66"/>
                      <a:pt x="722" y="58"/>
                    </a:cubicBezTo>
                    <a:cubicBezTo>
                      <a:pt x="725" y="56"/>
                      <a:pt x="735" y="52"/>
                      <a:pt x="735" y="45"/>
                    </a:cubicBezTo>
                    <a:cubicBezTo>
                      <a:pt x="735" y="35"/>
                      <a:pt x="719" y="36"/>
                      <a:pt x="719" y="28"/>
                    </a:cubicBezTo>
                    <a:cubicBezTo>
                      <a:pt x="718" y="11"/>
                      <a:pt x="707" y="1"/>
                      <a:pt x="686" y="0"/>
                    </a:cubicBezTo>
                    <a:cubicBezTo>
                      <a:pt x="686" y="0"/>
                      <a:pt x="686" y="0"/>
                      <a:pt x="68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390" name="Freeform 134"/>
              <p:cNvSpPr>
                <a:spLocks noEditPoints="1"/>
              </p:cNvSpPr>
              <p:nvPr/>
            </p:nvSpPr>
            <p:spPr bwMode="auto">
              <a:xfrm>
                <a:off x="-2508" y="-27"/>
                <a:ext cx="1326" cy="958"/>
              </a:xfrm>
              <a:custGeom>
                <a:avLst/>
                <a:gdLst>
                  <a:gd name="T0" fmla="*/ 400 w 561"/>
                  <a:gd name="T1" fmla="*/ 44 h 405"/>
                  <a:gd name="T2" fmla="*/ 400 w 561"/>
                  <a:gd name="T3" fmla="*/ 44 h 405"/>
                  <a:gd name="T4" fmla="*/ 400 w 561"/>
                  <a:gd name="T5" fmla="*/ 42 h 405"/>
                  <a:gd name="T6" fmla="*/ 139 w 561"/>
                  <a:gd name="T7" fmla="*/ 15 h 405"/>
                  <a:gd name="T8" fmla="*/ 129 w 561"/>
                  <a:gd name="T9" fmla="*/ 16 h 405"/>
                  <a:gd name="T10" fmla="*/ 120 w 561"/>
                  <a:gd name="T11" fmla="*/ 16 h 405"/>
                  <a:gd name="T12" fmla="*/ 23 w 561"/>
                  <a:gd name="T13" fmla="*/ 66 h 405"/>
                  <a:gd name="T14" fmla="*/ 43 w 561"/>
                  <a:gd name="T15" fmla="*/ 93 h 405"/>
                  <a:gd name="T16" fmla="*/ 91 w 561"/>
                  <a:gd name="T17" fmla="*/ 139 h 405"/>
                  <a:gd name="T18" fmla="*/ 76 w 561"/>
                  <a:gd name="T19" fmla="*/ 139 h 405"/>
                  <a:gd name="T20" fmla="*/ 57 w 561"/>
                  <a:gd name="T21" fmla="*/ 127 h 405"/>
                  <a:gd name="T22" fmla="*/ 0 w 561"/>
                  <a:gd name="T23" fmla="*/ 150 h 405"/>
                  <a:gd name="T24" fmla="*/ 14 w 561"/>
                  <a:gd name="T25" fmla="*/ 164 h 405"/>
                  <a:gd name="T26" fmla="*/ 49 w 561"/>
                  <a:gd name="T27" fmla="*/ 179 h 405"/>
                  <a:gd name="T28" fmla="*/ 71 w 561"/>
                  <a:gd name="T29" fmla="*/ 182 h 405"/>
                  <a:gd name="T30" fmla="*/ 98 w 561"/>
                  <a:gd name="T31" fmla="*/ 173 h 405"/>
                  <a:gd name="T32" fmla="*/ 101 w 561"/>
                  <a:gd name="T33" fmla="*/ 181 h 405"/>
                  <a:gd name="T34" fmla="*/ 94 w 561"/>
                  <a:gd name="T35" fmla="*/ 182 h 405"/>
                  <a:gd name="T36" fmla="*/ 62 w 561"/>
                  <a:gd name="T37" fmla="*/ 216 h 405"/>
                  <a:gd name="T38" fmla="*/ 43 w 561"/>
                  <a:gd name="T39" fmla="*/ 267 h 405"/>
                  <a:gd name="T40" fmla="*/ 71 w 561"/>
                  <a:gd name="T41" fmla="*/ 293 h 405"/>
                  <a:gd name="T42" fmla="*/ 86 w 561"/>
                  <a:gd name="T43" fmla="*/ 292 h 405"/>
                  <a:gd name="T44" fmla="*/ 91 w 561"/>
                  <a:gd name="T45" fmla="*/ 316 h 405"/>
                  <a:gd name="T46" fmla="*/ 105 w 561"/>
                  <a:gd name="T47" fmla="*/ 312 h 405"/>
                  <a:gd name="T48" fmla="*/ 131 w 561"/>
                  <a:gd name="T49" fmla="*/ 319 h 405"/>
                  <a:gd name="T50" fmla="*/ 149 w 561"/>
                  <a:gd name="T51" fmla="*/ 313 h 405"/>
                  <a:gd name="T52" fmla="*/ 176 w 561"/>
                  <a:gd name="T53" fmla="*/ 306 h 405"/>
                  <a:gd name="T54" fmla="*/ 109 w 561"/>
                  <a:gd name="T55" fmla="*/ 367 h 405"/>
                  <a:gd name="T56" fmla="*/ 67 w 561"/>
                  <a:gd name="T57" fmla="*/ 393 h 405"/>
                  <a:gd name="T58" fmla="*/ 50 w 561"/>
                  <a:gd name="T59" fmla="*/ 405 h 405"/>
                  <a:gd name="T60" fmla="*/ 136 w 561"/>
                  <a:gd name="T61" fmla="*/ 369 h 405"/>
                  <a:gd name="T62" fmla="*/ 183 w 561"/>
                  <a:gd name="T63" fmla="*/ 332 h 405"/>
                  <a:gd name="T64" fmla="*/ 207 w 561"/>
                  <a:gd name="T65" fmla="*/ 303 h 405"/>
                  <a:gd name="T66" fmla="*/ 261 w 561"/>
                  <a:gd name="T67" fmla="*/ 256 h 405"/>
                  <a:gd name="T68" fmla="*/ 237 w 561"/>
                  <a:gd name="T69" fmla="*/ 287 h 405"/>
                  <a:gd name="T70" fmla="*/ 233 w 561"/>
                  <a:gd name="T71" fmla="*/ 298 h 405"/>
                  <a:gd name="T72" fmla="*/ 292 w 561"/>
                  <a:gd name="T73" fmla="*/ 272 h 405"/>
                  <a:gd name="T74" fmla="*/ 308 w 561"/>
                  <a:gd name="T75" fmla="*/ 256 h 405"/>
                  <a:gd name="T76" fmla="*/ 387 w 561"/>
                  <a:gd name="T77" fmla="*/ 283 h 405"/>
                  <a:gd name="T78" fmla="*/ 459 w 561"/>
                  <a:gd name="T79" fmla="*/ 321 h 405"/>
                  <a:gd name="T80" fmla="*/ 483 w 561"/>
                  <a:gd name="T81" fmla="*/ 320 h 405"/>
                  <a:gd name="T82" fmla="*/ 492 w 561"/>
                  <a:gd name="T83" fmla="*/ 323 h 405"/>
                  <a:gd name="T84" fmla="*/ 495 w 561"/>
                  <a:gd name="T85" fmla="*/ 342 h 405"/>
                  <a:gd name="T86" fmla="*/ 509 w 561"/>
                  <a:gd name="T87" fmla="*/ 342 h 405"/>
                  <a:gd name="T88" fmla="*/ 511 w 561"/>
                  <a:gd name="T89" fmla="*/ 359 h 405"/>
                  <a:gd name="T90" fmla="*/ 526 w 561"/>
                  <a:gd name="T91" fmla="*/ 375 h 405"/>
                  <a:gd name="T92" fmla="*/ 554 w 561"/>
                  <a:gd name="T93" fmla="*/ 390 h 405"/>
                  <a:gd name="T94" fmla="*/ 561 w 561"/>
                  <a:gd name="T95" fmla="*/ 380 h 405"/>
                  <a:gd name="T96" fmla="*/ 535 w 561"/>
                  <a:gd name="T97" fmla="*/ 356 h 405"/>
                  <a:gd name="T98" fmla="*/ 518 w 561"/>
                  <a:gd name="T99" fmla="*/ 328 h 405"/>
                  <a:gd name="T100" fmla="*/ 470 w 561"/>
                  <a:gd name="T101" fmla="*/ 288 h 405"/>
                  <a:gd name="T102" fmla="*/ 429 w 561"/>
                  <a:gd name="T103" fmla="*/ 280 h 405"/>
                  <a:gd name="T104" fmla="*/ 413 w 561"/>
                  <a:gd name="T105" fmla="*/ 275 h 405"/>
                  <a:gd name="T106" fmla="*/ 400 w 561"/>
                  <a:gd name="T107" fmla="*/ 272 h 405"/>
                  <a:gd name="T108" fmla="*/ 400 w 561"/>
                  <a:gd name="T109" fmla="*/ 44 h 405"/>
                  <a:gd name="T110" fmla="*/ 342 w 561"/>
                  <a:gd name="T111" fmla="*/ 37 h 405"/>
                  <a:gd name="T112" fmla="*/ 241 w 561"/>
                  <a:gd name="T113" fmla="*/ 24 h 405"/>
                  <a:gd name="T114" fmla="*/ 199 w 561"/>
                  <a:gd name="T115" fmla="*/ 13 h 405"/>
                  <a:gd name="T116" fmla="*/ 176 w 561"/>
                  <a:gd name="T117" fmla="*/ 15 h 405"/>
                  <a:gd name="T118" fmla="*/ 179 w 561"/>
                  <a:gd name="T119" fmla="*/ 8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561" h="405">
                    <a:moveTo>
                      <a:pt x="400" y="42"/>
                    </a:moveTo>
                    <a:cubicBezTo>
                      <a:pt x="400" y="44"/>
                      <a:pt x="400" y="44"/>
                      <a:pt x="400" y="44"/>
                    </a:cubicBezTo>
                    <a:cubicBezTo>
                      <a:pt x="400" y="44"/>
                      <a:pt x="400" y="44"/>
                      <a:pt x="400" y="44"/>
                    </a:cubicBezTo>
                    <a:cubicBezTo>
                      <a:pt x="400" y="44"/>
                      <a:pt x="400" y="44"/>
                      <a:pt x="400" y="44"/>
                    </a:cubicBezTo>
                    <a:cubicBezTo>
                      <a:pt x="400" y="44"/>
                      <a:pt x="400" y="44"/>
                      <a:pt x="400" y="44"/>
                    </a:cubicBezTo>
                    <a:cubicBezTo>
                      <a:pt x="400" y="42"/>
                      <a:pt x="400" y="42"/>
                      <a:pt x="400" y="42"/>
                    </a:cubicBezTo>
                    <a:moveTo>
                      <a:pt x="162" y="0"/>
                    </a:moveTo>
                    <a:cubicBezTo>
                      <a:pt x="153" y="0"/>
                      <a:pt x="148" y="12"/>
                      <a:pt x="139" y="15"/>
                    </a:cubicBezTo>
                    <a:cubicBezTo>
                      <a:pt x="137" y="16"/>
                      <a:pt x="135" y="16"/>
                      <a:pt x="134" y="16"/>
                    </a:cubicBezTo>
                    <a:cubicBezTo>
                      <a:pt x="132" y="16"/>
                      <a:pt x="131" y="16"/>
                      <a:pt x="129" y="16"/>
                    </a:cubicBezTo>
                    <a:cubicBezTo>
                      <a:pt x="128" y="16"/>
                      <a:pt x="126" y="15"/>
                      <a:pt x="125" y="15"/>
                    </a:cubicBezTo>
                    <a:cubicBezTo>
                      <a:pt x="123" y="15"/>
                      <a:pt x="122" y="16"/>
                      <a:pt x="120" y="16"/>
                    </a:cubicBezTo>
                    <a:cubicBezTo>
                      <a:pt x="92" y="25"/>
                      <a:pt x="68" y="45"/>
                      <a:pt x="52" y="66"/>
                    </a:cubicBezTo>
                    <a:cubicBezTo>
                      <a:pt x="23" y="66"/>
                      <a:pt x="23" y="66"/>
                      <a:pt x="23" y="66"/>
                    </a:cubicBezTo>
                    <a:cubicBezTo>
                      <a:pt x="23" y="68"/>
                      <a:pt x="15" y="81"/>
                      <a:pt x="15" y="81"/>
                    </a:cubicBezTo>
                    <a:cubicBezTo>
                      <a:pt x="15" y="85"/>
                      <a:pt x="37" y="89"/>
                      <a:pt x="43" y="93"/>
                    </a:cubicBezTo>
                    <a:cubicBezTo>
                      <a:pt x="49" y="96"/>
                      <a:pt x="55" y="112"/>
                      <a:pt x="59" y="114"/>
                    </a:cubicBezTo>
                    <a:cubicBezTo>
                      <a:pt x="75" y="121"/>
                      <a:pt x="86" y="122"/>
                      <a:pt x="91" y="139"/>
                    </a:cubicBezTo>
                    <a:cubicBezTo>
                      <a:pt x="89" y="140"/>
                      <a:pt x="87" y="140"/>
                      <a:pt x="86" y="140"/>
                    </a:cubicBezTo>
                    <a:cubicBezTo>
                      <a:pt x="83" y="140"/>
                      <a:pt x="81" y="139"/>
                      <a:pt x="76" y="139"/>
                    </a:cubicBezTo>
                    <a:cubicBezTo>
                      <a:pt x="72" y="139"/>
                      <a:pt x="69" y="140"/>
                      <a:pt x="65" y="140"/>
                    </a:cubicBezTo>
                    <a:cubicBezTo>
                      <a:pt x="60" y="140"/>
                      <a:pt x="57" y="138"/>
                      <a:pt x="57" y="127"/>
                    </a:cubicBezTo>
                    <a:cubicBezTo>
                      <a:pt x="47" y="127"/>
                      <a:pt x="47" y="127"/>
                      <a:pt x="47" y="127"/>
                    </a:cubicBezTo>
                    <a:cubicBezTo>
                      <a:pt x="34" y="135"/>
                      <a:pt x="13" y="142"/>
                      <a:pt x="0" y="150"/>
                    </a:cubicBezTo>
                    <a:cubicBezTo>
                      <a:pt x="2" y="155"/>
                      <a:pt x="7" y="159"/>
                      <a:pt x="15" y="159"/>
                    </a:cubicBezTo>
                    <a:cubicBezTo>
                      <a:pt x="15" y="160"/>
                      <a:pt x="14" y="162"/>
                      <a:pt x="14" y="164"/>
                    </a:cubicBezTo>
                    <a:cubicBezTo>
                      <a:pt x="14" y="169"/>
                      <a:pt x="20" y="171"/>
                      <a:pt x="21" y="179"/>
                    </a:cubicBezTo>
                    <a:cubicBezTo>
                      <a:pt x="25" y="179"/>
                      <a:pt x="38" y="179"/>
                      <a:pt x="49" y="179"/>
                    </a:cubicBezTo>
                    <a:cubicBezTo>
                      <a:pt x="50" y="179"/>
                      <a:pt x="51" y="178"/>
                      <a:pt x="52" y="178"/>
                    </a:cubicBezTo>
                    <a:cubicBezTo>
                      <a:pt x="58" y="178"/>
                      <a:pt x="62" y="182"/>
                      <a:pt x="71" y="182"/>
                    </a:cubicBezTo>
                    <a:cubicBezTo>
                      <a:pt x="82" y="182"/>
                      <a:pt x="85" y="173"/>
                      <a:pt x="94" y="173"/>
                    </a:cubicBezTo>
                    <a:cubicBezTo>
                      <a:pt x="96" y="173"/>
                      <a:pt x="96" y="173"/>
                      <a:pt x="98" y="173"/>
                    </a:cubicBezTo>
                    <a:cubicBezTo>
                      <a:pt x="99" y="173"/>
                      <a:pt x="100" y="173"/>
                      <a:pt x="101" y="173"/>
                    </a:cubicBezTo>
                    <a:cubicBezTo>
                      <a:pt x="101" y="181"/>
                      <a:pt x="101" y="181"/>
                      <a:pt x="101" y="181"/>
                    </a:cubicBezTo>
                    <a:cubicBezTo>
                      <a:pt x="100" y="180"/>
                      <a:pt x="99" y="180"/>
                      <a:pt x="98" y="180"/>
                    </a:cubicBezTo>
                    <a:cubicBezTo>
                      <a:pt x="97" y="180"/>
                      <a:pt x="96" y="180"/>
                      <a:pt x="94" y="182"/>
                    </a:cubicBezTo>
                    <a:cubicBezTo>
                      <a:pt x="94" y="183"/>
                      <a:pt x="103" y="191"/>
                      <a:pt x="103" y="195"/>
                    </a:cubicBezTo>
                    <a:cubicBezTo>
                      <a:pt x="103" y="201"/>
                      <a:pt x="67" y="216"/>
                      <a:pt x="62" y="216"/>
                    </a:cubicBezTo>
                    <a:cubicBezTo>
                      <a:pt x="51" y="216"/>
                      <a:pt x="22" y="229"/>
                      <a:pt x="22" y="245"/>
                    </a:cubicBezTo>
                    <a:cubicBezTo>
                      <a:pt x="22" y="253"/>
                      <a:pt x="39" y="256"/>
                      <a:pt x="43" y="267"/>
                    </a:cubicBezTo>
                    <a:cubicBezTo>
                      <a:pt x="41" y="267"/>
                      <a:pt x="38" y="269"/>
                      <a:pt x="36" y="269"/>
                    </a:cubicBezTo>
                    <a:cubicBezTo>
                      <a:pt x="39" y="274"/>
                      <a:pt x="64" y="293"/>
                      <a:pt x="71" y="293"/>
                    </a:cubicBezTo>
                    <a:cubicBezTo>
                      <a:pt x="73" y="293"/>
                      <a:pt x="77" y="284"/>
                      <a:pt x="81" y="284"/>
                    </a:cubicBezTo>
                    <a:cubicBezTo>
                      <a:pt x="86" y="284"/>
                      <a:pt x="86" y="291"/>
                      <a:pt x="86" y="292"/>
                    </a:cubicBezTo>
                    <a:cubicBezTo>
                      <a:pt x="86" y="296"/>
                      <a:pt x="86" y="296"/>
                      <a:pt x="86" y="303"/>
                    </a:cubicBezTo>
                    <a:cubicBezTo>
                      <a:pt x="86" y="307"/>
                      <a:pt x="88" y="316"/>
                      <a:pt x="91" y="316"/>
                    </a:cubicBezTo>
                    <a:cubicBezTo>
                      <a:pt x="93" y="316"/>
                      <a:pt x="96" y="312"/>
                      <a:pt x="99" y="312"/>
                    </a:cubicBezTo>
                    <a:cubicBezTo>
                      <a:pt x="101" y="312"/>
                      <a:pt x="100" y="312"/>
                      <a:pt x="105" y="312"/>
                    </a:cubicBezTo>
                    <a:cubicBezTo>
                      <a:pt x="105" y="310"/>
                      <a:pt x="105" y="307"/>
                      <a:pt x="106" y="304"/>
                    </a:cubicBezTo>
                    <a:cubicBezTo>
                      <a:pt x="115" y="311"/>
                      <a:pt x="118" y="314"/>
                      <a:pt x="131" y="319"/>
                    </a:cubicBezTo>
                    <a:cubicBezTo>
                      <a:pt x="132" y="315"/>
                      <a:pt x="133" y="313"/>
                      <a:pt x="135" y="309"/>
                    </a:cubicBezTo>
                    <a:cubicBezTo>
                      <a:pt x="140" y="311"/>
                      <a:pt x="143" y="313"/>
                      <a:pt x="149" y="313"/>
                    </a:cubicBezTo>
                    <a:cubicBezTo>
                      <a:pt x="157" y="313"/>
                      <a:pt x="161" y="310"/>
                      <a:pt x="169" y="306"/>
                    </a:cubicBezTo>
                    <a:cubicBezTo>
                      <a:pt x="176" y="306"/>
                      <a:pt x="176" y="306"/>
                      <a:pt x="176" y="306"/>
                    </a:cubicBezTo>
                    <a:cubicBezTo>
                      <a:pt x="164" y="314"/>
                      <a:pt x="164" y="330"/>
                      <a:pt x="152" y="338"/>
                    </a:cubicBezTo>
                    <a:cubicBezTo>
                      <a:pt x="139" y="347"/>
                      <a:pt x="118" y="356"/>
                      <a:pt x="109" y="367"/>
                    </a:cubicBezTo>
                    <a:cubicBezTo>
                      <a:pt x="103" y="375"/>
                      <a:pt x="93" y="370"/>
                      <a:pt x="84" y="375"/>
                    </a:cubicBezTo>
                    <a:cubicBezTo>
                      <a:pt x="78" y="378"/>
                      <a:pt x="74" y="389"/>
                      <a:pt x="67" y="393"/>
                    </a:cubicBezTo>
                    <a:cubicBezTo>
                      <a:pt x="58" y="398"/>
                      <a:pt x="48" y="394"/>
                      <a:pt x="42" y="404"/>
                    </a:cubicBezTo>
                    <a:cubicBezTo>
                      <a:pt x="45" y="404"/>
                      <a:pt x="47" y="405"/>
                      <a:pt x="50" y="405"/>
                    </a:cubicBezTo>
                    <a:cubicBezTo>
                      <a:pt x="67" y="405"/>
                      <a:pt x="77" y="387"/>
                      <a:pt x="94" y="385"/>
                    </a:cubicBezTo>
                    <a:cubicBezTo>
                      <a:pt x="109" y="382"/>
                      <a:pt x="128" y="377"/>
                      <a:pt x="136" y="369"/>
                    </a:cubicBezTo>
                    <a:cubicBezTo>
                      <a:pt x="144" y="360"/>
                      <a:pt x="162" y="355"/>
                      <a:pt x="170" y="345"/>
                    </a:cubicBezTo>
                    <a:cubicBezTo>
                      <a:pt x="174" y="340"/>
                      <a:pt x="176" y="334"/>
                      <a:pt x="183" y="332"/>
                    </a:cubicBezTo>
                    <a:cubicBezTo>
                      <a:pt x="195" y="327"/>
                      <a:pt x="207" y="323"/>
                      <a:pt x="207" y="311"/>
                    </a:cubicBezTo>
                    <a:cubicBezTo>
                      <a:pt x="207" y="308"/>
                      <a:pt x="207" y="305"/>
                      <a:pt x="207" y="303"/>
                    </a:cubicBezTo>
                    <a:cubicBezTo>
                      <a:pt x="207" y="285"/>
                      <a:pt x="242" y="256"/>
                      <a:pt x="255" y="256"/>
                    </a:cubicBezTo>
                    <a:cubicBezTo>
                      <a:pt x="257" y="256"/>
                      <a:pt x="256" y="256"/>
                      <a:pt x="261" y="256"/>
                    </a:cubicBezTo>
                    <a:cubicBezTo>
                      <a:pt x="261" y="258"/>
                      <a:pt x="260" y="260"/>
                      <a:pt x="260" y="262"/>
                    </a:cubicBezTo>
                    <a:cubicBezTo>
                      <a:pt x="245" y="266"/>
                      <a:pt x="237" y="275"/>
                      <a:pt x="237" y="287"/>
                    </a:cubicBezTo>
                    <a:cubicBezTo>
                      <a:pt x="237" y="290"/>
                      <a:pt x="235" y="290"/>
                      <a:pt x="238" y="293"/>
                    </a:cubicBezTo>
                    <a:cubicBezTo>
                      <a:pt x="237" y="294"/>
                      <a:pt x="233" y="294"/>
                      <a:pt x="233" y="298"/>
                    </a:cubicBezTo>
                    <a:cubicBezTo>
                      <a:pt x="233" y="300"/>
                      <a:pt x="237" y="301"/>
                      <a:pt x="239" y="301"/>
                    </a:cubicBezTo>
                    <a:cubicBezTo>
                      <a:pt x="251" y="301"/>
                      <a:pt x="285" y="282"/>
                      <a:pt x="292" y="272"/>
                    </a:cubicBezTo>
                    <a:cubicBezTo>
                      <a:pt x="289" y="270"/>
                      <a:pt x="288" y="268"/>
                      <a:pt x="286" y="264"/>
                    </a:cubicBezTo>
                    <a:cubicBezTo>
                      <a:pt x="291" y="262"/>
                      <a:pt x="302" y="259"/>
                      <a:pt x="308" y="256"/>
                    </a:cubicBezTo>
                    <a:cubicBezTo>
                      <a:pt x="317" y="275"/>
                      <a:pt x="340" y="277"/>
                      <a:pt x="358" y="283"/>
                    </a:cubicBezTo>
                    <a:cubicBezTo>
                      <a:pt x="387" y="283"/>
                      <a:pt x="387" y="283"/>
                      <a:pt x="387" y="283"/>
                    </a:cubicBezTo>
                    <a:cubicBezTo>
                      <a:pt x="402" y="292"/>
                      <a:pt x="420" y="291"/>
                      <a:pt x="434" y="301"/>
                    </a:cubicBezTo>
                    <a:cubicBezTo>
                      <a:pt x="440" y="306"/>
                      <a:pt x="448" y="321"/>
                      <a:pt x="459" y="321"/>
                    </a:cubicBezTo>
                    <a:cubicBezTo>
                      <a:pt x="463" y="321"/>
                      <a:pt x="465" y="316"/>
                      <a:pt x="467" y="312"/>
                    </a:cubicBezTo>
                    <a:cubicBezTo>
                      <a:pt x="471" y="316"/>
                      <a:pt x="475" y="320"/>
                      <a:pt x="483" y="320"/>
                    </a:cubicBezTo>
                    <a:cubicBezTo>
                      <a:pt x="483" y="319"/>
                      <a:pt x="484" y="318"/>
                      <a:pt x="485" y="318"/>
                    </a:cubicBezTo>
                    <a:cubicBezTo>
                      <a:pt x="487" y="318"/>
                      <a:pt x="490" y="321"/>
                      <a:pt x="492" y="323"/>
                    </a:cubicBezTo>
                    <a:cubicBezTo>
                      <a:pt x="491" y="326"/>
                      <a:pt x="487" y="328"/>
                      <a:pt x="487" y="334"/>
                    </a:cubicBezTo>
                    <a:cubicBezTo>
                      <a:pt x="487" y="338"/>
                      <a:pt x="493" y="342"/>
                      <a:pt x="495" y="342"/>
                    </a:cubicBezTo>
                    <a:cubicBezTo>
                      <a:pt x="502" y="342"/>
                      <a:pt x="499" y="336"/>
                      <a:pt x="509" y="335"/>
                    </a:cubicBezTo>
                    <a:cubicBezTo>
                      <a:pt x="509" y="337"/>
                      <a:pt x="509" y="339"/>
                      <a:pt x="509" y="342"/>
                    </a:cubicBezTo>
                    <a:cubicBezTo>
                      <a:pt x="509" y="347"/>
                      <a:pt x="501" y="347"/>
                      <a:pt x="501" y="351"/>
                    </a:cubicBezTo>
                    <a:cubicBezTo>
                      <a:pt x="501" y="355"/>
                      <a:pt x="503" y="359"/>
                      <a:pt x="511" y="359"/>
                    </a:cubicBezTo>
                    <a:cubicBezTo>
                      <a:pt x="520" y="359"/>
                      <a:pt x="526" y="359"/>
                      <a:pt x="526" y="367"/>
                    </a:cubicBezTo>
                    <a:cubicBezTo>
                      <a:pt x="526" y="372"/>
                      <a:pt x="526" y="370"/>
                      <a:pt x="526" y="375"/>
                    </a:cubicBezTo>
                    <a:cubicBezTo>
                      <a:pt x="526" y="381"/>
                      <a:pt x="540" y="391"/>
                      <a:pt x="549" y="391"/>
                    </a:cubicBezTo>
                    <a:cubicBezTo>
                      <a:pt x="551" y="391"/>
                      <a:pt x="551" y="390"/>
                      <a:pt x="554" y="390"/>
                    </a:cubicBezTo>
                    <a:cubicBezTo>
                      <a:pt x="554" y="387"/>
                      <a:pt x="561" y="386"/>
                      <a:pt x="561" y="380"/>
                    </a:cubicBezTo>
                    <a:cubicBezTo>
                      <a:pt x="561" y="380"/>
                      <a:pt x="561" y="380"/>
                      <a:pt x="561" y="380"/>
                    </a:cubicBezTo>
                    <a:cubicBezTo>
                      <a:pt x="561" y="369"/>
                      <a:pt x="552" y="366"/>
                      <a:pt x="548" y="361"/>
                    </a:cubicBezTo>
                    <a:cubicBezTo>
                      <a:pt x="544" y="357"/>
                      <a:pt x="538" y="359"/>
                      <a:pt x="535" y="356"/>
                    </a:cubicBezTo>
                    <a:cubicBezTo>
                      <a:pt x="529" y="350"/>
                      <a:pt x="526" y="342"/>
                      <a:pt x="524" y="335"/>
                    </a:cubicBezTo>
                    <a:cubicBezTo>
                      <a:pt x="523" y="331"/>
                      <a:pt x="519" y="330"/>
                      <a:pt x="518" y="328"/>
                    </a:cubicBezTo>
                    <a:cubicBezTo>
                      <a:pt x="504" y="307"/>
                      <a:pt x="496" y="301"/>
                      <a:pt x="480" y="285"/>
                    </a:cubicBezTo>
                    <a:cubicBezTo>
                      <a:pt x="476" y="288"/>
                      <a:pt x="473" y="287"/>
                      <a:pt x="470" y="288"/>
                    </a:cubicBezTo>
                    <a:cubicBezTo>
                      <a:pt x="463" y="290"/>
                      <a:pt x="463" y="301"/>
                      <a:pt x="455" y="301"/>
                    </a:cubicBezTo>
                    <a:cubicBezTo>
                      <a:pt x="445" y="301"/>
                      <a:pt x="434" y="287"/>
                      <a:pt x="429" y="280"/>
                    </a:cubicBezTo>
                    <a:cubicBezTo>
                      <a:pt x="426" y="276"/>
                      <a:pt x="421" y="275"/>
                      <a:pt x="416" y="275"/>
                    </a:cubicBezTo>
                    <a:cubicBezTo>
                      <a:pt x="415" y="275"/>
                      <a:pt x="414" y="275"/>
                      <a:pt x="413" y="275"/>
                    </a:cubicBezTo>
                    <a:cubicBezTo>
                      <a:pt x="412" y="275"/>
                      <a:pt x="411" y="275"/>
                      <a:pt x="410" y="275"/>
                    </a:cubicBezTo>
                    <a:cubicBezTo>
                      <a:pt x="406" y="275"/>
                      <a:pt x="402" y="275"/>
                      <a:pt x="400" y="272"/>
                    </a:cubicBezTo>
                    <a:cubicBezTo>
                      <a:pt x="400" y="44"/>
                      <a:pt x="400" y="44"/>
                      <a:pt x="400" y="44"/>
                    </a:cubicBezTo>
                    <a:cubicBezTo>
                      <a:pt x="400" y="44"/>
                      <a:pt x="400" y="44"/>
                      <a:pt x="400" y="44"/>
                    </a:cubicBezTo>
                    <a:cubicBezTo>
                      <a:pt x="387" y="40"/>
                      <a:pt x="382" y="34"/>
                      <a:pt x="367" y="34"/>
                    </a:cubicBezTo>
                    <a:cubicBezTo>
                      <a:pt x="357" y="34"/>
                      <a:pt x="351" y="37"/>
                      <a:pt x="342" y="37"/>
                    </a:cubicBezTo>
                    <a:cubicBezTo>
                      <a:pt x="325" y="37"/>
                      <a:pt x="293" y="35"/>
                      <a:pt x="282" y="24"/>
                    </a:cubicBezTo>
                    <a:cubicBezTo>
                      <a:pt x="241" y="24"/>
                      <a:pt x="241" y="24"/>
                      <a:pt x="241" y="24"/>
                    </a:cubicBezTo>
                    <a:cubicBezTo>
                      <a:pt x="234" y="20"/>
                      <a:pt x="232" y="18"/>
                      <a:pt x="226" y="13"/>
                    </a:cubicBezTo>
                    <a:cubicBezTo>
                      <a:pt x="199" y="13"/>
                      <a:pt x="199" y="13"/>
                      <a:pt x="199" y="13"/>
                    </a:cubicBezTo>
                    <a:cubicBezTo>
                      <a:pt x="194" y="12"/>
                      <a:pt x="193" y="10"/>
                      <a:pt x="187" y="8"/>
                    </a:cubicBezTo>
                    <a:cubicBezTo>
                      <a:pt x="185" y="12"/>
                      <a:pt x="180" y="15"/>
                      <a:pt x="176" y="15"/>
                    </a:cubicBezTo>
                    <a:cubicBezTo>
                      <a:pt x="175" y="15"/>
                      <a:pt x="174" y="15"/>
                      <a:pt x="174" y="15"/>
                    </a:cubicBezTo>
                    <a:cubicBezTo>
                      <a:pt x="175" y="12"/>
                      <a:pt x="176" y="11"/>
                      <a:pt x="179" y="8"/>
                    </a:cubicBezTo>
                    <a:cubicBezTo>
                      <a:pt x="172" y="6"/>
                      <a:pt x="169" y="0"/>
                      <a:pt x="16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391" name="Freeform 135"/>
              <p:cNvSpPr>
                <a:spLocks/>
              </p:cNvSpPr>
              <p:nvPr/>
            </p:nvSpPr>
            <p:spPr bwMode="auto">
              <a:xfrm>
                <a:off x="-1314" y="830"/>
                <a:ext cx="64" cy="80"/>
              </a:xfrm>
              <a:custGeom>
                <a:avLst/>
                <a:gdLst>
                  <a:gd name="T0" fmla="*/ 6 w 27"/>
                  <a:gd name="T1" fmla="*/ 0 h 34"/>
                  <a:gd name="T2" fmla="*/ 0 w 27"/>
                  <a:gd name="T3" fmla="*/ 12 h 34"/>
                  <a:gd name="T4" fmla="*/ 5 w 27"/>
                  <a:gd name="T5" fmla="*/ 10 h 34"/>
                  <a:gd name="T6" fmla="*/ 12 w 27"/>
                  <a:gd name="T7" fmla="*/ 12 h 34"/>
                  <a:gd name="T8" fmla="*/ 12 w 27"/>
                  <a:gd name="T9" fmla="*/ 23 h 34"/>
                  <a:gd name="T10" fmla="*/ 23 w 27"/>
                  <a:gd name="T11" fmla="*/ 34 h 34"/>
                  <a:gd name="T12" fmla="*/ 27 w 27"/>
                  <a:gd name="T13" fmla="*/ 29 h 34"/>
                  <a:gd name="T14" fmla="*/ 14 w 27"/>
                  <a:gd name="T15" fmla="*/ 2 h 34"/>
                  <a:gd name="T16" fmla="*/ 6 w 27"/>
                  <a:gd name="T1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7" h="34">
                    <a:moveTo>
                      <a:pt x="6" y="0"/>
                    </a:moveTo>
                    <a:cubicBezTo>
                      <a:pt x="2" y="0"/>
                      <a:pt x="0" y="3"/>
                      <a:pt x="0" y="12"/>
                    </a:cubicBezTo>
                    <a:cubicBezTo>
                      <a:pt x="3" y="10"/>
                      <a:pt x="4" y="10"/>
                      <a:pt x="5" y="10"/>
                    </a:cubicBezTo>
                    <a:cubicBezTo>
                      <a:pt x="6" y="10"/>
                      <a:pt x="7" y="11"/>
                      <a:pt x="12" y="12"/>
                    </a:cubicBezTo>
                    <a:cubicBezTo>
                      <a:pt x="10" y="15"/>
                      <a:pt x="12" y="19"/>
                      <a:pt x="12" y="23"/>
                    </a:cubicBezTo>
                    <a:cubicBezTo>
                      <a:pt x="12" y="23"/>
                      <a:pt x="18" y="34"/>
                      <a:pt x="23" y="34"/>
                    </a:cubicBezTo>
                    <a:cubicBezTo>
                      <a:pt x="25" y="34"/>
                      <a:pt x="27" y="33"/>
                      <a:pt x="27" y="29"/>
                    </a:cubicBezTo>
                    <a:cubicBezTo>
                      <a:pt x="27" y="17"/>
                      <a:pt x="13" y="16"/>
                      <a:pt x="14" y="2"/>
                    </a:cubicBezTo>
                    <a:cubicBezTo>
                      <a:pt x="11" y="1"/>
                      <a:pt x="8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392" name="Freeform 136"/>
              <p:cNvSpPr>
                <a:spLocks/>
              </p:cNvSpPr>
              <p:nvPr/>
            </p:nvSpPr>
            <p:spPr bwMode="auto">
              <a:xfrm>
                <a:off x="-1406" y="733"/>
                <a:ext cx="66" cy="101"/>
              </a:xfrm>
              <a:custGeom>
                <a:avLst/>
                <a:gdLst>
                  <a:gd name="T0" fmla="*/ 18 w 28"/>
                  <a:gd name="T1" fmla="*/ 0 h 43"/>
                  <a:gd name="T2" fmla="*/ 14 w 28"/>
                  <a:gd name="T3" fmla="*/ 2 h 43"/>
                  <a:gd name="T4" fmla="*/ 6 w 28"/>
                  <a:gd name="T5" fmla="*/ 0 h 43"/>
                  <a:gd name="T6" fmla="*/ 0 w 28"/>
                  <a:gd name="T7" fmla="*/ 6 h 43"/>
                  <a:gd name="T8" fmla="*/ 14 w 28"/>
                  <a:gd name="T9" fmla="*/ 21 h 43"/>
                  <a:gd name="T10" fmla="*/ 22 w 28"/>
                  <a:gd name="T11" fmla="*/ 43 h 43"/>
                  <a:gd name="T12" fmla="*/ 24 w 28"/>
                  <a:gd name="T13" fmla="*/ 22 h 43"/>
                  <a:gd name="T14" fmla="*/ 20 w 28"/>
                  <a:gd name="T15" fmla="*/ 23 h 43"/>
                  <a:gd name="T16" fmla="*/ 18 w 28"/>
                  <a:gd name="T17" fmla="*/ 22 h 43"/>
                  <a:gd name="T18" fmla="*/ 18 w 28"/>
                  <a:gd name="T19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8" h="43">
                    <a:moveTo>
                      <a:pt x="18" y="0"/>
                    </a:moveTo>
                    <a:cubicBezTo>
                      <a:pt x="16" y="2"/>
                      <a:pt x="15" y="2"/>
                      <a:pt x="14" y="2"/>
                    </a:cubicBezTo>
                    <a:cubicBezTo>
                      <a:pt x="12" y="2"/>
                      <a:pt x="12" y="0"/>
                      <a:pt x="6" y="0"/>
                    </a:cubicBezTo>
                    <a:cubicBezTo>
                      <a:pt x="4" y="0"/>
                      <a:pt x="0" y="1"/>
                      <a:pt x="0" y="6"/>
                    </a:cubicBezTo>
                    <a:cubicBezTo>
                      <a:pt x="0" y="13"/>
                      <a:pt x="6" y="20"/>
                      <a:pt x="14" y="21"/>
                    </a:cubicBezTo>
                    <a:cubicBezTo>
                      <a:pt x="14" y="30"/>
                      <a:pt x="16" y="36"/>
                      <a:pt x="22" y="43"/>
                    </a:cubicBezTo>
                    <a:cubicBezTo>
                      <a:pt x="28" y="37"/>
                      <a:pt x="22" y="30"/>
                      <a:pt x="24" y="22"/>
                    </a:cubicBezTo>
                    <a:cubicBezTo>
                      <a:pt x="23" y="23"/>
                      <a:pt x="21" y="23"/>
                      <a:pt x="20" y="23"/>
                    </a:cubicBezTo>
                    <a:cubicBezTo>
                      <a:pt x="19" y="23"/>
                      <a:pt x="18" y="23"/>
                      <a:pt x="18" y="22"/>
                    </a:cubicBezTo>
                    <a:cubicBezTo>
                      <a:pt x="16" y="14"/>
                      <a:pt x="18" y="14"/>
                      <a:pt x="1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393" name="Freeform 137"/>
              <p:cNvSpPr>
                <a:spLocks/>
              </p:cNvSpPr>
              <p:nvPr/>
            </p:nvSpPr>
            <p:spPr bwMode="auto">
              <a:xfrm>
                <a:off x="-801" y="-204"/>
                <a:ext cx="655" cy="343"/>
              </a:xfrm>
              <a:custGeom>
                <a:avLst/>
                <a:gdLst>
                  <a:gd name="T0" fmla="*/ 202 w 277"/>
                  <a:gd name="T1" fmla="*/ 0 h 145"/>
                  <a:gd name="T2" fmla="*/ 186 w 277"/>
                  <a:gd name="T3" fmla="*/ 9 h 145"/>
                  <a:gd name="T4" fmla="*/ 186 w 277"/>
                  <a:gd name="T5" fmla="*/ 15 h 145"/>
                  <a:gd name="T6" fmla="*/ 181 w 277"/>
                  <a:gd name="T7" fmla="*/ 16 h 145"/>
                  <a:gd name="T8" fmla="*/ 171 w 277"/>
                  <a:gd name="T9" fmla="*/ 15 h 145"/>
                  <a:gd name="T10" fmla="*/ 162 w 277"/>
                  <a:gd name="T11" fmla="*/ 21 h 145"/>
                  <a:gd name="T12" fmla="*/ 174 w 277"/>
                  <a:gd name="T13" fmla="*/ 58 h 145"/>
                  <a:gd name="T14" fmla="*/ 167 w 277"/>
                  <a:gd name="T15" fmla="*/ 62 h 145"/>
                  <a:gd name="T16" fmla="*/ 158 w 277"/>
                  <a:gd name="T17" fmla="*/ 43 h 145"/>
                  <a:gd name="T18" fmla="*/ 141 w 277"/>
                  <a:gd name="T19" fmla="*/ 28 h 145"/>
                  <a:gd name="T20" fmla="*/ 129 w 277"/>
                  <a:gd name="T21" fmla="*/ 28 h 145"/>
                  <a:gd name="T22" fmla="*/ 132 w 277"/>
                  <a:gd name="T23" fmla="*/ 37 h 145"/>
                  <a:gd name="T24" fmla="*/ 116 w 277"/>
                  <a:gd name="T25" fmla="*/ 41 h 145"/>
                  <a:gd name="T26" fmla="*/ 92 w 277"/>
                  <a:gd name="T27" fmla="*/ 25 h 145"/>
                  <a:gd name="T28" fmla="*/ 76 w 277"/>
                  <a:gd name="T29" fmla="*/ 35 h 145"/>
                  <a:gd name="T30" fmla="*/ 67 w 277"/>
                  <a:gd name="T31" fmla="*/ 16 h 145"/>
                  <a:gd name="T32" fmla="*/ 0 w 277"/>
                  <a:gd name="T33" fmla="*/ 61 h 145"/>
                  <a:gd name="T34" fmla="*/ 16 w 277"/>
                  <a:gd name="T35" fmla="*/ 72 h 145"/>
                  <a:gd name="T36" fmla="*/ 26 w 277"/>
                  <a:gd name="T37" fmla="*/ 71 h 145"/>
                  <a:gd name="T38" fmla="*/ 34 w 277"/>
                  <a:gd name="T39" fmla="*/ 72 h 145"/>
                  <a:gd name="T40" fmla="*/ 13 w 277"/>
                  <a:gd name="T41" fmla="*/ 83 h 145"/>
                  <a:gd name="T42" fmla="*/ 33 w 277"/>
                  <a:gd name="T43" fmla="*/ 94 h 145"/>
                  <a:gd name="T44" fmla="*/ 54 w 277"/>
                  <a:gd name="T45" fmla="*/ 93 h 145"/>
                  <a:gd name="T46" fmla="*/ 82 w 277"/>
                  <a:gd name="T47" fmla="*/ 93 h 145"/>
                  <a:gd name="T48" fmla="*/ 95 w 277"/>
                  <a:gd name="T49" fmla="*/ 98 h 145"/>
                  <a:gd name="T50" fmla="*/ 77 w 277"/>
                  <a:gd name="T51" fmla="*/ 99 h 145"/>
                  <a:gd name="T52" fmla="*/ 26 w 277"/>
                  <a:gd name="T53" fmla="*/ 111 h 145"/>
                  <a:gd name="T54" fmla="*/ 51 w 277"/>
                  <a:gd name="T55" fmla="*/ 130 h 145"/>
                  <a:gd name="T56" fmla="*/ 64 w 277"/>
                  <a:gd name="T57" fmla="*/ 129 h 145"/>
                  <a:gd name="T58" fmla="*/ 80 w 277"/>
                  <a:gd name="T59" fmla="*/ 132 h 145"/>
                  <a:gd name="T60" fmla="*/ 90 w 277"/>
                  <a:gd name="T61" fmla="*/ 145 h 145"/>
                  <a:gd name="T62" fmla="*/ 137 w 277"/>
                  <a:gd name="T63" fmla="*/ 145 h 145"/>
                  <a:gd name="T64" fmla="*/ 175 w 277"/>
                  <a:gd name="T65" fmla="*/ 135 h 145"/>
                  <a:gd name="T66" fmla="*/ 189 w 277"/>
                  <a:gd name="T67" fmla="*/ 125 h 145"/>
                  <a:gd name="T68" fmla="*/ 232 w 277"/>
                  <a:gd name="T69" fmla="*/ 141 h 145"/>
                  <a:gd name="T70" fmla="*/ 236 w 277"/>
                  <a:gd name="T71" fmla="*/ 141 h 145"/>
                  <a:gd name="T72" fmla="*/ 262 w 277"/>
                  <a:gd name="T73" fmla="*/ 132 h 145"/>
                  <a:gd name="T74" fmla="*/ 257 w 277"/>
                  <a:gd name="T75" fmla="*/ 124 h 145"/>
                  <a:gd name="T76" fmla="*/ 249 w 277"/>
                  <a:gd name="T77" fmla="*/ 120 h 145"/>
                  <a:gd name="T78" fmla="*/ 256 w 277"/>
                  <a:gd name="T79" fmla="*/ 115 h 145"/>
                  <a:gd name="T80" fmla="*/ 265 w 277"/>
                  <a:gd name="T81" fmla="*/ 115 h 145"/>
                  <a:gd name="T82" fmla="*/ 277 w 277"/>
                  <a:gd name="T83" fmla="*/ 111 h 145"/>
                  <a:gd name="T84" fmla="*/ 223 w 277"/>
                  <a:gd name="T85" fmla="*/ 74 h 145"/>
                  <a:gd name="T86" fmla="*/ 208 w 277"/>
                  <a:gd name="T87" fmla="*/ 29 h 145"/>
                  <a:gd name="T88" fmla="*/ 220 w 277"/>
                  <a:gd name="T89" fmla="*/ 12 h 145"/>
                  <a:gd name="T90" fmla="*/ 202 w 277"/>
                  <a:gd name="T91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77" h="145">
                    <a:moveTo>
                      <a:pt x="202" y="0"/>
                    </a:moveTo>
                    <a:cubicBezTo>
                      <a:pt x="193" y="0"/>
                      <a:pt x="186" y="4"/>
                      <a:pt x="186" y="9"/>
                    </a:cubicBezTo>
                    <a:cubicBezTo>
                      <a:pt x="186" y="11"/>
                      <a:pt x="186" y="13"/>
                      <a:pt x="186" y="15"/>
                    </a:cubicBezTo>
                    <a:cubicBezTo>
                      <a:pt x="183" y="16"/>
                      <a:pt x="182" y="16"/>
                      <a:pt x="181" y="16"/>
                    </a:cubicBezTo>
                    <a:cubicBezTo>
                      <a:pt x="178" y="16"/>
                      <a:pt x="178" y="15"/>
                      <a:pt x="171" y="15"/>
                    </a:cubicBezTo>
                    <a:cubicBezTo>
                      <a:pt x="167" y="15"/>
                      <a:pt x="162" y="17"/>
                      <a:pt x="162" y="21"/>
                    </a:cubicBezTo>
                    <a:cubicBezTo>
                      <a:pt x="162" y="26"/>
                      <a:pt x="170" y="51"/>
                      <a:pt x="174" y="58"/>
                    </a:cubicBezTo>
                    <a:cubicBezTo>
                      <a:pt x="171" y="60"/>
                      <a:pt x="171" y="62"/>
                      <a:pt x="167" y="62"/>
                    </a:cubicBezTo>
                    <a:cubicBezTo>
                      <a:pt x="158" y="62"/>
                      <a:pt x="161" y="49"/>
                      <a:pt x="158" y="43"/>
                    </a:cubicBezTo>
                    <a:cubicBezTo>
                      <a:pt x="156" y="37"/>
                      <a:pt x="148" y="30"/>
                      <a:pt x="141" y="28"/>
                    </a:cubicBezTo>
                    <a:cubicBezTo>
                      <a:pt x="129" y="28"/>
                      <a:pt x="129" y="28"/>
                      <a:pt x="129" y="28"/>
                    </a:cubicBezTo>
                    <a:cubicBezTo>
                      <a:pt x="130" y="31"/>
                      <a:pt x="131" y="33"/>
                      <a:pt x="132" y="37"/>
                    </a:cubicBezTo>
                    <a:cubicBezTo>
                      <a:pt x="126" y="39"/>
                      <a:pt x="122" y="40"/>
                      <a:pt x="116" y="41"/>
                    </a:cubicBezTo>
                    <a:cubicBezTo>
                      <a:pt x="112" y="31"/>
                      <a:pt x="107" y="25"/>
                      <a:pt x="92" y="25"/>
                    </a:cubicBezTo>
                    <a:cubicBezTo>
                      <a:pt x="84" y="25"/>
                      <a:pt x="80" y="32"/>
                      <a:pt x="76" y="35"/>
                    </a:cubicBezTo>
                    <a:cubicBezTo>
                      <a:pt x="74" y="31"/>
                      <a:pt x="74" y="16"/>
                      <a:pt x="67" y="16"/>
                    </a:cubicBezTo>
                    <a:cubicBezTo>
                      <a:pt x="48" y="16"/>
                      <a:pt x="0" y="35"/>
                      <a:pt x="0" y="61"/>
                    </a:cubicBezTo>
                    <a:cubicBezTo>
                      <a:pt x="0" y="64"/>
                      <a:pt x="10" y="72"/>
                      <a:pt x="16" y="72"/>
                    </a:cubicBezTo>
                    <a:cubicBezTo>
                      <a:pt x="20" y="72"/>
                      <a:pt x="23" y="71"/>
                      <a:pt x="26" y="71"/>
                    </a:cubicBezTo>
                    <a:cubicBezTo>
                      <a:pt x="28" y="71"/>
                      <a:pt x="31" y="71"/>
                      <a:pt x="34" y="72"/>
                    </a:cubicBezTo>
                    <a:cubicBezTo>
                      <a:pt x="28" y="76"/>
                      <a:pt x="13" y="72"/>
                      <a:pt x="13" y="83"/>
                    </a:cubicBezTo>
                    <a:cubicBezTo>
                      <a:pt x="13" y="92"/>
                      <a:pt x="23" y="94"/>
                      <a:pt x="33" y="94"/>
                    </a:cubicBezTo>
                    <a:cubicBezTo>
                      <a:pt x="41" y="94"/>
                      <a:pt x="49" y="93"/>
                      <a:pt x="54" y="93"/>
                    </a:cubicBezTo>
                    <a:cubicBezTo>
                      <a:pt x="59" y="93"/>
                      <a:pt x="72" y="93"/>
                      <a:pt x="82" y="93"/>
                    </a:cubicBezTo>
                    <a:cubicBezTo>
                      <a:pt x="87" y="93"/>
                      <a:pt x="91" y="96"/>
                      <a:pt x="95" y="98"/>
                    </a:cubicBezTo>
                    <a:cubicBezTo>
                      <a:pt x="89" y="98"/>
                      <a:pt x="85" y="99"/>
                      <a:pt x="77" y="99"/>
                    </a:cubicBezTo>
                    <a:cubicBezTo>
                      <a:pt x="55" y="99"/>
                      <a:pt x="39" y="102"/>
                      <a:pt x="26" y="111"/>
                    </a:cubicBezTo>
                    <a:cubicBezTo>
                      <a:pt x="30" y="117"/>
                      <a:pt x="39" y="130"/>
                      <a:pt x="51" y="130"/>
                    </a:cubicBezTo>
                    <a:cubicBezTo>
                      <a:pt x="54" y="130"/>
                      <a:pt x="59" y="129"/>
                      <a:pt x="64" y="129"/>
                    </a:cubicBezTo>
                    <a:cubicBezTo>
                      <a:pt x="70" y="129"/>
                      <a:pt x="77" y="130"/>
                      <a:pt x="80" y="132"/>
                    </a:cubicBezTo>
                    <a:cubicBezTo>
                      <a:pt x="86" y="137"/>
                      <a:pt x="81" y="145"/>
                      <a:pt x="90" y="145"/>
                    </a:cubicBezTo>
                    <a:cubicBezTo>
                      <a:pt x="104" y="145"/>
                      <a:pt x="113" y="145"/>
                      <a:pt x="137" y="145"/>
                    </a:cubicBezTo>
                    <a:cubicBezTo>
                      <a:pt x="148" y="138"/>
                      <a:pt x="161" y="142"/>
                      <a:pt x="175" y="135"/>
                    </a:cubicBezTo>
                    <a:cubicBezTo>
                      <a:pt x="183" y="131"/>
                      <a:pt x="179" y="125"/>
                      <a:pt x="189" y="125"/>
                    </a:cubicBezTo>
                    <a:cubicBezTo>
                      <a:pt x="204" y="125"/>
                      <a:pt x="212" y="141"/>
                      <a:pt x="232" y="141"/>
                    </a:cubicBezTo>
                    <a:cubicBezTo>
                      <a:pt x="233" y="141"/>
                      <a:pt x="235" y="141"/>
                      <a:pt x="236" y="141"/>
                    </a:cubicBezTo>
                    <a:cubicBezTo>
                      <a:pt x="248" y="141"/>
                      <a:pt x="258" y="141"/>
                      <a:pt x="262" y="132"/>
                    </a:cubicBezTo>
                    <a:cubicBezTo>
                      <a:pt x="260" y="130"/>
                      <a:pt x="257" y="129"/>
                      <a:pt x="257" y="124"/>
                    </a:cubicBezTo>
                    <a:cubicBezTo>
                      <a:pt x="255" y="124"/>
                      <a:pt x="249" y="124"/>
                      <a:pt x="249" y="120"/>
                    </a:cubicBezTo>
                    <a:cubicBezTo>
                      <a:pt x="249" y="116"/>
                      <a:pt x="252" y="115"/>
                      <a:pt x="256" y="115"/>
                    </a:cubicBezTo>
                    <a:cubicBezTo>
                      <a:pt x="260" y="115"/>
                      <a:pt x="262" y="115"/>
                      <a:pt x="265" y="115"/>
                    </a:cubicBezTo>
                    <a:cubicBezTo>
                      <a:pt x="268" y="115"/>
                      <a:pt x="271" y="114"/>
                      <a:pt x="277" y="111"/>
                    </a:cubicBezTo>
                    <a:cubicBezTo>
                      <a:pt x="267" y="103"/>
                      <a:pt x="223" y="91"/>
                      <a:pt x="223" y="74"/>
                    </a:cubicBezTo>
                    <a:cubicBezTo>
                      <a:pt x="223" y="60"/>
                      <a:pt x="208" y="48"/>
                      <a:pt x="208" y="29"/>
                    </a:cubicBezTo>
                    <a:cubicBezTo>
                      <a:pt x="208" y="25"/>
                      <a:pt x="220" y="20"/>
                      <a:pt x="220" y="12"/>
                    </a:cubicBezTo>
                    <a:cubicBezTo>
                      <a:pt x="220" y="4"/>
                      <a:pt x="211" y="0"/>
                      <a:pt x="20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394" name="Freeform 138"/>
              <p:cNvSpPr>
                <a:spLocks/>
              </p:cNvSpPr>
              <p:nvPr/>
            </p:nvSpPr>
            <p:spPr bwMode="auto">
              <a:xfrm>
                <a:off x="-1042" y="-254"/>
                <a:ext cx="366" cy="237"/>
              </a:xfrm>
              <a:custGeom>
                <a:avLst/>
                <a:gdLst>
                  <a:gd name="T0" fmla="*/ 67 w 155"/>
                  <a:gd name="T1" fmla="*/ 0 h 100"/>
                  <a:gd name="T2" fmla="*/ 50 w 155"/>
                  <a:gd name="T3" fmla="*/ 4 h 100"/>
                  <a:gd name="T4" fmla="*/ 30 w 155"/>
                  <a:gd name="T5" fmla="*/ 2 h 100"/>
                  <a:gd name="T6" fmla="*/ 18 w 155"/>
                  <a:gd name="T7" fmla="*/ 4 h 100"/>
                  <a:gd name="T8" fmla="*/ 26 w 155"/>
                  <a:gd name="T9" fmla="*/ 22 h 100"/>
                  <a:gd name="T10" fmla="*/ 0 w 155"/>
                  <a:gd name="T11" fmla="*/ 74 h 100"/>
                  <a:gd name="T12" fmla="*/ 25 w 155"/>
                  <a:gd name="T13" fmla="*/ 85 h 100"/>
                  <a:gd name="T14" fmla="*/ 33 w 155"/>
                  <a:gd name="T15" fmla="*/ 95 h 100"/>
                  <a:gd name="T16" fmla="*/ 41 w 155"/>
                  <a:gd name="T17" fmla="*/ 100 h 100"/>
                  <a:gd name="T18" fmla="*/ 82 w 155"/>
                  <a:gd name="T19" fmla="*/ 83 h 100"/>
                  <a:gd name="T20" fmla="*/ 121 w 155"/>
                  <a:gd name="T21" fmla="*/ 43 h 100"/>
                  <a:gd name="T22" fmla="*/ 155 w 155"/>
                  <a:gd name="T23" fmla="*/ 32 h 100"/>
                  <a:gd name="T24" fmla="*/ 118 w 155"/>
                  <a:gd name="T25" fmla="*/ 9 h 100"/>
                  <a:gd name="T26" fmla="*/ 104 w 155"/>
                  <a:gd name="T27" fmla="*/ 13 h 100"/>
                  <a:gd name="T28" fmla="*/ 100 w 155"/>
                  <a:gd name="T29" fmla="*/ 11 h 100"/>
                  <a:gd name="T30" fmla="*/ 71 w 155"/>
                  <a:gd name="T31" fmla="*/ 0 h 100"/>
                  <a:gd name="T32" fmla="*/ 67 w 155"/>
                  <a:gd name="T33" fmla="*/ 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55" h="100">
                    <a:moveTo>
                      <a:pt x="67" y="0"/>
                    </a:moveTo>
                    <a:cubicBezTo>
                      <a:pt x="60" y="0"/>
                      <a:pt x="55" y="4"/>
                      <a:pt x="50" y="4"/>
                    </a:cubicBezTo>
                    <a:cubicBezTo>
                      <a:pt x="42" y="4"/>
                      <a:pt x="36" y="2"/>
                      <a:pt x="30" y="2"/>
                    </a:cubicBezTo>
                    <a:cubicBezTo>
                      <a:pt x="26" y="2"/>
                      <a:pt x="23" y="2"/>
                      <a:pt x="18" y="4"/>
                    </a:cubicBezTo>
                    <a:cubicBezTo>
                      <a:pt x="19" y="10"/>
                      <a:pt x="26" y="18"/>
                      <a:pt x="26" y="22"/>
                    </a:cubicBezTo>
                    <a:cubicBezTo>
                      <a:pt x="26" y="41"/>
                      <a:pt x="0" y="56"/>
                      <a:pt x="0" y="74"/>
                    </a:cubicBezTo>
                    <a:cubicBezTo>
                      <a:pt x="0" y="80"/>
                      <a:pt x="21" y="79"/>
                      <a:pt x="25" y="85"/>
                    </a:cubicBezTo>
                    <a:cubicBezTo>
                      <a:pt x="27" y="87"/>
                      <a:pt x="31" y="95"/>
                      <a:pt x="33" y="95"/>
                    </a:cubicBezTo>
                    <a:cubicBezTo>
                      <a:pt x="36" y="95"/>
                      <a:pt x="37" y="100"/>
                      <a:pt x="41" y="100"/>
                    </a:cubicBezTo>
                    <a:cubicBezTo>
                      <a:pt x="45" y="100"/>
                      <a:pt x="82" y="87"/>
                      <a:pt x="82" y="83"/>
                    </a:cubicBezTo>
                    <a:cubicBezTo>
                      <a:pt x="82" y="71"/>
                      <a:pt x="105" y="49"/>
                      <a:pt x="121" y="43"/>
                    </a:cubicBezTo>
                    <a:cubicBezTo>
                      <a:pt x="127" y="42"/>
                      <a:pt x="155" y="38"/>
                      <a:pt x="155" y="32"/>
                    </a:cubicBezTo>
                    <a:cubicBezTo>
                      <a:pt x="155" y="20"/>
                      <a:pt x="129" y="9"/>
                      <a:pt x="118" y="9"/>
                    </a:cubicBezTo>
                    <a:cubicBezTo>
                      <a:pt x="113" y="9"/>
                      <a:pt x="108" y="13"/>
                      <a:pt x="104" y="13"/>
                    </a:cubicBezTo>
                    <a:cubicBezTo>
                      <a:pt x="102" y="13"/>
                      <a:pt x="101" y="12"/>
                      <a:pt x="100" y="11"/>
                    </a:cubicBezTo>
                    <a:cubicBezTo>
                      <a:pt x="88" y="10"/>
                      <a:pt x="83" y="3"/>
                      <a:pt x="71" y="0"/>
                    </a:cubicBezTo>
                    <a:cubicBezTo>
                      <a:pt x="70" y="0"/>
                      <a:pt x="68" y="0"/>
                      <a:pt x="6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395" name="Freeform 139"/>
              <p:cNvSpPr>
                <a:spLocks noEditPoints="1"/>
              </p:cNvSpPr>
              <p:nvPr/>
            </p:nvSpPr>
            <p:spPr bwMode="auto">
              <a:xfrm>
                <a:off x="-751" y="-429"/>
                <a:ext cx="437" cy="185"/>
              </a:xfrm>
              <a:custGeom>
                <a:avLst/>
                <a:gdLst>
                  <a:gd name="T0" fmla="*/ 37 w 185"/>
                  <a:gd name="T1" fmla="*/ 43 h 78"/>
                  <a:gd name="T2" fmla="*/ 33 w 185"/>
                  <a:gd name="T3" fmla="*/ 42 h 78"/>
                  <a:gd name="T4" fmla="*/ 37 w 185"/>
                  <a:gd name="T5" fmla="*/ 43 h 78"/>
                  <a:gd name="T6" fmla="*/ 46 w 185"/>
                  <a:gd name="T7" fmla="*/ 31 h 78"/>
                  <a:gd name="T8" fmla="*/ 37 w 185"/>
                  <a:gd name="T9" fmla="*/ 30 h 78"/>
                  <a:gd name="T10" fmla="*/ 46 w 185"/>
                  <a:gd name="T11" fmla="*/ 31 h 78"/>
                  <a:gd name="T12" fmla="*/ 42 w 185"/>
                  <a:gd name="T13" fmla="*/ 21 h 78"/>
                  <a:gd name="T14" fmla="*/ 43 w 185"/>
                  <a:gd name="T15" fmla="*/ 21 h 78"/>
                  <a:gd name="T16" fmla="*/ 42 w 185"/>
                  <a:gd name="T17" fmla="*/ 21 h 78"/>
                  <a:gd name="T18" fmla="*/ 128 w 185"/>
                  <a:gd name="T19" fmla="*/ 0 h 78"/>
                  <a:gd name="T20" fmla="*/ 109 w 185"/>
                  <a:gd name="T21" fmla="*/ 17 h 78"/>
                  <a:gd name="T22" fmla="*/ 122 w 185"/>
                  <a:gd name="T23" fmla="*/ 25 h 78"/>
                  <a:gd name="T24" fmla="*/ 122 w 185"/>
                  <a:gd name="T25" fmla="*/ 32 h 78"/>
                  <a:gd name="T26" fmla="*/ 117 w 185"/>
                  <a:gd name="T27" fmla="*/ 34 h 78"/>
                  <a:gd name="T28" fmla="*/ 128 w 185"/>
                  <a:gd name="T29" fmla="*/ 36 h 78"/>
                  <a:gd name="T30" fmla="*/ 116 w 185"/>
                  <a:gd name="T31" fmla="*/ 43 h 78"/>
                  <a:gd name="T32" fmla="*/ 66 w 185"/>
                  <a:gd name="T33" fmla="*/ 22 h 78"/>
                  <a:gd name="T34" fmla="*/ 54 w 185"/>
                  <a:gd name="T35" fmla="*/ 22 h 78"/>
                  <a:gd name="T36" fmla="*/ 45 w 185"/>
                  <a:gd name="T37" fmla="*/ 15 h 78"/>
                  <a:gd name="T38" fmla="*/ 35 w 185"/>
                  <a:gd name="T39" fmla="*/ 14 h 78"/>
                  <a:gd name="T40" fmla="*/ 27 w 185"/>
                  <a:gd name="T41" fmla="*/ 15 h 78"/>
                  <a:gd name="T42" fmla="*/ 31 w 185"/>
                  <a:gd name="T43" fmla="*/ 20 h 78"/>
                  <a:gd name="T44" fmla="*/ 30 w 185"/>
                  <a:gd name="T45" fmla="*/ 20 h 78"/>
                  <a:gd name="T46" fmla="*/ 19 w 185"/>
                  <a:gd name="T47" fmla="*/ 26 h 78"/>
                  <a:gd name="T48" fmla="*/ 25 w 185"/>
                  <a:gd name="T49" fmla="*/ 28 h 78"/>
                  <a:gd name="T50" fmla="*/ 22 w 185"/>
                  <a:gd name="T51" fmla="*/ 28 h 78"/>
                  <a:gd name="T52" fmla="*/ 17 w 185"/>
                  <a:gd name="T53" fmla="*/ 27 h 78"/>
                  <a:gd name="T54" fmla="*/ 13 w 185"/>
                  <a:gd name="T55" fmla="*/ 28 h 78"/>
                  <a:gd name="T56" fmla="*/ 13 w 185"/>
                  <a:gd name="T57" fmla="*/ 36 h 78"/>
                  <a:gd name="T58" fmla="*/ 18 w 185"/>
                  <a:gd name="T59" fmla="*/ 38 h 78"/>
                  <a:gd name="T60" fmla="*/ 13 w 185"/>
                  <a:gd name="T61" fmla="*/ 37 h 78"/>
                  <a:gd name="T62" fmla="*/ 0 w 185"/>
                  <a:gd name="T63" fmla="*/ 43 h 78"/>
                  <a:gd name="T64" fmla="*/ 0 w 185"/>
                  <a:gd name="T65" fmla="*/ 50 h 78"/>
                  <a:gd name="T66" fmla="*/ 8 w 185"/>
                  <a:gd name="T67" fmla="*/ 58 h 78"/>
                  <a:gd name="T68" fmla="*/ 26 w 185"/>
                  <a:gd name="T69" fmla="*/ 62 h 78"/>
                  <a:gd name="T70" fmla="*/ 49 w 185"/>
                  <a:gd name="T71" fmla="*/ 58 h 78"/>
                  <a:gd name="T72" fmla="*/ 54 w 185"/>
                  <a:gd name="T73" fmla="*/ 51 h 78"/>
                  <a:gd name="T74" fmla="*/ 63 w 185"/>
                  <a:gd name="T75" fmla="*/ 64 h 78"/>
                  <a:gd name="T76" fmla="*/ 57 w 185"/>
                  <a:gd name="T77" fmla="*/ 63 h 78"/>
                  <a:gd name="T78" fmla="*/ 49 w 185"/>
                  <a:gd name="T79" fmla="*/ 70 h 78"/>
                  <a:gd name="T80" fmla="*/ 63 w 185"/>
                  <a:gd name="T81" fmla="*/ 78 h 78"/>
                  <a:gd name="T82" fmla="*/ 98 w 185"/>
                  <a:gd name="T83" fmla="*/ 70 h 78"/>
                  <a:gd name="T84" fmla="*/ 133 w 185"/>
                  <a:gd name="T85" fmla="*/ 61 h 78"/>
                  <a:gd name="T86" fmla="*/ 136 w 185"/>
                  <a:gd name="T87" fmla="*/ 61 h 78"/>
                  <a:gd name="T88" fmla="*/ 150 w 185"/>
                  <a:gd name="T89" fmla="*/ 61 h 78"/>
                  <a:gd name="T90" fmla="*/ 165 w 185"/>
                  <a:gd name="T91" fmla="*/ 62 h 78"/>
                  <a:gd name="T92" fmla="*/ 167 w 185"/>
                  <a:gd name="T93" fmla="*/ 62 h 78"/>
                  <a:gd name="T94" fmla="*/ 185 w 185"/>
                  <a:gd name="T95" fmla="*/ 37 h 78"/>
                  <a:gd name="T96" fmla="*/ 173 w 185"/>
                  <a:gd name="T97" fmla="*/ 24 h 78"/>
                  <a:gd name="T98" fmla="*/ 158 w 185"/>
                  <a:gd name="T99" fmla="*/ 30 h 78"/>
                  <a:gd name="T100" fmla="*/ 138 w 185"/>
                  <a:gd name="T101" fmla="*/ 11 h 78"/>
                  <a:gd name="T102" fmla="*/ 138 w 185"/>
                  <a:gd name="T103" fmla="*/ 4 h 78"/>
                  <a:gd name="T104" fmla="*/ 128 w 185"/>
                  <a:gd name="T10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85" h="78">
                    <a:moveTo>
                      <a:pt x="37" y="43"/>
                    </a:moveTo>
                    <a:cubicBezTo>
                      <a:pt x="36" y="42"/>
                      <a:pt x="34" y="42"/>
                      <a:pt x="33" y="42"/>
                    </a:cubicBezTo>
                    <a:cubicBezTo>
                      <a:pt x="34" y="42"/>
                      <a:pt x="36" y="42"/>
                      <a:pt x="37" y="43"/>
                    </a:cubicBezTo>
                    <a:moveTo>
                      <a:pt x="46" y="31"/>
                    </a:moveTo>
                    <a:cubicBezTo>
                      <a:pt x="44" y="31"/>
                      <a:pt x="41" y="31"/>
                      <a:pt x="37" y="30"/>
                    </a:cubicBezTo>
                    <a:cubicBezTo>
                      <a:pt x="40" y="30"/>
                      <a:pt x="43" y="31"/>
                      <a:pt x="46" y="31"/>
                    </a:cubicBezTo>
                    <a:moveTo>
                      <a:pt x="42" y="21"/>
                    </a:moveTo>
                    <a:cubicBezTo>
                      <a:pt x="42" y="21"/>
                      <a:pt x="43" y="21"/>
                      <a:pt x="43" y="21"/>
                    </a:cubicBezTo>
                    <a:cubicBezTo>
                      <a:pt x="43" y="21"/>
                      <a:pt x="42" y="21"/>
                      <a:pt x="42" y="21"/>
                    </a:cubicBezTo>
                    <a:moveTo>
                      <a:pt x="128" y="0"/>
                    </a:moveTo>
                    <a:cubicBezTo>
                      <a:pt x="123" y="4"/>
                      <a:pt x="109" y="9"/>
                      <a:pt x="109" y="17"/>
                    </a:cubicBezTo>
                    <a:cubicBezTo>
                      <a:pt x="109" y="22"/>
                      <a:pt x="119" y="25"/>
                      <a:pt x="122" y="25"/>
                    </a:cubicBezTo>
                    <a:cubicBezTo>
                      <a:pt x="122" y="32"/>
                      <a:pt x="122" y="32"/>
                      <a:pt x="122" y="32"/>
                    </a:cubicBezTo>
                    <a:cubicBezTo>
                      <a:pt x="121" y="32"/>
                      <a:pt x="118" y="33"/>
                      <a:pt x="117" y="34"/>
                    </a:cubicBezTo>
                    <a:cubicBezTo>
                      <a:pt x="119" y="35"/>
                      <a:pt x="122" y="36"/>
                      <a:pt x="128" y="36"/>
                    </a:cubicBezTo>
                    <a:cubicBezTo>
                      <a:pt x="126" y="40"/>
                      <a:pt x="123" y="43"/>
                      <a:pt x="116" y="43"/>
                    </a:cubicBezTo>
                    <a:cubicBezTo>
                      <a:pt x="93" y="43"/>
                      <a:pt x="82" y="22"/>
                      <a:pt x="66" y="22"/>
                    </a:cubicBezTo>
                    <a:cubicBezTo>
                      <a:pt x="65" y="22"/>
                      <a:pt x="60" y="22"/>
                      <a:pt x="54" y="22"/>
                    </a:cubicBezTo>
                    <a:cubicBezTo>
                      <a:pt x="53" y="16"/>
                      <a:pt x="47" y="15"/>
                      <a:pt x="45" y="15"/>
                    </a:cubicBezTo>
                    <a:cubicBezTo>
                      <a:pt x="42" y="15"/>
                      <a:pt x="39" y="14"/>
                      <a:pt x="35" y="14"/>
                    </a:cubicBezTo>
                    <a:cubicBezTo>
                      <a:pt x="33" y="14"/>
                      <a:pt x="31" y="14"/>
                      <a:pt x="27" y="15"/>
                    </a:cubicBezTo>
                    <a:cubicBezTo>
                      <a:pt x="27" y="17"/>
                      <a:pt x="29" y="19"/>
                      <a:pt x="31" y="20"/>
                    </a:cubicBezTo>
                    <a:cubicBezTo>
                      <a:pt x="31" y="20"/>
                      <a:pt x="30" y="20"/>
                      <a:pt x="30" y="20"/>
                    </a:cubicBezTo>
                    <a:cubicBezTo>
                      <a:pt x="26" y="20"/>
                      <a:pt x="22" y="22"/>
                      <a:pt x="19" y="26"/>
                    </a:cubicBezTo>
                    <a:cubicBezTo>
                      <a:pt x="21" y="27"/>
                      <a:pt x="23" y="27"/>
                      <a:pt x="25" y="28"/>
                    </a:cubicBezTo>
                    <a:cubicBezTo>
                      <a:pt x="23" y="28"/>
                      <a:pt x="23" y="28"/>
                      <a:pt x="22" y="28"/>
                    </a:cubicBezTo>
                    <a:cubicBezTo>
                      <a:pt x="22" y="28"/>
                      <a:pt x="20" y="27"/>
                      <a:pt x="17" y="27"/>
                    </a:cubicBezTo>
                    <a:cubicBezTo>
                      <a:pt x="16" y="27"/>
                      <a:pt x="15" y="28"/>
                      <a:pt x="13" y="28"/>
                    </a:cubicBezTo>
                    <a:cubicBezTo>
                      <a:pt x="13" y="36"/>
                      <a:pt x="13" y="36"/>
                      <a:pt x="13" y="36"/>
                    </a:cubicBezTo>
                    <a:cubicBezTo>
                      <a:pt x="15" y="36"/>
                      <a:pt x="17" y="37"/>
                      <a:pt x="18" y="38"/>
                    </a:cubicBezTo>
                    <a:cubicBezTo>
                      <a:pt x="17" y="37"/>
                      <a:pt x="15" y="37"/>
                      <a:pt x="13" y="37"/>
                    </a:cubicBezTo>
                    <a:cubicBezTo>
                      <a:pt x="8" y="37"/>
                      <a:pt x="5" y="41"/>
                      <a:pt x="0" y="43"/>
                    </a:cubicBezTo>
                    <a:cubicBezTo>
                      <a:pt x="2" y="46"/>
                      <a:pt x="0" y="45"/>
                      <a:pt x="0" y="50"/>
                    </a:cubicBezTo>
                    <a:cubicBezTo>
                      <a:pt x="0" y="55"/>
                      <a:pt x="4" y="58"/>
                      <a:pt x="8" y="58"/>
                    </a:cubicBezTo>
                    <a:cubicBezTo>
                      <a:pt x="12" y="58"/>
                      <a:pt x="19" y="62"/>
                      <a:pt x="26" y="62"/>
                    </a:cubicBezTo>
                    <a:cubicBezTo>
                      <a:pt x="33" y="62"/>
                      <a:pt x="40" y="59"/>
                      <a:pt x="49" y="58"/>
                    </a:cubicBezTo>
                    <a:cubicBezTo>
                      <a:pt x="49" y="55"/>
                      <a:pt x="51" y="52"/>
                      <a:pt x="54" y="51"/>
                    </a:cubicBezTo>
                    <a:cubicBezTo>
                      <a:pt x="55" y="57"/>
                      <a:pt x="60" y="59"/>
                      <a:pt x="63" y="64"/>
                    </a:cubicBezTo>
                    <a:cubicBezTo>
                      <a:pt x="61" y="64"/>
                      <a:pt x="59" y="63"/>
                      <a:pt x="57" y="63"/>
                    </a:cubicBezTo>
                    <a:cubicBezTo>
                      <a:pt x="53" y="63"/>
                      <a:pt x="49" y="64"/>
                      <a:pt x="49" y="70"/>
                    </a:cubicBezTo>
                    <a:cubicBezTo>
                      <a:pt x="49" y="73"/>
                      <a:pt x="57" y="78"/>
                      <a:pt x="63" y="78"/>
                    </a:cubicBezTo>
                    <a:cubicBezTo>
                      <a:pt x="77" y="78"/>
                      <a:pt x="87" y="74"/>
                      <a:pt x="98" y="70"/>
                    </a:cubicBezTo>
                    <a:cubicBezTo>
                      <a:pt x="99" y="69"/>
                      <a:pt x="133" y="62"/>
                      <a:pt x="133" y="61"/>
                    </a:cubicBezTo>
                    <a:cubicBezTo>
                      <a:pt x="133" y="61"/>
                      <a:pt x="134" y="61"/>
                      <a:pt x="136" y="61"/>
                    </a:cubicBezTo>
                    <a:cubicBezTo>
                      <a:pt x="139" y="61"/>
                      <a:pt x="145" y="61"/>
                      <a:pt x="150" y="61"/>
                    </a:cubicBezTo>
                    <a:cubicBezTo>
                      <a:pt x="156" y="62"/>
                      <a:pt x="162" y="62"/>
                      <a:pt x="165" y="62"/>
                    </a:cubicBezTo>
                    <a:cubicBezTo>
                      <a:pt x="166" y="62"/>
                      <a:pt x="167" y="62"/>
                      <a:pt x="167" y="62"/>
                    </a:cubicBezTo>
                    <a:cubicBezTo>
                      <a:pt x="172" y="60"/>
                      <a:pt x="185" y="45"/>
                      <a:pt x="185" y="37"/>
                    </a:cubicBezTo>
                    <a:cubicBezTo>
                      <a:pt x="185" y="31"/>
                      <a:pt x="179" y="24"/>
                      <a:pt x="173" y="24"/>
                    </a:cubicBezTo>
                    <a:cubicBezTo>
                      <a:pt x="166" y="24"/>
                      <a:pt x="163" y="30"/>
                      <a:pt x="158" y="30"/>
                    </a:cubicBezTo>
                    <a:cubicBezTo>
                      <a:pt x="148" y="30"/>
                      <a:pt x="138" y="19"/>
                      <a:pt x="138" y="11"/>
                    </a:cubicBezTo>
                    <a:cubicBezTo>
                      <a:pt x="138" y="10"/>
                      <a:pt x="138" y="8"/>
                      <a:pt x="138" y="4"/>
                    </a:cubicBezTo>
                    <a:cubicBezTo>
                      <a:pt x="135" y="4"/>
                      <a:pt x="131" y="2"/>
                      <a:pt x="12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396" name="Freeform 140"/>
              <p:cNvSpPr>
                <a:spLocks/>
              </p:cNvSpPr>
              <p:nvPr/>
            </p:nvSpPr>
            <p:spPr bwMode="auto">
              <a:xfrm>
                <a:off x="-813" y="-362"/>
                <a:ext cx="57" cy="42"/>
              </a:xfrm>
              <a:custGeom>
                <a:avLst/>
                <a:gdLst>
                  <a:gd name="T0" fmla="*/ 23 w 24"/>
                  <a:gd name="T1" fmla="*/ 0 h 18"/>
                  <a:gd name="T2" fmla="*/ 0 w 24"/>
                  <a:gd name="T3" fmla="*/ 12 h 18"/>
                  <a:gd name="T4" fmla="*/ 9 w 24"/>
                  <a:gd name="T5" fmla="*/ 18 h 18"/>
                  <a:gd name="T6" fmla="*/ 24 w 24"/>
                  <a:gd name="T7" fmla="*/ 0 h 18"/>
                  <a:gd name="T8" fmla="*/ 23 w 24"/>
                  <a:gd name="T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18">
                    <a:moveTo>
                      <a:pt x="23" y="0"/>
                    </a:moveTo>
                    <a:cubicBezTo>
                      <a:pt x="17" y="0"/>
                      <a:pt x="0" y="4"/>
                      <a:pt x="0" y="12"/>
                    </a:cubicBezTo>
                    <a:cubicBezTo>
                      <a:pt x="0" y="16"/>
                      <a:pt x="4" y="18"/>
                      <a:pt x="9" y="18"/>
                    </a:cubicBezTo>
                    <a:cubicBezTo>
                      <a:pt x="15" y="18"/>
                      <a:pt x="23" y="7"/>
                      <a:pt x="24" y="0"/>
                    </a:cubicBezTo>
                    <a:cubicBezTo>
                      <a:pt x="24" y="0"/>
                      <a:pt x="24" y="0"/>
                      <a:pt x="2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397" name="Freeform 141"/>
              <p:cNvSpPr>
                <a:spLocks/>
              </p:cNvSpPr>
              <p:nvPr/>
            </p:nvSpPr>
            <p:spPr bwMode="auto">
              <a:xfrm>
                <a:off x="-655" y="-426"/>
                <a:ext cx="43" cy="16"/>
              </a:xfrm>
              <a:custGeom>
                <a:avLst/>
                <a:gdLst>
                  <a:gd name="T0" fmla="*/ 18 w 18"/>
                  <a:gd name="T1" fmla="*/ 0 h 7"/>
                  <a:gd name="T2" fmla="*/ 0 w 18"/>
                  <a:gd name="T3" fmla="*/ 0 h 7"/>
                  <a:gd name="T4" fmla="*/ 6 w 18"/>
                  <a:gd name="T5" fmla="*/ 7 h 7"/>
                  <a:gd name="T6" fmla="*/ 18 w 18"/>
                  <a:gd name="T7" fmla="*/ 7 h 7"/>
                  <a:gd name="T8" fmla="*/ 18 w 18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7">
                    <a:moveTo>
                      <a:pt x="18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5"/>
                      <a:pt x="4" y="7"/>
                      <a:pt x="6" y="7"/>
                    </a:cubicBezTo>
                    <a:cubicBezTo>
                      <a:pt x="6" y="7"/>
                      <a:pt x="16" y="7"/>
                      <a:pt x="18" y="7"/>
                    </a:cubicBezTo>
                    <a:cubicBezTo>
                      <a:pt x="18" y="0"/>
                      <a:pt x="18" y="0"/>
                      <a:pt x="1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398" name="Freeform 142"/>
              <p:cNvSpPr>
                <a:spLocks/>
              </p:cNvSpPr>
              <p:nvPr/>
            </p:nvSpPr>
            <p:spPr bwMode="auto">
              <a:xfrm>
                <a:off x="-938" y="-471"/>
                <a:ext cx="248" cy="128"/>
              </a:xfrm>
              <a:custGeom>
                <a:avLst/>
                <a:gdLst>
                  <a:gd name="T0" fmla="*/ 96 w 105"/>
                  <a:gd name="T1" fmla="*/ 0 h 54"/>
                  <a:gd name="T2" fmla="*/ 74 w 105"/>
                  <a:gd name="T3" fmla="*/ 3 h 54"/>
                  <a:gd name="T4" fmla="*/ 64 w 105"/>
                  <a:gd name="T5" fmla="*/ 2 h 54"/>
                  <a:gd name="T6" fmla="*/ 37 w 105"/>
                  <a:gd name="T7" fmla="*/ 22 h 54"/>
                  <a:gd name="T8" fmla="*/ 11 w 105"/>
                  <a:gd name="T9" fmla="*/ 33 h 54"/>
                  <a:gd name="T10" fmla="*/ 0 w 105"/>
                  <a:gd name="T11" fmla="*/ 42 h 54"/>
                  <a:gd name="T12" fmla="*/ 5 w 105"/>
                  <a:gd name="T13" fmla="*/ 50 h 54"/>
                  <a:gd name="T14" fmla="*/ 14 w 105"/>
                  <a:gd name="T15" fmla="*/ 46 h 54"/>
                  <a:gd name="T16" fmla="*/ 23 w 105"/>
                  <a:gd name="T17" fmla="*/ 47 h 54"/>
                  <a:gd name="T18" fmla="*/ 29 w 105"/>
                  <a:gd name="T19" fmla="*/ 46 h 54"/>
                  <a:gd name="T20" fmla="*/ 38 w 105"/>
                  <a:gd name="T21" fmla="*/ 54 h 54"/>
                  <a:gd name="T22" fmla="*/ 49 w 105"/>
                  <a:gd name="T23" fmla="*/ 42 h 54"/>
                  <a:gd name="T24" fmla="*/ 50 w 105"/>
                  <a:gd name="T25" fmla="*/ 42 h 54"/>
                  <a:gd name="T26" fmla="*/ 67 w 105"/>
                  <a:gd name="T27" fmla="*/ 26 h 54"/>
                  <a:gd name="T28" fmla="*/ 80 w 105"/>
                  <a:gd name="T29" fmla="*/ 40 h 54"/>
                  <a:gd name="T30" fmla="*/ 103 w 105"/>
                  <a:gd name="T31" fmla="*/ 24 h 54"/>
                  <a:gd name="T32" fmla="*/ 98 w 105"/>
                  <a:gd name="T33" fmla="*/ 13 h 54"/>
                  <a:gd name="T34" fmla="*/ 105 w 105"/>
                  <a:gd name="T35" fmla="*/ 5 h 54"/>
                  <a:gd name="T36" fmla="*/ 96 w 105"/>
                  <a:gd name="T37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5" h="54">
                    <a:moveTo>
                      <a:pt x="96" y="0"/>
                    </a:moveTo>
                    <a:cubicBezTo>
                      <a:pt x="87" y="0"/>
                      <a:pt x="74" y="3"/>
                      <a:pt x="74" y="3"/>
                    </a:cubicBezTo>
                    <a:cubicBezTo>
                      <a:pt x="69" y="3"/>
                      <a:pt x="68" y="2"/>
                      <a:pt x="64" y="2"/>
                    </a:cubicBezTo>
                    <a:cubicBezTo>
                      <a:pt x="49" y="2"/>
                      <a:pt x="47" y="16"/>
                      <a:pt x="37" y="22"/>
                    </a:cubicBezTo>
                    <a:cubicBezTo>
                      <a:pt x="28" y="27"/>
                      <a:pt x="20" y="28"/>
                      <a:pt x="11" y="33"/>
                    </a:cubicBezTo>
                    <a:cubicBezTo>
                      <a:pt x="9" y="34"/>
                      <a:pt x="0" y="41"/>
                      <a:pt x="0" y="42"/>
                    </a:cubicBezTo>
                    <a:cubicBezTo>
                      <a:pt x="0" y="44"/>
                      <a:pt x="4" y="46"/>
                      <a:pt x="5" y="50"/>
                    </a:cubicBezTo>
                    <a:cubicBezTo>
                      <a:pt x="9" y="49"/>
                      <a:pt x="11" y="46"/>
                      <a:pt x="14" y="46"/>
                    </a:cubicBezTo>
                    <a:cubicBezTo>
                      <a:pt x="18" y="46"/>
                      <a:pt x="20" y="47"/>
                      <a:pt x="23" y="47"/>
                    </a:cubicBezTo>
                    <a:cubicBezTo>
                      <a:pt x="25" y="47"/>
                      <a:pt x="27" y="47"/>
                      <a:pt x="29" y="46"/>
                    </a:cubicBezTo>
                    <a:cubicBezTo>
                      <a:pt x="30" y="48"/>
                      <a:pt x="34" y="54"/>
                      <a:pt x="38" y="54"/>
                    </a:cubicBezTo>
                    <a:cubicBezTo>
                      <a:pt x="44" y="54"/>
                      <a:pt x="48" y="48"/>
                      <a:pt x="49" y="42"/>
                    </a:cubicBezTo>
                    <a:cubicBezTo>
                      <a:pt x="49" y="42"/>
                      <a:pt x="50" y="42"/>
                      <a:pt x="50" y="42"/>
                    </a:cubicBezTo>
                    <a:cubicBezTo>
                      <a:pt x="59" y="42"/>
                      <a:pt x="66" y="34"/>
                      <a:pt x="67" y="26"/>
                    </a:cubicBezTo>
                    <a:cubicBezTo>
                      <a:pt x="72" y="28"/>
                      <a:pt x="71" y="40"/>
                      <a:pt x="80" y="40"/>
                    </a:cubicBezTo>
                    <a:cubicBezTo>
                      <a:pt x="103" y="24"/>
                      <a:pt x="103" y="24"/>
                      <a:pt x="103" y="24"/>
                    </a:cubicBezTo>
                    <a:cubicBezTo>
                      <a:pt x="103" y="19"/>
                      <a:pt x="99" y="18"/>
                      <a:pt x="98" y="13"/>
                    </a:cubicBezTo>
                    <a:cubicBezTo>
                      <a:pt x="102" y="12"/>
                      <a:pt x="105" y="8"/>
                      <a:pt x="105" y="5"/>
                    </a:cubicBezTo>
                    <a:cubicBezTo>
                      <a:pt x="105" y="1"/>
                      <a:pt x="101" y="0"/>
                      <a:pt x="9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399" name="Freeform 143"/>
              <p:cNvSpPr>
                <a:spLocks/>
              </p:cNvSpPr>
              <p:nvPr/>
            </p:nvSpPr>
            <p:spPr bwMode="auto">
              <a:xfrm>
                <a:off x="-605" y="-570"/>
                <a:ext cx="142" cy="42"/>
              </a:xfrm>
              <a:custGeom>
                <a:avLst/>
                <a:gdLst>
                  <a:gd name="T0" fmla="*/ 38 w 60"/>
                  <a:gd name="T1" fmla="*/ 0 h 18"/>
                  <a:gd name="T2" fmla="*/ 0 w 60"/>
                  <a:gd name="T3" fmla="*/ 18 h 18"/>
                  <a:gd name="T4" fmla="*/ 10 w 60"/>
                  <a:gd name="T5" fmla="*/ 14 h 18"/>
                  <a:gd name="T6" fmla="*/ 23 w 60"/>
                  <a:gd name="T7" fmla="*/ 18 h 18"/>
                  <a:gd name="T8" fmla="*/ 46 w 60"/>
                  <a:gd name="T9" fmla="*/ 18 h 18"/>
                  <a:gd name="T10" fmla="*/ 60 w 60"/>
                  <a:gd name="T11" fmla="*/ 13 h 18"/>
                  <a:gd name="T12" fmla="*/ 38 w 60"/>
                  <a:gd name="T13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0" h="18">
                    <a:moveTo>
                      <a:pt x="38" y="0"/>
                    </a:moveTo>
                    <a:cubicBezTo>
                      <a:pt x="31" y="0"/>
                      <a:pt x="0" y="11"/>
                      <a:pt x="0" y="18"/>
                    </a:cubicBezTo>
                    <a:cubicBezTo>
                      <a:pt x="4" y="17"/>
                      <a:pt x="6" y="14"/>
                      <a:pt x="10" y="14"/>
                    </a:cubicBezTo>
                    <a:cubicBezTo>
                      <a:pt x="16" y="14"/>
                      <a:pt x="17" y="18"/>
                      <a:pt x="23" y="18"/>
                    </a:cubicBezTo>
                    <a:cubicBezTo>
                      <a:pt x="35" y="18"/>
                      <a:pt x="32" y="18"/>
                      <a:pt x="46" y="18"/>
                    </a:cubicBezTo>
                    <a:cubicBezTo>
                      <a:pt x="53" y="18"/>
                      <a:pt x="56" y="15"/>
                      <a:pt x="60" y="13"/>
                    </a:cubicBezTo>
                    <a:cubicBezTo>
                      <a:pt x="58" y="6"/>
                      <a:pt x="49" y="0"/>
                      <a:pt x="3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400" name="Freeform 144"/>
              <p:cNvSpPr>
                <a:spLocks/>
              </p:cNvSpPr>
              <p:nvPr/>
            </p:nvSpPr>
            <p:spPr bwMode="auto">
              <a:xfrm>
                <a:off x="-603" y="-521"/>
                <a:ext cx="126" cy="64"/>
              </a:xfrm>
              <a:custGeom>
                <a:avLst/>
                <a:gdLst>
                  <a:gd name="T0" fmla="*/ 44 w 53"/>
                  <a:gd name="T1" fmla="*/ 0 h 27"/>
                  <a:gd name="T2" fmla="*/ 0 w 53"/>
                  <a:gd name="T3" fmla="*/ 13 h 27"/>
                  <a:gd name="T4" fmla="*/ 17 w 53"/>
                  <a:gd name="T5" fmla="*/ 27 h 27"/>
                  <a:gd name="T6" fmla="*/ 45 w 53"/>
                  <a:gd name="T7" fmla="*/ 11 h 27"/>
                  <a:gd name="T8" fmla="*/ 30 w 53"/>
                  <a:gd name="T9" fmla="*/ 11 h 27"/>
                  <a:gd name="T10" fmla="*/ 53 w 53"/>
                  <a:gd name="T11" fmla="*/ 5 h 27"/>
                  <a:gd name="T12" fmla="*/ 44 w 53"/>
                  <a:gd name="T13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3" h="27">
                    <a:moveTo>
                      <a:pt x="44" y="0"/>
                    </a:moveTo>
                    <a:cubicBezTo>
                      <a:pt x="33" y="0"/>
                      <a:pt x="0" y="1"/>
                      <a:pt x="0" y="13"/>
                    </a:cubicBezTo>
                    <a:cubicBezTo>
                      <a:pt x="0" y="18"/>
                      <a:pt x="9" y="27"/>
                      <a:pt x="17" y="27"/>
                    </a:cubicBezTo>
                    <a:cubicBezTo>
                      <a:pt x="29" y="27"/>
                      <a:pt x="46" y="22"/>
                      <a:pt x="45" y="11"/>
                    </a:cubicBezTo>
                    <a:cubicBezTo>
                      <a:pt x="30" y="11"/>
                      <a:pt x="30" y="11"/>
                      <a:pt x="30" y="11"/>
                    </a:cubicBezTo>
                    <a:cubicBezTo>
                      <a:pt x="38" y="11"/>
                      <a:pt x="47" y="10"/>
                      <a:pt x="53" y="5"/>
                    </a:cubicBezTo>
                    <a:cubicBezTo>
                      <a:pt x="52" y="3"/>
                      <a:pt x="49" y="0"/>
                      <a:pt x="44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401" name="Freeform 145"/>
              <p:cNvSpPr>
                <a:spLocks/>
              </p:cNvSpPr>
              <p:nvPr/>
            </p:nvSpPr>
            <p:spPr bwMode="auto">
              <a:xfrm>
                <a:off x="-662" y="-514"/>
                <a:ext cx="43" cy="33"/>
              </a:xfrm>
              <a:custGeom>
                <a:avLst/>
                <a:gdLst>
                  <a:gd name="T0" fmla="*/ 4 w 18"/>
                  <a:gd name="T1" fmla="*/ 0 h 14"/>
                  <a:gd name="T2" fmla="*/ 0 w 18"/>
                  <a:gd name="T3" fmla="*/ 6 h 14"/>
                  <a:gd name="T4" fmla="*/ 11 w 18"/>
                  <a:gd name="T5" fmla="*/ 14 h 14"/>
                  <a:gd name="T6" fmla="*/ 18 w 18"/>
                  <a:gd name="T7" fmla="*/ 7 h 14"/>
                  <a:gd name="T8" fmla="*/ 4 w 18"/>
                  <a:gd name="T9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4">
                    <a:moveTo>
                      <a:pt x="4" y="0"/>
                    </a:moveTo>
                    <a:cubicBezTo>
                      <a:pt x="2" y="0"/>
                      <a:pt x="0" y="1"/>
                      <a:pt x="0" y="6"/>
                    </a:cubicBezTo>
                    <a:cubicBezTo>
                      <a:pt x="0" y="8"/>
                      <a:pt x="6" y="14"/>
                      <a:pt x="11" y="14"/>
                    </a:cubicBezTo>
                    <a:cubicBezTo>
                      <a:pt x="14" y="14"/>
                      <a:pt x="16" y="10"/>
                      <a:pt x="18" y="7"/>
                    </a:cubicBezTo>
                    <a:cubicBezTo>
                      <a:pt x="16" y="6"/>
                      <a:pt x="8" y="0"/>
                      <a:pt x="4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402" name="Freeform 146"/>
              <p:cNvSpPr>
                <a:spLocks/>
              </p:cNvSpPr>
              <p:nvPr/>
            </p:nvSpPr>
            <p:spPr bwMode="auto">
              <a:xfrm>
                <a:off x="-201" y="-202"/>
                <a:ext cx="213" cy="171"/>
              </a:xfrm>
              <a:custGeom>
                <a:avLst/>
                <a:gdLst>
                  <a:gd name="T0" fmla="*/ 39 w 90"/>
                  <a:gd name="T1" fmla="*/ 0 h 72"/>
                  <a:gd name="T2" fmla="*/ 19 w 90"/>
                  <a:gd name="T3" fmla="*/ 7 h 72"/>
                  <a:gd name="T4" fmla="*/ 15 w 90"/>
                  <a:gd name="T5" fmla="*/ 11 h 72"/>
                  <a:gd name="T6" fmla="*/ 32 w 90"/>
                  <a:gd name="T7" fmla="*/ 18 h 72"/>
                  <a:gd name="T8" fmla="*/ 32 w 90"/>
                  <a:gd name="T9" fmla="*/ 32 h 72"/>
                  <a:gd name="T10" fmla="*/ 24 w 90"/>
                  <a:gd name="T11" fmla="*/ 32 h 72"/>
                  <a:gd name="T12" fmla="*/ 0 w 90"/>
                  <a:gd name="T13" fmla="*/ 26 h 72"/>
                  <a:gd name="T14" fmla="*/ 0 w 90"/>
                  <a:gd name="T15" fmla="*/ 35 h 72"/>
                  <a:gd name="T16" fmla="*/ 47 w 90"/>
                  <a:gd name="T17" fmla="*/ 63 h 72"/>
                  <a:gd name="T18" fmla="*/ 58 w 90"/>
                  <a:gd name="T19" fmla="*/ 72 h 72"/>
                  <a:gd name="T20" fmla="*/ 69 w 90"/>
                  <a:gd name="T21" fmla="*/ 64 h 72"/>
                  <a:gd name="T22" fmla="*/ 90 w 90"/>
                  <a:gd name="T23" fmla="*/ 36 h 72"/>
                  <a:gd name="T24" fmla="*/ 78 w 90"/>
                  <a:gd name="T25" fmla="*/ 34 h 72"/>
                  <a:gd name="T26" fmla="*/ 80 w 90"/>
                  <a:gd name="T27" fmla="*/ 26 h 72"/>
                  <a:gd name="T28" fmla="*/ 75 w 90"/>
                  <a:gd name="T29" fmla="*/ 23 h 72"/>
                  <a:gd name="T30" fmla="*/ 60 w 90"/>
                  <a:gd name="T31" fmla="*/ 25 h 72"/>
                  <a:gd name="T32" fmla="*/ 77 w 90"/>
                  <a:gd name="T33" fmla="*/ 6 h 72"/>
                  <a:gd name="T34" fmla="*/ 72 w 90"/>
                  <a:gd name="T35" fmla="*/ 0 h 72"/>
                  <a:gd name="T36" fmla="*/ 50 w 90"/>
                  <a:gd name="T37" fmla="*/ 0 h 72"/>
                  <a:gd name="T38" fmla="*/ 39 w 90"/>
                  <a:gd name="T39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90" h="72">
                    <a:moveTo>
                      <a:pt x="39" y="0"/>
                    </a:moveTo>
                    <a:cubicBezTo>
                      <a:pt x="31" y="0"/>
                      <a:pt x="24" y="1"/>
                      <a:pt x="19" y="7"/>
                    </a:cubicBezTo>
                    <a:cubicBezTo>
                      <a:pt x="18" y="8"/>
                      <a:pt x="15" y="9"/>
                      <a:pt x="15" y="11"/>
                    </a:cubicBezTo>
                    <a:cubicBezTo>
                      <a:pt x="15" y="18"/>
                      <a:pt x="25" y="17"/>
                      <a:pt x="32" y="18"/>
                    </a:cubicBezTo>
                    <a:cubicBezTo>
                      <a:pt x="32" y="32"/>
                      <a:pt x="32" y="32"/>
                      <a:pt x="32" y="32"/>
                    </a:cubicBezTo>
                    <a:cubicBezTo>
                      <a:pt x="28" y="32"/>
                      <a:pt x="29" y="32"/>
                      <a:pt x="24" y="32"/>
                    </a:cubicBezTo>
                    <a:cubicBezTo>
                      <a:pt x="15" y="32"/>
                      <a:pt x="7" y="26"/>
                      <a:pt x="0" y="26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16" y="50"/>
                      <a:pt x="32" y="48"/>
                      <a:pt x="47" y="63"/>
                    </a:cubicBezTo>
                    <a:cubicBezTo>
                      <a:pt x="50" y="66"/>
                      <a:pt x="51" y="72"/>
                      <a:pt x="58" y="72"/>
                    </a:cubicBezTo>
                    <a:cubicBezTo>
                      <a:pt x="63" y="72"/>
                      <a:pt x="64" y="65"/>
                      <a:pt x="69" y="64"/>
                    </a:cubicBezTo>
                    <a:cubicBezTo>
                      <a:pt x="86" y="57"/>
                      <a:pt x="88" y="65"/>
                      <a:pt x="90" y="36"/>
                    </a:cubicBezTo>
                    <a:cubicBezTo>
                      <a:pt x="87" y="35"/>
                      <a:pt x="80" y="34"/>
                      <a:pt x="78" y="34"/>
                    </a:cubicBezTo>
                    <a:cubicBezTo>
                      <a:pt x="78" y="28"/>
                      <a:pt x="80" y="33"/>
                      <a:pt x="80" y="26"/>
                    </a:cubicBezTo>
                    <a:cubicBezTo>
                      <a:pt x="80" y="24"/>
                      <a:pt x="77" y="23"/>
                      <a:pt x="75" y="23"/>
                    </a:cubicBezTo>
                    <a:cubicBezTo>
                      <a:pt x="70" y="23"/>
                      <a:pt x="63" y="25"/>
                      <a:pt x="60" y="25"/>
                    </a:cubicBezTo>
                    <a:cubicBezTo>
                      <a:pt x="64" y="20"/>
                      <a:pt x="77" y="16"/>
                      <a:pt x="77" y="6"/>
                    </a:cubicBezTo>
                    <a:cubicBezTo>
                      <a:pt x="77" y="3"/>
                      <a:pt x="73" y="0"/>
                      <a:pt x="72" y="0"/>
                    </a:cubicBezTo>
                    <a:cubicBezTo>
                      <a:pt x="72" y="0"/>
                      <a:pt x="60" y="0"/>
                      <a:pt x="50" y="0"/>
                    </a:cubicBezTo>
                    <a:cubicBezTo>
                      <a:pt x="47" y="0"/>
                      <a:pt x="43" y="0"/>
                      <a:pt x="39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403" name="Freeform 147"/>
              <p:cNvSpPr>
                <a:spLocks/>
              </p:cNvSpPr>
              <p:nvPr/>
            </p:nvSpPr>
            <p:spPr bwMode="auto">
              <a:xfrm>
                <a:off x="-276" y="-410"/>
                <a:ext cx="236" cy="121"/>
              </a:xfrm>
              <a:custGeom>
                <a:avLst/>
                <a:gdLst>
                  <a:gd name="T0" fmla="*/ 50 w 100"/>
                  <a:gd name="T1" fmla="*/ 0 h 51"/>
                  <a:gd name="T2" fmla="*/ 46 w 100"/>
                  <a:gd name="T3" fmla="*/ 1 h 51"/>
                  <a:gd name="T4" fmla="*/ 64 w 100"/>
                  <a:gd name="T5" fmla="*/ 8 h 51"/>
                  <a:gd name="T6" fmla="*/ 64 w 100"/>
                  <a:gd name="T7" fmla="*/ 20 h 51"/>
                  <a:gd name="T8" fmla="*/ 35 w 100"/>
                  <a:gd name="T9" fmla="*/ 8 h 51"/>
                  <a:gd name="T10" fmla="*/ 35 w 100"/>
                  <a:gd name="T11" fmla="*/ 14 h 51"/>
                  <a:gd name="T12" fmla="*/ 46 w 100"/>
                  <a:gd name="T13" fmla="*/ 23 h 51"/>
                  <a:gd name="T14" fmla="*/ 42 w 100"/>
                  <a:gd name="T15" fmla="*/ 24 h 51"/>
                  <a:gd name="T16" fmla="*/ 6 w 100"/>
                  <a:gd name="T17" fmla="*/ 1 h 51"/>
                  <a:gd name="T18" fmla="*/ 0 w 100"/>
                  <a:gd name="T19" fmla="*/ 1 h 51"/>
                  <a:gd name="T20" fmla="*/ 1 w 100"/>
                  <a:gd name="T21" fmla="*/ 7 h 51"/>
                  <a:gd name="T22" fmla="*/ 1 w 100"/>
                  <a:gd name="T23" fmla="*/ 7 h 51"/>
                  <a:gd name="T24" fmla="*/ 1 w 100"/>
                  <a:gd name="T25" fmla="*/ 16 h 51"/>
                  <a:gd name="T26" fmla="*/ 11 w 100"/>
                  <a:gd name="T27" fmla="*/ 22 h 51"/>
                  <a:gd name="T28" fmla="*/ 14 w 100"/>
                  <a:gd name="T29" fmla="*/ 21 h 51"/>
                  <a:gd name="T30" fmla="*/ 15 w 100"/>
                  <a:gd name="T31" fmla="*/ 27 h 51"/>
                  <a:gd name="T32" fmla="*/ 23 w 100"/>
                  <a:gd name="T33" fmla="*/ 27 h 51"/>
                  <a:gd name="T34" fmla="*/ 30 w 100"/>
                  <a:gd name="T35" fmla="*/ 33 h 51"/>
                  <a:gd name="T36" fmla="*/ 68 w 100"/>
                  <a:gd name="T37" fmla="*/ 28 h 51"/>
                  <a:gd name="T38" fmla="*/ 75 w 100"/>
                  <a:gd name="T39" fmla="*/ 29 h 51"/>
                  <a:gd name="T40" fmla="*/ 61 w 100"/>
                  <a:gd name="T41" fmla="*/ 37 h 51"/>
                  <a:gd name="T42" fmla="*/ 61 w 100"/>
                  <a:gd name="T43" fmla="*/ 42 h 51"/>
                  <a:gd name="T44" fmla="*/ 58 w 100"/>
                  <a:gd name="T45" fmla="*/ 48 h 51"/>
                  <a:gd name="T46" fmla="*/ 66 w 100"/>
                  <a:gd name="T47" fmla="*/ 51 h 51"/>
                  <a:gd name="T48" fmla="*/ 75 w 100"/>
                  <a:gd name="T49" fmla="*/ 50 h 51"/>
                  <a:gd name="T50" fmla="*/ 96 w 100"/>
                  <a:gd name="T51" fmla="*/ 48 h 51"/>
                  <a:gd name="T52" fmla="*/ 100 w 100"/>
                  <a:gd name="T53" fmla="*/ 14 h 51"/>
                  <a:gd name="T54" fmla="*/ 89 w 100"/>
                  <a:gd name="T55" fmla="*/ 1 h 51"/>
                  <a:gd name="T56" fmla="*/ 79 w 100"/>
                  <a:gd name="T57" fmla="*/ 5 h 51"/>
                  <a:gd name="T58" fmla="*/ 55 w 100"/>
                  <a:gd name="T59" fmla="*/ 0 h 51"/>
                  <a:gd name="T60" fmla="*/ 50 w 100"/>
                  <a:gd name="T61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00" h="51">
                    <a:moveTo>
                      <a:pt x="50" y="0"/>
                    </a:moveTo>
                    <a:cubicBezTo>
                      <a:pt x="48" y="0"/>
                      <a:pt x="47" y="0"/>
                      <a:pt x="46" y="1"/>
                    </a:cubicBezTo>
                    <a:cubicBezTo>
                      <a:pt x="48" y="8"/>
                      <a:pt x="55" y="8"/>
                      <a:pt x="64" y="8"/>
                    </a:cubicBezTo>
                    <a:cubicBezTo>
                      <a:pt x="64" y="20"/>
                      <a:pt x="64" y="20"/>
                      <a:pt x="64" y="20"/>
                    </a:cubicBezTo>
                    <a:cubicBezTo>
                      <a:pt x="51" y="20"/>
                      <a:pt x="47" y="8"/>
                      <a:pt x="35" y="8"/>
                    </a:cubicBezTo>
                    <a:cubicBezTo>
                      <a:pt x="35" y="14"/>
                      <a:pt x="35" y="14"/>
                      <a:pt x="35" y="14"/>
                    </a:cubicBezTo>
                    <a:cubicBezTo>
                      <a:pt x="37" y="17"/>
                      <a:pt x="41" y="21"/>
                      <a:pt x="46" y="23"/>
                    </a:cubicBezTo>
                    <a:cubicBezTo>
                      <a:pt x="44" y="24"/>
                      <a:pt x="43" y="24"/>
                      <a:pt x="42" y="24"/>
                    </a:cubicBezTo>
                    <a:cubicBezTo>
                      <a:pt x="28" y="24"/>
                      <a:pt x="20" y="1"/>
                      <a:pt x="6" y="1"/>
                    </a:cubicBezTo>
                    <a:cubicBezTo>
                      <a:pt x="4" y="1"/>
                      <a:pt x="2" y="1"/>
                      <a:pt x="0" y="1"/>
                    </a:cubicBezTo>
                    <a:cubicBezTo>
                      <a:pt x="0" y="4"/>
                      <a:pt x="0" y="6"/>
                      <a:pt x="1" y="7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4" y="19"/>
                      <a:pt x="7" y="22"/>
                      <a:pt x="11" y="22"/>
                    </a:cubicBezTo>
                    <a:cubicBezTo>
                      <a:pt x="12" y="22"/>
                      <a:pt x="13" y="22"/>
                      <a:pt x="14" y="21"/>
                    </a:cubicBezTo>
                    <a:cubicBezTo>
                      <a:pt x="15" y="27"/>
                      <a:pt x="15" y="27"/>
                      <a:pt x="15" y="27"/>
                    </a:cubicBezTo>
                    <a:cubicBezTo>
                      <a:pt x="23" y="27"/>
                      <a:pt x="23" y="27"/>
                      <a:pt x="23" y="27"/>
                    </a:cubicBezTo>
                    <a:cubicBezTo>
                      <a:pt x="23" y="30"/>
                      <a:pt x="26" y="33"/>
                      <a:pt x="30" y="33"/>
                    </a:cubicBezTo>
                    <a:cubicBezTo>
                      <a:pt x="40" y="33"/>
                      <a:pt x="59" y="28"/>
                      <a:pt x="68" y="28"/>
                    </a:cubicBezTo>
                    <a:cubicBezTo>
                      <a:pt x="70" y="28"/>
                      <a:pt x="73" y="28"/>
                      <a:pt x="75" y="29"/>
                    </a:cubicBezTo>
                    <a:cubicBezTo>
                      <a:pt x="71" y="32"/>
                      <a:pt x="61" y="32"/>
                      <a:pt x="61" y="37"/>
                    </a:cubicBezTo>
                    <a:cubicBezTo>
                      <a:pt x="61" y="39"/>
                      <a:pt x="61" y="41"/>
                      <a:pt x="61" y="42"/>
                    </a:cubicBezTo>
                    <a:cubicBezTo>
                      <a:pt x="59" y="43"/>
                      <a:pt x="58" y="46"/>
                      <a:pt x="58" y="48"/>
                    </a:cubicBezTo>
                    <a:cubicBezTo>
                      <a:pt x="58" y="50"/>
                      <a:pt x="62" y="51"/>
                      <a:pt x="66" y="51"/>
                    </a:cubicBezTo>
                    <a:cubicBezTo>
                      <a:pt x="69" y="51"/>
                      <a:pt x="73" y="50"/>
                      <a:pt x="75" y="50"/>
                    </a:cubicBezTo>
                    <a:cubicBezTo>
                      <a:pt x="76" y="50"/>
                      <a:pt x="88" y="50"/>
                      <a:pt x="96" y="48"/>
                    </a:cubicBezTo>
                    <a:cubicBezTo>
                      <a:pt x="94" y="33"/>
                      <a:pt x="100" y="27"/>
                      <a:pt x="100" y="14"/>
                    </a:cubicBezTo>
                    <a:cubicBezTo>
                      <a:pt x="100" y="7"/>
                      <a:pt x="99" y="1"/>
                      <a:pt x="89" y="1"/>
                    </a:cubicBezTo>
                    <a:cubicBezTo>
                      <a:pt x="85" y="1"/>
                      <a:pt x="83" y="5"/>
                      <a:pt x="79" y="5"/>
                    </a:cubicBezTo>
                    <a:cubicBezTo>
                      <a:pt x="69" y="5"/>
                      <a:pt x="63" y="0"/>
                      <a:pt x="55" y="0"/>
                    </a:cubicBezTo>
                    <a:cubicBezTo>
                      <a:pt x="53" y="0"/>
                      <a:pt x="51" y="0"/>
                      <a:pt x="5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404" name="Freeform 148"/>
              <p:cNvSpPr>
                <a:spLocks/>
              </p:cNvSpPr>
              <p:nvPr/>
            </p:nvSpPr>
            <p:spPr bwMode="auto">
              <a:xfrm>
                <a:off x="-97" y="66"/>
                <a:ext cx="140" cy="83"/>
              </a:xfrm>
              <a:custGeom>
                <a:avLst/>
                <a:gdLst>
                  <a:gd name="T0" fmla="*/ 27 w 59"/>
                  <a:gd name="T1" fmla="*/ 0 h 35"/>
                  <a:gd name="T2" fmla="*/ 12 w 59"/>
                  <a:gd name="T3" fmla="*/ 17 h 35"/>
                  <a:gd name="T4" fmla="*/ 11 w 59"/>
                  <a:gd name="T5" fmla="*/ 17 h 35"/>
                  <a:gd name="T6" fmla="*/ 8 w 59"/>
                  <a:gd name="T7" fmla="*/ 17 h 35"/>
                  <a:gd name="T8" fmla="*/ 6 w 59"/>
                  <a:gd name="T9" fmla="*/ 17 h 35"/>
                  <a:gd name="T10" fmla="*/ 0 w 59"/>
                  <a:gd name="T11" fmla="*/ 19 h 35"/>
                  <a:gd name="T12" fmla="*/ 46 w 59"/>
                  <a:gd name="T13" fmla="*/ 35 h 35"/>
                  <a:gd name="T14" fmla="*/ 59 w 59"/>
                  <a:gd name="T15" fmla="*/ 27 h 35"/>
                  <a:gd name="T16" fmla="*/ 27 w 59"/>
                  <a:gd name="T17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9" h="35">
                    <a:moveTo>
                      <a:pt x="27" y="0"/>
                    </a:moveTo>
                    <a:cubicBezTo>
                      <a:pt x="16" y="0"/>
                      <a:pt x="18" y="15"/>
                      <a:pt x="12" y="17"/>
                    </a:cubicBezTo>
                    <a:cubicBezTo>
                      <a:pt x="11" y="17"/>
                      <a:pt x="11" y="17"/>
                      <a:pt x="11" y="17"/>
                    </a:cubicBezTo>
                    <a:cubicBezTo>
                      <a:pt x="10" y="17"/>
                      <a:pt x="9" y="17"/>
                      <a:pt x="8" y="17"/>
                    </a:cubicBezTo>
                    <a:cubicBezTo>
                      <a:pt x="8" y="17"/>
                      <a:pt x="7" y="17"/>
                      <a:pt x="6" y="17"/>
                    </a:cubicBezTo>
                    <a:cubicBezTo>
                      <a:pt x="3" y="17"/>
                      <a:pt x="0" y="17"/>
                      <a:pt x="0" y="19"/>
                    </a:cubicBezTo>
                    <a:cubicBezTo>
                      <a:pt x="0" y="21"/>
                      <a:pt x="39" y="35"/>
                      <a:pt x="46" y="35"/>
                    </a:cubicBezTo>
                    <a:cubicBezTo>
                      <a:pt x="52" y="35"/>
                      <a:pt x="54" y="30"/>
                      <a:pt x="59" y="27"/>
                    </a:cubicBezTo>
                    <a:cubicBezTo>
                      <a:pt x="56" y="19"/>
                      <a:pt x="34" y="0"/>
                      <a:pt x="2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405" name="Freeform 149"/>
              <p:cNvSpPr>
                <a:spLocks/>
              </p:cNvSpPr>
              <p:nvPr/>
            </p:nvSpPr>
            <p:spPr bwMode="auto">
              <a:xfrm>
                <a:off x="38" y="-228"/>
                <a:ext cx="184" cy="149"/>
              </a:xfrm>
              <a:custGeom>
                <a:avLst/>
                <a:gdLst>
                  <a:gd name="T0" fmla="*/ 26 w 78"/>
                  <a:gd name="T1" fmla="*/ 0 h 63"/>
                  <a:gd name="T2" fmla="*/ 12 w 78"/>
                  <a:gd name="T3" fmla="*/ 8 h 63"/>
                  <a:gd name="T4" fmla="*/ 12 w 78"/>
                  <a:gd name="T5" fmla="*/ 13 h 63"/>
                  <a:gd name="T6" fmla="*/ 0 w 78"/>
                  <a:gd name="T7" fmla="*/ 13 h 63"/>
                  <a:gd name="T8" fmla="*/ 0 w 78"/>
                  <a:gd name="T9" fmla="*/ 22 h 63"/>
                  <a:gd name="T10" fmla="*/ 8 w 78"/>
                  <a:gd name="T11" fmla="*/ 47 h 63"/>
                  <a:gd name="T12" fmla="*/ 8 w 78"/>
                  <a:gd name="T13" fmla="*/ 63 h 63"/>
                  <a:gd name="T14" fmla="*/ 18 w 78"/>
                  <a:gd name="T15" fmla="*/ 63 h 63"/>
                  <a:gd name="T16" fmla="*/ 30 w 78"/>
                  <a:gd name="T17" fmla="*/ 46 h 63"/>
                  <a:gd name="T18" fmla="*/ 23 w 78"/>
                  <a:gd name="T19" fmla="*/ 46 h 63"/>
                  <a:gd name="T20" fmla="*/ 27 w 78"/>
                  <a:gd name="T21" fmla="*/ 40 h 63"/>
                  <a:gd name="T22" fmla="*/ 38 w 78"/>
                  <a:gd name="T23" fmla="*/ 42 h 63"/>
                  <a:gd name="T24" fmla="*/ 68 w 78"/>
                  <a:gd name="T25" fmla="*/ 21 h 63"/>
                  <a:gd name="T26" fmla="*/ 78 w 78"/>
                  <a:gd name="T27" fmla="*/ 13 h 63"/>
                  <a:gd name="T28" fmla="*/ 78 w 78"/>
                  <a:gd name="T29" fmla="*/ 6 h 63"/>
                  <a:gd name="T30" fmla="*/ 26 w 78"/>
                  <a:gd name="T31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8" h="63">
                    <a:moveTo>
                      <a:pt x="26" y="0"/>
                    </a:moveTo>
                    <a:cubicBezTo>
                      <a:pt x="15" y="0"/>
                      <a:pt x="12" y="7"/>
                      <a:pt x="12" y="8"/>
                    </a:cubicBezTo>
                    <a:cubicBezTo>
                      <a:pt x="12" y="9"/>
                      <a:pt x="11" y="12"/>
                      <a:pt x="12" y="13"/>
                    </a:cubicBezTo>
                    <a:cubicBezTo>
                      <a:pt x="10" y="13"/>
                      <a:pt x="4" y="13"/>
                      <a:pt x="0" y="13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3" y="32"/>
                      <a:pt x="0" y="39"/>
                      <a:pt x="8" y="47"/>
                    </a:cubicBezTo>
                    <a:cubicBezTo>
                      <a:pt x="8" y="50"/>
                      <a:pt x="8" y="56"/>
                      <a:pt x="8" y="63"/>
                    </a:cubicBezTo>
                    <a:cubicBezTo>
                      <a:pt x="18" y="63"/>
                      <a:pt x="18" y="63"/>
                      <a:pt x="18" y="63"/>
                    </a:cubicBezTo>
                    <a:cubicBezTo>
                      <a:pt x="24" y="57"/>
                      <a:pt x="29" y="55"/>
                      <a:pt x="30" y="46"/>
                    </a:cubicBezTo>
                    <a:cubicBezTo>
                      <a:pt x="23" y="46"/>
                      <a:pt x="23" y="46"/>
                      <a:pt x="23" y="46"/>
                    </a:cubicBezTo>
                    <a:cubicBezTo>
                      <a:pt x="25" y="41"/>
                      <a:pt x="26" y="40"/>
                      <a:pt x="27" y="40"/>
                    </a:cubicBezTo>
                    <a:cubicBezTo>
                      <a:pt x="29" y="40"/>
                      <a:pt x="32" y="42"/>
                      <a:pt x="38" y="42"/>
                    </a:cubicBezTo>
                    <a:cubicBezTo>
                      <a:pt x="54" y="42"/>
                      <a:pt x="61" y="30"/>
                      <a:pt x="68" y="21"/>
                    </a:cubicBezTo>
                    <a:cubicBezTo>
                      <a:pt x="68" y="21"/>
                      <a:pt x="78" y="14"/>
                      <a:pt x="78" y="13"/>
                    </a:cubicBezTo>
                    <a:cubicBezTo>
                      <a:pt x="78" y="10"/>
                      <a:pt x="77" y="9"/>
                      <a:pt x="78" y="6"/>
                    </a:cubicBezTo>
                    <a:cubicBezTo>
                      <a:pt x="59" y="6"/>
                      <a:pt x="44" y="0"/>
                      <a:pt x="2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406" name="Freeform 150"/>
              <p:cNvSpPr>
                <a:spLocks/>
              </p:cNvSpPr>
              <p:nvPr/>
            </p:nvSpPr>
            <p:spPr bwMode="auto">
              <a:xfrm>
                <a:off x="-338" y="-495"/>
                <a:ext cx="62" cy="50"/>
              </a:xfrm>
              <a:custGeom>
                <a:avLst/>
                <a:gdLst>
                  <a:gd name="T0" fmla="*/ 0 w 26"/>
                  <a:gd name="T1" fmla="*/ 0 h 21"/>
                  <a:gd name="T2" fmla="*/ 19 w 26"/>
                  <a:gd name="T3" fmla="*/ 21 h 21"/>
                  <a:gd name="T4" fmla="*/ 26 w 26"/>
                  <a:gd name="T5" fmla="*/ 15 h 21"/>
                  <a:gd name="T6" fmla="*/ 0 w 26"/>
                  <a:gd name="T7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6" h="21">
                    <a:moveTo>
                      <a:pt x="0" y="0"/>
                    </a:moveTo>
                    <a:cubicBezTo>
                      <a:pt x="0" y="7"/>
                      <a:pt x="13" y="21"/>
                      <a:pt x="19" y="21"/>
                    </a:cubicBezTo>
                    <a:cubicBezTo>
                      <a:pt x="22" y="21"/>
                      <a:pt x="26" y="19"/>
                      <a:pt x="26" y="15"/>
                    </a:cubicBezTo>
                    <a:cubicBezTo>
                      <a:pt x="15" y="11"/>
                      <a:pt x="14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407" name="Freeform 151"/>
              <p:cNvSpPr>
                <a:spLocks/>
              </p:cNvSpPr>
              <p:nvPr/>
            </p:nvSpPr>
            <p:spPr bwMode="auto">
              <a:xfrm>
                <a:off x="-300" y="-325"/>
                <a:ext cx="45" cy="34"/>
              </a:xfrm>
              <a:custGeom>
                <a:avLst/>
                <a:gdLst>
                  <a:gd name="T0" fmla="*/ 15 w 19"/>
                  <a:gd name="T1" fmla="*/ 0 h 14"/>
                  <a:gd name="T2" fmla="*/ 0 w 19"/>
                  <a:gd name="T3" fmla="*/ 14 h 14"/>
                  <a:gd name="T4" fmla="*/ 2 w 19"/>
                  <a:gd name="T5" fmla="*/ 14 h 14"/>
                  <a:gd name="T6" fmla="*/ 11 w 19"/>
                  <a:gd name="T7" fmla="*/ 14 h 14"/>
                  <a:gd name="T8" fmla="*/ 19 w 19"/>
                  <a:gd name="T9" fmla="*/ 7 h 14"/>
                  <a:gd name="T10" fmla="*/ 15 w 19"/>
                  <a:gd name="T11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14">
                    <a:moveTo>
                      <a:pt x="15" y="0"/>
                    </a:moveTo>
                    <a:cubicBezTo>
                      <a:pt x="7" y="2"/>
                      <a:pt x="2" y="5"/>
                      <a:pt x="0" y="14"/>
                    </a:cubicBezTo>
                    <a:cubicBezTo>
                      <a:pt x="1" y="14"/>
                      <a:pt x="2" y="14"/>
                      <a:pt x="2" y="14"/>
                    </a:cubicBezTo>
                    <a:cubicBezTo>
                      <a:pt x="5" y="14"/>
                      <a:pt x="6" y="14"/>
                      <a:pt x="11" y="14"/>
                    </a:cubicBezTo>
                    <a:cubicBezTo>
                      <a:pt x="14" y="14"/>
                      <a:pt x="19" y="14"/>
                      <a:pt x="19" y="7"/>
                    </a:cubicBezTo>
                    <a:cubicBezTo>
                      <a:pt x="19" y="4"/>
                      <a:pt x="16" y="2"/>
                      <a:pt x="15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408" name="Freeform 152"/>
              <p:cNvSpPr>
                <a:spLocks/>
              </p:cNvSpPr>
              <p:nvPr/>
            </p:nvSpPr>
            <p:spPr bwMode="auto">
              <a:xfrm>
                <a:off x="-321" y="-620"/>
                <a:ext cx="231" cy="123"/>
              </a:xfrm>
              <a:custGeom>
                <a:avLst/>
                <a:gdLst>
                  <a:gd name="T0" fmla="*/ 17 w 98"/>
                  <a:gd name="T1" fmla="*/ 0 h 52"/>
                  <a:gd name="T2" fmla="*/ 0 w 98"/>
                  <a:gd name="T3" fmla="*/ 5 h 52"/>
                  <a:gd name="T4" fmla="*/ 9 w 98"/>
                  <a:gd name="T5" fmla="*/ 13 h 52"/>
                  <a:gd name="T6" fmla="*/ 5 w 98"/>
                  <a:gd name="T7" fmla="*/ 18 h 52"/>
                  <a:gd name="T8" fmla="*/ 9 w 98"/>
                  <a:gd name="T9" fmla="*/ 19 h 52"/>
                  <a:gd name="T10" fmla="*/ 24 w 98"/>
                  <a:gd name="T11" fmla="*/ 18 h 52"/>
                  <a:gd name="T12" fmla="*/ 24 w 98"/>
                  <a:gd name="T13" fmla="*/ 24 h 52"/>
                  <a:gd name="T14" fmla="*/ 8 w 98"/>
                  <a:gd name="T15" fmla="*/ 31 h 52"/>
                  <a:gd name="T16" fmla="*/ 19 w 98"/>
                  <a:gd name="T17" fmla="*/ 35 h 52"/>
                  <a:gd name="T18" fmla="*/ 22 w 98"/>
                  <a:gd name="T19" fmla="*/ 35 h 52"/>
                  <a:gd name="T20" fmla="*/ 33 w 98"/>
                  <a:gd name="T21" fmla="*/ 34 h 52"/>
                  <a:gd name="T22" fmla="*/ 40 w 98"/>
                  <a:gd name="T23" fmla="*/ 37 h 52"/>
                  <a:gd name="T24" fmla="*/ 44 w 98"/>
                  <a:gd name="T25" fmla="*/ 37 h 52"/>
                  <a:gd name="T26" fmla="*/ 65 w 98"/>
                  <a:gd name="T27" fmla="*/ 39 h 52"/>
                  <a:gd name="T28" fmla="*/ 88 w 98"/>
                  <a:gd name="T29" fmla="*/ 52 h 52"/>
                  <a:gd name="T30" fmla="*/ 98 w 98"/>
                  <a:gd name="T31" fmla="*/ 45 h 52"/>
                  <a:gd name="T32" fmla="*/ 83 w 98"/>
                  <a:gd name="T33" fmla="*/ 31 h 52"/>
                  <a:gd name="T34" fmla="*/ 87 w 98"/>
                  <a:gd name="T35" fmla="*/ 26 h 52"/>
                  <a:gd name="T36" fmla="*/ 71 w 98"/>
                  <a:gd name="T37" fmla="*/ 14 h 52"/>
                  <a:gd name="T38" fmla="*/ 63 w 98"/>
                  <a:gd name="T39" fmla="*/ 18 h 52"/>
                  <a:gd name="T40" fmla="*/ 48 w 98"/>
                  <a:gd name="T41" fmla="*/ 6 h 52"/>
                  <a:gd name="T42" fmla="*/ 37 w 98"/>
                  <a:gd name="T43" fmla="*/ 10 h 52"/>
                  <a:gd name="T44" fmla="*/ 17 w 98"/>
                  <a:gd name="T45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98" h="52">
                    <a:moveTo>
                      <a:pt x="17" y="0"/>
                    </a:moveTo>
                    <a:cubicBezTo>
                      <a:pt x="11" y="0"/>
                      <a:pt x="6" y="4"/>
                      <a:pt x="0" y="5"/>
                    </a:cubicBezTo>
                    <a:cubicBezTo>
                      <a:pt x="0" y="11"/>
                      <a:pt x="2" y="13"/>
                      <a:pt x="9" y="13"/>
                    </a:cubicBezTo>
                    <a:cubicBezTo>
                      <a:pt x="9" y="15"/>
                      <a:pt x="7" y="17"/>
                      <a:pt x="5" y="18"/>
                    </a:cubicBezTo>
                    <a:cubicBezTo>
                      <a:pt x="7" y="19"/>
                      <a:pt x="8" y="19"/>
                      <a:pt x="9" y="19"/>
                    </a:cubicBezTo>
                    <a:cubicBezTo>
                      <a:pt x="12" y="19"/>
                      <a:pt x="16" y="18"/>
                      <a:pt x="24" y="18"/>
                    </a:cubicBezTo>
                    <a:cubicBezTo>
                      <a:pt x="23" y="20"/>
                      <a:pt x="23" y="23"/>
                      <a:pt x="24" y="24"/>
                    </a:cubicBezTo>
                    <a:cubicBezTo>
                      <a:pt x="18" y="26"/>
                      <a:pt x="13" y="26"/>
                      <a:pt x="8" y="31"/>
                    </a:cubicBezTo>
                    <a:cubicBezTo>
                      <a:pt x="12" y="34"/>
                      <a:pt x="14" y="35"/>
                      <a:pt x="19" y="35"/>
                    </a:cubicBezTo>
                    <a:cubicBezTo>
                      <a:pt x="20" y="35"/>
                      <a:pt x="21" y="35"/>
                      <a:pt x="22" y="35"/>
                    </a:cubicBezTo>
                    <a:cubicBezTo>
                      <a:pt x="26" y="35"/>
                      <a:pt x="30" y="34"/>
                      <a:pt x="33" y="34"/>
                    </a:cubicBezTo>
                    <a:cubicBezTo>
                      <a:pt x="36" y="34"/>
                      <a:pt x="38" y="35"/>
                      <a:pt x="40" y="37"/>
                    </a:cubicBezTo>
                    <a:cubicBezTo>
                      <a:pt x="41" y="37"/>
                      <a:pt x="42" y="37"/>
                      <a:pt x="44" y="37"/>
                    </a:cubicBezTo>
                    <a:cubicBezTo>
                      <a:pt x="51" y="37"/>
                      <a:pt x="56" y="39"/>
                      <a:pt x="65" y="39"/>
                    </a:cubicBezTo>
                    <a:cubicBezTo>
                      <a:pt x="77" y="39"/>
                      <a:pt x="76" y="52"/>
                      <a:pt x="88" y="52"/>
                    </a:cubicBezTo>
                    <a:cubicBezTo>
                      <a:pt x="92" y="52"/>
                      <a:pt x="98" y="51"/>
                      <a:pt x="98" y="45"/>
                    </a:cubicBezTo>
                    <a:cubicBezTo>
                      <a:pt x="98" y="40"/>
                      <a:pt x="87" y="35"/>
                      <a:pt x="83" y="31"/>
                    </a:cubicBezTo>
                    <a:cubicBezTo>
                      <a:pt x="84" y="30"/>
                      <a:pt x="86" y="27"/>
                      <a:pt x="87" y="26"/>
                    </a:cubicBezTo>
                    <a:cubicBezTo>
                      <a:pt x="85" y="23"/>
                      <a:pt x="79" y="14"/>
                      <a:pt x="71" y="14"/>
                    </a:cubicBezTo>
                    <a:cubicBezTo>
                      <a:pt x="68" y="14"/>
                      <a:pt x="67" y="18"/>
                      <a:pt x="63" y="18"/>
                    </a:cubicBezTo>
                    <a:cubicBezTo>
                      <a:pt x="58" y="18"/>
                      <a:pt x="58" y="6"/>
                      <a:pt x="48" y="6"/>
                    </a:cubicBezTo>
                    <a:cubicBezTo>
                      <a:pt x="43" y="6"/>
                      <a:pt x="41" y="10"/>
                      <a:pt x="37" y="10"/>
                    </a:cubicBezTo>
                    <a:cubicBezTo>
                      <a:pt x="31" y="10"/>
                      <a:pt x="28" y="0"/>
                      <a:pt x="1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409" name="Freeform 153"/>
              <p:cNvSpPr>
                <a:spLocks/>
              </p:cNvSpPr>
              <p:nvPr/>
            </p:nvSpPr>
            <p:spPr bwMode="auto">
              <a:xfrm>
                <a:off x="-229" y="-514"/>
                <a:ext cx="61" cy="19"/>
              </a:xfrm>
              <a:custGeom>
                <a:avLst/>
                <a:gdLst>
                  <a:gd name="T0" fmla="*/ 14 w 26"/>
                  <a:gd name="T1" fmla="*/ 0 h 8"/>
                  <a:gd name="T2" fmla="*/ 9 w 26"/>
                  <a:gd name="T3" fmla="*/ 8 h 8"/>
                  <a:gd name="T4" fmla="*/ 26 w 26"/>
                  <a:gd name="T5" fmla="*/ 5 h 8"/>
                  <a:gd name="T6" fmla="*/ 14 w 26"/>
                  <a:gd name="T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6" h="8">
                    <a:moveTo>
                      <a:pt x="14" y="0"/>
                    </a:moveTo>
                    <a:cubicBezTo>
                      <a:pt x="12" y="0"/>
                      <a:pt x="0" y="8"/>
                      <a:pt x="9" y="8"/>
                    </a:cubicBezTo>
                    <a:cubicBezTo>
                      <a:pt x="17" y="8"/>
                      <a:pt x="23" y="8"/>
                      <a:pt x="26" y="5"/>
                    </a:cubicBezTo>
                    <a:cubicBezTo>
                      <a:pt x="21" y="3"/>
                      <a:pt x="20" y="0"/>
                      <a:pt x="14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410" name="Freeform 154"/>
              <p:cNvSpPr>
                <a:spLocks/>
              </p:cNvSpPr>
              <p:nvPr/>
            </p:nvSpPr>
            <p:spPr bwMode="auto">
              <a:xfrm>
                <a:off x="-2" y="-440"/>
                <a:ext cx="610" cy="189"/>
              </a:xfrm>
              <a:custGeom>
                <a:avLst/>
                <a:gdLst>
                  <a:gd name="T0" fmla="*/ 16 w 258"/>
                  <a:gd name="T1" fmla="*/ 0 h 80"/>
                  <a:gd name="T2" fmla="*/ 0 w 258"/>
                  <a:gd name="T3" fmla="*/ 8 h 80"/>
                  <a:gd name="T4" fmla="*/ 38 w 258"/>
                  <a:gd name="T5" fmla="*/ 26 h 80"/>
                  <a:gd name="T6" fmla="*/ 48 w 258"/>
                  <a:gd name="T7" fmla="*/ 21 h 80"/>
                  <a:gd name="T8" fmla="*/ 69 w 258"/>
                  <a:gd name="T9" fmla="*/ 48 h 80"/>
                  <a:gd name="T10" fmla="*/ 63 w 258"/>
                  <a:gd name="T11" fmla="*/ 56 h 80"/>
                  <a:gd name="T12" fmla="*/ 101 w 258"/>
                  <a:gd name="T13" fmla="*/ 80 h 80"/>
                  <a:gd name="T14" fmla="*/ 116 w 258"/>
                  <a:gd name="T15" fmla="*/ 71 h 80"/>
                  <a:gd name="T16" fmla="*/ 122 w 258"/>
                  <a:gd name="T17" fmla="*/ 71 h 80"/>
                  <a:gd name="T18" fmla="*/ 139 w 258"/>
                  <a:gd name="T19" fmla="*/ 80 h 80"/>
                  <a:gd name="T20" fmla="*/ 149 w 258"/>
                  <a:gd name="T21" fmla="*/ 79 h 80"/>
                  <a:gd name="T22" fmla="*/ 191 w 258"/>
                  <a:gd name="T23" fmla="*/ 79 h 80"/>
                  <a:gd name="T24" fmla="*/ 204 w 258"/>
                  <a:gd name="T25" fmla="*/ 72 h 80"/>
                  <a:gd name="T26" fmla="*/ 215 w 258"/>
                  <a:gd name="T27" fmla="*/ 80 h 80"/>
                  <a:gd name="T28" fmla="*/ 258 w 258"/>
                  <a:gd name="T29" fmla="*/ 62 h 80"/>
                  <a:gd name="T30" fmla="*/ 256 w 258"/>
                  <a:gd name="T31" fmla="*/ 62 h 80"/>
                  <a:gd name="T32" fmla="*/ 252 w 258"/>
                  <a:gd name="T33" fmla="*/ 61 h 80"/>
                  <a:gd name="T34" fmla="*/ 254 w 258"/>
                  <a:gd name="T35" fmla="*/ 56 h 80"/>
                  <a:gd name="T36" fmla="*/ 258 w 258"/>
                  <a:gd name="T37" fmla="*/ 55 h 80"/>
                  <a:gd name="T38" fmla="*/ 216 w 258"/>
                  <a:gd name="T39" fmla="*/ 41 h 80"/>
                  <a:gd name="T40" fmla="*/ 150 w 258"/>
                  <a:gd name="T41" fmla="*/ 54 h 80"/>
                  <a:gd name="T42" fmla="*/ 114 w 258"/>
                  <a:gd name="T43" fmla="*/ 48 h 80"/>
                  <a:gd name="T44" fmla="*/ 109 w 258"/>
                  <a:gd name="T45" fmla="*/ 50 h 80"/>
                  <a:gd name="T46" fmla="*/ 105 w 258"/>
                  <a:gd name="T47" fmla="*/ 45 h 80"/>
                  <a:gd name="T48" fmla="*/ 109 w 258"/>
                  <a:gd name="T49" fmla="*/ 42 h 80"/>
                  <a:gd name="T50" fmla="*/ 85 w 258"/>
                  <a:gd name="T51" fmla="*/ 30 h 80"/>
                  <a:gd name="T52" fmla="*/ 106 w 258"/>
                  <a:gd name="T53" fmla="*/ 30 h 80"/>
                  <a:gd name="T54" fmla="*/ 82 w 258"/>
                  <a:gd name="T55" fmla="*/ 14 h 80"/>
                  <a:gd name="T56" fmla="*/ 72 w 258"/>
                  <a:gd name="T57" fmla="*/ 14 h 80"/>
                  <a:gd name="T58" fmla="*/ 62 w 258"/>
                  <a:gd name="T59" fmla="*/ 18 h 80"/>
                  <a:gd name="T60" fmla="*/ 16 w 258"/>
                  <a:gd name="T61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58" h="80">
                    <a:moveTo>
                      <a:pt x="16" y="0"/>
                    </a:moveTo>
                    <a:cubicBezTo>
                      <a:pt x="9" y="0"/>
                      <a:pt x="0" y="0"/>
                      <a:pt x="0" y="8"/>
                    </a:cubicBezTo>
                    <a:cubicBezTo>
                      <a:pt x="0" y="13"/>
                      <a:pt x="32" y="26"/>
                      <a:pt x="38" y="26"/>
                    </a:cubicBezTo>
                    <a:cubicBezTo>
                      <a:pt x="42" y="26"/>
                      <a:pt x="45" y="24"/>
                      <a:pt x="48" y="21"/>
                    </a:cubicBezTo>
                    <a:cubicBezTo>
                      <a:pt x="57" y="30"/>
                      <a:pt x="60" y="39"/>
                      <a:pt x="69" y="48"/>
                    </a:cubicBezTo>
                    <a:cubicBezTo>
                      <a:pt x="67" y="49"/>
                      <a:pt x="63" y="53"/>
                      <a:pt x="63" y="56"/>
                    </a:cubicBezTo>
                    <a:cubicBezTo>
                      <a:pt x="63" y="67"/>
                      <a:pt x="89" y="80"/>
                      <a:pt x="101" y="80"/>
                    </a:cubicBezTo>
                    <a:cubicBezTo>
                      <a:pt x="106" y="80"/>
                      <a:pt x="114" y="74"/>
                      <a:pt x="116" y="71"/>
                    </a:cubicBezTo>
                    <a:cubicBezTo>
                      <a:pt x="122" y="71"/>
                      <a:pt x="122" y="71"/>
                      <a:pt x="122" y="71"/>
                    </a:cubicBezTo>
                    <a:cubicBezTo>
                      <a:pt x="121" y="78"/>
                      <a:pt x="130" y="80"/>
                      <a:pt x="139" y="80"/>
                    </a:cubicBezTo>
                    <a:cubicBezTo>
                      <a:pt x="142" y="80"/>
                      <a:pt x="146" y="80"/>
                      <a:pt x="149" y="79"/>
                    </a:cubicBezTo>
                    <a:cubicBezTo>
                      <a:pt x="191" y="79"/>
                      <a:pt x="191" y="79"/>
                      <a:pt x="191" y="79"/>
                    </a:cubicBezTo>
                    <a:cubicBezTo>
                      <a:pt x="196" y="76"/>
                      <a:pt x="197" y="73"/>
                      <a:pt x="204" y="72"/>
                    </a:cubicBezTo>
                    <a:cubicBezTo>
                      <a:pt x="205" y="76"/>
                      <a:pt x="208" y="80"/>
                      <a:pt x="215" y="80"/>
                    </a:cubicBezTo>
                    <a:cubicBezTo>
                      <a:pt x="233" y="80"/>
                      <a:pt x="257" y="80"/>
                      <a:pt x="258" y="62"/>
                    </a:cubicBezTo>
                    <a:cubicBezTo>
                      <a:pt x="258" y="62"/>
                      <a:pt x="258" y="62"/>
                      <a:pt x="256" y="62"/>
                    </a:cubicBezTo>
                    <a:cubicBezTo>
                      <a:pt x="255" y="62"/>
                      <a:pt x="253" y="62"/>
                      <a:pt x="252" y="61"/>
                    </a:cubicBezTo>
                    <a:cubicBezTo>
                      <a:pt x="252" y="59"/>
                      <a:pt x="253" y="58"/>
                      <a:pt x="254" y="56"/>
                    </a:cubicBezTo>
                    <a:cubicBezTo>
                      <a:pt x="256" y="56"/>
                      <a:pt x="258" y="56"/>
                      <a:pt x="258" y="55"/>
                    </a:cubicBezTo>
                    <a:cubicBezTo>
                      <a:pt x="251" y="42"/>
                      <a:pt x="237" y="41"/>
                      <a:pt x="216" y="41"/>
                    </a:cubicBezTo>
                    <a:cubicBezTo>
                      <a:pt x="189" y="41"/>
                      <a:pt x="179" y="54"/>
                      <a:pt x="150" y="54"/>
                    </a:cubicBezTo>
                    <a:cubicBezTo>
                      <a:pt x="137" y="54"/>
                      <a:pt x="126" y="51"/>
                      <a:pt x="114" y="48"/>
                    </a:cubicBezTo>
                    <a:cubicBezTo>
                      <a:pt x="113" y="48"/>
                      <a:pt x="110" y="50"/>
                      <a:pt x="109" y="50"/>
                    </a:cubicBezTo>
                    <a:cubicBezTo>
                      <a:pt x="107" y="50"/>
                      <a:pt x="105" y="48"/>
                      <a:pt x="105" y="45"/>
                    </a:cubicBezTo>
                    <a:cubicBezTo>
                      <a:pt x="105" y="43"/>
                      <a:pt x="108" y="43"/>
                      <a:pt x="109" y="42"/>
                    </a:cubicBezTo>
                    <a:cubicBezTo>
                      <a:pt x="102" y="36"/>
                      <a:pt x="88" y="44"/>
                      <a:pt x="85" y="30"/>
                    </a:cubicBezTo>
                    <a:cubicBezTo>
                      <a:pt x="106" y="30"/>
                      <a:pt x="106" y="30"/>
                      <a:pt x="106" y="30"/>
                    </a:cubicBezTo>
                    <a:cubicBezTo>
                      <a:pt x="102" y="23"/>
                      <a:pt x="77" y="26"/>
                      <a:pt x="82" y="14"/>
                    </a:cubicBezTo>
                    <a:cubicBezTo>
                      <a:pt x="82" y="14"/>
                      <a:pt x="76" y="14"/>
                      <a:pt x="72" y="14"/>
                    </a:cubicBezTo>
                    <a:cubicBezTo>
                      <a:pt x="70" y="17"/>
                      <a:pt x="67" y="18"/>
                      <a:pt x="62" y="18"/>
                    </a:cubicBezTo>
                    <a:cubicBezTo>
                      <a:pt x="44" y="18"/>
                      <a:pt x="39" y="0"/>
                      <a:pt x="1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411" name="Freeform 155"/>
              <p:cNvSpPr>
                <a:spLocks/>
              </p:cNvSpPr>
              <p:nvPr/>
            </p:nvSpPr>
            <p:spPr bwMode="auto">
              <a:xfrm>
                <a:off x="5" y="-339"/>
                <a:ext cx="106" cy="83"/>
              </a:xfrm>
              <a:custGeom>
                <a:avLst/>
                <a:gdLst>
                  <a:gd name="T0" fmla="*/ 23 w 45"/>
                  <a:gd name="T1" fmla="*/ 0 h 35"/>
                  <a:gd name="T2" fmla="*/ 7 w 45"/>
                  <a:gd name="T3" fmla="*/ 12 h 35"/>
                  <a:gd name="T4" fmla="*/ 0 w 45"/>
                  <a:gd name="T5" fmla="*/ 20 h 35"/>
                  <a:gd name="T6" fmla="*/ 35 w 45"/>
                  <a:gd name="T7" fmla="*/ 35 h 35"/>
                  <a:gd name="T8" fmla="*/ 45 w 45"/>
                  <a:gd name="T9" fmla="*/ 18 h 35"/>
                  <a:gd name="T10" fmla="*/ 23 w 45"/>
                  <a:gd name="T11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5" h="35">
                    <a:moveTo>
                      <a:pt x="23" y="0"/>
                    </a:moveTo>
                    <a:cubicBezTo>
                      <a:pt x="11" y="0"/>
                      <a:pt x="13" y="12"/>
                      <a:pt x="7" y="12"/>
                    </a:cubicBezTo>
                    <a:cubicBezTo>
                      <a:pt x="6" y="12"/>
                      <a:pt x="0" y="15"/>
                      <a:pt x="0" y="20"/>
                    </a:cubicBezTo>
                    <a:cubicBezTo>
                      <a:pt x="0" y="20"/>
                      <a:pt x="31" y="35"/>
                      <a:pt x="35" y="35"/>
                    </a:cubicBezTo>
                    <a:cubicBezTo>
                      <a:pt x="42" y="35"/>
                      <a:pt x="45" y="27"/>
                      <a:pt x="45" y="18"/>
                    </a:cubicBezTo>
                    <a:cubicBezTo>
                      <a:pt x="45" y="11"/>
                      <a:pt x="33" y="0"/>
                      <a:pt x="2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412" name="Freeform 156"/>
              <p:cNvSpPr>
                <a:spLocks/>
              </p:cNvSpPr>
              <p:nvPr/>
            </p:nvSpPr>
            <p:spPr bwMode="auto">
              <a:xfrm>
                <a:off x="19" y="-495"/>
                <a:ext cx="97" cy="29"/>
              </a:xfrm>
              <a:custGeom>
                <a:avLst/>
                <a:gdLst>
                  <a:gd name="T0" fmla="*/ 41 w 41"/>
                  <a:gd name="T1" fmla="*/ 0 h 12"/>
                  <a:gd name="T2" fmla="*/ 38 w 41"/>
                  <a:gd name="T3" fmla="*/ 1 h 12"/>
                  <a:gd name="T4" fmla="*/ 34 w 41"/>
                  <a:gd name="T5" fmla="*/ 0 h 12"/>
                  <a:gd name="T6" fmla="*/ 0 w 41"/>
                  <a:gd name="T7" fmla="*/ 7 h 12"/>
                  <a:gd name="T8" fmla="*/ 33 w 41"/>
                  <a:gd name="T9" fmla="*/ 12 h 12"/>
                  <a:gd name="T10" fmla="*/ 41 w 41"/>
                  <a:gd name="T11" fmla="*/ 7 h 12"/>
                  <a:gd name="T12" fmla="*/ 41 w 41"/>
                  <a:gd name="T1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1" h="12">
                    <a:moveTo>
                      <a:pt x="41" y="0"/>
                    </a:moveTo>
                    <a:cubicBezTo>
                      <a:pt x="39" y="1"/>
                      <a:pt x="38" y="1"/>
                      <a:pt x="38" y="1"/>
                    </a:cubicBezTo>
                    <a:cubicBezTo>
                      <a:pt x="37" y="1"/>
                      <a:pt x="38" y="0"/>
                      <a:pt x="34" y="0"/>
                    </a:cubicBezTo>
                    <a:cubicBezTo>
                      <a:pt x="24" y="0"/>
                      <a:pt x="5" y="1"/>
                      <a:pt x="0" y="7"/>
                    </a:cubicBezTo>
                    <a:cubicBezTo>
                      <a:pt x="0" y="7"/>
                      <a:pt x="30" y="12"/>
                      <a:pt x="33" y="12"/>
                    </a:cubicBezTo>
                    <a:cubicBezTo>
                      <a:pt x="38" y="12"/>
                      <a:pt x="41" y="10"/>
                      <a:pt x="41" y="7"/>
                    </a:cubicBezTo>
                    <a:cubicBezTo>
                      <a:pt x="41" y="6"/>
                      <a:pt x="41" y="4"/>
                      <a:pt x="4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413" name="Freeform 157"/>
              <p:cNvSpPr>
                <a:spLocks/>
              </p:cNvSpPr>
              <p:nvPr/>
            </p:nvSpPr>
            <p:spPr bwMode="auto">
              <a:xfrm>
                <a:off x="-57" y="-587"/>
                <a:ext cx="116" cy="87"/>
              </a:xfrm>
              <a:custGeom>
                <a:avLst/>
                <a:gdLst>
                  <a:gd name="T0" fmla="*/ 12 w 49"/>
                  <a:gd name="T1" fmla="*/ 0 h 37"/>
                  <a:gd name="T2" fmla="*/ 0 w 49"/>
                  <a:gd name="T3" fmla="*/ 8 h 37"/>
                  <a:gd name="T4" fmla="*/ 17 w 49"/>
                  <a:gd name="T5" fmla="*/ 28 h 37"/>
                  <a:gd name="T6" fmla="*/ 12 w 49"/>
                  <a:gd name="T7" fmla="*/ 33 h 37"/>
                  <a:gd name="T8" fmla="*/ 22 w 49"/>
                  <a:gd name="T9" fmla="*/ 37 h 37"/>
                  <a:gd name="T10" fmla="*/ 49 w 49"/>
                  <a:gd name="T11" fmla="*/ 33 h 37"/>
                  <a:gd name="T12" fmla="*/ 49 w 49"/>
                  <a:gd name="T13" fmla="*/ 20 h 37"/>
                  <a:gd name="T14" fmla="*/ 31 w 49"/>
                  <a:gd name="T15" fmla="*/ 8 h 37"/>
                  <a:gd name="T16" fmla="*/ 12 w 49"/>
                  <a:gd name="T17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9" h="37">
                    <a:moveTo>
                      <a:pt x="12" y="0"/>
                    </a:moveTo>
                    <a:cubicBezTo>
                      <a:pt x="7" y="0"/>
                      <a:pt x="0" y="2"/>
                      <a:pt x="0" y="8"/>
                    </a:cubicBezTo>
                    <a:cubicBezTo>
                      <a:pt x="0" y="18"/>
                      <a:pt x="11" y="21"/>
                      <a:pt x="17" y="28"/>
                    </a:cubicBezTo>
                    <a:cubicBezTo>
                      <a:pt x="16" y="28"/>
                      <a:pt x="12" y="30"/>
                      <a:pt x="12" y="33"/>
                    </a:cubicBezTo>
                    <a:cubicBezTo>
                      <a:pt x="12" y="36"/>
                      <a:pt x="16" y="37"/>
                      <a:pt x="22" y="37"/>
                    </a:cubicBezTo>
                    <a:cubicBezTo>
                      <a:pt x="29" y="37"/>
                      <a:pt x="39" y="35"/>
                      <a:pt x="49" y="33"/>
                    </a:cubicBezTo>
                    <a:cubicBezTo>
                      <a:pt x="48" y="27"/>
                      <a:pt x="49" y="23"/>
                      <a:pt x="49" y="20"/>
                    </a:cubicBezTo>
                    <a:cubicBezTo>
                      <a:pt x="49" y="9"/>
                      <a:pt x="31" y="20"/>
                      <a:pt x="31" y="8"/>
                    </a:cubicBezTo>
                    <a:cubicBezTo>
                      <a:pt x="25" y="8"/>
                      <a:pt x="14" y="4"/>
                      <a:pt x="1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414" name="Freeform 158"/>
              <p:cNvSpPr>
                <a:spLocks/>
              </p:cNvSpPr>
              <p:nvPr/>
            </p:nvSpPr>
            <p:spPr bwMode="auto">
              <a:xfrm>
                <a:off x="-99" y="-672"/>
                <a:ext cx="42" cy="26"/>
              </a:xfrm>
              <a:custGeom>
                <a:avLst/>
                <a:gdLst>
                  <a:gd name="T0" fmla="*/ 7 w 18"/>
                  <a:gd name="T1" fmla="*/ 0 h 11"/>
                  <a:gd name="T2" fmla="*/ 0 w 18"/>
                  <a:gd name="T3" fmla="*/ 0 h 11"/>
                  <a:gd name="T4" fmla="*/ 9 w 18"/>
                  <a:gd name="T5" fmla="*/ 11 h 11"/>
                  <a:gd name="T6" fmla="*/ 18 w 18"/>
                  <a:gd name="T7" fmla="*/ 11 h 11"/>
                  <a:gd name="T8" fmla="*/ 18 w 18"/>
                  <a:gd name="T9" fmla="*/ 0 h 11"/>
                  <a:gd name="T10" fmla="*/ 7 w 18"/>
                  <a:gd name="T11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" h="11">
                    <a:moveTo>
                      <a:pt x="7" y="0"/>
                    </a:moveTo>
                    <a:cubicBezTo>
                      <a:pt x="4" y="0"/>
                      <a:pt x="2" y="0"/>
                      <a:pt x="0" y="0"/>
                    </a:cubicBezTo>
                    <a:cubicBezTo>
                      <a:pt x="0" y="7"/>
                      <a:pt x="6" y="8"/>
                      <a:pt x="9" y="1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6" y="0"/>
                      <a:pt x="11" y="0"/>
                      <a:pt x="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415" name="Freeform 159"/>
              <p:cNvSpPr>
                <a:spLocks/>
              </p:cNvSpPr>
              <p:nvPr/>
            </p:nvSpPr>
            <p:spPr bwMode="auto">
              <a:xfrm>
                <a:off x="24" y="-783"/>
                <a:ext cx="390" cy="262"/>
              </a:xfrm>
              <a:custGeom>
                <a:avLst/>
                <a:gdLst>
                  <a:gd name="T0" fmla="*/ 29 w 165"/>
                  <a:gd name="T1" fmla="*/ 0 h 111"/>
                  <a:gd name="T2" fmla="*/ 45 w 165"/>
                  <a:gd name="T3" fmla="*/ 11 h 111"/>
                  <a:gd name="T4" fmla="*/ 36 w 165"/>
                  <a:gd name="T5" fmla="*/ 11 h 111"/>
                  <a:gd name="T6" fmla="*/ 31 w 165"/>
                  <a:gd name="T7" fmla="*/ 11 h 111"/>
                  <a:gd name="T8" fmla="*/ 16 w 165"/>
                  <a:gd name="T9" fmla="*/ 16 h 111"/>
                  <a:gd name="T10" fmla="*/ 23 w 165"/>
                  <a:gd name="T11" fmla="*/ 25 h 111"/>
                  <a:gd name="T12" fmla="*/ 32 w 165"/>
                  <a:gd name="T13" fmla="*/ 23 h 111"/>
                  <a:gd name="T14" fmla="*/ 38 w 165"/>
                  <a:gd name="T15" fmla="*/ 25 h 111"/>
                  <a:gd name="T16" fmla="*/ 32 w 165"/>
                  <a:gd name="T17" fmla="*/ 30 h 111"/>
                  <a:gd name="T18" fmla="*/ 18 w 165"/>
                  <a:gd name="T19" fmla="*/ 26 h 111"/>
                  <a:gd name="T20" fmla="*/ 15 w 165"/>
                  <a:gd name="T21" fmla="*/ 26 h 111"/>
                  <a:gd name="T22" fmla="*/ 6 w 165"/>
                  <a:gd name="T23" fmla="*/ 31 h 111"/>
                  <a:gd name="T24" fmla="*/ 29 w 165"/>
                  <a:gd name="T25" fmla="*/ 43 h 111"/>
                  <a:gd name="T26" fmla="*/ 24 w 165"/>
                  <a:gd name="T27" fmla="*/ 47 h 111"/>
                  <a:gd name="T28" fmla="*/ 8 w 165"/>
                  <a:gd name="T29" fmla="*/ 42 h 111"/>
                  <a:gd name="T30" fmla="*/ 0 w 165"/>
                  <a:gd name="T31" fmla="*/ 42 h 111"/>
                  <a:gd name="T32" fmla="*/ 31 w 165"/>
                  <a:gd name="T33" fmla="*/ 59 h 111"/>
                  <a:gd name="T34" fmla="*/ 19 w 165"/>
                  <a:gd name="T35" fmla="*/ 66 h 111"/>
                  <a:gd name="T36" fmla="*/ 23 w 165"/>
                  <a:gd name="T37" fmla="*/ 71 h 111"/>
                  <a:gd name="T38" fmla="*/ 34 w 165"/>
                  <a:gd name="T39" fmla="*/ 67 h 111"/>
                  <a:gd name="T40" fmla="*/ 42 w 165"/>
                  <a:gd name="T41" fmla="*/ 74 h 111"/>
                  <a:gd name="T42" fmla="*/ 57 w 165"/>
                  <a:gd name="T43" fmla="*/ 69 h 111"/>
                  <a:gd name="T44" fmla="*/ 79 w 165"/>
                  <a:gd name="T45" fmla="*/ 74 h 111"/>
                  <a:gd name="T46" fmla="*/ 39 w 165"/>
                  <a:gd name="T47" fmla="*/ 84 h 111"/>
                  <a:gd name="T48" fmla="*/ 63 w 165"/>
                  <a:gd name="T49" fmla="*/ 97 h 111"/>
                  <a:gd name="T50" fmla="*/ 56 w 165"/>
                  <a:gd name="T51" fmla="*/ 101 h 111"/>
                  <a:gd name="T52" fmla="*/ 77 w 165"/>
                  <a:gd name="T53" fmla="*/ 111 h 111"/>
                  <a:gd name="T54" fmla="*/ 90 w 165"/>
                  <a:gd name="T55" fmla="*/ 99 h 111"/>
                  <a:gd name="T56" fmla="*/ 108 w 165"/>
                  <a:gd name="T57" fmla="*/ 108 h 111"/>
                  <a:gd name="T58" fmla="*/ 109 w 165"/>
                  <a:gd name="T59" fmla="*/ 108 h 111"/>
                  <a:gd name="T60" fmla="*/ 109 w 165"/>
                  <a:gd name="T61" fmla="*/ 101 h 111"/>
                  <a:gd name="T62" fmla="*/ 118 w 165"/>
                  <a:gd name="T63" fmla="*/ 101 h 111"/>
                  <a:gd name="T64" fmla="*/ 111 w 165"/>
                  <a:gd name="T65" fmla="*/ 91 h 111"/>
                  <a:gd name="T66" fmla="*/ 118 w 165"/>
                  <a:gd name="T67" fmla="*/ 83 h 111"/>
                  <a:gd name="T68" fmla="*/ 126 w 165"/>
                  <a:gd name="T69" fmla="*/ 93 h 111"/>
                  <a:gd name="T70" fmla="*/ 151 w 165"/>
                  <a:gd name="T71" fmla="*/ 76 h 111"/>
                  <a:gd name="T72" fmla="*/ 163 w 165"/>
                  <a:gd name="T73" fmla="*/ 74 h 111"/>
                  <a:gd name="T74" fmla="*/ 164 w 165"/>
                  <a:gd name="T75" fmla="*/ 66 h 111"/>
                  <a:gd name="T76" fmla="*/ 138 w 165"/>
                  <a:gd name="T77" fmla="*/ 59 h 111"/>
                  <a:gd name="T78" fmla="*/ 131 w 165"/>
                  <a:gd name="T79" fmla="*/ 61 h 111"/>
                  <a:gd name="T80" fmla="*/ 129 w 165"/>
                  <a:gd name="T81" fmla="*/ 59 h 111"/>
                  <a:gd name="T82" fmla="*/ 132 w 165"/>
                  <a:gd name="T83" fmla="*/ 51 h 111"/>
                  <a:gd name="T84" fmla="*/ 126 w 165"/>
                  <a:gd name="T85" fmla="*/ 43 h 111"/>
                  <a:gd name="T86" fmla="*/ 119 w 165"/>
                  <a:gd name="T87" fmla="*/ 34 h 111"/>
                  <a:gd name="T88" fmla="*/ 114 w 165"/>
                  <a:gd name="T89" fmla="*/ 34 h 111"/>
                  <a:gd name="T90" fmla="*/ 117 w 165"/>
                  <a:gd name="T91" fmla="*/ 38 h 111"/>
                  <a:gd name="T92" fmla="*/ 117 w 165"/>
                  <a:gd name="T93" fmla="*/ 45 h 111"/>
                  <a:gd name="T94" fmla="*/ 110 w 165"/>
                  <a:gd name="T95" fmla="*/ 45 h 111"/>
                  <a:gd name="T96" fmla="*/ 101 w 165"/>
                  <a:gd name="T97" fmla="*/ 30 h 111"/>
                  <a:gd name="T98" fmla="*/ 95 w 165"/>
                  <a:gd name="T99" fmla="*/ 29 h 111"/>
                  <a:gd name="T100" fmla="*/ 90 w 165"/>
                  <a:gd name="T101" fmla="*/ 29 h 111"/>
                  <a:gd name="T102" fmla="*/ 85 w 165"/>
                  <a:gd name="T103" fmla="*/ 30 h 111"/>
                  <a:gd name="T104" fmla="*/ 80 w 165"/>
                  <a:gd name="T105" fmla="*/ 29 h 111"/>
                  <a:gd name="T106" fmla="*/ 63 w 165"/>
                  <a:gd name="T107" fmla="*/ 6 h 111"/>
                  <a:gd name="T108" fmla="*/ 29 w 165"/>
                  <a:gd name="T109" fmla="*/ 0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65" h="111">
                    <a:moveTo>
                      <a:pt x="29" y="0"/>
                    </a:moveTo>
                    <a:cubicBezTo>
                      <a:pt x="30" y="8"/>
                      <a:pt x="39" y="8"/>
                      <a:pt x="45" y="11"/>
                    </a:cubicBezTo>
                    <a:cubicBezTo>
                      <a:pt x="36" y="11"/>
                      <a:pt x="36" y="11"/>
                      <a:pt x="36" y="11"/>
                    </a:cubicBezTo>
                    <a:cubicBezTo>
                      <a:pt x="34" y="11"/>
                      <a:pt x="32" y="11"/>
                      <a:pt x="31" y="11"/>
                    </a:cubicBezTo>
                    <a:cubicBezTo>
                      <a:pt x="25" y="11"/>
                      <a:pt x="21" y="13"/>
                      <a:pt x="16" y="16"/>
                    </a:cubicBezTo>
                    <a:cubicBezTo>
                      <a:pt x="16" y="17"/>
                      <a:pt x="21" y="25"/>
                      <a:pt x="23" y="25"/>
                    </a:cubicBezTo>
                    <a:cubicBezTo>
                      <a:pt x="25" y="25"/>
                      <a:pt x="29" y="23"/>
                      <a:pt x="32" y="23"/>
                    </a:cubicBezTo>
                    <a:cubicBezTo>
                      <a:pt x="34" y="23"/>
                      <a:pt x="36" y="24"/>
                      <a:pt x="38" y="25"/>
                    </a:cubicBezTo>
                    <a:cubicBezTo>
                      <a:pt x="36" y="26"/>
                      <a:pt x="35" y="30"/>
                      <a:pt x="32" y="30"/>
                    </a:cubicBezTo>
                    <a:cubicBezTo>
                      <a:pt x="28" y="30"/>
                      <a:pt x="25" y="26"/>
                      <a:pt x="18" y="26"/>
                    </a:cubicBezTo>
                    <a:cubicBezTo>
                      <a:pt x="17" y="26"/>
                      <a:pt x="16" y="26"/>
                      <a:pt x="15" y="26"/>
                    </a:cubicBezTo>
                    <a:cubicBezTo>
                      <a:pt x="11" y="26"/>
                      <a:pt x="6" y="27"/>
                      <a:pt x="6" y="31"/>
                    </a:cubicBezTo>
                    <a:cubicBezTo>
                      <a:pt x="6" y="37"/>
                      <a:pt x="22" y="41"/>
                      <a:pt x="29" y="43"/>
                    </a:cubicBezTo>
                    <a:cubicBezTo>
                      <a:pt x="29" y="43"/>
                      <a:pt x="26" y="47"/>
                      <a:pt x="24" y="47"/>
                    </a:cubicBezTo>
                    <a:cubicBezTo>
                      <a:pt x="19" y="47"/>
                      <a:pt x="11" y="44"/>
                      <a:pt x="8" y="42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2" y="57"/>
                      <a:pt x="13" y="59"/>
                      <a:pt x="31" y="59"/>
                    </a:cubicBezTo>
                    <a:cubicBezTo>
                      <a:pt x="28" y="63"/>
                      <a:pt x="24" y="64"/>
                      <a:pt x="19" y="66"/>
                    </a:cubicBezTo>
                    <a:cubicBezTo>
                      <a:pt x="19" y="69"/>
                      <a:pt x="19" y="71"/>
                      <a:pt x="23" y="71"/>
                    </a:cubicBezTo>
                    <a:cubicBezTo>
                      <a:pt x="27" y="71"/>
                      <a:pt x="29" y="69"/>
                      <a:pt x="34" y="67"/>
                    </a:cubicBezTo>
                    <a:cubicBezTo>
                      <a:pt x="36" y="70"/>
                      <a:pt x="36" y="74"/>
                      <a:pt x="42" y="74"/>
                    </a:cubicBezTo>
                    <a:cubicBezTo>
                      <a:pt x="48" y="74"/>
                      <a:pt x="49" y="69"/>
                      <a:pt x="57" y="69"/>
                    </a:cubicBezTo>
                    <a:cubicBezTo>
                      <a:pt x="65" y="69"/>
                      <a:pt x="71" y="72"/>
                      <a:pt x="79" y="74"/>
                    </a:cubicBezTo>
                    <a:cubicBezTo>
                      <a:pt x="72" y="75"/>
                      <a:pt x="39" y="74"/>
                      <a:pt x="39" y="84"/>
                    </a:cubicBezTo>
                    <a:cubicBezTo>
                      <a:pt x="39" y="92"/>
                      <a:pt x="54" y="97"/>
                      <a:pt x="63" y="97"/>
                    </a:cubicBezTo>
                    <a:cubicBezTo>
                      <a:pt x="61" y="99"/>
                      <a:pt x="59" y="101"/>
                      <a:pt x="56" y="101"/>
                    </a:cubicBezTo>
                    <a:cubicBezTo>
                      <a:pt x="57" y="109"/>
                      <a:pt x="68" y="111"/>
                      <a:pt x="77" y="111"/>
                    </a:cubicBezTo>
                    <a:cubicBezTo>
                      <a:pt x="85" y="111"/>
                      <a:pt x="90" y="108"/>
                      <a:pt x="90" y="99"/>
                    </a:cubicBezTo>
                    <a:cubicBezTo>
                      <a:pt x="94" y="102"/>
                      <a:pt x="103" y="108"/>
                      <a:pt x="108" y="108"/>
                    </a:cubicBezTo>
                    <a:cubicBezTo>
                      <a:pt x="108" y="108"/>
                      <a:pt x="108" y="108"/>
                      <a:pt x="109" y="108"/>
                    </a:cubicBezTo>
                    <a:cubicBezTo>
                      <a:pt x="109" y="101"/>
                      <a:pt x="109" y="101"/>
                      <a:pt x="109" y="101"/>
                    </a:cubicBezTo>
                    <a:cubicBezTo>
                      <a:pt x="118" y="101"/>
                      <a:pt x="118" y="101"/>
                      <a:pt x="118" y="101"/>
                    </a:cubicBezTo>
                    <a:cubicBezTo>
                      <a:pt x="117" y="97"/>
                      <a:pt x="114" y="96"/>
                      <a:pt x="111" y="91"/>
                    </a:cubicBezTo>
                    <a:cubicBezTo>
                      <a:pt x="114" y="88"/>
                      <a:pt x="115" y="85"/>
                      <a:pt x="118" y="83"/>
                    </a:cubicBezTo>
                    <a:cubicBezTo>
                      <a:pt x="119" y="89"/>
                      <a:pt x="119" y="93"/>
                      <a:pt x="126" y="93"/>
                    </a:cubicBezTo>
                    <a:cubicBezTo>
                      <a:pt x="133" y="93"/>
                      <a:pt x="140" y="77"/>
                      <a:pt x="151" y="76"/>
                    </a:cubicBezTo>
                    <a:cubicBezTo>
                      <a:pt x="155" y="76"/>
                      <a:pt x="161" y="77"/>
                      <a:pt x="163" y="74"/>
                    </a:cubicBezTo>
                    <a:cubicBezTo>
                      <a:pt x="165" y="72"/>
                      <a:pt x="164" y="69"/>
                      <a:pt x="164" y="66"/>
                    </a:cubicBezTo>
                    <a:cubicBezTo>
                      <a:pt x="157" y="65"/>
                      <a:pt x="143" y="59"/>
                      <a:pt x="138" y="59"/>
                    </a:cubicBezTo>
                    <a:cubicBezTo>
                      <a:pt x="137" y="59"/>
                      <a:pt x="133" y="61"/>
                      <a:pt x="131" y="61"/>
                    </a:cubicBezTo>
                    <a:cubicBezTo>
                      <a:pt x="130" y="61"/>
                      <a:pt x="129" y="61"/>
                      <a:pt x="129" y="59"/>
                    </a:cubicBezTo>
                    <a:cubicBezTo>
                      <a:pt x="129" y="56"/>
                      <a:pt x="132" y="55"/>
                      <a:pt x="132" y="51"/>
                    </a:cubicBezTo>
                    <a:cubicBezTo>
                      <a:pt x="132" y="47"/>
                      <a:pt x="126" y="47"/>
                      <a:pt x="126" y="43"/>
                    </a:cubicBezTo>
                    <a:cubicBezTo>
                      <a:pt x="126" y="37"/>
                      <a:pt x="127" y="34"/>
                      <a:pt x="119" y="34"/>
                    </a:cubicBezTo>
                    <a:cubicBezTo>
                      <a:pt x="118" y="34"/>
                      <a:pt x="115" y="34"/>
                      <a:pt x="114" y="34"/>
                    </a:cubicBezTo>
                    <a:cubicBezTo>
                      <a:pt x="117" y="38"/>
                      <a:pt x="117" y="38"/>
                      <a:pt x="117" y="38"/>
                    </a:cubicBezTo>
                    <a:cubicBezTo>
                      <a:pt x="117" y="45"/>
                      <a:pt x="117" y="45"/>
                      <a:pt x="117" y="45"/>
                    </a:cubicBezTo>
                    <a:cubicBezTo>
                      <a:pt x="110" y="45"/>
                      <a:pt x="110" y="45"/>
                      <a:pt x="110" y="45"/>
                    </a:cubicBezTo>
                    <a:cubicBezTo>
                      <a:pt x="105" y="40"/>
                      <a:pt x="109" y="33"/>
                      <a:pt x="101" y="30"/>
                    </a:cubicBezTo>
                    <a:cubicBezTo>
                      <a:pt x="99" y="29"/>
                      <a:pt x="97" y="29"/>
                      <a:pt x="95" y="29"/>
                    </a:cubicBezTo>
                    <a:cubicBezTo>
                      <a:pt x="93" y="29"/>
                      <a:pt x="92" y="29"/>
                      <a:pt x="90" y="29"/>
                    </a:cubicBezTo>
                    <a:cubicBezTo>
                      <a:pt x="88" y="30"/>
                      <a:pt x="87" y="30"/>
                      <a:pt x="85" y="30"/>
                    </a:cubicBezTo>
                    <a:cubicBezTo>
                      <a:pt x="83" y="30"/>
                      <a:pt x="82" y="30"/>
                      <a:pt x="80" y="29"/>
                    </a:cubicBezTo>
                    <a:cubicBezTo>
                      <a:pt x="71" y="26"/>
                      <a:pt x="73" y="10"/>
                      <a:pt x="63" y="6"/>
                    </a:cubicBezTo>
                    <a:cubicBezTo>
                      <a:pt x="53" y="2"/>
                      <a:pt x="43" y="1"/>
                      <a:pt x="29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416" name="Freeform 160"/>
              <p:cNvSpPr>
                <a:spLocks/>
              </p:cNvSpPr>
              <p:nvPr/>
            </p:nvSpPr>
            <p:spPr bwMode="auto">
              <a:xfrm>
                <a:off x="336" y="305"/>
                <a:ext cx="255" cy="160"/>
              </a:xfrm>
              <a:custGeom>
                <a:avLst/>
                <a:gdLst>
                  <a:gd name="T0" fmla="*/ 31 w 108"/>
                  <a:gd name="T1" fmla="*/ 0 h 68"/>
                  <a:gd name="T2" fmla="*/ 14 w 108"/>
                  <a:gd name="T3" fmla="*/ 32 h 68"/>
                  <a:gd name="T4" fmla="*/ 14 w 108"/>
                  <a:gd name="T5" fmla="*/ 40 h 68"/>
                  <a:gd name="T6" fmla="*/ 8 w 108"/>
                  <a:gd name="T7" fmla="*/ 47 h 68"/>
                  <a:gd name="T8" fmla="*/ 0 w 108"/>
                  <a:gd name="T9" fmla="*/ 57 h 68"/>
                  <a:gd name="T10" fmla="*/ 13 w 108"/>
                  <a:gd name="T11" fmla="*/ 56 h 68"/>
                  <a:gd name="T12" fmla="*/ 23 w 108"/>
                  <a:gd name="T13" fmla="*/ 57 h 68"/>
                  <a:gd name="T14" fmla="*/ 27 w 108"/>
                  <a:gd name="T15" fmla="*/ 68 h 68"/>
                  <a:gd name="T16" fmla="*/ 31 w 108"/>
                  <a:gd name="T17" fmla="*/ 64 h 68"/>
                  <a:gd name="T18" fmla="*/ 34 w 108"/>
                  <a:gd name="T19" fmla="*/ 64 h 68"/>
                  <a:gd name="T20" fmla="*/ 56 w 108"/>
                  <a:gd name="T21" fmla="*/ 44 h 68"/>
                  <a:gd name="T22" fmla="*/ 76 w 108"/>
                  <a:gd name="T23" fmla="*/ 57 h 68"/>
                  <a:gd name="T24" fmla="*/ 90 w 108"/>
                  <a:gd name="T25" fmla="*/ 57 h 68"/>
                  <a:gd name="T26" fmla="*/ 108 w 108"/>
                  <a:gd name="T27" fmla="*/ 51 h 68"/>
                  <a:gd name="T28" fmla="*/ 85 w 108"/>
                  <a:gd name="T29" fmla="*/ 41 h 68"/>
                  <a:gd name="T30" fmla="*/ 81 w 108"/>
                  <a:gd name="T31" fmla="*/ 32 h 68"/>
                  <a:gd name="T32" fmla="*/ 44 w 108"/>
                  <a:gd name="T33" fmla="*/ 11 h 68"/>
                  <a:gd name="T34" fmla="*/ 39 w 108"/>
                  <a:gd name="T35" fmla="*/ 15 h 68"/>
                  <a:gd name="T36" fmla="*/ 31 w 108"/>
                  <a:gd name="T37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8" h="68">
                    <a:moveTo>
                      <a:pt x="31" y="0"/>
                    </a:moveTo>
                    <a:cubicBezTo>
                      <a:pt x="16" y="2"/>
                      <a:pt x="14" y="23"/>
                      <a:pt x="14" y="32"/>
                    </a:cubicBezTo>
                    <a:cubicBezTo>
                      <a:pt x="14" y="37"/>
                      <a:pt x="14" y="35"/>
                      <a:pt x="14" y="40"/>
                    </a:cubicBezTo>
                    <a:cubicBezTo>
                      <a:pt x="14" y="43"/>
                      <a:pt x="11" y="45"/>
                      <a:pt x="8" y="47"/>
                    </a:cubicBezTo>
                    <a:cubicBezTo>
                      <a:pt x="7" y="49"/>
                      <a:pt x="1" y="48"/>
                      <a:pt x="0" y="57"/>
                    </a:cubicBezTo>
                    <a:cubicBezTo>
                      <a:pt x="3" y="57"/>
                      <a:pt x="8" y="56"/>
                      <a:pt x="13" y="56"/>
                    </a:cubicBezTo>
                    <a:cubicBezTo>
                      <a:pt x="16" y="56"/>
                      <a:pt x="20" y="56"/>
                      <a:pt x="23" y="57"/>
                    </a:cubicBezTo>
                    <a:cubicBezTo>
                      <a:pt x="22" y="62"/>
                      <a:pt x="20" y="68"/>
                      <a:pt x="27" y="68"/>
                    </a:cubicBezTo>
                    <a:cubicBezTo>
                      <a:pt x="29" y="68"/>
                      <a:pt x="29" y="66"/>
                      <a:pt x="31" y="64"/>
                    </a:cubicBezTo>
                    <a:cubicBezTo>
                      <a:pt x="32" y="64"/>
                      <a:pt x="33" y="64"/>
                      <a:pt x="34" y="64"/>
                    </a:cubicBezTo>
                    <a:cubicBezTo>
                      <a:pt x="42" y="64"/>
                      <a:pt x="56" y="54"/>
                      <a:pt x="56" y="44"/>
                    </a:cubicBezTo>
                    <a:cubicBezTo>
                      <a:pt x="59" y="45"/>
                      <a:pt x="76" y="57"/>
                      <a:pt x="76" y="57"/>
                    </a:cubicBezTo>
                    <a:cubicBezTo>
                      <a:pt x="81" y="57"/>
                      <a:pt x="84" y="57"/>
                      <a:pt x="90" y="57"/>
                    </a:cubicBezTo>
                    <a:cubicBezTo>
                      <a:pt x="97" y="57"/>
                      <a:pt x="102" y="55"/>
                      <a:pt x="108" y="51"/>
                    </a:cubicBezTo>
                    <a:cubicBezTo>
                      <a:pt x="103" y="45"/>
                      <a:pt x="93" y="48"/>
                      <a:pt x="85" y="41"/>
                    </a:cubicBezTo>
                    <a:cubicBezTo>
                      <a:pt x="82" y="39"/>
                      <a:pt x="84" y="36"/>
                      <a:pt x="81" y="32"/>
                    </a:cubicBezTo>
                    <a:cubicBezTo>
                      <a:pt x="72" y="19"/>
                      <a:pt x="55" y="24"/>
                      <a:pt x="44" y="11"/>
                    </a:cubicBezTo>
                    <a:cubicBezTo>
                      <a:pt x="42" y="12"/>
                      <a:pt x="40" y="13"/>
                      <a:pt x="39" y="15"/>
                    </a:cubicBezTo>
                    <a:cubicBezTo>
                      <a:pt x="36" y="10"/>
                      <a:pt x="34" y="8"/>
                      <a:pt x="3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417" name="Freeform 161"/>
              <p:cNvSpPr>
                <a:spLocks/>
              </p:cNvSpPr>
              <p:nvPr/>
            </p:nvSpPr>
            <p:spPr bwMode="auto">
              <a:xfrm>
                <a:off x="695" y="163"/>
                <a:ext cx="78" cy="61"/>
              </a:xfrm>
              <a:custGeom>
                <a:avLst/>
                <a:gdLst>
                  <a:gd name="T0" fmla="*/ 16 w 33"/>
                  <a:gd name="T1" fmla="*/ 0 h 26"/>
                  <a:gd name="T2" fmla="*/ 0 w 33"/>
                  <a:gd name="T3" fmla="*/ 14 h 26"/>
                  <a:gd name="T4" fmla="*/ 14 w 33"/>
                  <a:gd name="T5" fmla="*/ 26 h 26"/>
                  <a:gd name="T6" fmla="*/ 33 w 33"/>
                  <a:gd name="T7" fmla="*/ 14 h 26"/>
                  <a:gd name="T8" fmla="*/ 16 w 33"/>
                  <a:gd name="T9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26">
                    <a:moveTo>
                      <a:pt x="16" y="0"/>
                    </a:moveTo>
                    <a:cubicBezTo>
                      <a:pt x="8" y="0"/>
                      <a:pt x="0" y="4"/>
                      <a:pt x="0" y="14"/>
                    </a:cubicBezTo>
                    <a:cubicBezTo>
                      <a:pt x="0" y="21"/>
                      <a:pt x="6" y="26"/>
                      <a:pt x="14" y="26"/>
                    </a:cubicBezTo>
                    <a:cubicBezTo>
                      <a:pt x="20" y="26"/>
                      <a:pt x="33" y="21"/>
                      <a:pt x="33" y="14"/>
                    </a:cubicBezTo>
                    <a:cubicBezTo>
                      <a:pt x="33" y="5"/>
                      <a:pt x="24" y="0"/>
                      <a:pt x="1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418" name="Freeform 162"/>
              <p:cNvSpPr>
                <a:spLocks/>
              </p:cNvSpPr>
              <p:nvPr/>
            </p:nvSpPr>
            <p:spPr bwMode="auto">
              <a:xfrm>
                <a:off x="466" y="473"/>
                <a:ext cx="61" cy="47"/>
              </a:xfrm>
              <a:custGeom>
                <a:avLst/>
                <a:gdLst>
                  <a:gd name="T0" fmla="*/ 18 w 26"/>
                  <a:gd name="T1" fmla="*/ 0 h 20"/>
                  <a:gd name="T2" fmla="*/ 11 w 26"/>
                  <a:gd name="T3" fmla="*/ 0 h 20"/>
                  <a:gd name="T4" fmla="*/ 0 w 26"/>
                  <a:gd name="T5" fmla="*/ 14 h 20"/>
                  <a:gd name="T6" fmla="*/ 0 w 26"/>
                  <a:gd name="T7" fmla="*/ 20 h 20"/>
                  <a:gd name="T8" fmla="*/ 26 w 26"/>
                  <a:gd name="T9" fmla="*/ 3 h 20"/>
                  <a:gd name="T10" fmla="*/ 18 w 26"/>
                  <a:gd name="T11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" h="20">
                    <a:moveTo>
                      <a:pt x="18" y="0"/>
                    </a:moveTo>
                    <a:cubicBezTo>
                      <a:pt x="17" y="0"/>
                      <a:pt x="15" y="0"/>
                      <a:pt x="11" y="0"/>
                    </a:cubicBezTo>
                    <a:cubicBezTo>
                      <a:pt x="11" y="4"/>
                      <a:pt x="4" y="8"/>
                      <a:pt x="0" y="14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8" y="19"/>
                      <a:pt x="21" y="9"/>
                      <a:pt x="26" y="3"/>
                    </a:cubicBezTo>
                    <a:cubicBezTo>
                      <a:pt x="22" y="1"/>
                      <a:pt x="21" y="0"/>
                      <a:pt x="1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419" name="Freeform 163"/>
              <p:cNvSpPr>
                <a:spLocks/>
              </p:cNvSpPr>
              <p:nvPr/>
            </p:nvSpPr>
            <p:spPr bwMode="auto">
              <a:xfrm>
                <a:off x="565" y="-202"/>
                <a:ext cx="168" cy="74"/>
              </a:xfrm>
              <a:custGeom>
                <a:avLst/>
                <a:gdLst>
                  <a:gd name="T0" fmla="*/ 9 w 71"/>
                  <a:gd name="T1" fmla="*/ 0 h 31"/>
                  <a:gd name="T2" fmla="*/ 0 w 71"/>
                  <a:gd name="T3" fmla="*/ 8 h 31"/>
                  <a:gd name="T4" fmla="*/ 11 w 71"/>
                  <a:gd name="T5" fmla="*/ 19 h 31"/>
                  <a:gd name="T6" fmla="*/ 26 w 71"/>
                  <a:gd name="T7" fmla="*/ 31 h 31"/>
                  <a:gd name="T8" fmla="*/ 46 w 71"/>
                  <a:gd name="T9" fmla="*/ 26 h 31"/>
                  <a:gd name="T10" fmla="*/ 62 w 71"/>
                  <a:gd name="T11" fmla="*/ 29 h 31"/>
                  <a:gd name="T12" fmla="*/ 71 w 71"/>
                  <a:gd name="T13" fmla="*/ 21 h 31"/>
                  <a:gd name="T14" fmla="*/ 35 w 71"/>
                  <a:gd name="T15" fmla="*/ 5 h 31"/>
                  <a:gd name="T16" fmla="*/ 9 w 71"/>
                  <a:gd name="T17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1" h="31">
                    <a:moveTo>
                      <a:pt x="9" y="0"/>
                    </a:moveTo>
                    <a:cubicBezTo>
                      <a:pt x="5" y="0"/>
                      <a:pt x="0" y="3"/>
                      <a:pt x="0" y="8"/>
                    </a:cubicBezTo>
                    <a:cubicBezTo>
                      <a:pt x="0" y="14"/>
                      <a:pt x="6" y="17"/>
                      <a:pt x="11" y="19"/>
                    </a:cubicBezTo>
                    <a:cubicBezTo>
                      <a:pt x="7" y="28"/>
                      <a:pt x="16" y="31"/>
                      <a:pt x="26" y="31"/>
                    </a:cubicBezTo>
                    <a:cubicBezTo>
                      <a:pt x="35" y="31"/>
                      <a:pt x="40" y="26"/>
                      <a:pt x="46" y="26"/>
                    </a:cubicBezTo>
                    <a:cubicBezTo>
                      <a:pt x="52" y="26"/>
                      <a:pt x="55" y="29"/>
                      <a:pt x="62" y="29"/>
                    </a:cubicBezTo>
                    <a:cubicBezTo>
                      <a:pt x="66" y="29"/>
                      <a:pt x="70" y="26"/>
                      <a:pt x="71" y="21"/>
                    </a:cubicBezTo>
                    <a:cubicBezTo>
                      <a:pt x="62" y="16"/>
                      <a:pt x="50" y="5"/>
                      <a:pt x="35" y="5"/>
                    </a:cubicBezTo>
                    <a:cubicBezTo>
                      <a:pt x="24" y="5"/>
                      <a:pt x="21" y="0"/>
                      <a:pt x="9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420" name="Freeform 164"/>
              <p:cNvSpPr>
                <a:spLocks/>
              </p:cNvSpPr>
              <p:nvPr/>
            </p:nvSpPr>
            <p:spPr bwMode="auto">
              <a:xfrm>
                <a:off x="579" y="508"/>
                <a:ext cx="43" cy="38"/>
              </a:xfrm>
              <a:custGeom>
                <a:avLst/>
                <a:gdLst>
                  <a:gd name="T0" fmla="*/ 9 w 18"/>
                  <a:gd name="T1" fmla="*/ 0 h 16"/>
                  <a:gd name="T2" fmla="*/ 0 w 18"/>
                  <a:gd name="T3" fmla="*/ 8 h 16"/>
                  <a:gd name="T4" fmla="*/ 8 w 18"/>
                  <a:gd name="T5" fmla="*/ 16 h 16"/>
                  <a:gd name="T6" fmla="*/ 18 w 18"/>
                  <a:gd name="T7" fmla="*/ 4 h 16"/>
                  <a:gd name="T8" fmla="*/ 9 w 18"/>
                  <a:gd name="T9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6">
                    <a:moveTo>
                      <a:pt x="9" y="0"/>
                    </a:moveTo>
                    <a:cubicBezTo>
                      <a:pt x="4" y="0"/>
                      <a:pt x="0" y="3"/>
                      <a:pt x="0" y="8"/>
                    </a:cubicBezTo>
                    <a:cubicBezTo>
                      <a:pt x="0" y="8"/>
                      <a:pt x="7" y="16"/>
                      <a:pt x="8" y="16"/>
                    </a:cubicBezTo>
                    <a:cubicBezTo>
                      <a:pt x="13" y="16"/>
                      <a:pt x="15" y="9"/>
                      <a:pt x="18" y="4"/>
                    </a:cubicBezTo>
                    <a:cubicBezTo>
                      <a:pt x="15" y="2"/>
                      <a:pt x="12" y="0"/>
                      <a:pt x="9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421" name="Freeform 165"/>
              <p:cNvSpPr>
                <a:spLocks/>
              </p:cNvSpPr>
              <p:nvPr/>
            </p:nvSpPr>
            <p:spPr bwMode="auto">
              <a:xfrm>
                <a:off x="785" y="167"/>
                <a:ext cx="42" cy="24"/>
              </a:xfrm>
              <a:custGeom>
                <a:avLst/>
                <a:gdLst>
                  <a:gd name="T0" fmla="*/ 7 w 18"/>
                  <a:gd name="T1" fmla="*/ 0 h 10"/>
                  <a:gd name="T2" fmla="*/ 0 w 18"/>
                  <a:gd name="T3" fmla="*/ 5 h 10"/>
                  <a:gd name="T4" fmla="*/ 7 w 18"/>
                  <a:gd name="T5" fmla="*/ 10 h 10"/>
                  <a:gd name="T6" fmla="*/ 11 w 18"/>
                  <a:gd name="T7" fmla="*/ 10 h 10"/>
                  <a:gd name="T8" fmla="*/ 18 w 18"/>
                  <a:gd name="T9" fmla="*/ 9 h 10"/>
                  <a:gd name="T10" fmla="*/ 7 w 18"/>
                  <a:gd name="T11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" h="10">
                    <a:moveTo>
                      <a:pt x="7" y="0"/>
                    </a:moveTo>
                    <a:cubicBezTo>
                      <a:pt x="6" y="0"/>
                      <a:pt x="0" y="4"/>
                      <a:pt x="0" y="5"/>
                    </a:cubicBezTo>
                    <a:cubicBezTo>
                      <a:pt x="0" y="9"/>
                      <a:pt x="4" y="10"/>
                      <a:pt x="7" y="10"/>
                    </a:cubicBezTo>
                    <a:cubicBezTo>
                      <a:pt x="9" y="10"/>
                      <a:pt x="10" y="10"/>
                      <a:pt x="11" y="10"/>
                    </a:cubicBezTo>
                    <a:cubicBezTo>
                      <a:pt x="13" y="10"/>
                      <a:pt x="14" y="10"/>
                      <a:pt x="18" y="9"/>
                    </a:cubicBezTo>
                    <a:cubicBezTo>
                      <a:pt x="16" y="6"/>
                      <a:pt x="12" y="0"/>
                      <a:pt x="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422" name="Freeform 166"/>
              <p:cNvSpPr>
                <a:spLocks/>
              </p:cNvSpPr>
              <p:nvPr/>
            </p:nvSpPr>
            <p:spPr bwMode="auto">
              <a:xfrm>
                <a:off x="608" y="94"/>
                <a:ext cx="45" cy="31"/>
              </a:xfrm>
              <a:custGeom>
                <a:avLst/>
                <a:gdLst>
                  <a:gd name="T0" fmla="*/ 19 w 19"/>
                  <a:gd name="T1" fmla="*/ 0 h 13"/>
                  <a:gd name="T2" fmla="*/ 7 w 19"/>
                  <a:gd name="T3" fmla="*/ 13 h 13"/>
                  <a:gd name="T4" fmla="*/ 19 w 19"/>
                  <a:gd name="T5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" h="13">
                    <a:moveTo>
                      <a:pt x="19" y="0"/>
                    </a:moveTo>
                    <a:cubicBezTo>
                      <a:pt x="13" y="0"/>
                      <a:pt x="0" y="13"/>
                      <a:pt x="7" y="13"/>
                    </a:cubicBezTo>
                    <a:cubicBezTo>
                      <a:pt x="13" y="13"/>
                      <a:pt x="17" y="7"/>
                      <a:pt x="19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423" name="Freeform 167"/>
              <p:cNvSpPr>
                <a:spLocks/>
              </p:cNvSpPr>
              <p:nvPr/>
            </p:nvSpPr>
            <p:spPr bwMode="auto">
              <a:xfrm>
                <a:off x="234" y="-204"/>
                <a:ext cx="1026" cy="740"/>
              </a:xfrm>
              <a:custGeom>
                <a:avLst/>
                <a:gdLst>
                  <a:gd name="T0" fmla="*/ 14 w 434"/>
                  <a:gd name="T1" fmla="*/ 20 h 313"/>
                  <a:gd name="T2" fmla="*/ 0 w 434"/>
                  <a:gd name="T3" fmla="*/ 58 h 313"/>
                  <a:gd name="T4" fmla="*/ 37 w 434"/>
                  <a:gd name="T5" fmla="*/ 78 h 313"/>
                  <a:gd name="T6" fmla="*/ 19 w 434"/>
                  <a:gd name="T7" fmla="*/ 82 h 313"/>
                  <a:gd name="T8" fmla="*/ 25 w 434"/>
                  <a:gd name="T9" fmla="*/ 99 h 313"/>
                  <a:gd name="T10" fmla="*/ 66 w 434"/>
                  <a:gd name="T11" fmla="*/ 110 h 313"/>
                  <a:gd name="T12" fmla="*/ 146 w 434"/>
                  <a:gd name="T13" fmla="*/ 110 h 313"/>
                  <a:gd name="T14" fmla="*/ 175 w 434"/>
                  <a:gd name="T15" fmla="*/ 102 h 313"/>
                  <a:gd name="T16" fmla="*/ 202 w 434"/>
                  <a:gd name="T17" fmla="*/ 138 h 313"/>
                  <a:gd name="T18" fmla="*/ 223 w 434"/>
                  <a:gd name="T19" fmla="*/ 138 h 313"/>
                  <a:gd name="T20" fmla="*/ 252 w 434"/>
                  <a:gd name="T21" fmla="*/ 201 h 313"/>
                  <a:gd name="T22" fmla="*/ 248 w 434"/>
                  <a:gd name="T23" fmla="*/ 220 h 313"/>
                  <a:gd name="T24" fmla="*/ 202 w 434"/>
                  <a:gd name="T25" fmla="*/ 227 h 313"/>
                  <a:gd name="T26" fmla="*/ 203 w 434"/>
                  <a:gd name="T27" fmla="*/ 256 h 313"/>
                  <a:gd name="T28" fmla="*/ 228 w 434"/>
                  <a:gd name="T29" fmla="*/ 252 h 313"/>
                  <a:gd name="T30" fmla="*/ 280 w 434"/>
                  <a:gd name="T31" fmla="*/ 271 h 313"/>
                  <a:gd name="T32" fmla="*/ 354 w 434"/>
                  <a:gd name="T33" fmla="*/ 306 h 313"/>
                  <a:gd name="T34" fmla="*/ 364 w 434"/>
                  <a:gd name="T35" fmla="*/ 306 h 313"/>
                  <a:gd name="T36" fmla="*/ 334 w 434"/>
                  <a:gd name="T37" fmla="*/ 270 h 313"/>
                  <a:gd name="T38" fmla="*/ 391 w 434"/>
                  <a:gd name="T39" fmla="*/ 270 h 313"/>
                  <a:gd name="T40" fmla="*/ 381 w 434"/>
                  <a:gd name="T41" fmla="*/ 247 h 313"/>
                  <a:gd name="T42" fmla="*/ 368 w 434"/>
                  <a:gd name="T43" fmla="*/ 242 h 313"/>
                  <a:gd name="T44" fmla="*/ 365 w 434"/>
                  <a:gd name="T45" fmla="*/ 242 h 313"/>
                  <a:gd name="T46" fmla="*/ 346 w 434"/>
                  <a:gd name="T47" fmla="*/ 220 h 313"/>
                  <a:gd name="T48" fmla="*/ 339 w 434"/>
                  <a:gd name="T49" fmla="*/ 213 h 313"/>
                  <a:gd name="T50" fmla="*/ 347 w 434"/>
                  <a:gd name="T51" fmla="*/ 213 h 313"/>
                  <a:gd name="T52" fmla="*/ 342 w 434"/>
                  <a:gd name="T53" fmla="*/ 207 h 313"/>
                  <a:gd name="T54" fmla="*/ 347 w 434"/>
                  <a:gd name="T55" fmla="*/ 199 h 313"/>
                  <a:gd name="T56" fmla="*/ 407 w 434"/>
                  <a:gd name="T57" fmla="*/ 220 h 313"/>
                  <a:gd name="T58" fmla="*/ 418 w 434"/>
                  <a:gd name="T59" fmla="*/ 207 h 313"/>
                  <a:gd name="T60" fmla="*/ 420 w 434"/>
                  <a:gd name="T61" fmla="*/ 186 h 313"/>
                  <a:gd name="T62" fmla="*/ 405 w 434"/>
                  <a:gd name="T63" fmla="*/ 178 h 313"/>
                  <a:gd name="T64" fmla="*/ 380 w 434"/>
                  <a:gd name="T65" fmla="*/ 162 h 313"/>
                  <a:gd name="T66" fmla="*/ 339 w 434"/>
                  <a:gd name="T67" fmla="*/ 140 h 313"/>
                  <a:gd name="T68" fmla="*/ 348 w 434"/>
                  <a:gd name="T69" fmla="*/ 123 h 313"/>
                  <a:gd name="T70" fmla="*/ 351 w 434"/>
                  <a:gd name="T71" fmla="*/ 114 h 313"/>
                  <a:gd name="T72" fmla="*/ 327 w 434"/>
                  <a:gd name="T73" fmla="*/ 102 h 313"/>
                  <a:gd name="T74" fmla="*/ 290 w 434"/>
                  <a:gd name="T75" fmla="*/ 78 h 313"/>
                  <a:gd name="T76" fmla="*/ 260 w 434"/>
                  <a:gd name="T77" fmla="*/ 67 h 313"/>
                  <a:gd name="T78" fmla="*/ 187 w 434"/>
                  <a:gd name="T79" fmla="*/ 33 h 313"/>
                  <a:gd name="T80" fmla="*/ 154 w 434"/>
                  <a:gd name="T81" fmla="*/ 41 h 313"/>
                  <a:gd name="T82" fmla="*/ 144 w 434"/>
                  <a:gd name="T83" fmla="*/ 36 h 313"/>
                  <a:gd name="T84" fmla="*/ 66 w 434"/>
                  <a:gd name="T85" fmla="*/ 32 h 313"/>
                  <a:gd name="T86" fmla="*/ 61 w 434"/>
                  <a:gd name="T87" fmla="*/ 57 h 313"/>
                  <a:gd name="T88" fmla="*/ 55 w 434"/>
                  <a:gd name="T89" fmla="*/ 38 h 313"/>
                  <a:gd name="T90" fmla="*/ 74 w 434"/>
                  <a:gd name="T91" fmla="*/ 6 h 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434" h="313">
                    <a:moveTo>
                      <a:pt x="57" y="0"/>
                    </a:moveTo>
                    <a:cubicBezTo>
                      <a:pt x="39" y="0"/>
                      <a:pt x="25" y="9"/>
                      <a:pt x="14" y="20"/>
                    </a:cubicBezTo>
                    <a:cubicBezTo>
                      <a:pt x="12" y="22"/>
                      <a:pt x="15" y="31"/>
                      <a:pt x="11" y="35"/>
                    </a:cubicBezTo>
                    <a:cubicBezTo>
                      <a:pt x="3" y="40"/>
                      <a:pt x="0" y="44"/>
                      <a:pt x="0" y="58"/>
                    </a:cubicBezTo>
                    <a:cubicBezTo>
                      <a:pt x="0" y="63"/>
                      <a:pt x="8" y="73"/>
                      <a:pt x="8" y="73"/>
                    </a:cubicBezTo>
                    <a:cubicBezTo>
                      <a:pt x="8" y="73"/>
                      <a:pt x="32" y="75"/>
                      <a:pt x="37" y="78"/>
                    </a:cubicBezTo>
                    <a:cubicBezTo>
                      <a:pt x="37" y="85"/>
                      <a:pt x="37" y="85"/>
                      <a:pt x="37" y="85"/>
                    </a:cubicBezTo>
                    <a:cubicBezTo>
                      <a:pt x="31" y="84"/>
                      <a:pt x="25" y="82"/>
                      <a:pt x="19" y="82"/>
                    </a:cubicBezTo>
                    <a:cubicBezTo>
                      <a:pt x="17" y="82"/>
                      <a:pt x="15" y="82"/>
                      <a:pt x="13" y="83"/>
                    </a:cubicBezTo>
                    <a:cubicBezTo>
                      <a:pt x="14" y="91"/>
                      <a:pt x="22" y="92"/>
                      <a:pt x="25" y="99"/>
                    </a:cubicBezTo>
                    <a:cubicBezTo>
                      <a:pt x="50" y="99"/>
                      <a:pt x="50" y="99"/>
                      <a:pt x="50" y="99"/>
                    </a:cubicBezTo>
                    <a:cubicBezTo>
                      <a:pt x="53" y="103"/>
                      <a:pt x="62" y="110"/>
                      <a:pt x="66" y="110"/>
                    </a:cubicBezTo>
                    <a:cubicBezTo>
                      <a:pt x="82" y="110"/>
                      <a:pt x="105" y="109"/>
                      <a:pt x="123" y="109"/>
                    </a:cubicBezTo>
                    <a:cubicBezTo>
                      <a:pt x="133" y="109"/>
                      <a:pt x="141" y="109"/>
                      <a:pt x="146" y="110"/>
                    </a:cubicBezTo>
                    <a:cubicBezTo>
                      <a:pt x="146" y="113"/>
                      <a:pt x="144" y="122"/>
                      <a:pt x="151" y="122"/>
                    </a:cubicBezTo>
                    <a:cubicBezTo>
                      <a:pt x="160" y="122"/>
                      <a:pt x="168" y="102"/>
                      <a:pt x="175" y="102"/>
                    </a:cubicBezTo>
                    <a:cubicBezTo>
                      <a:pt x="181" y="102"/>
                      <a:pt x="210" y="126"/>
                      <a:pt x="214" y="131"/>
                    </a:cubicBezTo>
                    <a:cubicBezTo>
                      <a:pt x="211" y="131"/>
                      <a:pt x="202" y="132"/>
                      <a:pt x="202" y="138"/>
                    </a:cubicBezTo>
                    <a:cubicBezTo>
                      <a:pt x="202" y="139"/>
                      <a:pt x="204" y="144"/>
                      <a:pt x="206" y="144"/>
                    </a:cubicBezTo>
                    <a:cubicBezTo>
                      <a:pt x="213" y="144"/>
                      <a:pt x="216" y="138"/>
                      <a:pt x="223" y="138"/>
                    </a:cubicBezTo>
                    <a:cubicBezTo>
                      <a:pt x="234" y="138"/>
                      <a:pt x="268" y="163"/>
                      <a:pt x="268" y="177"/>
                    </a:cubicBezTo>
                    <a:cubicBezTo>
                      <a:pt x="268" y="185"/>
                      <a:pt x="257" y="196"/>
                      <a:pt x="252" y="201"/>
                    </a:cubicBezTo>
                    <a:cubicBezTo>
                      <a:pt x="248" y="205"/>
                      <a:pt x="239" y="200"/>
                      <a:pt x="239" y="209"/>
                    </a:cubicBezTo>
                    <a:cubicBezTo>
                      <a:pt x="239" y="213"/>
                      <a:pt x="246" y="218"/>
                      <a:pt x="248" y="220"/>
                    </a:cubicBezTo>
                    <a:cubicBezTo>
                      <a:pt x="242" y="224"/>
                      <a:pt x="229" y="227"/>
                      <a:pt x="224" y="227"/>
                    </a:cubicBezTo>
                    <a:cubicBezTo>
                      <a:pt x="220" y="227"/>
                      <a:pt x="211" y="227"/>
                      <a:pt x="202" y="227"/>
                    </a:cubicBezTo>
                    <a:cubicBezTo>
                      <a:pt x="194" y="227"/>
                      <a:pt x="181" y="236"/>
                      <a:pt x="181" y="242"/>
                    </a:cubicBezTo>
                    <a:cubicBezTo>
                      <a:pt x="181" y="249"/>
                      <a:pt x="198" y="256"/>
                      <a:pt x="203" y="256"/>
                    </a:cubicBezTo>
                    <a:cubicBezTo>
                      <a:pt x="210" y="256"/>
                      <a:pt x="213" y="248"/>
                      <a:pt x="219" y="248"/>
                    </a:cubicBezTo>
                    <a:cubicBezTo>
                      <a:pt x="224" y="248"/>
                      <a:pt x="223" y="252"/>
                      <a:pt x="228" y="252"/>
                    </a:cubicBezTo>
                    <a:cubicBezTo>
                      <a:pt x="233" y="252"/>
                      <a:pt x="236" y="248"/>
                      <a:pt x="239" y="244"/>
                    </a:cubicBezTo>
                    <a:cubicBezTo>
                      <a:pt x="254" y="253"/>
                      <a:pt x="262" y="263"/>
                      <a:pt x="280" y="271"/>
                    </a:cubicBezTo>
                    <a:cubicBezTo>
                      <a:pt x="271" y="288"/>
                      <a:pt x="303" y="287"/>
                      <a:pt x="315" y="294"/>
                    </a:cubicBezTo>
                    <a:cubicBezTo>
                      <a:pt x="328" y="302"/>
                      <a:pt x="338" y="299"/>
                      <a:pt x="354" y="306"/>
                    </a:cubicBezTo>
                    <a:cubicBezTo>
                      <a:pt x="355" y="307"/>
                      <a:pt x="356" y="313"/>
                      <a:pt x="359" y="313"/>
                    </a:cubicBezTo>
                    <a:cubicBezTo>
                      <a:pt x="361" y="313"/>
                      <a:pt x="364" y="310"/>
                      <a:pt x="364" y="306"/>
                    </a:cubicBezTo>
                    <a:cubicBezTo>
                      <a:pt x="364" y="292"/>
                      <a:pt x="335" y="281"/>
                      <a:pt x="326" y="270"/>
                    </a:cubicBezTo>
                    <a:cubicBezTo>
                      <a:pt x="334" y="270"/>
                      <a:pt x="334" y="270"/>
                      <a:pt x="334" y="270"/>
                    </a:cubicBezTo>
                    <a:cubicBezTo>
                      <a:pt x="340" y="277"/>
                      <a:pt x="373" y="290"/>
                      <a:pt x="383" y="291"/>
                    </a:cubicBezTo>
                    <a:cubicBezTo>
                      <a:pt x="385" y="285"/>
                      <a:pt x="391" y="275"/>
                      <a:pt x="391" y="270"/>
                    </a:cubicBezTo>
                    <a:cubicBezTo>
                      <a:pt x="391" y="264"/>
                      <a:pt x="381" y="261"/>
                      <a:pt x="381" y="257"/>
                    </a:cubicBezTo>
                    <a:cubicBezTo>
                      <a:pt x="381" y="255"/>
                      <a:pt x="381" y="255"/>
                      <a:pt x="381" y="247"/>
                    </a:cubicBezTo>
                    <a:cubicBezTo>
                      <a:pt x="378" y="247"/>
                      <a:pt x="378" y="247"/>
                      <a:pt x="372" y="247"/>
                    </a:cubicBezTo>
                    <a:cubicBezTo>
                      <a:pt x="372" y="242"/>
                      <a:pt x="371" y="242"/>
                      <a:pt x="368" y="242"/>
                    </a:cubicBezTo>
                    <a:cubicBezTo>
                      <a:pt x="368" y="242"/>
                      <a:pt x="367" y="242"/>
                      <a:pt x="367" y="242"/>
                    </a:cubicBezTo>
                    <a:cubicBezTo>
                      <a:pt x="366" y="242"/>
                      <a:pt x="365" y="242"/>
                      <a:pt x="365" y="242"/>
                    </a:cubicBezTo>
                    <a:cubicBezTo>
                      <a:pt x="363" y="242"/>
                      <a:pt x="360" y="242"/>
                      <a:pt x="357" y="241"/>
                    </a:cubicBezTo>
                    <a:cubicBezTo>
                      <a:pt x="353" y="239"/>
                      <a:pt x="347" y="227"/>
                      <a:pt x="346" y="220"/>
                    </a:cubicBezTo>
                    <a:cubicBezTo>
                      <a:pt x="339" y="220"/>
                      <a:pt x="339" y="220"/>
                      <a:pt x="339" y="220"/>
                    </a:cubicBezTo>
                    <a:cubicBezTo>
                      <a:pt x="339" y="213"/>
                      <a:pt x="339" y="213"/>
                      <a:pt x="339" y="213"/>
                    </a:cubicBezTo>
                    <a:cubicBezTo>
                      <a:pt x="340" y="213"/>
                      <a:pt x="341" y="214"/>
                      <a:pt x="342" y="214"/>
                    </a:cubicBezTo>
                    <a:cubicBezTo>
                      <a:pt x="344" y="214"/>
                      <a:pt x="345" y="213"/>
                      <a:pt x="347" y="213"/>
                    </a:cubicBezTo>
                    <a:cubicBezTo>
                      <a:pt x="347" y="206"/>
                      <a:pt x="347" y="206"/>
                      <a:pt x="347" y="206"/>
                    </a:cubicBezTo>
                    <a:cubicBezTo>
                      <a:pt x="345" y="207"/>
                      <a:pt x="343" y="207"/>
                      <a:pt x="342" y="207"/>
                    </a:cubicBezTo>
                    <a:cubicBezTo>
                      <a:pt x="340" y="207"/>
                      <a:pt x="339" y="207"/>
                      <a:pt x="336" y="205"/>
                    </a:cubicBezTo>
                    <a:cubicBezTo>
                      <a:pt x="337" y="205"/>
                      <a:pt x="344" y="199"/>
                      <a:pt x="347" y="199"/>
                    </a:cubicBezTo>
                    <a:cubicBezTo>
                      <a:pt x="372" y="199"/>
                      <a:pt x="373" y="235"/>
                      <a:pt x="400" y="235"/>
                    </a:cubicBezTo>
                    <a:cubicBezTo>
                      <a:pt x="406" y="235"/>
                      <a:pt x="407" y="226"/>
                      <a:pt x="407" y="220"/>
                    </a:cubicBezTo>
                    <a:cubicBezTo>
                      <a:pt x="417" y="220"/>
                      <a:pt x="418" y="216"/>
                      <a:pt x="418" y="214"/>
                    </a:cubicBezTo>
                    <a:cubicBezTo>
                      <a:pt x="418" y="211"/>
                      <a:pt x="419" y="213"/>
                      <a:pt x="418" y="207"/>
                    </a:cubicBezTo>
                    <a:cubicBezTo>
                      <a:pt x="425" y="207"/>
                      <a:pt x="434" y="205"/>
                      <a:pt x="434" y="198"/>
                    </a:cubicBezTo>
                    <a:cubicBezTo>
                      <a:pt x="434" y="190"/>
                      <a:pt x="430" y="186"/>
                      <a:pt x="420" y="186"/>
                    </a:cubicBezTo>
                    <a:cubicBezTo>
                      <a:pt x="417" y="186"/>
                      <a:pt x="413" y="186"/>
                      <a:pt x="410" y="184"/>
                    </a:cubicBezTo>
                    <a:cubicBezTo>
                      <a:pt x="409" y="179"/>
                      <a:pt x="407" y="178"/>
                      <a:pt x="405" y="178"/>
                    </a:cubicBezTo>
                    <a:cubicBezTo>
                      <a:pt x="402" y="178"/>
                      <a:pt x="399" y="181"/>
                      <a:pt x="392" y="181"/>
                    </a:cubicBezTo>
                    <a:cubicBezTo>
                      <a:pt x="384" y="181"/>
                      <a:pt x="381" y="172"/>
                      <a:pt x="380" y="162"/>
                    </a:cubicBezTo>
                    <a:cubicBezTo>
                      <a:pt x="369" y="161"/>
                      <a:pt x="355" y="156"/>
                      <a:pt x="354" y="144"/>
                    </a:cubicBezTo>
                    <a:cubicBezTo>
                      <a:pt x="347" y="144"/>
                      <a:pt x="344" y="142"/>
                      <a:pt x="339" y="140"/>
                    </a:cubicBezTo>
                    <a:cubicBezTo>
                      <a:pt x="344" y="132"/>
                      <a:pt x="348" y="132"/>
                      <a:pt x="356" y="128"/>
                    </a:cubicBezTo>
                    <a:cubicBezTo>
                      <a:pt x="355" y="124"/>
                      <a:pt x="351" y="123"/>
                      <a:pt x="348" y="123"/>
                    </a:cubicBezTo>
                    <a:cubicBezTo>
                      <a:pt x="344" y="123"/>
                      <a:pt x="342" y="123"/>
                      <a:pt x="333" y="122"/>
                    </a:cubicBezTo>
                    <a:cubicBezTo>
                      <a:pt x="337" y="115"/>
                      <a:pt x="344" y="116"/>
                      <a:pt x="351" y="114"/>
                    </a:cubicBezTo>
                    <a:cubicBezTo>
                      <a:pt x="348" y="107"/>
                      <a:pt x="344" y="102"/>
                      <a:pt x="336" y="102"/>
                    </a:cubicBezTo>
                    <a:cubicBezTo>
                      <a:pt x="336" y="102"/>
                      <a:pt x="331" y="102"/>
                      <a:pt x="327" y="102"/>
                    </a:cubicBezTo>
                    <a:cubicBezTo>
                      <a:pt x="327" y="93"/>
                      <a:pt x="327" y="93"/>
                      <a:pt x="327" y="93"/>
                    </a:cubicBezTo>
                    <a:cubicBezTo>
                      <a:pt x="313" y="91"/>
                      <a:pt x="305" y="83"/>
                      <a:pt x="290" y="78"/>
                    </a:cubicBezTo>
                    <a:cubicBezTo>
                      <a:pt x="292" y="69"/>
                      <a:pt x="279" y="67"/>
                      <a:pt x="273" y="67"/>
                    </a:cubicBezTo>
                    <a:cubicBezTo>
                      <a:pt x="269" y="67"/>
                      <a:pt x="268" y="67"/>
                      <a:pt x="260" y="67"/>
                    </a:cubicBezTo>
                    <a:cubicBezTo>
                      <a:pt x="242" y="67"/>
                      <a:pt x="239" y="49"/>
                      <a:pt x="227" y="41"/>
                    </a:cubicBezTo>
                    <a:cubicBezTo>
                      <a:pt x="220" y="36"/>
                      <a:pt x="198" y="33"/>
                      <a:pt x="187" y="33"/>
                    </a:cubicBezTo>
                    <a:cubicBezTo>
                      <a:pt x="178" y="33"/>
                      <a:pt x="175" y="46"/>
                      <a:pt x="166" y="46"/>
                    </a:cubicBezTo>
                    <a:cubicBezTo>
                      <a:pt x="162" y="46"/>
                      <a:pt x="160" y="41"/>
                      <a:pt x="154" y="41"/>
                    </a:cubicBezTo>
                    <a:cubicBezTo>
                      <a:pt x="149" y="41"/>
                      <a:pt x="147" y="46"/>
                      <a:pt x="144" y="46"/>
                    </a:cubicBezTo>
                    <a:cubicBezTo>
                      <a:pt x="141" y="46"/>
                      <a:pt x="144" y="38"/>
                      <a:pt x="144" y="36"/>
                    </a:cubicBezTo>
                    <a:cubicBezTo>
                      <a:pt x="144" y="24"/>
                      <a:pt x="136" y="6"/>
                      <a:pt x="123" y="6"/>
                    </a:cubicBezTo>
                    <a:cubicBezTo>
                      <a:pt x="101" y="6"/>
                      <a:pt x="66" y="12"/>
                      <a:pt x="66" y="32"/>
                    </a:cubicBezTo>
                    <a:cubicBezTo>
                      <a:pt x="66" y="37"/>
                      <a:pt x="71" y="41"/>
                      <a:pt x="71" y="46"/>
                    </a:cubicBezTo>
                    <a:cubicBezTo>
                      <a:pt x="71" y="50"/>
                      <a:pt x="64" y="57"/>
                      <a:pt x="61" y="57"/>
                    </a:cubicBezTo>
                    <a:cubicBezTo>
                      <a:pt x="54" y="57"/>
                      <a:pt x="55" y="52"/>
                      <a:pt x="55" y="48"/>
                    </a:cubicBezTo>
                    <a:cubicBezTo>
                      <a:pt x="55" y="48"/>
                      <a:pt x="54" y="42"/>
                      <a:pt x="55" y="38"/>
                    </a:cubicBezTo>
                    <a:cubicBezTo>
                      <a:pt x="53" y="38"/>
                      <a:pt x="51" y="36"/>
                      <a:pt x="51" y="33"/>
                    </a:cubicBezTo>
                    <a:cubicBezTo>
                      <a:pt x="51" y="18"/>
                      <a:pt x="69" y="17"/>
                      <a:pt x="74" y="6"/>
                    </a:cubicBezTo>
                    <a:cubicBezTo>
                      <a:pt x="73" y="6"/>
                      <a:pt x="57" y="0"/>
                      <a:pt x="5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424" name="Freeform 168"/>
              <p:cNvSpPr>
                <a:spLocks/>
              </p:cNvSpPr>
              <p:nvPr/>
            </p:nvSpPr>
            <p:spPr bwMode="auto">
              <a:xfrm>
                <a:off x="655" y="442"/>
                <a:ext cx="28" cy="16"/>
              </a:xfrm>
              <a:custGeom>
                <a:avLst/>
                <a:gdLst>
                  <a:gd name="T0" fmla="*/ 5 w 12"/>
                  <a:gd name="T1" fmla="*/ 0 h 7"/>
                  <a:gd name="T2" fmla="*/ 0 w 12"/>
                  <a:gd name="T3" fmla="*/ 4 h 7"/>
                  <a:gd name="T4" fmla="*/ 6 w 12"/>
                  <a:gd name="T5" fmla="*/ 7 h 7"/>
                  <a:gd name="T6" fmla="*/ 12 w 12"/>
                  <a:gd name="T7" fmla="*/ 4 h 7"/>
                  <a:gd name="T8" fmla="*/ 5 w 12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7">
                    <a:moveTo>
                      <a:pt x="5" y="0"/>
                    </a:moveTo>
                    <a:cubicBezTo>
                      <a:pt x="4" y="0"/>
                      <a:pt x="2" y="1"/>
                      <a:pt x="0" y="4"/>
                    </a:cubicBezTo>
                    <a:cubicBezTo>
                      <a:pt x="3" y="6"/>
                      <a:pt x="4" y="7"/>
                      <a:pt x="6" y="7"/>
                    </a:cubicBezTo>
                    <a:cubicBezTo>
                      <a:pt x="8" y="7"/>
                      <a:pt x="9" y="6"/>
                      <a:pt x="12" y="4"/>
                    </a:cubicBezTo>
                    <a:cubicBezTo>
                      <a:pt x="8" y="2"/>
                      <a:pt x="7" y="0"/>
                      <a:pt x="5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425" name="Freeform 169"/>
              <p:cNvSpPr>
                <a:spLocks/>
              </p:cNvSpPr>
              <p:nvPr/>
            </p:nvSpPr>
            <p:spPr bwMode="auto">
              <a:xfrm>
                <a:off x="445" y="298"/>
                <a:ext cx="26" cy="21"/>
              </a:xfrm>
              <a:custGeom>
                <a:avLst/>
                <a:gdLst>
                  <a:gd name="T0" fmla="*/ 4 w 11"/>
                  <a:gd name="T1" fmla="*/ 0 h 9"/>
                  <a:gd name="T2" fmla="*/ 1 w 11"/>
                  <a:gd name="T3" fmla="*/ 1 h 9"/>
                  <a:gd name="T4" fmla="*/ 11 w 11"/>
                  <a:gd name="T5" fmla="*/ 9 h 9"/>
                  <a:gd name="T6" fmla="*/ 4 w 11"/>
                  <a:gd name="T7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9">
                    <a:moveTo>
                      <a:pt x="4" y="0"/>
                    </a:moveTo>
                    <a:cubicBezTo>
                      <a:pt x="3" y="0"/>
                      <a:pt x="2" y="0"/>
                      <a:pt x="1" y="1"/>
                    </a:cubicBezTo>
                    <a:cubicBezTo>
                      <a:pt x="0" y="4"/>
                      <a:pt x="4" y="8"/>
                      <a:pt x="11" y="9"/>
                    </a:cubicBezTo>
                    <a:cubicBezTo>
                      <a:pt x="8" y="5"/>
                      <a:pt x="8" y="0"/>
                      <a:pt x="4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426" name="Freeform 170"/>
              <p:cNvSpPr>
                <a:spLocks/>
              </p:cNvSpPr>
              <p:nvPr/>
            </p:nvSpPr>
            <p:spPr bwMode="auto">
              <a:xfrm>
                <a:off x="173" y="-947"/>
                <a:ext cx="1094" cy="575"/>
              </a:xfrm>
              <a:custGeom>
                <a:avLst/>
                <a:gdLst>
                  <a:gd name="T0" fmla="*/ 261 w 463"/>
                  <a:gd name="T1" fmla="*/ 9 h 243"/>
                  <a:gd name="T2" fmla="*/ 235 w 463"/>
                  <a:gd name="T3" fmla="*/ 7 h 243"/>
                  <a:gd name="T4" fmla="*/ 162 w 463"/>
                  <a:gd name="T5" fmla="*/ 13 h 243"/>
                  <a:gd name="T6" fmla="*/ 151 w 463"/>
                  <a:gd name="T7" fmla="*/ 14 h 243"/>
                  <a:gd name="T8" fmla="*/ 89 w 463"/>
                  <a:gd name="T9" fmla="*/ 27 h 243"/>
                  <a:gd name="T10" fmla="*/ 64 w 463"/>
                  <a:gd name="T11" fmla="*/ 42 h 243"/>
                  <a:gd name="T12" fmla="*/ 0 w 463"/>
                  <a:gd name="T13" fmla="*/ 62 h 243"/>
                  <a:gd name="T14" fmla="*/ 19 w 463"/>
                  <a:gd name="T15" fmla="*/ 58 h 243"/>
                  <a:gd name="T16" fmla="*/ 20 w 463"/>
                  <a:gd name="T17" fmla="*/ 67 h 243"/>
                  <a:gd name="T18" fmla="*/ 51 w 463"/>
                  <a:gd name="T19" fmla="*/ 62 h 243"/>
                  <a:gd name="T20" fmla="*/ 29 w 463"/>
                  <a:gd name="T21" fmla="*/ 79 h 243"/>
                  <a:gd name="T22" fmla="*/ 54 w 463"/>
                  <a:gd name="T23" fmla="*/ 79 h 243"/>
                  <a:gd name="T24" fmla="*/ 68 w 463"/>
                  <a:gd name="T25" fmla="*/ 96 h 243"/>
                  <a:gd name="T26" fmla="*/ 87 w 463"/>
                  <a:gd name="T27" fmla="*/ 91 h 243"/>
                  <a:gd name="T28" fmla="*/ 118 w 463"/>
                  <a:gd name="T29" fmla="*/ 96 h 243"/>
                  <a:gd name="T30" fmla="*/ 177 w 463"/>
                  <a:gd name="T31" fmla="*/ 88 h 243"/>
                  <a:gd name="T32" fmla="*/ 159 w 463"/>
                  <a:gd name="T33" fmla="*/ 103 h 243"/>
                  <a:gd name="T34" fmla="*/ 129 w 463"/>
                  <a:gd name="T35" fmla="*/ 108 h 243"/>
                  <a:gd name="T36" fmla="*/ 146 w 463"/>
                  <a:gd name="T37" fmla="*/ 125 h 243"/>
                  <a:gd name="T38" fmla="*/ 102 w 463"/>
                  <a:gd name="T39" fmla="*/ 105 h 243"/>
                  <a:gd name="T40" fmla="*/ 83 w 463"/>
                  <a:gd name="T41" fmla="*/ 105 h 243"/>
                  <a:gd name="T42" fmla="*/ 88 w 463"/>
                  <a:gd name="T43" fmla="*/ 112 h 243"/>
                  <a:gd name="T44" fmla="*/ 75 w 463"/>
                  <a:gd name="T45" fmla="*/ 116 h 243"/>
                  <a:gd name="T46" fmla="*/ 81 w 463"/>
                  <a:gd name="T47" fmla="*/ 157 h 243"/>
                  <a:gd name="T48" fmla="*/ 66 w 463"/>
                  <a:gd name="T49" fmla="*/ 181 h 243"/>
                  <a:gd name="T50" fmla="*/ 79 w 463"/>
                  <a:gd name="T51" fmla="*/ 177 h 243"/>
                  <a:gd name="T52" fmla="*/ 111 w 463"/>
                  <a:gd name="T53" fmla="*/ 203 h 243"/>
                  <a:gd name="T54" fmla="*/ 68 w 463"/>
                  <a:gd name="T55" fmla="*/ 189 h 243"/>
                  <a:gd name="T56" fmla="*/ 55 w 463"/>
                  <a:gd name="T57" fmla="*/ 194 h 243"/>
                  <a:gd name="T58" fmla="*/ 34 w 463"/>
                  <a:gd name="T59" fmla="*/ 231 h 243"/>
                  <a:gd name="T60" fmla="*/ 46 w 463"/>
                  <a:gd name="T61" fmla="*/ 230 h 243"/>
                  <a:gd name="T62" fmla="*/ 112 w 463"/>
                  <a:gd name="T63" fmla="*/ 235 h 243"/>
                  <a:gd name="T64" fmla="*/ 169 w 463"/>
                  <a:gd name="T65" fmla="*/ 243 h 243"/>
                  <a:gd name="T66" fmla="*/ 204 w 463"/>
                  <a:gd name="T67" fmla="*/ 220 h 243"/>
                  <a:gd name="T68" fmla="*/ 190 w 463"/>
                  <a:gd name="T69" fmla="*/ 220 h 243"/>
                  <a:gd name="T70" fmla="*/ 208 w 463"/>
                  <a:gd name="T71" fmla="*/ 188 h 243"/>
                  <a:gd name="T72" fmla="*/ 258 w 463"/>
                  <a:gd name="T73" fmla="*/ 163 h 243"/>
                  <a:gd name="T74" fmla="*/ 251 w 463"/>
                  <a:gd name="T75" fmla="*/ 151 h 243"/>
                  <a:gd name="T76" fmla="*/ 244 w 463"/>
                  <a:gd name="T77" fmla="*/ 141 h 243"/>
                  <a:gd name="T78" fmla="*/ 282 w 463"/>
                  <a:gd name="T79" fmla="*/ 129 h 243"/>
                  <a:gd name="T80" fmla="*/ 296 w 463"/>
                  <a:gd name="T81" fmla="*/ 130 h 243"/>
                  <a:gd name="T82" fmla="*/ 353 w 463"/>
                  <a:gd name="T83" fmla="*/ 88 h 243"/>
                  <a:gd name="T84" fmla="*/ 411 w 463"/>
                  <a:gd name="T85" fmla="*/ 62 h 243"/>
                  <a:gd name="T86" fmla="*/ 387 w 463"/>
                  <a:gd name="T87" fmla="*/ 64 h 243"/>
                  <a:gd name="T88" fmla="*/ 449 w 463"/>
                  <a:gd name="T89" fmla="*/ 41 h 243"/>
                  <a:gd name="T90" fmla="*/ 428 w 463"/>
                  <a:gd name="T91" fmla="*/ 20 h 243"/>
                  <a:gd name="T92" fmla="*/ 410 w 463"/>
                  <a:gd name="T93" fmla="*/ 7 h 243"/>
                  <a:gd name="T94" fmla="*/ 377 w 463"/>
                  <a:gd name="T95" fmla="*/ 13 h 243"/>
                  <a:gd name="T96" fmla="*/ 309 w 463"/>
                  <a:gd name="T97" fmla="*/ 4 h 243"/>
                  <a:gd name="T98" fmla="*/ 278 w 463"/>
                  <a:gd name="T99" fmla="*/ 0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463" h="243">
                    <a:moveTo>
                      <a:pt x="278" y="0"/>
                    </a:moveTo>
                    <a:cubicBezTo>
                      <a:pt x="270" y="0"/>
                      <a:pt x="268" y="9"/>
                      <a:pt x="261" y="9"/>
                    </a:cubicBezTo>
                    <a:cubicBezTo>
                      <a:pt x="253" y="9"/>
                      <a:pt x="250" y="3"/>
                      <a:pt x="241" y="3"/>
                    </a:cubicBezTo>
                    <a:cubicBezTo>
                      <a:pt x="238" y="3"/>
                      <a:pt x="236" y="4"/>
                      <a:pt x="235" y="7"/>
                    </a:cubicBezTo>
                    <a:cubicBezTo>
                      <a:pt x="207" y="7"/>
                      <a:pt x="201" y="7"/>
                      <a:pt x="174" y="7"/>
                    </a:cubicBezTo>
                    <a:cubicBezTo>
                      <a:pt x="169" y="7"/>
                      <a:pt x="164" y="8"/>
                      <a:pt x="162" y="13"/>
                    </a:cubicBezTo>
                    <a:cubicBezTo>
                      <a:pt x="159" y="16"/>
                      <a:pt x="158" y="16"/>
                      <a:pt x="158" y="16"/>
                    </a:cubicBezTo>
                    <a:cubicBezTo>
                      <a:pt x="157" y="16"/>
                      <a:pt x="157" y="14"/>
                      <a:pt x="151" y="14"/>
                    </a:cubicBezTo>
                    <a:cubicBezTo>
                      <a:pt x="136" y="14"/>
                      <a:pt x="130" y="26"/>
                      <a:pt x="125" y="38"/>
                    </a:cubicBezTo>
                    <a:cubicBezTo>
                      <a:pt x="120" y="37"/>
                      <a:pt x="99" y="27"/>
                      <a:pt x="89" y="27"/>
                    </a:cubicBezTo>
                    <a:cubicBezTo>
                      <a:pt x="78" y="27"/>
                      <a:pt x="85" y="38"/>
                      <a:pt x="68" y="38"/>
                    </a:cubicBezTo>
                    <a:cubicBezTo>
                      <a:pt x="68" y="40"/>
                      <a:pt x="66" y="42"/>
                      <a:pt x="64" y="42"/>
                    </a:cubicBezTo>
                    <a:cubicBezTo>
                      <a:pt x="63" y="42"/>
                      <a:pt x="59" y="42"/>
                      <a:pt x="52" y="42"/>
                    </a:cubicBezTo>
                    <a:cubicBezTo>
                      <a:pt x="37" y="42"/>
                      <a:pt x="3" y="49"/>
                      <a:pt x="0" y="62"/>
                    </a:cubicBezTo>
                    <a:cubicBezTo>
                      <a:pt x="3" y="62"/>
                      <a:pt x="9" y="62"/>
                      <a:pt x="11" y="62"/>
                    </a:cubicBezTo>
                    <a:cubicBezTo>
                      <a:pt x="13" y="61"/>
                      <a:pt x="16" y="59"/>
                      <a:pt x="19" y="58"/>
                    </a:cubicBezTo>
                    <a:cubicBezTo>
                      <a:pt x="35" y="58"/>
                      <a:pt x="35" y="58"/>
                      <a:pt x="35" y="58"/>
                    </a:cubicBezTo>
                    <a:cubicBezTo>
                      <a:pt x="29" y="60"/>
                      <a:pt x="26" y="62"/>
                      <a:pt x="20" y="67"/>
                    </a:cubicBezTo>
                    <a:cubicBezTo>
                      <a:pt x="21" y="68"/>
                      <a:pt x="27" y="71"/>
                      <a:pt x="30" y="71"/>
                    </a:cubicBezTo>
                    <a:cubicBezTo>
                      <a:pt x="40" y="71"/>
                      <a:pt x="40" y="62"/>
                      <a:pt x="51" y="62"/>
                    </a:cubicBezTo>
                    <a:cubicBezTo>
                      <a:pt x="55" y="62"/>
                      <a:pt x="57" y="62"/>
                      <a:pt x="61" y="63"/>
                    </a:cubicBezTo>
                    <a:cubicBezTo>
                      <a:pt x="48" y="67"/>
                      <a:pt x="35" y="66"/>
                      <a:pt x="29" y="79"/>
                    </a:cubicBezTo>
                    <a:cubicBezTo>
                      <a:pt x="30" y="79"/>
                      <a:pt x="32" y="79"/>
                      <a:pt x="35" y="79"/>
                    </a:cubicBezTo>
                    <a:cubicBezTo>
                      <a:pt x="40" y="79"/>
                      <a:pt x="47" y="79"/>
                      <a:pt x="54" y="79"/>
                    </a:cubicBezTo>
                    <a:cubicBezTo>
                      <a:pt x="47" y="80"/>
                      <a:pt x="43" y="83"/>
                      <a:pt x="39" y="85"/>
                    </a:cubicBezTo>
                    <a:cubicBezTo>
                      <a:pt x="43" y="90"/>
                      <a:pt x="58" y="96"/>
                      <a:pt x="68" y="96"/>
                    </a:cubicBezTo>
                    <a:cubicBezTo>
                      <a:pt x="73" y="96"/>
                      <a:pt x="76" y="94"/>
                      <a:pt x="80" y="91"/>
                    </a:cubicBezTo>
                    <a:cubicBezTo>
                      <a:pt x="87" y="91"/>
                      <a:pt x="87" y="91"/>
                      <a:pt x="87" y="91"/>
                    </a:cubicBezTo>
                    <a:cubicBezTo>
                      <a:pt x="84" y="98"/>
                      <a:pt x="97" y="102"/>
                      <a:pt x="108" y="102"/>
                    </a:cubicBezTo>
                    <a:cubicBezTo>
                      <a:pt x="112" y="102"/>
                      <a:pt x="114" y="96"/>
                      <a:pt x="118" y="96"/>
                    </a:cubicBezTo>
                    <a:cubicBezTo>
                      <a:pt x="124" y="96"/>
                      <a:pt x="127" y="100"/>
                      <a:pt x="137" y="100"/>
                    </a:cubicBezTo>
                    <a:cubicBezTo>
                      <a:pt x="154" y="100"/>
                      <a:pt x="166" y="97"/>
                      <a:pt x="177" y="88"/>
                    </a:cubicBezTo>
                    <a:cubicBezTo>
                      <a:pt x="184" y="88"/>
                      <a:pt x="184" y="88"/>
                      <a:pt x="184" y="88"/>
                    </a:cubicBezTo>
                    <a:cubicBezTo>
                      <a:pt x="178" y="96"/>
                      <a:pt x="169" y="99"/>
                      <a:pt x="159" y="103"/>
                    </a:cubicBezTo>
                    <a:cubicBezTo>
                      <a:pt x="133" y="103"/>
                      <a:pt x="133" y="103"/>
                      <a:pt x="133" y="103"/>
                    </a:cubicBezTo>
                    <a:cubicBezTo>
                      <a:pt x="132" y="105"/>
                      <a:pt x="129" y="106"/>
                      <a:pt x="129" y="108"/>
                    </a:cubicBezTo>
                    <a:cubicBezTo>
                      <a:pt x="129" y="112"/>
                      <a:pt x="146" y="122"/>
                      <a:pt x="149" y="125"/>
                    </a:cubicBezTo>
                    <a:cubicBezTo>
                      <a:pt x="148" y="125"/>
                      <a:pt x="147" y="125"/>
                      <a:pt x="146" y="125"/>
                    </a:cubicBezTo>
                    <a:cubicBezTo>
                      <a:pt x="133" y="125"/>
                      <a:pt x="128" y="111"/>
                      <a:pt x="116" y="107"/>
                    </a:cubicBezTo>
                    <a:cubicBezTo>
                      <a:pt x="111" y="105"/>
                      <a:pt x="107" y="105"/>
                      <a:pt x="102" y="105"/>
                    </a:cubicBezTo>
                    <a:cubicBezTo>
                      <a:pt x="96" y="105"/>
                      <a:pt x="91" y="106"/>
                      <a:pt x="88" y="106"/>
                    </a:cubicBezTo>
                    <a:cubicBezTo>
                      <a:pt x="86" y="106"/>
                      <a:pt x="84" y="105"/>
                      <a:pt x="83" y="105"/>
                    </a:cubicBezTo>
                    <a:cubicBezTo>
                      <a:pt x="82" y="105"/>
                      <a:pt x="81" y="105"/>
                      <a:pt x="80" y="106"/>
                    </a:cubicBezTo>
                    <a:cubicBezTo>
                      <a:pt x="81" y="110"/>
                      <a:pt x="82" y="112"/>
                      <a:pt x="88" y="112"/>
                    </a:cubicBezTo>
                    <a:cubicBezTo>
                      <a:pt x="86" y="112"/>
                      <a:pt x="85" y="112"/>
                      <a:pt x="83" y="112"/>
                    </a:cubicBezTo>
                    <a:cubicBezTo>
                      <a:pt x="79" y="112"/>
                      <a:pt x="75" y="113"/>
                      <a:pt x="75" y="116"/>
                    </a:cubicBezTo>
                    <a:cubicBezTo>
                      <a:pt x="75" y="126"/>
                      <a:pt x="111" y="126"/>
                      <a:pt x="111" y="143"/>
                    </a:cubicBezTo>
                    <a:cubicBezTo>
                      <a:pt x="111" y="158"/>
                      <a:pt x="95" y="153"/>
                      <a:pt x="81" y="157"/>
                    </a:cubicBezTo>
                    <a:cubicBezTo>
                      <a:pt x="74" y="160"/>
                      <a:pt x="70" y="165"/>
                      <a:pt x="66" y="174"/>
                    </a:cubicBezTo>
                    <a:cubicBezTo>
                      <a:pt x="66" y="181"/>
                      <a:pt x="66" y="181"/>
                      <a:pt x="66" y="181"/>
                    </a:cubicBezTo>
                    <a:cubicBezTo>
                      <a:pt x="74" y="181"/>
                      <a:pt x="74" y="181"/>
                      <a:pt x="74" y="181"/>
                    </a:cubicBezTo>
                    <a:cubicBezTo>
                      <a:pt x="76" y="179"/>
                      <a:pt x="76" y="179"/>
                      <a:pt x="79" y="177"/>
                    </a:cubicBezTo>
                    <a:cubicBezTo>
                      <a:pt x="87" y="177"/>
                      <a:pt x="87" y="177"/>
                      <a:pt x="87" y="177"/>
                    </a:cubicBezTo>
                    <a:cubicBezTo>
                      <a:pt x="87" y="190"/>
                      <a:pt x="103" y="196"/>
                      <a:pt x="111" y="203"/>
                    </a:cubicBezTo>
                    <a:cubicBezTo>
                      <a:pt x="101" y="203"/>
                      <a:pt x="101" y="203"/>
                      <a:pt x="101" y="203"/>
                    </a:cubicBezTo>
                    <a:cubicBezTo>
                      <a:pt x="91" y="198"/>
                      <a:pt x="85" y="189"/>
                      <a:pt x="68" y="189"/>
                    </a:cubicBezTo>
                    <a:cubicBezTo>
                      <a:pt x="66" y="189"/>
                      <a:pt x="64" y="188"/>
                      <a:pt x="62" y="188"/>
                    </a:cubicBezTo>
                    <a:cubicBezTo>
                      <a:pt x="58" y="188"/>
                      <a:pt x="55" y="189"/>
                      <a:pt x="55" y="194"/>
                    </a:cubicBezTo>
                    <a:cubicBezTo>
                      <a:pt x="55" y="203"/>
                      <a:pt x="66" y="205"/>
                      <a:pt x="73" y="210"/>
                    </a:cubicBezTo>
                    <a:cubicBezTo>
                      <a:pt x="61" y="218"/>
                      <a:pt x="34" y="210"/>
                      <a:pt x="34" y="231"/>
                    </a:cubicBezTo>
                    <a:cubicBezTo>
                      <a:pt x="34" y="232"/>
                      <a:pt x="36" y="235"/>
                      <a:pt x="39" y="235"/>
                    </a:cubicBezTo>
                    <a:cubicBezTo>
                      <a:pt x="42" y="235"/>
                      <a:pt x="44" y="232"/>
                      <a:pt x="46" y="230"/>
                    </a:cubicBezTo>
                    <a:cubicBezTo>
                      <a:pt x="64" y="236"/>
                      <a:pt x="78" y="240"/>
                      <a:pt x="96" y="240"/>
                    </a:cubicBezTo>
                    <a:cubicBezTo>
                      <a:pt x="104" y="240"/>
                      <a:pt x="107" y="235"/>
                      <a:pt x="112" y="235"/>
                    </a:cubicBezTo>
                    <a:cubicBezTo>
                      <a:pt x="125" y="235"/>
                      <a:pt x="136" y="235"/>
                      <a:pt x="151" y="235"/>
                    </a:cubicBezTo>
                    <a:cubicBezTo>
                      <a:pt x="162" y="235"/>
                      <a:pt x="156" y="243"/>
                      <a:pt x="169" y="243"/>
                    </a:cubicBezTo>
                    <a:cubicBezTo>
                      <a:pt x="181" y="243"/>
                      <a:pt x="211" y="234"/>
                      <a:pt x="211" y="225"/>
                    </a:cubicBezTo>
                    <a:cubicBezTo>
                      <a:pt x="211" y="221"/>
                      <a:pt x="207" y="220"/>
                      <a:pt x="204" y="220"/>
                    </a:cubicBezTo>
                    <a:cubicBezTo>
                      <a:pt x="204" y="220"/>
                      <a:pt x="203" y="220"/>
                      <a:pt x="203" y="220"/>
                    </a:cubicBezTo>
                    <a:cubicBezTo>
                      <a:pt x="199" y="220"/>
                      <a:pt x="198" y="220"/>
                      <a:pt x="190" y="220"/>
                    </a:cubicBezTo>
                    <a:cubicBezTo>
                      <a:pt x="190" y="202"/>
                      <a:pt x="212" y="212"/>
                      <a:pt x="212" y="196"/>
                    </a:cubicBezTo>
                    <a:cubicBezTo>
                      <a:pt x="212" y="192"/>
                      <a:pt x="209" y="191"/>
                      <a:pt x="208" y="188"/>
                    </a:cubicBezTo>
                    <a:cubicBezTo>
                      <a:pt x="212" y="188"/>
                      <a:pt x="212" y="188"/>
                      <a:pt x="235" y="188"/>
                    </a:cubicBezTo>
                    <a:cubicBezTo>
                      <a:pt x="244" y="181"/>
                      <a:pt x="247" y="169"/>
                      <a:pt x="258" y="163"/>
                    </a:cubicBezTo>
                    <a:cubicBezTo>
                      <a:pt x="255" y="156"/>
                      <a:pt x="249" y="154"/>
                      <a:pt x="243" y="151"/>
                    </a:cubicBezTo>
                    <a:cubicBezTo>
                      <a:pt x="246" y="151"/>
                      <a:pt x="249" y="151"/>
                      <a:pt x="251" y="151"/>
                    </a:cubicBezTo>
                    <a:cubicBezTo>
                      <a:pt x="256" y="151"/>
                      <a:pt x="259" y="149"/>
                      <a:pt x="258" y="141"/>
                    </a:cubicBezTo>
                    <a:cubicBezTo>
                      <a:pt x="244" y="141"/>
                      <a:pt x="244" y="141"/>
                      <a:pt x="244" y="141"/>
                    </a:cubicBezTo>
                    <a:cubicBezTo>
                      <a:pt x="252" y="134"/>
                      <a:pt x="265" y="133"/>
                      <a:pt x="277" y="130"/>
                    </a:cubicBezTo>
                    <a:cubicBezTo>
                      <a:pt x="278" y="129"/>
                      <a:pt x="280" y="129"/>
                      <a:pt x="282" y="129"/>
                    </a:cubicBezTo>
                    <a:cubicBezTo>
                      <a:pt x="284" y="129"/>
                      <a:pt x="287" y="129"/>
                      <a:pt x="289" y="129"/>
                    </a:cubicBezTo>
                    <a:cubicBezTo>
                      <a:pt x="291" y="130"/>
                      <a:pt x="294" y="130"/>
                      <a:pt x="296" y="130"/>
                    </a:cubicBezTo>
                    <a:cubicBezTo>
                      <a:pt x="299" y="130"/>
                      <a:pt x="302" y="130"/>
                      <a:pt x="304" y="128"/>
                    </a:cubicBezTo>
                    <a:cubicBezTo>
                      <a:pt x="320" y="116"/>
                      <a:pt x="332" y="95"/>
                      <a:pt x="353" y="88"/>
                    </a:cubicBezTo>
                    <a:cubicBezTo>
                      <a:pt x="372" y="82"/>
                      <a:pt x="402" y="75"/>
                      <a:pt x="414" y="62"/>
                    </a:cubicBezTo>
                    <a:cubicBezTo>
                      <a:pt x="413" y="62"/>
                      <a:pt x="412" y="62"/>
                      <a:pt x="411" y="62"/>
                    </a:cubicBezTo>
                    <a:cubicBezTo>
                      <a:pt x="408" y="62"/>
                      <a:pt x="403" y="63"/>
                      <a:pt x="399" y="63"/>
                    </a:cubicBezTo>
                    <a:cubicBezTo>
                      <a:pt x="395" y="63"/>
                      <a:pt x="391" y="64"/>
                      <a:pt x="387" y="64"/>
                    </a:cubicBezTo>
                    <a:cubicBezTo>
                      <a:pt x="381" y="64"/>
                      <a:pt x="377" y="63"/>
                      <a:pt x="374" y="61"/>
                    </a:cubicBezTo>
                    <a:cubicBezTo>
                      <a:pt x="402" y="47"/>
                      <a:pt x="428" y="57"/>
                      <a:pt x="449" y="41"/>
                    </a:cubicBezTo>
                    <a:cubicBezTo>
                      <a:pt x="453" y="38"/>
                      <a:pt x="463" y="40"/>
                      <a:pt x="463" y="33"/>
                    </a:cubicBezTo>
                    <a:cubicBezTo>
                      <a:pt x="463" y="23"/>
                      <a:pt x="435" y="26"/>
                      <a:pt x="428" y="20"/>
                    </a:cubicBezTo>
                    <a:cubicBezTo>
                      <a:pt x="425" y="17"/>
                      <a:pt x="425" y="12"/>
                      <a:pt x="419" y="11"/>
                    </a:cubicBezTo>
                    <a:cubicBezTo>
                      <a:pt x="416" y="10"/>
                      <a:pt x="414" y="9"/>
                      <a:pt x="410" y="7"/>
                    </a:cubicBezTo>
                    <a:cubicBezTo>
                      <a:pt x="370" y="18"/>
                      <a:pt x="370" y="18"/>
                      <a:pt x="370" y="18"/>
                    </a:cubicBezTo>
                    <a:cubicBezTo>
                      <a:pt x="373" y="17"/>
                      <a:pt x="374" y="16"/>
                      <a:pt x="377" y="13"/>
                    </a:cubicBezTo>
                    <a:cubicBezTo>
                      <a:pt x="369" y="5"/>
                      <a:pt x="340" y="4"/>
                      <a:pt x="322" y="4"/>
                    </a:cubicBezTo>
                    <a:cubicBezTo>
                      <a:pt x="316" y="4"/>
                      <a:pt x="311" y="4"/>
                      <a:pt x="309" y="4"/>
                    </a:cubicBezTo>
                    <a:cubicBezTo>
                      <a:pt x="303" y="4"/>
                      <a:pt x="300" y="4"/>
                      <a:pt x="294" y="4"/>
                    </a:cubicBezTo>
                    <a:cubicBezTo>
                      <a:pt x="289" y="4"/>
                      <a:pt x="286" y="0"/>
                      <a:pt x="27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427" name="Freeform 171"/>
              <p:cNvSpPr>
                <a:spLocks/>
              </p:cNvSpPr>
              <p:nvPr/>
            </p:nvSpPr>
            <p:spPr bwMode="auto">
              <a:xfrm>
                <a:off x="858" y="-1001"/>
                <a:ext cx="2139" cy="1627"/>
              </a:xfrm>
              <a:custGeom>
                <a:avLst/>
                <a:gdLst>
                  <a:gd name="T0" fmla="*/ 489 w 905"/>
                  <a:gd name="T1" fmla="*/ 15 h 688"/>
                  <a:gd name="T2" fmla="*/ 468 w 905"/>
                  <a:gd name="T3" fmla="*/ 22 h 688"/>
                  <a:gd name="T4" fmla="*/ 425 w 905"/>
                  <a:gd name="T5" fmla="*/ 18 h 688"/>
                  <a:gd name="T6" fmla="*/ 370 w 905"/>
                  <a:gd name="T7" fmla="*/ 43 h 688"/>
                  <a:gd name="T8" fmla="*/ 328 w 905"/>
                  <a:gd name="T9" fmla="*/ 45 h 688"/>
                  <a:gd name="T10" fmla="*/ 312 w 905"/>
                  <a:gd name="T11" fmla="*/ 64 h 688"/>
                  <a:gd name="T12" fmla="*/ 284 w 905"/>
                  <a:gd name="T13" fmla="*/ 66 h 688"/>
                  <a:gd name="T14" fmla="*/ 173 w 905"/>
                  <a:gd name="T15" fmla="*/ 71 h 688"/>
                  <a:gd name="T16" fmla="*/ 86 w 905"/>
                  <a:gd name="T17" fmla="*/ 122 h 688"/>
                  <a:gd name="T18" fmla="*/ 100 w 905"/>
                  <a:gd name="T19" fmla="*/ 168 h 688"/>
                  <a:gd name="T20" fmla="*/ 67 w 905"/>
                  <a:gd name="T21" fmla="*/ 170 h 688"/>
                  <a:gd name="T22" fmla="*/ 0 w 905"/>
                  <a:gd name="T23" fmla="*/ 198 h 688"/>
                  <a:gd name="T24" fmla="*/ 77 w 905"/>
                  <a:gd name="T25" fmla="*/ 216 h 688"/>
                  <a:gd name="T26" fmla="*/ 61 w 905"/>
                  <a:gd name="T27" fmla="*/ 227 h 688"/>
                  <a:gd name="T28" fmla="*/ 22 w 905"/>
                  <a:gd name="T29" fmla="*/ 242 h 688"/>
                  <a:gd name="T30" fmla="*/ 62 w 905"/>
                  <a:gd name="T31" fmla="*/ 251 h 688"/>
                  <a:gd name="T32" fmla="*/ 89 w 905"/>
                  <a:gd name="T33" fmla="*/ 273 h 688"/>
                  <a:gd name="T34" fmla="*/ 98 w 905"/>
                  <a:gd name="T35" fmla="*/ 264 h 688"/>
                  <a:gd name="T36" fmla="*/ 146 w 905"/>
                  <a:gd name="T37" fmla="*/ 262 h 688"/>
                  <a:gd name="T38" fmla="*/ 270 w 905"/>
                  <a:gd name="T39" fmla="*/ 370 h 688"/>
                  <a:gd name="T40" fmla="*/ 286 w 905"/>
                  <a:gd name="T41" fmla="*/ 393 h 688"/>
                  <a:gd name="T42" fmla="*/ 288 w 905"/>
                  <a:gd name="T43" fmla="*/ 423 h 688"/>
                  <a:gd name="T44" fmla="*/ 335 w 905"/>
                  <a:gd name="T45" fmla="*/ 446 h 688"/>
                  <a:gd name="T46" fmla="*/ 305 w 905"/>
                  <a:gd name="T47" fmla="*/ 482 h 688"/>
                  <a:gd name="T48" fmla="*/ 284 w 905"/>
                  <a:gd name="T49" fmla="*/ 525 h 688"/>
                  <a:gd name="T50" fmla="*/ 289 w 905"/>
                  <a:gd name="T51" fmla="*/ 538 h 688"/>
                  <a:gd name="T52" fmla="*/ 315 w 905"/>
                  <a:gd name="T53" fmla="*/ 587 h 688"/>
                  <a:gd name="T54" fmla="*/ 331 w 905"/>
                  <a:gd name="T55" fmla="*/ 587 h 688"/>
                  <a:gd name="T56" fmla="*/ 357 w 905"/>
                  <a:gd name="T57" fmla="*/ 655 h 688"/>
                  <a:gd name="T58" fmla="*/ 422 w 905"/>
                  <a:gd name="T59" fmla="*/ 687 h 688"/>
                  <a:gd name="T60" fmla="*/ 459 w 905"/>
                  <a:gd name="T61" fmla="*/ 655 h 688"/>
                  <a:gd name="T62" fmla="*/ 478 w 905"/>
                  <a:gd name="T63" fmla="*/ 586 h 688"/>
                  <a:gd name="T64" fmla="*/ 520 w 905"/>
                  <a:gd name="T65" fmla="*/ 551 h 688"/>
                  <a:gd name="T66" fmla="*/ 539 w 905"/>
                  <a:gd name="T67" fmla="*/ 548 h 688"/>
                  <a:gd name="T68" fmla="*/ 610 w 905"/>
                  <a:gd name="T69" fmla="*/ 497 h 688"/>
                  <a:gd name="T70" fmla="*/ 700 w 905"/>
                  <a:gd name="T71" fmla="*/ 475 h 688"/>
                  <a:gd name="T72" fmla="*/ 702 w 905"/>
                  <a:gd name="T73" fmla="*/ 422 h 688"/>
                  <a:gd name="T74" fmla="*/ 711 w 905"/>
                  <a:gd name="T75" fmla="*/ 402 h 688"/>
                  <a:gd name="T76" fmla="*/ 772 w 905"/>
                  <a:gd name="T77" fmla="*/ 422 h 688"/>
                  <a:gd name="T78" fmla="*/ 723 w 905"/>
                  <a:gd name="T79" fmla="*/ 356 h 688"/>
                  <a:gd name="T80" fmla="*/ 763 w 905"/>
                  <a:gd name="T81" fmla="*/ 365 h 688"/>
                  <a:gd name="T82" fmla="*/ 758 w 905"/>
                  <a:gd name="T83" fmla="*/ 353 h 688"/>
                  <a:gd name="T84" fmla="*/ 805 w 905"/>
                  <a:gd name="T85" fmla="*/ 311 h 688"/>
                  <a:gd name="T86" fmla="*/ 801 w 905"/>
                  <a:gd name="T87" fmla="*/ 282 h 688"/>
                  <a:gd name="T88" fmla="*/ 787 w 905"/>
                  <a:gd name="T89" fmla="*/ 242 h 688"/>
                  <a:gd name="T90" fmla="*/ 801 w 905"/>
                  <a:gd name="T91" fmla="*/ 216 h 688"/>
                  <a:gd name="T92" fmla="*/ 779 w 905"/>
                  <a:gd name="T93" fmla="*/ 204 h 688"/>
                  <a:gd name="T94" fmla="*/ 804 w 905"/>
                  <a:gd name="T95" fmla="*/ 158 h 688"/>
                  <a:gd name="T96" fmla="*/ 827 w 905"/>
                  <a:gd name="T97" fmla="*/ 130 h 688"/>
                  <a:gd name="T98" fmla="*/ 840 w 905"/>
                  <a:gd name="T99" fmla="*/ 113 h 688"/>
                  <a:gd name="T100" fmla="*/ 874 w 905"/>
                  <a:gd name="T101" fmla="*/ 61 h 688"/>
                  <a:gd name="T102" fmla="*/ 818 w 905"/>
                  <a:gd name="T103" fmla="*/ 79 h 688"/>
                  <a:gd name="T104" fmla="*/ 771 w 905"/>
                  <a:gd name="T105" fmla="*/ 77 h 688"/>
                  <a:gd name="T106" fmla="*/ 744 w 905"/>
                  <a:gd name="T107" fmla="*/ 60 h 688"/>
                  <a:gd name="T108" fmla="*/ 693 w 905"/>
                  <a:gd name="T109" fmla="*/ 63 h 688"/>
                  <a:gd name="T110" fmla="*/ 595 w 905"/>
                  <a:gd name="T111" fmla="*/ 64 h 688"/>
                  <a:gd name="T112" fmla="*/ 718 w 905"/>
                  <a:gd name="T113" fmla="*/ 31 h 6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905" h="688">
                    <a:moveTo>
                      <a:pt x="639" y="0"/>
                    </a:moveTo>
                    <a:cubicBezTo>
                      <a:pt x="612" y="0"/>
                      <a:pt x="592" y="0"/>
                      <a:pt x="562" y="0"/>
                    </a:cubicBezTo>
                    <a:cubicBezTo>
                      <a:pt x="535" y="0"/>
                      <a:pt x="515" y="15"/>
                      <a:pt x="489" y="15"/>
                    </a:cubicBezTo>
                    <a:cubicBezTo>
                      <a:pt x="484" y="15"/>
                      <a:pt x="480" y="15"/>
                      <a:pt x="476" y="15"/>
                    </a:cubicBezTo>
                    <a:cubicBezTo>
                      <a:pt x="473" y="15"/>
                      <a:pt x="471" y="15"/>
                      <a:pt x="468" y="15"/>
                    </a:cubicBezTo>
                    <a:cubicBezTo>
                      <a:pt x="468" y="22"/>
                      <a:pt x="468" y="22"/>
                      <a:pt x="468" y="22"/>
                    </a:cubicBezTo>
                    <a:cubicBezTo>
                      <a:pt x="458" y="22"/>
                      <a:pt x="458" y="22"/>
                      <a:pt x="458" y="22"/>
                    </a:cubicBezTo>
                    <a:cubicBezTo>
                      <a:pt x="449" y="18"/>
                      <a:pt x="441" y="18"/>
                      <a:pt x="432" y="18"/>
                    </a:cubicBezTo>
                    <a:cubicBezTo>
                      <a:pt x="430" y="18"/>
                      <a:pt x="428" y="18"/>
                      <a:pt x="425" y="18"/>
                    </a:cubicBezTo>
                    <a:cubicBezTo>
                      <a:pt x="408" y="18"/>
                      <a:pt x="394" y="22"/>
                      <a:pt x="380" y="28"/>
                    </a:cubicBezTo>
                    <a:cubicBezTo>
                      <a:pt x="383" y="32"/>
                      <a:pt x="387" y="33"/>
                      <a:pt x="391" y="36"/>
                    </a:cubicBezTo>
                    <a:cubicBezTo>
                      <a:pt x="386" y="37"/>
                      <a:pt x="370" y="35"/>
                      <a:pt x="370" y="43"/>
                    </a:cubicBezTo>
                    <a:cubicBezTo>
                      <a:pt x="370" y="53"/>
                      <a:pt x="391" y="60"/>
                      <a:pt x="400" y="64"/>
                    </a:cubicBezTo>
                    <a:cubicBezTo>
                      <a:pt x="376" y="64"/>
                      <a:pt x="376" y="64"/>
                      <a:pt x="376" y="64"/>
                    </a:cubicBezTo>
                    <a:cubicBezTo>
                      <a:pt x="363" y="57"/>
                      <a:pt x="350" y="45"/>
                      <a:pt x="328" y="45"/>
                    </a:cubicBezTo>
                    <a:cubicBezTo>
                      <a:pt x="323" y="45"/>
                      <a:pt x="315" y="46"/>
                      <a:pt x="315" y="52"/>
                    </a:cubicBezTo>
                    <a:cubicBezTo>
                      <a:pt x="315" y="56"/>
                      <a:pt x="318" y="60"/>
                      <a:pt x="319" y="64"/>
                    </a:cubicBezTo>
                    <a:cubicBezTo>
                      <a:pt x="319" y="64"/>
                      <a:pt x="314" y="64"/>
                      <a:pt x="312" y="64"/>
                    </a:cubicBezTo>
                    <a:cubicBezTo>
                      <a:pt x="301" y="60"/>
                      <a:pt x="292" y="61"/>
                      <a:pt x="286" y="51"/>
                    </a:cubicBezTo>
                    <a:cubicBezTo>
                      <a:pt x="281" y="56"/>
                      <a:pt x="281" y="56"/>
                      <a:pt x="281" y="56"/>
                    </a:cubicBezTo>
                    <a:cubicBezTo>
                      <a:pt x="281" y="60"/>
                      <a:pt x="284" y="63"/>
                      <a:pt x="284" y="66"/>
                    </a:cubicBezTo>
                    <a:cubicBezTo>
                      <a:pt x="274" y="66"/>
                      <a:pt x="271" y="51"/>
                      <a:pt x="261" y="51"/>
                    </a:cubicBezTo>
                    <a:cubicBezTo>
                      <a:pt x="247" y="51"/>
                      <a:pt x="237" y="59"/>
                      <a:pt x="222" y="63"/>
                    </a:cubicBezTo>
                    <a:cubicBezTo>
                      <a:pt x="202" y="63"/>
                      <a:pt x="194" y="68"/>
                      <a:pt x="173" y="71"/>
                    </a:cubicBezTo>
                    <a:cubicBezTo>
                      <a:pt x="156" y="73"/>
                      <a:pt x="170" y="97"/>
                      <a:pt x="152" y="97"/>
                    </a:cubicBezTo>
                    <a:cubicBezTo>
                      <a:pt x="146" y="97"/>
                      <a:pt x="142" y="96"/>
                      <a:pt x="138" y="93"/>
                    </a:cubicBezTo>
                    <a:cubicBezTo>
                      <a:pt x="127" y="103"/>
                      <a:pt x="104" y="116"/>
                      <a:pt x="86" y="122"/>
                    </a:cubicBezTo>
                    <a:cubicBezTo>
                      <a:pt x="83" y="122"/>
                      <a:pt x="75" y="125"/>
                      <a:pt x="75" y="130"/>
                    </a:cubicBezTo>
                    <a:cubicBezTo>
                      <a:pt x="75" y="140"/>
                      <a:pt x="105" y="139"/>
                      <a:pt x="115" y="140"/>
                    </a:cubicBezTo>
                    <a:cubicBezTo>
                      <a:pt x="115" y="154"/>
                      <a:pt x="109" y="163"/>
                      <a:pt x="100" y="168"/>
                    </a:cubicBezTo>
                    <a:cubicBezTo>
                      <a:pt x="96" y="171"/>
                      <a:pt x="92" y="171"/>
                      <a:pt x="86" y="171"/>
                    </a:cubicBezTo>
                    <a:cubicBezTo>
                      <a:pt x="83" y="171"/>
                      <a:pt x="80" y="171"/>
                      <a:pt x="77" y="171"/>
                    </a:cubicBezTo>
                    <a:cubicBezTo>
                      <a:pt x="74" y="171"/>
                      <a:pt x="71" y="170"/>
                      <a:pt x="67" y="170"/>
                    </a:cubicBezTo>
                    <a:cubicBezTo>
                      <a:pt x="63" y="170"/>
                      <a:pt x="59" y="171"/>
                      <a:pt x="55" y="172"/>
                    </a:cubicBezTo>
                    <a:cubicBezTo>
                      <a:pt x="45" y="175"/>
                      <a:pt x="40" y="181"/>
                      <a:pt x="30" y="184"/>
                    </a:cubicBezTo>
                    <a:cubicBezTo>
                      <a:pt x="19" y="188"/>
                      <a:pt x="0" y="182"/>
                      <a:pt x="0" y="198"/>
                    </a:cubicBezTo>
                    <a:cubicBezTo>
                      <a:pt x="0" y="207"/>
                      <a:pt x="51" y="221"/>
                      <a:pt x="53" y="221"/>
                    </a:cubicBezTo>
                    <a:cubicBezTo>
                      <a:pt x="60" y="221"/>
                      <a:pt x="63" y="221"/>
                      <a:pt x="71" y="221"/>
                    </a:cubicBezTo>
                    <a:cubicBezTo>
                      <a:pt x="74" y="221"/>
                      <a:pt x="76" y="219"/>
                      <a:pt x="77" y="216"/>
                    </a:cubicBezTo>
                    <a:cubicBezTo>
                      <a:pt x="98" y="216"/>
                      <a:pt x="98" y="216"/>
                      <a:pt x="98" y="216"/>
                    </a:cubicBezTo>
                    <a:cubicBezTo>
                      <a:pt x="96" y="222"/>
                      <a:pt x="96" y="224"/>
                      <a:pt x="91" y="227"/>
                    </a:cubicBezTo>
                    <a:cubicBezTo>
                      <a:pt x="61" y="227"/>
                      <a:pt x="61" y="227"/>
                      <a:pt x="61" y="227"/>
                    </a:cubicBezTo>
                    <a:cubicBezTo>
                      <a:pt x="58" y="231"/>
                      <a:pt x="57" y="232"/>
                      <a:pt x="51" y="232"/>
                    </a:cubicBezTo>
                    <a:cubicBezTo>
                      <a:pt x="48" y="232"/>
                      <a:pt x="44" y="232"/>
                      <a:pt x="38" y="232"/>
                    </a:cubicBezTo>
                    <a:cubicBezTo>
                      <a:pt x="34" y="232"/>
                      <a:pt x="23" y="235"/>
                      <a:pt x="22" y="242"/>
                    </a:cubicBezTo>
                    <a:cubicBezTo>
                      <a:pt x="26" y="243"/>
                      <a:pt x="27" y="244"/>
                      <a:pt x="29" y="244"/>
                    </a:cubicBezTo>
                    <a:cubicBezTo>
                      <a:pt x="32" y="244"/>
                      <a:pt x="33" y="242"/>
                      <a:pt x="41" y="242"/>
                    </a:cubicBezTo>
                    <a:cubicBezTo>
                      <a:pt x="47" y="242"/>
                      <a:pt x="53" y="248"/>
                      <a:pt x="62" y="251"/>
                    </a:cubicBezTo>
                    <a:cubicBezTo>
                      <a:pt x="60" y="256"/>
                      <a:pt x="56" y="257"/>
                      <a:pt x="51" y="260"/>
                    </a:cubicBezTo>
                    <a:cubicBezTo>
                      <a:pt x="58" y="268"/>
                      <a:pt x="74" y="272"/>
                      <a:pt x="86" y="272"/>
                    </a:cubicBezTo>
                    <a:cubicBezTo>
                      <a:pt x="88" y="272"/>
                      <a:pt x="89" y="273"/>
                      <a:pt x="89" y="273"/>
                    </a:cubicBezTo>
                    <a:cubicBezTo>
                      <a:pt x="90" y="273"/>
                      <a:pt x="91" y="272"/>
                      <a:pt x="92" y="271"/>
                    </a:cubicBezTo>
                    <a:cubicBezTo>
                      <a:pt x="91" y="270"/>
                      <a:pt x="89" y="268"/>
                      <a:pt x="87" y="267"/>
                    </a:cubicBezTo>
                    <a:cubicBezTo>
                      <a:pt x="90" y="265"/>
                      <a:pt x="92" y="264"/>
                      <a:pt x="98" y="264"/>
                    </a:cubicBezTo>
                    <a:cubicBezTo>
                      <a:pt x="104" y="264"/>
                      <a:pt x="109" y="269"/>
                      <a:pt x="114" y="269"/>
                    </a:cubicBezTo>
                    <a:cubicBezTo>
                      <a:pt x="120" y="269"/>
                      <a:pt x="124" y="262"/>
                      <a:pt x="130" y="262"/>
                    </a:cubicBezTo>
                    <a:cubicBezTo>
                      <a:pt x="135" y="262"/>
                      <a:pt x="137" y="262"/>
                      <a:pt x="146" y="262"/>
                    </a:cubicBezTo>
                    <a:cubicBezTo>
                      <a:pt x="205" y="262"/>
                      <a:pt x="242" y="308"/>
                      <a:pt x="257" y="353"/>
                    </a:cubicBezTo>
                    <a:cubicBezTo>
                      <a:pt x="257" y="361"/>
                      <a:pt x="257" y="361"/>
                      <a:pt x="257" y="361"/>
                    </a:cubicBezTo>
                    <a:cubicBezTo>
                      <a:pt x="262" y="362"/>
                      <a:pt x="270" y="362"/>
                      <a:pt x="270" y="370"/>
                    </a:cubicBezTo>
                    <a:cubicBezTo>
                      <a:pt x="270" y="382"/>
                      <a:pt x="259" y="381"/>
                      <a:pt x="259" y="393"/>
                    </a:cubicBezTo>
                    <a:cubicBezTo>
                      <a:pt x="259" y="401"/>
                      <a:pt x="263" y="402"/>
                      <a:pt x="273" y="402"/>
                    </a:cubicBezTo>
                    <a:cubicBezTo>
                      <a:pt x="280" y="402"/>
                      <a:pt x="281" y="393"/>
                      <a:pt x="286" y="393"/>
                    </a:cubicBezTo>
                    <a:cubicBezTo>
                      <a:pt x="304" y="393"/>
                      <a:pt x="308" y="418"/>
                      <a:pt x="325" y="423"/>
                    </a:cubicBezTo>
                    <a:cubicBezTo>
                      <a:pt x="324" y="426"/>
                      <a:pt x="325" y="431"/>
                      <a:pt x="319" y="431"/>
                    </a:cubicBezTo>
                    <a:cubicBezTo>
                      <a:pt x="307" y="431"/>
                      <a:pt x="299" y="423"/>
                      <a:pt x="288" y="423"/>
                    </a:cubicBezTo>
                    <a:cubicBezTo>
                      <a:pt x="285" y="423"/>
                      <a:pt x="284" y="422"/>
                      <a:pt x="282" y="422"/>
                    </a:cubicBezTo>
                    <a:cubicBezTo>
                      <a:pt x="281" y="422"/>
                      <a:pt x="280" y="422"/>
                      <a:pt x="278" y="423"/>
                    </a:cubicBezTo>
                    <a:cubicBezTo>
                      <a:pt x="280" y="438"/>
                      <a:pt x="319" y="440"/>
                      <a:pt x="335" y="446"/>
                    </a:cubicBezTo>
                    <a:cubicBezTo>
                      <a:pt x="331" y="460"/>
                      <a:pt x="323" y="466"/>
                      <a:pt x="319" y="481"/>
                    </a:cubicBezTo>
                    <a:cubicBezTo>
                      <a:pt x="316" y="480"/>
                      <a:pt x="314" y="479"/>
                      <a:pt x="313" y="479"/>
                    </a:cubicBezTo>
                    <a:cubicBezTo>
                      <a:pt x="311" y="479"/>
                      <a:pt x="309" y="480"/>
                      <a:pt x="305" y="482"/>
                    </a:cubicBezTo>
                    <a:cubicBezTo>
                      <a:pt x="305" y="484"/>
                      <a:pt x="305" y="484"/>
                      <a:pt x="305" y="484"/>
                    </a:cubicBezTo>
                    <a:cubicBezTo>
                      <a:pt x="294" y="492"/>
                      <a:pt x="291" y="503"/>
                      <a:pt x="284" y="513"/>
                    </a:cubicBezTo>
                    <a:cubicBezTo>
                      <a:pt x="284" y="525"/>
                      <a:pt x="284" y="525"/>
                      <a:pt x="284" y="525"/>
                    </a:cubicBezTo>
                    <a:cubicBezTo>
                      <a:pt x="285" y="523"/>
                      <a:pt x="287" y="523"/>
                      <a:pt x="288" y="523"/>
                    </a:cubicBezTo>
                    <a:cubicBezTo>
                      <a:pt x="290" y="523"/>
                      <a:pt x="292" y="524"/>
                      <a:pt x="294" y="525"/>
                    </a:cubicBezTo>
                    <a:cubicBezTo>
                      <a:pt x="293" y="530"/>
                      <a:pt x="289" y="533"/>
                      <a:pt x="289" y="538"/>
                    </a:cubicBezTo>
                    <a:cubicBezTo>
                      <a:pt x="289" y="552"/>
                      <a:pt x="303" y="558"/>
                      <a:pt x="306" y="568"/>
                    </a:cubicBezTo>
                    <a:cubicBezTo>
                      <a:pt x="308" y="573"/>
                      <a:pt x="309" y="583"/>
                      <a:pt x="312" y="585"/>
                    </a:cubicBezTo>
                    <a:cubicBezTo>
                      <a:pt x="313" y="586"/>
                      <a:pt x="314" y="587"/>
                      <a:pt x="315" y="587"/>
                    </a:cubicBezTo>
                    <a:cubicBezTo>
                      <a:pt x="317" y="587"/>
                      <a:pt x="319" y="586"/>
                      <a:pt x="321" y="585"/>
                    </a:cubicBezTo>
                    <a:cubicBezTo>
                      <a:pt x="322" y="584"/>
                      <a:pt x="324" y="583"/>
                      <a:pt x="325" y="583"/>
                    </a:cubicBezTo>
                    <a:cubicBezTo>
                      <a:pt x="327" y="583"/>
                      <a:pt x="329" y="584"/>
                      <a:pt x="331" y="587"/>
                    </a:cubicBezTo>
                    <a:cubicBezTo>
                      <a:pt x="327" y="591"/>
                      <a:pt x="323" y="590"/>
                      <a:pt x="323" y="597"/>
                    </a:cubicBezTo>
                    <a:cubicBezTo>
                      <a:pt x="323" y="612"/>
                      <a:pt x="343" y="636"/>
                      <a:pt x="354" y="645"/>
                    </a:cubicBezTo>
                    <a:cubicBezTo>
                      <a:pt x="355" y="646"/>
                      <a:pt x="354" y="653"/>
                      <a:pt x="357" y="655"/>
                    </a:cubicBezTo>
                    <a:cubicBezTo>
                      <a:pt x="366" y="661"/>
                      <a:pt x="371" y="658"/>
                      <a:pt x="375" y="670"/>
                    </a:cubicBezTo>
                    <a:cubicBezTo>
                      <a:pt x="381" y="669"/>
                      <a:pt x="390" y="663"/>
                      <a:pt x="397" y="663"/>
                    </a:cubicBezTo>
                    <a:cubicBezTo>
                      <a:pt x="410" y="663"/>
                      <a:pt x="409" y="687"/>
                      <a:pt x="422" y="687"/>
                    </a:cubicBezTo>
                    <a:cubicBezTo>
                      <a:pt x="426" y="687"/>
                      <a:pt x="427" y="684"/>
                      <a:pt x="433" y="683"/>
                    </a:cubicBezTo>
                    <a:cubicBezTo>
                      <a:pt x="434" y="686"/>
                      <a:pt x="436" y="688"/>
                      <a:pt x="439" y="688"/>
                    </a:cubicBezTo>
                    <a:cubicBezTo>
                      <a:pt x="454" y="688"/>
                      <a:pt x="447" y="661"/>
                      <a:pt x="459" y="655"/>
                    </a:cubicBezTo>
                    <a:cubicBezTo>
                      <a:pt x="458" y="649"/>
                      <a:pt x="459" y="636"/>
                      <a:pt x="459" y="626"/>
                    </a:cubicBezTo>
                    <a:cubicBezTo>
                      <a:pt x="459" y="611"/>
                      <a:pt x="484" y="617"/>
                      <a:pt x="484" y="599"/>
                    </a:cubicBezTo>
                    <a:cubicBezTo>
                      <a:pt x="484" y="593"/>
                      <a:pt x="478" y="590"/>
                      <a:pt x="478" y="586"/>
                    </a:cubicBezTo>
                    <a:cubicBezTo>
                      <a:pt x="478" y="584"/>
                      <a:pt x="480" y="582"/>
                      <a:pt x="482" y="580"/>
                    </a:cubicBezTo>
                    <a:cubicBezTo>
                      <a:pt x="482" y="579"/>
                      <a:pt x="480" y="576"/>
                      <a:pt x="480" y="575"/>
                    </a:cubicBezTo>
                    <a:cubicBezTo>
                      <a:pt x="480" y="557"/>
                      <a:pt x="509" y="562"/>
                      <a:pt x="520" y="551"/>
                    </a:cubicBezTo>
                    <a:cubicBezTo>
                      <a:pt x="525" y="546"/>
                      <a:pt x="523" y="541"/>
                      <a:pt x="531" y="538"/>
                    </a:cubicBezTo>
                    <a:cubicBezTo>
                      <a:pt x="531" y="548"/>
                      <a:pt x="531" y="548"/>
                      <a:pt x="531" y="548"/>
                    </a:cubicBezTo>
                    <a:cubicBezTo>
                      <a:pt x="539" y="548"/>
                      <a:pt x="539" y="548"/>
                      <a:pt x="539" y="548"/>
                    </a:cubicBezTo>
                    <a:cubicBezTo>
                      <a:pt x="550" y="541"/>
                      <a:pt x="568" y="543"/>
                      <a:pt x="578" y="533"/>
                    </a:cubicBezTo>
                    <a:cubicBezTo>
                      <a:pt x="586" y="525"/>
                      <a:pt x="587" y="514"/>
                      <a:pt x="597" y="506"/>
                    </a:cubicBezTo>
                    <a:cubicBezTo>
                      <a:pt x="610" y="497"/>
                      <a:pt x="610" y="497"/>
                      <a:pt x="610" y="497"/>
                    </a:cubicBezTo>
                    <a:cubicBezTo>
                      <a:pt x="610" y="493"/>
                      <a:pt x="615" y="491"/>
                      <a:pt x="620" y="488"/>
                    </a:cubicBezTo>
                    <a:cubicBezTo>
                      <a:pt x="645" y="488"/>
                      <a:pt x="645" y="488"/>
                      <a:pt x="645" y="488"/>
                    </a:cubicBezTo>
                    <a:cubicBezTo>
                      <a:pt x="665" y="479"/>
                      <a:pt x="681" y="481"/>
                      <a:pt x="700" y="475"/>
                    </a:cubicBezTo>
                    <a:cubicBezTo>
                      <a:pt x="715" y="470"/>
                      <a:pt x="720" y="455"/>
                      <a:pt x="738" y="449"/>
                    </a:cubicBezTo>
                    <a:cubicBezTo>
                      <a:pt x="747" y="446"/>
                      <a:pt x="752" y="446"/>
                      <a:pt x="760" y="439"/>
                    </a:cubicBezTo>
                    <a:cubicBezTo>
                      <a:pt x="749" y="435"/>
                      <a:pt x="702" y="438"/>
                      <a:pt x="702" y="422"/>
                    </a:cubicBezTo>
                    <a:cubicBezTo>
                      <a:pt x="705" y="421"/>
                      <a:pt x="714" y="420"/>
                      <a:pt x="714" y="415"/>
                    </a:cubicBezTo>
                    <a:cubicBezTo>
                      <a:pt x="714" y="411"/>
                      <a:pt x="709" y="409"/>
                      <a:pt x="709" y="402"/>
                    </a:cubicBezTo>
                    <a:cubicBezTo>
                      <a:pt x="709" y="402"/>
                      <a:pt x="710" y="402"/>
                      <a:pt x="711" y="402"/>
                    </a:cubicBezTo>
                    <a:cubicBezTo>
                      <a:pt x="713" y="402"/>
                      <a:pt x="715" y="402"/>
                      <a:pt x="716" y="402"/>
                    </a:cubicBezTo>
                    <a:cubicBezTo>
                      <a:pt x="738" y="402"/>
                      <a:pt x="733" y="428"/>
                      <a:pt x="758" y="428"/>
                    </a:cubicBezTo>
                    <a:cubicBezTo>
                      <a:pt x="763" y="428"/>
                      <a:pt x="772" y="428"/>
                      <a:pt x="772" y="422"/>
                    </a:cubicBezTo>
                    <a:cubicBezTo>
                      <a:pt x="772" y="392"/>
                      <a:pt x="738" y="383"/>
                      <a:pt x="719" y="364"/>
                    </a:cubicBezTo>
                    <a:cubicBezTo>
                      <a:pt x="719" y="356"/>
                      <a:pt x="719" y="356"/>
                      <a:pt x="719" y="356"/>
                    </a:cubicBezTo>
                    <a:cubicBezTo>
                      <a:pt x="720" y="356"/>
                      <a:pt x="721" y="356"/>
                      <a:pt x="723" y="356"/>
                    </a:cubicBezTo>
                    <a:cubicBezTo>
                      <a:pt x="723" y="356"/>
                      <a:pt x="725" y="356"/>
                      <a:pt x="726" y="356"/>
                    </a:cubicBezTo>
                    <a:cubicBezTo>
                      <a:pt x="729" y="366"/>
                      <a:pt x="746" y="380"/>
                      <a:pt x="755" y="380"/>
                    </a:cubicBezTo>
                    <a:cubicBezTo>
                      <a:pt x="761" y="380"/>
                      <a:pt x="763" y="371"/>
                      <a:pt x="763" y="365"/>
                    </a:cubicBezTo>
                    <a:cubicBezTo>
                      <a:pt x="763" y="350"/>
                      <a:pt x="739" y="355"/>
                      <a:pt x="734" y="341"/>
                    </a:cubicBezTo>
                    <a:cubicBezTo>
                      <a:pt x="742" y="341"/>
                      <a:pt x="742" y="341"/>
                      <a:pt x="742" y="341"/>
                    </a:cubicBezTo>
                    <a:cubicBezTo>
                      <a:pt x="746" y="347"/>
                      <a:pt x="752" y="349"/>
                      <a:pt x="758" y="353"/>
                    </a:cubicBezTo>
                    <a:cubicBezTo>
                      <a:pt x="762" y="342"/>
                      <a:pt x="783" y="349"/>
                      <a:pt x="787" y="333"/>
                    </a:cubicBezTo>
                    <a:cubicBezTo>
                      <a:pt x="784" y="332"/>
                      <a:pt x="781" y="329"/>
                      <a:pt x="781" y="325"/>
                    </a:cubicBezTo>
                    <a:cubicBezTo>
                      <a:pt x="791" y="324"/>
                      <a:pt x="802" y="319"/>
                      <a:pt x="805" y="311"/>
                    </a:cubicBezTo>
                    <a:cubicBezTo>
                      <a:pt x="799" y="309"/>
                      <a:pt x="784" y="309"/>
                      <a:pt x="784" y="300"/>
                    </a:cubicBezTo>
                    <a:cubicBezTo>
                      <a:pt x="784" y="293"/>
                      <a:pt x="792" y="293"/>
                      <a:pt x="801" y="293"/>
                    </a:cubicBezTo>
                    <a:cubicBezTo>
                      <a:pt x="798" y="290"/>
                      <a:pt x="801" y="286"/>
                      <a:pt x="801" y="282"/>
                    </a:cubicBezTo>
                    <a:cubicBezTo>
                      <a:pt x="801" y="274"/>
                      <a:pt x="793" y="271"/>
                      <a:pt x="793" y="259"/>
                    </a:cubicBezTo>
                    <a:cubicBezTo>
                      <a:pt x="786" y="259"/>
                      <a:pt x="776" y="259"/>
                      <a:pt x="776" y="250"/>
                    </a:cubicBezTo>
                    <a:cubicBezTo>
                      <a:pt x="776" y="246"/>
                      <a:pt x="781" y="242"/>
                      <a:pt x="787" y="242"/>
                    </a:cubicBezTo>
                    <a:cubicBezTo>
                      <a:pt x="791" y="242"/>
                      <a:pt x="798" y="243"/>
                      <a:pt x="805" y="243"/>
                    </a:cubicBezTo>
                    <a:cubicBezTo>
                      <a:pt x="815" y="243"/>
                      <a:pt x="824" y="242"/>
                      <a:pt x="824" y="234"/>
                    </a:cubicBezTo>
                    <a:cubicBezTo>
                      <a:pt x="824" y="222"/>
                      <a:pt x="803" y="224"/>
                      <a:pt x="801" y="216"/>
                    </a:cubicBezTo>
                    <a:cubicBezTo>
                      <a:pt x="804" y="216"/>
                      <a:pt x="808" y="214"/>
                      <a:pt x="810" y="213"/>
                    </a:cubicBezTo>
                    <a:cubicBezTo>
                      <a:pt x="805" y="208"/>
                      <a:pt x="798" y="203"/>
                      <a:pt x="789" y="203"/>
                    </a:cubicBezTo>
                    <a:cubicBezTo>
                      <a:pt x="785" y="203"/>
                      <a:pt x="782" y="204"/>
                      <a:pt x="779" y="204"/>
                    </a:cubicBezTo>
                    <a:cubicBezTo>
                      <a:pt x="777" y="204"/>
                      <a:pt x="775" y="204"/>
                      <a:pt x="773" y="203"/>
                    </a:cubicBezTo>
                    <a:cubicBezTo>
                      <a:pt x="777" y="197"/>
                      <a:pt x="776" y="185"/>
                      <a:pt x="782" y="180"/>
                    </a:cubicBezTo>
                    <a:cubicBezTo>
                      <a:pt x="792" y="173"/>
                      <a:pt x="804" y="169"/>
                      <a:pt x="804" y="158"/>
                    </a:cubicBezTo>
                    <a:cubicBezTo>
                      <a:pt x="804" y="156"/>
                      <a:pt x="804" y="156"/>
                      <a:pt x="804" y="150"/>
                    </a:cubicBezTo>
                    <a:cubicBezTo>
                      <a:pt x="814" y="147"/>
                      <a:pt x="827" y="145"/>
                      <a:pt x="827" y="137"/>
                    </a:cubicBezTo>
                    <a:cubicBezTo>
                      <a:pt x="827" y="131"/>
                      <a:pt x="831" y="137"/>
                      <a:pt x="827" y="130"/>
                    </a:cubicBezTo>
                    <a:cubicBezTo>
                      <a:pt x="837" y="128"/>
                      <a:pt x="851" y="128"/>
                      <a:pt x="851" y="113"/>
                    </a:cubicBezTo>
                    <a:cubicBezTo>
                      <a:pt x="849" y="115"/>
                      <a:pt x="848" y="115"/>
                      <a:pt x="846" y="115"/>
                    </a:cubicBezTo>
                    <a:cubicBezTo>
                      <a:pt x="845" y="115"/>
                      <a:pt x="843" y="115"/>
                      <a:pt x="840" y="113"/>
                    </a:cubicBezTo>
                    <a:cubicBezTo>
                      <a:pt x="864" y="113"/>
                      <a:pt x="875" y="98"/>
                      <a:pt x="892" y="92"/>
                    </a:cubicBezTo>
                    <a:cubicBezTo>
                      <a:pt x="895" y="91"/>
                      <a:pt x="905" y="86"/>
                      <a:pt x="905" y="80"/>
                    </a:cubicBezTo>
                    <a:cubicBezTo>
                      <a:pt x="905" y="73"/>
                      <a:pt x="881" y="61"/>
                      <a:pt x="874" y="61"/>
                    </a:cubicBezTo>
                    <a:cubicBezTo>
                      <a:pt x="869" y="61"/>
                      <a:pt x="865" y="62"/>
                      <a:pt x="863" y="68"/>
                    </a:cubicBezTo>
                    <a:cubicBezTo>
                      <a:pt x="838" y="68"/>
                      <a:pt x="838" y="68"/>
                      <a:pt x="838" y="68"/>
                    </a:cubicBezTo>
                    <a:cubicBezTo>
                      <a:pt x="829" y="72"/>
                      <a:pt x="828" y="75"/>
                      <a:pt x="818" y="79"/>
                    </a:cubicBezTo>
                    <a:cubicBezTo>
                      <a:pt x="818" y="79"/>
                      <a:pt x="818" y="79"/>
                      <a:pt x="817" y="79"/>
                    </a:cubicBezTo>
                    <a:cubicBezTo>
                      <a:pt x="814" y="79"/>
                      <a:pt x="806" y="77"/>
                      <a:pt x="806" y="77"/>
                    </a:cubicBezTo>
                    <a:cubicBezTo>
                      <a:pt x="806" y="77"/>
                      <a:pt x="785" y="77"/>
                      <a:pt x="771" y="77"/>
                    </a:cubicBezTo>
                    <a:cubicBezTo>
                      <a:pt x="762" y="83"/>
                      <a:pt x="736" y="118"/>
                      <a:pt x="722" y="122"/>
                    </a:cubicBezTo>
                    <a:cubicBezTo>
                      <a:pt x="724" y="117"/>
                      <a:pt x="758" y="81"/>
                      <a:pt x="758" y="76"/>
                    </a:cubicBezTo>
                    <a:cubicBezTo>
                      <a:pt x="758" y="68"/>
                      <a:pt x="754" y="60"/>
                      <a:pt x="744" y="60"/>
                    </a:cubicBezTo>
                    <a:cubicBezTo>
                      <a:pt x="727" y="60"/>
                      <a:pt x="696" y="90"/>
                      <a:pt x="682" y="90"/>
                    </a:cubicBezTo>
                    <a:cubicBezTo>
                      <a:pt x="678" y="90"/>
                      <a:pt x="701" y="68"/>
                      <a:pt x="702" y="64"/>
                    </a:cubicBezTo>
                    <a:cubicBezTo>
                      <a:pt x="701" y="63"/>
                      <a:pt x="697" y="63"/>
                      <a:pt x="693" y="63"/>
                    </a:cubicBezTo>
                    <a:cubicBezTo>
                      <a:pt x="684" y="63"/>
                      <a:pt x="670" y="64"/>
                      <a:pt x="656" y="65"/>
                    </a:cubicBezTo>
                    <a:cubicBezTo>
                      <a:pt x="642" y="65"/>
                      <a:pt x="627" y="66"/>
                      <a:pt x="615" y="66"/>
                    </a:cubicBezTo>
                    <a:cubicBezTo>
                      <a:pt x="605" y="66"/>
                      <a:pt x="598" y="66"/>
                      <a:pt x="595" y="64"/>
                    </a:cubicBezTo>
                    <a:cubicBezTo>
                      <a:pt x="711" y="57"/>
                      <a:pt x="711" y="57"/>
                      <a:pt x="711" y="57"/>
                    </a:cubicBezTo>
                    <a:cubicBezTo>
                      <a:pt x="725" y="52"/>
                      <a:pt x="761" y="55"/>
                      <a:pt x="764" y="36"/>
                    </a:cubicBezTo>
                    <a:cubicBezTo>
                      <a:pt x="751" y="33"/>
                      <a:pt x="732" y="37"/>
                      <a:pt x="718" y="31"/>
                    </a:cubicBezTo>
                    <a:cubicBezTo>
                      <a:pt x="693" y="21"/>
                      <a:pt x="670" y="0"/>
                      <a:pt x="639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428" name="Freeform 172"/>
              <p:cNvSpPr>
                <a:spLocks/>
              </p:cNvSpPr>
              <p:nvPr/>
            </p:nvSpPr>
            <p:spPr bwMode="auto">
              <a:xfrm>
                <a:off x="1494" y="23"/>
                <a:ext cx="104" cy="69"/>
              </a:xfrm>
              <a:custGeom>
                <a:avLst/>
                <a:gdLst>
                  <a:gd name="T0" fmla="*/ 12 w 44"/>
                  <a:gd name="T1" fmla="*/ 0 h 29"/>
                  <a:gd name="T2" fmla="*/ 0 w 44"/>
                  <a:gd name="T3" fmla="*/ 11 h 29"/>
                  <a:gd name="T4" fmla="*/ 11 w 44"/>
                  <a:gd name="T5" fmla="*/ 29 h 29"/>
                  <a:gd name="T6" fmla="*/ 22 w 44"/>
                  <a:gd name="T7" fmla="*/ 29 h 29"/>
                  <a:gd name="T8" fmla="*/ 44 w 44"/>
                  <a:gd name="T9" fmla="*/ 19 h 29"/>
                  <a:gd name="T10" fmla="*/ 12 w 44"/>
                  <a:gd name="T11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4" h="29">
                    <a:moveTo>
                      <a:pt x="12" y="0"/>
                    </a:moveTo>
                    <a:cubicBezTo>
                      <a:pt x="7" y="0"/>
                      <a:pt x="0" y="3"/>
                      <a:pt x="0" y="11"/>
                    </a:cubicBezTo>
                    <a:cubicBezTo>
                      <a:pt x="0" y="17"/>
                      <a:pt x="6" y="29"/>
                      <a:pt x="11" y="29"/>
                    </a:cubicBezTo>
                    <a:cubicBezTo>
                      <a:pt x="22" y="29"/>
                      <a:pt x="22" y="29"/>
                      <a:pt x="22" y="29"/>
                    </a:cubicBezTo>
                    <a:cubicBezTo>
                      <a:pt x="31" y="29"/>
                      <a:pt x="43" y="28"/>
                      <a:pt x="44" y="19"/>
                    </a:cubicBezTo>
                    <a:cubicBezTo>
                      <a:pt x="30" y="15"/>
                      <a:pt x="26" y="0"/>
                      <a:pt x="1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429" name="Freeform 173"/>
              <p:cNvSpPr>
                <a:spLocks/>
              </p:cNvSpPr>
              <p:nvPr/>
            </p:nvSpPr>
            <p:spPr bwMode="auto">
              <a:xfrm>
                <a:off x="2770" y="-325"/>
                <a:ext cx="57" cy="34"/>
              </a:xfrm>
              <a:custGeom>
                <a:avLst/>
                <a:gdLst>
                  <a:gd name="T0" fmla="*/ 15 w 24"/>
                  <a:gd name="T1" fmla="*/ 0 h 14"/>
                  <a:gd name="T2" fmla="*/ 5 w 24"/>
                  <a:gd name="T3" fmla="*/ 0 h 14"/>
                  <a:gd name="T4" fmla="*/ 0 w 24"/>
                  <a:gd name="T5" fmla="*/ 6 h 14"/>
                  <a:gd name="T6" fmla="*/ 7 w 24"/>
                  <a:gd name="T7" fmla="*/ 14 h 14"/>
                  <a:gd name="T8" fmla="*/ 24 w 24"/>
                  <a:gd name="T9" fmla="*/ 6 h 14"/>
                  <a:gd name="T10" fmla="*/ 15 w 24"/>
                  <a:gd name="T11" fmla="*/ 6 h 14"/>
                  <a:gd name="T12" fmla="*/ 15 w 24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14">
                    <a:moveTo>
                      <a:pt x="15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4" y="1"/>
                      <a:pt x="0" y="3"/>
                      <a:pt x="0" y="6"/>
                    </a:cubicBezTo>
                    <a:cubicBezTo>
                      <a:pt x="0" y="9"/>
                      <a:pt x="3" y="14"/>
                      <a:pt x="7" y="14"/>
                    </a:cubicBezTo>
                    <a:cubicBezTo>
                      <a:pt x="12" y="14"/>
                      <a:pt x="21" y="8"/>
                      <a:pt x="24" y="6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15" y="4"/>
                      <a:pt x="15" y="3"/>
                      <a:pt x="15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430" name="Freeform 174"/>
              <p:cNvSpPr>
                <a:spLocks/>
              </p:cNvSpPr>
              <p:nvPr/>
            </p:nvSpPr>
            <p:spPr bwMode="auto">
              <a:xfrm>
                <a:off x="1340" y="1057"/>
                <a:ext cx="234" cy="227"/>
              </a:xfrm>
              <a:custGeom>
                <a:avLst/>
                <a:gdLst>
                  <a:gd name="T0" fmla="*/ 50 w 99"/>
                  <a:gd name="T1" fmla="*/ 0 h 96"/>
                  <a:gd name="T2" fmla="*/ 34 w 99"/>
                  <a:gd name="T3" fmla="*/ 16 h 96"/>
                  <a:gd name="T4" fmla="*/ 6 w 99"/>
                  <a:gd name="T5" fmla="*/ 59 h 96"/>
                  <a:gd name="T6" fmla="*/ 10 w 99"/>
                  <a:gd name="T7" fmla="*/ 62 h 96"/>
                  <a:gd name="T8" fmla="*/ 10 w 99"/>
                  <a:gd name="T9" fmla="*/ 65 h 96"/>
                  <a:gd name="T10" fmla="*/ 0 w 99"/>
                  <a:gd name="T11" fmla="*/ 75 h 96"/>
                  <a:gd name="T12" fmla="*/ 6 w 99"/>
                  <a:gd name="T13" fmla="*/ 80 h 96"/>
                  <a:gd name="T14" fmla="*/ 22 w 99"/>
                  <a:gd name="T15" fmla="*/ 77 h 96"/>
                  <a:gd name="T16" fmla="*/ 38 w 99"/>
                  <a:gd name="T17" fmla="*/ 81 h 96"/>
                  <a:gd name="T18" fmla="*/ 48 w 99"/>
                  <a:gd name="T19" fmla="*/ 78 h 96"/>
                  <a:gd name="T20" fmla="*/ 54 w 99"/>
                  <a:gd name="T21" fmla="*/ 81 h 96"/>
                  <a:gd name="T22" fmla="*/ 63 w 99"/>
                  <a:gd name="T23" fmla="*/ 80 h 96"/>
                  <a:gd name="T24" fmla="*/ 57 w 99"/>
                  <a:gd name="T25" fmla="*/ 89 h 96"/>
                  <a:gd name="T26" fmla="*/ 58 w 99"/>
                  <a:gd name="T27" fmla="*/ 89 h 96"/>
                  <a:gd name="T28" fmla="*/ 61 w 99"/>
                  <a:gd name="T29" fmla="*/ 89 h 96"/>
                  <a:gd name="T30" fmla="*/ 76 w 99"/>
                  <a:gd name="T31" fmla="*/ 74 h 96"/>
                  <a:gd name="T32" fmla="*/ 81 w 99"/>
                  <a:gd name="T33" fmla="*/ 89 h 96"/>
                  <a:gd name="T34" fmla="*/ 85 w 99"/>
                  <a:gd name="T35" fmla="*/ 90 h 96"/>
                  <a:gd name="T36" fmla="*/ 90 w 99"/>
                  <a:gd name="T37" fmla="*/ 96 h 96"/>
                  <a:gd name="T38" fmla="*/ 99 w 99"/>
                  <a:gd name="T39" fmla="*/ 83 h 96"/>
                  <a:gd name="T40" fmla="*/ 95 w 99"/>
                  <a:gd name="T41" fmla="*/ 72 h 96"/>
                  <a:gd name="T42" fmla="*/ 88 w 99"/>
                  <a:gd name="T43" fmla="*/ 75 h 96"/>
                  <a:gd name="T44" fmla="*/ 84 w 99"/>
                  <a:gd name="T45" fmla="*/ 67 h 96"/>
                  <a:gd name="T46" fmla="*/ 90 w 99"/>
                  <a:gd name="T47" fmla="*/ 59 h 96"/>
                  <a:gd name="T48" fmla="*/ 84 w 99"/>
                  <a:gd name="T49" fmla="*/ 61 h 96"/>
                  <a:gd name="T50" fmla="*/ 84 w 99"/>
                  <a:gd name="T51" fmla="*/ 43 h 96"/>
                  <a:gd name="T52" fmla="*/ 78 w 99"/>
                  <a:gd name="T53" fmla="*/ 44 h 96"/>
                  <a:gd name="T54" fmla="*/ 69 w 99"/>
                  <a:gd name="T55" fmla="*/ 43 h 96"/>
                  <a:gd name="T56" fmla="*/ 63 w 99"/>
                  <a:gd name="T57" fmla="*/ 45 h 96"/>
                  <a:gd name="T58" fmla="*/ 63 w 99"/>
                  <a:gd name="T59" fmla="*/ 43 h 96"/>
                  <a:gd name="T60" fmla="*/ 53 w 99"/>
                  <a:gd name="T61" fmla="*/ 43 h 96"/>
                  <a:gd name="T62" fmla="*/ 53 w 99"/>
                  <a:gd name="T63" fmla="*/ 38 h 96"/>
                  <a:gd name="T64" fmla="*/ 56 w 99"/>
                  <a:gd name="T65" fmla="*/ 35 h 96"/>
                  <a:gd name="T66" fmla="*/ 47 w 99"/>
                  <a:gd name="T67" fmla="*/ 33 h 96"/>
                  <a:gd name="T68" fmla="*/ 39 w 99"/>
                  <a:gd name="T69" fmla="*/ 37 h 96"/>
                  <a:gd name="T70" fmla="*/ 39 w 99"/>
                  <a:gd name="T71" fmla="*/ 32 h 96"/>
                  <a:gd name="T72" fmla="*/ 54 w 99"/>
                  <a:gd name="T73" fmla="*/ 5 h 96"/>
                  <a:gd name="T74" fmla="*/ 50 w 99"/>
                  <a:gd name="T75" fmla="*/ 0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9" h="96">
                    <a:moveTo>
                      <a:pt x="50" y="0"/>
                    </a:moveTo>
                    <a:cubicBezTo>
                      <a:pt x="42" y="0"/>
                      <a:pt x="38" y="9"/>
                      <a:pt x="34" y="16"/>
                    </a:cubicBezTo>
                    <a:cubicBezTo>
                      <a:pt x="26" y="28"/>
                      <a:pt x="20" y="52"/>
                      <a:pt x="6" y="59"/>
                    </a:cubicBezTo>
                    <a:cubicBezTo>
                      <a:pt x="6" y="61"/>
                      <a:pt x="8" y="62"/>
                      <a:pt x="10" y="62"/>
                    </a:cubicBezTo>
                    <a:cubicBezTo>
                      <a:pt x="10" y="65"/>
                      <a:pt x="10" y="65"/>
                      <a:pt x="10" y="65"/>
                    </a:cubicBezTo>
                    <a:cubicBezTo>
                      <a:pt x="10" y="65"/>
                      <a:pt x="0" y="73"/>
                      <a:pt x="0" y="75"/>
                    </a:cubicBezTo>
                    <a:cubicBezTo>
                      <a:pt x="0" y="77"/>
                      <a:pt x="3" y="80"/>
                      <a:pt x="6" y="80"/>
                    </a:cubicBezTo>
                    <a:cubicBezTo>
                      <a:pt x="12" y="80"/>
                      <a:pt x="14" y="77"/>
                      <a:pt x="22" y="77"/>
                    </a:cubicBezTo>
                    <a:cubicBezTo>
                      <a:pt x="28" y="77"/>
                      <a:pt x="31" y="81"/>
                      <a:pt x="38" y="81"/>
                    </a:cubicBezTo>
                    <a:cubicBezTo>
                      <a:pt x="42" y="81"/>
                      <a:pt x="45" y="80"/>
                      <a:pt x="48" y="78"/>
                    </a:cubicBezTo>
                    <a:cubicBezTo>
                      <a:pt x="50" y="81"/>
                      <a:pt x="52" y="81"/>
                      <a:pt x="54" y="81"/>
                    </a:cubicBezTo>
                    <a:cubicBezTo>
                      <a:pt x="57" y="81"/>
                      <a:pt x="60" y="80"/>
                      <a:pt x="63" y="80"/>
                    </a:cubicBezTo>
                    <a:cubicBezTo>
                      <a:pt x="62" y="83"/>
                      <a:pt x="57" y="83"/>
                      <a:pt x="57" y="89"/>
                    </a:cubicBezTo>
                    <a:cubicBezTo>
                      <a:pt x="57" y="89"/>
                      <a:pt x="58" y="89"/>
                      <a:pt x="58" y="89"/>
                    </a:cubicBezTo>
                    <a:cubicBezTo>
                      <a:pt x="59" y="89"/>
                      <a:pt x="60" y="89"/>
                      <a:pt x="61" y="89"/>
                    </a:cubicBezTo>
                    <a:cubicBezTo>
                      <a:pt x="67" y="89"/>
                      <a:pt x="72" y="81"/>
                      <a:pt x="76" y="74"/>
                    </a:cubicBezTo>
                    <a:cubicBezTo>
                      <a:pt x="80" y="79"/>
                      <a:pt x="77" y="89"/>
                      <a:pt x="81" y="89"/>
                    </a:cubicBezTo>
                    <a:cubicBezTo>
                      <a:pt x="83" y="89"/>
                      <a:pt x="84" y="90"/>
                      <a:pt x="85" y="90"/>
                    </a:cubicBezTo>
                    <a:cubicBezTo>
                      <a:pt x="85" y="92"/>
                      <a:pt x="86" y="96"/>
                      <a:pt x="90" y="96"/>
                    </a:cubicBezTo>
                    <a:cubicBezTo>
                      <a:pt x="95" y="96"/>
                      <a:pt x="99" y="90"/>
                      <a:pt x="99" y="83"/>
                    </a:cubicBezTo>
                    <a:cubicBezTo>
                      <a:pt x="99" y="78"/>
                      <a:pt x="95" y="79"/>
                      <a:pt x="95" y="72"/>
                    </a:cubicBezTo>
                    <a:cubicBezTo>
                      <a:pt x="92" y="74"/>
                      <a:pt x="93" y="75"/>
                      <a:pt x="88" y="75"/>
                    </a:cubicBezTo>
                    <a:cubicBezTo>
                      <a:pt x="88" y="72"/>
                      <a:pt x="84" y="70"/>
                      <a:pt x="84" y="67"/>
                    </a:cubicBezTo>
                    <a:cubicBezTo>
                      <a:pt x="84" y="65"/>
                      <a:pt x="89" y="64"/>
                      <a:pt x="90" y="59"/>
                    </a:cubicBezTo>
                    <a:cubicBezTo>
                      <a:pt x="87" y="59"/>
                      <a:pt x="85" y="60"/>
                      <a:pt x="84" y="61"/>
                    </a:cubicBezTo>
                    <a:cubicBezTo>
                      <a:pt x="84" y="53"/>
                      <a:pt x="84" y="48"/>
                      <a:pt x="84" y="43"/>
                    </a:cubicBezTo>
                    <a:cubicBezTo>
                      <a:pt x="83" y="44"/>
                      <a:pt x="81" y="44"/>
                      <a:pt x="78" y="44"/>
                    </a:cubicBezTo>
                    <a:cubicBezTo>
                      <a:pt x="75" y="44"/>
                      <a:pt x="72" y="44"/>
                      <a:pt x="69" y="43"/>
                    </a:cubicBezTo>
                    <a:cubicBezTo>
                      <a:pt x="63" y="45"/>
                      <a:pt x="63" y="45"/>
                      <a:pt x="63" y="45"/>
                    </a:cubicBezTo>
                    <a:cubicBezTo>
                      <a:pt x="63" y="45"/>
                      <a:pt x="63" y="43"/>
                      <a:pt x="63" y="43"/>
                    </a:cubicBezTo>
                    <a:cubicBezTo>
                      <a:pt x="53" y="43"/>
                      <a:pt x="53" y="43"/>
                      <a:pt x="53" y="43"/>
                    </a:cubicBezTo>
                    <a:cubicBezTo>
                      <a:pt x="53" y="38"/>
                      <a:pt x="53" y="38"/>
                      <a:pt x="53" y="38"/>
                    </a:cubicBezTo>
                    <a:cubicBezTo>
                      <a:pt x="56" y="35"/>
                      <a:pt x="56" y="35"/>
                      <a:pt x="56" y="35"/>
                    </a:cubicBezTo>
                    <a:cubicBezTo>
                      <a:pt x="54" y="33"/>
                      <a:pt x="50" y="33"/>
                      <a:pt x="47" y="33"/>
                    </a:cubicBezTo>
                    <a:cubicBezTo>
                      <a:pt x="44" y="33"/>
                      <a:pt x="44" y="36"/>
                      <a:pt x="39" y="37"/>
                    </a:cubicBezTo>
                    <a:cubicBezTo>
                      <a:pt x="39" y="32"/>
                      <a:pt x="39" y="32"/>
                      <a:pt x="39" y="32"/>
                    </a:cubicBezTo>
                    <a:cubicBezTo>
                      <a:pt x="43" y="23"/>
                      <a:pt x="54" y="17"/>
                      <a:pt x="54" y="5"/>
                    </a:cubicBezTo>
                    <a:cubicBezTo>
                      <a:pt x="54" y="3"/>
                      <a:pt x="52" y="0"/>
                      <a:pt x="5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431" name="Freeform 175"/>
              <p:cNvSpPr>
                <a:spLocks/>
              </p:cNvSpPr>
              <p:nvPr/>
            </p:nvSpPr>
            <p:spPr bwMode="auto">
              <a:xfrm>
                <a:off x="8308" y="-398"/>
                <a:ext cx="275" cy="107"/>
              </a:xfrm>
              <a:custGeom>
                <a:avLst/>
                <a:gdLst>
                  <a:gd name="T0" fmla="*/ 24 w 116"/>
                  <a:gd name="T1" fmla="*/ 0 h 45"/>
                  <a:gd name="T2" fmla="*/ 0 w 116"/>
                  <a:gd name="T3" fmla="*/ 22 h 45"/>
                  <a:gd name="T4" fmla="*/ 26 w 116"/>
                  <a:gd name="T5" fmla="*/ 45 h 45"/>
                  <a:gd name="T6" fmla="*/ 38 w 116"/>
                  <a:gd name="T7" fmla="*/ 37 h 45"/>
                  <a:gd name="T8" fmla="*/ 47 w 116"/>
                  <a:gd name="T9" fmla="*/ 43 h 45"/>
                  <a:gd name="T10" fmla="*/ 59 w 116"/>
                  <a:gd name="T11" fmla="*/ 38 h 45"/>
                  <a:gd name="T12" fmla="*/ 70 w 116"/>
                  <a:gd name="T13" fmla="*/ 35 h 45"/>
                  <a:gd name="T14" fmla="*/ 79 w 116"/>
                  <a:gd name="T15" fmla="*/ 40 h 45"/>
                  <a:gd name="T16" fmla="*/ 92 w 116"/>
                  <a:gd name="T17" fmla="*/ 35 h 45"/>
                  <a:gd name="T18" fmla="*/ 107 w 116"/>
                  <a:gd name="T19" fmla="*/ 35 h 45"/>
                  <a:gd name="T20" fmla="*/ 116 w 116"/>
                  <a:gd name="T21" fmla="*/ 17 h 45"/>
                  <a:gd name="T22" fmla="*/ 64 w 116"/>
                  <a:gd name="T23" fmla="*/ 3 h 45"/>
                  <a:gd name="T24" fmla="*/ 55 w 116"/>
                  <a:gd name="T25" fmla="*/ 17 h 45"/>
                  <a:gd name="T26" fmla="*/ 24 w 116"/>
                  <a:gd name="T27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16" h="45">
                    <a:moveTo>
                      <a:pt x="24" y="0"/>
                    </a:moveTo>
                    <a:cubicBezTo>
                      <a:pt x="13" y="0"/>
                      <a:pt x="0" y="9"/>
                      <a:pt x="0" y="22"/>
                    </a:cubicBezTo>
                    <a:cubicBezTo>
                      <a:pt x="0" y="34"/>
                      <a:pt x="13" y="45"/>
                      <a:pt x="26" y="45"/>
                    </a:cubicBezTo>
                    <a:cubicBezTo>
                      <a:pt x="32" y="45"/>
                      <a:pt x="34" y="41"/>
                      <a:pt x="38" y="37"/>
                    </a:cubicBezTo>
                    <a:cubicBezTo>
                      <a:pt x="41" y="41"/>
                      <a:pt x="43" y="43"/>
                      <a:pt x="47" y="43"/>
                    </a:cubicBezTo>
                    <a:cubicBezTo>
                      <a:pt x="53" y="43"/>
                      <a:pt x="56" y="38"/>
                      <a:pt x="59" y="38"/>
                    </a:cubicBezTo>
                    <a:cubicBezTo>
                      <a:pt x="63" y="38"/>
                      <a:pt x="65" y="35"/>
                      <a:pt x="70" y="35"/>
                    </a:cubicBezTo>
                    <a:cubicBezTo>
                      <a:pt x="73" y="35"/>
                      <a:pt x="75" y="40"/>
                      <a:pt x="79" y="40"/>
                    </a:cubicBezTo>
                    <a:cubicBezTo>
                      <a:pt x="85" y="40"/>
                      <a:pt x="88" y="35"/>
                      <a:pt x="92" y="35"/>
                    </a:cubicBezTo>
                    <a:cubicBezTo>
                      <a:pt x="107" y="35"/>
                      <a:pt x="107" y="35"/>
                      <a:pt x="107" y="35"/>
                    </a:cubicBezTo>
                    <a:cubicBezTo>
                      <a:pt x="107" y="31"/>
                      <a:pt x="114" y="25"/>
                      <a:pt x="116" y="17"/>
                    </a:cubicBezTo>
                    <a:cubicBezTo>
                      <a:pt x="105" y="14"/>
                      <a:pt x="74" y="3"/>
                      <a:pt x="64" y="3"/>
                    </a:cubicBezTo>
                    <a:cubicBezTo>
                      <a:pt x="58" y="3"/>
                      <a:pt x="55" y="9"/>
                      <a:pt x="55" y="17"/>
                    </a:cubicBezTo>
                    <a:cubicBezTo>
                      <a:pt x="41" y="17"/>
                      <a:pt x="40" y="0"/>
                      <a:pt x="24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432" name="Freeform 176"/>
              <p:cNvSpPr>
                <a:spLocks noEditPoints="1"/>
              </p:cNvSpPr>
              <p:nvPr/>
            </p:nvSpPr>
            <p:spPr bwMode="auto">
              <a:xfrm>
                <a:off x="-721" y="1877"/>
                <a:ext cx="1426" cy="958"/>
              </a:xfrm>
              <a:custGeom>
                <a:avLst/>
                <a:gdLst>
                  <a:gd name="T0" fmla="*/ 298 w 603"/>
                  <a:gd name="T1" fmla="*/ 109 h 405"/>
                  <a:gd name="T2" fmla="*/ 296 w 603"/>
                  <a:gd name="T3" fmla="*/ 104 h 405"/>
                  <a:gd name="T4" fmla="*/ 1 w 603"/>
                  <a:gd name="T5" fmla="*/ 0 h 405"/>
                  <a:gd name="T6" fmla="*/ 0 w 603"/>
                  <a:gd name="T7" fmla="*/ 4 h 405"/>
                  <a:gd name="T8" fmla="*/ 48 w 603"/>
                  <a:gd name="T9" fmla="*/ 82 h 405"/>
                  <a:gd name="T10" fmla="*/ 62 w 603"/>
                  <a:gd name="T11" fmla="*/ 101 h 405"/>
                  <a:gd name="T12" fmla="*/ 83 w 603"/>
                  <a:gd name="T13" fmla="*/ 136 h 405"/>
                  <a:gd name="T14" fmla="*/ 115 w 603"/>
                  <a:gd name="T15" fmla="*/ 156 h 405"/>
                  <a:gd name="T16" fmla="*/ 88 w 603"/>
                  <a:gd name="T17" fmla="*/ 114 h 405"/>
                  <a:gd name="T18" fmla="*/ 43 w 603"/>
                  <a:gd name="T19" fmla="*/ 50 h 405"/>
                  <a:gd name="T20" fmla="*/ 59 w 603"/>
                  <a:gd name="T21" fmla="*/ 27 h 405"/>
                  <a:gd name="T22" fmla="*/ 93 w 603"/>
                  <a:gd name="T23" fmla="*/ 82 h 405"/>
                  <a:gd name="T24" fmla="*/ 119 w 603"/>
                  <a:gd name="T25" fmla="*/ 105 h 405"/>
                  <a:gd name="T26" fmla="*/ 178 w 603"/>
                  <a:gd name="T27" fmla="*/ 179 h 405"/>
                  <a:gd name="T28" fmla="*/ 185 w 603"/>
                  <a:gd name="T29" fmla="*/ 217 h 405"/>
                  <a:gd name="T30" fmla="*/ 233 w 603"/>
                  <a:gd name="T31" fmla="*/ 243 h 405"/>
                  <a:gd name="T32" fmla="*/ 256 w 603"/>
                  <a:gd name="T33" fmla="*/ 255 h 405"/>
                  <a:gd name="T34" fmla="*/ 294 w 603"/>
                  <a:gd name="T35" fmla="*/ 271 h 405"/>
                  <a:gd name="T36" fmla="*/ 317 w 603"/>
                  <a:gd name="T37" fmla="*/ 277 h 405"/>
                  <a:gd name="T38" fmla="*/ 352 w 603"/>
                  <a:gd name="T39" fmla="*/ 271 h 405"/>
                  <a:gd name="T40" fmla="*/ 435 w 603"/>
                  <a:gd name="T41" fmla="*/ 314 h 405"/>
                  <a:gd name="T42" fmla="*/ 468 w 603"/>
                  <a:gd name="T43" fmla="*/ 337 h 405"/>
                  <a:gd name="T44" fmla="*/ 486 w 603"/>
                  <a:gd name="T45" fmla="*/ 367 h 405"/>
                  <a:gd name="T46" fmla="*/ 515 w 603"/>
                  <a:gd name="T47" fmla="*/ 387 h 405"/>
                  <a:gd name="T48" fmla="*/ 534 w 603"/>
                  <a:gd name="T49" fmla="*/ 391 h 405"/>
                  <a:gd name="T50" fmla="*/ 556 w 603"/>
                  <a:gd name="T51" fmla="*/ 393 h 405"/>
                  <a:gd name="T52" fmla="*/ 584 w 603"/>
                  <a:gd name="T53" fmla="*/ 394 h 405"/>
                  <a:gd name="T54" fmla="*/ 591 w 603"/>
                  <a:gd name="T55" fmla="*/ 397 h 405"/>
                  <a:gd name="T56" fmla="*/ 574 w 603"/>
                  <a:gd name="T57" fmla="*/ 368 h 405"/>
                  <a:gd name="T58" fmla="*/ 506 w 603"/>
                  <a:gd name="T59" fmla="*/ 346 h 405"/>
                  <a:gd name="T60" fmla="*/ 510 w 603"/>
                  <a:gd name="T61" fmla="*/ 282 h 405"/>
                  <a:gd name="T62" fmla="*/ 428 w 603"/>
                  <a:gd name="T63" fmla="*/ 269 h 405"/>
                  <a:gd name="T64" fmla="*/ 437 w 603"/>
                  <a:gd name="T65" fmla="*/ 230 h 405"/>
                  <a:gd name="T66" fmla="*/ 448 w 603"/>
                  <a:gd name="T67" fmla="*/ 216 h 405"/>
                  <a:gd name="T68" fmla="*/ 445 w 603"/>
                  <a:gd name="T69" fmla="*/ 184 h 405"/>
                  <a:gd name="T70" fmla="*/ 391 w 603"/>
                  <a:gd name="T71" fmla="*/ 224 h 405"/>
                  <a:gd name="T72" fmla="*/ 345 w 603"/>
                  <a:gd name="T73" fmla="*/ 236 h 405"/>
                  <a:gd name="T74" fmla="*/ 300 w 603"/>
                  <a:gd name="T75" fmla="*/ 192 h 405"/>
                  <a:gd name="T76" fmla="*/ 294 w 603"/>
                  <a:gd name="T77" fmla="*/ 139 h 405"/>
                  <a:gd name="T78" fmla="*/ 297 w 603"/>
                  <a:gd name="T79" fmla="*/ 108 h 405"/>
                  <a:gd name="T80" fmla="*/ 206 w 603"/>
                  <a:gd name="T81" fmla="*/ 60 h 405"/>
                  <a:gd name="T82" fmla="*/ 135 w 603"/>
                  <a:gd name="T83" fmla="*/ 13 h 405"/>
                  <a:gd name="T84" fmla="*/ 34 w 603"/>
                  <a:gd name="T85" fmla="*/ 0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603" h="405">
                    <a:moveTo>
                      <a:pt x="296" y="104"/>
                    </a:moveTo>
                    <a:cubicBezTo>
                      <a:pt x="297" y="108"/>
                      <a:pt x="297" y="108"/>
                      <a:pt x="297" y="108"/>
                    </a:cubicBezTo>
                    <a:cubicBezTo>
                      <a:pt x="298" y="108"/>
                      <a:pt x="298" y="109"/>
                      <a:pt x="298" y="109"/>
                    </a:cubicBezTo>
                    <a:cubicBezTo>
                      <a:pt x="298" y="107"/>
                      <a:pt x="297" y="106"/>
                      <a:pt x="296" y="104"/>
                    </a:cubicBezTo>
                    <a:moveTo>
                      <a:pt x="296" y="103"/>
                    </a:moveTo>
                    <a:cubicBezTo>
                      <a:pt x="296" y="104"/>
                      <a:pt x="296" y="104"/>
                      <a:pt x="296" y="104"/>
                    </a:cubicBezTo>
                    <a:cubicBezTo>
                      <a:pt x="296" y="103"/>
                      <a:pt x="296" y="103"/>
                      <a:pt x="296" y="103"/>
                    </a:cubicBezTo>
                    <a:moveTo>
                      <a:pt x="34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4" y="16"/>
                      <a:pt x="9" y="19"/>
                      <a:pt x="13" y="29"/>
                    </a:cubicBezTo>
                    <a:cubicBezTo>
                      <a:pt x="17" y="35"/>
                      <a:pt x="16" y="50"/>
                      <a:pt x="22" y="54"/>
                    </a:cubicBezTo>
                    <a:cubicBezTo>
                      <a:pt x="32" y="60"/>
                      <a:pt x="40" y="71"/>
                      <a:pt x="48" y="82"/>
                    </a:cubicBezTo>
                    <a:cubicBezTo>
                      <a:pt x="51" y="86"/>
                      <a:pt x="47" y="87"/>
                      <a:pt x="43" y="87"/>
                    </a:cubicBezTo>
                    <a:cubicBezTo>
                      <a:pt x="41" y="87"/>
                      <a:pt x="39" y="87"/>
                      <a:pt x="38" y="87"/>
                    </a:cubicBezTo>
                    <a:cubicBezTo>
                      <a:pt x="43" y="95"/>
                      <a:pt x="55" y="93"/>
                      <a:pt x="62" y="101"/>
                    </a:cubicBezTo>
                    <a:cubicBezTo>
                      <a:pt x="67" y="106"/>
                      <a:pt x="71" y="112"/>
                      <a:pt x="77" y="118"/>
                    </a:cubicBezTo>
                    <a:cubicBezTo>
                      <a:pt x="77" y="131"/>
                      <a:pt x="77" y="131"/>
                      <a:pt x="77" y="131"/>
                    </a:cubicBezTo>
                    <a:cubicBezTo>
                      <a:pt x="79" y="134"/>
                      <a:pt x="79" y="134"/>
                      <a:pt x="83" y="136"/>
                    </a:cubicBezTo>
                    <a:cubicBezTo>
                      <a:pt x="88" y="140"/>
                      <a:pt x="93" y="152"/>
                      <a:pt x="103" y="152"/>
                    </a:cubicBezTo>
                    <a:cubicBezTo>
                      <a:pt x="103" y="154"/>
                      <a:pt x="111" y="164"/>
                      <a:pt x="112" y="164"/>
                    </a:cubicBezTo>
                    <a:cubicBezTo>
                      <a:pt x="113" y="164"/>
                      <a:pt x="115" y="158"/>
                      <a:pt x="115" y="156"/>
                    </a:cubicBezTo>
                    <a:cubicBezTo>
                      <a:pt x="115" y="152"/>
                      <a:pt x="111" y="146"/>
                      <a:pt x="107" y="146"/>
                    </a:cubicBezTo>
                    <a:cubicBezTo>
                      <a:pt x="106" y="146"/>
                      <a:pt x="105" y="146"/>
                      <a:pt x="105" y="147"/>
                    </a:cubicBezTo>
                    <a:cubicBezTo>
                      <a:pt x="95" y="140"/>
                      <a:pt x="92" y="127"/>
                      <a:pt x="88" y="114"/>
                    </a:cubicBezTo>
                    <a:cubicBezTo>
                      <a:pt x="84" y="103"/>
                      <a:pt x="74" y="97"/>
                      <a:pt x="70" y="85"/>
                    </a:cubicBezTo>
                    <a:cubicBezTo>
                      <a:pt x="67" y="76"/>
                      <a:pt x="66" y="71"/>
                      <a:pt x="59" y="63"/>
                    </a:cubicBezTo>
                    <a:cubicBezTo>
                      <a:pt x="53" y="58"/>
                      <a:pt x="47" y="58"/>
                      <a:pt x="43" y="50"/>
                    </a:cubicBezTo>
                    <a:cubicBezTo>
                      <a:pt x="39" y="41"/>
                      <a:pt x="33" y="34"/>
                      <a:pt x="33" y="23"/>
                    </a:cubicBezTo>
                    <a:cubicBezTo>
                      <a:pt x="33" y="22"/>
                      <a:pt x="33" y="18"/>
                      <a:pt x="34" y="16"/>
                    </a:cubicBezTo>
                    <a:cubicBezTo>
                      <a:pt x="41" y="23"/>
                      <a:pt x="50" y="23"/>
                      <a:pt x="59" y="27"/>
                    </a:cubicBezTo>
                    <a:cubicBezTo>
                      <a:pt x="63" y="29"/>
                      <a:pt x="62" y="41"/>
                      <a:pt x="67" y="45"/>
                    </a:cubicBezTo>
                    <a:cubicBezTo>
                      <a:pt x="71" y="50"/>
                      <a:pt x="70" y="59"/>
                      <a:pt x="75" y="64"/>
                    </a:cubicBezTo>
                    <a:cubicBezTo>
                      <a:pt x="80" y="70"/>
                      <a:pt x="86" y="75"/>
                      <a:pt x="93" y="82"/>
                    </a:cubicBezTo>
                    <a:cubicBezTo>
                      <a:pt x="93" y="82"/>
                      <a:pt x="94" y="81"/>
                      <a:pt x="94" y="81"/>
                    </a:cubicBezTo>
                    <a:cubicBezTo>
                      <a:pt x="95" y="81"/>
                      <a:pt x="96" y="82"/>
                      <a:pt x="98" y="82"/>
                    </a:cubicBezTo>
                    <a:cubicBezTo>
                      <a:pt x="98" y="95"/>
                      <a:pt x="115" y="96"/>
                      <a:pt x="119" y="105"/>
                    </a:cubicBezTo>
                    <a:cubicBezTo>
                      <a:pt x="122" y="111"/>
                      <a:pt x="118" y="117"/>
                      <a:pt x="123" y="121"/>
                    </a:cubicBezTo>
                    <a:cubicBezTo>
                      <a:pt x="128" y="126"/>
                      <a:pt x="136" y="128"/>
                      <a:pt x="142" y="133"/>
                    </a:cubicBezTo>
                    <a:cubicBezTo>
                      <a:pt x="153" y="145"/>
                      <a:pt x="171" y="160"/>
                      <a:pt x="178" y="179"/>
                    </a:cubicBezTo>
                    <a:cubicBezTo>
                      <a:pt x="179" y="183"/>
                      <a:pt x="183" y="185"/>
                      <a:pt x="183" y="192"/>
                    </a:cubicBezTo>
                    <a:cubicBezTo>
                      <a:pt x="183" y="197"/>
                      <a:pt x="178" y="201"/>
                      <a:pt x="178" y="206"/>
                    </a:cubicBezTo>
                    <a:cubicBezTo>
                      <a:pt x="178" y="211"/>
                      <a:pt x="181" y="217"/>
                      <a:pt x="185" y="217"/>
                    </a:cubicBezTo>
                    <a:cubicBezTo>
                      <a:pt x="187" y="224"/>
                      <a:pt x="203" y="227"/>
                      <a:pt x="210" y="234"/>
                    </a:cubicBezTo>
                    <a:cubicBezTo>
                      <a:pt x="211" y="235"/>
                      <a:pt x="212" y="236"/>
                      <a:pt x="216" y="237"/>
                    </a:cubicBezTo>
                    <a:cubicBezTo>
                      <a:pt x="222" y="241"/>
                      <a:pt x="226" y="240"/>
                      <a:pt x="233" y="243"/>
                    </a:cubicBezTo>
                    <a:cubicBezTo>
                      <a:pt x="240" y="246"/>
                      <a:pt x="242" y="253"/>
                      <a:pt x="249" y="255"/>
                    </a:cubicBezTo>
                    <a:cubicBezTo>
                      <a:pt x="251" y="255"/>
                      <a:pt x="252" y="255"/>
                      <a:pt x="253" y="255"/>
                    </a:cubicBezTo>
                    <a:cubicBezTo>
                      <a:pt x="254" y="255"/>
                      <a:pt x="255" y="255"/>
                      <a:pt x="256" y="255"/>
                    </a:cubicBezTo>
                    <a:cubicBezTo>
                      <a:pt x="257" y="255"/>
                      <a:pt x="258" y="255"/>
                      <a:pt x="260" y="255"/>
                    </a:cubicBezTo>
                    <a:cubicBezTo>
                      <a:pt x="261" y="255"/>
                      <a:pt x="263" y="255"/>
                      <a:pt x="265" y="256"/>
                    </a:cubicBezTo>
                    <a:cubicBezTo>
                      <a:pt x="270" y="259"/>
                      <a:pt x="288" y="271"/>
                      <a:pt x="294" y="271"/>
                    </a:cubicBezTo>
                    <a:cubicBezTo>
                      <a:pt x="296" y="271"/>
                      <a:pt x="298" y="271"/>
                      <a:pt x="300" y="271"/>
                    </a:cubicBezTo>
                    <a:cubicBezTo>
                      <a:pt x="302" y="271"/>
                      <a:pt x="304" y="271"/>
                      <a:pt x="306" y="272"/>
                    </a:cubicBezTo>
                    <a:cubicBezTo>
                      <a:pt x="308" y="273"/>
                      <a:pt x="313" y="277"/>
                      <a:pt x="317" y="277"/>
                    </a:cubicBezTo>
                    <a:cubicBezTo>
                      <a:pt x="326" y="277"/>
                      <a:pt x="327" y="266"/>
                      <a:pt x="337" y="266"/>
                    </a:cubicBezTo>
                    <a:cubicBezTo>
                      <a:pt x="341" y="266"/>
                      <a:pt x="344" y="268"/>
                      <a:pt x="349" y="271"/>
                    </a:cubicBezTo>
                    <a:cubicBezTo>
                      <a:pt x="352" y="271"/>
                      <a:pt x="352" y="271"/>
                      <a:pt x="352" y="271"/>
                    </a:cubicBezTo>
                    <a:cubicBezTo>
                      <a:pt x="366" y="278"/>
                      <a:pt x="368" y="290"/>
                      <a:pt x="385" y="298"/>
                    </a:cubicBezTo>
                    <a:cubicBezTo>
                      <a:pt x="395" y="303"/>
                      <a:pt x="402" y="300"/>
                      <a:pt x="413" y="305"/>
                    </a:cubicBezTo>
                    <a:cubicBezTo>
                      <a:pt x="419" y="308"/>
                      <a:pt x="425" y="314"/>
                      <a:pt x="435" y="314"/>
                    </a:cubicBezTo>
                    <a:cubicBezTo>
                      <a:pt x="438" y="314"/>
                      <a:pt x="441" y="311"/>
                      <a:pt x="445" y="311"/>
                    </a:cubicBezTo>
                    <a:cubicBezTo>
                      <a:pt x="446" y="311"/>
                      <a:pt x="447" y="311"/>
                      <a:pt x="448" y="311"/>
                    </a:cubicBezTo>
                    <a:cubicBezTo>
                      <a:pt x="451" y="324"/>
                      <a:pt x="460" y="329"/>
                      <a:pt x="468" y="337"/>
                    </a:cubicBezTo>
                    <a:cubicBezTo>
                      <a:pt x="471" y="340"/>
                      <a:pt x="474" y="341"/>
                      <a:pt x="475" y="346"/>
                    </a:cubicBezTo>
                    <a:cubicBezTo>
                      <a:pt x="478" y="354"/>
                      <a:pt x="473" y="362"/>
                      <a:pt x="481" y="367"/>
                    </a:cubicBezTo>
                    <a:cubicBezTo>
                      <a:pt x="486" y="367"/>
                      <a:pt x="486" y="367"/>
                      <a:pt x="486" y="367"/>
                    </a:cubicBezTo>
                    <a:cubicBezTo>
                      <a:pt x="485" y="366"/>
                      <a:pt x="485" y="364"/>
                      <a:pt x="486" y="362"/>
                    </a:cubicBezTo>
                    <a:cubicBezTo>
                      <a:pt x="486" y="362"/>
                      <a:pt x="504" y="373"/>
                      <a:pt x="506" y="376"/>
                    </a:cubicBezTo>
                    <a:cubicBezTo>
                      <a:pt x="508" y="381"/>
                      <a:pt x="508" y="386"/>
                      <a:pt x="515" y="387"/>
                    </a:cubicBezTo>
                    <a:cubicBezTo>
                      <a:pt x="515" y="388"/>
                      <a:pt x="517" y="391"/>
                      <a:pt x="518" y="391"/>
                    </a:cubicBezTo>
                    <a:cubicBezTo>
                      <a:pt x="520" y="391"/>
                      <a:pt x="525" y="389"/>
                      <a:pt x="528" y="389"/>
                    </a:cubicBezTo>
                    <a:cubicBezTo>
                      <a:pt x="531" y="389"/>
                      <a:pt x="533" y="390"/>
                      <a:pt x="534" y="391"/>
                    </a:cubicBezTo>
                    <a:cubicBezTo>
                      <a:pt x="538" y="395"/>
                      <a:pt x="543" y="405"/>
                      <a:pt x="552" y="405"/>
                    </a:cubicBezTo>
                    <a:cubicBezTo>
                      <a:pt x="556" y="405"/>
                      <a:pt x="559" y="403"/>
                      <a:pt x="560" y="397"/>
                    </a:cubicBezTo>
                    <a:cubicBezTo>
                      <a:pt x="559" y="397"/>
                      <a:pt x="556" y="395"/>
                      <a:pt x="556" y="393"/>
                    </a:cubicBezTo>
                    <a:cubicBezTo>
                      <a:pt x="556" y="389"/>
                      <a:pt x="570" y="379"/>
                      <a:pt x="574" y="379"/>
                    </a:cubicBezTo>
                    <a:cubicBezTo>
                      <a:pt x="580" y="379"/>
                      <a:pt x="581" y="386"/>
                      <a:pt x="587" y="388"/>
                    </a:cubicBezTo>
                    <a:cubicBezTo>
                      <a:pt x="586" y="391"/>
                      <a:pt x="584" y="392"/>
                      <a:pt x="584" y="394"/>
                    </a:cubicBezTo>
                    <a:cubicBezTo>
                      <a:pt x="584" y="395"/>
                      <a:pt x="589" y="397"/>
                      <a:pt x="590" y="398"/>
                    </a:cubicBezTo>
                    <a:cubicBezTo>
                      <a:pt x="590" y="398"/>
                      <a:pt x="590" y="398"/>
                      <a:pt x="590" y="398"/>
                    </a:cubicBezTo>
                    <a:cubicBezTo>
                      <a:pt x="590" y="398"/>
                      <a:pt x="591" y="398"/>
                      <a:pt x="591" y="397"/>
                    </a:cubicBezTo>
                    <a:cubicBezTo>
                      <a:pt x="593" y="396"/>
                      <a:pt x="597" y="392"/>
                      <a:pt x="600" y="389"/>
                    </a:cubicBezTo>
                    <a:cubicBezTo>
                      <a:pt x="602" y="387"/>
                      <a:pt x="603" y="386"/>
                      <a:pt x="603" y="385"/>
                    </a:cubicBezTo>
                    <a:cubicBezTo>
                      <a:pt x="595" y="379"/>
                      <a:pt x="588" y="368"/>
                      <a:pt x="574" y="368"/>
                    </a:cubicBezTo>
                    <a:cubicBezTo>
                      <a:pt x="561" y="368"/>
                      <a:pt x="554" y="379"/>
                      <a:pt x="540" y="379"/>
                    </a:cubicBezTo>
                    <a:cubicBezTo>
                      <a:pt x="531" y="379"/>
                      <a:pt x="531" y="369"/>
                      <a:pt x="525" y="366"/>
                    </a:cubicBezTo>
                    <a:cubicBezTo>
                      <a:pt x="517" y="362"/>
                      <a:pt x="506" y="357"/>
                      <a:pt x="506" y="346"/>
                    </a:cubicBezTo>
                    <a:cubicBezTo>
                      <a:pt x="506" y="337"/>
                      <a:pt x="506" y="326"/>
                      <a:pt x="506" y="313"/>
                    </a:cubicBezTo>
                    <a:cubicBezTo>
                      <a:pt x="509" y="308"/>
                      <a:pt x="510" y="295"/>
                      <a:pt x="510" y="290"/>
                    </a:cubicBezTo>
                    <a:cubicBezTo>
                      <a:pt x="510" y="288"/>
                      <a:pt x="510" y="285"/>
                      <a:pt x="510" y="282"/>
                    </a:cubicBezTo>
                    <a:cubicBezTo>
                      <a:pt x="500" y="280"/>
                      <a:pt x="497" y="271"/>
                      <a:pt x="484" y="271"/>
                    </a:cubicBezTo>
                    <a:cubicBezTo>
                      <a:pt x="466" y="271"/>
                      <a:pt x="452" y="274"/>
                      <a:pt x="434" y="274"/>
                    </a:cubicBezTo>
                    <a:cubicBezTo>
                      <a:pt x="431" y="274"/>
                      <a:pt x="428" y="272"/>
                      <a:pt x="428" y="269"/>
                    </a:cubicBezTo>
                    <a:cubicBezTo>
                      <a:pt x="428" y="268"/>
                      <a:pt x="428" y="267"/>
                      <a:pt x="428" y="266"/>
                    </a:cubicBezTo>
                    <a:cubicBezTo>
                      <a:pt x="431" y="263"/>
                      <a:pt x="437" y="261"/>
                      <a:pt x="437" y="255"/>
                    </a:cubicBezTo>
                    <a:cubicBezTo>
                      <a:pt x="437" y="248"/>
                      <a:pt x="437" y="236"/>
                      <a:pt x="437" y="230"/>
                    </a:cubicBezTo>
                    <a:cubicBezTo>
                      <a:pt x="439" y="230"/>
                      <a:pt x="440" y="230"/>
                      <a:pt x="442" y="230"/>
                    </a:cubicBezTo>
                    <a:cubicBezTo>
                      <a:pt x="442" y="231"/>
                      <a:pt x="442" y="233"/>
                      <a:pt x="442" y="234"/>
                    </a:cubicBezTo>
                    <a:cubicBezTo>
                      <a:pt x="445" y="228"/>
                      <a:pt x="448" y="225"/>
                      <a:pt x="448" y="216"/>
                    </a:cubicBezTo>
                    <a:cubicBezTo>
                      <a:pt x="448" y="206"/>
                      <a:pt x="457" y="197"/>
                      <a:pt x="457" y="189"/>
                    </a:cubicBezTo>
                    <a:cubicBezTo>
                      <a:pt x="457" y="188"/>
                      <a:pt x="457" y="186"/>
                      <a:pt x="457" y="185"/>
                    </a:cubicBezTo>
                    <a:cubicBezTo>
                      <a:pt x="454" y="185"/>
                      <a:pt x="447" y="184"/>
                      <a:pt x="445" y="184"/>
                    </a:cubicBezTo>
                    <a:cubicBezTo>
                      <a:pt x="443" y="183"/>
                      <a:pt x="439" y="182"/>
                      <a:pt x="434" y="182"/>
                    </a:cubicBezTo>
                    <a:cubicBezTo>
                      <a:pt x="420" y="182"/>
                      <a:pt x="402" y="187"/>
                      <a:pt x="402" y="203"/>
                    </a:cubicBezTo>
                    <a:cubicBezTo>
                      <a:pt x="402" y="211"/>
                      <a:pt x="393" y="217"/>
                      <a:pt x="391" y="224"/>
                    </a:cubicBezTo>
                    <a:cubicBezTo>
                      <a:pt x="391" y="226"/>
                      <a:pt x="388" y="232"/>
                      <a:pt x="384" y="232"/>
                    </a:cubicBezTo>
                    <a:cubicBezTo>
                      <a:pt x="382" y="232"/>
                      <a:pt x="380" y="229"/>
                      <a:pt x="374" y="229"/>
                    </a:cubicBezTo>
                    <a:cubicBezTo>
                      <a:pt x="363" y="229"/>
                      <a:pt x="355" y="236"/>
                      <a:pt x="345" y="236"/>
                    </a:cubicBezTo>
                    <a:cubicBezTo>
                      <a:pt x="341" y="236"/>
                      <a:pt x="341" y="232"/>
                      <a:pt x="336" y="230"/>
                    </a:cubicBezTo>
                    <a:cubicBezTo>
                      <a:pt x="322" y="226"/>
                      <a:pt x="322" y="217"/>
                      <a:pt x="313" y="207"/>
                    </a:cubicBezTo>
                    <a:cubicBezTo>
                      <a:pt x="309" y="204"/>
                      <a:pt x="302" y="196"/>
                      <a:pt x="300" y="192"/>
                    </a:cubicBezTo>
                    <a:cubicBezTo>
                      <a:pt x="298" y="187"/>
                      <a:pt x="301" y="184"/>
                      <a:pt x="298" y="179"/>
                    </a:cubicBezTo>
                    <a:cubicBezTo>
                      <a:pt x="297" y="177"/>
                      <a:pt x="293" y="173"/>
                      <a:pt x="294" y="169"/>
                    </a:cubicBezTo>
                    <a:cubicBezTo>
                      <a:pt x="294" y="139"/>
                      <a:pt x="294" y="139"/>
                      <a:pt x="294" y="139"/>
                    </a:cubicBezTo>
                    <a:cubicBezTo>
                      <a:pt x="296" y="131"/>
                      <a:pt x="300" y="128"/>
                      <a:pt x="300" y="118"/>
                    </a:cubicBezTo>
                    <a:cubicBezTo>
                      <a:pt x="300" y="115"/>
                      <a:pt x="298" y="113"/>
                      <a:pt x="297" y="110"/>
                    </a:cubicBezTo>
                    <a:cubicBezTo>
                      <a:pt x="297" y="108"/>
                      <a:pt x="297" y="108"/>
                      <a:pt x="297" y="108"/>
                    </a:cubicBezTo>
                    <a:cubicBezTo>
                      <a:pt x="288" y="107"/>
                      <a:pt x="276" y="105"/>
                      <a:pt x="272" y="101"/>
                    </a:cubicBezTo>
                    <a:cubicBezTo>
                      <a:pt x="255" y="84"/>
                      <a:pt x="256" y="45"/>
                      <a:pt x="225" y="45"/>
                    </a:cubicBezTo>
                    <a:cubicBezTo>
                      <a:pt x="213" y="45"/>
                      <a:pt x="216" y="60"/>
                      <a:pt x="206" y="60"/>
                    </a:cubicBezTo>
                    <a:cubicBezTo>
                      <a:pt x="195" y="60"/>
                      <a:pt x="187" y="42"/>
                      <a:pt x="182" y="35"/>
                    </a:cubicBezTo>
                    <a:cubicBezTo>
                      <a:pt x="173" y="19"/>
                      <a:pt x="163" y="17"/>
                      <a:pt x="145" y="13"/>
                    </a:cubicBezTo>
                    <a:cubicBezTo>
                      <a:pt x="135" y="13"/>
                      <a:pt x="135" y="13"/>
                      <a:pt x="135" y="13"/>
                    </a:cubicBezTo>
                    <a:cubicBezTo>
                      <a:pt x="135" y="19"/>
                      <a:pt x="135" y="19"/>
                      <a:pt x="135" y="19"/>
                    </a:cubicBezTo>
                    <a:cubicBezTo>
                      <a:pt x="91" y="19"/>
                      <a:pt x="91" y="19"/>
                      <a:pt x="91" y="19"/>
                    </a:cubicBezTo>
                    <a:cubicBezTo>
                      <a:pt x="34" y="0"/>
                      <a:pt x="34" y="0"/>
                      <a:pt x="34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433" name="Freeform 177"/>
              <p:cNvSpPr>
                <a:spLocks/>
              </p:cNvSpPr>
              <p:nvPr/>
            </p:nvSpPr>
            <p:spPr bwMode="auto">
              <a:xfrm>
                <a:off x="532" y="986"/>
                <a:ext cx="43" cy="21"/>
              </a:xfrm>
              <a:custGeom>
                <a:avLst/>
                <a:gdLst>
                  <a:gd name="T0" fmla="*/ 0 w 18"/>
                  <a:gd name="T1" fmla="*/ 0 h 9"/>
                  <a:gd name="T2" fmla="*/ 0 w 18"/>
                  <a:gd name="T3" fmla="*/ 4 h 9"/>
                  <a:gd name="T4" fmla="*/ 15 w 18"/>
                  <a:gd name="T5" fmla="*/ 9 h 9"/>
                  <a:gd name="T6" fmla="*/ 17 w 18"/>
                  <a:gd name="T7" fmla="*/ 9 h 9"/>
                  <a:gd name="T8" fmla="*/ 18 w 18"/>
                  <a:gd name="T9" fmla="*/ 9 h 9"/>
                  <a:gd name="T10" fmla="*/ 0 w 18"/>
                  <a:gd name="T11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" h="9">
                    <a:moveTo>
                      <a:pt x="0" y="0"/>
                    </a:moveTo>
                    <a:cubicBezTo>
                      <a:pt x="0" y="1"/>
                      <a:pt x="0" y="3"/>
                      <a:pt x="0" y="4"/>
                    </a:cubicBezTo>
                    <a:cubicBezTo>
                      <a:pt x="3" y="7"/>
                      <a:pt x="10" y="9"/>
                      <a:pt x="15" y="9"/>
                    </a:cubicBezTo>
                    <a:cubicBezTo>
                      <a:pt x="15" y="9"/>
                      <a:pt x="16" y="9"/>
                      <a:pt x="17" y="9"/>
                    </a:cubicBezTo>
                    <a:cubicBezTo>
                      <a:pt x="17" y="9"/>
                      <a:pt x="18" y="9"/>
                      <a:pt x="18" y="9"/>
                    </a:cubicBezTo>
                    <a:cubicBezTo>
                      <a:pt x="18" y="1"/>
                      <a:pt x="9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434" name="Freeform 178"/>
              <p:cNvSpPr>
                <a:spLocks/>
              </p:cNvSpPr>
              <p:nvPr/>
            </p:nvSpPr>
            <p:spPr bwMode="auto">
              <a:xfrm>
                <a:off x="-1118" y="1104"/>
                <a:ext cx="168" cy="109"/>
              </a:xfrm>
              <a:custGeom>
                <a:avLst/>
                <a:gdLst>
                  <a:gd name="T0" fmla="*/ 8 w 71"/>
                  <a:gd name="T1" fmla="*/ 0 h 46"/>
                  <a:gd name="T2" fmla="*/ 0 w 71"/>
                  <a:gd name="T3" fmla="*/ 3 h 46"/>
                  <a:gd name="T4" fmla="*/ 2 w 71"/>
                  <a:gd name="T5" fmla="*/ 3 h 46"/>
                  <a:gd name="T6" fmla="*/ 10 w 71"/>
                  <a:gd name="T7" fmla="*/ 5 h 46"/>
                  <a:gd name="T8" fmla="*/ 5 w 71"/>
                  <a:gd name="T9" fmla="*/ 10 h 46"/>
                  <a:gd name="T10" fmla="*/ 32 w 71"/>
                  <a:gd name="T11" fmla="*/ 21 h 46"/>
                  <a:gd name="T12" fmla="*/ 27 w 71"/>
                  <a:gd name="T13" fmla="*/ 26 h 46"/>
                  <a:gd name="T14" fmla="*/ 66 w 71"/>
                  <a:gd name="T15" fmla="*/ 46 h 46"/>
                  <a:gd name="T16" fmla="*/ 71 w 71"/>
                  <a:gd name="T17" fmla="*/ 46 h 46"/>
                  <a:gd name="T18" fmla="*/ 71 w 71"/>
                  <a:gd name="T19" fmla="*/ 41 h 46"/>
                  <a:gd name="T20" fmla="*/ 22 w 71"/>
                  <a:gd name="T21" fmla="*/ 7 h 46"/>
                  <a:gd name="T22" fmla="*/ 8 w 71"/>
                  <a:gd name="T23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1" h="46">
                    <a:moveTo>
                      <a:pt x="8" y="0"/>
                    </a:moveTo>
                    <a:cubicBezTo>
                      <a:pt x="5" y="0"/>
                      <a:pt x="2" y="2"/>
                      <a:pt x="0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2" y="3"/>
                      <a:pt x="8" y="4"/>
                      <a:pt x="10" y="5"/>
                    </a:cubicBezTo>
                    <a:cubicBezTo>
                      <a:pt x="10" y="6"/>
                      <a:pt x="8" y="9"/>
                      <a:pt x="5" y="10"/>
                    </a:cubicBezTo>
                    <a:cubicBezTo>
                      <a:pt x="7" y="16"/>
                      <a:pt x="22" y="21"/>
                      <a:pt x="32" y="21"/>
                    </a:cubicBezTo>
                    <a:cubicBezTo>
                      <a:pt x="31" y="23"/>
                      <a:pt x="28" y="23"/>
                      <a:pt x="27" y="26"/>
                    </a:cubicBezTo>
                    <a:cubicBezTo>
                      <a:pt x="36" y="32"/>
                      <a:pt x="54" y="46"/>
                      <a:pt x="66" y="46"/>
                    </a:cubicBezTo>
                    <a:cubicBezTo>
                      <a:pt x="68" y="46"/>
                      <a:pt x="69" y="46"/>
                      <a:pt x="71" y="46"/>
                    </a:cubicBezTo>
                    <a:cubicBezTo>
                      <a:pt x="71" y="41"/>
                      <a:pt x="71" y="41"/>
                      <a:pt x="71" y="41"/>
                    </a:cubicBezTo>
                    <a:cubicBezTo>
                      <a:pt x="57" y="28"/>
                      <a:pt x="45" y="15"/>
                      <a:pt x="22" y="7"/>
                    </a:cubicBezTo>
                    <a:cubicBezTo>
                      <a:pt x="18" y="6"/>
                      <a:pt x="13" y="0"/>
                      <a:pt x="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435" name="Freeform 179"/>
              <p:cNvSpPr>
                <a:spLocks/>
              </p:cNvSpPr>
              <p:nvPr/>
            </p:nvSpPr>
            <p:spPr bwMode="auto">
              <a:xfrm>
                <a:off x="-1283" y="948"/>
                <a:ext cx="59" cy="85"/>
              </a:xfrm>
              <a:custGeom>
                <a:avLst/>
                <a:gdLst>
                  <a:gd name="T0" fmla="*/ 0 w 25"/>
                  <a:gd name="T1" fmla="*/ 0 h 36"/>
                  <a:gd name="T2" fmla="*/ 0 w 25"/>
                  <a:gd name="T3" fmla="*/ 4 h 36"/>
                  <a:gd name="T4" fmla="*/ 6 w 25"/>
                  <a:gd name="T5" fmla="*/ 13 h 36"/>
                  <a:gd name="T6" fmla="*/ 14 w 25"/>
                  <a:gd name="T7" fmla="*/ 20 h 36"/>
                  <a:gd name="T8" fmla="*/ 12 w 25"/>
                  <a:gd name="T9" fmla="*/ 26 h 36"/>
                  <a:gd name="T10" fmla="*/ 20 w 25"/>
                  <a:gd name="T11" fmla="*/ 36 h 36"/>
                  <a:gd name="T12" fmla="*/ 15 w 25"/>
                  <a:gd name="T13" fmla="*/ 26 h 36"/>
                  <a:gd name="T14" fmla="*/ 18 w 25"/>
                  <a:gd name="T15" fmla="*/ 21 h 36"/>
                  <a:gd name="T16" fmla="*/ 15 w 25"/>
                  <a:gd name="T17" fmla="*/ 14 h 36"/>
                  <a:gd name="T18" fmla="*/ 15 w 25"/>
                  <a:gd name="T19" fmla="*/ 3 h 36"/>
                  <a:gd name="T20" fmla="*/ 8 w 25"/>
                  <a:gd name="T21" fmla="*/ 10 h 36"/>
                  <a:gd name="T22" fmla="*/ 12 w 25"/>
                  <a:gd name="T23" fmla="*/ 3 h 36"/>
                  <a:gd name="T24" fmla="*/ 0 w 25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5" h="36">
                    <a:moveTo>
                      <a:pt x="0" y="0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2" y="7"/>
                      <a:pt x="4" y="13"/>
                      <a:pt x="6" y="13"/>
                    </a:cubicBezTo>
                    <a:cubicBezTo>
                      <a:pt x="9" y="13"/>
                      <a:pt x="10" y="19"/>
                      <a:pt x="14" y="20"/>
                    </a:cubicBezTo>
                    <a:cubicBezTo>
                      <a:pt x="14" y="21"/>
                      <a:pt x="12" y="23"/>
                      <a:pt x="12" y="26"/>
                    </a:cubicBezTo>
                    <a:cubicBezTo>
                      <a:pt x="12" y="30"/>
                      <a:pt x="15" y="36"/>
                      <a:pt x="20" y="36"/>
                    </a:cubicBezTo>
                    <a:cubicBezTo>
                      <a:pt x="25" y="36"/>
                      <a:pt x="15" y="28"/>
                      <a:pt x="15" y="26"/>
                    </a:cubicBezTo>
                    <a:cubicBezTo>
                      <a:pt x="15" y="24"/>
                      <a:pt x="18" y="23"/>
                      <a:pt x="18" y="21"/>
                    </a:cubicBezTo>
                    <a:cubicBezTo>
                      <a:pt x="18" y="18"/>
                      <a:pt x="15" y="17"/>
                      <a:pt x="15" y="14"/>
                    </a:cubicBezTo>
                    <a:cubicBezTo>
                      <a:pt x="15" y="9"/>
                      <a:pt x="16" y="6"/>
                      <a:pt x="15" y="3"/>
                    </a:cubicBezTo>
                    <a:cubicBezTo>
                      <a:pt x="14" y="5"/>
                      <a:pt x="12" y="10"/>
                      <a:pt x="8" y="10"/>
                    </a:cubicBezTo>
                    <a:cubicBezTo>
                      <a:pt x="5" y="10"/>
                      <a:pt x="12" y="4"/>
                      <a:pt x="12" y="3"/>
                    </a:cubicBezTo>
                    <a:cubicBezTo>
                      <a:pt x="7" y="3"/>
                      <a:pt x="4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436" name="Freeform 180"/>
              <p:cNvSpPr>
                <a:spLocks/>
              </p:cNvSpPr>
              <p:nvPr/>
            </p:nvSpPr>
            <p:spPr bwMode="auto">
              <a:xfrm>
                <a:off x="-2047" y="759"/>
                <a:ext cx="76" cy="49"/>
              </a:xfrm>
              <a:custGeom>
                <a:avLst/>
                <a:gdLst>
                  <a:gd name="T0" fmla="*/ 32 w 32"/>
                  <a:gd name="T1" fmla="*/ 0 h 21"/>
                  <a:gd name="T2" fmla="*/ 25 w 32"/>
                  <a:gd name="T3" fmla="*/ 0 h 21"/>
                  <a:gd name="T4" fmla="*/ 0 w 32"/>
                  <a:gd name="T5" fmla="*/ 8 h 21"/>
                  <a:gd name="T6" fmla="*/ 0 w 32"/>
                  <a:gd name="T7" fmla="*/ 14 h 21"/>
                  <a:gd name="T8" fmla="*/ 11 w 32"/>
                  <a:gd name="T9" fmla="*/ 21 h 21"/>
                  <a:gd name="T10" fmla="*/ 32 w 32"/>
                  <a:gd name="T11" fmla="*/ 6 h 21"/>
                  <a:gd name="T12" fmla="*/ 32 w 32"/>
                  <a:gd name="T13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" h="21">
                    <a:moveTo>
                      <a:pt x="32" y="0"/>
                    </a:moveTo>
                    <a:cubicBezTo>
                      <a:pt x="29" y="0"/>
                      <a:pt x="29" y="0"/>
                      <a:pt x="25" y="0"/>
                    </a:cubicBezTo>
                    <a:cubicBezTo>
                      <a:pt x="16" y="0"/>
                      <a:pt x="9" y="5"/>
                      <a:pt x="0" y="8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4" y="17"/>
                      <a:pt x="6" y="17"/>
                      <a:pt x="11" y="21"/>
                    </a:cubicBezTo>
                    <a:cubicBezTo>
                      <a:pt x="19" y="15"/>
                      <a:pt x="22" y="11"/>
                      <a:pt x="32" y="6"/>
                    </a:cubicBezTo>
                    <a:cubicBezTo>
                      <a:pt x="32" y="0"/>
                      <a:pt x="32" y="0"/>
                      <a:pt x="3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437" name="Freeform 181"/>
              <p:cNvSpPr>
                <a:spLocks/>
              </p:cNvSpPr>
              <p:nvPr/>
            </p:nvSpPr>
            <p:spPr bwMode="auto">
              <a:xfrm>
                <a:off x="3881" y="1648"/>
                <a:ext cx="97" cy="59"/>
              </a:xfrm>
              <a:custGeom>
                <a:avLst/>
                <a:gdLst>
                  <a:gd name="T0" fmla="*/ 38 w 41"/>
                  <a:gd name="T1" fmla="*/ 0 h 25"/>
                  <a:gd name="T2" fmla="*/ 23 w 41"/>
                  <a:gd name="T3" fmla="*/ 4 h 25"/>
                  <a:gd name="T4" fmla="*/ 8 w 41"/>
                  <a:gd name="T5" fmla="*/ 0 h 25"/>
                  <a:gd name="T6" fmla="*/ 0 w 41"/>
                  <a:gd name="T7" fmla="*/ 2 h 25"/>
                  <a:gd name="T8" fmla="*/ 0 w 41"/>
                  <a:gd name="T9" fmla="*/ 6 h 25"/>
                  <a:gd name="T10" fmla="*/ 7 w 41"/>
                  <a:gd name="T11" fmla="*/ 9 h 25"/>
                  <a:gd name="T12" fmla="*/ 31 w 41"/>
                  <a:gd name="T13" fmla="*/ 22 h 25"/>
                  <a:gd name="T14" fmla="*/ 36 w 41"/>
                  <a:gd name="T15" fmla="*/ 25 h 25"/>
                  <a:gd name="T16" fmla="*/ 39 w 41"/>
                  <a:gd name="T17" fmla="*/ 21 h 25"/>
                  <a:gd name="T18" fmla="*/ 36 w 41"/>
                  <a:gd name="T19" fmla="*/ 12 h 25"/>
                  <a:gd name="T20" fmla="*/ 39 w 41"/>
                  <a:gd name="T21" fmla="*/ 7 h 25"/>
                  <a:gd name="T22" fmla="*/ 41 w 41"/>
                  <a:gd name="T23" fmla="*/ 0 h 25"/>
                  <a:gd name="T24" fmla="*/ 38 w 41"/>
                  <a:gd name="T25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1" h="25">
                    <a:moveTo>
                      <a:pt x="38" y="0"/>
                    </a:moveTo>
                    <a:cubicBezTo>
                      <a:pt x="32" y="0"/>
                      <a:pt x="29" y="4"/>
                      <a:pt x="23" y="4"/>
                    </a:cubicBezTo>
                    <a:cubicBezTo>
                      <a:pt x="18" y="4"/>
                      <a:pt x="14" y="0"/>
                      <a:pt x="8" y="0"/>
                    </a:cubicBezTo>
                    <a:cubicBezTo>
                      <a:pt x="5" y="0"/>
                      <a:pt x="3" y="1"/>
                      <a:pt x="0" y="2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1" y="9"/>
                      <a:pt x="6" y="8"/>
                      <a:pt x="7" y="9"/>
                    </a:cubicBezTo>
                    <a:cubicBezTo>
                      <a:pt x="16" y="11"/>
                      <a:pt x="22" y="20"/>
                      <a:pt x="31" y="22"/>
                    </a:cubicBezTo>
                    <a:cubicBezTo>
                      <a:pt x="31" y="24"/>
                      <a:pt x="34" y="25"/>
                      <a:pt x="36" y="25"/>
                    </a:cubicBezTo>
                    <a:cubicBezTo>
                      <a:pt x="37" y="25"/>
                      <a:pt x="39" y="22"/>
                      <a:pt x="39" y="21"/>
                    </a:cubicBezTo>
                    <a:cubicBezTo>
                      <a:pt x="39" y="17"/>
                      <a:pt x="36" y="16"/>
                      <a:pt x="36" y="12"/>
                    </a:cubicBezTo>
                    <a:cubicBezTo>
                      <a:pt x="36" y="10"/>
                      <a:pt x="39" y="7"/>
                      <a:pt x="39" y="7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40" y="0"/>
                      <a:pt x="39" y="0"/>
                      <a:pt x="3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438" name="Freeform 182"/>
              <p:cNvSpPr>
                <a:spLocks/>
              </p:cNvSpPr>
              <p:nvPr/>
            </p:nvSpPr>
            <p:spPr bwMode="auto">
              <a:xfrm>
                <a:off x="3744" y="1447"/>
                <a:ext cx="33" cy="64"/>
              </a:xfrm>
              <a:custGeom>
                <a:avLst/>
                <a:gdLst>
                  <a:gd name="T0" fmla="*/ 12 w 14"/>
                  <a:gd name="T1" fmla="*/ 0 h 27"/>
                  <a:gd name="T2" fmla="*/ 4 w 14"/>
                  <a:gd name="T3" fmla="*/ 5 h 27"/>
                  <a:gd name="T4" fmla="*/ 0 w 14"/>
                  <a:gd name="T5" fmla="*/ 6 h 27"/>
                  <a:gd name="T6" fmla="*/ 10 w 14"/>
                  <a:gd name="T7" fmla="*/ 27 h 27"/>
                  <a:gd name="T8" fmla="*/ 14 w 14"/>
                  <a:gd name="T9" fmla="*/ 6 h 27"/>
                  <a:gd name="T10" fmla="*/ 12 w 14"/>
                  <a:gd name="T11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" h="27">
                    <a:moveTo>
                      <a:pt x="12" y="0"/>
                    </a:moveTo>
                    <a:cubicBezTo>
                      <a:pt x="10" y="0"/>
                      <a:pt x="8" y="5"/>
                      <a:pt x="4" y="5"/>
                    </a:cubicBezTo>
                    <a:cubicBezTo>
                      <a:pt x="3" y="5"/>
                      <a:pt x="1" y="6"/>
                      <a:pt x="0" y="6"/>
                    </a:cubicBezTo>
                    <a:cubicBezTo>
                      <a:pt x="3" y="10"/>
                      <a:pt x="4" y="26"/>
                      <a:pt x="10" y="27"/>
                    </a:cubicBezTo>
                    <a:cubicBezTo>
                      <a:pt x="11" y="23"/>
                      <a:pt x="13" y="12"/>
                      <a:pt x="14" y="6"/>
                    </a:cubicBezTo>
                    <a:cubicBezTo>
                      <a:pt x="13" y="5"/>
                      <a:pt x="12" y="2"/>
                      <a:pt x="1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439" name="Freeform 183"/>
              <p:cNvSpPr>
                <a:spLocks/>
              </p:cNvSpPr>
              <p:nvPr/>
            </p:nvSpPr>
            <p:spPr bwMode="auto">
              <a:xfrm>
                <a:off x="3735" y="1518"/>
                <a:ext cx="54" cy="95"/>
              </a:xfrm>
              <a:custGeom>
                <a:avLst/>
                <a:gdLst>
                  <a:gd name="T0" fmla="*/ 12 w 23"/>
                  <a:gd name="T1" fmla="*/ 0 h 40"/>
                  <a:gd name="T2" fmla="*/ 0 w 23"/>
                  <a:gd name="T3" fmla="*/ 7 h 40"/>
                  <a:gd name="T4" fmla="*/ 6 w 23"/>
                  <a:gd name="T5" fmla="*/ 18 h 40"/>
                  <a:gd name="T6" fmla="*/ 3 w 23"/>
                  <a:gd name="T7" fmla="*/ 29 h 40"/>
                  <a:gd name="T8" fmla="*/ 8 w 23"/>
                  <a:gd name="T9" fmla="*/ 40 h 40"/>
                  <a:gd name="T10" fmla="*/ 22 w 23"/>
                  <a:gd name="T11" fmla="*/ 25 h 40"/>
                  <a:gd name="T12" fmla="*/ 18 w 23"/>
                  <a:gd name="T13" fmla="*/ 4 h 40"/>
                  <a:gd name="T14" fmla="*/ 12 w 23"/>
                  <a:gd name="T15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3" h="40">
                    <a:moveTo>
                      <a:pt x="12" y="0"/>
                    </a:moveTo>
                    <a:cubicBezTo>
                      <a:pt x="7" y="0"/>
                      <a:pt x="6" y="6"/>
                      <a:pt x="0" y="7"/>
                    </a:cubicBezTo>
                    <a:cubicBezTo>
                      <a:pt x="1" y="11"/>
                      <a:pt x="6" y="14"/>
                      <a:pt x="6" y="18"/>
                    </a:cubicBezTo>
                    <a:cubicBezTo>
                      <a:pt x="6" y="22"/>
                      <a:pt x="3" y="25"/>
                      <a:pt x="3" y="29"/>
                    </a:cubicBezTo>
                    <a:cubicBezTo>
                      <a:pt x="3" y="33"/>
                      <a:pt x="3" y="40"/>
                      <a:pt x="8" y="40"/>
                    </a:cubicBezTo>
                    <a:cubicBezTo>
                      <a:pt x="12" y="40"/>
                      <a:pt x="22" y="33"/>
                      <a:pt x="22" y="25"/>
                    </a:cubicBezTo>
                    <a:cubicBezTo>
                      <a:pt x="22" y="17"/>
                      <a:pt x="23" y="12"/>
                      <a:pt x="18" y="4"/>
                    </a:cubicBezTo>
                    <a:cubicBezTo>
                      <a:pt x="17" y="4"/>
                      <a:pt x="15" y="0"/>
                      <a:pt x="1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440" name="Freeform 184"/>
              <p:cNvSpPr>
                <a:spLocks/>
              </p:cNvSpPr>
              <p:nvPr/>
            </p:nvSpPr>
            <p:spPr bwMode="auto">
              <a:xfrm>
                <a:off x="3534" y="1575"/>
                <a:ext cx="28" cy="21"/>
              </a:xfrm>
              <a:custGeom>
                <a:avLst/>
                <a:gdLst>
                  <a:gd name="T0" fmla="*/ 9 w 12"/>
                  <a:gd name="T1" fmla="*/ 0 h 9"/>
                  <a:gd name="T2" fmla="*/ 0 w 12"/>
                  <a:gd name="T3" fmla="*/ 4 h 9"/>
                  <a:gd name="T4" fmla="*/ 7 w 12"/>
                  <a:gd name="T5" fmla="*/ 9 h 9"/>
                  <a:gd name="T6" fmla="*/ 12 w 12"/>
                  <a:gd name="T7" fmla="*/ 6 h 9"/>
                  <a:gd name="T8" fmla="*/ 9 w 12"/>
                  <a:gd name="T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9">
                    <a:moveTo>
                      <a:pt x="9" y="0"/>
                    </a:moveTo>
                    <a:cubicBezTo>
                      <a:pt x="6" y="1"/>
                      <a:pt x="4" y="2"/>
                      <a:pt x="0" y="4"/>
                    </a:cubicBezTo>
                    <a:cubicBezTo>
                      <a:pt x="1" y="4"/>
                      <a:pt x="5" y="9"/>
                      <a:pt x="7" y="9"/>
                    </a:cubicBezTo>
                    <a:cubicBezTo>
                      <a:pt x="9" y="9"/>
                      <a:pt x="12" y="7"/>
                      <a:pt x="12" y="6"/>
                    </a:cubicBezTo>
                    <a:cubicBezTo>
                      <a:pt x="12" y="4"/>
                      <a:pt x="9" y="1"/>
                      <a:pt x="9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441" name="Freeform 185"/>
              <p:cNvSpPr>
                <a:spLocks/>
              </p:cNvSpPr>
              <p:nvPr/>
            </p:nvSpPr>
            <p:spPr bwMode="auto">
              <a:xfrm>
                <a:off x="3794" y="858"/>
                <a:ext cx="31" cy="38"/>
              </a:xfrm>
              <a:custGeom>
                <a:avLst/>
                <a:gdLst>
                  <a:gd name="T0" fmla="*/ 10 w 13"/>
                  <a:gd name="T1" fmla="*/ 0 h 16"/>
                  <a:gd name="T2" fmla="*/ 0 w 13"/>
                  <a:gd name="T3" fmla="*/ 0 h 16"/>
                  <a:gd name="T4" fmla="*/ 0 w 13"/>
                  <a:gd name="T5" fmla="*/ 5 h 16"/>
                  <a:gd name="T6" fmla="*/ 12 w 13"/>
                  <a:gd name="T7" fmla="*/ 12 h 16"/>
                  <a:gd name="T8" fmla="*/ 12 w 13"/>
                  <a:gd name="T9" fmla="*/ 16 h 16"/>
                  <a:gd name="T10" fmla="*/ 13 w 13"/>
                  <a:gd name="T11" fmla="*/ 10 h 16"/>
                  <a:gd name="T12" fmla="*/ 10 w 13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16">
                    <a:moveTo>
                      <a:pt x="1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3"/>
                      <a:pt x="0" y="5"/>
                    </a:cubicBezTo>
                    <a:cubicBezTo>
                      <a:pt x="0" y="10"/>
                      <a:pt x="6" y="12"/>
                      <a:pt x="12" y="12"/>
                    </a:cubicBezTo>
                    <a:cubicBezTo>
                      <a:pt x="12" y="13"/>
                      <a:pt x="12" y="14"/>
                      <a:pt x="12" y="16"/>
                    </a:cubicBezTo>
                    <a:cubicBezTo>
                      <a:pt x="12" y="13"/>
                      <a:pt x="13" y="14"/>
                      <a:pt x="13" y="10"/>
                    </a:cubicBezTo>
                    <a:cubicBezTo>
                      <a:pt x="13" y="5"/>
                      <a:pt x="10" y="6"/>
                      <a:pt x="1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442" name="Freeform 186"/>
              <p:cNvSpPr>
                <a:spLocks/>
              </p:cNvSpPr>
              <p:nvPr/>
            </p:nvSpPr>
            <p:spPr bwMode="auto">
              <a:xfrm>
                <a:off x="3832" y="820"/>
                <a:ext cx="56" cy="83"/>
              </a:xfrm>
              <a:custGeom>
                <a:avLst/>
                <a:gdLst>
                  <a:gd name="T0" fmla="*/ 10 w 24"/>
                  <a:gd name="T1" fmla="*/ 0 h 35"/>
                  <a:gd name="T2" fmla="*/ 0 w 24"/>
                  <a:gd name="T3" fmla="*/ 16 h 35"/>
                  <a:gd name="T4" fmla="*/ 11 w 24"/>
                  <a:gd name="T5" fmla="*/ 24 h 35"/>
                  <a:gd name="T6" fmla="*/ 4 w 24"/>
                  <a:gd name="T7" fmla="*/ 31 h 35"/>
                  <a:gd name="T8" fmla="*/ 3 w 24"/>
                  <a:gd name="T9" fmla="*/ 29 h 35"/>
                  <a:gd name="T10" fmla="*/ 0 w 24"/>
                  <a:gd name="T11" fmla="*/ 32 h 35"/>
                  <a:gd name="T12" fmla="*/ 8 w 24"/>
                  <a:gd name="T13" fmla="*/ 35 h 35"/>
                  <a:gd name="T14" fmla="*/ 24 w 24"/>
                  <a:gd name="T15" fmla="*/ 14 h 35"/>
                  <a:gd name="T16" fmla="*/ 10 w 24"/>
                  <a:gd name="T17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" h="35">
                    <a:moveTo>
                      <a:pt x="10" y="0"/>
                    </a:moveTo>
                    <a:cubicBezTo>
                      <a:pt x="7" y="0"/>
                      <a:pt x="0" y="14"/>
                      <a:pt x="0" y="16"/>
                    </a:cubicBezTo>
                    <a:cubicBezTo>
                      <a:pt x="0" y="19"/>
                      <a:pt x="6" y="23"/>
                      <a:pt x="11" y="24"/>
                    </a:cubicBezTo>
                    <a:cubicBezTo>
                      <a:pt x="11" y="27"/>
                      <a:pt x="8" y="31"/>
                      <a:pt x="4" y="31"/>
                    </a:cubicBezTo>
                    <a:cubicBezTo>
                      <a:pt x="3" y="29"/>
                      <a:pt x="3" y="29"/>
                      <a:pt x="3" y="29"/>
                    </a:cubicBezTo>
                    <a:cubicBezTo>
                      <a:pt x="2" y="30"/>
                      <a:pt x="1" y="31"/>
                      <a:pt x="0" y="32"/>
                    </a:cubicBezTo>
                    <a:cubicBezTo>
                      <a:pt x="1" y="32"/>
                      <a:pt x="4" y="35"/>
                      <a:pt x="8" y="35"/>
                    </a:cubicBezTo>
                    <a:cubicBezTo>
                      <a:pt x="19" y="35"/>
                      <a:pt x="15" y="17"/>
                      <a:pt x="24" y="14"/>
                    </a:cubicBezTo>
                    <a:cubicBezTo>
                      <a:pt x="21" y="5"/>
                      <a:pt x="21" y="0"/>
                      <a:pt x="1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443" name="Freeform 187"/>
              <p:cNvSpPr>
                <a:spLocks/>
              </p:cNvSpPr>
              <p:nvPr/>
            </p:nvSpPr>
            <p:spPr bwMode="auto">
              <a:xfrm>
                <a:off x="4077" y="730"/>
                <a:ext cx="31" cy="48"/>
              </a:xfrm>
              <a:custGeom>
                <a:avLst/>
                <a:gdLst>
                  <a:gd name="T0" fmla="*/ 13 w 13"/>
                  <a:gd name="T1" fmla="*/ 0 h 20"/>
                  <a:gd name="T2" fmla="*/ 1 w 13"/>
                  <a:gd name="T3" fmla="*/ 13 h 20"/>
                  <a:gd name="T4" fmla="*/ 1 w 13"/>
                  <a:gd name="T5" fmla="*/ 20 h 20"/>
                  <a:gd name="T6" fmla="*/ 9 w 13"/>
                  <a:gd name="T7" fmla="*/ 7 h 20"/>
                  <a:gd name="T8" fmla="*/ 13 w 13"/>
                  <a:gd name="T9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20">
                    <a:moveTo>
                      <a:pt x="13" y="0"/>
                    </a:moveTo>
                    <a:cubicBezTo>
                      <a:pt x="4" y="0"/>
                      <a:pt x="1" y="10"/>
                      <a:pt x="1" y="13"/>
                    </a:cubicBezTo>
                    <a:cubicBezTo>
                      <a:pt x="1" y="15"/>
                      <a:pt x="0" y="18"/>
                      <a:pt x="1" y="20"/>
                    </a:cubicBezTo>
                    <a:cubicBezTo>
                      <a:pt x="5" y="15"/>
                      <a:pt x="9" y="12"/>
                      <a:pt x="9" y="7"/>
                    </a:cubicBezTo>
                    <a:cubicBezTo>
                      <a:pt x="9" y="4"/>
                      <a:pt x="12" y="2"/>
                      <a:pt x="1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444" name="Freeform 188"/>
              <p:cNvSpPr>
                <a:spLocks/>
              </p:cNvSpPr>
              <p:nvPr/>
            </p:nvSpPr>
            <p:spPr bwMode="auto">
              <a:xfrm>
                <a:off x="4210" y="666"/>
                <a:ext cx="42" cy="57"/>
              </a:xfrm>
              <a:custGeom>
                <a:avLst/>
                <a:gdLst>
                  <a:gd name="T0" fmla="*/ 12 w 18"/>
                  <a:gd name="T1" fmla="*/ 0 h 24"/>
                  <a:gd name="T2" fmla="*/ 8 w 18"/>
                  <a:gd name="T3" fmla="*/ 6 h 24"/>
                  <a:gd name="T4" fmla="*/ 11 w 18"/>
                  <a:gd name="T5" fmla="*/ 12 h 24"/>
                  <a:gd name="T6" fmla="*/ 0 w 18"/>
                  <a:gd name="T7" fmla="*/ 16 h 24"/>
                  <a:gd name="T8" fmla="*/ 5 w 18"/>
                  <a:gd name="T9" fmla="*/ 24 h 24"/>
                  <a:gd name="T10" fmla="*/ 14 w 18"/>
                  <a:gd name="T11" fmla="*/ 19 h 24"/>
                  <a:gd name="T12" fmla="*/ 14 w 18"/>
                  <a:gd name="T13" fmla="*/ 12 h 24"/>
                  <a:gd name="T14" fmla="*/ 18 w 18"/>
                  <a:gd name="T15" fmla="*/ 6 h 24"/>
                  <a:gd name="T16" fmla="*/ 12 w 18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" h="24">
                    <a:moveTo>
                      <a:pt x="12" y="0"/>
                    </a:moveTo>
                    <a:cubicBezTo>
                      <a:pt x="12" y="0"/>
                      <a:pt x="8" y="3"/>
                      <a:pt x="8" y="6"/>
                    </a:cubicBezTo>
                    <a:cubicBezTo>
                      <a:pt x="8" y="8"/>
                      <a:pt x="10" y="10"/>
                      <a:pt x="11" y="12"/>
                    </a:cubicBezTo>
                    <a:cubicBezTo>
                      <a:pt x="7" y="12"/>
                      <a:pt x="4" y="16"/>
                      <a:pt x="0" y="16"/>
                    </a:cubicBezTo>
                    <a:cubicBezTo>
                      <a:pt x="0" y="19"/>
                      <a:pt x="0" y="24"/>
                      <a:pt x="5" y="24"/>
                    </a:cubicBezTo>
                    <a:cubicBezTo>
                      <a:pt x="7" y="24"/>
                      <a:pt x="14" y="20"/>
                      <a:pt x="14" y="19"/>
                    </a:cubicBezTo>
                    <a:cubicBezTo>
                      <a:pt x="14" y="17"/>
                      <a:pt x="14" y="15"/>
                      <a:pt x="14" y="12"/>
                    </a:cubicBezTo>
                    <a:cubicBezTo>
                      <a:pt x="15" y="12"/>
                      <a:pt x="18" y="8"/>
                      <a:pt x="18" y="6"/>
                    </a:cubicBezTo>
                    <a:cubicBezTo>
                      <a:pt x="16" y="5"/>
                      <a:pt x="15" y="3"/>
                      <a:pt x="1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445" name="Freeform 189"/>
              <p:cNvSpPr>
                <a:spLocks/>
              </p:cNvSpPr>
              <p:nvPr/>
            </p:nvSpPr>
            <p:spPr bwMode="auto">
              <a:xfrm>
                <a:off x="4285" y="1762"/>
                <a:ext cx="81" cy="11"/>
              </a:xfrm>
              <a:custGeom>
                <a:avLst/>
                <a:gdLst>
                  <a:gd name="T0" fmla="*/ 9 w 34"/>
                  <a:gd name="T1" fmla="*/ 0 h 5"/>
                  <a:gd name="T2" fmla="*/ 0 w 34"/>
                  <a:gd name="T3" fmla="*/ 0 h 5"/>
                  <a:gd name="T4" fmla="*/ 20 w 34"/>
                  <a:gd name="T5" fmla="*/ 5 h 5"/>
                  <a:gd name="T6" fmla="*/ 27 w 34"/>
                  <a:gd name="T7" fmla="*/ 5 h 5"/>
                  <a:gd name="T8" fmla="*/ 34 w 34"/>
                  <a:gd name="T9" fmla="*/ 3 h 5"/>
                  <a:gd name="T10" fmla="*/ 9 w 34"/>
                  <a:gd name="T1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" h="5">
                    <a:moveTo>
                      <a:pt x="9" y="0"/>
                    </a:moveTo>
                    <a:cubicBezTo>
                      <a:pt x="6" y="0"/>
                      <a:pt x="3" y="0"/>
                      <a:pt x="0" y="0"/>
                    </a:cubicBezTo>
                    <a:cubicBezTo>
                      <a:pt x="6" y="3"/>
                      <a:pt x="16" y="5"/>
                      <a:pt x="20" y="5"/>
                    </a:cubicBezTo>
                    <a:cubicBezTo>
                      <a:pt x="23" y="5"/>
                      <a:pt x="24" y="5"/>
                      <a:pt x="27" y="5"/>
                    </a:cubicBezTo>
                    <a:cubicBezTo>
                      <a:pt x="29" y="5"/>
                      <a:pt x="31" y="5"/>
                      <a:pt x="34" y="3"/>
                    </a:cubicBezTo>
                    <a:cubicBezTo>
                      <a:pt x="27" y="2"/>
                      <a:pt x="18" y="0"/>
                      <a:pt x="9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446" name="Freeform 190"/>
              <p:cNvSpPr>
                <a:spLocks/>
              </p:cNvSpPr>
              <p:nvPr/>
            </p:nvSpPr>
            <p:spPr bwMode="auto">
              <a:xfrm>
                <a:off x="4588" y="1747"/>
                <a:ext cx="71" cy="38"/>
              </a:xfrm>
              <a:custGeom>
                <a:avLst/>
                <a:gdLst>
                  <a:gd name="T0" fmla="*/ 30 w 30"/>
                  <a:gd name="T1" fmla="*/ 0 h 16"/>
                  <a:gd name="T2" fmla="*/ 0 w 30"/>
                  <a:gd name="T3" fmla="*/ 11 h 16"/>
                  <a:gd name="T4" fmla="*/ 2 w 30"/>
                  <a:gd name="T5" fmla="*/ 13 h 16"/>
                  <a:gd name="T6" fmla="*/ 6 w 30"/>
                  <a:gd name="T7" fmla="*/ 16 h 16"/>
                  <a:gd name="T8" fmla="*/ 22 w 30"/>
                  <a:gd name="T9" fmla="*/ 10 h 16"/>
                  <a:gd name="T10" fmla="*/ 23 w 30"/>
                  <a:gd name="T11" fmla="*/ 5 h 16"/>
                  <a:gd name="T12" fmla="*/ 30 w 30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16">
                    <a:moveTo>
                      <a:pt x="30" y="0"/>
                    </a:moveTo>
                    <a:cubicBezTo>
                      <a:pt x="21" y="2"/>
                      <a:pt x="7" y="7"/>
                      <a:pt x="0" y="11"/>
                    </a:cubicBezTo>
                    <a:cubicBezTo>
                      <a:pt x="0" y="12"/>
                      <a:pt x="1" y="13"/>
                      <a:pt x="2" y="13"/>
                    </a:cubicBezTo>
                    <a:cubicBezTo>
                      <a:pt x="2" y="15"/>
                      <a:pt x="4" y="16"/>
                      <a:pt x="6" y="16"/>
                    </a:cubicBezTo>
                    <a:cubicBezTo>
                      <a:pt x="11" y="16"/>
                      <a:pt x="21" y="13"/>
                      <a:pt x="22" y="10"/>
                    </a:cubicBezTo>
                    <a:cubicBezTo>
                      <a:pt x="23" y="8"/>
                      <a:pt x="22" y="5"/>
                      <a:pt x="23" y="5"/>
                    </a:cubicBezTo>
                    <a:cubicBezTo>
                      <a:pt x="26" y="3"/>
                      <a:pt x="29" y="5"/>
                      <a:pt x="3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447" name="Freeform 191"/>
              <p:cNvSpPr>
                <a:spLocks/>
              </p:cNvSpPr>
              <p:nvPr/>
            </p:nvSpPr>
            <p:spPr bwMode="auto">
              <a:xfrm>
                <a:off x="5328" y="2627"/>
                <a:ext cx="35" cy="17"/>
              </a:xfrm>
              <a:custGeom>
                <a:avLst/>
                <a:gdLst>
                  <a:gd name="T0" fmla="*/ 15 w 15"/>
                  <a:gd name="T1" fmla="*/ 0 h 7"/>
                  <a:gd name="T2" fmla="*/ 0 w 15"/>
                  <a:gd name="T3" fmla="*/ 3 h 7"/>
                  <a:gd name="T4" fmla="*/ 5 w 15"/>
                  <a:gd name="T5" fmla="*/ 7 h 7"/>
                  <a:gd name="T6" fmla="*/ 15 w 15"/>
                  <a:gd name="T7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" h="7">
                    <a:moveTo>
                      <a:pt x="15" y="0"/>
                    </a:moveTo>
                    <a:cubicBezTo>
                      <a:pt x="8" y="0"/>
                      <a:pt x="4" y="1"/>
                      <a:pt x="0" y="3"/>
                    </a:cubicBezTo>
                    <a:cubicBezTo>
                      <a:pt x="0" y="5"/>
                      <a:pt x="4" y="7"/>
                      <a:pt x="5" y="7"/>
                    </a:cubicBezTo>
                    <a:cubicBezTo>
                      <a:pt x="10" y="7"/>
                      <a:pt x="14" y="2"/>
                      <a:pt x="15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448" name="Freeform 192"/>
              <p:cNvSpPr>
                <a:spLocks/>
              </p:cNvSpPr>
              <p:nvPr/>
            </p:nvSpPr>
            <p:spPr bwMode="auto">
              <a:xfrm>
                <a:off x="5134" y="68"/>
                <a:ext cx="76" cy="57"/>
              </a:xfrm>
              <a:custGeom>
                <a:avLst/>
                <a:gdLst>
                  <a:gd name="T0" fmla="*/ 14 w 32"/>
                  <a:gd name="T1" fmla="*/ 0 h 24"/>
                  <a:gd name="T2" fmla="*/ 7 w 32"/>
                  <a:gd name="T3" fmla="*/ 5 h 24"/>
                  <a:gd name="T4" fmla="*/ 0 w 32"/>
                  <a:gd name="T5" fmla="*/ 17 h 24"/>
                  <a:gd name="T6" fmla="*/ 10 w 32"/>
                  <a:gd name="T7" fmla="*/ 24 h 24"/>
                  <a:gd name="T8" fmla="*/ 32 w 32"/>
                  <a:gd name="T9" fmla="*/ 15 h 24"/>
                  <a:gd name="T10" fmla="*/ 32 w 32"/>
                  <a:gd name="T11" fmla="*/ 8 h 24"/>
                  <a:gd name="T12" fmla="*/ 14 w 32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" h="24">
                    <a:moveTo>
                      <a:pt x="14" y="0"/>
                    </a:moveTo>
                    <a:cubicBezTo>
                      <a:pt x="11" y="0"/>
                      <a:pt x="10" y="5"/>
                      <a:pt x="7" y="5"/>
                    </a:cubicBezTo>
                    <a:cubicBezTo>
                      <a:pt x="6" y="5"/>
                      <a:pt x="0" y="15"/>
                      <a:pt x="0" y="17"/>
                    </a:cubicBezTo>
                    <a:cubicBezTo>
                      <a:pt x="0" y="23"/>
                      <a:pt x="3" y="24"/>
                      <a:pt x="10" y="24"/>
                    </a:cubicBezTo>
                    <a:cubicBezTo>
                      <a:pt x="19" y="24"/>
                      <a:pt x="25" y="18"/>
                      <a:pt x="32" y="15"/>
                    </a:cubicBezTo>
                    <a:cubicBezTo>
                      <a:pt x="32" y="8"/>
                      <a:pt x="32" y="8"/>
                      <a:pt x="32" y="8"/>
                    </a:cubicBezTo>
                    <a:cubicBezTo>
                      <a:pt x="25" y="7"/>
                      <a:pt x="21" y="0"/>
                      <a:pt x="14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449" name="Freeform 193"/>
              <p:cNvSpPr>
                <a:spLocks/>
              </p:cNvSpPr>
              <p:nvPr/>
            </p:nvSpPr>
            <p:spPr bwMode="auto">
              <a:xfrm>
                <a:off x="5510" y="18"/>
                <a:ext cx="59" cy="41"/>
              </a:xfrm>
              <a:custGeom>
                <a:avLst/>
                <a:gdLst>
                  <a:gd name="T0" fmla="*/ 5 w 25"/>
                  <a:gd name="T1" fmla="*/ 0 h 17"/>
                  <a:gd name="T2" fmla="*/ 0 w 25"/>
                  <a:gd name="T3" fmla="*/ 4 h 17"/>
                  <a:gd name="T4" fmla="*/ 18 w 25"/>
                  <a:gd name="T5" fmla="*/ 17 h 17"/>
                  <a:gd name="T6" fmla="*/ 20 w 25"/>
                  <a:gd name="T7" fmla="*/ 17 h 17"/>
                  <a:gd name="T8" fmla="*/ 25 w 25"/>
                  <a:gd name="T9" fmla="*/ 15 h 17"/>
                  <a:gd name="T10" fmla="*/ 5 w 25"/>
                  <a:gd name="T11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" h="17">
                    <a:moveTo>
                      <a:pt x="5" y="0"/>
                    </a:moveTo>
                    <a:cubicBezTo>
                      <a:pt x="2" y="0"/>
                      <a:pt x="0" y="1"/>
                      <a:pt x="0" y="4"/>
                    </a:cubicBezTo>
                    <a:cubicBezTo>
                      <a:pt x="0" y="10"/>
                      <a:pt x="11" y="17"/>
                      <a:pt x="18" y="17"/>
                    </a:cubicBezTo>
                    <a:cubicBezTo>
                      <a:pt x="18" y="17"/>
                      <a:pt x="19" y="17"/>
                      <a:pt x="20" y="17"/>
                    </a:cubicBezTo>
                    <a:cubicBezTo>
                      <a:pt x="22" y="17"/>
                      <a:pt x="25" y="17"/>
                      <a:pt x="25" y="15"/>
                    </a:cubicBezTo>
                    <a:cubicBezTo>
                      <a:pt x="25" y="7"/>
                      <a:pt x="12" y="0"/>
                      <a:pt x="5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450" name="Freeform 194"/>
              <p:cNvSpPr>
                <a:spLocks/>
              </p:cNvSpPr>
              <p:nvPr/>
            </p:nvSpPr>
            <p:spPr bwMode="auto">
              <a:xfrm>
                <a:off x="5914" y="-197"/>
                <a:ext cx="54" cy="38"/>
              </a:xfrm>
              <a:custGeom>
                <a:avLst/>
                <a:gdLst>
                  <a:gd name="T0" fmla="*/ 10 w 23"/>
                  <a:gd name="T1" fmla="*/ 0 h 16"/>
                  <a:gd name="T2" fmla="*/ 2 w 23"/>
                  <a:gd name="T3" fmla="*/ 10 h 16"/>
                  <a:gd name="T4" fmla="*/ 2 w 23"/>
                  <a:gd name="T5" fmla="*/ 16 h 16"/>
                  <a:gd name="T6" fmla="*/ 23 w 23"/>
                  <a:gd name="T7" fmla="*/ 10 h 16"/>
                  <a:gd name="T8" fmla="*/ 10 w 23"/>
                  <a:gd name="T9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16">
                    <a:moveTo>
                      <a:pt x="10" y="0"/>
                    </a:moveTo>
                    <a:cubicBezTo>
                      <a:pt x="5" y="0"/>
                      <a:pt x="2" y="6"/>
                      <a:pt x="2" y="10"/>
                    </a:cubicBezTo>
                    <a:cubicBezTo>
                      <a:pt x="2" y="12"/>
                      <a:pt x="0" y="16"/>
                      <a:pt x="2" y="16"/>
                    </a:cubicBezTo>
                    <a:cubicBezTo>
                      <a:pt x="8" y="16"/>
                      <a:pt x="20" y="12"/>
                      <a:pt x="23" y="10"/>
                    </a:cubicBezTo>
                    <a:cubicBezTo>
                      <a:pt x="18" y="6"/>
                      <a:pt x="16" y="0"/>
                      <a:pt x="1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451" name="Freeform 195"/>
              <p:cNvSpPr>
                <a:spLocks/>
              </p:cNvSpPr>
              <p:nvPr/>
            </p:nvSpPr>
            <p:spPr bwMode="auto">
              <a:xfrm>
                <a:off x="8417" y="-235"/>
                <a:ext cx="118" cy="50"/>
              </a:xfrm>
              <a:custGeom>
                <a:avLst/>
                <a:gdLst>
                  <a:gd name="T0" fmla="*/ 25 w 50"/>
                  <a:gd name="T1" fmla="*/ 0 h 21"/>
                  <a:gd name="T2" fmla="*/ 0 w 50"/>
                  <a:gd name="T3" fmla="*/ 16 h 21"/>
                  <a:gd name="T4" fmla="*/ 2 w 50"/>
                  <a:gd name="T5" fmla="*/ 13 h 21"/>
                  <a:gd name="T6" fmla="*/ 34 w 50"/>
                  <a:gd name="T7" fmla="*/ 21 h 21"/>
                  <a:gd name="T8" fmla="*/ 50 w 50"/>
                  <a:gd name="T9" fmla="*/ 21 h 21"/>
                  <a:gd name="T10" fmla="*/ 25 w 50"/>
                  <a:gd name="T11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0" h="21">
                    <a:moveTo>
                      <a:pt x="25" y="0"/>
                    </a:moveTo>
                    <a:cubicBezTo>
                      <a:pt x="13" y="0"/>
                      <a:pt x="6" y="8"/>
                      <a:pt x="0" y="16"/>
                    </a:cubicBezTo>
                    <a:cubicBezTo>
                      <a:pt x="2" y="13"/>
                      <a:pt x="2" y="13"/>
                      <a:pt x="2" y="13"/>
                    </a:cubicBezTo>
                    <a:cubicBezTo>
                      <a:pt x="13" y="17"/>
                      <a:pt x="25" y="16"/>
                      <a:pt x="34" y="21"/>
                    </a:cubicBezTo>
                    <a:cubicBezTo>
                      <a:pt x="50" y="21"/>
                      <a:pt x="50" y="21"/>
                      <a:pt x="50" y="21"/>
                    </a:cubicBezTo>
                    <a:cubicBezTo>
                      <a:pt x="49" y="9"/>
                      <a:pt x="39" y="0"/>
                      <a:pt x="25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452" name="Freeform 196"/>
              <p:cNvSpPr>
                <a:spLocks/>
              </p:cNvSpPr>
              <p:nvPr/>
            </p:nvSpPr>
            <p:spPr bwMode="auto">
              <a:xfrm>
                <a:off x="8642" y="-351"/>
                <a:ext cx="158" cy="57"/>
              </a:xfrm>
              <a:custGeom>
                <a:avLst/>
                <a:gdLst>
                  <a:gd name="T0" fmla="*/ 0 w 67"/>
                  <a:gd name="T1" fmla="*/ 0 h 24"/>
                  <a:gd name="T2" fmla="*/ 5 w 67"/>
                  <a:gd name="T3" fmla="*/ 4 h 24"/>
                  <a:gd name="T4" fmla="*/ 44 w 67"/>
                  <a:gd name="T5" fmla="*/ 24 h 24"/>
                  <a:gd name="T6" fmla="*/ 67 w 67"/>
                  <a:gd name="T7" fmla="*/ 16 h 24"/>
                  <a:gd name="T8" fmla="*/ 62 w 67"/>
                  <a:gd name="T9" fmla="*/ 11 h 24"/>
                  <a:gd name="T10" fmla="*/ 0 w 67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7" h="24">
                    <a:moveTo>
                      <a:pt x="0" y="0"/>
                    </a:moveTo>
                    <a:cubicBezTo>
                      <a:pt x="5" y="4"/>
                      <a:pt x="5" y="4"/>
                      <a:pt x="5" y="4"/>
                    </a:cubicBezTo>
                    <a:cubicBezTo>
                      <a:pt x="5" y="17"/>
                      <a:pt x="30" y="24"/>
                      <a:pt x="44" y="24"/>
                    </a:cubicBezTo>
                    <a:cubicBezTo>
                      <a:pt x="52" y="24"/>
                      <a:pt x="67" y="22"/>
                      <a:pt x="67" y="16"/>
                    </a:cubicBezTo>
                    <a:cubicBezTo>
                      <a:pt x="67" y="13"/>
                      <a:pt x="65" y="11"/>
                      <a:pt x="62" y="11"/>
                    </a:cubicBezTo>
                    <a:cubicBezTo>
                      <a:pt x="60" y="11"/>
                      <a:pt x="5" y="4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453" name="Freeform 197"/>
              <p:cNvSpPr>
                <a:spLocks/>
              </p:cNvSpPr>
              <p:nvPr/>
            </p:nvSpPr>
            <p:spPr bwMode="auto">
              <a:xfrm>
                <a:off x="8415" y="-265"/>
                <a:ext cx="33" cy="30"/>
              </a:xfrm>
              <a:custGeom>
                <a:avLst/>
                <a:gdLst>
                  <a:gd name="T0" fmla="*/ 7 w 14"/>
                  <a:gd name="T1" fmla="*/ 0 h 13"/>
                  <a:gd name="T2" fmla="*/ 0 w 14"/>
                  <a:gd name="T3" fmla="*/ 6 h 13"/>
                  <a:gd name="T4" fmla="*/ 6 w 14"/>
                  <a:gd name="T5" fmla="*/ 13 h 13"/>
                  <a:gd name="T6" fmla="*/ 14 w 14"/>
                  <a:gd name="T7" fmla="*/ 6 h 13"/>
                  <a:gd name="T8" fmla="*/ 7 w 14"/>
                  <a:gd name="T9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3">
                    <a:moveTo>
                      <a:pt x="7" y="0"/>
                    </a:moveTo>
                    <a:cubicBezTo>
                      <a:pt x="3" y="0"/>
                      <a:pt x="0" y="2"/>
                      <a:pt x="0" y="6"/>
                    </a:cubicBezTo>
                    <a:cubicBezTo>
                      <a:pt x="0" y="11"/>
                      <a:pt x="0" y="13"/>
                      <a:pt x="6" y="13"/>
                    </a:cubicBezTo>
                    <a:cubicBezTo>
                      <a:pt x="10" y="13"/>
                      <a:pt x="14" y="10"/>
                      <a:pt x="14" y="6"/>
                    </a:cubicBezTo>
                    <a:cubicBezTo>
                      <a:pt x="14" y="2"/>
                      <a:pt x="10" y="0"/>
                      <a:pt x="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454" name="Freeform 198"/>
              <p:cNvSpPr>
                <a:spLocks/>
              </p:cNvSpPr>
              <p:nvPr/>
            </p:nvSpPr>
            <p:spPr bwMode="auto">
              <a:xfrm>
                <a:off x="1158" y="1139"/>
                <a:ext cx="90" cy="38"/>
              </a:xfrm>
              <a:custGeom>
                <a:avLst/>
                <a:gdLst>
                  <a:gd name="T0" fmla="*/ 7 w 38"/>
                  <a:gd name="T1" fmla="*/ 0 h 16"/>
                  <a:gd name="T2" fmla="*/ 0 w 38"/>
                  <a:gd name="T3" fmla="*/ 0 h 16"/>
                  <a:gd name="T4" fmla="*/ 30 w 38"/>
                  <a:gd name="T5" fmla="*/ 16 h 16"/>
                  <a:gd name="T6" fmla="*/ 38 w 38"/>
                  <a:gd name="T7" fmla="*/ 13 h 16"/>
                  <a:gd name="T8" fmla="*/ 7 w 38"/>
                  <a:gd name="T9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6">
                    <a:moveTo>
                      <a:pt x="7" y="0"/>
                    </a:moveTo>
                    <a:cubicBezTo>
                      <a:pt x="5" y="0"/>
                      <a:pt x="3" y="0"/>
                      <a:pt x="0" y="0"/>
                    </a:cubicBezTo>
                    <a:cubicBezTo>
                      <a:pt x="7" y="5"/>
                      <a:pt x="22" y="16"/>
                      <a:pt x="30" y="16"/>
                    </a:cubicBezTo>
                    <a:cubicBezTo>
                      <a:pt x="35" y="16"/>
                      <a:pt x="36" y="16"/>
                      <a:pt x="38" y="13"/>
                    </a:cubicBezTo>
                    <a:cubicBezTo>
                      <a:pt x="28" y="8"/>
                      <a:pt x="20" y="0"/>
                      <a:pt x="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455" name="Freeform 199"/>
              <p:cNvSpPr>
                <a:spLocks/>
              </p:cNvSpPr>
              <p:nvPr/>
            </p:nvSpPr>
            <p:spPr bwMode="auto">
              <a:xfrm>
                <a:off x="1165" y="1274"/>
                <a:ext cx="69" cy="43"/>
              </a:xfrm>
              <a:custGeom>
                <a:avLst/>
                <a:gdLst>
                  <a:gd name="T0" fmla="*/ 2 w 29"/>
                  <a:gd name="T1" fmla="*/ 0 h 18"/>
                  <a:gd name="T2" fmla="*/ 0 w 29"/>
                  <a:gd name="T3" fmla="*/ 4 h 18"/>
                  <a:gd name="T4" fmla="*/ 23 w 29"/>
                  <a:gd name="T5" fmla="*/ 18 h 18"/>
                  <a:gd name="T6" fmla="*/ 29 w 29"/>
                  <a:gd name="T7" fmla="*/ 12 h 18"/>
                  <a:gd name="T8" fmla="*/ 29 w 29"/>
                  <a:gd name="T9" fmla="*/ 9 h 18"/>
                  <a:gd name="T10" fmla="*/ 14 w 29"/>
                  <a:gd name="T11" fmla="*/ 9 h 18"/>
                  <a:gd name="T12" fmla="*/ 2 w 29"/>
                  <a:gd name="T13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" h="18">
                    <a:moveTo>
                      <a:pt x="2" y="0"/>
                    </a:moveTo>
                    <a:cubicBezTo>
                      <a:pt x="1" y="1"/>
                      <a:pt x="0" y="3"/>
                      <a:pt x="0" y="4"/>
                    </a:cubicBezTo>
                    <a:cubicBezTo>
                      <a:pt x="0" y="8"/>
                      <a:pt x="19" y="18"/>
                      <a:pt x="23" y="18"/>
                    </a:cubicBezTo>
                    <a:cubicBezTo>
                      <a:pt x="24" y="18"/>
                      <a:pt x="29" y="15"/>
                      <a:pt x="29" y="12"/>
                    </a:cubicBezTo>
                    <a:cubicBezTo>
                      <a:pt x="29" y="11"/>
                      <a:pt x="29" y="10"/>
                      <a:pt x="29" y="9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8" y="8"/>
                      <a:pt x="5" y="6"/>
                      <a:pt x="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456" name="Freeform 200"/>
              <p:cNvSpPr>
                <a:spLocks/>
              </p:cNvSpPr>
              <p:nvPr/>
            </p:nvSpPr>
            <p:spPr bwMode="auto">
              <a:xfrm>
                <a:off x="1267" y="1277"/>
                <a:ext cx="47" cy="56"/>
              </a:xfrm>
              <a:custGeom>
                <a:avLst/>
                <a:gdLst>
                  <a:gd name="T0" fmla="*/ 12 w 20"/>
                  <a:gd name="T1" fmla="*/ 0 h 24"/>
                  <a:gd name="T2" fmla="*/ 0 w 20"/>
                  <a:gd name="T3" fmla="*/ 18 h 24"/>
                  <a:gd name="T4" fmla="*/ 8 w 20"/>
                  <a:gd name="T5" fmla="*/ 24 h 24"/>
                  <a:gd name="T6" fmla="*/ 20 w 20"/>
                  <a:gd name="T7" fmla="*/ 17 h 24"/>
                  <a:gd name="T8" fmla="*/ 20 w 20"/>
                  <a:gd name="T9" fmla="*/ 13 h 24"/>
                  <a:gd name="T10" fmla="*/ 16 w 20"/>
                  <a:gd name="T11" fmla="*/ 5 h 24"/>
                  <a:gd name="T12" fmla="*/ 12 w 20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24">
                    <a:moveTo>
                      <a:pt x="12" y="0"/>
                    </a:moveTo>
                    <a:cubicBezTo>
                      <a:pt x="7" y="2"/>
                      <a:pt x="0" y="15"/>
                      <a:pt x="0" y="18"/>
                    </a:cubicBezTo>
                    <a:cubicBezTo>
                      <a:pt x="0" y="21"/>
                      <a:pt x="3" y="24"/>
                      <a:pt x="8" y="24"/>
                    </a:cubicBezTo>
                    <a:cubicBezTo>
                      <a:pt x="14" y="24"/>
                      <a:pt x="20" y="21"/>
                      <a:pt x="20" y="17"/>
                    </a:cubicBezTo>
                    <a:cubicBezTo>
                      <a:pt x="20" y="16"/>
                      <a:pt x="20" y="14"/>
                      <a:pt x="20" y="13"/>
                    </a:cubicBezTo>
                    <a:cubicBezTo>
                      <a:pt x="8" y="13"/>
                      <a:pt x="16" y="10"/>
                      <a:pt x="16" y="5"/>
                    </a:cubicBezTo>
                    <a:cubicBezTo>
                      <a:pt x="16" y="3"/>
                      <a:pt x="13" y="2"/>
                      <a:pt x="1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457" name="Freeform 201"/>
              <p:cNvSpPr>
                <a:spLocks/>
              </p:cNvSpPr>
              <p:nvPr/>
            </p:nvSpPr>
            <p:spPr bwMode="auto">
              <a:xfrm>
                <a:off x="-2493" y="626"/>
                <a:ext cx="56" cy="22"/>
              </a:xfrm>
              <a:custGeom>
                <a:avLst/>
                <a:gdLst>
                  <a:gd name="T0" fmla="*/ 13 w 24"/>
                  <a:gd name="T1" fmla="*/ 0 h 9"/>
                  <a:gd name="T2" fmla="*/ 8 w 24"/>
                  <a:gd name="T3" fmla="*/ 4 h 9"/>
                  <a:gd name="T4" fmla="*/ 0 w 24"/>
                  <a:gd name="T5" fmla="*/ 4 h 9"/>
                  <a:gd name="T6" fmla="*/ 7 w 24"/>
                  <a:gd name="T7" fmla="*/ 9 h 9"/>
                  <a:gd name="T8" fmla="*/ 24 w 24"/>
                  <a:gd name="T9" fmla="*/ 9 h 9"/>
                  <a:gd name="T10" fmla="*/ 16 w 24"/>
                  <a:gd name="T11" fmla="*/ 0 h 9"/>
                  <a:gd name="T12" fmla="*/ 13 w 24"/>
                  <a:gd name="T1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9">
                    <a:moveTo>
                      <a:pt x="13" y="0"/>
                    </a:moveTo>
                    <a:cubicBezTo>
                      <a:pt x="11" y="0"/>
                      <a:pt x="10" y="1"/>
                      <a:pt x="8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2" y="6"/>
                      <a:pt x="5" y="8"/>
                      <a:pt x="7" y="9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3" y="4"/>
                      <a:pt x="23" y="0"/>
                      <a:pt x="16" y="0"/>
                    </a:cubicBezTo>
                    <a:cubicBezTo>
                      <a:pt x="15" y="0"/>
                      <a:pt x="14" y="0"/>
                      <a:pt x="1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458" name="Freeform 202"/>
              <p:cNvSpPr>
                <a:spLocks/>
              </p:cNvSpPr>
              <p:nvPr/>
            </p:nvSpPr>
            <p:spPr bwMode="auto">
              <a:xfrm>
                <a:off x="-2080" y="2393"/>
                <a:ext cx="31" cy="28"/>
              </a:xfrm>
              <a:custGeom>
                <a:avLst/>
                <a:gdLst>
                  <a:gd name="T0" fmla="*/ 0 w 13"/>
                  <a:gd name="T1" fmla="*/ 0 h 12"/>
                  <a:gd name="T2" fmla="*/ 0 w 13"/>
                  <a:gd name="T3" fmla="*/ 8 h 12"/>
                  <a:gd name="T4" fmla="*/ 3 w 13"/>
                  <a:gd name="T5" fmla="*/ 12 h 12"/>
                  <a:gd name="T6" fmla="*/ 13 w 13"/>
                  <a:gd name="T7" fmla="*/ 9 h 12"/>
                  <a:gd name="T8" fmla="*/ 13 w 13"/>
                  <a:gd name="T9" fmla="*/ 5 h 12"/>
                  <a:gd name="T10" fmla="*/ 0 w 13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" h="12">
                    <a:moveTo>
                      <a:pt x="0" y="0"/>
                    </a:moveTo>
                    <a:cubicBezTo>
                      <a:pt x="1" y="3"/>
                      <a:pt x="0" y="5"/>
                      <a:pt x="0" y="8"/>
                    </a:cubicBezTo>
                    <a:cubicBezTo>
                      <a:pt x="0" y="9"/>
                      <a:pt x="2" y="12"/>
                      <a:pt x="3" y="12"/>
                    </a:cubicBezTo>
                    <a:cubicBezTo>
                      <a:pt x="7" y="12"/>
                      <a:pt x="9" y="10"/>
                      <a:pt x="13" y="9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0" y="2"/>
                      <a:pt x="6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459" name="Freeform 203"/>
              <p:cNvSpPr>
                <a:spLocks/>
              </p:cNvSpPr>
              <p:nvPr/>
            </p:nvSpPr>
            <p:spPr bwMode="auto">
              <a:xfrm>
                <a:off x="-2103" y="2353"/>
                <a:ext cx="16" cy="12"/>
              </a:xfrm>
              <a:custGeom>
                <a:avLst/>
                <a:gdLst>
                  <a:gd name="T0" fmla="*/ 0 w 7"/>
                  <a:gd name="T1" fmla="*/ 0 h 5"/>
                  <a:gd name="T2" fmla="*/ 5 w 7"/>
                  <a:gd name="T3" fmla="*/ 5 h 5"/>
                  <a:gd name="T4" fmla="*/ 7 w 7"/>
                  <a:gd name="T5" fmla="*/ 4 h 5"/>
                  <a:gd name="T6" fmla="*/ 0 w 7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5">
                    <a:moveTo>
                      <a:pt x="0" y="0"/>
                    </a:moveTo>
                    <a:cubicBezTo>
                      <a:pt x="2" y="1"/>
                      <a:pt x="2" y="5"/>
                      <a:pt x="5" y="5"/>
                    </a:cubicBezTo>
                    <a:cubicBezTo>
                      <a:pt x="5" y="5"/>
                      <a:pt x="7" y="4"/>
                      <a:pt x="7" y="4"/>
                    </a:cubicBezTo>
                    <a:cubicBezTo>
                      <a:pt x="5" y="2"/>
                      <a:pt x="3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460" name="Freeform 204"/>
              <p:cNvSpPr>
                <a:spLocks/>
              </p:cNvSpPr>
              <p:nvPr/>
            </p:nvSpPr>
            <p:spPr bwMode="auto">
              <a:xfrm>
                <a:off x="-2134" y="2339"/>
                <a:ext cx="21" cy="9"/>
              </a:xfrm>
              <a:custGeom>
                <a:avLst/>
                <a:gdLst>
                  <a:gd name="T0" fmla="*/ 9 w 9"/>
                  <a:gd name="T1" fmla="*/ 0 h 4"/>
                  <a:gd name="T2" fmla="*/ 0 w 9"/>
                  <a:gd name="T3" fmla="*/ 0 h 4"/>
                  <a:gd name="T4" fmla="*/ 3 w 9"/>
                  <a:gd name="T5" fmla="*/ 4 h 4"/>
                  <a:gd name="T6" fmla="*/ 9 w 9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4">
                    <a:moveTo>
                      <a:pt x="9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"/>
                      <a:pt x="1" y="4"/>
                      <a:pt x="3" y="4"/>
                    </a:cubicBezTo>
                    <a:cubicBezTo>
                      <a:pt x="5" y="4"/>
                      <a:pt x="8" y="2"/>
                      <a:pt x="9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461" name="Freeform 205"/>
              <p:cNvSpPr>
                <a:spLocks/>
              </p:cNvSpPr>
              <p:nvPr/>
            </p:nvSpPr>
            <p:spPr bwMode="auto">
              <a:xfrm>
                <a:off x="-2165" y="2324"/>
                <a:ext cx="19" cy="12"/>
              </a:xfrm>
              <a:custGeom>
                <a:avLst/>
                <a:gdLst>
                  <a:gd name="T0" fmla="*/ 8 w 8"/>
                  <a:gd name="T1" fmla="*/ 0 h 5"/>
                  <a:gd name="T2" fmla="*/ 3 w 8"/>
                  <a:gd name="T3" fmla="*/ 1 h 5"/>
                  <a:gd name="T4" fmla="*/ 4 w 8"/>
                  <a:gd name="T5" fmla="*/ 1 h 5"/>
                  <a:gd name="T6" fmla="*/ 0 w 8"/>
                  <a:gd name="T7" fmla="*/ 1 h 5"/>
                  <a:gd name="T8" fmla="*/ 5 w 8"/>
                  <a:gd name="T9" fmla="*/ 5 h 5"/>
                  <a:gd name="T10" fmla="*/ 8 w 8"/>
                  <a:gd name="T11" fmla="*/ 3 h 5"/>
                  <a:gd name="T12" fmla="*/ 8 w 8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5">
                    <a:moveTo>
                      <a:pt x="8" y="0"/>
                    </a:moveTo>
                    <a:cubicBezTo>
                      <a:pt x="6" y="0"/>
                      <a:pt x="5" y="0"/>
                      <a:pt x="3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3" y="1"/>
                      <a:pt x="1" y="1"/>
                      <a:pt x="0" y="1"/>
                    </a:cubicBezTo>
                    <a:cubicBezTo>
                      <a:pt x="0" y="1"/>
                      <a:pt x="3" y="5"/>
                      <a:pt x="5" y="5"/>
                    </a:cubicBezTo>
                    <a:cubicBezTo>
                      <a:pt x="6" y="5"/>
                      <a:pt x="8" y="4"/>
                      <a:pt x="8" y="3"/>
                    </a:cubicBezTo>
                    <a:cubicBezTo>
                      <a:pt x="8" y="2"/>
                      <a:pt x="8" y="1"/>
                      <a:pt x="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462" name="Freeform 206"/>
              <p:cNvSpPr>
                <a:spLocks/>
              </p:cNvSpPr>
              <p:nvPr/>
            </p:nvSpPr>
            <p:spPr bwMode="auto">
              <a:xfrm>
                <a:off x="-2215" y="2296"/>
                <a:ext cx="19" cy="17"/>
              </a:xfrm>
              <a:custGeom>
                <a:avLst/>
                <a:gdLst>
                  <a:gd name="T0" fmla="*/ 3 w 8"/>
                  <a:gd name="T1" fmla="*/ 0 h 7"/>
                  <a:gd name="T2" fmla="*/ 0 w 8"/>
                  <a:gd name="T3" fmla="*/ 3 h 7"/>
                  <a:gd name="T4" fmla="*/ 4 w 8"/>
                  <a:gd name="T5" fmla="*/ 7 h 7"/>
                  <a:gd name="T6" fmla="*/ 8 w 8"/>
                  <a:gd name="T7" fmla="*/ 7 h 7"/>
                  <a:gd name="T8" fmla="*/ 7 w 8"/>
                  <a:gd name="T9" fmla="*/ 2 h 7"/>
                  <a:gd name="T10" fmla="*/ 3 w 8"/>
                  <a:gd name="T1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7">
                    <a:moveTo>
                      <a:pt x="3" y="0"/>
                    </a:moveTo>
                    <a:cubicBezTo>
                      <a:pt x="2" y="1"/>
                      <a:pt x="1" y="2"/>
                      <a:pt x="0" y="3"/>
                    </a:cubicBezTo>
                    <a:cubicBezTo>
                      <a:pt x="0" y="4"/>
                      <a:pt x="2" y="7"/>
                      <a:pt x="4" y="7"/>
                    </a:cubicBezTo>
                    <a:cubicBezTo>
                      <a:pt x="5" y="7"/>
                      <a:pt x="7" y="7"/>
                      <a:pt x="8" y="7"/>
                    </a:cubicBezTo>
                    <a:cubicBezTo>
                      <a:pt x="7" y="5"/>
                      <a:pt x="7" y="4"/>
                      <a:pt x="7" y="2"/>
                    </a:cubicBezTo>
                    <a:cubicBezTo>
                      <a:pt x="5" y="2"/>
                      <a:pt x="4" y="1"/>
                      <a:pt x="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</p:grpSp>
        <p:sp>
          <p:nvSpPr>
            <p:cNvPr id="47516" name="Rectangular Callout 47515"/>
            <p:cNvSpPr/>
            <p:nvPr/>
          </p:nvSpPr>
          <p:spPr>
            <a:xfrm>
              <a:off x="828605" y="3083055"/>
              <a:ext cx="822960" cy="822960"/>
            </a:xfrm>
            <a:prstGeom prst="wedgeRectCallout">
              <a:avLst>
                <a:gd name="adj1" fmla="val 37232"/>
                <a:gd name="adj2" fmla="val -98992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3.1m</a:t>
              </a:r>
            </a:p>
          </p:txBody>
        </p:sp>
        <p:sp>
          <p:nvSpPr>
            <p:cNvPr id="4466" name="Rectangular Callout 4465"/>
            <p:cNvSpPr/>
            <p:nvPr/>
          </p:nvSpPr>
          <p:spPr>
            <a:xfrm>
              <a:off x="1851757" y="4674696"/>
              <a:ext cx="822960" cy="822960"/>
            </a:xfrm>
            <a:prstGeom prst="wedgeRectCallout">
              <a:avLst>
                <a:gd name="adj1" fmla="val 72320"/>
                <a:gd name="adj2" fmla="val -9022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2.2m</a:t>
              </a:r>
            </a:p>
          </p:txBody>
        </p:sp>
        <p:sp>
          <p:nvSpPr>
            <p:cNvPr id="4467" name="Rectangular Callout 4466"/>
            <p:cNvSpPr/>
            <p:nvPr/>
          </p:nvSpPr>
          <p:spPr>
            <a:xfrm>
              <a:off x="4126994" y="4815674"/>
              <a:ext cx="822960" cy="822960"/>
            </a:xfrm>
            <a:prstGeom prst="wedgeRectCallout">
              <a:avLst>
                <a:gd name="adj1" fmla="val 50390"/>
                <a:gd name="adj2" fmla="val -98992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4.7m</a:t>
              </a:r>
            </a:p>
          </p:txBody>
        </p:sp>
        <p:sp>
          <p:nvSpPr>
            <p:cNvPr id="4468" name="Rectangular Callout 4467"/>
            <p:cNvSpPr/>
            <p:nvPr/>
          </p:nvSpPr>
          <p:spPr>
            <a:xfrm>
              <a:off x="6205638" y="4980487"/>
              <a:ext cx="822960" cy="822960"/>
            </a:xfrm>
            <a:prstGeom prst="wedgeRectCallout">
              <a:avLst>
                <a:gd name="adj1" fmla="val 104484"/>
                <a:gd name="adj2" fmla="val -7267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1.9m</a:t>
              </a:r>
            </a:p>
          </p:txBody>
        </p:sp>
        <p:sp>
          <p:nvSpPr>
            <p:cNvPr id="4469" name="Rectangular Callout 4468"/>
            <p:cNvSpPr/>
            <p:nvPr/>
          </p:nvSpPr>
          <p:spPr>
            <a:xfrm>
              <a:off x="5729564" y="958696"/>
              <a:ext cx="822960" cy="822960"/>
            </a:xfrm>
            <a:prstGeom prst="wedgeRectCallout">
              <a:avLst>
                <a:gd name="adj1" fmla="val 69185"/>
                <a:gd name="adj2" fmla="val 118071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5.3m</a:t>
              </a:r>
            </a:p>
          </p:txBody>
        </p:sp>
      </p:grpSp>
      <p:grpSp>
        <p:nvGrpSpPr>
          <p:cNvPr id="4264" name="Group 4263"/>
          <p:cNvGrpSpPr/>
          <p:nvPr/>
        </p:nvGrpSpPr>
        <p:grpSpPr>
          <a:xfrm>
            <a:off x="8231940" y="2139846"/>
            <a:ext cx="3395312" cy="712790"/>
            <a:chOff x="8034086" y="1454042"/>
            <a:chExt cx="3395312" cy="712790"/>
          </a:xfrm>
        </p:grpSpPr>
        <p:grpSp>
          <p:nvGrpSpPr>
            <p:cNvPr id="4500" name="Group 4499"/>
            <p:cNvGrpSpPr/>
            <p:nvPr/>
          </p:nvGrpSpPr>
          <p:grpSpPr>
            <a:xfrm>
              <a:off x="8034086" y="1914169"/>
              <a:ext cx="3395312" cy="252663"/>
              <a:chOff x="6722651" y="1914169"/>
              <a:chExt cx="3395312" cy="252663"/>
            </a:xfrm>
          </p:grpSpPr>
          <p:sp>
            <p:nvSpPr>
              <p:cNvPr id="4501" name="Rounded Rectangle 4500"/>
              <p:cNvSpPr/>
              <p:nvPr/>
            </p:nvSpPr>
            <p:spPr>
              <a:xfrm>
                <a:off x="6734683" y="1914169"/>
                <a:ext cx="3383280" cy="252663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02" name="Rounded Rectangle 4501"/>
              <p:cNvSpPr/>
              <p:nvPr/>
            </p:nvSpPr>
            <p:spPr>
              <a:xfrm>
                <a:off x="6722651" y="1914169"/>
                <a:ext cx="2743200" cy="252663"/>
              </a:xfrm>
              <a:prstGeom prst="roundRect">
                <a:avLst>
                  <a:gd name="adj" fmla="val 50000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263" name="Group 4262"/>
            <p:cNvGrpSpPr/>
            <p:nvPr/>
          </p:nvGrpSpPr>
          <p:grpSpPr>
            <a:xfrm>
              <a:off x="8034086" y="1454042"/>
              <a:ext cx="2253212" cy="461665"/>
              <a:chOff x="8092048" y="1429978"/>
              <a:chExt cx="2253212" cy="461665"/>
            </a:xfrm>
          </p:grpSpPr>
          <p:sp>
            <p:nvSpPr>
              <p:cNvPr id="47519" name="Rectangle 47518"/>
              <p:cNvSpPr/>
              <p:nvPr/>
            </p:nvSpPr>
            <p:spPr>
              <a:xfrm>
                <a:off x="8092048" y="1429978"/>
                <a:ext cx="822887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2400" spc="-150" dirty="0">
                    <a:solidFill>
                      <a:schemeClr val="accent3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50%</a:t>
                </a:r>
              </a:p>
            </p:txBody>
          </p:sp>
          <p:sp>
            <p:nvSpPr>
              <p:cNvPr id="4256" name="Rectangle 4255"/>
              <p:cNvSpPr/>
              <p:nvPr/>
            </p:nvSpPr>
            <p:spPr>
              <a:xfrm>
                <a:off x="8801248" y="1476144"/>
                <a:ext cx="154401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kern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Sample Text</a:t>
                </a:r>
                <a:r>
                  <a:rPr lang="en-US" b="1" kern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</a:p>
            </p:txBody>
          </p:sp>
        </p:grpSp>
      </p:grpSp>
      <p:grpSp>
        <p:nvGrpSpPr>
          <p:cNvPr id="4262" name="Group 4261"/>
          <p:cNvGrpSpPr/>
          <p:nvPr/>
        </p:nvGrpSpPr>
        <p:grpSpPr>
          <a:xfrm>
            <a:off x="8231940" y="3119581"/>
            <a:ext cx="3395312" cy="727447"/>
            <a:chOff x="8034086" y="2657474"/>
            <a:chExt cx="3395312" cy="727447"/>
          </a:xfrm>
        </p:grpSpPr>
        <p:grpSp>
          <p:nvGrpSpPr>
            <p:cNvPr id="4504" name="Group 4503"/>
            <p:cNvGrpSpPr/>
            <p:nvPr/>
          </p:nvGrpSpPr>
          <p:grpSpPr>
            <a:xfrm>
              <a:off x="8034086" y="3132258"/>
              <a:ext cx="3395312" cy="252663"/>
              <a:chOff x="6631211" y="3122075"/>
              <a:chExt cx="3395312" cy="252663"/>
            </a:xfrm>
          </p:grpSpPr>
          <p:sp>
            <p:nvSpPr>
              <p:cNvPr id="4505" name="Rounded Rectangle 4504"/>
              <p:cNvSpPr/>
              <p:nvPr/>
            </p:nvSpPr>
            <p:spPr>
              <a:xfrm>
                <a:off x="6643243" y="3122075"/>
                <a:ext cx="3383280" cy="252663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06" name="Rounded Rectangle 4505"/>
              <p:cNvSpPr/>
              <p:nvPr/>
            </p:nvSpPr>
            <p:spPr>
              <a:xfrm>
                <a:off x="6631211" y="3122075"/>
                <a:ext cx="2560320" cy="252663"/>
              </a:xfrm>
              <a:prstGeom prst="roundRect">
                <a:avLst>
                  <a:gd name="adj" fmla="val 50000"/>
                </a:avLst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261" name="Group 4260"/>
            <p:cNvGrpSpPr/>
            <p:nvPr/>
          </p:nvGrpSpPr>
          <p:grpSpPr>
            <a:xfrm>
              <a:off x="8034086" y="2657474"/>
              <a:ext cx="2283281" cy="469234"/>
              <a:chOff x="8059032" y="2657474"/>
              <a:chExt cx="2283281" cy="469234"/>
            </a:xfrm>
          </p:grpSpPr>
          <p:sp>
            <p:nvSpPr>
              <p:cNvPr id="4515" name="Rectangle 4514"/>
              <p:cNvSpPr/>
              <p:nvPr/>
            </p:nvSpPr>
            <p:spPr>
              <a:xfrm>
                <a:off x="8059032" y="2657474"/>
                <a:ext cx="855903" cy="46923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2400" spc="-150" dirty="0">
                    <a:solidFill>
                      <a:schemeClr val="accent5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30%</a:t>
                </a:r>
              </a:p>
            </p:txBody>
          </p:sp>
          <p:sp>
            <p:nvSpPr>
              <p:cNvPr id="4519" name="Rectangle 4518"/>
              <p:cNvSpPr/>
              <p:nvPr/>
            </p:nvSpPr>
            <p:spPr>
              <a:xfrm>
                <a:off x="8798301" y="2707425"/>
                <a:ext cx="154401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kern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Sample Text</a:t>
                </a:r>
                <a:r>
                  <a:rPr lang="en-US" b="1" kern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</a:p>
            </p:txBody>
          </p:sp>
        </p:grpSp>
      </p:grpSp>
      <p:grpSp>
        <p:nvGrpSpPr>
          <p:cNvPr id="4260" name="Group 4259"/>
          <p:cNvGrpSpPr/>
          <p:nvPr/>
        </p:nvGrpSpPr>
        <p:grpSpPr>
          <a:xfrm>
            <a:off x="8231940" y="4113973"/>
            <a:ext cx="3395312" cy="694211"/>
            <a:chOff x="8034086" y="3929075"/>
            <a:chExt cx="3395312" cy="694211"/>
          </a:xfrm>
        </p:grpSpPr>
        <p:grpSp>
          <p:nvGrpSpPr>
            <p:cNvPr id="4507" name="Group 4506"/>
            <p:cNvGrpSpPr/>
            <p:nvPr/>
          </p:nvGrpSpPr>
          <p:grpSpPr>
            <a:xfrm>
              <a:off x="8034086" y="4370623"/>
              <a:ext cx="3395312" cy="252663"/>
              <a:chOff x="6631211" y="4370623"/>
              <a:chExt cx="3395312" cy="252663"/>
            </a:xfrm>
          </p:grpSpPr>
          <p:sp>
            <p:nvSpPr>
              <p:cNvPr id="4508" name="Rounded Rectangle 4507"/>
              <p:cNvSpPr/>
              <p:nvPr/>
            </p:nvSpPr>
            <p:spPr>
              <a:xfrm>
                <a:off x="6643243" y="4370623"/>
                <a:ext cx="3383280" cy="252663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09" name="Rounded Rectangle 4508"/>
              <p:cNvSpPr/>
              <p:nvPr/>
            </p:nvSpPr>
            <p:spPr>
              <a:xfrm>
                <a:off x="6631211" y="4370623"/>
                <a:ext cx="1828800" cy="252663"/>
              </a:xfrm>
              <a:prstGeom prst="roundRect">
                <a:avLst>
                  <a:gd name="adj" fmla="val 50000"/>
                </a:avLst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259" name="Group 4258"/>
            <p:cNvGrpSpPr/>
            <p:nvPr/>
          </p:nvGrpSpPr>
          <p:grpSpPr>
            <a:xfrm>
              <a:off x="8034086" y="3929075"/>
              <a:ext cx="2199607" cy="461665"/>
              <a:chOff x="8188152" y="3941107"/>
              <a:chExt cx="2199607" cy="461665"/>
            </a:xfrm>
          </p:grpSpPr>
          <p:sp>
            <p:nvSpPr>
              <p:cNvPr id="4516" name="Rectangle 4515"/>
              <p:cNvSpPr/>
              <p:nvPr/>
            </p:nvSpPr>
            <p:spPr>
              <a:xfrm>
                <a:off x="8188152" y="3941107"/>
                <a:ext cx="744786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2400" spc="-150" dirty="0">
                    <a:solidFill>
                      <a:schemeClr val="accent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15%</a:t>
                </a:r>
              </a:p>
            </p:txBody>
          </p:sp>
          <p:sp>
            <p:nvSpPr>
              <p:cNvPr id="4520" name="Rectangle 4519"/>
              <p:cNvSpPr/>
              <p:nvPr/>
            </p:nvSpPr>
            <p:spPr>
              <a:xfrm>
                <a:off x="8843747" y="3987273"/>
                <a:ext cx="154401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kern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Sample Text</a:t>
                </a:r>
                <a:r>
                  <a:rPr lang="en-US" b="1" kern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</a:p>
            </p:txBody>
          </p:sp>
        </p:grpSp>
      </p:grpSp>
      <p:grpSp>
        <p:nvGrpSpPr>
          <p:cNvPr id="4258" name="Group 4257"/>
          <p:cNvGrpSpPr/>
          <p:nvPr/>
        </p:nvGrpSpPr>
        <p:grpSpPr>
          <a:xfrm>
            <a:off x="8231940" y="5075128"/>
            <a:ext cx="3395312" cy="725247"/>
            <a:chOff x="8034086" y="5123259"/>
            <a:chExt cx="3395312" cy="725247"/>
          </a:xfrm>
        </p:grpSpPr>
        <p:grpSp>
          <p:nvGrpSpPr>
            <p:cNvPr id="4510" name="Group 4509"/>
            <p:cNvGrpSpPr/>
            <p:nvPr/>
          </p:nvGrpSpPr>
          <p:grpSpPr>
            <a:xfrm>
              <a:off x="8034086" y="5595843"/>
              <a:ext cx="3395312" cy="252663"/>
              <a:chOff x="6722651" y="5595843"/>
              <a:chExt cx="3395312" cy="252663"/>
            </a:xfrm>
          </p:grpSpPr>
          <p:sp>
            <p:nvSpPr>
              <p:cNvPr id="4511" name="Rounded Rectangle 4510"/>
              <p:cNvSpPr/>
              <p:nvPr/>
            </p:nvSpPr>
            <p:spPr>
              <a:xfrm>
                <a:off x="6734683" y="5595843"/>
                <a:ext cx="3383280" cy="252663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12" name="Rounded Rectangle 4511"/>
              <p:cNvSpPr/>
              <p:nvPr/>
            </p:nvSpPr>
            <p:spPr>
              <a:xfrm>
                <a:off x="6722651" y="5595843"/>
                <a:ext cx="1371600" cy="252663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257" name="Group 4256"/>
            <p:cNvGrpSpPr/>
            <p:nvPr/>
          </p:nvGrpSpPr>
          <p:grpSpPr>
            <a:xfrm>
              <a:off x="8034086" y="5123259"/>
              <a:ext cx="2084280" cy="461665"/>
              <a:chOff x="8256631" y="5147323"/>
              <a:chExt cx="2084280" cy="461665"/>
            </a:xfrm>
          </p:grpSpPr>
          <p:sp>
            <p:nvSpPr>
              <p:cNvPr id="4517" name="Rectangle 4516"/>
              <p:cNvSpPr/>
              <p:nvPr/>
            </p:nvSpPr>
            <p:spPr>
              <a:xfrm>
                <a:off x="8256631" y="5147323"/>
                <a:ext cx="658304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2400" spc="-150" dirty="0">
                    <a:solidFill>
                      <a:schemeClr val="accent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5%</a:t>
                </a:r>
              </a:p>
            </p:txBody>
          </p:sp>
          <p:sp>
            <p:nvSpPr>
              <p:cNvPr id="4521" name="Rectangle 4520"/>
              <p:cNvSpPr/>
              <p:nvPr/>
            </p:nvSpPr>
            <p:spPr>
              <a:xfrm>
                <a:off x="8796899" y="5193489"/>
                <a:ext cx="154401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kern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Sample Text</a:t>
                </a:r>
                <a:r>
                  <a:rPr lang="en-US" b="1" kern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</a:p>
            </p:txBody>
          </p:sp>
        </p:grpSp>
      </p:grpSp>
      <p:sp>
        <p:nvSpPr>
          <p:cNvPr id="4530" name="Rectangle 4529"/>
          <p:cNvSpPr/>
          <p:nvPr/>
        </p:nvSpPr>
        <p:spPr>
          <a:xfrm>
            <a:off x="3589782" y="531565"/>
            <a:ext cx="5012437" cy="79221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spc="-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2101825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/>
          <p:cNvSpPr/>
          <p:nvPr/>
        </p:nvSpPr>
        <p:spPr>
          <a:xfrm>
            <a:off x="5044196" y="2390528"/>
            <a:ext cx="1168966" cy="375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734278" y="4923424"/>
            <a:ext cx="265882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1835773" y="2534070"/>
            <a:ext cx="265882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8529992" y="2534070"/>
            <a:ext cx="265882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8780248" y="4923424"/>
            <a:ext cx="265882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3589782" y="594168"/>
            <a:ext cx="5012437" cy="79221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spc="-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</p:txBody>
      </p:sp>
      <p:grpSp>
        <p:nvGrpSpPr>
          <p:cNvPr id="41" name="Group 40"/>
          <p:cNvGrpSpPr/>
          <p:nvPr/>
        </p:nvGrpSpPr>
        <p:grpSpPr>
          <a:xfrm>
            <a:off x="3563352" y="3578280"/>
            <a:ext cx="2839453" cy="2767264"/>
            <a:chOff x="3563352" y="3578280"/>
            <a:chExt cx="2839453" cy="2767264"/>
          </a:xfrm>
          <a:effectLst>
            <a:outerShdw blurRad="266700" dist="38100" dir="13500000" algn="br" rotWithShape="0">
              <a:prstClr val="black">
                <a:alpha val="40000"/>
              </a:prstClr>
            </a:outerShdw>
          </a:effectLst>
        </p:grpSpPr>
        <p:grpSp>
          <p:nvGrpSpPr>
            <p:cNvPr id="25" name="Group 24"/>
            <p:cNvGrpSpPr/>
            <p:nvPr/>
          </p:nvGrpSpPr>
          <p:grpSpPr>
            <a:xfrm>
              <a:off x="3563352" y="3578280"/>
              <a:ext cx="2839453" cy="2767264"/>
              <a:chOff x="2310063" y="2526631"/>
              <a:chExt cx="2839453" cy="2767264"/>
            </a:xfrm>
            <a:effectLst/>
          </p:grpSpPr>
          <p:sp>
            <p:nvSpPr>
              <p:cNvPr id="2" name="Teardrop 1"/>
              <p:cNvSpPr/>
              <p:nvPr/>
            </p:nvSpPr>
            <p:spPr>
              <a:xfrm>
                <a:off x="2310063" y="2526631"/>
                <a:ext cx="2839453" cy="2767264"/>
              </a:xfrm>
              <a:prstGeom prst="teardrop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" name="Oval 3"/>
              <p:cNvSpPr/>
              <p:nvPr/>
            </p:nvSpPr>
            <p:spPr>
              <a:xfrm>
                <a:off x="2479443" y="2675823"/>
                <a:ext cx="2468880" cy="246888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2" name="Freeform 16"/>
            <p:cNvSpPr>
              <a:spLocks noEditPoints="1"/>
            </p:cNvSpPr>
            <p:nvPr/>
          </p:nvSpPr>
          <p:spPr bwMode="auto">
            <a:xfrm>
              <a:off x="4207042" y="4349575"/>
              <a:ext cx="1552073" cy="1224675"/>
            </a:xfrm>
            <a:custGeom>
              <a:avLst/>
              <a:gdLst>
                <a:gd name="T0" fmla="*/ 3027 w 4519"/>
                <a:gd name="T1" fmla="*/ 2356 h 3899"/>
                <a:gd name="T2" fmla="*/ 864 w 4519"/>
                <a:gd name="T3" fmla="*/ 1335 h 3899"/>
                <a:gd name="T4" fmla="*/ 2065 w 4519"/>
                <a:gd name="T5" fmla="*/ 2048 h 3899"/>
                <a:gd name="T6" fmla="*/ 1057 w 4519"/>
                <a:gd name="T7" fmla="*/ 1227 h 3899"/>
                <a:gd name="T8" fmla="*/ 2259 w 4519"/>
                <a:gd name="T9" fmla="*/ 592 h 3899"/>
                <a:gd name="T10" fmla="*/ 3656 w 4519"/>
                <a:gd name="T11" fmla="*/ 1113 h 3899"/>
                <a:gd name="T12" fmla="*/ 1631 w 4519"/>
                <a:gd name="T13" fmla="*/ 206 h 3899"/>
                <a:gd name="T14" fmla="*/ 2066 w 4519"/>
                <a:gd name="T15" fmla="*/ 476 h 3899"/>
                <a:gd name="T16" fmla="*/ 1664 w 4519"/>
                <a:gd name="T17" fmla="*/ 4 h 3899"/>
                <a:gd name="T18" fmla="*/ 2831 w 4519"/>
                <a:gd name="T19" fmla="*/ 15 h 3899"/>
                <a:gd name="T20" fmla="*/ 2902 w 4519"/>
                <a:gd name="T21" fmla="*/ 2 h 3899"/>
                <a:gd name="T22" fmla="*/ 4353 w 4519"/>
                <a:gd name="T23" fmla="*/ 729 h 3899"/>
                <a:gd name="T24" fmla="*/ 4384 w 4519"/>
                <a:gd name="T25" fmla="*/ 795 h 3899"/>
                <a:gd name="T26" fmla="*/ 4361 w 4519"/>
                <a:gd name="T27" fmla="*/ 864 h 3899"/>
                <a:gd name="T28" fmla="*/ 4468 w 4519"/>
                <a:gd name="T29" fmla="*/ 1554 h 3899"/>
                <a:gd name="T30" fmla="*/ 4514 w 4519"/>
                <a:gd name="T31" fmla="*/ 1611 h 3899"/>
                <a:gd name="T32" fmla="*/ 4506 w 4519"/>
                <a:gd name="T33" fmla="*/ 1685 h 3899"/>
                <a:gd name="T34" fmla="*/ 3079 w 4519"/>
                <a:gd name="T35" fmla="*/ 2548 h 3899"/>
                <a:gd name="T36" fmla="*/ 3006 w 4519"/>
                <a:gd name="T37" fmla="*/ 2559 h 3899"/>
                <a:gd name="T38" fmla="*/ 2355 w 4519"/>
                <a:gd name="T39" fmla="*/ 3646 h 3899"/>
                <a:gd name="T40" fmla="*/ 3570 w 4519"/>
                <a:gd name="T41" fmla="*/ 2458 h 3899"/>
                <a:gd name="T42" fmla="*/ 3615 w 4519"/>
                <a:gd name="T43" fmla="*/ 2401 h 3899"/>
                <a:gd name="T44" fmla="*/ 3688 w 4519"/>
                <a:gd name="T45" fmla="*/ 2390 h 3899"/>
                <a:gd name="T46" fmla="*/ 3745 w 4519"/>
                <a:gd name="T47" fmla="*/ 2436 h 3899"/>
                <a:gd name="T48" fmla="*/ 3759 w 4519"/>
                <a:gd name="T49" fmla="*/ 3098 h 3899"/>
                <a:gd name="T50" fmla="*/ 3728 w 4519"/>
                <a:gd name="T51" fmla="*/ 3168 h 3899"/>
                <a:gd name="T52" fmla="*/ 2300 w 4519"/>
                <a:gd name="T53" fmla="*/ 3889 h 3899"/>
                <a:gd name="T54" fmla="*/ 2284 w 4519"/>
                <a:gd name="T55" fmla="*/ 3895 h 3899"/>
                <a:gd name="T56" fmla="*/ 2259 w 4519"/>
                <a:gd name="T57" fmla="*/ 3899 h 3899"/>
                <a:gd name="T58" fmla="*/ 2243 w 4519"/>
                <a:gd name="T59" fmla="*/ 3898 h 3899"/>
                <a:gd name="T60" fmla="*/ 2224 w 4519"/>
                <a:gd name="T61" fmla="*/ 3892 h 3899"/>
                <a:gd name="T62" fmla="*/ 813 w 4519"/>
                <a:gd name="T63" fmla="*/ 3183 h 3899"/>
                <a:gd name="T64" fmla="*/ 764 w 4519"/>
                <a:gd name="T65" fmla="*/ 3124 h 3899"/>
                <a:gd name="T66" fmla="*/ 764 w 4519"/>
                <a:gd name="T67" fmla="*/ 2458 h 3899"/>
                <a:gd name="T68" fmla="*/ 807 w 4519"/>
                <a:gd name="T69" fmla="*/ 2401 h 3899"/>
                <a:gd name="T70" fmla="*/ 881 w 4519"/>
                <a:gd name="T71" fmla="*/ 2390 h 3899"/>
                <a:gd name="T72" fmla="*/ 939 w 4519"/>
                <a:gd name="T73" fmla="*/ 2436 h 3899"/>
                <a:gd name="T74" fmla="*/ 951 w 4519"/>
                <a:gd name="T75" fmla="*/ 3039 h 3899"/>
                <a:gd name="T76" fmla="*/ 1534 w 4519"/>
                <a:gd name="T77" fmla="*/ 2551 h 3899"/>
                <a:gd name="T78" fmla="*/ 1464 w 4519"/>
                <a:gd name="T79" fmla="*/ 2558 h 3899"/>
                <a:gd name="T80" fmla="*/ 27 w 4519"/>
                <a:gd name="T81" fmla="*/ 1705 h 3899"/>
                <a:gd name="T82" fmla="*/ 0 w 4519"/>
                <a:gd name="T83" fmla="*/ 1636 h 3899"/>
                <a:gd name="T84" fmla="*/ 30 w 4519"/>
                <a:gd name="T85" fmla="*/ 1569 h 3899"/>
                <a:gd name="T86" fmla="*/ 177 w 4519"/>
                <a:gd name="T87" fmla="*/ 882 h 3899"/>
                <a:gd name="T88" fmla="*/ 136 w 4519"/>
                <a:gd name="T89" fmla="*/ 820 h 3899"/>
                <a:gd name="T90" fmla="*/ 149 w 4519"/>
                <a:gd name="T91" fmla="*/ 748 h 3899"/>
                <a:gd name="T92" fmla="*/ 1594 w 4519"/>
                <a:gd name="T93" fmla="*/ 11 h 38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519" h="3899">
                  <a:moveTo>
                    <a:pt x="3655" y="1335"/>
                  </a:moveTo>
                  <a:lnTo>
                    <a:pt x="2455" y="2048"/>
                  </a:lnTo>
                  <a:lnTo>
                    <a:pt x="3027" y="2356"/>
                  </a:lnTo>
                  <a:lnTo>
                    <a:pt x="4228" y="1643"/>
                  </a:lnTo>
                  <a:lnTo>
                    <a:pt x="3655" y="1335"/>
                  </a:lnTo>
                  <a:close/>
                  <a:moveTo>
                    <a:pt x="864" y="1335"/>
                  </a:moveTo>
                  <a:lnTo>
                    <a:pt x="291" y="1643"/>
                  </a:lnTo>
                  <a:lnTo>
                    <a:pt x="1492" y="2356"/>
                  </a:lnTo>
                  <a:lnTo>
                    <a:pt x="2065" y="2048"/>
                  </a:lnTo>
                  <a:lnTo>
                    <a:pt x="864" y="1335"/>
                  </a:lnTo>
                  <a:close/>
                  <a:moveTo>
                    <a:pt x="2259" y="592"/>
                  </a:moveTo>
                  <a:lnTo>
                    <a:pt x="1057" y="1227"/>
                  </a:lnTo>
                  <a:lnTo>
                    <a:pt x="2259" y="1940"/>
                  </a:lnTo>
                  <a:lnTo>
                    <a:pt x="3462" y="1227"/>
                  </a:lnTo>
                  <a:lnTo>
                    <a:pt x="2259" y="592"/>
                  </a:lnTo>
                  <a:close/>
                  <a:moveTo>
                    <a:pt x="2887" y="206"/>
                  </a:moveTo>
                  <a:lnTo>
                    <a:pt x="2453" y="476"/>
                  </a:lnTo>
                  <a:lnTo>
                    <a:pt x="3656" y="1113"/>
                  </a:lnTo>
                  <a:lnTo>
                    <a:pt x="4099" y="813"/>
                  </a:lnTo>
                  <a:lnTo>
                    <a:pt x="2887" y="206"/>
                  </a:lnTo>
                  <a:close/>
                  <a:moveTo>
                    <a:pt x="1631" y="206"/>
                  </a:moveTo>
                  <a:lnTo>
                    <a:pt x="419" y="813"/>
                  </a:lnTo>
                  <a:lnTo>
                    <a:pt x="862" y="1113"/>
                  </a:lnTo>
                  <a:lnTo>
                    <a:pt x="2066" y="476"/>
                  </a:lnTo>
                  <a:lnTo>
                    <a:pt x="1631" y="206"/>
                  </a:lnTo>
                  <a:close/>
                  <a:moveTo>
                    <a:pt x="1641" y="0"/>
                  </a:moveTo>
                  <a:lnTo>
                    <a:pt x="1664" y="4"/>
                  </a:lnTo>
                  <a:lnTo>
                    <a:pt x="1688" y="15"/>
                  </a:lnTo>
                  <a:lnTo>
                    <a:pt x="2259" y="369"/>
                  </a:lnTo>
                  <a:lnTo>
                    <a:pt x="2831" y="15"/>
                  </a:lnTo>
                  <a:lnTo>
                    <a:pt x="2854" y="4"/>
                  </a:lnTo>
                  <a:lnTo>
                    <a:pt x="2878" y="0"/>
                  </a:lnTo>
                  <a:lnTo>
                    <a:pt x="2902" y="2"/>
                  </a:lnTo>
                  <a:lnTo>
                    <a:pt x="2926" y="11"/>
                  </a:lnTo>
                  <a:lnTo>
                    <a:pt x="4332" y="715"/>
                  </a:lnTo>
                  <a:lnTo>
                    <a:pt x="4353" y="729"/>
                  </a:lnTo>
                  <a:lnTo>
                    <a:pt x="4369" y="748"/>
                  </a:lnTo>
                  <a:lnTo>
                    <a:pt x="4380" y="770"/>
                  </a:lnTo>
                  <a:lnTo>
                    <a:pt x="4384" y="795"/>
                  </a:lnTo>
                  <a:lnTo>
                    <a:pt x="4383" y="820"/>
                  </a:lnTo>
                  <a:lnTo>
                    <a:pt x="4375" y="843"/>
                  </a:lnTo>
                  <a:lnTo>
                    <a:pt x="4361" y="864"/>
                  </a:lnTo>
                  <a:lnTo>
                    <a:pt x="4343" y="882"/>
                  </a:lnTo>
                  <a:lnTo>
                    <a:pt x="3844" y="1218"/>
                  </a:lnTo>
                  <a:lnTo>
                    <a:pt x="4468" y="1554"/>
                  </a:lnTo>
                  <a:lnTo>
                    <a:pt x="4488" y="1569"/>
                  </a:lnTo>
                  <a:lnTo>
                    <a:pt x="4505" y="1588"/>
                  </a:lnTo>
                  <a:lnTo>
                    <a:pt x="4514" y="1611"/>
                  </a:lnTo>
                  <a:lnTo>
                    <a:pt x="4519" y="1636"/>
                  </a:lnTo>
                  <a:lnTo>
                    <a:pt x="4516" y="1662"/>
                  </a:lnTo>
                  <a:lnTo>
                    <a:pt x="4506" y="1685"/>
                  </a:lnTo>
                  <a:lnTo>
                    <a:pt x="4492" y="1705"/>
                  </a:lnTo>
                  <a:lnTo>
                    <a:pt x="4472" y="1721"/>
                  </a:lnTo>
                  <a:lnTo>
                    <a:pt x="3079" y="2548"/>
                  </a:lnTo>
                  <a:lnTo>
                    <a:pt x="3054" y="2558"/>
                  </a:lnTo>
                  <a:lnTo>
                    <a:pt x="3030" y="2562"/>
                  </a:lnTo>
                  <a:lnTo>
                    <a:pt x="3006" y="2559"/>
                  </a:lnTo>
                  <a:lnTo>
                    <a:pt x="2984" y="2551"/>
                  </a:lnTo>
                  <a:lnTo>
                    <a:pt x="2355" y="2213"/>
                  </a:lnTo>
                  <a:lnTo>
                    <a:pt x="2355" y="3646"/>
                  </a:lnTo>
                  <a:lnTo>
                    <a:pt x="3567" y="3039"/>
                  </a:lnTo>
                  <a:lnTo>
                    <a:pt x="3567" y="2484"/>
                  </a:lnTo>
                  <a:lnTo>
                    <a:pt x="3570" y="2458"/>
                  </a:lnTo>
                  <a:lnTo>
                    <a:pt x="3579" y="2436"/>
                  </a:lnTo>
                  <a:lnTo>
                    <a:pt x="3595" y="2415"/>
                  </a:lnTo>
                  <a:lnTo>
                    <a:pt x="3615" y="2401"/>
                  </a:lnTo>
                  <a:lnTo>
                    <a:pt x="3637" y="2390"/>
                  </a:lnTo>
                  <a:lnTo>
                    <a:pt x="3663" y="2388"/>
                  </a:lnTo>
                  <a:lnTo>
                    <a:pt x="3688" y="2390"/>
                  </a:lnTo>
                  <a:lnTo>
                    <a:pt x="3711" y="2401"/>
                  </a:lnTo>
                  <a:lnTo>
                    <a:pt x="3730" y="2415"/>
                  </a:lnTo>
                  <a:lnTo>
                    <a:pt x="3745" y="2436"/>
                  </a:lnTo>
                  <a:lnTo>
                    <a:pt x="3755" y="2458"/>
                  </a:lnTo>
                  <a:lnTo>
                    <a:pt x="3759" y="2484"/>
                  </a:lnTo>
                  <a:lnTo>
                    <a:pt x="3759" y="3098"/>
                  </a:lnTo>
                  <a:lnTo>
                    <a:pt x="3755" y="3124"/>
                  </a:lnTo>
                  <a:lnTo>
                    <a:pt x="3744" y="3149"/>
                  </a:lnTo>
                  <a:lnTo>
                    <a:pt x="3728" y="3168"/>
                  </a:lnTo>
                  <a:lnTo>
                    <a:pt x="3706" y="3183"/>
                  </a:lnTo>
                  <a:lnTo>
                    <a:pt x="2302" y="3888"/>
                  </a:lnTo>
                  <a:lnTo>
                    <a:pt x="2300" y="3889"/>
                  </a:lnTo>
                  <a:lnTo>
                    <a:pt x="2295" y="3892"/>
                  </a:lnTo>
                  <a:lnTo>
                    <a:pt x="2288" y="3895"/>
                  </a:lnTo>
                  <a:lnTo>
                    <a:pt x="2284" y="3895"/>
                  </a:lnTo>
                  <a:lnTo>
                    <a:pt x="2274" y="3898"/>
                  </a:lnTo>
                  <a:lnTo>
                    <a:pt x="2272" y="3898"/>
                  </a:lnTo>
                  <a:lnTo>
                    <a:pt x="2259" y="3899"/>
                  </a:lnTo>
                  <a:lnTo>
                    <a:pt x="2258" y="3899"/>
                  </a:lnTo>
                  <a:lnTo>
                    <a:pt x="2247" y="3898"/>
                  </a:lnTo>
                  <a:lnTo>
                    <a:pt x="2243" y="3898"/>
                  </a:lnTo>
                  <a:lnTo>
                    <a:pt x="2236" y="3895"/>
                  </a:lnTo>
                  <a:lnTo>
                    <a:pt x="2230" y="3895"/>
                  </a:lnTo>
                  <a:lnTo>
                    <a:pt x="2224" y="3892"/>
                  </a:lnTo>
                  <a:lnTo>
                    <a:pt x="2220" y="3889"/>
                  </a:lnTo>
                  <a:lnTo>
                    <a:pt x="2217" y="3888"/>
                  </a:lnTo>
                  <a:lnTo>
                    <a:pt x="813" y="3183"/>
                  </a:lnTo>
                  <a:lnTo>
                    <a:pt x="791" y="3168"/>
                  </a:lnTo>
                  <a:lnTo>
                    <a:pt x="775" y="3149"/>
                  </a:lnTo>
                  <a:lnTo>
                    <a:pt x="764" y="3124"/>
                  </a:lnTo>
                  <a:lnTo>
                    <a:pt x="759" y="3098"/>
                  </a:lnTo>
                  <a:lnTo>
                    <a:pt x="759" y="2484"/>
                  </a:lnTo>
                  <a:lnTo>
                    <a:pt x="764" y="2458"/>
                  </a:lnTo>
                  <a:lnTo>
                    <a:pt x="773" y="2436"/>
                  </a:lnTo>
                  <a:lnTo>
                    <a:pt x="788" y="2415"/>
                  </a:lnTo>
                  <a:lnTo>
                    <a:pt x="807" y="2401"/>
                  </a:lnTo>
                  <a:lnTo>
                    <a:pt x="831" y="2390"/>
                  </a:lnTo>
                  <a:lnTo>
                    <a:pt x="855" y="2388"/>
                  </a:lnTo>
                  <a:lnTo>
                    <a:pt x="881" y="2390"/>
                  </a:lnTo>
                  <a:lnTo>
                    <a:pt x="905" y="2401"/>
                  </a:lnTo>
                  <a:lnTo>
                    <a:pt x="924" y="2415"/>
                  </a:lnTo>
                  <a:lnTo>
                    <a:pt x="939" y="2436"/>
                  </a:lnTo>
                  <a:lnTo>
                    <a:pt x="949" y="2458"/>
                  </a:lnTo>
                  <a:lnTo>
                    <a:pt x="951" y="2484"/>
                  </a:lnTo>
                  <a:lnTo>
                    <a:pt x="951" y="3039"/>
                  </a:lnTo>
                  <a:lnTo>
                    <a:pt x="2163" y="3647"/>
                  </a:lnTo>
                  <a:lnTo>
                    <a:pt x="2163" y="2213"/>
                  </a:lnTo>
                  <a:lnTo>
                    <a:pt x="1534" y="2551"/>
                  </a:lnTo>
                  <a:lnTo>
                    <a:pt x="1512" y="2559"/>
                  </a:lnTo>
                  <a:lnTo>
                    <a:pt x="1489" y="2562"/>
                  </a:lnTo>
                  <a:lnTo>
                    <a:pt x="1464" y="2558"/>
                  </a:lnTo>
                  <a:lnTo>
                    <a:pt x="1441" y="2548"/>
                  </a:lnTo>
                  <a:lnTo>
                    <a:pt x="47" y="1721"/>
                  </a:lnTo>
                  <a:lnTo>
                    <a:pt x="27" y="1705"/>
                  </a:lnTo>
                  <a:lnTo>
                    <a:pt x="12" y="1685"/>
                  </a:lnTo>
                  <a:lnTo>
                    <a:pt x="3" y="1662"/>
                  </a:lnTo>
                  <a:lnTo>
                    <a:pt x="0" y="1636"/>
                  </a:lnTo>
                  <a:lnTo>
                    <a:pt x="4" y="1611"/>
                  </a:lnTo>
                  <a:lnTo>
                    <a:pt x="14" y="1588"/>
                  </a:lnTo>
                  <a:lnTo>
                    <a:pt x="30" y="1569"/>
                  </a:lnTo>
                  <a:lnTo>
                    <a:pt x="51" y="1554"/>
                  </a:lnTo>
                  <a:lnTo>
                    <a:pt x="674" y="1218"/>
                  </a:lnTo>
                  <a:lnTo>
                    <a:pt x="177" y="882"/>
                  </a:lnTo>
                  <a:lnTo>
                    <a:pt x="158" y="864"/>
                  </a:lnTo>
                  <a:lnTo>
                    <a:pt x="144" y="843"/>
                  </a:lnTo>
                  <a:lnTo>
                    <a:pt x="136" y="820"/>
                  </a:lnTo>
                  <a:lnTo>
                    <a:pt x="134" y="795"/>
                  </a:lnTo>
                  <a:lnTo>
                    <a:pt x="138" y="770"/>
                  </a:lnTo>
                  <a:lnTo>
                    <a:pt x="149" y="748"/>
                  </a:lnTo>
                  <a:lnTo>
                    <a:pt x="166" y="729"/>
                  </a:lnTo>
                  <a:lnTo>
                    <a:pt x="186" y="715"/>
                  </a:lnTo>
                  <a:lnTo>
                    <a:pt x="1594" y="11"/>
                  </a:lnTo>
                  <a:lnTo>
                    <a:pt x="1618" y="2"/>
                  </a:lnTo>
                  <a:lnTo>
                    <a:pt x="1641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4" name="Group 73"/>
          <p:cNvGrpSpPr/>
          <p:nvPr/>
        </p:nvGrpSpPr>
        <p:grpSpPr>
          <a:xfrm>
            <a:off x="6675925" y="3681154"/>
            <a:ext cx="1974784" cy="2009786"/>
            <a:chOff x="6675925" y="3681154"/>
            <a:chExt cx="1974784" cy="2009786"/>
          </a:xfrm>
          <a:effectLst>
            <a:outerShdw blurRad="266700" dist="38100" dir="18900000" algn="bl" rotWithShape="0">
              <a:prstClr val="black">
                <a:alpha val="40000"/>
              </a:prstClr>
            </a:outerShdw>
          </a:effectLst>
        </p:grpSpPr>
        <p:sp>
          <p:nvSpPr>
            <p:cNvPr id="3" name="Teardrop 2"/>
            <p:cNvSpPr/>
            <p:nvPr/>
          </p:nvSpPr>
          <p:spPr>
            <a:xfrm rot="16200000">
              <a:off x="6658424" y="3698655"/>
              <a:ext cx="2009786" cy="1974784"/>
            </a:xfrm>
            <a:prstGeom prst="teardrop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3" name="Group 72"/>
            <p:cNvGrpSpPr/>
            <p:nvPr/>
          </p:nvGrpSpPr>
          <p:grpSpPr>
            <a:xfrm>
              <a:off x="6794637" y="3817366"/>
              <a:ext cx="1737360" cy="1737360"/>
              <a:chOff x="8283467" y="5463656"/>
              <a:chExt cx="1737360" cy="1737360"/>
            </a:xfrm>
          </p:grpSpPr>
          <p:sp>
            <p:nvSpPr>
              <p:cNvPr id="40" name="Oval 39"/>
              <p:cNvSpPr/>
              <p:nvPr/>
            </p:nvSpPr>
            <p:spPr>
              <a:xfrm>
                <a:off x="8283467" y="5463656"/>
                <a:ext cx="1737360" cy="1737360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43" name="Group 19"/>
              <p:cNvGrpSpPr>
                <a:grpSpLocks noChangeAspect="1"/>
              </p:cNvGrpSpPr>
              <p:nvPr/>
            </p:nvGrpSpPr>
            <p:grpSpPr bwMode="auto">
              <a:xfrm>
                <a:off x="8758613" y="5967548"/>
                <a:ext cx="787069" cy="729577"/>
                <a:chOff x="3443" y="394"/>
                <a:chExt cx="2341" cy="2170"/>
              </a:xfrm>
              <a:solidFill>
                <a:schemeClr val="bg1"/>
              </a:solidFill>
            </p:grpSpPr>
            <p:sp>
              <p:nvSpPr>
                <p:cNvPr id="54" name="Freeform 21"/>
                <p:cNvSpPr>
                  <a:spLocks/>
                </p:cNvSpPr>
                <p:nvPr/>
              </p:nvSpPr>
              <p:spPr bwMode="auto">
                <a:xfrm>
                  <a:off x="4543" y="1993"/>
                  <a:ext cx="332" cy="331"/>
                </a:xfrm>
                <a:custGeom>
                  <a:avLst/>
                  <a:gdLst>
                    <a:gd name="T0" fmla="*/ 385 w 663"/>
                    <a:gd name="T1" fmla="*/ 4 h 662"/>
                    <a:gd name="T2" fmla="*/ 483 w 663"/>
                    <a:gd name="T3" fmla="*/ 37 h 662"/>
                    <a:gd name="T4" fmla="*/ 566 w 663"/>
                    <a:gd name="T5" fmla="*/ 97 h 662"/>
                    <a:gd name="T6" fmla="*/ 626 w 663"/>
                    <a:gd name="T7" fmla="*/ 179 h 662"/>
                    <a:gd name="T8" fmla="*/ 658 w 663"/>
                    <a:gd name="T9" fmla="*/ 277 h 662"/>
                    <a:gd name="T10" fmla="*/ 658 w 663"/>
                    <a:gd name="T11" fmla="*/ 385 h 662"/>
                    <a:gd name="T12" fmla="*/ 626 w 663"/>
                    <a:gd name="T13" fmla="*/ 483 h 662"/>
                    <a:gd name="T14" fmla="*/ 566 w 663"/>
                    <a:gd name="T15" fmla="*/ 565 h 662"/>
                    <a:gd name="T16" fmla="*/ 483 w 663"/>
                    <a:gd name="T17" fmla="*/ 625 h 662"/>
                    <a:gd name="T18" fmla="*/ 385 w 663"/>
                    <a:gd name="T19" fmla="*/ 658 h 662"/>
                    <a:gd name="T20" fmla="*/ 306 w 663"/>
                    <a:gd name="T21" fmla="*/ 659 h 662"/>
                    <a:gd name="T22" fmla="*/ 263 w 663"/>
                    <a:gd name="T23" fmla="*/ 634 h 662"/>
                    <a:gd name="T24" fmla="*/ 239 w 663"/>
                    <a:gd name="T25" fmla="*/ 592 h 662"/>
                    <a:gd name="T26" fmla="*/ 239 w 663"/>
                    <a:gd name="T27" fmla="*/ 541 h 662"/>
                    <a:gd name="T28" fmla="*/ 263 w 663"/>
                    <a:gd name="T29" fmla="*/ 499 h 662"/>
                    <a:gd name="T30" fmla="*/ 306 w 663"/>
                    <a:gd name="T31" fmla="*/ 473 h 662"/>
                    <a:gd name="T32" fmla="*/ 363 w 663"/>
                    <a:gd name="T33" fmla="*/ 466 h 662"/>
                    <a:gd name="T34" fmla="*/ 418 w 663"/>
                    <a:gd name="T35" fmla="*/ 439 h 662"/>
                    <a:gd name="T36" fmla="*/ 456 w 663"/>
                    <a:gd name="T37" fmla="*/ 392 h 662"/>
                    <a:gd name="T38" fmla="*/ 471 w 663"/>
                    <a:gd name="T39" fmla="*/ 331 h 662"/>
                    <a:gd name="T40" fmla="*/ 456 w 663"/>
                    <a:gd name="T41" fmla="*/ 270 h 662"/>
                    <a:gd name="T42" fmla="*/ 418 w 663"/>
                    <a:gd name="T43" fmla="*/ 222 h 662"/>
                    <a:gd name="T44" fmla="*/ 363 w 663"/>
                    <a:gd name="T45" fmla="*/ 195 h 662"/>
                    <a:gd name="T46" fmla="*/ 299 w 663"/>
                    <a:gd name="T47" fmla="*/ 195 h 662"/>
                    <a:gd name="T48" fmla="*/ 245 w 663"/>
                    <a:gd name="T49" fmla="*/ 222 h 662"/>
                    <a:gd name="T50" fmla="*/ 206 w 663"/>
                    <a:gd name="T51" fmla="*/ 270 h 662"/>
                    <a:gd name="T52" fmla="*/ 192 w 663"/>
                    <a:gd name="T53" fmla="*/ 331 h 662"/>
                    <a:gd name="T54" fmla="*/ 179 w 663"/>
                    <a:gd name="T55" fmla="*/ 379 h 662"/>
                    <a:gd name="T56" fmla="*/ 144 w 663"/>
                    <a:gd name="T57" fmla="*/ 413 h 662"/>
                    <a:gd name="T58" fmla="*/ 95 w 663"/>
                    <a:gd name="T59" fmla="*/ 426 h 662"/>
                    <a:gd name="T60" fmla="*/ 47 w 663"/>
                    <a:gd name="T61" fmla="*/ 413 h 662"/>
                    <a:gd name="T62" fmla="*/ 13 w 663"/>
                    <a:gd name="T63" fmla="*/ 379 h 662"/>
                    <a:gd name="T64" fmla="*/ 0 w 663"/>
                    <a:gd name="T65" fmla="*/ 331 h 662"/>
                    <a:gd name="T66" fmla="*/ 16 w 663"/>
                    <a:gd name="T67" fmla="*/ 226 h 662"/>
                    <a:gd name="T68" fmla="*/ 64 w 663"/>
                    <a:gd name="T69" fmla="*/ 135 h 662"/>
                    <a:gd name="T70" fmla="*/ 135 w 663"/>
                    <a:gd name="T71" fmla="*/ 64 h 662"/>
                    <a:gd name="T72" fmla="*/ 226 w 663"/>
                    <a:gd name="T73" fmla="*/ 17 h 662"/>
                    <a:gd name="T74" fmla="*/ 331 w 663"/>
                    <a:gd name="T75" fmla="*/ 0 h 6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663" h="662">
                      <a:moveTo>
                        <a:pt x="331" y="0"/>
                      </a:moveTo>
                      <a:lnTo>
                        <a:pt x="385" y="4"/>
                      </a:lnTo>
                      <a:lnTo>
                        <a:pt x="436" y="17"/>
                      </a:lnTo>
                      <a:lnTo>
                        <a:pt x="483" y="37"/>
                      </a:lnTo>
                      <a:lnTo>
                        <a:pt x="527" y="64"/>
                      </a:lnTo>
                      <a:lnTo>
                        <a:pt x="566" y="97"/>
                      </a:lnTo>
                      <a:lnTo>
                        <a:pt x="599" y="135"/>
                      </a:lnTo>
                      <a:lnTo>
                        <a:pt x="626" y="179"/>
                      </a:lnTo>
                      <a:lnTo>
                        <a:pt x="645" y="226"/>
                      </a:lnTo>
                      <a:lnTo>
                        <a:pt x="658" y="277"/>
                      </a:lnTo>
                      <a:lnTo>
                        <a:pt x="663" y="331"/>
                      </a:lnTo>
                      <a:lnTo>
                        <a:pt x="658" y="385"/>
                      </a:lnTo>
                      <a:lnTo>
                        <a:pt x="645" y="436"/>
                      </a:lnTo>
                      <a:lnTo>
                        <a:pt x="626" y="483"/>
                      </a:lnTo>
                      <a:lnTo>
                        <a:pt x="599" y="527"/>
                      </a:lnTo>
                      <a:lnTo>
                        <a:pt x="566" y="565"/>
                      </a:lnTo>
                      <a:lnTo>
                        <a:pt x="527" y="598"/>
                      </a:lnTo>
                      <a:lnTo>
                        <a:pt x="483" y="625"/>
                      </a:lnTo>
                      <a:lnTo>
                        <a:pt x="436" y="645"/>
                      </a:lnTo>
                      <a:lnTo>
                        <a:pt x="385" y="658"/>
                      </a:lnTo>
                      <a:lnTo>
                        <a:pt x="331" y="662"/>
                      </a:lnTo>
                      <a:lnTo>
                        <a:pt x="306" y="659"/>
                      </a:lnTo>
                      <a:lnTo>
                        <a:pt x="283" y="649"/>
                      </a:lnTo>
                      <a:lnTo>
                        <a:pt x="263" y="634"/>
                      </a:lnTo>
                      <a:lnTo>
                        <a:pt x="249" y="615"/>
                      </a:lnTo>
                      <a:lnTo>
                        <a:pt x="239" y="592"/>
                      </a:lnTo>
                      <a:lnTo>
                        <a:pt x="235" y="567"/>
                      </a:lnTo>
                      <a:lnTo>
                        <a:pt x="239" y="541"/>
                      </a:lnTo>
                      <a:lnTo>
                        <a:pt x="249" y="519"/>
                      </a:lnTo>
                      <a:lnTo>
                        <a:pt x="263" y="499"/>
                      </a:lnTo>
                      <a:lnTo>
                        <a:pt x="283" y="483"/>
                      </a:lnTo>
                      <a:lnTo>
                        <a:pt x="306" y="473"/>
                      </a:lnTo>
                      <a:lnTo>
                        <a:pt x="331" y="470"/>
                      </a:lnTo>
                      <a:lnTo>
                        <a:pt x="363" y="466"/>
                      </a:lnTo>
                      <a:lnTo>
                        <a:pt x="392" y="456"/>
                      </a:lnTo>
                      <a:lnTo>
                        <a:pt x="418" y="439"/>
                      </a:lnTo>
                      <a:lnTo>
                        <a:pt x="439" y="418"/>
                      </a:lnTo>
                      <a:lnTo>
                        <a:pt x="456" y="392"/>
                      </a:lnTo>
                      <a:lnTo>
                        <a:pt x="466" y="362"/>
                      </a:lnTo>
                      <a:lnTo>
                        <a:pt x="471" y="331"/>
                      </a:lnTo>
                      <a:lnTo>
                        <a:pt x="466" y="298"/>
                      </a:lnTo>
                      <a:lnTo>
                        <a:pt x="456" y="270"/>
                      </a:lnTo>
                      <a:lnTo>
                        <a:pt x="439" y="244"/>
                      </a:lnTo>
                      <a:lnTo>
                        <a:pt x="418" y="222"/>
                      </a:lnTo>
                      <a:lnTo>
                        <a:pt x="392" y="206"/>
                      </a:lnTo>
                      <a:lnTo>
                        <a:pt x="363" y="195"/>
                      </a:lnTo>
                      <a:lnTo>
                        <a:pt x="331" y="192"/>
                      </a:lnTo>
                      <a:lnTo>
                        <a:pt x="299" y="195"/>
                      </a:lnTo>
                      <a:lnTo>
                        <a:pt x="270" y="206"/>
                      </a:lnTo>
                      <a:lnTo>
                        <a:pt x="245" y="222"/>
                      </a:lnTo>
                      <a:lnTo>
                        <a:pt x="222" y="244"/>
                      </a:lnTo>
                      <a:lnTo>
                        <a:pt x="206" y="270"/>
                      </a:lnTo>
                      <a:lnTo>
                        <a:pt x="195" y="298"/>
                      </a:lnTo>
                      <a:lnTo>
                        <a:pt x="192" y="331"/>
                      </a:lnTo>
                      <a:lnTo>
                        <a:pt x="188" y="357"/>
                      </a:lnTo>
                      <a:lnTo>
                        <a:pt x="179" y="379"/>
                      </a:lnTo>
                      <a:lnTo>
                        <a:pt x="163" y="399"/>
                      </a:lnTo>
                      <a:lnTo>
                        <a:pt x="144" y="413"/>
                      </a:lnTo>
                      <a:lnTo>
                        <a:pt x="121" y="423"/>
                      </a:lnTo>
                      <a:lnTo>
                        <a:pt x="95" y="426"/>
                      </a:lnTo>
                      <a:lnTo>
                        <a:pt x="70" y="423"/>
                      </a:lnTo>
                      <a:lnTo>
                        <a:pt x="47" y="413"/>
                      </a:lnTo>
                      <a:lnTo>
                        <a:pt x="27" y="399"/>
                      </a:lnTo>
                      <a:lnTo>
                        <a:pt x="13" y="379"/>
                      </a:lnTo>
                      <a:lnTo>
                        <a:pt x="3" y="357"/>
                      </a:lnTo>
                      <a:lnTo>
                        <a:pt x="0" y="331"/>
                      </a:lnTo>
                      <a:lnTo>
                        <a:pt x="4" y="277"/>
                      </a:lnTo>
                      <a:lnTo>
                        <a:pt x="16" y="226"/>
                      </a:lnTo>
                      <a:lnTo>
                        <a:pt x="37" y="179"/>
                      </a:lnTo>
                      <a:lnTo>
                        <a:pt x="64" y="135"/>
                      </a:lnTo>
                      <a:lnTo>
                        <a:pt x="97" y="97"/>
                      </a:lnTo>
                      <a:lnTo>
                        <a:pt x="135" y="64"/>
                      </a:lnTo>
                      <a:lnTo>
                        <a:pt x="179" y="37"/>
                      </a:lnTo>
                      <a:lnTo>
                        <a:pt x="226" y="17"/>
                      </a:lnTo>
                      <a:lnTo>
                        <a:pt x="277" y="4"/>
                      </a:lnTo>
                      <a:lnTo>
                        <a:pt x="331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5" name="Freeform 22"/>
                <p:cNvSpPr>
                  <a:spLocks noEditPoints="1"/>
                </p:cNvSpPr>
                <p:nvPr/>
              </p:nvSpPr>
              <p:spPr bwMode="auto">
                <a:xfrm>
                  <a:off x="3443" y="394"/>
                  <a:ext cx="2299" cy="2170"/>
                </a:xfrm>
                <a:custGeom>
                  <a:avLst/>
                  <a:gdLst>
                    <a:gd name="T0" fmla="*/ 2390 w 4598"/>
                    <a:gd name="T1" fmla="*/ 2926 h 4341"/>
                    <a:gd name="T2" fmla="*/ 2200 w 4598"/>
                    <a:gd name="T3" fmla="*/ 3007 h 4341"/>
                    <a:gd name="T4" fmla="*/ 2049 w 4598"/>
                    <a:gd name="T5" fmla="*/ 3142 h 4341"/>
                    <a:gd name="T6" fmla="*/ 1948 w 4598"/>
                    <a:gd name="T7" fmla="*/ 3321 h 4341"/>
                    <a:gd name="T8" fmla="*/ 1912 w 4598"/>
                    <a:gd name="T9" fmla="*/ 3530 h 4341"/>
                    <a:gd name="T10" fmla="*/ 1948 w 4598"/>
                    <a:gd name="T11" fmla="*/ 3739 h 4341"/>
                    <a:gd name="T12" fmla="*/ 2049 w 4598"/>
                    <a:gd name="T13" fmla="*/ 3917 h 4341"/>
                    <a:gd name="T14" fmla="*/ 2200 w 4598"/>
                    <a:gd name="T15" fmla="*/ 4053 h 4341"/>
                    <a:gd name="T16" fmla="*/ 2390 w 4598"/>
                    <a:gd name="T17" fmla="*/ 4132 h 4341"/>
                    <a:gd name="T18" fmla="*/ 2605 w 4598"/>
                    <a:gd name="T19" fmla="*/ 4145 h 4341"/>
                    <a:gd name="T20" fmla="*/ 2804 w 4598"/>
                    <a:gd name="T21" fmla="*/ 4087 h 4341"/>
                    <a:gd name="T22" fmla="*/ 2970 w 4598"/>
                    <a:gd name="T23" fmla="*/ 3968 h 4341"/>
                    <a:gd name="T24" fmla="*/ 3090 w 4598"/>
                    <a:gd name="T25" fmla="*/ 3801 h 4341"/>
                    <a:gd name="T26" fmla="*/ 3148 w 4598"/>
                    <a:gd name="T27" fmla="*/ 3602 h 4341"/>
                    <a:gd name="T28" fmla="*/ 3135 w 4598"/>
                    <a:gd name="T29" fmla="*/ 3388 h 4341"/>
                    <a:gd name="T30" fmla="*/ 3055 w 4598"/>
                    <a:gd name="T31" fmla="*/ 3198 h 4341"/>
                    <a:gd name="T32" fmla="*/ 2919 w 4598"/>
                    <a:gd name="T33" fmla="*/ 3047 h 4341"/>
                    <a:gd name="T34" fmla="*/ 2741 w 4598"/>
                    <a:gd name="T35" fmla="*/ 2946 h 4341"/>
                    <a:gd name="T36" fmla="*/ 2532 w 4598"/>
                    <a:gd name="T37" fmla="*/ 2910 h 4341"/>
                    <a:gd name="T38" fmla="*/ 564 w 4598"/>
                    <a:gd name="T39" fmla="*/ 10 h 4341"/>
                    <a:gd name="T40" fmla="*/ 718 w 4598"/>
                    <a:gd name="T41" fmla="*/ 71 h 4341"/>
                    <a:gd name="T42" fmla="*/ 843 w 4598"/>
                    <a:gd name="T43" fmla="*/ 187 h 4341"/>
                    <a:gd name="T44" fmla="*/ 2377 w 4598"/>
                    <a:gd name="T45" fmla="*/ 2733 h 4341"/>
                    <a:gd name="T46" fmla="*/ 2613 w 4598"/>
                    <a:gd name="T47" fmla="*/ 2723 h 4341"/>
                    <a:gd name="T48" fmla="*/ 2841 w 4598"/>
                    <a:gd name="T49" fmla="*/ 2780 h 4341"/>
                    <a:gd name="T50" fmla="*/ 3038 w 4598"/>
                    <a:gd name="T51" fmla="*/ 2896 h 4341"/>
                    <a:gd name="T52" fmla="*/ 4598 w 4598"/>
                    <a:gd name="T53" fmla="*/ 2294 h 4341"/>
                    <a:gd name="T54" fmla="*/ 3286 w 4598"/>
                    <a:gd name="T55" fmla="*/ 3229 h 4341"/>
                    <a:gd name="T56" fmla="*/ 3340 w 4598"/>
                    <a:gd name="T57" fmla="*/ 3452 h 4341"/>
                    <a:gd name="T58" fmla="*/ 3327 w 4598"/>
                    <a:gd name="T59" fmla="*/ 3693 h 4341"/>
                    <a:gd name="T60" fmla="*/ 3246 w 4598"/>
                    <a:gd name="T61" fmla="*/ 3917 h 4341"/>
                    <a:gd name="T62" fmla="*/ 3107 w 4598"/>
                    <a:gd name="T63" fmla="*/ 4104 h 4341"/>
                    <a:gd name="T64" fmla="*/ 2919 w 4598"/>
                    <a:gd name="T65" fmla="*/ 4243 h 4341"/>
                    <a:gd name="T66" fmla="*/ 2696 w 4598"/>
                    <a:gd name="T67" fmla="*/ 4324 h 4341"/>
                    <a:gd name="T68" fmla="*/ 2450 w 4598"/>
                    <a:gd name="T69" fmla="*/ 4337 h 4341"/>
                    <a:gd name="T70" fmla="*/ 2217 w 4598"/>
                    <a:gd name="T71" fmla="*/ 4277 h 4341"/>
                    <a:gd name="T72" fmla="*/ 2016 w 4598"/>
                    <a:gd name="T73" fmla="*/ 4157 h 4341"/>
                    <a:gd name="T74" fmla="*/ 1858 w 4598"/>
                    <a:gd name="T75" fmla="*/ 3983 h 4341"/>
                    <a:gd name="T76" fmla="*/ 1756 w 4598"/>
                    <a:gd name="T77" fmla="*/ 3772 h 4341"/>
                    <a:gd name="T78" fmla="*/ 1720 w 4598"/>
                    <a:gd name="T79" fmla="*/ 3530 h 4341"/>
                    <a:gd name="T80" fmla="*/ 1755 w 4598"/>
                    <a:gd name="T81" fmla="*/ 3296 h 4341"/>
                    <a:gd name="T82" fmla="*/ 1853 w 4598"/>
                    <a:gd name="T83" fmla="*/ 3087 h 4341"/>
                    <a:gd name="T84" fmla="*/ 2002 w 4598"/>
                    <a:gd name="T85" fmla="*/ 2916 h 4341"/>
                    <a:gd name="T86" fmla="*/ 709 w 4598"/>
                    <a:gd name="T87" fmla="*/ 330 h 4341"/>
                    <a:gd name="T88" fmla="*/ 620 w 4598"/>
                    <a:gd name="T89" fmla="*/ 236 h 4341"/>
                    <a:gd name="T90" fmla="*/ 499 w 4598"/>
                    <a:gd name="T91" fmla="*/ 194 h 4341"/>
                    <a:gd name="T92" fmla="*/ 371 w 4598"/>
                    <a:gd name="T93" fmla="*/ 211 h 4341"/>
                    <a:gd name="T94" fmla="*/ 262 w 4598"/>
                    <a:gd name="T95" fmla="*/ 286 h 4341"/>
                    <a:gd name="T96" fmla="*/ 202 w 4598"/>
                    <a:gd name="T97" fmla="*/ 398 h 4341"/>
                    <a:gd name="T98" fmla="*/ 198 w 4598"/>
                    <a:gd name="T99" fmla="*/ 526 h 4341"/>
                    <a:gd name="T100" fmla="*/ 63 w 4598"/>
                    <a:gd name="T101" fmla="*/ 705 h 4341"/>
                    <a:gd name="T102" fmla="*/ 6 w 4598"/>
                    <a:gd name="T103" fmla="*/ 542 h 4341"/>
                    <a:gd name="T104" fmla="*/ 10 w 4598"/>
                    <a:gd name="T105" fmla="*/ 375 h 4341"/>
                    <a:gd name="T106" fmla="*/ 71 w 4598"/>
                    <a:gd name="T107" fmla="*/ 221 h 4341"/>
                    <a:gd name="T108" fmla="*/ 186 w 4598"/>
                    <a:gd name="T109" fmla="*/ 96 h 4341"/>
                    <a:gd name="T110" fmla="*/ 343 w 4598"/>
                    <a:gd name="T111" fmla="*/ 17 h 43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4598" h="4341">
                      <a:moveTo>
                        <a:pt x="2532" y="2910"/>
                      </a:moveTo>
                      <a:lnTo>
                        <a:pt x="2460" y="2915"/>
                      </a:lnTo>
                      <a:lnTo>
                        <a:pt x="2390" y="2926"/>
                      </a:lnTo>
                      <a:lnTo>
                        <a:pt x="2323" y="2946"/>
                      </a:lnTo>
                      <a:lnTo>
                        <a:pt x="2259" y="2973"/>
                      </a:lnTo>
                      <a:lnTo>
                        <a:pt x="2200" y="3007"/>
                      </a:lnTo>
                      <a:lnTo>
                        <a:pt x="2144" y="3047"/>
                      </a:lnTo>
                      <a:lnTo>
                        <a:pt x="2094" y="3092"/>
                      </a:lnTo>
                      <a:lnTo>
                        <a:pt x="2049" y="3142"/>
                      </a:lnTo>
                      <a:lnTo>
                        <a:pt x="2009" y="3198"/>
                      </a:lnTo>
                      <a:lnTo>
                        <a:pt x="1975" y="3257"/>
                      </a:lnTo>
                      <a:lnTo>
                        <a:pt x="1948" y="3321"/>
                      </a:lnTo>
                      <a:lnTo>
                        <a:pt x="1928" y="3388"/>
                      </a:lnTo>
                      <a:lnTo>
                        <a:pt x="1917" y="3458"/>
                      </a:lnTo>
                      <a:lnTo>
                        <a:pt x="1912" y="3530"/>
                      </a:lnTo>
                      <a:lnTo>
                        <a:pt x="1917" y="3602"/>
                      </a:lnTo>
                      <a:lnTo>
                        <a:pt x="1928" y="3672"/>
                      </a:lnTo>
                      <a:lnTo>
                        <a:pt x="1948" y="3739"/>
                      </a:lnTo>
                      <a:lnTo>
                        <a:pt x="1975" y="3801"/>
                      </a:lnTo>
                      <a:lnTo>
                        <a:pt x="2009" y="3861"/>
                      </a:lnTo>
                      <a:lnTo>
                        <a:pt x="2049" y="3917"/>
                      </a:lnTo>
                      <a:lnTo>
                        <a:pt x="2094" y="3968"/>
                      </a:lnTo>
                      <a:lnTo>
                        <a:pt x="2144" y="4013"/>
                      </a:lnTo>
                      <a:lnTo>
                        <a:pt x="2200" y="4053"/>
                      </a:lnTo>
                      <a:lnTo>
                        <a:pt x="2259" y="4087"/>
                      </a:lnTo>
                      <a:lnTo>
                        <a:pt x="2323" y="4113"/>
                      </a:lnTo>
                      <a:lnTo>
                        <a:pt x="2390" y="4132"/>
                      </a:lnTo>
                      <a:lnTo>
                        <a:pt x="2460" y="4145"/>
                      </a:lnTo>
                      <a:lnTo>
                        <a:pt x="2532" y="4150"/>
                      </a:lnTo>
                      <a:lnTo>
                        <a:pt x="2605" y="4145"/>
                      </a:lnTo>
                      <a:lnTo>
                        <a:pt x="2674" y="4132"/>
                      </a:lnTo>
                      <a:lnTo>
                        <a:pt x="2741" y="4113"/>
                      </a:lnTo>
                      <a:lnTo>
                        <a:pt x="2804" y="4087"/>
                      </a:lnTo>
                      <a:lnTo>
                        <a:pt x="2864" y="4053"/>
                      </a:lnTo>
                      <a:lnTo>
                        <a:pt x="2919" y="4013"/>
                      </a:lnTo>
                      <a:lnTo>
                        <a:pt x="2970" y="3968"/>
                      </a:lnTo>
                      <a:lnTo>
                        <a:pt x="3016" y="3917"/>
                      </a:lnTo>
                      <a:lnTo>
                        <a:pt x="3055" y="3861"/>
                      </a:lnTo>
                      <a:lnTo>
                        <a:pt x="3090" y="3801"/>
                      </a:lnTo>
                      <a:lnTo>
                        <a:pt x="3115" y="3739"/>
                      </a:lnTo>
                      <a:lnTo>
                        <a:pt x="3135" y="3672"/>
                      </a:lnTo>
                      <a:lnTo>
                        <a:pt x="3148" y="3602"/>
                      </a:lnTo>
                      <a:lnTo>
                        <a:pt x="3152" y="3530"/>
                      </a:lnTo>
                      <a:lnTo>
                        <a:pt x="3148" y="3458"/>
                      </a:lnTo>
                      <a:lnTo>
                        <a:pt x="3135" y="3388"/>
                      </a:lnTo>
                      <a:lnTo>
                        <a:pt x="3115" y="3321"/>
                      </a:lnTo>
                      <a:lnTo>
                        <a:pt x="3090" y="3257"/>
                      </a:lnTo>
                      <a:lnTo>
                        <a:pt x="3055" y="3198"/>
                      </a:lnTo>
                      <a:lnTo>
                        <a:pt x="3016" y="3142"/>
                      </a:lnTo>
                      <a:lnTo>
                        <a:pt x="2970" y="3092"/>
                      </a:lnTo>
                      <a:lnTo>
                        <a:pt x="2919" y="3047"/>
                      </a:lnTo>
                      <a:lnTo>
                        <a:pt x="2864" y="3007"/>
                      </a:lnTo>
                      <a:lnTo>
                        <a:pt x="2804" y="2973"/>
                      </a:lnTo>
                      <a:lnTo>
                        <a:pt x="2741" y="2946"/>
                      </a:lnTo>
                      <a:lnTo>
                        <a:pt x="2674" y="2926"/>
                      </a:lnTo>
                      <a:lnTo>
                        <a:pt x="2605" y="2915"/>
                      </a:lnTo>
                      <a:lnTo>
                        <a:pt x="2532" y="2910"/>
                      </a:lnTo>
                      <a:close/>
                      <a:moveTo>
                        <a:pt x="454" y="0"/>
                      </a:moveTo>
                      <a:lnTo>
                        <a:pt x="509" y="2"/>
                      </a:lnTo>
                      <a:lnTo>
                        <a:pt x="564" y="10"/>
                      </a:lnTo>
                      <a:lnTo>
                        <a:pt x="617" y="25"/>
                      </a:lnTo>
                      <a:lnTo>
                        <a:pt x="670" y="46"/>
                      </a:lnTo>
                      <a:lnTo>
                        <a:pt x="718" y="71"/>
                      </a:lnTo>
                      <a:lnTo>
                        <a:pt x="764" y="104"/>
                      </a:lnTo>
                      <a:lnTo>
                        <a:pt x="806" y="142"/>
                      </a:lnTo>
                      <a:lnTo>
                        <a:pt x="843" y="187"/>
                      </a:lnTo>
                      <a:lnTo>
                        <a:pt x="876" y="235"/>
                      </a:lnTo>
                      <a:lnTo>
                        <a:pt x="2303" y="2751"/>
                      </a:lnTo>
                      <a:lnTo>
                        <a:pt x="2377" y="2733"/>
                      </a:lnTo>
                      <a:lnTo>
                        <a:pt x="2454" y="2721"/>
                      </a:lnTo>
                      <a:lnTo>
                        <a:pt x="2532" y="2719"/>
                      </a:lnTo>
                      <a:lnTo>
                        <a:pt x="2613" y="2723"/>
                      </a:lnTo>
                      <a:lnTo>
                        <a:pt x="2692" y="2734"/>
                      </a:lnTo>
                      <a:lnTo>
                        <a:pt x="2768" y="2753"/>
                      </a:lnTo>
                      <a:lnTo>
                        <a:pt x="2841" y="2780"/>
                      </a:lnTo>
                      <a:lnTo>
                        <a:pt x="2910" y="2812"/>
                      </a:lnTo>
                      <a:lnTo>
                        <a:pt x="2976" y="2851"/>
                      </a:lnTo>
                      <a:lnTo>
                        <a:pt x="3038" y="2896"/>
                      </a:lnTo>
                      <a:lnTo>
                        <a:pt x="3095" y="2946"/>
                      </a:lnTo>
                      <a:lnTo>
                        <a:pt x="4501" y="2129"/>
                      </a:lnTo>
                      <a:lnTo>
                        <a:pt x="4598" y="2294"/>
                      </a:lnTo>
                      <a:lnTo>
                        <a:pt x="3219" y="3097"/>
                      </a:lnTo>
                      <a:lnTo>
                        <a:pt x="3256" y="3162"/>
                      </a:lnTo>
                      <a:lnTo>
                        <a:pt x="3286" y="3229"/>
                      </a:lnTo>
                      <a:lnTo>
                        <a:pt x="3311" y="3301"/>
                      </a:lnTo>
                      <a:lnTo>
                        <a:pt x="3330" y="3375"/>
                      </a:lnTo>
                      <a:lnTo>
                        <a:pt x="3340" y="3452"/>
                      </a:lnTo>
                      <a:lnTo>
                        <a:pt x="3344" y="3530"/>
                      </a:lnTo>
                      <a:lnTo>
                        <a:pt x="3340" y="3612"/>
                      </a:lnTo>
                      <a:lnTo>
                        <a:pt x="3327" y="3693"/>
                      </a:lnTo>
                      <a:lnTo>
                        <a:pt x="3307" y="3772"/>
                      </a:lnTo>
                      <a:lnTo>
                        <a:pt x="3280" y="3845"/>
                      </a:lnTo>
                      <a:lnTo>
                        <a:pt x="3246" y="3917"/>
                      </a:lnTo>
                      <a:lnTo>
                        <a:pt x="3205" y="3983"/>
                      </a:lnTo>
                      <a:lnTo>
                        <a:pt x="3158" y="4046"/>
                      </a:lnTo>
                      <a:lnTo>
                        <a:pt x="3107" y="4104"/>
                      </a:lnTo>
                      <a:lnTo>
                        <a:pt x="3048" y="4157"/>
                      </a:lnTo>
                      <a:lnTo>
                        <a:pt x="2986" y="4202"/>
                      </a:lnTo>
                      <a:lnTo>
                        <a:pt x="2919" y="4243"/>
                      </a:lnTo>
                      <a:lnTo>
                        <a:pt x="2848" y="4277"/>
                      </a:lnTo>
                      <a:lnTo>
                        <a:pt x="2774" y="4304"/>
                      </a:lnTo>
                      <a:lnTo>
                        <a:pt x="2696" y="4324"/>
                      </a:lnTo>
                      <a:lnTo>
                        <a:pt x="2615" y="4337"/>
                      </a:lnTo>
                      <a:lnTo>
                        <a:pt x="2532" y="4341"/>
                      </a:lnTo>
                      <a:lnTo>
                        <a:pt x="2450" y="4337"/>
                      </a:lnTo>
                      <a:lnTo>
                        <a:pt x="2369" y="4324"/>
                      </a:lnTo>
                      <a:lnTo>
                        <a:pt x="2291" y="4304"/>
                      </a:lnTo>
                      <a:lnTo>
                        <a:pt x="2217" y="4277"/>
                      </a:lnTo>
                      <a:lnTo>
                        <a:pt x="2146" y="4243"/>
                      </a:lnTo>
                      <a:lnTo>
                        <a:pt x="2079" y="4202"/>
                      </a:lnTo>
                      <a:lnTo>
                        <a:pt x="2016" y="4157"/>
                      </a:lnTo>
                      <a:lnTo>
                        <a:pt x="1958" y="4104"/>
                      </a:lnTo>
                      <a:lnTo>
                        <a:pt x="1905" y="4046"/>
                      </a:lnTo>
                      <a:lnTo>
                        <a:pt x="1858" y="3983"/>
                      </a:lnTo>
                      <a:lnTo>
                        <a:pt x="1819" y="3917"/>
                      </a:lnTo>
                      <a:lnTo>
                        <a:pt x="1784" y="3845"/>
                      </a:lnTo>
                      <a:lnTo>
                        <a:pt x="1756" y="3772"/>
                      </a:lnTo>
                      <a:lnTo>
                        <a:pt x="1736" y="3693"/>
                      </a:lnTo>
                      <a:lnTo>
                        <a:pt x="1725" y="3612"/>
                      </a:lnTo>
                      <a:lnTo>
                        <a:pt x="1720" y="3530"/>
                      </a:lnTo>
                      <a:lnTo>
                        <a:pt x="1723" y="3449"/>
                      </a:lnTo>
                      <a:lnTo>
                        <a:pt x="1736" y="3371"/>
                      </a:lnTo>
                      <a:lnTo>
                        <a:pt x="1755" y="3296"/>
                      </a:lnTo>
                      <a:lnTo>
                        <a:pt x="1780" y="3222"/>
                      </a:lnTo>
                      <a:lnTo>
                        <a:pt x="1813" y="3152"/>
                      </a:lnTo>
                      <a:lnTo>
                        <a:pt x="1853" y="3087"/>
                      </a:lnTo>
                      <a:lnTo>
                        <a:pt x="1897" y="3026"/>
                      </a:lnTo>
                      <a:lnTo>
                        <a:pt x="1946" y="2969"/>
                      </a:lnTo>
                      <a:lnTo>
                        <a:pt x="2002" y="2916"/>
                      </a:lnTo>
                      <a:lnTo>
                        <a:pt x="2062" y="2869"/>
                      </a:lnTo>
                      <a:lnTo>
                        <a:pt x="2126" y="2828"/>
                      </a:lnTo>
                      <a:lnTo>
                        <a:pt x="709" y="330"/>
                      </a:lnTo>
                      <a:lnTo>
                        <a:pt x="684" y="293"/>
                      </a:lnTo>
                      <a:lnTo>
                        <a:pt x="654" y="262"/>
                      </a:lnTo>
                      <a:lnTo>
                        <a:pt x="620" y="236"/>
                      </a:lnTo>
                      <a:lnTo>
                        <a:pt x="582" y="216"/>
                      </a:lnTo>
                      <a:lnTo>
                        <a:pt x="542" y="202"/>
                      </a:lnTo>
                      <a:lnTo>
                        <a:pt x="499" y="194"/>
                      </a:lnTo>
                      <a:lnTo>
                        <a:pt x="456" y="192"/>
                      </a:lnTo>
                      <a:lnTo>
                        <a:pt x="414" y="198"/>
                      </a:lnTo>
                      <a:lnTo>
                        <a:pt x="371" y="211"/>
                      </a:lnTo>
                      <a:lnTo>
                        <a:pt x="331" y="229"/>
                      </a:lnTo>
                      <a:lnTo>
                        <a:pt x="294" y="255"/>
                      </a:lnTo>
                      <a:lnTo>
                        <a:pt x="262" y="286"/>
                      </a:lnTo>
                      <a:lnTo>
                        <a:pt x="236" y="320"/>
                      </a:lnTo>
                      <a:lnTo>
                        <a:pt x="216" y="358"/>
                      </a:lnTo>
                      <a:lnTo>
                        <a:pt x="202" y="398"/>
                      </a:lnTo>
                      <a:lnTo>
                        <a:pt x="193" y="439"/>
                      </a:lnTo>
                      <a:lnTo>
                        <a:pt x="192" y="482"/>
                      </a:lnTo>
                      <a:lnTo>
                        <a:pt x="198" y="526"/>
                      </a:lnTo>
                      <a:lnTo>
                        <a:pt x="210" y="567"/>
                      </a:lnTo>
                      <a:lnTo>
                        <a:pt x="229" y="609"/>
                      </a:lnTo>
                      <a:lnTo>
                        <a:pt x="63" y="705"/>
                      </a:lnTo>
                      <a:lnTo>
                        <a:pt x="37" y="651"/>
                      </a:lnTo>
                      <a:lnTo>
                        <a:pt x="17" y="597"/>
                      </a:lnTo>
                      <a:lnTo>
                        <a:pt x="6" y="542"/>
                      </a:lnTo>
                      <a:lnTo>
                        <a:pt x="0" y="486"/>
                      </a:lnTo>
                      <a:lnTo>
                        <a:pt x="1" y="431"/>
                      </a:lnTo>
                      <a:lnTo>
                        <a:pt x="10" y="375"/>
                      </a:lnTo>
                      <a:lnTo>
                        <a:pt x="24" y="322"/>
                      </a:lnTo>
                      <a:lnTo>
                        <a:pt x="44" y="270"/>
                      </a:lnTo>
                      <a:lnTo>
                        <a:pt x="71" y="221"/>
                      </a:lnTo>
                      <a:lnTo>
                        <a:pt x="104" y="175"/>
                      </a:lnTo>
                      <a:lnTo>
                        <a:pt x="142" y="134"/>
                      </a:lnTo>
                      <a:lnTo>
                        <a:pt x="186" y="96"/>
                      </a:lnTo>
                      <a:lnTo>
                        <a:pt x="235" y="63"/>
                      </a:lnTo>
                      <a:lnTo>
                        <a:pt x="287" y="37"/>
                      </a:lnTo>
                      <a:lnTo>
                        <a:pt x="343" y="17"/>
                      </a:lnTo>
                      <a:lnTo>
                        <a:pt x="398" y="6"/>
                      </a:lnTo>
                      <a:lnTo>
                        <a:pt x="454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6" name="Freeform 23"/>
                <p:cNvSpPr>
                  <a:spLocks/>
                </p:cNvSpPr>
                <p:nvPr/>
              </p:nvSpPr>
              <p:spPr bwMode="auto">
                <a:xfrm>
                  <a:off x="4531" y="551"/>
                  <a:ext cx="1253" cy="1234"/>
                </a:xfrm>
                <a:custGeom>
                  <a:avLst/>
                  <a:gdLst>
                    <a:gd name="T0" fmla="*/ 1552 w 2505"/>
                    <a:gd name="T1" fmla="*/ 0 h 2469"/>
                    <a:gd name="T2" fmla="*/ 1578 w 2505"/>
                    <a:gd name="T3" fmla="*/ 3 h 2469"/>
                    <a:gd name="T4" fmla="*/ 1601 w 2505"/>
                    <a:gd name="T5" fmla="*/ 13 h 2469"/>
                    <a:gd name="T6" fmla="*/ 1621 w 2505"/>
                    <a:gd name="T7" fmla="*/ 27 h 2469"/>
                    <a:gd name="T8" fmla="*/ 1636 w 2505"/>
                    <a:gd name="T9" fmla="*/ 49 h 2469"/>
                    <a:gd name="T10" fmla="*/ 1646 w 2505"/>
                    <a:gd name="T11" fmla="*/ 73 h 2469"/>
                    <a:gd name="T12" fmla="*/ 1649 w 2505"/>
                    <a:gd name="T13" fmla="*/ 97 h 2469"/>
                    <a:gd name="T14" fmla="*/ 1645 w 2505"/>
                    <a:gd name="T15" fmla="*/ 121 h 2469"/>
                    <a:gd name="T16" fmla="*/ 1636 w 2505"/>
                    <a:gd name="T17" fmla="*/ 144 h 2469"/>
                    <a:gd name="T18" fmla="*/ 1621 w 2505"/>
                    <a:gd name="T19" fmla="*/ 164 h 2469"/>
                    <a:gd name="T20" fmla="*/ 1601 w 2505"/>
                    <a:gd name="T21" fmla="*/ 179 h 2469"/>
                    <a:gd name="T22" fmla="*/ 263 w 2505"/>
                    <a:gd name="T23" fmla="*/ 952 h 2469"/>
                    <a:gd name="T24" fmla="*/ 987 w 2505"/>
                    <a:gd name="T25" fmla="*/ 2206 h 2469"/>
                    <a:gd name="T26" fmla="*/ 2242 w 2505"/>
                    <a:gd name="T27" fmla="*/ 1482 h 2469"/>
                    <a:gd name="T28" fmla="*/ 1806 w 2505"/>
                    <a:gd name="T29" fmla="*/ 727 h 2469"/>
                    <a:gd name="T30" fmla="*/ 1796 w 2505"/>
                    <a:gd name="T31" fmla="*/ 704 h 2469"/>
                    <a:gd name="T32" fmla="*/ 1793 w 2505"/>
                    <a:gd name="T33" fmla="*/ 678 h 2469"/>
                    <a:gd name="T34" fmla="*/ 1797 w 2505"/>
                    <a:gd name="T35" fmla="*/ 654 h 2469"/>
                    <a:gd name="T36" fmla="*/ 1806 w 2505"/>
                    <a:gd name="T37" fmla="*/ 631 h 2469"/>
                    <a:gd name="T38" fmla="*/ 1821 w 2505"/>
                    <a:gd name="T39" fmla="*/ 611 h 2469"/>
                    <a:gd name="T40" fmla="*/ 1841 w 2505"/>
                    <a:gd name="T41" fmla="*/ 596 h 2469"/>
                    <a:gd name="T42" fmla="*/ 1865 w 2505"/>
                    <a:gd name="T43" fmla="*/ 586 h 2469"/>
                    <a:gd name="T44" fmla="*/ 1889 w 2505"/>
                    <a:gd name="T45" fmla="*/ 583 h 2469"/>
                    <a:gd name="T46" fmla="*/ 1914 w 2505"/>
                    <a:gd name="T47" fmla="*/ 586 h 2469"/>
                    <a:gd name="T48" fmla="*/ 1936 w 2505"/>
                    <a:gd name="T49" fmla="*/ 596 h 2469"/>
                    <a:gd name="T50" fmla="*/ 1956 w 2505"/>
                    <a:gd name="T51" fmla="*/ 610 h 2469"/>
                    <a:gd name="T52" fmla="*/ 1972 w 2505"/>
                    <a:gd name="T53" fmla="*/ 631 h 2469"/>
                    <a:gd name="T54" fmla="*/ 2505 w 2505"/>
                    <a:gd name="T55" fmla="*/ 1552 h 2469"/>
                    <a:gd name="T56" fmla="*/ 917 w 2505"/>
                    <a:gd name="T57" fmla="*/ 2469 h 2469"/>
                    <a:gd name="T58" fmla="*/ 0 w 2505"/>
                    <a:gd name="T59" fmla="*/ 881 h 2469"/>
                    <a:gd name="T60" fmla="*/ 1504 w 2505"/>
                    <a:gd name="T61" fmla="*/ 13 h 2469"/>
                    <a:gd name="T62" fmla="*/ 1528 w 2505"/>
                    <a:gd name="T63" fmla="*/ 3 h 2469"/>
                    <a:gd name="T64" fmla="*/ 1552 w 2505"/>
                    <a:gd name="T65" fmla="*/ 0 h 24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2505" h="2469">
                      <a:moveTo>
                        <a:pt x="1552" y="0"/>
                      </a:moveTo>
                      <a:lnTo>
                        <a:pt x="1578" y="3"/>
                      </a:lnTo>
                      <a:lnTo>
                        <a:pt x="1601" y="13"/>
                      </a:lnTo>
                      <a:lnTo>
                        <a:pt x="1621" y="27"/>
                      </a:lnTo>
                      <a:lnTo>
                        <a:pt x="1636" y="49"/>
                      </a:lnTo>
                      <a:lnTo>
                        <a:pt x="1646" y="73"/>
                      </a:lnTo>
                      <a:lnTo>
                        <a:pt x="1649" y="97"/>
                      </a:lnTo>
                      <a:lnTo>
                        <a:pt x="1645" y="121"/>
                      </a:lnTo>
                      <a:lnTo>
                        <a:pt x="1636" y="144"/>
                      </a:lnTo>
                      <a:lnTo>
                        <a:pt x="1621" y="164"/>
                      </a:lnTo>
                      <a:lnTo>
                        <a:pt x="1601" y="179"/>
                      </a:lnTo>
                      <a:lnTo>
                        <a:pt x="263" y="952"/>
                      </a:lnTo>
                      <a:lnTo>
                        <a:pt x="987" y="2206"/>
                      </a:lnTo>
                      <a:lnTo>
                        <a:pt x="2242" y="1482"/>
                      </a:lnTo>
                      <a:lnTo>
                        <a:pt x="1806" y="727"/>
                      </a:lnTo>
                      <a:lnTo>
                        <a:pt x="1796" y="704"/>
                      </a:lnTo>
                      <a:lnTo>
                        <a:pt x="1793" y="678"/>
                      </a:lnTo>
                      <a:lnTo>
                        <a:pt x="1797" y="654"/>
                      </a:lnTo>
                      <a:lnTo>
                        <a:pt x="1806" y="631"/>
                      </a:lnTo>
                      <a:lnTo>
                        <a:pt x="1821" y="611"/>
                      </a:lnTo>
                      <a:lnTo>
                        <a:pt x="1841" y="596"/>
                      </a:lnTo>
                      <a:lnTo>
                        <a:pt x="1865" y="586"/>
                      </a:lnTo>
                      <a:lnTo>
                        <a:pt x="1889" y="583"/>
                      </a:lnTo>
                      <a:lnTo>
                        <a:pt x="1914" y="586"/>
                      </a:lnTo>
                      <a:lnTo>
                        <a:pt x="1936" y="596"/>
                      </a:lnTo>
                      <a:lnTo>
                        <a:pt x="1956" y="610"/>
                      </a:lnTo>
                      <a:lnTo>
                        <a:pt x="1972" y="631"/>
                      </a:lnTo>
                      <a:lnTo>
                        <a:pt x="2505" y="1552"/>
                      </a:lnTo>
                      <a:lnTo>
                        <a:pt x="917" y="2469"/>
                      </a:lnTo>
                      <a:lnTo>
                        <a:pt x="0" y="881"/>
                      </a:lnTo>
                      <a:lnTo>
                        <a:pt x="1504" y="13"/>
                      </a:lnTo>
                      <a:lnTo>
                        <a:pt x="1528" y="3"/>
                      </a:lnTo>
                      <a:lnTo>
                        <a:pt x="1552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7" name="Freeform 24"/>
                <p:cNvSpPr>
                  <a:spLocks/>
                </p:cNvSpPr>
                <p:nvPr/>
              </p:nvSpPr>
              <p:spPr bwMode="auto">
                <a:xfrm>
                  <a:off x="4937" y="922"/>
                  <a:ext cx="392" cy="475"/>
                </a:xfrm>
                <a:custGeom>
                  <a:avLst/>
                  <a:gdLst>
                    <a:gd name="T0" fmla="*/ 226 w 783"/>
                    <a:gd name="T1" fmla="*/ 0 h 951"/>
                    <a:gd name="T2" fmla="*/ 236 w 783"/>
                    <a:gd name="T3" fmla="*/ 0 h 951"/>
                    <a:gd name="T4" fmla="*/ 246 w 783"/>
                    <a:gd name="T5" fmla="*/ 3 h 951"/>
                    <a:gd name="T6" fmla="*/ 735 w 783"/>
                    <a:gd name="T7" fmla="*/ 137 h 951"/>
                    <a:gd name="T8" fmla="*/ 769 w 783"/>
                    <a:gd name="T9" fmla="*/ 172 h 951"/>
                    <a:gd name="T10" fmla="*/ 783 w 783"/>
                    <a:gd name="T11" fmla="*/ 219 h 951"/>
                    <a:gd name="T12" fmla="*/ 769 w 783"/>
                    <a:gd name="T13" fmla="*/ 269 h 951"/>
                    <a:gd name="T14" fmla="*/ 735 w 783"/>
                    <a:gd name="T15" fmla="*/ 303 h 951"/>
                    <a:gd name="T16" fmla="*/ 686 w 783"/>
                    <a:gd name="T17" fmla="*/ 316 h 951"/>
                    <a:gd name="T18" fmla="*/ 421 w 783"/>
                    <a:gd name="T19" fmla="*/ 249 h 951"/>
                    <a:gd name="T20" fmla="*/ 752 w 783"/>
                    <a:gd name="T21" fmla="*/ 830 h 951"/>
                    <a:gd name="T22" fmla="*/ 752 w 783"/>
                    <a:gd name="T23" fmla="*/ 880 h 951"/>
                    <a:gd name="T24" fmla="*/ 728 w 783"/>
                    <a:gd name="T25" fmla="*/ 922 h 951"/>
                    <a:gd name="T26" fmla="*/ 684 w 783"/>
                    <a:gd name="T27" fmla="*/ 946 h 951"/>
                    <a:gd name="T28" fmla="*/ 635 w 783"/>
                    <a:gd name="T29" fmla="*/ 946 h 951"/>
                    <a:gd name="T30" fmla="*/ 593 w 783"/>
                    <a:gd name="T31" fmla="*/ 922 h 951"/>
                    <a:gd name="T32" fmla="*/ 254 w 783"/>
                    <a:gd name="T33" fmla="*/ 344 h 951"/>
                    <a:gd name="T34" fmla="*/ 179 w 783"/>
                    <a:gd name="T35" fmla="*/ 610 h 951"/>
                    <a:gd name="T36" fmla="*/ 145 w 783"/>
                    <a:gd name="T37" fmla="*/ 644 h 951"/>
                    <a:gd name="T38" fmla="*/ 96 w 783"/>
                    <a:gd name="T39" fmla="*/ 657 h 951"/>
                    <a:gd name="T40" fmla="*/ 48 w 783"/>
                    <a:gd name="T41" fmla="*/ 644 h 951"/>
                    <a:gd name="T42" fmla="*/ 14 w 783"/>
                    <a:gd name="T43" fmla="*/ 608 h 951"/>
                    <a:gd name="T44" fmla="*/ 0 w 783"/>
                    <a:gd name="T45" fmla="*/ 561 h 951"/>
                    <a:gd name="T46" fmla="*/ 128 w 783"/>
                    <a:gd name="T47" fmla="*/ 71 h 951"/>
                    <a:gd name="T48" fmla="*/ 132 w 783"/>
                    <a:gd name="T49" fmla="*/ 60 h 951"/>
                    <a:gd name="T50" fmla="*/ 136 w 783"/>
                    <a:gd name="T51" fmla="*/ 51 h 951"/>
                    <a:gd name="T52" fmla="*/ 140 w 783"/>
                    <a:gd name="T53" fmla="*/ 44 h 951"/>
                    <a:gd name="T54" fmla="*/ 145 w 783"/>
                    <a:gd name="T55" fmla="*/ 37 h 951"/>
                    <a:gd name="T56" fmla="*/ 152 w 783"/>
                    <a:gd name="T57" fmla="*/ 30 h 951"/>
                    <a:gd name="T58" fmla="*/ 159 w 783"/>
                    <a:gd name="T59" fmla="*/ 23 h 951"/>
                    <a:gd name="T60" fmla="*/ 173 w 783"/>
                    <a:gd name="T61" fmla="*/ 13 h 951"/>
                    <a:gd name="T62" fmla="*/ 189 w 783"/>
                    <a:gd name="T63" fmla="*/ 6 h 951"/>
                    <a:gd name="T64" fmla="*/ 199 w 783"/>
                    <a:gd name="T65" fmla="*/ 2 h 951"/>
                    <a:gd name="T66" fmla="*/ 209 w 783"/>
                    <a:gd name="T67" fmla="*/ 0 h 951"/>
                    <a:gd name="T68" fmla="*/ 217 w 783"/>
                    <a:gd name="T69" fmla="*/ 0 h 9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783" h="951">
                      <a:moveTo>
                        <a:pt x="219" y="0"/>
                      </a:moveTo>
                      <a:lnTo>
                        <a:pt x="226" y="0"/>
                      </a:lnTo>
                      <a:lnTo>
                        <a:pt x="227" y="0"/>
                      </a:lnTo>
                      <a:lnTo>
                        <a:pt x="236" y="0"/>
                      </a:lnTo>
                      <a:lnTo>
                        <a:pt x="237" y="0"/>
                      </a:lnTo>
                      <a:lnTo>
                        <a:pt x="246" y="3"/>
                      </a:lnTo>
                      <a:lnTo>
                        <a:pt x="711" y="127"/>
                      </a:lnTo>
                      <a:lnTo>
                        <a:pt x="735" y="137"/>
                      </a:lnTo>
                      <a:lnTo>
                        <a:pt x="755" y="152"/>
                      </a:lnTo>
                      <a:lnTo>
                        <a:pt x="769" y="172"/>
                      </a:lnTo>
                      <a:lnTo>
                        <a:pt x="779" y="195"/>
                      </a:lnTo>
                      <a:lnTo>
                        <a:pt x="783" y="219"/>
                      </a:lnTo>
                      <a:lnTo>
                        <a:pt x="779" y="245"/>
                      </a:lnTo>
                      <a:lnTo>
                        <a:pt x="769" y="269"/>
                      </a:lnTo>
                      <a:lnTo>
                        <a:pt x="753" y="289"/>
                      </a:lnTo>
                      <a:lnTo>
                        <a:pt x="735" y="303"/>
                      </a:lnTo>
                      <a:lnTo>
                        <a:pt x="712" y="313"/>
                      </a:lnTo>
                      <a:lnTo>
                        <a:pt x="686" y="316"/>
                      </a:lnTo>
                      <a:lnTo>
                        <a:pt x="661" y="313"/>
                      </a:lnTo>
                      <a:lnTo>
                        <a:pt x="421" y="249"/>
                      </a:lnTo>
                      <a:lnTo>
                        <a:pt x="743" y="806"/>
                      </a:lnTo>
                      <a:lnTo>
                        <a:pt x="752" y="830"/>
                      </a:lnTo>
                      <a:lnTo>
                        <a:pt x="756" y="854"/>
                      </a:lnTo>
                      <a:lnTo>
                        <a:pt x="752" y="880"/>
                      </a:lnTo>
                      <a:lnTo>
                        <a:pt x="743" y="902"/>
                      </a:lnTo>
                      <a:lnTo>
                        <a:pt x="728" y="922"/>
                      </a:lnTo>
                      <a:lnTo>
                        <a:pt x="708" y="938"/>
                      </a:lnTo>
                      <a:lnTo>
                        <a:pt x="684" y="946"/>
                      </a:lnTo>
                      <a:lnTo>
                        <a:pt x="659" y="951"/>
                      </a:lnTo>
                      <a:lnTo>
                        <a:pt x="635" y="946"/>
                      </a:lnTo>
                      <a:lnTo>
                        <a:pt x="612" y="938"/>
                      </a:lnTo>
                      <a:lnTo>
                        <a:pt x="593" y="922"/>
                      </a:lnTo>
                      <a:lnTo>
                        <a:pt x="577" y="902"/>
                      </a:lnTo>
                      <a:lnTo>
                        <a:pt x="254" y="344"/>
                      </a:lnTo>
                      <a:lnTo>
                        <a:pt x="189" y="586"/>
                      </a:lnTo>
                      <a:lnTo>
                        <a:pt x="179" y="610"/>
                      </a:lnTo>
                      <a:lnTo>
                        <a:pt x="165" y="630"/>
                      </a:lnTo>
                      <a:lnTo>
                        <a:pt x="145" y="644"/>
                      </a:lnTo>
                      <a:lnTo>
                        <a:pt x="122" y="654"/>
                      </a:lnTo>
                      <a:lnTo>
                        <a:pt x="96" y="657"/>
                      </a:lnTo>
                      <a:lnTo>
                        <a:pt x="72" y="654"/>
                      </a:lnTo>
                      <a:lnTo>
                        <a:pt x="48" y="644"/>
                      </a:lnTo>
                      <a:lnTo>
                        <a:pt x="28" y="628"/>
                      </a:lnTo>
                      <a:lnTo>
                        <a:pt x="14" y="608"/>
                      </a:lnTo>
                      <a:lnTo>
                        <a:pt x="4" y="586"/>
                      </a:lnTo>
                      <a:lnTo>
                        <a:pt x="0" y="561"/>
                      </a:lnTo>
                      <a:lnTo>
                        <a:pt x="4" y="536"/>
                      </a:lnTo>
                      <a:lnTo>
                        <a:pt x="128" y="71"/>
                      </a:lnTo>
                      <a:lnTo>
                        <a:pt x="130" y="61"/>
                      </a:lnTo>
                      <a:lnTo>
                        <a:pt x="132" y="60"/>
                      </a:lnTo>
                      <a:lnTo>
                        <a:pt x="135" y="53"/>
                      </a:lnTo>
                      <a:lnTo>
                        <a:pt x="136" y="51"/>
                      </a:lnTo>
                      <a:lnTo>
                        <a:pt x="139" y="44"/>
                      </a:lnTo>
                      <a:lnTo>
                        <a:pt x="140" y="44"/>
                      </a:lnTo>
                      <a:lnTo>
                        <a:pt x="145" y="37"/>
                      </a:lnTo>
                      <a:lnTo>
                        <a:pt x="145" y="37"/>
                      </a:lnTo>
                      <a:lnTo>
                        <a:pt x="150" y="30"/>
                      </a:lnTo>
                      <a:lnTo>
                        <a:pt x="152" y="30"/>
                      </a:lnTo>
                      <a:lnTo>
                        <a:pt x="157" y="23"/>
                      </a:lnTo>
                      <a:lnTo>
                        <a:pt x="159" y="23"/>
                      </a:lnTo>
                      <a:lnTo>
                        <a:pt x="165" y="17"/>
                      </a:lnTo>
                      <a:lnTo>
                        <a:pt x="173" y="13"/>
                      </a:lnTo>
                      <a:lnTo>
                        <a:pt x="182" y="9"/>
                      </a:lnTo>
                      <a:lnTo>
                        <a:pt x="189" y="6"/>
                      </a:lnTo>
                      <a:lnTo>
                        <a:pt x="190" y="4"/>
                      </a:lnTo>
                      <a:lnTo>
                        <a:pt x="199" y="2"/>
                      </a:lnTo>
                      <a:lnTo>
                        <a:pt x="199" y="2"/>
                      </a:lnTo>
                      <a:lnTo>
                        <a:pt x="209" y="0"/>
                      </a:lnTo>
                      <a:lnTo>
                        <a:pt x="209" y="0"/>
                      </a:lnTo>
                      <a:lnTo>
                        <a:pt x="217" y="0"/>
                      </a:lnTo>
                      <a:lnTo>
                        <a:pt x="219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64" name="Group 63"/>
          <p:cNvGrpSpPr/>
          <p:nvPr/>
        </p:nvGrpSpPr>
        <p:grpSpPr>
          <a:xfrm>
            <a:off x="6679531" y="1804736"/>
            <a:ext cx="1706480" cy="1690461"/>
            <a:chOff x="6679531" y="1804736"/>
            <a:chExt cx="1706480" cy="1690461"/>
          </a:xfrm>
          <a:effectLst>
            <a:outerShdw blurRad="266700" dist="38100" dir="18900000" algn="bl" rotWithShape="0">
              <a:prstClr val="black">
                <a:alpha val="40000"/>
              </a:prstClr>
            </a:outerShdw>
          </a:effectLst>
        </p:grpSpPr>
        <p:grpSp>
          <p:nvGrpSpPr>
            <p:cNvPr id="11" name="Group 10"/>
            <p:cNvGrpSpPr/>
            <p:nvPr/>
          </p:nvGrpSpPr>
          <p:grpSpPr>
            <a:xfrm>
              <a:off x="6679531" y="1804736"/>
              <a:ext cx="1706480" cy="1690461"/>
              <a:chOff x="6679531" y="1804736"/>
              <a:chExt cx="1706480" cy="1690461"/>
            </a:xfrm>
          </p:grpSpPr>
          <p:sp>
            <p:nvSpPr>
              <p:cNvPr id="5" name="Teardrop 4"/>
              <p:cNvSpPr/>
              <p:nvPr/>
            </p:nvSpPr>
            <p:spPr>
              <a:xfrm rot="10800000">
                <a:off x="6679531" y="1804736"/>
                <a:ext cx="1706480" cy="1690461"/>
              </a:xfrm>
              <a:prstGeom prst="teardrop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Oval 8"/>
              <p:cNvSpPr/>
              <p:nvPr/>
            </p:nvSpPr>
            <p:spPr>
              <a:xfrm>
                <a:off x="6801251" y="1918446"/>
                <a:ext cx="1463040" cy="1463040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3" name="Freeform 29"/>
            <p:cNvSpPr>
              <a:spLocks noEditPoints="1"/>
            </p:cNvSpPr>
            <p:nvPr/>
          </p:nvSpPr>
          <p:spPr bwMode="auto">
            <a:xfrm>
              <a:off x="7167011" y="2284206"/>
              <a:ext cx="731520" cy="731520"/>
            </a:xfrm>
            <a:custGeom>
              <a:avLst/>
              <a:gdLst>
                <a:gd name="T0" fmla="*/ 1263 w 4116"/>
                <a:gd name="T1" fmla="*/ 3187 h 4116"/>
                <a:gd name="T2" fmla="*/ 1463 w 4116"/>
                <a:gd name="T3" fmla="*/ 3590 h 4116"/>
                <a:gd name="T4" fmla="*/ 1367 w 4116"/>
                <a:gd name="T5" fmla="*/ 3678 h 4116"/>
                <a:gd name="T6" fmla="*/ 1135 w 4116"/>
                <a:gd name="T7" fmla="*/ 3369 h 4116"/>
                <a:gd name="T8" fmla="*/ 1088 w 4116"/>
                <a:gd name="T9" fmla="*/ 3651 h 4116"/>
                <a:gd name="T10" fmla="*/ 1843 w 4116"/>
                <a:gd name="T11" fmla="*/ 3911 h 4116"/>
                <a:gd name="T12" fmla="*/ 1111 w 4116"/>
                <a:gd name="T13" fmla="*/ 2659 h 4116"/>
                <a:gd name="T14" fmla="*/ 1624 w 4116"/>
                <a:gd name="T15" fmla="*/ 2879 h 4116"/>
                <a:gd name="T16" fmla="*/ 205 w 4116"/>
                <a:gd name="T17" fmla="*/ 2275 h 4116"/>
                <a:gd name="T18" fmla="*/ 473 w 4116"/>
                <a:gd name="T19" fmla="*/ 3041 h 4116"/>
                <a:gd name="T20" fmla="*/ 1023 w 4116"/>
                <a:gd name="T21" fmla="*/ 3088 h 4116"/>
                <a:gd name="T22" fmla="*/ 866 w 4116"/>
                <a:gd name="T23" fmla="*/ 2154 h 4116"/>
                <a:gd name="T24" fmla="*/ 402 w 4116"/>
                <a:gd name="T25" fmla="*/ 1201 h 4116"/>
                <a:gd name="T26" fmla="*/ 195 w 4116"/>
                <a:gd name="T27" fmla="*/ 1962 h 4116"/>
                <a:gd name="T28" fmla="*/ 972 w 4116"/>
                <a:gd name="T29" fmla="*/ 1200 h 4116"/>
                <a:gd name="T30" fmla="*/ 1433 w 4116"/>
                <a:gd name="T31" fmla="*/ 299 h 4116"/>
                <a:gd name="T32" fmla="*/ 945 w 4116"/>
                <a:gd name="T33" fmla="*/ 684 h 4116"/>
                <a:gd name="T34" fmla="*/ 1325 w 4116"/>
                <a:gd name="T35" fmla="*/ 429 h 4116"/>
                <a:gd name="T36" fmla="*/ 1762 w 4116"/>
                <a:gd name="T37" fmla="*/ 278 h 4116"/>
                <a:gd name="T38" fmla="*/ 1355 w 4116"/>
                <a:gd name="T39" fmla="*/ 737 h 4116"/>
                <a:gd name="T40" fmla="*/ 1639 w 4116"/>
                <a:gd name="T41" fmla="*/ 1004 h 4116"/>
                <a:gd name="T42" fmla="*/ 1630 w 4116"/>
                <a:gd name="T43" fmla="*/ 1149 h 4116"/>
                <a:gd name="T44" fmla="*/ 1217 w 4116"/>
                <a:gd name="T45" fmla="*/ 1054 h 4116"/>
                <a:gd name="T46" fmla="*/ 1059 w 4116"/>
                <a:gd name="T47" fmla="*/ 1962 h 4116"/>
                <a:gd name="T48" fmla="*/ 2349 w 4116"/>
                <a:gd name="T49" fmla="*/ 3842 h 4116"/>
                <a:gd name="T50" fmla="*/ 2750 w 4116"/>
                <a:gd name="T51" fmla="*/ 3399 h 4116"/>
                <a:gd name="T52" fmla="*/ 3003 w 4116"/>
                <a:gd name="T53" fmla="*/ 2670 h 4116"/>
                <a:gd name="T54" fmla="*/ 3047 w 4116"/>
                <a:gd name="T55" fmla="*/ 1779 h 4116"/>
                <a:gd name="T56" fmla="*/ 2742 w 4116"/>
                <a:gd name="T57" fmla="*/ 1726 h 4116"/>
                <a:gd name="T58" fmla="*/ 2627 w 4116"/>
                <a:gd name="T59" fmla="*/ 1665 h 4116"/>
                <a:gd name="T60" fmla="*/ 2980 w 4116"/>
                <a:gd name="T61" fmla="*/ 1045 h 4116"/>
                <a:gd name="T62" fmla="*/ 3605 w 4116"/>
                <a:gd name="T63" fmla="*/ 1372 h 4116"/>
                <a:gd name="T64" fmla="*/ 3605 w 4116"/>
                <a:gd name="T65" fmla="*/ 1508 h 4116"/>
                <a:gd name="T66" fmla="*/ 3176 w 4116"/>
                <a:gd name="T67" fmla="*/ 1330 h 4116"/>
                <a:gd name="T68" fmla="*/ 3242 w 4116"/>
                <a:gd name="T69" fmla="*/ 2325 h 4116"/>
                <a:gd name="T70" fmla="*/ 3061 w 4116"/>
                <a:gd name="T71" fmla="*/ 3182 h 4116"/>
                <a:gd name="T72" fmla="*/ 2684 w 4116"/>
                <a:gd name="T73" fmla="*/ 3815 h 4116"/>
                <a:gd name="T74" fmla="*/ 3354 w 4116"/>
                <a:gd name="T75" fmla="*/ 3399 h 4116"/>
                <a:gd name="T76" fmla="*/ 3793 w 4116"/>
                <a:gd name="T77" fmla="*/ 2745 h 4116"/>
                <a:gd name="T78" fmla="*/ 3920 w 4116"/>
                <a:gd name="T79" fmla="*/ 1940 h 4116"/>
                <a:gd name="T80" fmla="*/ 3702 w 4116"/>
                <a:gd name="T81" fmla="*/ 1176 h 4116"/>
                <a:gd name="T82" fmla="*/ 3202 w 4116"/>
                <a:gd name="T83" fmla="*/ 585 h 4116"/>
                <a:gd name="T84" fmla="*/ 2498 w 4116"/>
                <a:gd name="T85" fmla="*/ 244 h 4116"/>
                <a:gd name="T86" fmla="*/ 2427 w 4116"/>
                <a:gd name="T87" fmla="*/ 34 h 4116"/>
                <a:gd name="T88" fmla="*/ 3196 w 4116"/>
                <a:gd name="T89" fmla="*/ 344 h 4116"/>
                <a:gd name="T90" fmla="*/ 3772 w 4116"/>
                <a:gd name="T91" fmla="*/ 920 h 4116"/>
                <a:gd name="T92" fmla="*/ 4082 w 4116"/>
                <a:gd name="T93" fmla="*/ 1689 h 4116"/>
                <a:gd name="T94" fmla="*/ 4057 w 4116"/>
                <a:gd name="T95" fmla="*/ 2546 h 4116"/>
                <a:gd name="T96" fmla="*/ 3704 w 4116"/>
                <a:gd name="T97" fmla="*/ 3292 h 4116"/>
                <a:gd name="T98" fmla="*/ 3096 w 4116"/>
                <a:gd name="T99" fmla="*/ 3834 h 4116"/>
                <a:gd name="T100" fmla="*/ 2306 w 4116"/>
                <a:gd name="T101" fmla="*/ 4101 h 4116"/>
                <a:gd name="T102" fmla="*/ 1454 w 4116"/>
                <a:gd name="T103" fmla="*/ 4025 h 4116"/>
                <a:gd name="T104" fmla="*/ 733 w 4116"/>
                <a:gd name="T105" fmla="*/ 3631 h 4116"/>
                <a:gd name="T106" fmla="*/ 225 w 4116"/>
                <a:gd name="T107" fmla="*/ 2992 h 4116"/>
                <a:gd name="T108" fmla="*/ 4 w 4116"/>
                <a:gd name="T109" fmla="*/ 2183 h 4116"/>
                <a:gd name="T110" fmla="*/ 128 w 4116"/>
                <a:gd name="T111" fmla="*/ 1341 h 4116"/>
                <a:gd name="T112" fmla="*/ 563 w 4116"/>
                <a:gd name="T113" fmla="*/ 645 h 4116"/>
                <a:gd name="T114" fmla="*/ 1231 w 4116"/>
                <a:gd name="T115" fmla="*/ 173 h 4116"/>
                <a:gd name="T116" fmla="*/ 2058 w 4116"/>
                <a:gd name="T117" fmla="*/ 0 h 4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116" h="4116">
                  <a:moveTo>
                    <a:pt x="1962" y="3032"/>
                  </a:moveTo>
                  <a:lnTo>
                    <a:pt x="1841" y="3041"/>
                  </a:lnTo>
                  <a:lnTo>
                    <a:pt x="1721" y="3057"/>
                  </a:lnTo>
                  <a:lnTo>
                    <a:pt x="1603" y="3080"/>
                  </a:lnTo>
                  <a:lnTo>
                    <a:pt x="1487" y="3108"/>
                  </a:lnTo>
                  <a:lnTo>
                    <a:pt x="1374" y="3144"/>
                  </a:lnTo>
                  <a:lnTo>
                    <a:pt x="1263" y="3187"/>
                  </a:lnTo>
                  <a:lnTo>
                    <a:pt x="1305" y="3279"/>
                  </a:lnTo>
                  <a:lnTo>
                    <a:pt x="1348" y="3366"/>
                  </a:lnTo>
                  <a:lnTo>
                    <a:pt x="1396" y="3450"/>
                  </a:lnTo>
                  <a:lnTo>
                    <a:pt x="1447" y="3529"/>
                  </a:lnTo>
                  <a:lnTo>
                    <a:pt x="1457" y="3547"/>
                  </a:lnTo>
                  <a:lnTo>
                    <a:pt x="1463" y="3568"/>
                  </a:lnTo>
                  <a:lnTo>
                    <a:pt x="1463" y="3590"/>
                  </a:lnTo>
                  <a:lnTo>
                    <a:pt x="1459" y="3611"/>
                  </a:lnTo>
                  <a:lnTo>
                    <a:pt x="1452" y="3630"/>
                  </a:lnTo>
                  <a:lnTo>
                    <a:pt x="1439" y="3647"/>
                  </a:lnTo>
                  <a:lnTo>
                    <a:pt x="1422" y="3662"/>
                  </a:lnTo>
                  <a:lnTo>
                    <a:pt x="1404" y="3671"/>
                  </a:lnTo>
                  <a:lnTo>
                    <a:pt x="1387" y="3677"/>
                  </a:lnTo>
                  <a:lnTo>
                    <a:pt x="1367" y="3678"/>
                  </a:lnTo>
                  <a:lnTo>
                    <a:pt x="1345" y="3676"/>
                  </a:lnTo>
                  <a:lnTo>
                    <a:pt x="1323" y="3668"/>
                  </a:lnTo>
                  <a:lnTo>
                    <a:pt x="1305" y="3655"/>
                  </a:lnTo>
                  <a:lnTo>
                    <a:pt x="1288" y="3637"/>
                  </a:lnTo>
                  <a:lnTo>
                    <a:pt x="1234" y="3552"/>
                  </a:lnTo>
                  <a:lnTo>
                    <a:pt x="1182" y="3462"/>
                  </a:lnTo>
                  <a:lnTo>
                    <a:pt x="1135" y="3369"/>
                  </a:lnTo>
                  <a:lnTo>
                    <a:pt x="1090" y="3269"/>
                  </a:lnTo>
                  <a:lnTo>
                    <a:pt x="995" y="3324"/>
                  </a:lnTo>
                  <a:lnTo>
                    <a:pt x="904" y="3384"/>
                  </a:lnTo>
                  <a:lnTo>
                    <a:pt x="817" y="3450"/>
                  </a:lnTo>
                  <a:lnTo>
                    <a:pt x="903" y="3522"/>
                  </a:lnTo>
                  <a:lnTo>
                    <a:pt x="993" y="3590"/>
                  </a:lnTo>
                  <a:lnTo>
                    <a:pt x="1088" y="3651"/>
                  </a:lnTo>
                  <a:lnTo>
                    <a:pt x="1186" y="3707"/>
                  </a:lnTo>
                  <a:lnTo>
                    <a:pt x="1288" y="3757"/>
                  </a:lnTo>
                  <a:lnTo>
                    <a:pt x="1393" y="3802"/>
                  </a:lnTo>
                  <a:lnTo>
                    <a:pt x="1502" y="3839"/>
                  </a:lnTo>
                  <a:lnTo>
                    <a:pt x="1613" y="3870"/>
                  </a:lnTo>
                  <a:lnTo>
                    <a:pt x="1727" y="3894"/>
                  </a:lnTo>
                  <a:lnTo>
                    <a:pt x="1843" y="3911"/>
                  </a:lnTo>
                  <a:lnTo>
                    <a:pt x="1962" y="3921"/>
                  </a:lnTo>
                  <a:lnTo>
                    <a:pt x="1962" y="3032"/>
                  </a:lnTo>
                  <a:close/>
                  <a:moveTo>
                    <a:pt x="1059" y="2154"/>
                  </a:moveTo>
                  <a:lnTo>
                    <a:pt x="1064" y="2284"/>
                  </a:lnTo>
                  <a:lnTo>
                    <a:pt x="1075" y="2411"/>
                  </a:lnTo>
                  <a:lnTo>
                    <a:pt x="1091" y="2537"/>
                  </a:lnTo>
                  <a:lnTo>
                    <a:pt x="1111" y="2659"/>
                  </a:lnTo>
                  <a:lnTo>
                    <a:pt x="1135" y="2778"/>
                  </a:lnTo>
                  <a:lnTo>
                    <a:pt x="1165" y="2894"/>
                  </a:lnTo>
                  <a:lnTo>
                    <a:pt x="1197" y="3006"/>
                  </a:lnTo>
                  <a:lnTo>
                    <a:pt x="1301" y="2966"/>
                  </a:lnTo>
                  <a:lnTo>
                    <a:pt x="1407" y="2932"/>
                  </a:lnTo>
                  <a:lnTo>
                    <a:pt x="1514" y="2902"/>
                  </a:lnTo>
                  <a:lnTo>
                    <a:pt x="1624" y="2879"/>
                  </a:lnTo>
                  <a:lnTo>
                    <a:pt x="1735" y="2860"/>
                  </a:lnTo>
                  <a:lnTo>
                    <a:pt x="1848" y="2848"/>
                  </a:lnTo>
                  <a:lnTo>
                    <a:pt x="1962" y="2840"/>
                  </a:lnTo>
                  <a:lnTo>
                    <a:pt x="1962" y="2154"/>
                  </a:lnTo>
                  <a:lnTo>
                    <a:pt x="1059" y="2154"/>
                  </a:lnTo>
                  <a:close/>
                  <a:moveTo>
                    <a:pt x="195" y="2154"/>
                  </a:moveTo>
                  <a:lnTo>
                    <a:pt x="205" y="2275"/>
                  </a:lnTo>
                  <a:lnTo>
                    <a:pt x="222" y="2392"/>
                  </a:lnTo>
                  <a:lnTo>
                    <a:pt x="247" y="2508"/>
                  </a:lnTo>
                  <a:lnTo>
                    <a:pt x="279" y="2622"/>
                  </a:lnTo>
                  <a:lnTo>
                    <a:pt x="318" y="2732"/>
                  </a:lnTo>
                  <a:lnTo>
                    <a:pt x="363" y="2838"/>
                  </a:lnTo>
                  <a:lnTo>
                    <a:pt x="414" y="2941"/>
                  </a:lnTo>
                  <a:lnTo>
                    <a:pt x="473" y="3041"/>
                  </a:lnTo>
                  <a:lnTo>
                    <a:pt x="536" y="3136"/>
                  </a:lnTo>
                  <a:lnTo>
                    <a:pt x="605" y="3227"/>
                  </a:lnTo>
                  <a:lnTo>
                    <a:pt x="680" y="3314"/>
                  </a:lnTo>
                  <a:lnTo>
                    <a:pt x="761" y="3250"/>
                  </a:lnTo>
                  <a:lnTo>
                    <a:pt x="846" y="3192"/>
                  </a:lnTo>
                  <a:lnTo>
                    <a:pt x="933" y="3138"/>
                  </a:lnTo>
                  <a:lnTo>
                    <a:pt x="1023" y="3088"/>
                  </a:lnTo>
                  <a:lnTo>
                    <a:pt x="985" y="2965"/>
                  </a:lnTo>
                  <a:lnTo>
                    <a:pt x="953" y="2838"/>
                  </a:lnTo>
                  <a:lnTo>
                    <a:pt x="924" y="2707"/>
                  </a:lnTo>
                  <a:lnTo>
                    <a:pt x="902" y="2573"/>
                  </a:lnTo>
                  <a:lnTo>
                    <a:pt x="884" y="2436"/>
                  </a:lnTo>
                  <a:lnTo>
                    <a:pt x="873" y="2296"/>
                  </a:lnTo>
                  <a:lnTo>
                    <a:pt x="866" y="2154"/>
                  </a:lnTo>
                  <a:lnTo>
                    <a:pt x="195" y="2154"/>
                  </a:lnTo>
                  <a:close/>
                  <a:moveTo>
                    <a:pt x="723" y="756"/>
                  </a:moveTo>
                  <a:lnTo>
                    <a:pt x="649" y="836"/>
                  </a:lnTo>
                  <a:lnTo>
                    <a:pt x="579" y="922"/>
                  </a:lnTo>
                  <a:lnTo>
                    <a:pt x="515" y="1010"/>
                  </a:lnTo>
                  <a:lnTo>
                    <a:pt x="455" y="1104"/>
                  </a:lnTo>
                  <a:lnTo>
                    <a:pt x="402" y="1201"/>
                  </a:lnTo>
                  <a:lnTo>
                    <a:pt x="353" y="1301"/>
                  </a:lnTo>
                  <a:lnTo>
                    <a:pt x="311" y="1404"/>
                  </a:lnTo>
                  <a:lnTo>
                    <a:pt x="274" y="1510"/>
                  </a:lnTo>
                  <a:lnTo>
                    <a:pt x="244" y="1620"/>
                  </a:lnTo>
                  <a:lnTo>
                    <a:pt x="221" y="1731"/>
                  </a:lnTo>
                  <a:lnTo>
                    <a:pt x="205" y="1846"/>
                  </a:lnTo>
                  <a:lnTo>
                    <a:pt x="195" y="1962"/>
                  </a:lnTo>
                  <a:lnTo>
                    <a:pt x="866" y="1962"/>
                  </a:lnTo>
                  <a:lnTo>
                    <a:pt x="872" y="1830"/>
                  </a:lnTo>
                  <a:lnTo>
                    <a:pt x="883" y="1700"/>
                  </a:lnTo>
                  <a:lnTo>
                    <a:pt x="898" y="1572"/>
                  </a:lnTo>
                  <a:lnTo>
                    <a:pt x="918" y="1444"/>
                  </a:lnTo>
                  <a:lnTo>
                    <a:pt x="943" y="1321"/>
                  </a:lnTo>
                  <a:lnTo>
                    <a:pt x="972" y="1200"/>
                  </a:lnTo>
                  <a:lnTo>
                    <a:pt x="1005" y="1083"/>
                  </a:lnTo>
                  <a:lnTo>
                    <a:pt x="1043" y="969"/>
                  </a:lnTo>
                  <a:lnTo>
                    <a:pt x="959" y="920"/>
                  </a:lnTo>
                  <a:lnTo>
                    <a:pt x="878" y="869"/>
                  </a:lnTo>
                  <a:lnTo>
                    <a:pt x="800" y="814"/>
                  </a:lnTo>
                  <a:lnTo>
                    <a:pt x="723" y="756"/>
                  </a:lnTo>
                  <a:close/>
                  <a:moveTo>
                    <a:pt x="1433" y="299"/>
                  </a:moveTo>
                  <a:lnTo>
                    <a:pt x="1331" y="341"/>
                  </a:lnTo>
                  <a:lnTo>
                    <a:pt x="1231" y="385"/>
                  </a:lnTo>
                  <a:lnTo>
                    <a:pt x="1134" y="438"/>
                  </a:lnTo>
                  <a:lnTo>
                    <a:pt x="1041" y="494"/>
                  </a:lnTo>
                  <a:lnTo>
                    <a:pt x="952" y="556"/>
                  </a:lnTo>
                  <a:lnTo>
                    <a:pt x="867" y="624"/>
                  </a:lnTo>
                  <a:lnTo>
                    <a:pt x="945" y="684"/>
                  </a:lnTo>
                  <a:lnTo>
                    <a:pt x="1029" y="738"/>
                  </a:lnTo>
                  <a:lnTo>
                    <a:pt x="1115" y="790"/>
                  </a:lnTo>
                  <a:lnTo>
                    <a:pt x="1134" y="750"/>
                  </a:lnTo>
                  <a:lnTo>
                    <a:pt x="1177" y="662"/>
                  </a:lnTo>
                  <a:lnTo>
                    <a:pt x="1224" y="580"/>
                  </a:lnTo>
                  <a:lnTo>
                    <a:pt x="1273" y="503"/>
                  </a:lnTo>
                  <a:lnTo>
                    <a:pt x="1325" y="429"/>
                  </a:lnTo>
                  <a:lnTo>
                    <a:pt x="1378" y="362"/>
                  </a:lnTo>
                  <a:lnTo>
                    <a:pt x="1433" y="299"/>
                  </a:lnTo>
                  <a:close/>
                  <a:moveTo>
                    <a:pt x="1962" y="201"/>
                  </a:moveTo>
                  <a:lnTo>
                    <a:pt x="1928" y="208"/>
                  </a:lnTo>
                  <a:lnTo>
                    <a:pt x="1895" y="218"/>
                  </a:lnTo>
                  <a:lnTo>
                    <a:pt x="1827" y="243"/>
                  </a:lnTo>
                  <a:lnTo>
                    <a:pt x="1762" y="278"/>
                  </a:lnTo>
                  <a:lnTo>
                    <a:pt x="1698" y="321"/>
                  </a:lnTo>
                  <a:lnTo>
                    <a:pt x="1635" y="370"/>
                  </a:lnTo>
                  <a:lnTo>
                    <a:pt x="1574" y="429"/>
                  </a:lnTo>
                  <a:lnTo>
                    <a:pt x="1515" y="495"/>
                  </a:lnTo>
                  <a:lnTo>
                    <a:pt x="1459" y="569"/>
                  </a:lnTo>
                  <a:lnTo>
                    <a:pt x="1406" y="650"/>
                  </a:lnTo>
                  <a:lnTo>
                    <a:pt x="1355" y="737"/>
                  </a:lnTo>
                  <a:lnTo>
                    <a:pt x="1307" y="832"/>
                  </a:lnTo>
                  <a:lnTo>
                    <a:pt x="1288" y="874"/>
                  </a:lnTo>
                  <a:lnTo>
                    <a:pt x="1388" y="914"/>
                  </a:lnTo>
                  <a:lnTo>
                    <a:pt x="1490" y="949"/>
                  </a:lnTo>
                  <a:lnTo>
                    <a:pt x="1594" y="979"/>
                  </a:lnTo>
                  <a:lnTo>
                    <a:pt x="1619" y="989"/>
                  </a:lnTo>
                  <a:lnTo>
                    <a:pt x="1639" y="1004"/>
                  </a:lnTo>
                  <a:lnTo>
                    <a:pt x="1654" y="1023"/>
                  </a:lnTo>
                  <a:lnTo>
                    <a:pt x="1664" y="1045"/>
                  </a:lnTo>
                  <a:lnTo>
                    <a:pt x="1668" y="1070"/>
                  </a:lnTo>
                  <a:lnTo>
                    <a:pt x="1664" y="1096"/>
                  </a:lnTo>
                  <a:lnTo>
                    <a:pt x="1656" y="1116"/>
                  </a:lnTo>
                  <a:lnTo>
                    <a:pt x="1645" y="1134"/>
                  </a:lnTo>
                  <a:lnTo>
                    <a:pt x="1630" y="1149"/>
                  </a:lnTo>
                  <a:lnTo>
                    <a:pt x="1611" y="1160"/>
                  </a:lnTo>
                  <a:lnTo>
                    <a:pt x="1593" y="1166"/>
                  </a:lnTo>
                  <a:lnTo>
                    <a:pt x="1572" y="1169"/>
                  </a:lnTo>
                  <a:lnTo>
                    <a:pt x="1548" y="1165"/>
                  </a:lnTo>
                  <a:lnTo>
                    <a:pt x="1436" y="1134"/>
                  </a:lnTo>
                  <a:lnTo>
                    <a:pt x="1325" y="1096"/>
                  </a:lnTo>
                  <a:lnTo>
                    <a:pt x="1217" y="1054"/>
                  </a:lnTo>
                  <a:lnTo>
                    <a:pt x="1179" y="1172"/>
                  </a:lnTo>
                  <a:lnTo>
                    <a:pt x="1146" y="1296"/>
                  </a:lnTo>
                  <a:lnTo>
                    <a:pt x="1118" y="1423"/>
                  </a:lnTo>
                  <a:lnTo>
                    <a:pt x="1095" y="1554"/>
                  </a:lnTo>
                  <a:lnTo>
                    <a:pt x="1078" y="1688"/>
                  </a:lnTo>
                  <a:lnTo>
                    <a:pt x="1065" y="1824"/>
                  </a:lnTo>
                  <a:lnTo>
                    <a:pt x="1059" y="1962"/>
                  </a:lnTo>
                  <a:lnTo>
                    <a:pt x="1962" y="1962"/>
                  </a:lnTo>
                  <a:lnTo>
                    <a:pt x="1962" y="201"/>
                  </a:lnTo>
                  <a:close/>
                  <a:moveTo>
                    <a:pt x="2154" y="195"/>
                  </a:moveTo>
                  <a:lnTo>
                    <a:pt x="2154" y="3915"/>
                  </a:lnTo>
                  <a:lnTo>
                    <a:pt x="2220" y="3899"/>
                  </a:lnTo>
                  <a:lnTo>
                    <a:pt x="2285" y="3874"/>
                  </a:lnTo>
                  <a:lnTo>
                    <a:pt x="2349" y="3842"/>
                  </a:lnTo>
                  <a:lnTo>
                    <a:pt x="2412" y="3800"/>
                  </a:lnTo>
                  <a:lnTo>
                    <a:pt x="2473" y="3753"/>
                  </a:lnTo>
                  <a:lnTo>
                    <a:pt x="2532" y="3697"/>
                  </a:lnTo>
                  <a:lnTo>
                    <a:pt x="2589" y="3633"/>
                  </a:lnTo>
                  <a:lnTo>
                    <a:pt x="2645" y="3562"/>
                  </a:lnTo>
                  <a:lnTo>
                    <a:pt x="2699" y="3484"/>
                  </a:lnTo>
                  <a:lnTo>
                    <a:pt x="2750" y="3399"/>
                  </a:lnTo>
                  <a:lnTo>
                    <a:pt x="2798" y="3307"/>
                  </a:lnTo>
                  <a:lnTo>
                    <a:pt x="2843" y="3210"/>
                  </a:lnTo>
                  <a:lnTo>
                    <a:pt x="2882" y="3109"/>
                  </a:lnTo>
                  <a:lnTo>
                    <a:pt x="2919" y="3006"/>
                  </a:lnTo>
                  <a:lnTo>
                    <a:pt x="2951" y="2897"/>
                  </a:lnTo>
                  <a:lnTo>
                    <a:pt x="2980" y="2785"/>
                  </a:lnTo>
                  <a:lnTo>
                    <a:pt x="3003" y="2670"/>
                  </a:lnTo>
                  <a:lnTo>
                    <a:pt x="3023" y="2552"/>
                  </a:lnTo>
                  <a:lnTo>
                    <a:pt x="3038" y="2432"/>
                  </a:lnTo>
                  <a:lnTo>
                    <a:pt x="3050" y="2309"/>
                  </a:lnTo>
                  <a:lnTo>
                    <a:pt x="3057" y="2184"/>
                  </a:lnTo>
                  <a:lnTo>
                    <a:pt x="3060" y="2058"/>
                  </a:lnTo>
                  <a:lnTo>
                    <a:pt x="3056" y="1917"/>
                  </a:lnTo>
                  <a:lnTo>
                    <a:pt x="3047" y="1779"/>
                  </a:lnTo>
                  <a:lnTo>
                    <a:pt x="3033" y="1643"/>
                  </a:lnTo>
                  <a:lnTo>
                    <a:pt x="3013" y="1508"/>
                  </a:lnTo>
                  <a:lnTo>
                    <a:pt x="2988" y="1377"/>
                  </a:lnTo>
                  <a:lnTo>
                    <a:pt x="2799" y="1684"/>
                  </a:lnTo>
                  <a:lnTo>
                    <a:pt x="2784" y="1703"/>
                  </a:lnTo>
                  <a:lnTo>
                    <a:pt x="2764" y="1717"/>
                  </a:lnTo>
                  <a:lnTo>
                    <a:pt x="2742" y="1726"/>
                  </a:lnTo>
                  <a:lnTo>
                    <a:pt x="2718" y="1729"/>
                  </a:lnTo>
                  <a:lnTo>
                    <a:pt x="2700" y="1727"/>
                  </a:lnTo>
                  <a:lnTo>
                    <a:pt x="2683" y="1722"/>
                  </a:lnTo>
                  <a:lnTo>
                    <a:pt x="2667" y="1715"/>
                  </a:lnTo>
                  <a:lnTo>
                    <a:pt x="2649" y="1701"/>
                  </a:lnTo>
                  <a:lnTo>
                    <a:pt x="2637" y="1684"/>
                  </a:lnTo>
                  <a:lnTo>
                    <a:pt x="2627" y="1665"/>
                  </a:lnTo>
                  <a:lnTo>
                    <a:pt x="2622" y="1645"/>
                  </a:lnTo>
                  <a:lnTo>
                    <a:pt x="2622" y="1624"/>
                  </a:lnTo>
                  <a:lnTo>
                    <a:pt x="2627" y="1603"/>
                  </a:lnTo>
                  <a:lnTo>
                    <a:pt x="2635" y="1583"/>
                  </a:lnTo>
                  <a:lnTo>
                    <a:pt x="2949" y="1076"/>
                  </a:lnTo>
                  <a:lnTo>
                    <a:pt x="2962" y="1059"/>
                  </a:lnTo>
                  <a:lnTo>
                    <a:pt x="2980" y="1045"/>
                  </a:lnTo>
                  <a:lnTo>
                    <a:pt x="2998" y="1036"/>
                  </a:lnTo>
                  <a:lnTo>
                    <a:pt x="3018" y="1031"/>
                  </a:lnTo>
                  <a:lnTo>
                    <a:pt x="3040" y="1031"/>
                  </a:lnTo>
                  <a:lnTo>
                    <a:pt x="3061" y="1035"/>
                  </a:lnTo>
                  <a:lnTo>
                    <a:pt x="3081" y="1045"/>
                  </a:lnTo>
                  <a:lnTo>
                    <a:pt x="3587" y="1358"/>
                  </a:lnTo>
                  <a:lnTo>
                    <a:pt x="3605" y="1372"/>
                  </a:lnTo>
                  <a:lnTo>
                    <a:pt x="3618" y="1388"/>
                  </a:lnTo>
                  <a:lnTo>
                    <a:pt x="3627" y="1407"/>
                  </a:lnTo>
                  <a:lnTo>
                    <a:pt x="3632" y="1428"/>
                  </a:lnTo>
                  <a:lnTo>
                    <a:pt x="3632" y="1449"/>
                  </a:lnTo>
                  <a:lnTo>
                    <a:pt x="3627" y="1471"/>
                  </a:lnTo>
                  <a:lnTo>
                    <a:pt x="3618" y="1490"/>
                  </a:lnTo>
                  <a:lnTo>
                    <a:pt x="3605" y="1508"/>
                  </a:lnTo>
                  <a:lnTo>
                    <a:pt x="3587" y="1520"/>
                  </a:lnTo>
                  <a:lnTo>
                    <a:pt x="3568" y="1530"/>
                  </a:lnTo>
                  <a:lnTo>
                    <a:pt x="3548" y="1535"/>
                  </a:lnTo>
                  <a:lnTo>
                    <a:pt x="3527" y="1535"/>
                  </a:lnTo>
                  <a:lnTo>
                    <a:pt x="3506" y="1530"/>
                  </a:lnTo>
                  <a:lnTo>
                    <a:pt x="3486" y="1522"/>
                  </a:lnTo>
                  <a:lnTo>
                    <a:pt x="3176" y="1330"/>
                  </a:lnTo>
                  <a:lnTo>
                    <a:pt x="3203" y="1471"/>
                  </a:lnTo>
                  <a:lnTo>
                    <a:pt x="3224" y="1614"/>
                  </a:lnTo>
                  <a:lnTo>
                    <a:pt x="3239" y="1760"/>
                  </a:lnTo>
                  <a:lnTo>
                    <a:pt x="3248" y="1908"/>
                  </a:lnTo>
                  <a:lnTo>
                    <a:pt x="3252" y="2058"/>
                  </a:lnTo>
                  <a:lnTo>
                    <a:pt x="3249" y="2193"/>
                  </a:lnTo>
                  <a:lnTo>
                    <a:pt x="3242" y="2325"/>
                  </a:lnTo>
                  <a:lnTo>
                    <a:pt x="3229" y="2456"/>
                  </a:lnTo>
                  <a:lnTo>
                    <a:pt x="3213" y="2584"/>
                  </a:lnTo>
                  <a:lnTo>
                    <a:pt x="3191" y="2710"/>
                  </a:lnTo>
                  <a:lnTo>
                    <a:pt x="3166" y="2834"/>
                  </a:lnTo>
                  <a:lnTo>
                    <a:pt x="3134" y="2954"/>
                  </a:lnTo>
                  <a:lnTo>
                    <a:pt x="3099" y="3070"/>
                  </a:lnTo>
                  <a:lnTo>
                    <a:pt x="3061" y="3182"/>
                  </a:lnTo>
                  <a:lnTo>
                    <a:pt x="3017" y="3290"/>
                  </a:lnTo>
                  <a:lnTo>
                    <a:pt x="2970" y="3394"/>
                  </a:lnTo>
                  <a:lnTo>
                    <a:pt x="2917" y="3492"/>
                  </a:lnTo>
                  <a:lnTo>
                    <a:pt x="2864" y="3583"/>
                  </a:lnTo>
                  <a:lnTo>
                    <a:pt x="2806" y="3667"/>
                  </a:lnTo>
                  <a:lnTo>
                    <a:pt x="2746" y="3746"/>
                  </a:lnTo>
                  <a:lnTo>
                    <a:pt x="2684" y="3815"/>
                  </a:lnTo>
                  <a:lnTo>
                    <a:pt x="2791" y="3773"/>
                  </a:lnTo>
                  <a:lnTo>
                    <a:pt x="2895" y="3726"/>
                  </a:lnTo>
                  <a:lnTo>
                    <a:pt x="2995" y="3671"/>
                  </a:lnTo>
                  <a:lnTo>
                    <a:pt x="3091" y="3611"/>
                  </a:lnTo>
                  <a:lnTo>
                    <a:pt x="3183" y="3546"/>
                  </a:lnTo>
                  <a:lnTo>
                    <a:pt x="3270" y="3475"/>
                  </a:lnTo>
                  <a:lnTo>
                    <a:pt x="3354" y="3399"/>
                  </a:lnTo>
                  <a:lnTo>
                    <a:pt x="3432" y="3319"/>
                  </a:lnTo>
                  <a:lnTo>
                    <a:pt x="3506" y="3233"/>
                  </a:lnTo>
                  <a:lnTo>
                    <a:pt x="3575" y="3143"/>
                  </a:lnTo>
                  <a:lnTo>
                    <a:pt x="3638" y="3050"/>
                  </a:lnTo>
                  <a:lnTo>
                    <a:pt x="3696" y="2952"/>
                  </a:lnTo>
                  <a:lnTo>
                    <a:pt x="3747" y="2850"/>
                  </a:lnTo>
                  <a:lnTo>
                    <a:pt x="3793" y="2745"/>
                  </a:lnTo>
                  <a:lnTo>
                    <a:pt x="3832" y="2638"/>
                  </a:lnTo>
                  <a:lnTo>
                    <a:pt x="3864" y="2527"/>
                  </a:lnTo>
                  <a:lnTo>
                    <a:pt x="3890" y="2413"/>
                  </a:lnTo>
                  <a:lnTo>
                    <a:pt x="3909" y="2297"/>
                  </a:lnTo>
                  <a:lnTo>
                    <a:pt x="3920" y="2179"/>
                  </a:lnTo>
                  <a:lnTo>
                    <a:pt x="3924" y="2058"/>
                  </a:lnTo>
                  <a:lnTo>
                    <a:pt x="3920" y="1940"/>
                  </a:lnTo>
                  <a:lnTo>
                    <a:pt x="3909" y="1822"/>
                  </a:lnTo>
                  <a:lnTo>
                    <a:pt x="3891" y="1708"/>
                  </a:lnTo>
                  <a:lnTo>
                    <a:pt x="3865" y="1595"/>
                  </a:lnTo>
                  <a:lnTo>
                    <a:pt x="3834" y="1487"/>
                  </a:lnTo>
                  <a:lnTo>
                    <a:pt x="3797" y="1379"/>
                  </a:lnTo>
                  <a:lnTo>
                    <a:pt x="3752" y="1276"/>
                  </a:lnTo>
                  <a:lnTo>
                    <a:pt x="3702" y="1176"/>
                  </a:lnTo>
                  <a:lnTo>
                    <a:pt x="3646" y="1079"/>
                  </a:lnTo>
                  <a:lnTo>
                    <a:pt x="3585" y="987"/>
                  </a:lnTo>
                  <a:lnTo>
                    <a:pt x="3517" y="897"/>
                  </a:lnTo>
                  <a:lnTo>
                    <a:pt x="3446" y="812"/>
                  </a:lnTo>
                  <a:lnTo>
                    <a:pt x="3369" y="732"/>
                  </a:lnTo>
                  <a:lnTo>
                    <a:pt x="3288" y="656"/>
                  </a:lnTo>
                  <a:lnTo>
                    <a:pt x="3202" y="585"/>
                  </a:lnTo>
                  <a:lnTo>
                    <a:pt x="3112" y="519"/>
                  </a:lnTo>
                  <a:lnTo>
                    <a:pt x="3018" y="459"/>
                  </a:lnTo>
                  <a:lnTo>
                    <a:pt x="2921" y="404"/>
                  </a:lnTo>
                  <a:lnTo>
                    <a:pt x="2820" y="355"/>
                  </a:lnTo>
                  <a:lnTo>
                    <a:pt x="2717" y="312"/>
                  </a:lnTo>
                  <a:lnTo>
                    <a:pt x="2609" y="276"/>
                  </a:lnTo>
                  <a:lnTo>
                    <a:pt x="2498" y="244"/>
                  </a:lnTo>
                  <a:lnTo>
                    <a:pt x="2386" y="221"/>
                  </a:lnTo>
                  <a:lnTo>
                    <a:pt x="2271" y="205"/>
                  </a:lnTo>
                  <a:lnTo>
                    <a:pt x="2154" y="195"/>
                  </a:lnTo>
                  <a:close/>
                  <a:moveTo>
                    <a:pt x="2058" y="0"/>
                  </a:moveTo>
                  <a:lnTo>
                    <a:pt x="2183" y="4"/>
                  </a:lnTo>
                  <a:lnTo>
                    <a:pt x="2306" y="15"/>
                  </a:lnTo>
                  <a:lnTo>
                    <a:pt x="2427" y="34"/>
                  </a:lnTo>
                  <a:lnTo>
                    <a:pt x="2546" y="59"/>
                  </a:lnTo>
                  <a:lnTo>
                    <a:pt x="2662" y="91"/>
                  </a:lnTo>
                  <a:lnTo>
                    <a:pt x="2775" y="128"/>
                  </a:lnTo>
                  <a:lnTo>
                    <a:pt x="2885" y="173"/>
                  </a:lnTo>
                  <a:lnTo>
                    <a:pt x="2992" y="225"/>
                  </a:lnTo>
                  <a:lnTo>
                    <a:pt x="3096" y="282"/>
                  </a:lnTo>
                  <a:lnTo>
                    <a:pt x="3196" y="344"/>
                  </a:lnTo>
                  <a:lnTo>
                    <a:pt x="3292" y="412"/>
                  </a:lnTo>
                  <a:lnTo>
                    <a:pt x="3383" y="485"/>
                  </a:lnTo>
                  <a:lnTo>
                    <a:pt x="3471" y="563"/>
                  </a:lnTo>
                  <a:lnTo>
                    <a:pt x="3553" y="645"/>
                  </a:lnTo>
                  <a:lnTo>
                    <a:pt x="3631" y="733"/>
                  </a:lnTo>
                  <a:lnTo>
                    <a:pt x="3704" y="824"/>
                  </a:lnTo>
                  <a:lnTo>
                    <a:pt x="3772" y="920"/>
                  </a:lnTo>
                  <a:lnTo>
                    <a:pt x="3834" y="1020"/>
                  </a:lnTo>
                  <a:lnTo>
                    <a:pt x="3891" y="1124"/>
                  </a:lnTo>
                  <a:lnTo>
                    <a:pt x="3943" y="1231"/>
                  </a:lnTo>
                  <a:lnTo>
                    <a:pt x="3988" y="1341"/>
                  </a:lnTo>
                  <a:lnTo>
                    <a:pt x="4025" y="1454"/>
                  </a:lnTo>
                  <a:lnTo>
                    <a:pt x="4057" y="1570"/>
                  </a:lnTo>
                  <a:lnTo>
                    <a:pt x="4082" y="1689"/>
                  </a:lnTo>
                  <a:lnTo>
                    <a:pt x="4101" y="1810"/>
                  </a:lnTo>
                  <a:lnTo>
                    <a:pt x="4112" y="1933"/>
                  </a:lnTo>
                  <a:lnTo>
                    <a:pt x="4116" y="2058"/>
                  </a:lnTo>
                  <a:lnTo>
                    <a:pt x="4112" y="2183"/>
                  </a:lnTo>
                  <a:lnTo>
                    <a:pt x="4101" y="2306"/>
                  </a:lnTo>
                  <a:lnTo>
                    <a:pt x="4082" y="2427"/>
                  </a:lnTo>
                  <a:lnTo>
                    <a:pt x="4057" y="2546"/>
                  </a:lnTo>
                  <a:lnTo>
                    <a:pt x="4025" y="2662"/>
                  </a:lnTo>
                  <a:lnTo>
                    <a:pt x="3988" y="2775"/>
                  </a:lnTo>
                  <a:lnTo>
                    <a:pt x="3943" y="2885"/>
                  </a:lnTo>
                  <a:lnTo>
                    <a:pt x="3891" y="2992"/>
                  </a:lnTo>
                  <a:lnTo>
                    <a:pt x="3834" y="3096"/>
                  </a:lnTo>
                  <a:lnTo>
                    <a:pt x="3772" y="3196"/>
                  </a:lnTo>
                  <a:lnTo>
                    <a:pt x="3704" y="3292"/>
                  </a:lnTo>
                  <a:lnTo>
                    <a:pt x="3631" y="3383"/>
                  </a:lnTo>
                  <a:lnTo>
                    <a:pt x="3553" y="3471"/>
                  </a:lnTo>
                  <a:lnTo>
                    <a:pt x="3471" y="3553"/>
                  </a:lnTo>
                  <a:lnTo>
                    <a:pt x="3383" y="3631"/>
                  </a:lnTo>
                  <a:lnTo>
                    <a:pt x="3292" y="3704"/>
                  </a:lnTo>
                  <a:lnTo>
                    <a:pt x="3196" y="3772"/>
                  </a:lnTo>
                  <a:lnTo>
                    <a:pt x="3096" y="3834"/>
                  </a:lnTo>
                  <a:lnTo>
                    <a:pt x="2992" y="3891"/>
                  </a:lnTo>
                  <a:lnTo>
                    <a:pt x="2885" y="3943"/>
                  </a:lnTo>
                  <a:lnTo>
                    <a:pt x="2775" y="3988"/>
                  </a:lnTo>
                  <a:lnTo>
                    <a:pt x="2662" y="4025"/>
                  </a:lnTo>
                  <a:lnTo>
                    <a:pt x="2546" y="4057"/>
                  </a:lnTo>
                  <a:lnTo>
                    <a:pt x="2427" y="4082"/>
                  </a:lnTo>
                  <a:lnTo>
                    <a:pt x="2306" y="4101"/>
                  </a:lnTo>
                  <a:lnTo>
                    <a:pt x="2183" y="4112"/>
                  </a:lnTo>
                  <a:lnTo>
                    <a:pt x="2058" y="4116"/>
                  </a:lnTo>
                  <a:lnTo>
                    <a:pt x="1933" y="4112"/>
                  </a:lnTo>
                  <a:lnTo>
                    <a:pt x="1810" y="4101"/>
                  </a:lnTo>
                  <a:lnTo>
                    <a:pt x="1689" y="4082"/>
                  </a:lnTo>
                  <a:lnTo>
                    <a:pt x="1570" y="4057"/>
                  </a:lnTo>
                  <a:lnTo>
                    <a:pt x="1454" y="4025"/>
                  </a:lnTo>
                  <a:lnTo>
                    <a:pt x="1341" y="3988"/>
                  </a:lnTo>
                  <a:lnTo>
                    <a:pt x="1231" y="3943"/>
                  </a:lnTo>
                  <a:lnTo>
                    <a:pt x="1124" y="3891"/>
                  </a:lnTo>
                  <a:lnTo>
                    <a:pt x="1020" y="3834"/>
                  </a:lnTo>
                  <a:lnTo>
                    <a:pt x="920" y="3772"/>
                  </a:lnTo>
                  <a:lnTo>
                    <a:pt x="824" y="3704"/>
                  </a:lnTo>
                  <a:lnTo>
                    <a:pt x="733" y="3631"/>
                  </a:lnTo>
                  <a:lnTo>
                    <a:pt x="645" y="3553"/>
                  </a:lnTo>
                  <a:lnTo>
                    <a:pt x="563" y="3471"/>
                  </a:lnTo>
                  <a:lnTo>
                    <a:pt x="485" y="3383"/>
                  </a:lnTo>
                  <a:lnTo>
                    <a:pt x="412" y="3292"/>
                  </a:lnTo>
                  <a:lnTo>
                    <a:pt x="344" y="3196"/>
                  </a:lnTo>
                  <a:lnTo>
                    <a:pt x="282" y="3096"/>
                  </a:lnTo>
                  <a:lnTo>
                    <a:pt x="225" y="2992"/>
                  </a:lnTo>
                  <a:lnTo>
                    <a:pt x="173" y="2885"/>
                  </a:lnTo>
                  <a:lnTo>
                    <a:pt x="128" y="2775"/>
                  </a:lnTo>
                  <a:lnTo>
                    <a:pt x="91" y="2662"/>
                  </a:lnTo>
                  <a:lnTo>
                    <a:pt x="59" y="2546"/>
                  </a:lnTo>
                  <a:lnTo>
                    <a:pt x="34" y="2427"/>
                  </a:lnTo>
                  <a:lnTo>
                    <a:pt x="15" y="2306"/>
                  </a:lnTo>
                  <a:lnTo>
                    <a:pt x="4" y="2183"/>
                  </a:lnTo>
                  <a:lnTo>
                    <a:pt x="0" y="2058"/>
                  </a:lnTo>
                  <a:lnTo>
                    <a:pt x="4" y="1933"/>
                  </a:lnTo>
                  <a:lnTo>
                    <a:pt x="15" y="1810"/>
                  </a:lnTo>
                  <a:lnTo>
                    <a:pt x="34" y="1689"/>
                  </a:lnTo>
                  <a:lnTo>
                    <a:pt x="59" y="1570"/>
                  </a:lnTo>
                  <a:lnTo>
                    <a:pt x="91" y="1454"/>
                  </a:lnTo>
                  <a:lnTo>
                    <a:pt x="128" y="1341"/>
                  </a:lnTo>
                  <a:lnTo>
                    <a:pt x="173" y="1231"/>
                  </a:lnTo>
                  <a:lnTo>
                    <a:pt x="225" y="1124"/>
                  </a:lnTo>
                  <a:lnTo>
                    <a:pt x="282" y="1020"/>
                  </a:lnTo>
                  <a:lnTo>
                    <a:pt x="344" y="920"/>
                  </a:lnTo>
                  <a:lnTo>
                    <a:pt x="412" y="824"/>
                  </a:lnTo>
                  <a:lnTo>
                    <a:pt x="485" y="733"/>
                  </a:lnTo>
                  <a:lnTo>
                    <a:pt x="563" y="645"/>
                  </a:lnTo>
                  <a:lnTo>
                    <a:pt x="645" y="563"/>
                  </a:lnTo>
                  <a:lnTo>
                    <a:pt x="733" y="485"/>
                  </a:lnTo>
                  <a:lnTo>
                    <a:pt x="824" y="412"/>
                  </a:lnTo>
                  <a:lnTo>
                    <a:pt x="920" y="344"/>
                  </a:lnTo>
                  <a:lnTo>
                    <a:pt x="1020" y="282"/>
                  </a:lnTo>
                  <a:lnTo>
                    <a:pt x="1124" y="225"/>
                  </a:lnTo>
                  <a:lnTo>
                    <a:pt x="1231" y="173"/>
                  </a:lnTo>
                  <a:lnTo>
                    <a:pt x="1341" y="128"/>
                  </a:lnTo>
                  <a:lnTo>
                    <a:pt x="1454" y="91"/>
                  </a:lnTo>
                  <a:lnTo>
                    <a:pt x="1570" y="59"/>
                  </a:lnTo>
                  <a:lnTo>
                    <a:pt x="1689" y="34"/>
                  </a:lnTo>
                  <a:lnTo>
                    <a:pt x="1810" y="15"/>
                  </a:lnTo>
                  <a:lnTo>
                    <a:pt x="1933" y="4"/>
                  </a:lnTo>
                  <a:lnTo>
                    <a:pt x="2058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2" name="Group 71"/>
          <p:cNvGrpSpPr/>
          <p:nvPr/>
        </p:nvGrpSpPr>
        <p:grpSpPr>
          <a:xfrm>
            <a:off x="4771326" y="1751122"/>
            <a:ext cx="1631479" cy="1684419"/>
            <a:chOff x="4771326" y="1751122"/>
            <a:chExt cx="1631479" cy="1684419"/>
          </a:xfrm>
          <a:effectLst>
            <a:outerShdw blurRad="266700" dist="38100" dir="18900000" algn="bl" rotWithShape="0">
              <a:prstClr val="black">
                <a:alpha val="40000"/>
              </a:prstClr>
            </a:outerShdw>
          </a:effectLst>
        </p:grpSpPr>
        <p:grpSp>
          <p:nvGrpSpPr>
            <p:cNvPr id="6" name="Group 5"/>
            <p:cNvGrpSpPr/>
            <p:nvPr/>
          </p:nvGrpSpPr>
          <p:grpSpPr>
            <a:xfrm>
              <a:off x="4771326" y="1751122"/>
              <a:ext cx="1631479" cy="1684419"/>
              <a:chOff x="4771326" y="1751122"/>
              <a:chExt cx="1631479" cy="1684419"/>
            </a:xfrm>
          </p:grpSpPr>
          <p:sp>
            <p:nvSpPr>
              <p:cNvPr id="7" name="Teardrop 6"/>
              <p:cNvSpPr/>
              <p:nvPr/>
            </p:nvSpPr>
            <p:spPr>
              <a:xfrm rot="5400000">
                <a:off x="4744856" y="1777592"/>
                <a:ext cx="1684419" cy="1631479"/>
              </a:xfrm>
              <a:prstGeom prst="teardrop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Oval 7"/>
              <p:cNvSpPr/>
              <p:nvPr/>
            </p:nvSpPr>
            <p:spPr>
              <a:xfrm>
                <a:off x="4878405" y="1884671"/>
                <a:ext cx="1417320" cy="141732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ffectLst>
                <a:innerShdw blurRad="63500" dist="50800" dir="27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6" name="Group 32"/>
            <p:cNvGrpSpPr>
              <a:grpSpLocks noChangeAspect="1"/>
            </p:cNvGrpSpPr>
            <p:nvPr/>
          </p:nvGrpSpPr>
          <p:grpSpPr bwMode="auto">
            <a:xfrm>
              <a:off x="5359270" y="2247889"/>
              <a:ext cx="455590" cy="690885"/>
              <a:chOff x="3748" y="379"/>
              <a:chExt cx="1458" cy="2211"/>
            </a:xfrm>
            <a:solidFill>
              <a:schemeClr val="bg1"/>
            </a:solidFill>
          </p:grpSpPr>
          <p:sp>
            <p:nvSpPr>
              <p:cNvPr id="69" name="Freeform 34"/>
              <p:cNvSpPr>
                <a:spLocks/>
              </p:cNvSpPr>
              <p:nvPr/>
            </p:nvSpPr>
            <p:spPr bwMode="auto">
              <a:xfrm>
                <a:off x="4086" y="635"/>
                <a:ext cx="782" cy="780"/>
              </a:xfrm>
              <a:custGeom>
                <a:avLst/>
                <a:gdLst>
                  <a:gd name="T0" fmla="*/ 862 w 1564"/>
                  <a:gd name="T1" fmla="*/ 4 h 1561"/>
                  <a:gd name="T2" fmla="*/ 1014 w 1564"/>
                  <a:gd name="T3" fmla="*/ 36 h 1561"/>
                  <a:gd name="T4" fmla="*/ 1155 w 1564"/>
                  <a:gd name="T5" fmla="*/ 95 h 1561"/>
                  <a:gd name="T6" fmla="*/ 1279 w 1564"/>
                  <a:gd name="T7" fmla="*/ 179 h 1561"/>
                  <a:gd name="T8" fmla="*/ 1384 w 1564"/>
                  <a:gd name="T9" fmla="*/ 285 h 1561"/>
                  <a:gd name="T10" fmla="*/ 1469 w 1564"/>
                  <a:gd name="T11" fmla="*/ 409 h 1561"/>
                  <a:gd name="T12" fmla="*/ 1529 w 1564"/>
                  <a:gd name="T13" fmla="*/ 550 h 1561"/>
                  <a:gd name="T14" fmla="*/ 1560 w 1564"/>
                  <a:gd name="T15" fmla="*/ 701 h 1561"/>
                  <a:gd name="T16" fmla="*/ 1560 w 1564"/>
                  <a:gd name="T17" fmla="*/ 806 h 1561"/>
                  <a:gd name="T18" fmla="*/ 1535 w 1564"/>
                  <a:gd name="T19" fmla="*/ 849 h 1561"/>
                  <a:gd name="T20" fmla="*/ 1492 w 1564"/>
                  <a:gd name="T21" fmla="*/ 873 h 1561"/>
                  <a:gd name="T22" fmla="*/ 1441 w 1564"/>
                  <a:gd name="T23" fmla="*/ 873 h 1561"/>
                  <a:gd name="T24" fmla="*/ 1399 w 1564"/>
                  <a:gd name="T25" fmla="*/ 849 h 1561"/>
                  <a:gd name="T26" fmla="*/ 1375 w 1564"/>
                  <a:gd name="T27" fmla="*/ 806 h 1561"/>
                  <a:gd name="T28" fmla="*/ 1367 w 1564"/>
                  <a:gd name="T29" fmla="*/ 713 h 1561"/>
                  <a:gd name="T30" fmla="*/ 1337 w 1564"/>
                  <a:gd name="T31" fmla="*/ 582 h 1561"/>
                  <a:gd name="T32" fmla="*/ 1279 w 1564"/>
                  <a:gd name="T33" fmla="*/ 466 h 1561"/>
                  <a:gd name="T34" fmla="*/ 1198 w 1564"/>
                  <a:gd name="T35" fmla="*/ 365 h 1561"/>
                  <a:gd name="T36" fmla="*/ 1098 w 1564"/>
                  <a:gd name="T37" fmla="*/ 284 h 1561"/>
                  <a:gd name="T38" fmla="*/ 980 w 1564"/>
                  <a:gd name="T39" fmla="*/ 227 h 1561"/>
                  <a:gd name="T40" fmla="*/ 851 w 1564"/>
                  <a:gd name="T41" fmla="*/ 196 h 1561"/>
                  <a:gd name="T42" fmla="*/ 713 w 1564"/>
                  <a:gd name="T43" fmla="*/ 196 h 1561"/>
                  <a:gd name="T44" fmla="*/ 584 w 1564"/>
                  <a:gd name="T45" fmla="*/ 227 h 1561"/>
                  <a:gd name="T46" fmla="*/ 466 w 1564"/>
                  <a:gd name="T47" fmla="*/ 284 h 1561"/>
                  <a:gd name="T48" fmla="*/ 366 w 1564"/>
                  <a:gd name="T49" fmla="*/ 365 h 1561"/>
                  <a:gd name="T50" fmla="*/ 285 w 1564"/>
                  <a:gd name="T51" fmla="*/ 466 h 1561"/>
                  <a:gd name="T52" fmla="*/ 227 w 1564"/>
                  <a:gd name="T53" fmla="*/ 582 h 1561"/>
                  <a:gd name="T54" fmla="*/ 197 w 1564"/>
                  <a:gd name="T55" fmla="*/ 713 h 1561"/>
                  <a:gd name="T56" fmla="*/ 197 w 1564"/>
                  <a:gd name="T57" fmla="*/ 849 h 1561"/>
                  <a:gd name="T58" fmla="*/ 227 w 1564"/>
                  <a:gd name="T59" fmla="*/ 979 h 1561"/>
                  <a:gd name="T60" fmla="*/ 285 w 1564"/>
                  <a:gd name="T61" fmla="*/ 1096 h 1561"/>
                  <a:gd name="T62" fmla="*/ 366 w 1564"/>
                  <a:gd name="T63" fmla="*/ 1197 h 1561"/>
                  <a:gd name="T64" fmla="*/ 466 w 1564"/>
                  <a:gd name="T65" fmla="*/ 1278 h 1561"/>
                  <a:gd name="T66" fmla="*/ 584 w 1564"/>
                  <a:gd name="T67" fmla="*/ 1335 h 1561"/>
                  <a:gd name="T68" fmla="*/ 713 w 1564"/>
                  <a:gd name="T69" fmla="*/ 1366 h 1561"/>
                  <a:gd name="T70" fmla="*/ 840 w 1564"/>
                  <a:gd name="T71" fmla="*/ 1366 h 1561"/>
                  <a:gd name="T72" fmla="*/ 952 w 1564"/>
                  <a:gd name="T73" fmla="*/ 1344 h 1561"/>
                  <a:gd name="T74" fmla="*/ 1057 w 1564"/>
                  <a:gd name="T75" fmla="*/ 1301 h 1561"/>
                  <a:gd name="T76" fmla="*/ 1106 w 1564"/>
                  <a:gd name="T77" fmla="*/ 1290 h 1561"/>
                  <a:gd name="T78" fmla="*/ 1153 w 1564"/>
                  <a:gd name="T79" fmla="*/ 1304 h 1561"/>
                  <a:gd name="T80" fmla="*/ 1187 w 1564"/>
                  <a:gd name="T81" fmla="*/ 1341 h 1561"/>
                  <a:gd name="T82" fmla="*/ 1199 w 1564"/>
                  <a:gd name="T83" fmla="*/ 1390 h 1561"/>
                  <a:gd name="T84" fmla="*/ 1184 w 1564"/>
                  <a:gd name="T85" fmla="*/ 1436 h 1561"/>
                  <a:gd name="T86" fmla="*/ 1148 w 1564"/>
                  <a:gd name="T87" fmla="*/ 1471 h 1561"/>
                  <a:gd name="T88" fmla="*/ 1007 w 1564"/>
                  <a:gd name="T89" fmla="*/ 1528 h 1561"/>
                  <a:gd name="T90" fmla="*/ 858 w 1564"/>
                  <a:gd name="T91" fmla="*/ 1557 h 1561"/>
                  <a:gd name="T92" fmla="*/ 702 w 1564"/>
                  <a:gd name="T93" fmla="*/ 1557 h 1561"/>
                  <a:gd name="T94" fmla="*/ 550 w 1564"/>
                  <a:gd name="T95" fmla="*/ 1526 h 1561"/>
                  <a:gd name="T96" fmla="*/ 409 w 1564"/>
                  <a:gd name="T97" fmla="*/ 1467 h 1561"/>
                  <a:gd name="T98" fmla="*/ 285 w 1564"/>
                  <a:gd name="T99" fmla="*/ 1383 h 1561"/>
                  <a:gd name="T100" fmla="*/ 180 w 1564"/>
                  <a:gd name="T101" fmla="*/ 1277 h 1561"/>
                  <a:gd name="T102" fmla="*/ 95 w 1564"/>
                  <a:gd name="T103" fmla="*/ 1153 h 1561"/>
                  <a:gd name="T104" fmla="*/ 35 w 1564"/>
                  <a:gd name="T105" fmla="*/ 1012 h 1561"/>
                  <a:gd name="T106" fmla="*/ 4 w 1564"/>
                  <a:gd name="T107" fmla="*/ 860 h 1561"/>
                  <a:gd name="T108" fmla="*/ 4 w 1564"/>
                  <a:gd name="T109" fmla="*/ 701 h 1561"/>
                  <a:gd name="T110" fmla="*/ 35 w 1564"/>
                  <a:gd name="T111" fmla="*/ 550 h 1561"/>
                  <a:gd name="T112" fmla="*/ 95 w 1564"/>
                  <a:gd name="T113" fmla="*/ 409 h 1561"/>
                  <a:gd name="T114" fmla="*/ 180 w 1564"/>
                  <a:gd name="T115" fmla="*/ 285 h 1561"/>
                  <a:gd name="T116" fmla="*/ 285 w 1564"/>
                  <a:gd name="T117" fmla="*/ 179 h 1561"/>
                  <a:gd name="T118" fmla="*/ 409 w 1564"/>
                  <a:gd name="T119" fmla="*/ 95 h 1561"/>
                  <a:gd name="T120" fmla="*/ 550 w 1564"/>
                  <a:gd name="T121" fmla="*/ 36 h 1561"/>
                  <a:gd name="T122" fmla="*/ 702 w 1564"/>
                  <a:gd name="T123" fmla="*/ 4 h 15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564" h="1561">
                    <a:moveTo>
                      <a:pt x="782" y="0"/>
                    </a:moveTo>
                    <a:lnTo>
                      <a:pt x="862" y="4"/>
                    </a:lnTo>
                    <a:lnTo>
                      <a:pt x="939" y="17"/>
                    </a:lnTo>
                    <a:lnTo>
                      <a:pt x="1014" y="36"/>
                    </a:lnTo>
                    <a:lnTo>
                      <a:pt x="1086" y="61"/>
                    </a:lnTo>
                    <a:lnTo>
                      <a:pt x="1155" y="95"/>
                    </a:lnTo>
                    <a:lnTo>
                      <a:pt x="1218" y="134"/>
                    </a:lnTo>
                    <a:lnTo>
                      <a:pt x="1279" y="179"/>
                    </a:lnTo>
                    <a:lnTo>
                      <a:pt x="1334" y="228"/>
                    </a:lnTo>
                    <a:lnTo>
                      <a:pt x="1384" y="285"/>
                    </a:lnTo>
                    <a:lnTo>
                      <a:pt x="1430" y="344"/>
                    </a:lnTo>
                    <a:lnTo>
                      <a:pt x="1469" y="409"/>
                    </a:lnTo>
                    <a:lnTo>
                      <a:pt x="1502" y="477"/>
                    </a:lnTo>
                    <a:lnTo>
                      <a:pt x="1529" y="550"/>
                    </a:lnTo>
                    <a:lnTo>
                      <a:pt x="1547" y="624"/>
                    </a:lnTo>
                    <a:lnTo>
                      <a:pt x="1560" y="701"/>
                    </a:lnTo>
                    <a:lnTo>
                      <a:pt x="1564" y="780"/>
                    </a:lnTo>
                    <a:lnTo>
                      <a:pt x="1560" y="806"/>
                    </a:lnTo>
                    <a:lnTo>
                      <a:pt x="1550" y="829"/>
                    </a:lnTo>
                    <a:lnTo>
                      <a:pt x="1535" y="849"/>
                    </a:lnTo>
                    <a:lnTo>
                      <a:pt x="1515" y="864"/>
                    </a:lnTo>
                    <a:lnTo>
                      <a:pt x="1492" y="873"/>
                    </a:lnTo>
                    <a:lnTo>
                      <a:pt x="1466" y="877"/>
                    </a:lnTo>
                    <a:lnTo>
                      <a:pt x="1441" y="873"/>
                    </a:lnTo>
                    <a:lnTo>
                      <a:pt x="1418" y="864"/>
                    </a:lnTo>
                    <a:lnTo>
                      <a:pt x="1399" y="849"/>
                    </a:lnTo>
                    <a:lnTo>
                      <a:pt x="1384" y="829"/>
                    </a:lnTo>
                    <a:lnTo>
                      <a:pt x="1375" y="806"/>
                    </a:lnTo>
                    <a:lnTo>
                      <a:pt x="1371" y="780"/>
                    </a:lnTo>
                    <a:lnTo>
                      <a:pt x="1367" y="713"/>
                    </a:lnTo>
                    <a:lnTo>
                      <a:pt x="1356" y="647"/>
                    </a:lnTo>
                    <a:lnTo>
                      <a:pt x="1337" y="582"/>
                    </a:lnTo>
                    <a:lnTo>
                      <a:pt x="1311" y="523"/>
                    </a:lnTo>
                    <a:lnTo>
                      <a:pt x="1279" y="466"/>
                    </a:lnTo>
                    <a:lnTo>
                      <a:pt x="1241" y="413"/>
                    </a:lnTo>
                    <a:lnTo>
                      <a:pt x="1198" y="365"/>
                    </a:lnTo>
                    <a:lnTo>
                      <a:pt x="1151" y="322"/>
                    </a:lnTo>
                    <a:lnTo>
                      <a:pt x="1098" y="284"/>
                    </a:lnTo>
                    <a:lnTo>
                      <a:pt x="1041" y="253"/>
                    </a:lnTo>
                    <a:lnTo>
                      <a:pt x="980" y="227"/>
                    </a:lnTo>
                    <a:lnTo>
                      <a:pt x="917" y="208"/>
                    </a:lnTo>
                    <a:lnTo>
                      <a:pt x="851" y="196"/>
                    </a:lnTo>
                    <a:lnTo>
                      <a:pt x="782" y="192"/>
                    </a:lnTo>
                    <a:lnTo>
                      <a:pt x="713" y="196"/>
                    </a:lnTo>
                    <a:lnTo>
                      <a:pt x="647" y="208"/>
                    </a:lnTo>
                    <a:lnTo>
                      <a:pt x="584" y="227"/>
                    </a:lnTo>
                    <a:lnTo>
                      <a:pt x="523" y="253"/>
                    </a:lnTo>
                    <a:lnTo>
                      <a:pt x="466" y="284"/>
                    </a:lnTo>
                    <a:lnTo>
                      <a:pt x="413" y="322"/>
                    </a:lnTo>
                    <a:lnTo>
                      <a:pt x="366" y="365"/>
                    </a:lnTo>
                    <a:lnTo>
                      <a:pt x="323" y="413"/>
                    </a:lnTo>
                    <a:lnTo>
                      <a:pt x="285" y="466"/>
                    </a:lnTo>
                    <a:lnTo>
                      <a:pt x="253" y="523"/>
                    </a:lnTo>
                    <a:lnTo>
                      <a:pt x="227" y="582"/>
                    </a:lnTo>
                    <a:lnTo>
                      <a:pt x="208" y="647"/>
                    </a:lnTo>
                    <a:lnTo>
                      <a:pt x="197" y="713"/>
                    </a:lnTo>
                    <a:lnTo>
                      <a:pt x="193" y="780"/>
                    </a:lnTo>
                    <a:lnTo>
                      <a:pt x="197" y="849"/>
                    </a:lnTo>
                    <a:lnTo>
                      <a:pt x="208" y="915"/>
                    </a:lnTo>
                    <a:lnTo>
                      <a:pt x="227" y="979"/>
                    </a:lnTo>
                    <a:lnTo>
                      <a:pt x="253" y="1039"/>
                    </a:lnTo>
                    <a:lnTo>
                      <a:pt x="285" y="1096"/>
                    </a:lnTo>
                    <a:lnTo>
                      <a:pt x="323" y="1149"/>
                    </a:lnTo>
                    <a:lnTo>
                      <a:pt x="366" y="1197"/>
                    </a:lnTo>
                    <a:lnTo>
                      <a:pt x="413" y="1240"/>
                    </a:lnTo>
                    <a:lnTo>
                      <a:pt x="466" y="1278"/>
                    </a:lnTo>
                    <a:lnTo>
                      <a:pt x="523" y="1309"/>
                    </a:lnTo>
                    <a:lnTo>
                      <a:pt x="584" y="1335"/>
                    </a:lnTo>
                    <a:lnTo>
                      <a:pt x="647" y="1354"/>
                    </a:lnTo>
                    <a:lnTo>
                      <a:pt x="713" y="1366"/>
                    </a:lnTo>
                    <a:lnTo>
                      <a:pt x="782" y="1370"/>
                    </a:lnTo>
                    <a:lnTo>
                      <a:pt x="840" y="1366"/>
                    </a:lnTo>
                    <a:lnTo>
                      <a:pt x="897" y="1358"/>
                    </a:lnTo>
                    <a:lnTo>
                      <a:pt x="952" y="1344"/>
                    </a:lnTo>
                    <a:lnTo>
                      <a:pt x="1006" y="1325"/>
                    </a:lnTo>
                    <a:lnTo>
                      <a:pt x="1057" y="1301"/>
                    </a:lnTo>
                    <a:lnTo>
                      <a:pt x="1082" y="1292"/>
                    </a:lnTo>
                    <a:lnTo>
                      <a:pt x="1106" y="1290"/>
                    </a:lnTo>
                    <a:lnTo>
                      <a:pt x="1130" y="1294"/>
                    </a:lnTo>
                    <a:lnTo>
                      <a:pt x="1153" y="1304"/>
                    </a:lnTo>
                    <a:lnTo>
                      <a:pt x="1172" y="1320"/>
                    </a:lnTo>
                    <a:lnTo>
                      <a:pt x="1187" y="1341"/>
                    </a:lnTo>
                    <a:lnTo>
                      <a:pt x="1196" y="1364"/>
                    </a:lnTo>
                    <a:lnTo>
                      <a:pt x="1199" y="1390"/>
                    </a:lnTo>
                    <a:lnTo>
                      <a:pt x="1194" y="1414"/>
                    </a:lnTo>
                    <a:lnTo>
                      <a:pt x="1184" y="1436"/>
                    </a:lnTo>
                    <a:lnTo>
                      <a:pt x="1168" y="1456"/>
                    </a:lnTo>
                    <a:lnTo>
                      <a:pt x="1148" y="1471"/>
                    </a:lnTo>
                    <a:lnTo>
                      <a:pt x="1079" y="1503"/>
                    </a:lnTo>
                    <a:lnTo>
                      <a:pt x="1007" y="1528"/>
                    </a:lnTo>
                    <a:lnTo>
                      <a:pt x="933" y="1547"/>
                    </a:lnTo>
                    <a:lnTo>
                      <a:pt x="858" y="1557"/>
                    </a:lnTo>
                    <a:lnTo>
                      <a:pt x="782" y="1561"/>
                    </a:lnTo>
                    <a:lnTo>
                      <a:pt x="702" y="1557"/>
                    </a:lnTo>
                    <a:lnTo>
                      <a:pt x="625" y="1545"/>
                    </a:lnTo>
                    <a:lnTo>
                      <a:pt x="550" y="1526"/>
                    </a:lnTo>
                    <a:lnTo>
                      <a:pt x="478" y="1499"/>
                    </a:lnTo>
                    <a:lnTo>
                      <a:pt x="409" y="1467"/>
                    </a:lnTo>
                    <a:lnTo>
                      <a:pt x="346" y="1428"/>
                    </a:lnTo>
                    <a:lnTo>
                      <a:pt x="285" y="1383"/>
                    </a:lnTo>
                    <a:lnTo>
                      <a:pt x="230" y="1332"/>
                    </a:lnTo>
                    <a:lnTo>
                      <a:pt x="180" y="1277"/>
                    </a:lnTo>
                    <a:lnTo>
                      <a:pt x="134" y="1217"/>
                    </a:lnTo>
                    <a:lnTo>
                      <a:pt x="95" y="1153"/>
                    </a:lnTo>
                    <a:lnTo>
                      <a:pt x="62" y="1084"/>
                    </a:lnTo>
                    <a:lnTo>
                      <a:pt x="35" y="1012"/>
                    </a:lnTo>
                    <a:lnTo>
                      <a:pt x="17" y="938"/>
                    </a:lnTo>
                    <a:lnTo>
                      <a:pt x="4" y="860"/>
                    </a:lnTo>
                    <a:lnTo>
                      <a:pt x="0" y="780"/>
                    </a:lnTo>
                    <a:lnTo>
                      <a:pt x="4" y="701"/>
                    </a:lnTo>
                    <a:lnTo>
                      <a:pt x="17" y="624"/>
                    </a:lnTo>
                    <a:lnTo>
                      <a:pt x="35" y="550"/>
                    </a:lnTo>
                    <a:lnTo>
                      <a:pt x="62" y="477"/>
                    </a:lnTo>
                    <a:lnTo>
                      <a:pt x="95" y="409"/>
                    </a:lnTo>
                    <a:lnTo>
                      <a:pt x="134" y="344"/>
                    </a:lnTo>
                    <a:lnTo>
                      <a:pt x="180" y="285"/>
                    </a:lnTo>
                    <a:lnTo>
                      <a:pt x="230" y="228"/>
                    </a:lnTo>
                    <a:lnTo>
                      <a:pt x="285" y="179"/>
                    </a:lnTo>
                    <a:lnTo>
                      <a:pt x="346" y="134"/>
                    </a:lnTo>
                    <a:lnTo>
                      <a:pt x="409" y="95"/>
                    </a:lnTo>
                    <a:lnTo>
                      <a:pt x="478" y="61"/>
                    </a:lnTo>
                    <a:lnTo>
                      <a:pt x="550" y="36"/>
                    </a:lnTo>
                    <a:lnTo>
                      <a:pt x="625" y="17"/>
                    </a:lnTo>
                    <a:lnTo>
                      <a:pt x="702" y="4"/>
                    </a:lnTo>
                    <a:lnTo>
                      <a:pt x="78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" name="Freeform 35"/>
              <p:cNvSpPr>
                <a:spLocks noEditPoints="1"/>
              </p:cNvSpPr>
              <p:nvPr/>
            </p:nvSpPr>
            <p:spPr bwMode="auto">
              <a:xfrm>
                <a:off x="3831" y="379"/>
                <a:ext cx="1292" cy="1956"/>
              </a:xfrm>
              <a:custGeom>
                <a:avLst/>
                <a:gdLst>
                  <a:gd name="T0" fmla="*/ 1015 w 2584"/>
                  <a:gd name="T1" fmla="*/ 228 h 3913"/>
                  <a:gd name="T2" fmla="*/ 687 w 2584"/>
                  <a:gd name="T3" fmla="*/ 374 h 3913"/>
                  <a:gd name="T4" fmla="*/ 427 w 2584"/>
                  <a:gd name="T5" fmla="*/ 614 h 3913"/>
                  <a:gd name="T6" fmla="*/ 254 w 2584"/>
                  <a:gd name="T7" fmla="*/ 927 h 3913"/>
                  <a:gd name="T8" fmla="*/ 192 w 2584"/>
                  <a:gd name="T9" fmla="*/ 1291 h 3913"/>
                  <a:gd name="T10" fmla="*/ 246 w 2584"/>
                  <a:gd name="T11" fmla="*/ 1824 h 3913"/>
                  <a:gd name="T12" fmla="*/ 382 w 2584"/>
                  <a:gd name="T13" fmla="*/ 2303 h 3913"/>
                  <a:gd name="T14" fmla="*/ 568 w 2584"/>
                  <a:gd name="T15" fmla="*/ 2716 h 3913"/>
                  <a:gd name="T16" fmla="*/ 771 w 2584"/>
                  <a:gd name="T17" fmla="*/ 3053 h 3913"/>
                  <a:gd name="T18" fmla="*/ 977 w 2584"/>
                  <a:gd name="T19" fmla="*/ 3336 h 3913"/>
                  <a:gd name="T20" fmla="*/ 1161 w 2584"/>
                  <a:gd name="T21" fmla="*/ 3550 h 3913"/>
                  <a:gd name="T22" fmla="*/ 1295 w 2584"/>
                  <a:gd name="T23" fmla="*/ 3687 h 3913"/>
                  <a:gd name="T24" fmla="*/ 1428 w 2584"/>
                  <a:gd name="T25" fmla="*/ 3560 h 3913"/>
                  <a:gd name="T26" fmla="*/ 1611 w 2584"/>
                  <a:gd name="T27" fmla="*/ 3361 h 3913"/>
                  <a:gd name="T28" fmla="*/ 1814 w 2584"/>
                  <a:gd name="T29" fmla="*/ 3092 h 3913"/>
                  <a:gd name="T30" fmla="*/ 2005 w 2584"/>
                  <a:gd name="T31" fmla="*/ 2785 h 3913"/>
                  <a:gd name="T32" fmla="*/ 2182 w 2584"/>
                  <a:gd name="T33" fmla="*/ 2402 h 3913"/>
                  <a:gd name="T34" fmla="*/ 2319 w 2584"/>
                  <a:gd name="T35" fmla="*/ 1948 h 3913"/>
                  <a:gd name="T36" fmla="*/ 2388 w 2584"/>
                  <a:gd name="T37" fmla="*/ 1430 h 3913"/>
                  <a:gd name="T38" fmla="*/ 2357 w 2584"/>
                  <a:gd name="T39" fmla="*/ 1015 h 3913"/>
                  <a:gd name="T40" fmla="*/ 2210 w 2584"/>
                  <a:gd name="T41" fmla="*/ 687 h 3913"/>
                  <a:gd name="T42" fmla="*/ 1970 w 2584"/>
                  <a:gd name="T43" fmla="*/ 426 h 3913"/>
                  <a:gd name="T44" fmla="*/ 1657 w 2584"/>
                  <a:gd name="T45" fmla="*/ 255 h 3913"/>
                  <a:gd name="T46" fmla="*/ 1292 w 2584"/>
                  <a:gd name="T47" fmla="*/ 193 h 3913"/>
                  <a:gd name="T48" fmla="*/ 1501 w 2584"/>
                  <a:gd name="T49" fmla="*/ 18 h 3913"/>
                  <a:gd name="T50" fmla="*/ 1886 w 2584"/>
                  <a:gd name="T51" fmla="*/ 144 h 3913"/>
                  <a:gd name="T52" fmla="*/ 2206 w 2584"/>
                  <a:gd name="T53" fmla="*/ 379 h 3913"/>
                  <a:gd name="T54" fmla="*/ 2440 w 2584"/>
                  <a:gd name="T55" fmla="*/ 699 h 3913"/>
                  <a:gd name="T56" fmla="*/ 2568 w 2584"/>
                  <a:gd name="T57" fmla="*/ 1082 h 3913"/>
                  <a:gd name="T58" fmla="*/ 2572 w 2584"/>
                  <a:gd name="T59" fmla="*/ 1568 h 3913"/>
                  <a:gd name="T60" fmla="*/ 2487 w 2584"/>
                  <a:gd name="T61" fmla="*/ 2076 h 3913"/>
                  <a:gd name="T62" fmla="*/ 2341 w 2584"/>
                  <a:gd name="T63" fmla="*/ 2522 h 3913"/>
                  <a:gd name="T64" fmla="*/ 2160 w 2584"/>
                  <a:gd name="T65" fmla="*/ 2901 h 3913"/>
                  <a:gd name="T66" fmla="*/ 1970 w 2584"/>
                  <a:gd name="T67" fmla="*/ 3208 h 3913"/>
                  <a:gd name="T68" fmla="*/ 1759 w 2584"/>
                  <a:gd name="T69" fmla="*/ 3483 h 3913"/>
                  <a:gd name="T70" fmla="*/ 1571 w 2584"/>
                  <a:gd name="T71" fmla="*/ 3690 h 3913"/>
                  <a:gd name="T72" fmla="*/ 1430 w 2584"/>
                  <a:gd name="T73" fmla="*/ 3826 h 3913"/>
                  <a:gd name="T74" fmla="*/ 1355 w 2584"/>
                  <a:gd name="T75" fmla="*/ 3888 h 3913"/>
                  <a:gd name="T76" fmla="*/ 1292 w 2584"/>
                  <a:gd name="T77" fmla="*/ 3913 h 3913"/>
                  <a:gd name="T78" fmla="*/ 1225 w 2584"/>
                  <a:gd name="T79" fmla="*/ 3886 h 3913"/>
                  <a:gd name="T80" fmla="*/ 1158 w 2584"/>
                  <a:gd name="T81" fmla="*/ 3823 h 3913"/>
                  <a:gd name="T82" fmla="*/ 1030 w 2584"/>
                  <a:gd name="T83" fmla="*/ 3693 h 3913"/>
                  <a:gd name="T84" fmla="*/ 860 w 2584"/>
                  <a:gd name="T85" fmla="*/ 3496 h 3913"/>
                  <a:gd name="T86" fmla="*/ 664 w 2584"/>
                  <a:gd name="T87" fmla="*/ 3239 h 3913"/>
                  <a:gd name="T88" fmla="*/ 463 w 2584"/>
                  <a:gd name="T89" fmla="*/ 2922 h 3913"/>
                  <a:gd name="T90" fmla="*/ 267 w 2584"/>
                  <a:gd name="T91" fmla="*/ 2532 h 3913"/>
                  <a:gd name="T92" fmla="*/ 108 w 2584"/>
                  <a:gd name="T93" fmla="*/ 2078 h 3913"/>
                  <a:gd name="T94" fmla="*/ 14 w 2584"/>
                  <a:gd name="T95" fmla="*/ 1566 h 3913"/>
                  <a:gd name="T96" fmla="*/ 16 w 2584"/>
                  <a:gd name="T97" fmla="*/ 1082 h 3913"/>
                  <a:gd name="T98" fmla="*/ 145 w 2584"/>
                  <a:gd name="T99" fmla="*/ 699 h 3913"/>
                  <a:gd name="T100" fmla="*/ 378 w 2584"/>
                  <a:gd name="T101" fmla="*/ 379 h 3913"/>
                  <a:gd name="T102" fmla="*/ 698 w 2584"/>
                  <a:gd name="T103" fmla="*/ 144 h 3913"/>
                  <a:gd name="T104" fmla="*/ 1083 w 2584"/>
                  <a:gd name="T105" fmla="*/ 18 h 39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584" h="3913">
                    <a:moveTo>
                      <a:pt x="1292" y="193"/>
                    </a:moveTo>
                    <a:lnTo>
                      <a:pt x="1198" y="197"/>
                    </a:lnTo>
                    <a:lnTo>
                      <a:pt x="1104" y="208"/>
                    </a:lnTo>
                    <a:lnTo>
                      <a:pt x="1015" y="228"/>
                    </a:lnTo>
                    <a:lnTo>
                      <a:pt x="928" y="255"/>
                    </a:lnTo>
                    <a:lnTo>
                      <a:pt x="844" y="287"/>
                    </a:lnTo>
                    <a:lnTo>
                      <a:pt x="763" y="328"/>
                    </a:lnTo>
                    <a:lnTo>
                      <a:pt x="687" y="374"/>
                    </a:lnTo>
                    <a:lnTo>
                      <a:pt x="614" y="426"/>
                    </a:lnTo>
                    <a:lnTo>
                      <a:pt x="547" y="484"/>
                    </a:lnTo>
                    <a:lnTo>
                      <a:pt x="483" y="547"/>
                    </a:lnTo>
                    <a:lnTo>
                      <a:pt x="427" y="614"/>
                    </a:lnTo>
                    <a:lnTo>
                      <a:pt x="374" y="687"/>
                    </a:lnTo>
                    <a:lnTo>
                      <a:pt x="328" y="764"/>
                    </a:lnTo>
                    <a:lnTo>
                      <a:pt x="288" y="843"/>
                    </a:lnTo>
                    <a:lnTo>
                      <a:pt x="254" y="927"/>
                    </a:lnTo>
                    <a:lnTo>
                      <a:pt x="227" y="1015"/>
                    </a:lnTo>
                    <a:lnTo>
                      <a:pt x="208" y="1105"/>
                    </a:lnTo>
                    <a:lnTo>
                      <a:pt x="196" y="1197"/>
                    </a:lnTo>
                    <a:lnTo>
                      <a:pt x="192" y="1291"/>
                    </a:lnTo>
                    <a:lnTo>
                      <a:pt x="196" y="1429"/>
                    </a:lnTo>
                    <a:lnTo>
                      <a:pt x="207" y="1564"/>
                    </a:lnTo>
                    <a:lnTo>
                      <a:pt x="223" y="1696"/>
                    </a:lnTo>
                    <a:lnTo>
                      <a:pt x="246" y="1824"/>
                    </a:lnTo>
                    <a:lnTo>
                      <a:pt x="273" y="1950"/>
                    </a:lnTo>
                    <a:lnTo>
                      <a:pt x="305" y="2071"/>
                    </a:lnTo>
                    <a:lnTo>
                      <a:pt x="342" y="2190"/>
                    </a:lnTo>
                    <a:lnTo>
                      <a:pt x="382" y="2303"/>
                    </a:lnTo>
                    <a:lnTo>
                      <a:pt x="425" y="2412"/>
                    </a:lnTo>
                    <a:lnTo>
                      <a:pt x="471" y="2519"/>
                    </a:lnTo>
                    <a:lnTo>
                      <a:pt x="520" y="2620"/>
                    </a:lnTo>
                    <a:lnTo>
                      <a:pt x="568" y="2716"/>
                    </a:lnTo>
                    <a:lnTo>
                      <a:pt x="620" y="2808"/>
                    </a:lnTo>
                    <a:lnTo>
                      <a:pt x="670" y="2895"/>
                    </a:lnTo>
                    <a:lnTo>
                      <a:pt x="721" y="2976"/>
                    </a:lnTo>
                    <a:lnTo>
                      <a:pt x="771" y="3053"/>
                    </a:lnTo>
                    <a:lnTo>
                      <a:pt x="824" y="3130"/>
                    </a:lnTo>
                    <a:lnTo>
                      <a:pt x="876" y="3203"/>
                    </a:lnTo>
                    <a:lnTo>
                      <a:pt x="928" y="3272"/>
                    </a:lnTo>
                    <a:lnTo>
                      <a:pt x="977" y="3336"/>
                    </a:lnTo>
                    <a:lnTo>
                      <a:pt x="1027" y="3396"/>
                    </a:lnTo>
                    <a:lnTo>
                      <a:pt x="1075" y="3452"/>
                    </a:lnTo>
                    <a:lnTo>
                      <a:pt x="1119" y="3504"/>
                    </a:lnTo>
                    <a:lnTo>
                      <a:pt x="1161" y="3550"/>
                    </a:lnTo>
                    <a:lnTo>
                      <a:pt x="1200" y="3591"/>
                    </a:lnTo>
                    <a:lnTo>
                      <a:pt x="1235" y="3629"/>
                    </a:lnTo>
                    <a:lnTo>
                      <a:pt x="1268" y="3660"/>
                    </a:lnTo>
                    <a:lnTo>
                      <a:pt x="1295" y="3687"/>
                    </a:lnTo>
                    <a:lnTo>
                      <a:pt x="1323" y="3663"/>
                    </a:lnTo>
                    <a:lnTo>
                      <a:pt x="1354" y="3633"/>
                    </a:lnTo>
                    <a:lnTo>
                      <a:pt x="1389" y="3600"/>
                    </a:lnTo>
                    <a:lnTo>
                      <a:pt x="1428" y="3560"/>
                    </a:lnTo>
                    <a:lnTo>
                      <a:pt x="1470" y="3517"/>
                    </a:lnTo>
                    <a:lnTo>
                      <a:pt x="1515" y="3470"/>
                    </a:lnTo>
                    <a:lnTo>
                      <a:pt x="1562" y="3417"/>
                    </a:lnTo>
                    <a:lnTo>
                      <a:pt x="1611" y="3361"/>
                    </a:lnTo>
                    <a:lnTo>
                      <a:pt x="1661" y="3300"/>
                    </a:lnTo>
                    <a:lnTo>
                      <a:pt x="1711" y="3235"/>
                    </a:lnTo>
                    <a:lnTo>
                      <a:pt x="1763" y="3166"/>
                    </a:lnTo>
                    <a:lnTo>
                      <a:pt x="1814" y="3092"/>
                    </a:lnTo>
                    <a:lnTo>
                      <a:pt x="1862" y="3023"/>
                    </a:lnTo>
                    <a:lnTo>
                      <a:pt x="1909" y="2948"/>
                    </a:lnTo>
                    <a:lnTo>
                      <a:pt x="1958" y="2868"/>
                    </a:lnTo>
                    <a:lnTo>
                      <a:pt x="2005" y="2785"/>
                    </a:lnTo>
                    <a:lnTo>
                      <a:pt x="2051" y="2696"/>
                    </a:lnTo>
                    <a:lnTo>
                      <a:pt x="2097" y="2603"/>
                    </a:lnTo>
                    <a:lnTo>
                      <a:pt x="2140" y="2504"/>
                    </a:lnTo>
                    <a:lnTo>
                      <a:pt x="2182" y="2402"/>
                    </a:lnTo>
                    <a:lnTo>
                      <a:pt x="2221" y="2295"/>
                    </a:lnTo>
                    <a:lnTo>
                      <a:pt x="2257" y="2183"/>
                    </a:lnTo>
                    <a:lnTo>
                      <a:pt x="2291" y="2068"/>
                    </a:lnTo>
                    <a:lnTo>
                      <a:pt x="2319" y="1948"/>
                    </a:lnTo>
                    <a:lnTo>
                      <a:pt x="2345" y="1824"/>
                    </a:lnTo>
                    <a:lnTo>
                      <a:pt x="2365" y="1697"/>
                    </a:lnTo>
                    <a:lnTo>
                      <a:pt x="2380" y="1566"/>
                    </a:lnTo>
                    <a:lnTo>
                      <a:pt x="2388" y="1430"/>
                    </a:lnTo>
                    <a:lnTo>
                      <a:pt x="2392" y="1291"/>
                    </a:lnTo>
                    <a:lnTo>
                      <a:pt x="2388" y="1197"/>
                    </a:lnTo>
                    <a:lnTo>
                      <a:pt x="2376" y="1105"/>
                    </a:lnTo>
                    <a:lnTo>
                      <a:pt x="2357" y="1015"/>
                    </a:lnTo>
                    <a:lnTo>
                      <a:pt x="2330" y="927"/>
                    </a:lnTo>
                    <a:lnTo>
                      <a:pt x="2296" y="843"/>
                    </a:lnTo>
                    <a:lnTo>
                      <a:pt x="2256" y="764"/>
                    </a:lnTo>
                    <a:lnTo>
                      <a:pt x="2210" y="687"/>
                    </a:lnTo>
                    <a:lnTo>
                      <a:pt x="2157" y="614"/>
                    </a:lnTo>
                    <a:lnTo>
                      <a:pt x="2101" y="547"/>
                    </a:lnTo>
                    <a:lnTo>
                      <a:pt x="2037" y="484"/>
                    </a:lnTo>
                    <a:lnTo>
                      <a:pt x="1970" y="426"/>
                    </a:lnTo>
                    <a:lnTo>
                      <a:pt x="1897" y="374"/>
                    </a:lnTo>
                    <a:lnTo>
                      <a:pt x="1821" y="328"/>
                    </a:lnTo>
                    <a:lnTo>
                      <a:pt x="1740" y="287"/>
                    </a:lnTo>
                    <a:lnTo>
                      <a:pt x="1657" y="255"/>
                    </a:lnTo>
                    <a:lnTo>
                      <a:pt x="1569" y="228"/>
                    </a:lnTo>
                    <a:lnTo>
                      <a:pt x="1480" y="208"/>
                    </a:lnTo>
                    <a:lnTo>
                      <a:pt x="1387" y="197"/>
                    </a:lnTo>
                    <a:lnTo>
                      <a:pt x="1292" y="193"/>
                    </a:lnTo>
                    <a:close/>
                    <a:moveTo>
                      <a:pt x="1291" y="0"/>
                    </a:moveTo>
                    <a:lnTo>
                      <a:pt x="1292" y="0"/>
                    </a:lnTo>
                    <a:lnTo>
                      <a:pt x="1397" y="4"/>
                    </a:lnTo>
                    <a:lnTo>
                      <a:pt x="1501" y="18"/>
                    </a:lnTo>
                    <a:lnTo>
                      <a:pt x="1603" y="38"/>
                    </a:lnTo>
                    <a:lnTo>
                      <a:pt x="1700" y="66"/>
                    </a:lnTo>
                    <a:lnTo>
                      <a:pt x="1794" y="101"/>
                    </a:lnTo>
                    <a:lnTo>
                      <a:pt x="1886" y="144"/>
                    </a:lnTo>
                    <a:lnTo>
                      <a:pt x="1972" y="194"/>
                    </a:lnTo>
                    <a:lnTo>
                      <a:pt x="2055" y="250"/>
                    </a:lnTo>
                    <a:lnTo>
                      <a:pt x="2133" y="312"/>
                    </a:lnTo>
                    <a:lnTo>
                      <a:pt x="2206" y="379"/>
                    </a:lnTo>
                    <a:lnTo>
                      <a:pt x="2273" y="452"/>
                    </a:lnTo>
                    <a:lnTo>
                      <a:pt x="2334" y="529"/>
                    </a:lnTo>
                    <a:lnTo>
                      <a:pt x="2391" y="613"/>
                    </a:lnTo>
                    <a:lnTo>
                      <a:pt x="2440" y="699"/>
                    </a:lnTo>
                    <a:lnTo>
                      <a:pt x="2483" y="789"/>
                    </a:lnTo>
                    <a:lnTo>
                      <a:pt x="2518" y="884"/>
                    </a:lnTo>
                    <a:lnTo>
                      <a:pt x="2546" y="982"/>
                    </a:lnTo>
                    <a:lnTo>
                      <a:pt x="2568" y="1082"/>
                    </a:lnTo>
                    <a:lnTo>
                      <a:pt x="2580" y="1186"/>
                    </a:lnTo>
                    <a:lnTo>
                      <a:pt x="2584" y="1291"/>
                    </a:lnTo>
                    <a:lnTo>
                      <a:pt x="2581" y="1432"/>
                    </a:lnTo>
                    <a:lnTo>
                      <a:pt x="2572" y="1568"/>
                    </a:lnTo>
                    <a:lnTo>
                      <a:pt x="2558" y="1701"/>
                    </a:lnTo>
                    <a:lnTo>
                      <a:pt x="2539" y="1830"/>
                    </a:lnTo>
                    <a:lnTo>
                      <a:pt x="2515" y="1955"/>
                    </a:lnTo>
                    <a:lnTo>
                      <a:pt x="2487" y="2076"/>
                    </a:lnTo>
                    <a:lnTo>
                      <a:pt x="2456" y="2194"/>
                    </a:lnTo>
                    <a:lnTo>
                      <a:pt x="2421" y="2307"/>
                    </a:lnTo>
                    <a:lnTo>
                      <a:pt x="2381" y="2416"/>
                    </a:lnTo>
                    <a:lnTo>
                      <a:pt x="2341" y="2522"/>
                    </a:lnTo>
                    <a:lnTo>
                      <a:pt x="2298" y="2623"/>
                    </a:lnTo>
                    <a:lnTo>
                      <a:pt x="2253" y="2720"/>
                    </a:lnTo>
                    <a:lnTo>
                      <a:pt x="2207" y="2813"/>
                    </a:lnTo>
                    <a:lnTo>
                      <a:pt x="2160" y="2901"/>
                    </a:lnTo>
                    <a:lnTo>
                      <a:pt x="2113" y="2984"/>
                    </a:lnTo>
                    <a:lnTo>
                      <a:pt x="2064" y="3064"/>
                    </a:lnTo>
                    <a:lnTo>
                      <a:pt x="2017" y="3138"/>
                    </a:lnTo>
                    <a:lnTo>
                      <a:pt x="1970" y="3208"/>
                    </a:lnTo>
                    <a:lnTo>
                      <a:pt x="1916" y="3282"/>
                    </a:lnTo>
                    <a:lnTo>
                      <a:pt x="1863" y="3354"/>
                    </a:lnTo>
                    <a:lnTo>
                      <a:pt x="1810" y="3421"/>
                    </a:lnTo>
                    <a:lnTo>
                      <a:pt x="1759" y="3483"/>
                    </a:lnTo>
                    <a:lnTo>
                      <a:pt x="1709" y="3542"/>
                    </a:lnTo>
                    <a:lnTo>
                      <a:pt x="1661" y="3595"/>
                    </a:lnTo>
                    <a:lnTo>
                      <a:pt x="1615" y="3645"/>
                    </a:lnTo>
                    <a:lnTo>
                      <a:pt x="1571" y="3690"/>
                    </a:lnTo>
                    <a:lnTo>
                      <a:pt x="1531" y="3730"/>
                    </a:lnTo>
                    <a:lnTo>
                      <a:pt x="1493" y="3767"/>
                    </a:lnTo>
                    <a:lnTo>
                      <a:pt x="1459" y="3798"/>
                    </a:lnTo>
                    <a:lnTo>
                      <a:pt x="1430" y="3826"/>
                    </a:lnTo>
                    <a:lnTo>
                      <a:pt x="1404" y="3848"/>
                    </a:lnTo>
                    <a:lnTo>
                      <a:pt x="1382" y="3867"/>
                    </a:lnTo>
                    <a:lnTo>
                      <a:pt x="1366" y="3880"/>
                    </a:lnTo>
                    <a:lnTo>
                      <a:pt x="1355" y="3888"/>
                    </a:lnTo>
                    <a:lnTo>
                      <a:pt x="1351" y="3892"/>
                    </a:lnTo>
                    <a:lnTo>
                      <a:pt x="1333" y="3903"/>
                    </a:lnTo>
                    <a:lnTo>
                      <a:pt x="1312" y="3910"/>
                    </a:lnTo>
                    <a:lnTo>
                      <a:pt x="1292" y="3913"/>
                    </a:lnTo>
                    <a:lnTo>
                      <a:pt x="1269" y="3910"/>
                    </a:lnTo>
                    <a:lnTo>
                      <a:pt x="1249" y="3902"/>
                    </a:lnTo>
                    <a:lnTo>
                      <a:pt x="1229" y="3890"/>
                    </a:lnTo>
                    <a:lnTo>
                      <a:pt x="1225" y="3886"/>
                    </a:lnTo>
                    <a:lnTo>
                      <a:pt x="1215" y="3876"/>
                    </a:lnTo>
                    <a:lnTo>
                      <a:pt x="1200" y="3863"/>
                    </a:lnTo>
                    <a:lnTo>
                      <a:pt x="1181" y="3845"/>
                    </a:lnTo>
                    <a:lnTo>
                      <a:pt x="1158" y="3823"/>
                    </a:lnTo>
                    <a:lnTo>
                      <a:pt x="1131" y="3796"/>
                    </a:lnTo>
                    <a:lnTo>
                      <a:pt x="1100" y="3765"/>
                    </a:lnTo>
                    <a:lnTo>
                      <a:pt x="1067" y="3732"/>
                    </a:lnTo>
                    <a:lnTo>
                      <a:pt x="1030" y="3693"/>
                    </a:lnTo>
                    <a:lnTo>
                      <a:pt x="991" y="3649"/>
                    </a:lnTo>
                    <a:lnTo>
                      <a:pt x="949" y="3602"/>
                    </a:lnTo>
                    <a:lnTo>
                      <a:pt x="905" y="3551"/>
                    </a:lnTo>
                    <a:lnTo>
                      <a:pt x="860" y="3496"/>
                    </a:lnTo>
                    <a:lnTo>
                      <a:pt x="813" y="3438"/>
                    </a:lnTo>
                    <a:lnTo>
                      <a:pt x="764" y="3374"/>
                    </a:lnTo>
                    <a:lnTo>
                      <a:pt x="714" y="3308"/>
                    </a:lnTo>
                    <a:lnTo>
                      <a:pt x="664" y="3239"/>
                    </a:lnTo>
                    <a:lnTo>
                      <a:pt x="614" y="3165"/>
                    </a:lnTo>
                    <a:lnTo>
                      <a:pt x="564" y="3090"/>
                    </a:lnTo>
                    <a:lnTo>
                      <a:pt x="513" y="3009"/>
                    </a:lnTo>
                    <a:lnTo>
                      <a:pt x="463" y="2922"/>
                    </a:lnTo>
                    <a:lnTo>
                      <a:pt x="412" y="2832"/>
                    </a:lnTo>
                    <a:lnTo>
                      <a:pt x="363" y="2736"/>
                    </a:lnTo>
                    <a:lnTo>
                      <a:pt x="315" y="2636"/>
                    </a:lnTo>
                    <a:lnTo>
                      <a:pt x="267" y="2532"/>
                    </a:lnTo>
                    <a:lnTo>
                      <a:pt x="223" y="2424"/>
                    </a:lnTo>
                    <a:lnTo>
                      <a:pt x="181" y="2312"/>
                    </a:lnTo>
                    <a:lnTo>
                      <a:pt x="143" y="2196"/>
                    </a:lnTo>
                    <a:lnTo>
                      <a:pt x="108" y="2078"/>
                    </a:lnTo>
                    <a:lnTo>
                      <a:pt x="77" y="1955"/>
                    </a:lnTo>
                    <a:lnTo>
                      <a:pt x="50" y="1828"/>
                    </a:lnTo>
                    <a:lnTo>
                      <a:pt x="28" y="1699"/>
                    </a:lnTo>
                    <a:lnTo>
                      <a:pt x="14" y="1566"/>
                    </a:lnTo>
                    <a:lnTo>
                      <a:pt x="3" y="1430"/>
                    </a:lnTo>
                    <a:lnTo>
                      <a:pt x="0" y="1291"/>
                    </a:lnTo>
                    <a:lnTo>
                      <a:pt x="4" y="1186"/>
                    </a:lnTo>
                    <a:lnTo>
                      <a:pt x="16" y="1082"/>
                    </a:lnTo>
                    <a:lnTo>
                      <a:pt x="38" y="982"/>
                    </a:lnTo>
                    <a:lnTo>
                      <a:pt x="66" y="884"/>
                    </a:lnTo>
                    <a:lnTo>
                      <a:pt x="101" y="789"/>
                    </a:lnTo>
                    <a:lnTo>
                      <a:pt x="145" y="699"/>
                    </a:lnTo>
                    <a:lnTo>
                      <a:pt x="193" y="613"/>
                    </a:lnTo>
                    <a:lnTo>
                      <a:pt x="250" y="529"/>
                    </a:lnTo>
                    <a:lnTo>
                      <a:pt x="311" y="452"/>
                    </a:lnTo>
                    <a:lnTo>
                      <a:pt x="378" y="379"/>
                    </a:lnTo>
                    <a:lnTo>
                      <a:pt x="451" y="312"/>
                    </a:lnTo>
                    <a:lnTo>
                      <a:pt x="529" y="250"/>
                    </a:lnTo>
                    <a:lnTo>
                      <a:pt x="612" y="194"/>
                    </a:lnTo>
                    <a:lnTo>
                      <a:pt x="698" y="144"/>
                    </a:lnTo>
                    <a:lnTo>
                      <a:pt x="790" y="101"/>
                    </a:lnTo>
                    <a:lnTo>
                      <a:pt x="884" y="66"/>
                    </a:lnTo>
                    <a:lnTo>
                      <a:pt x="982" y="38"/>
                    </a:lnTo>
                    <a:lnTo>
                      <a:pt x="1083" y="18"/>
                    </a:lnTo>
                    <a:lnTo>
                      <a:pt x="1187" y="4"/>
                    </a:lnTo>
                    <a:lnTo>
                      <a:pt x="129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Freeform 36"/>
              <p:cNvSpPr>
                <a:spLocks/>
              </p:cNvSpPr>
              <p:nvPr/>
            </p:nvSpPr>
            <p:spPr bwMode="auto">
              <a:xfrm>
                <a:off x="3748" y="2166"/>
                <a:ext cx="1458" cy="424"/>
              </a:xfrm>
              <a:custGeom>
                <a:avLst/>
                <a:gdLst>
                  <a:gd name="T0" fmla="*/ 2213 w 2916"/>
                  <a:gd name="T1" fmla="*/ 9 h 848"/>
                  <a:gd name="T2" fmla="*/ 2391 w 2916"/>
                  <a:gd name="T3" fmla="*/ 44 h 848"/>
                  <a:gd name="T4" fmla="*/ 2561 w 2916"/>
                  <a:gd name="T5" fmla="*/ 92 h 848"/>
                  <a:gd name="T6" fmla="*/ 2714 w 2916"/>
                  <a:gd name="T7" fmla="*/ 154 h 848"/>
                  <a:gd name="T8" fmla="*/ 2831 w 2916"/>
                  <a:gd name="T9" fmla="*/ 231 h 848"/>
                  <a:gd name="T10" fmla="*/ 2901 w 2916"/>
                  <a:gd name="T11" fmla="*/ 326 h 848"/>
                  <a:gd name="T12" fmla="*/ 2912 w 2916"/>
                  <a:gd name="T13" fmla="*/ 440 h 848"/>
                  <a:gd name="T14" fmla="*/ 2854 w 2916"/>
                  <a:gd name="T15" fmla="*/ 548 h 848"/>
                  <a:gd name="T16" fmla="*/ 2724 w 2916"/>
                  <a:gd name="T17" fmla="*/ 641 h 848"/>
                  <a:gd name="T18" fmla="*/ 2527 w 2916"/>
                  <a:gd name="T19" fmla="*/ 719 h 848"/>
                  <a:gd name="T20" fmla="*/ 2257 w 2916"/>
                  <a:gd name="T21" fmla="*/ 784 h 848"/>
                  <a:gd name="T22" fmla="*/ 1936 w 2916"/>
                  <a:gd name="T23" fmla="*/ 827 h 848"/>
                  <a:gd name="T24" fmla="*/ 1581 w 2916"/>
                  <a:gd name="T25" fmla="*/ 847 h 848"/>
                  <a:gd name="T26" fmla="*/ 1214 w 2916"/>
                  <a:gd name="T27" fmla="*/ 843 h 848"/>
                  <a:gd name="T28" fmla="*/ 869 w 2916"/>
                  <a:gd name="T29" fmla="*/ 815 h 848"/>
                  <a:gd name="T30" fmla="*/ 562 w 2916"/>
                  <a:gd name="T31" fmla="*/ 763 h 848"/>
                  <a:gd name="T32" fmla="*/ 316 w 2916"/>
                  <a:gd name="T33" fmla="*/ 695 h 848"/>
                  <a:gd name="T34" fmla="*/ 140 w 2916"/>
                  <a:gd name="T35" fmla="*/ 611 h 848"/>
                  <a:gd name="T36" fmla="*/ 35 w 2916"/>
                  <a:gd name="T37" fmla="*/ 513 h 848"/>
                  <a:gd name="T38" fmla="*/ 0 w 2916"/>
                  <a:gd name="T39" fmla="*/ 401 h 848"/>
                  <a:gd name="T40" fmla="*/ 15 w 2916"/>
                  <a:gd name="T41" fmla="*/ 326 h 848"/>
                  <a:gd name="T42" fmla="*/ 85 w 2916"/>
                  <a:gd name="T43" fmla="*/ 231 h 848"/>
                  <a:gd name="T44" fmla="*/ 203 w 2916"/>
                  <a:gd name="T45" fmla="*/ 154 h 848"/>
                  <a:gd name="T46" fmla="*/ 352 w 2916"/>
                  <a:gd name="T47" fmla="*/ 93 h 848"/>
                  <a:gd name="T48" fmla="*/ 524 w 2916"/>
                  <a:gd name="T49" fmla="*/ 44 h 848"/>
                  <a:gd name="T50" fmla="*/ 701 w 2916"/>
                  <a:gd name="T51" fmla="*/ 9 h 848"/>
                  <a:gd name="T52" fmla="*/ 809 w 2916"/>
                  <a:gd name="T53" fmla="*/ 7 h 848"/>
                  <a:gd name="T54" fmla="*/ 861 w 2916"/>
                  <a:gd name="T55" fmla="*/ 57 h 848"/>
                  <a:gd name="T56" fmla="*/ 863 w 2916"/>
                  <a:gd name="T57" fmla="*/ 131 h 848"/>
                  <a:gd name="T58" fmla="*/ 813 w 2916"/>
                  <a:gd name="T59" fmla="*/ 183 h 848"/>
                  <a:gd name="T60" fmla="*/ 617 w 2916"/>
                  <a:gd name="T61" fmla="*/ 221 h 848"/>
                  <a:gd name="T62" fmla="*/ 424 w 2916"/>
                  <a:gd name="T63" fmla="*/ 271 h 848"/>
                  <a:gd name="T64" fmla="*/ 297 w 2916"/>
                  <a:gd name="T65" fmla="*/ 321 h 848"/>
                  <a:gd name="T66" fmla="*/ 224 w 2916"/>
                  <a:gd name="T67" fmla="*/ 364 h 848"/>
                  <a:gd name="T68" fmla="*/ 194 w 2916"/>
                  <a:gd name="T69" fmla="*/ 395 h 848"/>
                  <a:gd name="T70" fmla="*/ 201 w 2916"/>
                  <a:gd name="T71" fmla="*/ 415 h 848"/>
                  <a:gd name="T72" fmla="*/ 250 w 2916"/>
                  <a:gd name="T73" fmla="*/ 453 h 848"/>
                  <a:gd name="T74" fmla="*/ 356 w 2916"/>
                  <a:gd name="T75" fmla="*/ 504 h 848"/>
                  <a:gd name="T76" fmla="*/ 539 w 2916"/>
                  <a:gd name="T77" fmla="*/ 561 h 848"/>
                  <a:gd name="T78" fmla="*/ 846 w 2916"/>
                  <a:gd name="T79" fmla="*/ 618 h 848"/>
                  <a:gd name="T80" fmla="*/ 1203 w 2916"/>
                  <a:gd name="T81" fmla="*/ 650 h 848"/>
                  <a:gd name="T82" fmla="*/ 1586 w 2916"/>
                  <a:gd name="T83" fmla="*/ 656 h 848"/>
                  <a:gd name="T84" fmla="*/ 1955 w 2916"/>
                  <a:gd name="T85" fmla="*/ 631 h 848"/>
                  <a:gd name="T86" fmla="*/ 2282 w 2916"/>
                  <a:gd name="T87" fmla="*/ 583 h 848"/>
                  <a:gd name="T88" fmla="*/ 2508 w 2916"/>
                  <a:gd name="T89" fmla="*/ 523 h 848"/>
                  <a:gd name="T90" fmla="*/ 2638 w 2916"/>
                  <a:gd name="T91" fmla="*/ 469 h 848"/>
                  <a:gd name="T92" fmla="*/ 2704 w 2916"/>
                  <a:gd name="T93" fmla="*/ 425 h 848"/>
                  <a:gd name="T94" fmla="*/ 2724 w 2916"/>
                  <a:gd name="T95" fmla="*/ 401 h 848"/>
                  <a:gd name="T96" fmla="*/ 2705 w 2916"/>
                  <a:gd name="T97" fmla="*/ 376 h 848"/>
                  <a:gd name="T98" fmla="*/ 2649 w 2916"/>
                  <a:gd name="T99" fmla="*/ 336 h 848"/>
                  <a:gd name="T100" fmla="*/ 2539 w 2916"/>
                  <a:gd name="T101" fmla="*/ 287 h 848"/>
                  <a:gd name="T102" fmla="*/ 2369 w 2916"/>
                  <a:gd name="T103" fmla="*/ 237 h 848"/>
                  <a:gd name="T104" fmla="*/ 2125 w 2916"/>
                  <a:gd name="T105" fmla="*/ 190 h 848"/>
                  <a:gd name="T106" fmla="*/ 2063 w 2916"/>
                  <a:gd name="T107" fmla="*/ 152 h 848"/>
                  <a:gd name="T108" fmla="*/ 2044 w 2916"/>
                  <a:gd name="T109" fmla="*/ 81 h 848"/>
                  <a:gd name="T110" fmla="*/ 2083 w 2916"/>
                  <a:gd name="T111" fmla="*/ 17 h 8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916" h="848">
                    <a:moveTo>
                      <a:pt x="2128" y="0"/>
                    </a:moveTo>
                    <a:lnTo>
                      <a:pt x="2153" y="0"/>
                    </a:lnTo>
                    <a:lnTo>
                      <a:pt x="2213" y="9"/>
                    </a:lnTo>
                    <a:lnTo>
                      <a:pt x="2272" y="20"/>
                    </a:lnTo>
                    <a:lnTo>
                      <a:pt x="2331" y="31"/>
                    </a:lnTo>
                    <a:lnTo>
                      <a:pt x="2391" y="44"/>
                    </a:lnTo>
                    <a:lnTo>
                      <a:pt x="2449" y="59"/>
                    </a:lnTo>
                    <a:lnTo>
                      <a:pt x="2506" y="74"/>
                    </a:lnTo>
                    <a:lnTo>
                      <a:pt x="2561" y="92"/>
                    </a:lnTo>
                    <a:lnTo>
                      <a:pt x="2615" y="111"/>
                    </a:lnTo>
                    <a:lnTo>
                      <a:pt x="2665" y="131"/>
                    </a:lnTo>
                    <a:lnTo>
                      <a:pt x="2714" y="154"/>
                    </a:lnTo>
                    <a:lnTo>
                      <a:pt x="2757" y="177"/>
                    </a:lnTo>
                    <a:lnTo>
                      <a:pt x="2796" y="204"/>
                    </a:lnTo>
                    <a:lnTo>
                      <a:pt x="2831" y="231"/>
                    </a:lnTo>
                    <a:lnTo>
                      <a:pt x="2861" y="260"/>
                    </a:lnTo>
                    <a:lnTo>
                      <a:pt x="2884" y="293"/>
                    </a:lnTo>
                    <a:lnTo>
                      <a:pt x="2901" y="326"/>
                    </a:lnTo>
                    <a:lnTo>
                      <a:pt x="2912" y="361"/>
                    </a:lnTo>
                    <a:lnTo>
                      <a:pt x="2916" y="401"/>
                    </a:lnTo>
                    <a:lnTo>
                      <a:pt x="2912" y="440"/>
                    </a:lnTo>
                    <a:lnTo>
                      <a:pt x="2901" y="477"/>
                    </a:lnTo>
                    <a:lnTo>
                      <a:pt x="2881" y="513"/>
                    </a:lnTo>
                    <a:lnTo>
                      <a:pt x="2854" y="548"/>
                    </a:lnTo>
                    <a:lnTo>
                      <a:pt x="2819" y="580"/>
                    </a:lnTo>
                    <a:lnTo>
                      <a:pt x="2776" y="611"/>
                    </a:lnTo>
                    <a:lnTo>
                      <a:pt x="2724" y="641"/>
                    </a:lnTo>
                    <a:lnTo>
                      <a:pt x="2666" y="669"/>
                    </a:lnTo>
                    <a:lnTo>
                      <a:pt x="2600" y="695"/>
                    </a:lnTo>
                    <a:lnTo>
                      <a:pt x="2527" y="719"/>
                    </a:lnTo>
                    <a:lnTo>
                      <a:pt x="2445" y="742"/>
                    </a:lnTo>
                    <a:lnTo>
                      <a:pt x="2354" y="763"/>
                    </a:lnTo>
                    <a:lnTo>
                      <a:pt x="2257" y="784"/>
                    </a:lnTo>
                    <a:lnTo>
                      <a:pt x="2155" y="800"/>
                    </a:lnTo>
                    <a:lnTo>
                      <a:pt x="2047" y="815"/>
                    </a:lnTo>
                    <a:lnTo>
                      <a:pt x="1936" y="827"/>
                    </a:lnTo>
                    <a:lnTo>
                      <a:pt x="1820" y="836"/>
                    </a:lnTo>
                    <a:lnTo>
                      <a:pt x="1702" y="843"/>
                    </a:lnTo>
                    <a:lnTo>
                      <a:pt x="1581" y="847"/>
                    </a:lnTo>
                    <a:lnTo>
                      <a:pt x="1458" y="848"/>
                    </a:lnTo>
                    <a:lnTo>
                      <a:pt x="1335" y="847"/>
                    </a:lnTo>
                    <a:lnTo>
                      <a:pt x="1214" y="843"/>
                    </a:lnTo>
                    <a:lnTo>
                      <a:pt x="1096" y="836"/>
                    </a:lnTo>
                    <a:lnTo>
                      <a:pt x="980" y="827"/>
                    </a:lnTo>
                    <a:lnTo>
                      <a:pt x="869" y="815"/>
                    </a:lnTo>
                    <a:lnTo>
                      <a:pt x="761" y="800"/>
                    </a:lnTo>
                    <a:lnTo>
                      <a:pt x="659" y="784"/>
                    </a:lnTo>
                    <a:lnTo>
                      <a:pt x="562" y="763"/>
                    </a:lnTo>
                    <a:lnTo>
                      <a:pt x="471" y="742"/>
                    </a:lnTo>
                    <a:lnTo>
                      <a:pt x="389" y="719"/>
                    </a:lnTo>
                    <a:lnTo>
                      <a:pt x="316" y="695"/>
                    </a:lnTo>
                    <a:lnTo>
                      <a:pt x="250" y="669"/>
                    </a:lnTo>
                    <a:lnTo>
                      <a:pt x="192" y="641"/>
                    </a:lnTo>
                    <a:lnTo>
                      <a:pt x="140" y="611"/>
                    </a:lnTo>
                    <a:lnTo>
                      <a:pt x="97" y="580"/>
                    </a:lnTo>
                    <a:lnTo>
                      <a:pt x="62" y="548"/>
                    </a:lnTo>
                    <a:lnTo>
                      <a:pt x="35" y="513"/>
                    </a:lnTo>
                    <a:lnTo>
                      <a:pt x="15" y="477"/>
                    </a:lnTo>
                    <a:lnTo>
                      <a:pt x="4" y="440"/>
                    </a:lnTo>
                    <a:lnTo>
                      <a:pt x="0" y="401"/>
                    </a:lnTo>
                    <a:lnTo>
                      <a:pt x="0" y="401"/>
                    </a:lnTo>
                    <a:lnTo>
                      <a:pt x="4" y="361"/>
                    </a:lnTo>
                    <a:lnTo>
                      <a:pt x="15" y="326"/>
                    </a:lnTo>
                    <a:lnTo>
                      <a:pt x="32" y="293"/>
                    </a:lnTo>
                    <a:lnTo>
                      <a:pt x="55" y="260"/>
                    </a:lnTo>
                    <a:lnTo>
                      <a:pt x="85" y="231"/>
                    </a:lnTo>
                    <a:lnTo>
                      <a:pt x="120" y="204"/>
                    </a:lnTo>
                    <a:lnTo>
                      <a:pt x="159" y="178"/>
                    </a:lnTo>
                    <a:lnTo>
                      <a:pt x="203" y="154"/>
                    </a:lnTo>
                    <a:lnTo>
                      <a:pt x="250" y="132"/>
                    </a:lnTo>
                    <a:lnTo>
                      <a:pt x="300" y="111"/>
                    </a:lnTo>
                    <a:lnTo>
                      <a:pt x="352" y="93"/>
                    </a:lnTo>
                    <a:lnTo>
                      <a:pt x="408" y="75"/>
                    </a:lnTo>
                    <a:lnTo>
                      <a:pt x="464" y="59"/>
                    </a:lnTo>
                    <a:lnTo>
                      <a:pt x="524" y="44"/>
                    </a:lnTo>
                    <a:lnTo>
                      <a:pt x="582" y="32"/>
                    </a:lnTo>
                    <a:lnTo>
                      <a:pt x="641" y="20"/>
                    </a:lnTo>
                    <a:lnTo>
                      <a:pt x="701" y="9"/>
                    </a:lnTo>
                    <a:lnTo>
                      <a:pt x="759" y="1"/>
                    </a:lnTo>
                    <a:lnTo>
                      <a:pt x="784" y="0"/>
                    </a:lnTo>
                    <a:lnTo>
                      <a:pt x="809" y="7"/>
                    </a:lnTo>
                    <a:lnTo>
                      <a:pt x="830" y="19"/>
                    </a:lnTo>
                    <a:lnTo>
                      <a:pt x="848" y="35"/>
                    </a:lnTo>
                    <a:lnTo>
                      <a:pt x="861" y="57"/>
                    </a:lnTo>
                    <a:lnTo>
                      <a:pt x="868" y="81"/>
                    </a:lnTo>
                    <a:lnTo>
                      <a:pt x="868" y="106"/>
                    </a:lnTo>
                    <a:lnTo>
                      <a:pt x="863" y="131"/>
                    </a:lnTo>
                    <a:lnTo>
                      <a:pt x="851" y="152"/>
                    </a:lnTo>
                    <a:lnTo>
                      <a:pt x="833" y="170"/>
                    </a:lnTo>
                    <a:lnTo>
                      <a:pt x="813" y="183"/>
                    </a:lnTo>
                    <a:lnTo>
                      <a:pt x="787" y="190"/>
                    </a:lnTo>
                    <a:lnTo>
                      <a:pt x="698" y="205"/>
                    </a:lnTo>
                    <a:lnTo>
                      <a:pt x="617" y="221"/>
                    </a:lnTo>
                    <a:lnTo>
                      <a:pt x="544" y="237"/>
                    </a:lnTo>
                    <a:lnTo>
                      <a:pt x="481" y="255"/>
                    </a:lnTo>
                    <a:lnTo>
                      <a:pt x="424" y="271"/>
                    </a:lnTo>
                    <a:lnTo>
                      <a:pt x="375" y="289"/>
                    </a:lnTo>
                    <a:lnTo>
                      <a:pt x="332" y="305"/>
                    </a:lnTo>
                    <a:lnTo>
                      <a:pt x="297" y="321"/>
                    </a:lnTo>
                    <a:lnTo>
                      <a:pt x="267" y="337"/>
                    </a:lnTo>
                    <a:lnTo>
                      <a:pt x="243" y="351"/>
                    </a:lnTo>
                    <a:lnTo>
                      <a:pt x="224" y="364"/>
                    </a:lnTo>
                    <a:lnTo>
                      <a:pt x="211" y="376"/>
                    </a:lnTo>
                    <a:lnTo>
                      <a:pt x="200" y="386"/>
                    </a:lnTo>
                    <a:lnTo>
                      <a:pt x="194" y="395"/>
                    </a:lnTo>
                    <a:lnTo>
                      <a:pt x="192" y="401"/>
                    </a:lnTo>
                    <a:lnTo>
                      <a:pt x="194" y="406"/>
                    </a:lnTo>
                    <a:lnTo>
                      <a:pt x="201" y="415"/>
                    </a:lnTo>
                    <a:lnTo>
                      <a:pt x="212" y="426"/>
                    </a:lnTo>
                    <a:lnTo>
                      <a:pt x="228" y="438"/>
                    </a:lnTo>
                    <a:lnTo>
                      <a:pt x="250" y="453"/>
                    </a:lnTo>
                    <a:lnTo>
                      <a:pt x="278" y="469"/>
                    </a:lnTo>
                    <a:lnTo>
                      <a:pt x="313" y="487"/>
                    </a:lnTo>
                    <a:lnTo>
                      <a:pt x="356" y="504"/>
                    </a:lnTo>
                    <a:lnTo>
                      <a:pt x="408" y="523"/>
                    </a:lnTo>
                    <a:lnTo>
                      <a:pt x="468" y="542"/>
                    </a:lnTo>
                    <a:lnTo>
                      <a:pt x="539" y="561"/>
                    </a:lnTo>
                    <a:lnTo>
                      <a:pt x="635" y="583"/>
                    </a:lnTo>
                    <a:lnTo>
                      <a:pt x="737" y="602"/>
                    </a:lnTo>
                    <a:lnTo>
                      <a:pt x="846" y="618"/>
                    </a:lnTo>
                    <a:lnTo>
                      <a:pt x="961" y="631"/>
                    </a:lnTo>
                    <a:lnTo>
                      <a:pt x="1080" y="642"/>
                    </a:lnTo>
                    <a:lnTo>
                      <a:pt x="1203" y="650"/>
                    </a:lnTo>
                    <a:lnTo>
                      <a:pt x="1330" y="656"/>
                    </a:lnTo>
                    <a:lnTo>
                      <a:pt x="1458" y="657"/>
                    </a:lnTo>
                    <a:lnTo>
                      <a:pt x="1586" y="656"/>
                    </a:lnTo>
                    <a:lnTo>
                      <a:pt x="1713" y="650"/>
                    </a:lnTo>
                    <a:lnTo>
                      <a:pt x="1836" y="642"/>
                    </a:lnTo>
                    <a:lnTo>
                      <a:pt x="1955" y="631"/>
                    </a:lnTo>
                    <a:lnTo>
                      <a:pt x="2070" y="618"/>
                    </a:lnTo>
                    <a:lnTo>
                      <a:pt x="2179" y="602"/>
                    </a:lnTo>
                    <a:lnTo>
                      <a:pt x="2282" y="583"/>
                    </a:lnTo>
                    <a:lnTo>
                      <a:pt x="2377" y="561"/>
                    </a:lnTo>
                    <a:lnTo>
                      <a:pt x="2448" y="542"/>
                    </a:lnTo>
                    <a:lnTo>
                      <a:pt x="2508" y="523"/>
                    </a:lnTo>
                    <a:lnTo>
                      <a:pt x="2560" y="504"/>
                    </a:lnTo>
                    <a:lnTo>
                      <a:pt x="2603" y="487"/>
                    </a:lnTo>
                    <a:lnTo>
                      <a:pt x="2638" y="469"/>
                    </a:lnTo>
                    <a:lnTo>
                      <a:pt x="2666" y="453"/>
                    </a:lnTo>
                    <a:lnTo>
                      <a:pt x="2688" y="438"/>
                    </a:lnTo>
                    <a:lnTo>
                      <a:pt x="2704" y="425"/>
                    </a:lnTo>
                    <a:lnTo>
                      <a:pt x="2715" y="414"/>
                    </a:lnTo>
                    <a:lnTo>
                      <a:pt x="2722" y="406"/>
                    </a:lnTo>
                    <a:lnTo>
                      <a:pt x="2724" y="401"/>
                    </a:lnTo>
                    <a:lnTo>
                      <a:pt x="2722" y="394"/>
                    </a:lnTo>
                    <a:lnTo>
                      <a:pt x="2716" y="386"/>
                    </a:lnTo>
                    <a:lnTo>
                      <a:pt x="2705" y="376"/>
                    </a:lnTo>
                    <a:lnTo>
                      <a:pt x="2692" y="364"/>
                    </a:lnTo>
                    <a:lnTo>
                      <a:pt x="2673" y="351"/>
                    </a:lnTo>
                    <a:lnTo>
                      <a:pt x="2649" y="336"/>
                    </a:lnTo>
                    <a:lnTo>
                      <a:pt x="2619" y="321"/>
                    </a:lnTo>
                    <a:lnTo>
                      <a:pt x="2583" y="305"/>
                    </a:lnTo>
                    <a:lnTo>
                      <a:pt x="2539" y="287"/>
                    </a:lnTo>
                    <a:lnTo>
                      <a:pt x="2491" y="271"/>
                    </a:lnTo>
                    <a:lnTo>
                      <a:pt x="2434" y="254"/>
                    </a:lnTo>
                    <a:lnTo>
                      <a:pt x="2369" y="237"/>
                    </a:lnTo>
                    <a:lnTo>
                      <a:pt x="2296" y="221"/>
                    </a:lnTo>
                    <a:lnTo>
                      <a:pt x="2215" y="205"/>
                    </a:lnTo>
                    <a:lnTo>
                      <a:pt x="2125" y="190"/>
                    </a:lnTo>
                    <a:lnTo>
                      <a:pt x="2101" y="183"/>
                    </a:lnTo>
                    <a:lnTo>
                      <a:pt x="2079" y="170"/>
                    </a:lnTo>
                    <a:lnTo>
                      <a:pt x="2063" y="152"/>
                    </a:lnTo>
                    <a:lnTo>
                      <a:pt x="2051" y="131"/>
                    </a:lnTo>
                    <a:lnTo>
                      <a:pt x="2044" y="106"/>
                    </a:lnTo>
                    <a:lnTo>
                      <a:pt x="2044" y="81"/>
                    </a:lnTo>
                    <a:lnTo>
                      <a:pt x="2052" y="57"/>
                    </a:lnTo>
                    <a:lnTo>
                      <a:pt x="2064" y="35"/>
                    </a:lnTo>
                    <a:lnTo>
                      <a:pt x="2083" y="17"/>
                    </a:lnTo>
                    <a:lnTo>
                      <a:pt x="2103" y="5"/>
                    </a:lnTo>
                    <a:lnTo>
                      <a:pt x="212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75" name="Rectangle 74"/>
          <p:cNvSpPr/>
          <p:nvPr/>
        </p:nvSpPr>
        <p:spPr>
          <a:xfrm>
            <a:off x="666952" y="4027862"/>
            <a:ext cx="265882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4800" b="1" kern="0" spc="-300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03</a:t>
            </a:r>
            <a:endParaRPr lang="en-US" sz="4800" b="1" spc="-300" dirty="0">
              <a:solidFill>
                <a:schemeClr val="accent4"/>
              </a:solidFill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8897794" y="4027862"/>
            <a:ext cx="265882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kern="0" spc="-300" dirty="0">
                <a:solidFill>
                  <a:schemeClr val="accent5"/>
                </a:solidFill>
                <a:latin typeface="Arial" pitchFamily="34" charset="0"/>
                <a:cs typeface="Arial" pitchFamily="34" charset="0"/>
              </a:rPr>
              <a:t>04</a:t>
            </a:r>
            <a:endParaRPr lang="en-US" sz="4800" b="1" spc="-300" dirty="0">
              <a:solidFill>
                <a:schemeClr val="accent5"/>
              </a:solidFill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8650709" y="1704832"/>
            <a:ext cx="265882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kern="0" spc="-300" dirty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02</a:t>
            </a:r>
            <a:endParaRPr lang="en-US" sz="4800" b="1" spc="-300" dirty="0">
              <a:solidFill>
                <a:schemeClr val="accent6"/>
              </a:solidFill>
            </a:endParaRPr>
          </a:p>
        </p:txBody>
      </p:sp>
      <p:sp>
        <p:nvSpPr>
          <p:cNvPr id="78" name="Rectangle 77"/>
          <p:cNvSpPr/>
          <p:nvPr/>
        </p:nvSpPr>
        <p:spPr>
          <a:xfrm>
            <a:off x="1688262" y="1704832"/>
            <a:ext cx="265882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4800" b="1" kern="0" spc="-30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01</a:t>
            </a:r>
            <a:endParaRPr lang="en-US" sz="4800" b="1" spc="-3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6170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>
          <a:xfrm>
            <a:off x="6427197" y="2703389"/>
            <a:ext cx="1760561" cy="982639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ffectLst>
            <a:outerShdw blurRad="177800" dist="38100" dir="2700000" sx="103000" sy="103000" algn="tl" rotWithShape="0">
              <a:prstClr val="black">
                <a:alpha val="2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spc="-300" dirty="0"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845263" y="4125626"/>
            <a:ext cx="1760561" cy="982639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>
            <a:outerShdw blurRad="177800" dist="38100" dir="2700000" sx="103000" sy="103000" algn="tl" rotWithShape="0">
              <a:prstClr val="black">
                <a:alpha val="2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spc="-300" dirty="0"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2605824" y="2703390"/>
            <a:ext cx="1760561" cy="98263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>
            <a:outerShdw blurRad="177800" dist="38100" dir="2700000" sx="103000" sy="103000" algn="tl" rotWithShape="0">
              <a:prstClr val="black">
                <a:alpha val="2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spc="-300" dirty="0"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4366385" y="4125626"/>
            <a:ext cx="1760561" cy="982639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  <a:effectLst>
            <a:outerShdw blurRad="177800" dist="38100" dir="2700000" sx="103000" sy="103000" algn="tl" rotWithShape="0">
              <a:prstClr val="black">
                <a:alpha val="2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spc="-300" dirty="0"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7887507" y="4193860"/>
            <a:ext cx="1760561" cy="982639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  <a:effectLst>
            <a:outerShdw blurRad="177800" dist="38100" dir="2700000" sx="103000" sy="103000" algn="tl" rotWithShape="0">
              <a:prstClr val="black">
                <a:alpha val="2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spc="-300" dirty="0">
                <a:latin typeface="Arial" panose="020B0604020202020204" pitchFamily="34" charset="0"/>
                <a:cs typeface="Arial" panose="020B0604020202020204" pitchFamily="34" charset="0"/>
              </a:rPr>
              <a:t>05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1725543" y="3194708"/>
            <a:ext cx="880281" cy="930918"/>
            <a:chOff x="1725543" y="3575708"/>
            <a:chExt cx="880281" cy="930918"/>
          </a:xfrm>
        </p:grpSpPr>
        <p:cxnSp>
          <p:nvCxnSpPr>
            <p:cNvPr id="10" name="Straight Connector 9"/>
            <p:cNvCxnSpPr>
              <a:stCxn id="4" idx="0"/>
            </p:cNvCxnSpPr>
            <p:nvPr/>
          </p:nvCxnSpPr>
          <p:spPr>
            <a:xfrm flipV="1">
              <a:off x="1725544" y="3575708"/>
              <a:ext cx="0" cy="930918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>
              <a:endCxn id="5" idx="1"/>
            </p:cNvCxnSpPr>
            <p:nvPr/>
          </p:nvCxnSpPr>
          <p:spPr>
            <a:xfrm>
              <a:off x="1725543" y="3575708"/>
              <a:ext cx="880281" cy="2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26" name="Group 25"/>
          <p:cNvGrpSpPr/>
          <p:nvPr/>
        </p:nvGrpSpPr>
        <p:grpSpPr>
          <a:xfrm>
            <a:off x="3486104" y="3686028"/>
            <a:ext cx="880281" cy="930918"/>
            <a:chOff x="3486104" y="4067028"/>
            <a:chExt cx="880281" cy="930918"/>
          </a:xfrm>
        </p:grpSpPr>
        <p:cxnSp>
          <p:nvCxnSpPr>
            <p:cNvPr id="18" name="Straight Connector 17"/>
            <p:cNvCxnSpPr/>
            <p:nvPr/>
          </p:nvCxnSpPr>
          <p:spPr>
            <a:xfrm>
              <a:off x="3486104" y="4067028"/>
              <a:ext cx="0" cy="930917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>
              <a:stCxn id="6" idx="1"/>
            </p:cNvCxnSpPr>
            <p:nvPr/>
          </p:nvCxnSpPr>
          <p:spPr>
            <a:xfrm flipH="1" flipV="1">
              <a:off x="3486104" y="4997945"/>
              <a:ext cx="880281" cy="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23" name="Group 22"/>
          <p:cNvGrpSpPr/>
          <p:nvPr/>
        </p:nvGrpSpPr>
        <p:grpSpPr>
          <a:xfrm>
            <a:off x="5546916" y="3194708"/>
            <a:ext cx="880281" cy="930918"/>
            <a:chOff x="1725543" y="3575708"/>
            <a:chExt cx="880281" cy="930918"/>
          </a:xfrm>
        </p:grpSpPr>
        <p:cxnSp>
          <p:nvCxnSpPr>
            <p:cNvPr id="24" name="Straight Connector 23"/>
            <p:cNvCxnSpPr/>
            <p:nvPr/>
          </p:nvCxnSpPr>
          <p:spPr>
            <a:xfrm flipH="1" flipV="1">
              <a:off x="1725543" y="3575708"/>
              <a:ext cx="1" cy="930918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1725543" y="3575708"/>
              <a:ext cx="880281" cy="2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27" name="Group 26"/>
          <p:cNvGrpSpPr/>
          <p:nvPr/>
        </p:nvGrpSpPr>
        <p:grpSpPr>
          <a:xfrm>
            <a:off x="7026230" y="3686028"/>
            <a:ext cx="880281" cy="930918"/>
            <a:chOff x="3486104" y="4067028"/>
            <a:chExt cx="880281" cy="930918"/>
          </a:xfrm>
        </p:grpSpPr>
        <p:cxnSp>
          <p:nvCxnSpPr>
            <p:cNvPr id="28" name="Straight Connector 27"/>
            <p:cNvCxnSpPr/>
            <p:nvPr/>
          </p:nvCxnSpPr>
          <p:spPr>
            <a:xfrm>
              <a:off x="3486104" y="4067028"/>
              <a:ext cx="0" cy="930917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flipH="1" flipV="1">
              <a:off x="3486104" y="4997945"/>
              <a:ext cx="880281" cy="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30" name="Oval 29"/>
          <p:cNvSpPr/>
          <p:nvPr/>
        </p:nvSpPr>
        <p:spPr>
          <a:xfrm>
            <a:off x="9978587" y="2405868"/>
            <a:ext cx="1280160" cy="128016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>
            <a:outerShdw blurRad="177800" dist="38100" dir="2700000" sx="103000" sy="103000" algn="tl" rotWithShape="0">
              <a:prstClr val="black">
                <a:alpha val="2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End</a:t>
            </a:r>
          </a:p>
        </p:txBody>
      </p:sp>
      <p:grpSp>
        <p:nvGrpSpPr>
          <p:cNvPr id="43" name="Group 42"/>
          <p:cNvGrpSpPr/>
          <p:nvPr/>
        </p:nvGrpSpPr>
        <p:grpSpPr>
          <a:xfrm>
            <a:off x="8767787" y="3045948"/>
            <a:ext cx="1210800" cy="1147912"/>
            <a:chOff x="8767787" y="3426948"/>
            <a:chExt cx="1210800" cy="1147912"/>
          </a:xfrm>
        </p:grpSpPr>
        <p:cxnSp>
          <p:nvCxnSpPr>
            <p:cNvPr id="32" name="Straight Connector 31"/>
            <p:cNvCxnSpPr>
              <a:stCxn id="8" idx="0"/>
            </p:cNvCxnSpPr>
            <p:nvPr/>
          </p:nvCxnSpPr>
          <p:spPr>
            <a:xfrm flipV="1">
              <a:off x="8767787" y="3426948"/>
              <a:ext cx="0" cy="1147912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>
              <a:stCxn id="30" idx="2"/>
            </p:cNvCxnSpPr>
            <p:nvPr/>
          </p:nvCxnSpPr>
          <p:spPr>
            <a:xfrm flipH="1">
              <a:off x="8767787" y="3426948"/>
              <a:ext cx="1210800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33" name="Rectangle 32"/>
          <p:cNvSpPr/>
          <p:nvPr/>
        </p:nvSpPr>
        <p:spPr>
          <a:xfrm>
            <a:off x="488495" y="5336865"/>
            <a:ext cx="247409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</a:t>
            </a:r>
          </a:p>
          <a:p>
            <a:pPr algn="ctr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Insert your text here.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3977432" y="5336865"/>
            <a:ext cx="247409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</a:t>
            </a:r>
          </a:p>
          <a:p>
            <a:pPr algn="ctr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Insert your text here.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7466370" y="5336865"/>
            <a:ext cx="247409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</a:t>
            </a:r>
          </a:p>
          <a:p>
            <a:pPr algn="ctr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Insert your text here.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2249056" y="1891113"/>
            <a:ext cx="247409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</a:t>
            </a:r>
          </a:p>
          <a:p>
            <a:pPr algn="ctr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Insert your text here.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6229322" y="1891113"/>
            <a:ext cx="247409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</a:t>
            </a:r>
          </a:p>
          <a:p>
            <a:pPr algn="ctr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Insert your text here.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3589782" y="594168"/>
            <a:ext cx="5012437" cy="79221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spc="-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865854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5364" y="2512"/>
            <a:ext cx="12138137" cy="684123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0295">
              <a:defRPr/>
            </a:pPr>
            <a:endParaRPr lang="es-UY" sz="2383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1554" y="4645671"/>
            <a:ext cx="2827276" cy="606907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0295">
              <a:defRPr/>
            </a:pPr>
            <a:r>
              <a:rPr lang="en-US" sz="2383" b="1" dirty="0">
                <a:solidFill>
                  <a:prstClr val="white"/>
                </a:solidFill>
                <a:latin typeface="Calibri" panose="020F0502020204030204"/>
              </a:rPr>
              <a:t>SUBSCRIBE NOW</a:t>
            </a:r>
            <a:endParaRPr lang="es-UY" sz="2383" b="1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60898" y="4032333"/>
            <a:ext cx="1836525" cy="739669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032" tIns="45516" rIns="91032" bIns="45516" numCol="1" anchor="t" anchorCtr="0" compatLnSpc="1">
            <a:prstTxWarp prst="textNoShape">
              <a:avLst/>
            </a:prstTxWarp>
          </a:bodyPr>
          <a:lstStyle/>
          <a:p>
            <a:pPr defTabSz="910295">
              <a:defRPr/>
            </a:pPr>
            <a:endParaRPr lang="en-US" sz="2383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5532" y="3362555"/>
            <a:ext cx="4138002" cy="33705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0295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52529" y="720401"/>
            <a:ext cx="4305440" cy="3563025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032" tIns="45516" rIns="91032" bIns="45516" numCol="1" anchor="t" anchorCtr="0" compatLnSpc="1">
              <a:prstTxWarp prst="textNoShape">
                <a:avLst/>
              </a:prstTxWarp>
            </a:bodyPr>
            <a:lstStyle/>
            <a:p>
              <a:pPr algn="ctr" defTabSz="910295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32" tIns="45516" rIns="91032" bIns="45516" numCol="1" anchor="t" anchorCtr="0" compatLnSpc="1">
              <a:prstTxWarp prst="textNoShape">
                <a:avLst/>
              </a:prstTxWarp>
            </a:bodyPr>
            <a:lstStyle/>
            <a:p>
              <a:pPr algn="ctr" defTabSz="910295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32" tIns="45516" rIns="91032" bIns="45516" numCol="1" anchor="t" anchorCtr="0" compatLnSpc="1">
              <a:prstTxWarp prst="textNoShape">
                <a:avLst/>
              </a:prstTxWarp>
            </a:bodyPr>
            <a:lstStyle/>
            <a:p>
              <a:pPr algn="ctr" defTabSz="910295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32" tIns="45516" rIns="91032" bIns="45516" numCol="1" anchor="t" anchorCtr="0" compatLnSpc="1">
              <a:prstTxWarp prst="textNoShape">
                <a:avLst/>
              </a:prstTxWarp>
            </a:bodyPr>
            <a:lstStyle/>
            <a:p>
              <a:pPr algn="ctr" defTabSz="910295">
                <a:defRPr/>
              </a:pPr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32" tIns="45516" rIns="91032" bIns="45516" numCol="1" anchor="t" anchorCtr="0" compatLnSpc="1">
              <a:prstTxWarp prst="textNoShape">
                <a:avLst/>
              </a:prstTxWarp>
            </a:bodyPr>
            <a:lstStyle/>
            <a:p>
              <a:pPr algn="ctr" defTabSz="910295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32" tIns="45516" rIns="91032" bIns="45516" numCol="1" anchor="t" anchorCtr="0" compatLnSpc="1">
              <a:prstTxWarp prst="textNoShape">
                <a:avLst/>
              </a:prstTxWarp>
            </a:bodyPr>
            <a:lstStyle/>
            <a:p>
              <a:pPr algn="ctr" defTabSz="910295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32" tIns="45516" rIns="91032" bIns="45516" numCol="1" anchor="t" anchorCtr="0" compatLnSpc="1">
              <a:prstTxWarp prst="textNoShape">
                <a:avLst/>
              </a:prstTxWarp>
            </a:bodyPr>
            <a:lstStyle/>
            <a:p>
              <a:pPr algn="ctr" defTabSz="910295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3673" y="5335466"/>
            <a:ext cx="2537935" cy="3027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0295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60375" y="4845389"/>
            <a:ext cx="4700924" cy="904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047" indent="-169047" defTabSz="910295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Easy to use</a:t>
            </a:r>
          </a:p>
          <a:p>
            <a:pPr marL="169047" indent="-169047" defTabSz="910295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Fully customizable</a:t>
            </a:r>
          </a:p>
          <a:p>
            <a:pPr marL="169047" indent="-169047" defTabSz="910295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60383" y="4464690"/>
            <a:ext cx="5890671" cy="367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0295">
              <a:defRPr/>
            </a:pPr>
            <a:r>
              <a:rPr lang="en-US" sz="1784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42" y="6112116"/>
            <a:ext cx="12138137" cy="672938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1313" y="1848111"/>
            <a:ext cx="5566447" cy="1362889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0022">
              <a:defRPr/>
            </a:pPr>
            <a:endParaRPr lang="es-UY" sz="2383" kern="0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1379" y="773105"/>
            <a:ext cx="2779511" cy="526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49985" y="2010113"/>
            <a:ext cx="3609119" cy="82732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0022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0022">
              <a:defRPr/>
            </a:pPr>
            <a:r>
              <a:rPr lang="en-US" sz="3183" b="1" kern="0" dirty="0">
                <a:solidFill>
                  <a:prstClr val="white"/>
                </a:solidFill>
              </a:rPr>
              <a:t>FREEBUNDLE15</a:t>
            </a:r>
            <a:endParaRPr lang="es-UY" sz="2383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1046" y="1380254"/>
            <a:ext cx="5006983" cy="33714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0022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40133" y="885446"/>
            <a:ext cx="3940501" cy="2303357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056" tIns="45528" rIns="91056" bIns="45528" numCol="1" anchor="t" anchorCtr="0" compatLnSpc="1">
            <a:prstTxWarp prst="textNoShape">
              <a:avLst/>
            </a:prstTxWarp>
          </a:bodyPr>
          <a:lstStyle/>
          <a:p>
            <a:pPr defTabSz="910295">
              <a:defRPr/>
            </a:pPr>
            <a:endParaRPr lang="en-US" sz="11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B631C39F-0C3B-4018-A0F4-91E316074AF5}"/>
              </a:ext>
            </a:extLst>
          </p:cNvPr>
          <p:cNvSpPr txBox="1"/>
          <p:nvPr/>
        </p:nvSpPr>
        <p:spPr>
          <a:xfrm>
            <a:off x="2674348" y="2750931"/>
            <a:ext cx="525928" cy="4601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214242">
              <a:defRPr/>
            </a:pPr>
            <a:r>
              <a:rPr lang="en-GB" sz="2387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01</a:t>
            </a:r>
            <a:endParaRPr lang="en-IN" sz="2387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6" name="Freeform 49">
            <a:extLst>
              <a:ext uri="{FF2B5EF4-FFF2-40B4-BE49-F238E27FC236}">
                <a16:creationId xmlns:a16="http://schemas.microsoft.com/office/drawing/2014/main" id="{4DEB1D6B-AE3A-41D7-B789-9FDB664A240B}"/>
              </a:ext>
            </a:extLst>
          </p:cNvPr>
          <p:cNvSpPr>
            <a:spLocks noEditPoints="1"/>
          </p:cNvSpPr>
          <p:nvPr/>
        </p:nvSpPr>
        <p:spPr bwMode="auto">
          <a:xfrm>
            <a:off x="2032424" y="2310133"/>
            <a:ext cx="268870" cy="368926"/>
          </a:xfrm>
          <a:custGeom>
            <a:avLst/>
            <a:gdLst>
              <a:gd name="T0" fmla="*/ 2306 w 3073"/>
              <a:gd name="T1" fmla="*/ 2317 h 3260"/>
              <a:gd name="T2" fmla="*/ 2111 w 3073"/>
              <a:gd name="T3" fmla="*/ 2516 h 3260"/>
              <a:gd name="T4" fmla="*/ 2079 w 3073"/>
              <a:gd name="T5" fmla="*/ 2807 h 3260"/>
              <a:gd name="T6" fmla="*/ 2234 w 3073"/>
              <a:gd name="T7" fmla="*/ 3052 h 3260"/>
              <a:gd name="T8" fmla="*/ 2491 w 3073"/>
              <a:gd name="T9" fmla="*/ 3150 h 3260"/>
              <a:gd name="T10" fmla="*/ 2755 w 3073"/>
              <a:gd name="T11" fmla="*/ 3080 h 3260"/>
              <a:gd name="T12" fmla="*/ 2936 w 3073"/>
              <a:gd name="T13" fmla="*/ 2854 h 3260"/>
              <a:gd name="T14" fmla="*/ 2936 w 3073"/>
              <a:gd name="T15" fmla="*/ 2562 h 3260"/>
              <a:gd name="T16" fmla="*/ 2760 w 3073"/>
              <a:gd name="T17" fmla="*/ 2338 h 3260"/>
              <a:gd name="T18" fmla="*/ 2514 w 3073"/>
              <a:gd name="T19" fmla="*/ 2266 h 3260"/>
              <a:gd name="T20" fmla="*/ 319 w 3073"/>
              <a:gd name="T21" fmla="*/ 1255 h 3260"/>
              <a:gd name="T22" fmla="*/ 138 w 3073"/>
              <a:gd name="T23" fmla="*/ 1479 h 3260"/>
              <a:gd name="T24" fmla="*/ 138 w 3073"/>
              <a:gd name="T25" fmla="*/ 1776 h 3260"/>
              <a:gd name="T26" fmla="*/ 319 w 3073"/>
              <a:gd name="T27" fmla="*/ 2001 h 3260"/>
              <a:gd name="T28" fmla="*/ 611 w 3073"/>
              <a:gd name="T29" fmla="*/ 2067 h 3260"/>
              <a:gd name="T30" fmla="*/ 875 w 3073"/>
              <a:gd name="T31" fmla="*/ 1941 h 3260"/>
              <a:gd name="T32" fmla="*/ 1003 w 3073"/>
              <a:gd name="T33" fmla="*/ 1679 h 3260"/>
              <a:gd name="T34" fmla="*/ 936 w 3073"/>
              <a:gd name="T35" fmla="*/ 1391 h 3260"/>
              <a:gd name="T36" fmla="*/ 709 w 3073"/>
              <a:gd name="T37" fmla="*/ 1211 h 3260"/>
              <a:gd name="T38" fmla="*/ 2412 w 3073"/>
              <a:gd name="T39" fmla="*/ 122 h 3260"/>
              <a:gd name="T40" fmla="*/ 2166 w 3073"/>
              <a:gd name="T41" fmla="*/ 277 h 3260"/>
              <a:gd name="T42" fmla="*/ 2067 w 3073"/>
              <a:gd name="T43" fmla="*/ 553 h 3260"/>
              <a:gd name="T44" fmla="*/ 2166 w 3073"/>
              <a:gd name="T45" fmla="*/ 829 h 3260"/>
              <a:gd name="T46" fmla="*/ 2412 w 3073"/>
              <a:gd name="T47" fmla="*/ 983 h 3260"/>
              <a:gd name="T48" fmla="*/ 2710 w 3073"/>
              <a:gd name="T49" fmla="*/ 950 h 3260"/>
              <a:gd name="T50" fmla="*/ 2915 w 3073"/>
              <a:gd name="T51" fmla="*/ 747 h 3260"/>
              <a:gd name="T52" fmla="*/ 2950 w 3073"/>
              <a:gd name="T53" fmla="*/ 452 h 3260"/>
              <a:gd name="T54" fmla="*/ 2793 w 3073"/>
              <a:gd name="T55" fmla="*/ 209 h 3260"/>
              <a:gd name="T56" fmla="*/ 2514 w 3073"/>
              <a:gd name="T57" fmla="*/ 111 h 3260"/>
              <a:gd name="T58" fmla="*/ 2796 w 3073"/>
              <a:gd name="T59" fmla="*/ 76 h 3260"/>
              <a:gd name="T60" fmla="*/ 3023 w 3073"/>
              <a:gd name="T61" fmla="*/ 325 h 3260"/>
              <a:gd name="T62" fmla="*/ 3060 w 3073"/>
              <a:gd name="T63" fmla="*/ 671 h 3260"/>
              <a:gd name="T64" fmla="*/ 2888 w 3073"/>
              <a:gd name="T65" fmla="*/ 963 h 3260"/>
              <a:gd name="T66" fmla="*/ 2574 w 3073"/>
              <a:gd name="T67" fmla="*/ 1103 h 3260"/>
              <a:gd name="T68" fmla="*/ 2241 w 3073"/>
              <a:gd name="T69" fmla="*/ 1035 h 3260"/>
              <a:gd name="T70" fmla="*/ 1078 w 3073"/>
              <a:gd name="T71" fmla="*/ 1424 h 3260"/>
              <a:gd name="T72" fmla="*/ 1107 w 3073"/>
              <a:gd name="T73" fmla="*/ 1733 h 3260"/>
              <a:gd name="T74" fmla="*/ 2119 w 3073"/>
              <a:gd name="T75" fmla="*/ 2317 h 3260"/>
              <a:gd name="T76" fmla="*/ 2389 w 3073"/>
              <a:gd name="T77" fmla="*/ 2169 h 3260"/>
              <a:gd name="T78" fmla="*/ 2688 w 3073"/>
              <a:gd name="T79" fmla="*/ 2183 h 3260"/>
              <a:gd name="T80" fmla="*/ 2947 w 3073"/>
              <a:gd name="T81" fmla="*/ 2358 h 3260"/>
              <a:gd name="T82" fmla="*/ 3070 w 3073"/>
              <a:gd name="T83" fmla="*/ 2653 h 3260"/>
              <a:gd name="T84" fmla="*/ 3007 w 3073"/>
              <a:gd name="T85" fmla="*/ 2968 h 3260"/>
              <a:gd name="T86" fmla="*/ 2790 w 3073"/>
              <a:gd name="T87" fmla="*/ 3189 h 3260"/>
              <a:gd name="T88" fmla="*/ 2514 w 3073"/>
              <a:gd name="T89" fmla="*/ 3260 h 3260"/>
              <a:gd name="T90" fmla="*/ 2238 w 3073"/>
              <a:gd name="T91" fmla="*/ 3189 h 3260"/>
              <a:gd name="T92" fmla="*/ 2021 w 3073"/>
              <a:gd name="T93" fmla="*/ 2968 h 3260"/>
              <a:gd name="T94" fmla="*/ 1957 w 3073"/>
              <a:gd name="T95" fmla="*/ 2656 h 3260"/>
              <a:gd name="T96" fmla="*/ 958 w 3073"/>
              <a:gd name="T97" fmla="*/ 2014 h 3260"/>
              <a:gd name="T98" fmla="*/ 673 w 3073"/>
              <a:gd name="T99" fmla="*/ 2169 h 3260"/>
              <a:gd name="T100" fmla="*/ 329 w 3073"/>
              <a:gd name="T101" fmla="*/ 2131 h 3260"/>
              <a:gd name="T102" fmla="*/ 77 w 3073"/>
              <a:gd name="T103" fmla="*/ 1907 h 3260"/>
              <a:gd name="T104" fmla="*/ 4 w 3073"/>
              <a:gd name="T105" fmla="*/ 1568 h 3260"/>
              <a:gd name="T106" fmla="*/ 144 w 3073"/>
              <a:gd name="T107" fmla="*/ 1258 h 3260"/>
              <a:gd name="T108" fmla="*/ 440 w 3073"/>
              <a:gd name="T109" fmla="*/ 1088 h 3260"/>
              <a:gd name="T110" fmla="*/ 779 w 3073"/>
              <a:gd name="T111" fmla="*/ 1120 h 3260"/>
              <a:gd name="T112" fmla="*/ 1026 w 3073"/>
              <a:gd name="T113" fmla="*/ 1325 h 3260"/>
              <a:gd name="T114" fmla="*/ 1958 w 3073"/>
              <a:gd name="T115" fmla="*/ 493 h 3260"/>
              <a:gd name="T116" fmla="*/ 2099 w 3073"/>
              <a:gd name="T117" fmla="*/ 183 h 3260"/>
              <a:gd name="T118" fmla="*/ 2394 w 3073"/>
              <a:gd name="T119" fmla="*/ 14 h 3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073" h="3260">
                <a:moveTo>
                  <a:pt x="2514" y="2266"/>
                </a:moveTo>
                <a:lnTo>
                  <a:pt x="2472" y="2268"/>
                </a:lnTo>
                <a:lnTo>
                  <a:pt x="2429" y="2274"/>
                </a:lnTo>
                <a:lnTo>
                  <a:pt x="2387" y="2284"/>
                </a:lnTo>
                <a:lnTo>
                  <a:pt x="2346" y="2298"/>
                </a:lnTo>
                <a:lnTo>
                  <a:pt x="2306" y="2317"/>
                </a:lnTo>
                <a:lnTo>
                  <a:pt x="2268" y="2338"/>
                </a:lnTo>
                <a:lnTo>
                  <a:pt x="2232" y="2365"/>
                </a:lnTo>
                <a:lnTo>
                  <a:pt x="2198" y="2395"/>
                </a:lnTo>
                <a:lnTo>
                  <a:pt x="2165" y="2433"/>
                </a:lnTo>
                <a:lnTo>
                  <a:pt x="2136" y="2473"/>
                </a:lnTo>
                <a:lnTo>
                  <a:pt x="2111" y="2516"/>
                </a:lnTo>
                <a:lnTo>
                  <a:pt x="2092" y="2562"/>
                </a:lnTo>
                <a:lnTo>
                  <a:pt x="2079" y="2609"/>
                </a:lnTo>
                <a:lnTo>
                  <a:pt x="2070" y="2657"/>
                </a:lnTo>
                <a:lnTo>
                  <a:pt x="2067" y="2708"/>
                </a:lnTo>
                <a:lnTo>
                  <a:pt x="2070" y="2758"/>
                </a:lnTo>
                <a:lnTo>
                  <a:pt x="2079" y="2807"/>
                </a:lnTo>
                <a:lnTo>
                  <a:pt x="2092" y="2854"/>
                </a:lnTo>
                <a:lnTo>
                  <a:pt x="2111" y="2899"/>
                </a:lnTo>
                <a:lnTo>
                  <a:pt x="2136" y="2942"/>
                </a:lnTo>
                <a:lnTo>
                  <a:pt x="2165" y="2983"/>
                </a:lnTo>
                <a:lnTo>
                  <a:pt x="2198" y="3020"/>
                </a:lnTo>
                <a:lnTo>
                  <a:pt x="2234" y="3052"/>
                </a:lnTo>
                <a:lnTo>
                  <a:pt x="2274" y="3080"/>
                </a:lnTo>
                <a:lnTo>
                  <a:pt x="2314" y="3103"/>
                </a:lnTo>
                <a:lnTo>
                  <a:pt x="2357" y="3122"/>
                </a:lnTo>
                <a:lnTo>
                  <a:pt x="2400" y="3135"/>
                </a:lnTo>
                <a:lnTo>
                  <a:pt x="2446" y="3144"/>
                </a:lnTo>
                <a:lnTo>
                  <a:pt x="2491" y="3150"/>
                </a:lnTo>
                <a:lnTo>
                  <a:pt x="2537" y="3150"/>
                </a:lnTo>
                <a:lnTo>
                  <a:pt x="2583" y="3144"/>
                </a:lnTo>
                <a:lnTo>
                  <a:pt x="2627" y="3135"/>
                </a:lnTo>
                <a:lnTo>
                  <a:pt x="2672" y="3122"/>
                </a:lnTo>
                <a:lnTo>
                  <a:pt x="2714" y="3103"/>
                </a:lnTo>
                <a:lnTo>
                  <a:pt x="2755" y="3080"/>
                </a:lnTo>
                <a:lnTo>
                  <a:pt x="2794" y="3052"/>
                </a:lnTo>
                <a:lnTo>
                  <a:pt x="2830" y="3020"/>
                </a:lnTo>
                <a:lnTo>
                  <a:pt x="2864" y="2983"/>
                </a:lnTo>
                <a:lnTo>
                  <a:pt x="2893" y="2942"/>
                </a:lnTo>
                <a:lnTo>
                  <a:pt x="2917" y="2899"/>
                </a:lnTo>
                <a:lnTo>
                  <a:pt x="2936" y="2854"/>
                </a:lnTo>
                <a:lnTo>
                  <a:pt x="2950" y="2807"/>
                </a:lnTo>
                <a:lnTo>
                  <a:pt x="2958" y="2758"/>
                </a:lnTo>
                <a:lnTo>
                  <a:pt x="2961" y="2708"/>
                </a:lnTo>
                <a:lnTo>
                  <a:pt x="2958" y="2657"/>
                </a:lnTo>
                <a:lnTo>
                  <a:pt x="2950" y="2609"/>
                </a:lnTo>
                <a:lnTo>
                  <a:pt x="2936" y="2562"/>
                </a:lnTo>
                <a:lnTo>
                  <a:pt x="2917" y="2516"/>
                </a:lnTo>
                <a:lnTo>
                  <a:pt x="2893" y="2473"/>
                </a:lnTo>
                <a:lnTo>
                  <a:pt x="2864" y="2433"/>
                </a:lnTo>
                <a:lnTo>
                  <a:pt x="2830" y="2395"/>
                </a:lnTo>
                <a:lnTo>
                  <a:pt x="2796" y="2365"/>
                </a:lnTo>
                <a:lnTo>
                  <a:pt x="2760" y="2338"/>
                </a:lnTo>
                <a:lnTo>
                  <a:pt x="2722" y="2317"/>
                </a:lnTo>
                <a:lnTo>
                  <a:pt x="2682" y="2298"/>
                </a:lnTo>
                <a:lnTo>
                  <a:pt x="2642" y="2284"/>
                </a:lnTo>
                <a:lnTo>
                  <a:pt x="2599" y="2274"/>
                </a:lnTo>
                <a:lnTo>
                  <a:pt x="2557" y="2268"/>
                </a:lnTo>
                <a:lnTo>
                  <a:pt x="2514" y="2266"/>
                </a:lnTo>
                <a:close/>
                <a:moveTo>
                  <a:pt x="559" y="1186"/>
                </a:moveTo>
                <a:lnTo>
                  <a:pt x="507" y="1189"/>
                </a:lnTo>
                <a:lnTo>
                  <a:pt x="456" y="1197"/>
                </a:lnTo>
                <a:lnTo>
                  <a:pt x="408" y="1211"/>
                </a:lnTo>
                <a:lnTo>
                  <a:pt x="363" y="1231"/>
                </a:lnTo>
                <a:lnTo>
                  <a:pt x="319" y="1255"/>
                </a:lnTo>
                <a:lnTo>
                  <a:pt x="280" y="1283"/>
                </a:lnTo>
                <a:lnTo>
                  <a:pt x="244" y="1315"/>
                </a:lnTo>
                <a:lnTo>
                  <a:pt x="210" y="1352"/>
                </a:lnTo>
                <a:lnTo>
                  <a:pt x="181" y="1391"/>
                </a:lnTo>
                <a:lnTo>
                  <a:pt x="158" y="1434"/>
                </a:lnTo>
                <a:lnTo>
                  <a:pt x="138" y="1479"/>
                </a:lnTo>
                <a:lnTo>
                  <a:pt x="124" y="1526"/>
                </a:lnTo>
                <a:lnTo>
                  <a:pt x="115" y="1576"/>
                </a:lnTo>
                <a:lnTo>
                  <a:pt x="112" y="1628"/>
                </a:lnTo>
                <a:lnTo>
                  <a:pt x="115" y="1679"/>
                </a:lnTo>
                <a:lnTo>
                  <a:pt x="124" y="1729"/>
                </a:lnTo>
                <a:lnTo>
                  <a:pt x="138" y="1776"/>
                </a:lnTo>
                <a:lnTo>
                  <a:pt x="158" y="1823"/>
                </a:lnTo>
                <a:lnTo>
                  <a:pt x="181" y="1865"/>
                </a:lnTo>
                <a:lnTo>
                  <a:pt x="210" y="1905"/>
                </a:lnTo>
                <a:lnTo>
                  <a:pt x="244" y="1941"/>
                </a:lnTo>
                <a:lnTo>
                  <a:pt x="280" y="1972"/>
                </a:lnTo>
                <a:lnTo>
                  <a:pt x="319" y="2001"/>
                </a:lnTo>
                <a:lnTo>
                  <a:pt x="363" y="2025"/>
                </a:lnTo>
                <a:lnTo>
                  <a:pt x="408" y="2044"/>
                </a:lnTo>
                <a:lnTo>
                  <a:pt x="456" y="2058"/>
                </a:lnTo>
                <a:lnTo>
                  <a:pt x="507" y="2067"/>
                </a:lnTo>
                <a:lnTo>
                  <a:pt x="559" y="2070"/>
                </a:lnTo>
                <a:lnTo>
                  <a:pt x="611" y="2067"/>
                </a:lnTo>
                <a:lnTo>
                  <a:pt x="661" y="2058"/>
                </a:lnTo>
                <a:lnTo>
                  <a:pt x="709" y="2044"/>
                </a:lnTo>
                <a:lnTo>
                  <a:pt x="756" y="2025"/>
                </a:lnTo>
                <a:lnTo>
                  <a:pt x="798" y="2001"/>
                </a:lnTo>
                <a:lnTo>
                  <a:pt x="839" y="1972"/>
                </a:lnTo>
                <a:lnTo>
                  <a:pt x="875" y="1941"/>
                </a:lnTo>
                <a:lnTo>
                  <a:pt x="907" y="1905"/>
                </a:lnTo>
                <a:lnTo>
                  <a:pt x="936" y="1865"/>
                </a:lnTo>
                <a:lnTo>
                  <a:pt x="960" y="1823"/>
                </a:lnTo>
                <a:lnTo>
                  <a:pt x="980" y="1776"/>
                </a:lnTo>
                <a:lnTo>
                  <a:pt x="994" y="1729"/>
                </a:lnTo>
                <a:lnTo>
                  <a:pt x="1003" y="1679"/>
                </a:lnTo>
                <a:lnTo>
                  <a:pt x="1006" y="1628"/>
                </a:lnTo>
                <a:lnTo>
                  <a:pt x="1003" y="1576"/>
                </a:lnTo>
                <a:lnTo>
                  <a:pt x="994" y="1526"/>
                </a:lnTo>
                <a:lnTo>
                  <a:pt x="980" y="1479"/>
                </a:lnTo>
                <a:lnTo>
                  <a:pt x="960" y="1434"/>
                </a:lnTo>
                <a:lnTo>
                  <a:pt x="936" y="1391"/>
                </a:lnTo>
                <a:lnTo>
                  <a:pt x="907" y="1352"/>
                </a:lnTo>
                <a:lnTo>
                  <a:pt x="875" y="1315"/>
                </a:lnTo>
                <a:lnTo>
                  <a:pt x="839" y="1283"/>
                </a:lnTo>
                <a:lnTo>
                  <a:pt x="798" y="1255"/>
                </a:lnTo>
                <a:lnTo>
                  <a:pt x="756" y="1231"/>
                </a:lnTo>
                <a:lnTo>
                  <a:pt x="709" y="1211"/>
                </a:lnTo>
                <a:lnTo>
                  <a:pt x="661" y="1197"/>
                </a:lnTo>
                <a:lnTo>
                  <a:pt x="611" y="1189"/>
                </a:lnTo>
                <a:lnTo>
                  <a:pt x="559" y="1186"/>
                </a:lnTo>
                <a:close/>
                <a:moveTo>
                  <a:pt x="2514" y="111"/>
                </a:moveTo>
                <a:lnTo>
                  <a:pt x="2462" y="114"/>
                </a:lnTo>
                <a:lnTo>
                  <a:pt x="2412" y="122"/>
                </a:lnTo>
                <a:lnTo>
                  <a:pt x="2364" y="137"/>
                </a:lnTo>
                <a:lnTo>
                  <a:pt x="2318" y="156"/>
                </a:lnTo>
                <a:lnTo>
                  <a:pt x="2275" y="180"/>
                </a:lnTo>
                <a:lnTo>
                  <a:pt x="2235" y="209"/>
                </a:lnTo>
                <a:lnTo>
                  <a:pt x="2198" y="240"/>
                </a:lnTo>
                <a:lnTo>
                  <a:pt x="2166" y="277"/>
                </a:lnTo>
                <a:lnTo>
                  <a:pt x="2137" y="316"/>
                </a:lnTo>
                <a:lnTo>
                  <a:pt x="2113" y="359"/>
                </a:lnTo>
                <a:lnTo>
                  <a:pt x="2093" y="404"/>
                </a:lnTo>
                <a:lnTo>
                  <a:pt x="2079" y="452"/>
                </a:lnTo>
                <a:lnTo>
                  <a:pt x="2070" y="502"/>
                </a:lnTo>
                <a:lnTo>
                  <a:pt x="2067" y="553"/>
                </a:lnTo>
                <a:lnTo>
                  <a:pt x="2070" y="604"/>
                </a:lnTo>
                <a:lnTo>
                  <a:pt x="2079" y="655"/>
                </a:lnTo>
                <a:lnTo>
                  <a:pt x="2093" y="702"/>
                </a:lnTo>
                <a:lnTo>
                  <a:pt x="2113" y="747"/>
                </a:lnTo>
                <a:lnTo>
                  <a:pt x="2137" y="790"/>
                </a:lnTo>
                <a:lnTo>
                  <a:pt x="2166" y="829"/>
                </a:lnTo>
                <a:lnTo>
                  <a:pt x="2198" y="865"/>
                </a:lnTo>
                <a:lnTo>
                  <a:pt x="2235" y="898"/>
                </a:lnTo>
                <a:lnTo>
                  <a:pt x="2275" y="926"/>
                </a:lnTo>
                <a:lnTo>
                  <a:pt x="2318" y="950"/>
                </a:lnTo>
                <a:lnTo>
                  <a:pt x="2364" y="969"/>
                </a:lnTo>
                <a:lnTo>
                  <a:pt x="2412" y="983"/>
                </a:lnTo>
                <a:lnTo>
                  <a:pt x="2462" y="992"/>
                </a:lnTo>
                <a:lnTo>
                  <a:pt x="2514" y="995"/>
                </a:lnTo>
                <a:lnTo>
                  <a:pt x="2566" y="992"/>
                </a:lnTo>
                <a:lnTo>
                  <a:pt x="2617" y="983"/>
                </a:lnTo>
                <a:lnTo>
                  <a:pt x="2665" y="969"/>
                </a:lnTo>
                <a:lnTo>
                  <a:pt x="2710" y="950"/>
                </a:lnTo>
                <a:lnTo>
                  <a:pt x="2754" y="926"/>
                </a:lnTo>
                <a:lnTo>
                  <a:pt x="2793" y="898"/>
                </a:lnTo>
                <a:lnTo>
                  <a:pt x="2830" y="865"/>
                </a:lnTo>
                <a:lnTo>
                  <a:pt x="2863" y="829"/>
                </a:lnTo>
                <a:lnTo>
                  <a:pt x="2892" y="790"/>
                </a:lnTo>
                <a:lnTo>
                  <a:pt x="2915" y="747"/>
                </a:lnTo>
                <a:lnTo>
                  <a:pt x="2935" y="702"/>
                </a:lnTo>
                <a:lnTo>
                  <a:pt x="2950" y="655"/>
                </a:lnTo>
                <a:lnTo>
                  <a:pt x="2958" y="604"/>
                </a:lnTo>
                <a:lnTo>
                  <a:pt x="2961" y="553"/>
                </a:lnTo>
                <a:lnTo>
                  <a:pt x="2958" y="502"/>
                </a:lnTo>
                <a:lnTo>
                  <a:pt x="2950" y="452"/>
                </a:lnTo>
                <a:lnTo>
                  <a:pt x="2935" y="404"/>
                </a:lnTo>
                <a:lnTo>
                  <a:pt x="2915" y="359"/>
                </a:lnTo>
                <a:lnTo>
                  <a:pt x="2892" y="316"/>
                </a:lnTo>
                <a:lnTo>
                  <a:pt x="2863" y="277"/>
                </a:lnTo>
                <a:lnTo>
                  <a:pt x="2830" y="240"/>
                </a:lnTo>
                <a:lnTo>
                  <a:pt x="2793" y="209"/>
                </a:lnTo>
                <a:lnTo>
                  <a:pt x="2754" y="180"/>
                </a:lnTo>
                <a:lnTo>
                  <a:pt x="2710" y="156"/>
                </a:lnTo>
                <a:lnTo>
                  <a:pt x="2665" y="137"/>
                </a:lnTo>
                <a:lnTo>
                  <a:pt x="2617" y="122"/>
                </a:lnTo>
                <a:lnTo>
                  <a:pt x="2566" y="114"/>
                </a:lnTo>
                <a:lnTo>
                  <a:pt x="2514" y="111"/>
                </a:lnTo>
                <a:close/>
                <a:moveTo>
                  <a:pt x="2514" y="0"/>
                </a:moveTo>
                <a:lnTo>
                  <a:pt x="2574" y="3"/>
                </a:lnTo>
                <a:lnTo>
                  <a:pt x="2633" y="14"/>
                </a:lnTo>
                <a:lnTo>
                  <a:pt x="2690" y="29"/>
                </a:lnTo>
                <a:lnTo>
                  <a:pt x="2744" y="50"/>
                </a:lnTo>
                <a:lnTo>
                  <a:pt x="2796" y="76"/>
                </a:lnTo>
                <a:lnTo>
                  <a:pt x="2844" y="107"/>
                </a:lnTo>
                <a:lnTo>
                  <a:pt x="2888" y="143"/>
                </a:lnTo>
                <a:lnTo>
                  <a:pt x="2929" y="183"/>
                </a:lnTo>
                <a:lnTo>
                  <a:pt x="2965" y="227"/>
                </a:lnTo>
                <a:lnTo>
                  <a:pt x="2996" y="274"/>
                </a:lnTo>
                <a:lnTo>
                  <a:pt x="3023" y="325"/>
                </a:lnTo>
                <a:lnTo>
                  <a:pt x="3044" y="379"/>
                </a:lnTo>
                <a:lnTo>
                  <a:pt x="3060" y="435"/>
                </a:lnTo>
                <a:lnTo>
                  <a:pt x="3069" y="493"/>
                </a:lnTo>
                <a:lnTo>
                  <a:pt x="3073" y="553"/>
                </a:lnTo>
                <a:lnTo>
                  <a:pt x="3069" y="614"/>
                </a:lnTo>
                <a:lnTo>
                  <a:pt x="3060" y="671"/>
                </a:lnTo>
                <a:lnTo>
                  <a:pt x="3044" y="727"/>
                </a:lnTo>
                <a:lnTo>
                  <a:pt x="3023" y="781"/>
                </a:lnTo>
                <a:lnTo>
                  <a:pt x="2996" y="832"/>
                </a:lnTo>
                <a:lnTo>
                  <a:pt x="2965" y="879"/>
                </a:lnTo>
                <a:lnTo>
                  <a:pt x="2929" y="923"/>
                </a:lnTo>
                <a:lnTo>
                  <a:pt x="2888" y="963"/>
                </a:lnTo>
                <a:lnTo>
                  <a:pt x="2844" y="999"/>
                </a:lnTo>
                <a:lnTo>
                  <a:pt x="2796" y="1030"/>
                </a:lnTo>
                <a:lnTo>
                  <a:pt x="2744" y="1057"/>
                </a:lnTo>
                <a:lnTo>
                  <a:pt x="2690" y="1077"/>
                </a:lnTo>
                <a:lnTo>
                  <a:pt x="2633" y="1092"/>
                </a:lnTo>
                <a:lnTo>
                  <a:pt x="2574" y="1103"/>
                </a:lnTo>
                <a:lnTo>
                  <a:pt x="2514" y="1106"/>
                </a:lnTo>
                <a:lnTo>
                  <a:pt x="2455" y="1103"/>
                </a:lnTo>
                <a:lnTo>
                  <a:pt x="2398" y="1094"/>
                </a:lnTo>
                <a:lnTo>
                  <a:pt x="2344" y="1079"/>
                </a:lnTo>
                <a:lnTo>
                  <a:pt x="2291" y="1060"/>
                </a:lnTo>
                <a:lnTo>
                  <a:pt x="2241" y="1035"/>
                </a:lnTo>
                <a:lnTo>
                  <a:pt x="2195" y="1005"/>
                </a:lnTo>
                <a:lnTo>
                  <a:pt x="2151" y="973"/>
                </a:lnTo>
                <a:lnTo>
                  <a:pt x="2111" y="935"/>
                </a:lnTo>
                <a:lnTo>
                  <a:pt x="2076" y="894"/>
                </a:lnTo>
                <a:lnTo>
                  <a:pt x="2043" y="848"/>
                </a:lnTo>
                <a:lnTo>
                  <a:pt x="1078" y="1424"/>
                </a:lnTo>
                <a:lnTo>
                  <a:pt x="1095" y="1472"/>
                </a:lnTo>
                <a:lnTo>
                  <a:pt x="1107" y="1522"/>
                </a:lnTo>
                <a:lnTo>
                  <a:pt x="1115" y="1574"/>
                </a:lnTo>
                <a:lnTo>
                  <a:pt x="1118" y="1628"/>
                </a:lnTo>
                <a:lnTo>
                  <a:pt x="1115" y="1681"/>
                </a:lnTo>
                <a:lnTo>
                  <a:pt x="1107" y="1733"/>
                </a:lnTo>
                <a:lnTo>
                  <a:pt x="1095" y="1784"/>
                </a:lnTo>
                <a:lnTo>
                  <a:pt x="1078" y="1832"/>
                </a:lnTo>
                <a:lnTo>
                  <a:pt x="2043" y="2411"/>
                </a:lnTo>
                <a:lnTo>
                  <a:pt x="2066" y="2378"/>
                </a:lnTo>
                <a:lnTo>
                  <a:pt x="2091" y="2347"/>
                </a:lnTo>
                <a:lnTo>
                  <a:pt x="2119" y="2317"/>
                </a:lnTo>
                <a:lnTo>
                  <a:pt x="2159" y="2281"/>
                </a:lnTo>
                <a:lnTo>
                  <a:pt x="2201" y="2250"/>
                </a:lnTo>
                <a:lnTo>
                  <a:pt x="2246" y="2224"/>
                </a:lnTo>
                <a:lnTo>
                  <a:pt x="2292" y="2201"/>
                </a:lnTo>
                <a:lnTo>
                  <a:pt x="2340" y="2183"/>
                </a:lnTo>
                <a:lnTo>
                  <a:pt x="2389" y="2169"/>
                </a:lnTo>
                <a:lnTo>
                  <a:pt x="2438" y="2160"/>
                </a:lnTo>
                <a:lnTo>
                  <a:pt x="2489" y="2156"/>
                </a:lnTo>
                <a:lnTo>
                  <a:pt x="2539" y="2156"/>
                </a:lnTo>
                <a:lnTo>
                  <a:pt x="2590" y="2160"/>
                </a:lnTo>
                <a:lnTo>
                  <a:pt x="2640" y="2169"/>
                </a:lnTo>
                <a:lnTo>
                  <a:pt x="2688" y="2183"/>
                </a:lnTo>
                <a:lnTo>
                  <a:pt x="2736" y="2201"/>
                </a:lnTo>
                <a:lnTo>
                  <a:pt x="2783" y="2224"/>
                </a:lnTo>
                <a:lnTo>
                  <a:pt x="2827" y="2250"/>
                </a:lnTo>
                <a:lnTo>
                  <a:pt x="2869" y="2281"/>
                </a:lnTo>
                <a:lnTo>
                  <a:pt x="2909" y="2317"/>
                </a:lnTo>
                <a:lnTo>
                  <a:pt x="2947" y="2358"/>
                </a:lnTo>
                <a:lnTo>
                  <a:pt x="2979" y="2401"/>
                </a:lnTo>
                <a:lnTo>
                  <a:pt x="3007" y="2448"/>
                </a:lnTo>
                <a:lnTo>
                  <a:pt x="3030" y="2496"/>
                </a:lnTo>
                <a:lnTo>
                  <a:pt x="3049" y="2547"/>
                </a:lnTo>
                <a:lnTo>
                  <a:pt x="3062" y="2599"/>
                </a:lnTo>
                <a:lnTo>
                  <a:pt x="3070" y="2653"/>
                </a:lnTo>
                <a:lnTo>
                  <a:pt x="3073" y="2708"/>
                </a:lnTo>
                <a:lnTo>
                  <a:pt x="3070" y="2763"/>
                </a:lnTo>
                <a:lnTo>
                  <a:pt x="3062" y="2816"/>
                </a:lnTo>
                <a:lnTo>
                  <a:pt x="3049" y="2869"/>
                </a:lnTo>
                <a:lnTo>
                  <a:pt x="3030" y="2919"/>
                </a:lnTo>
                <a:lnTo>
                  <a:pt x="3007" y="2968"/>
                </a:lnTo>
                <a:lnTo>
                  <a:pt x="2979" y="3014"/>
                </a:lnTo>
                <a:lnTo>
                  <a:pt x="2947" y="3057"/>
                </a:lnTo>
                <a:lnTo>
                  <a:pt x="2909" y="3098"/>
                </a:lnTo>
                <a:lnTo>
                  <a:pt x="2872" y="3132"/>
                </a:lnTo>
                <a:lnTo>
                  <a:pt x="2831" y="3162"/>
                </a:lnTo>
                <a:lnTo>
                  <a:pt x="2790" y="3189"/>
                </a:lnTo>
                <a:lnTo>
                  <a:pt x="2746" y="3210"/>
                </a:lnTo>
                <a:lnTo>
                  <a:pt x="2702" y="3227"/>
                </a:lnTo>
                <a:lnTo>
                  <a:pt x="2656" y="3242"/>
                </a:lnTo>
                <a:lnTo>
                  <a:pt x="2609" y="3252"/>
                </a:lnTo>
                <a:lnTo>
                  <a:pt x="2562" y="3258"/>
                </a:lnTo>
                <a:lnTo>
                  <a:pt x="2514" y="3260"/>
                </a:lnTo>
                <a:lnTo>
                  <a:pt x="2466" y="3258"/>
                </a:lnTo>
                <a:lnTo>
                  <a:pt x="2419" y="3252"/>
                </a:lnTo>
                <a:lnTo>
                  <a:pt x="2372" y="3242"/>
                </a:lnTo>
                <a:lnTo>
                  <a:pt x="2327" y="3227"/>
                </a:lnTo>
                <a:lnTo>
                  <a:pt x="2282" y="3210"/>
                </a:lnTo>
                <a:lnTo>
                  <a:pt x="2238" y="3189"/>
                </a:lnTo>
                <a:lnTo>
                  <a:pt x="2196" y="3162"/>
                </a:lnTo>
                <a:lnTo>
                  <a:pt x="2156" y="3132"/>
                </a:lnTo>
                <a:lnTo>
                  <a:pt x="2119" y="3098"/>
                </a:lnTo>
                <a:lnTo>
                  <a:pt x="2082" y="3057"/>
                </a:lnTo>
                <a:lnTo>
                  <a:pt x="2049" y="3014"/>
                </a:lnTo>
                <a:lnTo>
                  <a:pt x="2021" y="2968"/>
                </a:lnTo>
                <a:lnTo>
                  <a:pt x="1998" y="2919"/>
                </a:lnTo>
                <a:lnTo>
                  <a:pt x="1979" y="2869"/>
                </a:lnTo>
                <a:lnTo>
                  <a:pt x="1966" y="2816"/>
                </a:lnTo>
                <a:lnTo>
                  <a:pt x="1958" y="2763"/>
                </a:lnTo>
                <a:lnTo>
                  <a:pt x="1955" y="2708"/>
                </a:lnTo>
                <a:lnTo>
                  <a:pt x="1957" y="2656"/>
                </a:lnTo>
                <a:lnTo>
                  <a:pt x="1965" y="2607"/>
                </a:lnTo>
                <a:lnTo>
                  <a:pt x="1977" y="2558"/>
                </a:lnTo>
                <a:lnTo>
                  <a:pt x="1993" y="2511"/>
                </a:lnTo>
                <a:lnTo>
                  <a:pt x="1026" y="1930"/>
                </a:lnTo>
                <a:lnTo>
                  <a:pt x="994" y="1973"/>
                </a:lnTo>
                <a:lnTo>
                  <a:pt x="958" y="2014"/>
                </a:lnTo>
                <a:lnTo>
                  <a:pt x="918" y="2050"/>
                </a:lnTo>
                <a:lnTo>
                  <a:pt x="875" y="2083"/>
                </a:lnTo>
                <a:lnTo>
                  <a:pt x="828" y="2112"/>
                </a:lnTo>
                <a:lnTo>
                  <a:pt x="779" y="2135"/>
                </a:lnTo>
                <a:lnTo>
                  <a:pt x="727" y="2155"/>
                </a:lnTo>
                <a:lnTo>
                  <a:pt x="673" y="2169"/>
                </a:lnTo>
                <a:lnTo>
                  <a:pt x="617" y="2177"/>
                </a:lnTo>
                <a:lnTo>
                  <a:pt x="559" y="2180"/>
                </a:lnTo>
                <a:lnTo>
                  <a:pt x="499" y="2177"/>
                </a:lnTo>
                <a:lnTo>
                  <a:pt x="440" y="2168"/>
                </a:lnTo>
                <a:lnTo>
                  <a:pt x="383" y="2153"/>
                </a:lnTo>
                <a:lnTo>
                  <a:pt x="329" y="2131"/>
                </a:lnTo>
                <a:lnTo>
                  <a:pt x="277" y="2105"/>
                </a:lnTo>
                <a:lnTo>
                  <a:pt x="229" y="2074"/>
                </a:lnTo>
                <a:lnTo>
                  <a:pt x="185" y="2038"/>
                </a:lnTo>
                <a:lnTo>
                  <a:pt x="144" y="1998"/>
                </a:lnTo>
                <a:lnTo>
                  <a:pt x="108" y="1954"/>
                </a:lnTo>
                <a:lnTo>
                  <a:pt x="77" y="1907"/>
                </a:lnTo>
                <a:lnTo>
                  <a:pt x="50" y="1856"/>
                </a:lnTo>
                <a:lnTo>
                  <a:pt x="29" y="1802"/>
                </a:lnTo>
                <a:lnTo>
                  <a:pt x="13" y="1747"/>
                </a:lnTo>
                <a:lnTo>
                  <a:pt x="4" y="1688"/>
                </a:lnTo>
                <a:lnTo>
                  <a:pt x="0" y="1628"/>
                </a:lnTo>
                <a:lnTo>
                  <a:pt x="4" y="1568"/>
                </a:lnTo>
                <a:lnTo>
                  <a:pt x="13" y="1510"/>
                </a:lnTo>
                <a:lnTo>
                  <a:pt x="29" y="1453"/>
                </a:lnTo>
                <a:lnTo>
                  <a:pt x="50" y="1400"/>
                </a:lnTo>
                <a:lnTo>
                  <a:pt x="77" y="1349"/>
                </a:lnTo>
                <a:lnTo>
                  <a:pt x="108" y="1302"/>
                </a:lnTo>
                <a:lnTo>
                  <a:pt x="144" y="1258"/>
                </a:lnTo>
                <a:lnTo>
                  <a:pt x="185" y="1218"/>
                </a:lnTo>
                <a:lnTo>
                  <a:pt x="229" y="1183"/>
                </a:lnTo>
                <a:lnTo>
                  <a:pt x="277" y="1151"/>
                </a:lnTo>
                <a:lnTo>
                  <a:pt x="329" y="1124"/>
                </a:lnTo>
                <a:lnTo>
                  <a:pt x="383" y="1104"/>
                </a:lnTo>
                <a:lnTo>
                  <a:pt x="440" y="1088"/>
                </a:lnTo>
                <a:lnTo>
                  <a:pt x="499" y="1079"/>
                </a:lnTo>
                <a:lnTo>
                  <a:pt x="559" y="1075"/>
                </a:lnTo>
                <a:lnTo>
                  <a:pt x="617" y="1078"/>
                </a:lnTo>
                <a:lnTo>
                  <a:pt x="673" y="1087"/>
                </a:lnTo>
                <a:lnTo>
                  <a:pt x="727" y="1101"/>
                </a:lnTo>
                <a:lnTo>
                  <a:pt x="779" y="1120"/>
                </a:lnTo>
                <a:lnTo>
                  <a:pt x="828" y="1144"/>
                </a:lnTo>
                <a:lnTo>
                  <a:pt x="875" y="1172"/>
                </a:lnTo>
                <a:lnTo>
                  <a:pt x="918" y="1205"/>
                </a:lnTo>
                <a:lnTo>
                  <a:pt x="958" y="1242"/>
                </a:lnTo>
                <a:lnTo>
                  <a:pt x="994" y="1282"/>
                </a:lnTo>
                <a:lnTo>
                  <a:pt x="1026" y="1325"/>
                </a:lnTo>
                <a:lnTo>
                  <a:pt x="1993" y="750"/>
                </a:lnTo>
                <a:lnTo>
                  <a:pt x="1977" y="703"/>
                </a:lnTo>
                <a:lnTo>
                  <a:pt x="1966" y="655"/>
                </a:lnTo>
                <a:lnTo>
                  <a:pt x="1957" y="604"/>
                </a:lnTo>
                <a:lnTo>
                  <a:pt x="1955" y="553"/>
                </a:lnTo>
                <a:lnTo>
                  <a:pt x="1958" y="493"/>
                </a:lnTo>
                <a:lnTo>
                  <a:pt x="1969" y="435"/>
                </a:lnTo>
                <a:lnTo>
                  <a:pt x="1984" y="379"/>
                </a:lnTo>
                <a:lnTo>
                  <a:pt x="2005" y="325"/>
                </a:lnTo>
                <a:lnTo>
                  <a:pt x="2032" y="274"/>
                </a:lnTo>
                <a:lnTo>
                  <a:pt x="2063" y="227"/>
                </a:lnTo>
                <a:lnTo>
                  <a:pt x="2099" y="183"/>
                </a:lnTo>
                <a:lnTo>
                  <a:pt x="2140" y="143"/>
                </a:lnTo>
                <a:lnTo>
                  <a:pt x="2184" y="107"/>
                </a:lnTo>
                <a:lnTo>
                  <a:pt x="2232" y="76"/>
                </a:lnTo>
                <a:lnTo>
                  <a:pt x="2284" y="50"/>
                </a:lnTo>
                <a:lnTo>
                  <a:pt x="2338" y="29"/>
                </a:lnTo>
                <a:lnTo>
                  <a:pt x="2394" y="14"/>
                </a:lnTo>
                <a:lnTo>
                  <a:pt x="2453" y="3"/>
                </a:lnTo>
                <a:lnTo>
                  <a:pt x="251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176" tIns="45588" rIns="91176" bIns="45588" numCol="1" anchor="t" anchorCtr="0" compatLnSpc="1">
            <a:prstTxWarp prst="textNoShape">
              <a:avLst/>
            </a:prstTxWarp>
          </a:bodyPr>
          <a:lstStyle/>
          <a:p>
            <a:pPr defTabSz="1214970">
              <a:defRPr/>
            </a:pPr>
            <a:endParaRPr lang="en-IN" sz="2389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240" name="Group 239">
            <a:extLst>
              <a:ext uri="{FF2B5EF4-FFF2-40B4-BE49-F238E27FC236}">
                <a16:creationId xmlns:a16="http://schemas.microsoft.com/office/drawing/2014/main" id="{F78F5A26-6AAC-4CA0-97B7-1AAE3762ED0E}"/>
              </a:ext>
            </a:extLst>
          </p:cNvPr>
          <p:cNvGrpSpPr/>
          <p:nvPr/>
        </p:nvGrpSpPr>
        <p:grpSpPr>
          <a:xfrm>
            <a:off x="1422613" y="1190215"/>
            <a:ext cx="3175539" cy="1682465"/>
            <a:chOff x="637671" y="958696"/>
            <a:chExt cx="8377411" cy="4844751"/>
          </a:xfrm>
          <a:effectLst>
            <a:outerShdw blurRad="457200" dist="38100" dir="2700000" sx="103000" sy="103000" algn="tl" rotWithShape="0">
              <a:sysClr val="windowText" lastClr="000000">
                <a:lumMod val="75000"/>
                <a:lumOff val="25000"/>
                <a:alpha val="20000"/>
              </a:sysClr>
            </a:outerShdw>
          </a:effectLst>
        </p:grpSpPr>
        <p:grpSp>
          <p:nvGrpSpPr>
            <p:cNvPr id="241" name="Group 28">
              <a:extLst>
                <a:ext uri="{FF2B5EF4-FFF2-40B4-BE49-F238E27FC236}">
                  <a16:creationId xmlns:a16="http://schemas.microsoft.com/office/drawing/2014/main" id="{548B6331-E94F-4663-9AE9-45DBB5C6EB30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637671" y="1515979"/>
              <a:ext cx="8377411" cy="4170893"/>
              <a:chOff x="-2508" y="-1001"/>
              <a:chExt cx="12698" cy="6322"/>
            </a:xfrm>
            <a:gradFill>
              <a:gsLst>
                <a:gs pos="0">
                  <a:srgbClr val="0781CE"/>
                </a:gs>
                <a:gs pos="100000">
                  <a:srgbClr val="099481">
                    <a:lumMod val="95000"/>
                    <a:lumOff val="5000"/>
                  </a:srgbClr>
                </a:gs>
                <a:gs pos="100000">
                  <a:srgbClr val="099481">
                    <a:lumMod val="60000"/>
                  </a:srgbClr>
                </a:gs>
              </a:gsLst>
              <a:path path="circle">
                <a:fillToRect t="100000" r="100000"/>
              </a:path>
            </a:gradFill>
          </p:grpSpPr>
          <p:sp>
            <p:nvSpPr>
              <p:cNvPr id="247" name="Freeform 29">
                <a:extLst>
                  <a:ext uri="{FF2B5EF4-FFF2-40B4-BE49-F238E27FC236}">
                    <a16:creationId xmlns:a16="http://schemas.microsoft.com/office/drawing/2014/main" id="{B8F07654-FFB2-4419-A804-1006290A0B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4" y="3519"/>
                <a:ext cx="257" cy="494"/>
              </a:xfrm>
              <a:custGeom>
                <a:avLst/>
                <a:gdLst>
                  <a:gd name="T0" fmla="*/ 88 w 109"/>
                  <a:gd name="T1" fmla="*/ 0 h 209"/>
                  <a:gd name="T2" fmla="*/ 84 w 109"/>
                  <a:gd name="T3" fmla="*/ 15 h 209"/>
                  <a:gd name="T4" fmla="*/ 48 w 109"/>
                  <a:gd name="T5" fmla="*/ 51 h 209"/>
                  <a:gd name="T6" fmla="*/ 13 w 109"/>
                  <a:gd name="T7" fmla="*/ 84 h 209"/>
                  <a:gd name="T8" fmla="*/ 21 w 109"/>
                  <a:gd name="T9" fmla="*/ 112 h 209"/>
                  <a:gd name="T10" fmla="*/ 11 w 109"/>
                  <a:gd name="T11" fmla="*/ 135 h 209"/>
                  <a:gd name="T12" fmla="*/ 0 w 109"/>
                  <a:gd name="T13" fmla="*/ 146 h 209"/>
                  <a:gd name="T14" fmla="*/ 6 w 109"/>
                  <a:gd name="T15" fmla="*/ 167 h 209"/>
                  <a:gd name="T16" fmla="*/ 5 w 109"/>
                  <a:gd name="T17" fmla="*/ 180 h 209"/>
                  <a:gd name="T18" fmla="*/ 30 w 109"/>
                  <a:gd name="T19" fmla="*/ 209 h 209"/>
                  <a:gd name="T20" fmla="*/ 77 w 109"/>
                  <a:gd name="T21" fmla="*/ 150 h 209"/>
                  <a:gd name="T22" fmla="*/ 100 w 109"/>
                  <a:gd name="T23" fmla="*/ 55 h 209"/>
                  <a:gd name="T24" fmla="*/ 109 w 109"/>
                  <a:gd name="T25" fmla="*/ 58 h 209"/>
                  <a:gd name="T26" fmla="*/ 109 w 109"/>
                  <a:gd name="T27" fmla="*/ 50 h 209"/>
                  <a:gd name="T28" fmla="*/ 88 w 109"/>
                  <a:gd name="T29" fmla="*/ 0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9" h="209">
                    <a:moveTo>
                      <a:pt x="88" y="0"/>
                    </a:moveTo>
                    <a:cubicBezTo>
                      <a:pt x="86" y="4"/>
                      <a:pt x="87" y="13"/>
                      <a:pt x="84" y="15"/>
                    </a:cubicBezTo>
                    <a:cubicBezTo>
                      <a:pt x="76" y="24"/>
                      <a:pt x="60" y="44"/>
                      <a:pt x="48" y="51"/>
                    </a:cubicBezTo>
                    <a:cubicBezTo>
                      <a:pt x="32" y="60"/>
                      <a:pt x="13" y="58"/>
                      <a:pt x="13" y="84"/>
                    </a:cubicBezTo>
                    <a:cubicBezTo>
                      <a:pt x="13" y="93"/>
                      <a:pt x="21" y="106"/>
                      <a:pt x="21" y="112"/>
                    </a:cubicBezTo>
                    <a:cubicBezTo>
                      <a:pt x="21" y="113"/>
                      <a:pt x="11" y="135"/>
                      <a:pt x="11" y="135"/>
                    </a:cubicBezTo>
                    <a:cubicBezTo>
                      <a:pt x="10" y="135"/>
                      <a:pt x="0" y="144"/>
                      <a:pt x="0" y="146"/>
                    </a:cubicBezTo>
                    <a:cubicBezTo>
                      <a:pt x="0" y="154"/>
                      <a:pt x="0" y="162"/>
                      <a:pt x="6" y="167"/>
                    </a:cubicBezTo>
                    <a:cubicBezTo>
                      <a:pt x="7" y="171"/>
                      <a:pt x="5" y="173"/>
                      <a:pt x="5" y="180"/>
                    </a:cubicBezTo>
                    <a:cubicBezTo>
                      <a:pt x="5" y="194"/>
                      <a:pt x="17" y="209"/>
                      <a:pt x="30" y="209"/>
                    </a:cubicBezTo>
                    <a:cubicBezTo>
                      <a:pt x="62" y="209"/>
                      <a:pt x="67" y="174"/>
                      <a:pt x="77" y="150"/>
                    </a:cubicBezTo>
                    <a:cubicBezTo>
                      <a:pt x="88" y="120"/>
                      <a:pt x="100" y="94"/>
                      <a:pt x="100" y="55"/>
                    </a:cubicBezTo>
                    <a:cubicBezTo>
                      <a:pt x="101" y="55"/>
                      <a:pt x="107" y="57"/>
                      <a:pt x="109" y="58"/>
                    </a:cubicBezTo>
                    <a:cubicBezTo>
                      <a:pt x="109" y="50"/>
                      <a:pt x="109" y="50"/>
                      <a:pt x="109" y="50"/>
                    </a:cubicBezTo>
                    <a:cubicBezTo>
                      <a:pt x="104" y="36"/>
                      <a:pt x="106" y="2"/>
                      <a:pt x="8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248" name="Freeform 30">
                <a:extLst>
                  <a:ext uri="{FF2B5EF4-FFF2-40B4-BE49-F238E27FC236}">
                    <a16:creationId xmlns:a16="http://schemas.microsoft.com/office/drawing/2014/main" id="{0928A82D-3BD7-410E-9D8C-A5C45E931E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29" y="1672"/>
                <a:ext cx="2426" cy="2710"/>
              </a:xfrm>
              <a:custGeom>
                <a:avLst/>
                <a:gdLst>
                  <a:gd name="T0" fmla="*/ 384 w 1026"/>
                  <a:gd name="T1" fmla="*/ 8 h 1146"/>
                  <a:gd name="T2" fmla="*/ 346 w 1026"/>
                  <a:gd name="T3" fmla="*/ 12 h 1146"/>
                  <a:gd name="T4" fmla="*/ 244 w 1026"/>
                  <a:gd name="T5" fmla="*/ 32 h 1146"/>
                  <a:gd name="T6" fmla="*/ 180 w 1026"/>
                  <a:gd name="T7" fmla="*/ 28 h 1146"/>
                  <a:gd name="T8" fmla="*/ 170 w 1026"/>
                  <a:gd name="T9" fmla="*/ 43 h 1146"/>
                  <a:gd name="T10" fmla="*/ 116 w 1026"/>
                  <a:gd name="T11" fmla="*/ 134 h 1146"/>
                  <a:gd name="T12" fmla="*/ 62 w 1026"/>
                  <a:gd name="T13" fmla="*/ 172 h 1146"/>
                  <a:gd name="T14" fmla="*/ 12 w 1026"/>
                  <a:gd name="T15" fmla="*/ 263 h 1146"/>
                  <a:gd name="T16" fmla="*/ 0 w 1026"/>
                  <a:gd name="T17" fmla="*/ 370 h 1146"/>
                  <a:gd name="T18" fmla="*/ 11 w 1026"/>
                  <a:gd name="T19" fmla="*/ 404 h 1146"/>
                  <a:gd name="T20" fmla="*/ 16 w 1026"/>
                  <a:gd name="T21" fmla="*/ 412 h 1146"/>
                  <a:gd name="T22" fmla="*/ 74 w 1026"/>
                  <a:gd name="T23" fmla="*/ 480 h 1146"/>
                  <a:gd name="T24" fmla="*/ 146 w 1026"/>
                  <a:gd name="T25" fmla="*/ 530 h 1146"/>
                  <a:gd name="T26" fmla="*/ 228 w 1026"/>
                  <a:gd name="T27" fmla="*/ 527 h 1146"/>
                  <a:gd name="T28" fmla="*/ 313 w 1026"/>
                  <a:gd name="T29" fmla="*/ 499 h 1146"/>
                  <a:gd name="T30" fmla="*/ 376 w 1026"/>
                  <a:gd name="T31" fmla="*/ 530 h 1146"/>
                  <a:gd name="T32" fmla="*/ 404 w 1026"/>
                  <a:gd name="T33" fmla="*/ 578 h 1146"/>
                  <a:gd name="T34" fmla="*/ 392 w 1026"/>
                  <a:gd name="T35" fmla="*/ 607 h 1146"/>
                  <a:gd name="T36" fmla="*/ 445 w 1026"/>
                  <a:gd name="T37" fmla="*/ 700 h 1146"/>
                  <a:gd name="T38" fmla="*/ 465 w 1026"/>
                  <a:gd name="T39" fmla="*/ 774 h 1146"/>
                  <a:gd name="T40" fmla="*/ 462 w 1026"/>
                  <a:gd name="T41" fmla="*/ 927 h 1146"/>
                  <a:gd name="T42" fmla="*/ 473 w 1026"/>
                  <a:gd name="T43" fmla="*/ 959 h 1146"/>
                  <a:gd name="T44" fmla="*/ 533 w 1026"/>
                  <a:gd name="T45" fmla="*/ 1097 h 1146"/>
                  <a:gd name="T46" fmla="*/ 536 w 1026"/>
                  <a:gd name="T47" fmla="*/ 1138 h 1146"/>
                  <a:gd name="T48" fmla="*/ 558 w 1026"/>
                  <a:gd name="T49" fmla="*/ 1146 h 1146"/>
                  <a:gd name="T50" fmla="*/ 628 w 1026"/>
                  <a:gd name="T51" fmla="*/ 1135 h 1146"/>
                  <a:gd name="T52" fmla="*/ 668 w 1026"/>
                  <a:gd name="T53" fmla="*/ 1122 h 1146"/>
                  <a:gd name="T54" fmla="*/ 730 w 1026"/>
                  <a:gd name="T55" fmla="*/ 1046 h 1146"/>
                  <a:gd name="T56" fmla="*/ 743 w 1026"/>
                  <a:gd name="T57" fmla="*/ 1002 h 1146"/>
                  <a:gd name="T58" fmla="*/ 785 w 1026"/>
                  <a:gd name="T59" fmla="*/ 973 h 1146"/>
                  <a:gd name="T60" fmla="*/ 775 w 1026"/>
                  <a:gd name="T61" fmla="*/ 907 h 1146"/>
                  <a:gd name="T62" fmla="*/ 866 w 1026"/>
                  <a:gd name="T63" fmla="*/ 820 h 1146"/>
                  <a:gd name="T64" fmla="*/ 863 w 1026"/>
                  <a:gd name="T65" fmla="*/ 776 h 1146"/>
                  <a:gd name="T66" fmla="*/ 867 w 1026"/>
                  <a:gd name="T67" fmla="*/ 755 h 1146"/>
                  <a:gd name="T68" fmla="*/ 843 w 1026"/>
                  <a:gd name="T69" fmla="*/ 679 h 1146"/>
                  <a:gd name="T70" fmla="*/ 946 w 1026"/>
                  <a:gd name="T71" fmla="*/ 564 h 1146"/>
                  <a:gd name="T72" fmla="*/ 1026 w 1026"/>
                  <a:gd name="T73" fmla="*/ 422 h 1146"/>
                  <a:gd name="T74" fmla="*/ 964 w 1026"/>
                  <a:gd name="T75" fmla="*/ 430 h 1146"/>
                  <a:gd name="T76" fmla="*/ 955 w 1026"/>
                  <a:gd name="T77" fmla="*/ 429 h 1146"/>
                  <a:gd name="T78" fmla="*/ 943 w 1026"/>
                  <a:gd name="T79" fmla="*/ 430 h 1146"/>
                  <a:gd name="T80" fmla="*/ 904 w 1026"/>
                  <a:gd name="T81" fmla="*/ 416 h 1146"/>
                  <a:gd name="T82" fmla="*/ 874 w 1026"/>
                  <a:gd name="T83" fmla="*/ 371 h 1146"/>
                  <a:gd name="T84" fmla="*/ 837 w 1026"/>
                  <a:gd name="T85" fmla="*/ 320 h 1146"/>
                  <a:gd name="T86" fmla="*/ 813 w 1026"/>
                  <a:gd name="T87" fmla="*/ 267 h 1146"/>
                  <a:gd name="T88" fmla="*/ 742 w 1026"/>
                  <a:gd name="T89" fmla="*/ 138 h 1146"/>
                  <a:gd name="T90" fmla="*/ 771 w 1026"/>
                  <a:gd name="T91" fmla="*/ 163 h 1146"/>
                  <a:gd name="T92" fmla="*/ 781 w 1026"/>
                  <a:gd name="T93" fmla="*/ 130 h 1146"/>
                  <a:gd name="T94" fmla="*/ 771 w 1026"/>
                  <a:gd name="T95" fmla="*/ 106 h 1146"/>
                  <a:gd name="T96" fmla="*/ 729 w 1026"/>
                  <a:gd name="T97" fmla="*/ 103 h 1146"/>
                  <a:gd name="T98" fmla="*/ 631 w 1026"/>
                  <a:gd name="T99" fmla="*/ 97 h 1146"/>
                  <a:gd name="T100" fmla="*/ 598 w 1026"/>
                  <a:gd name="T101" fmla="*/ 79 h 1146"/>
                  <a:gd name="T102" fmla="*/ 585 w 1026"/>
                  <a:gd name="T103" fmla="*/ 78 h 1146"/>
                  <a:gd name="T104" fmla="*/ 556 w 1026"/>
                  <a:gd name="T105" fmla="*/ 111 h 1146"/>
                  <a:gd name="T106" fmla="*/ 460 w 1026"/>
                  <a:gd name="T107" fmla="*/ 77 h 1146"/>
                  <a:gd name="T108" fmla="*/ 421 w 1026"/>
                  <a:gd name="T109" fmla="*/ 52 h 1146"/>
                  <a:gd name="T110" fmla="*/ 421 w 1026"/>
                  <a:gd name="T111" fmla="*/ 20 h 1146"/>
                  <a:gd name="T112" fmla="*/ 421 w 1026"/>
                  <a:gd name="T113" fmla="*/ 10 h 1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026" h="1146">
                    <a:moveTo>
                      <a:pt x="405" y="0"/>
                    </a:moveTo>
                    <a:cubicBezTo>
                      <a:pt x="395" y="0"/>
                      <a:pt x="395" y="8"/>
                      <a:pt x="384" y="8"/>
                    </a:cubicBezTo>
                    <a:cubicBezTo>
                      <a:pt x="378" y="8"/>
                      <a:pt x="375" y="5"/>
                      <a:pt x="368" y="5"/>
                    </a:cubicBezTo>
                    <a:cubicBezTo>
                      <a:pt x="360" y="5"/>
                      <a:pt x="352" y="12"/>
                      <a:pt x="346" y="12"/>
                    </a:cubicBezTo>
                    <a:cubicBezTo>
                      <a:pt x="342" y="12"/>
                      <a:pt x="335" y="7"/>
                      <a:pt x="328" y="7"/>
                    </a:cubicBezTo>
                    <a:cubicBezTo>
                      <a:pt x="304" y="7"/>
                      <a:pt x="265" y="22"/>
                      <a:pt x="244" y="32"/>
                    </a:cubicBezTo>
                    <a:cubicBezTo>
                      <a:pt x="238" y="35"/>
                      <a:pt x="236" y="41"/>
                      <a:pt x="225" y="41"/>
                    </a:cubicBezTo>
                    <a:cubicBezTo>
                      <a:pt x="207" y="41"/>
                      <a:pt x="193" y="38"/>
                      <a:pt x="180" y="28"/>
                    </a:cubicBezTo>
                    <a:cubicBezTo>
                      <a:pt x="174" y="32"/>
                      <a:pt x="173" y="37"/>
                      <a:pt x="169" y="43"/>
                    </a:cubicBezTo>
                    <a:cubicBezTo>
                      <a:pt x="170" y="43"/>
                      <a:pt x="170" y="43"/>
                      <a:pt x="170" y="43"/>
                    </a:cubicBezTo>
                    <a:cubicBezTo>
                      <a:pt x="157" y="59"/>
                      <a:pt x="139" y="75"/>
                      <a:pt x="125" y="93"/>
                    </a:cubicBezTo>
                    <a:cubicBezTo>
                      <a:pt x="115" y="106"/>
                      <a:pt x="123" y="114"/>
                      <a:pt x="116" y="134"/>
                    </a:cubicBezTo>
                    <a:cubicBezTo>
                      <a:pt x="114" y="142"/>
                      <a:pt x="101" y="153"/>
                      <a:pt x="93" y="158"/>
                    </a:cubicBezTo>
                    <a:cubicBezTo>
                      <a:pt x="83" y="163"/>
                      <a:pt x="69" y="162"/>
                      <a:pt x="62" y="172"/>
                    </a:cubicBezTo>
                    <a:cubicBezTo>
                      <a:pt x="49" y="189"/>
                      <a:pt x="33" y="217"/>
                      <a:pt x="27" y="238"/>
                    </a:cubicBezTo>
                    <a:cubicBezTo>
                      <a:pt x="24" y="246"/>
                      <a:pt x="12" y="253"/>
                      <a:pt x="12" y="263"/>
                    </a:cubicBezTo>
                    <a:cubicBezTo>
                      <a:pt x="12" y="284"/>
                      <a:pt x="22" y="299"/>
                      <a:pt x="22" y="322"/>
                    </a:cubicBezTo>
                    <a:cubicBezTo>
                      <a:pt x="22" y="336"/>
                      <a:pt x="12" y="364"/>
                      <a:pt x="0" y="370"/>
                    </a:cubicBezTo>
                    <a:cubicBezTo>
                      <a:pt x="4" y="377"/>
                      <a:pt x="8" y="380"/>
                      <a:pt x="8" y="387"/>
                    </a:cubicBezTo>
                    <a:cubicBezTo>
                      <a:pt x="8" y="392"/>
                      <a:pt x="11" y="396"/>
                      <a:pt x="11" y="404"/>
                    </a:cubicBezTo>
                    <a:cubicBezTo>
                      <a:pt x="9" y="404"/>
                      <a:pt x="9" y="404"/>
                      <a:pt x="9" y="404"/>
                    </a:cubicBezTo>
                    <a:cubicBezTo>
                      <a:pt x="12" y="407"/>
                      <a:pt x="13" y="408"/>
                      <a:pt x="16" y="412"/>
                    </a:cubicBezTo>
                    <a:cubicBezTo>
                      <a:pt x="16" y="414"/>
                      <a:pt x="44" y="439"/>
                      <a:pt x="48" y="441"/>
                    </a:cubicBezTo>
                    <a:cubicBezTo>
                      <a:pt x="61" y="452"/>
                      <a:pt x="64" y="464"/>
                      <a:pt x="74" y="480"/>
                    </a:cubicBezTo>
                    <a:cubicBezTo>
                      <a:pt x="85" y="497"/>
                      <a:pt x="116" y="515"/>
                      <a:pt x="131" y="526"/>
                    </a:cubicBezTo>
                    <a:cubicBezTo>
                      <a:pt x="133" y="527"/>
                      <a:pt x="140" y="530"/>
                      <a:pt x="146" y="530"/>
                    </a:cubicBezTo>
                    <a:cubicBezTo>
                      <a:pt x="167" y="530"/>
                      <a:pt x="176" y="519"/>
                      <a:pt x="197" y="519"/>
                    </a:cubicBezTo>
                    <a:cubicBezTo>
                      <a:pt x="207" y="519"/>
                      <a:pt x="220" y="527"/>
                      <a:pt x="228" y="527"/>
                    </a:cubicBezTo>
                    <a:cubicBezTo>
                      <a:pt x="236" y="527"/>
                      <a:pt x="239" y="520"/>
                      <a:pt x="247" y="518"/>
                    </a:cubicBezTo>
                    <a:cubicBezTo>
                      <a:pt x="267" y="511"/>
                      <a:pt x="286" y="499"/>
                      <a:pt x="313" y="499"/>
                    </a:cubicBezTo>
                    <a:cubicBezTo>
                      <a:pt x="334" y="499"/>
                      <a:pt x="338" y="530"/>
                      <a:pt x="354" y="530"/>
                    </a:cubicBezTo>
                    <a:cubicBezTo>
                      <a:pt x="359" y="530"/>
                      <a:pt x="367" y="530"/>
                      <a:pt x="376" y="530"/>
                    </a:cubicBezTo>
                    <a:cubicBezTo>
                      <a:pt x="394" y="530"/>
                      <a:pt x="404" y="540"/>
                      <a:pt x="409" y="552"/>
                    </a:cubicBezTo>
                    <a:cubicBezTo>
                      <a:pt x="404" y="556"/>
                      <a:pt x="404" y="572"/>
                      <a:pt x="404" y="578"/>
                    </a:cubicBezTo>
                    <a:cubicBezTo>
                      <a:pt x="404" y="581"/>
                      <a:pt x="402" y="582"/>
                      <a:pt x="404" y="586"/>
                    </a:cubicBezTo>
                    <a:cubicBezTo>
                      <a:pt x="400" y="588"/>
                      <a:pt x="392" y="602"/>
                      <a:pt x="392" y="607"/>
                    </a:cubicBezTo>
                    <a:cubicBezTo>
                      <a:pt x="392" y="632"/>
                      <a:pt x="422" y="651"/>
                      <a:pt x="436" y="668"/>
                    </a:cubicBezTo>
                    <a:cubicBezTo>
                      <a:pt x="443" y="677"/>
                      <a:pt x="441" y="689"/>
                      <a:pt x="445" y="700"/>
                    </a:cubicBezTo>
                    <a:cubicBezTo>
                      <a:pt x="450" y="713"/>
                      <a:pt x="454" y="721"/>
                      <a:pt x="458" y="744"/>
                    </a:cubicBezTo>
                    <a:cubicBezTo>
                      <a:pt x="460" y="755"/>
                      <a:pt x="465" y="761"/>
                      <a:pt x="465" y="774"/>
                    </a:cubicBezTo>
                    <a:cubicBezTo>
                      <a:pt x="465" y="802"/>
                      <a:pt x="432" y="811"/>
                      <a:pt x="432" y="848"/>
                    </a:cubicBezTo>
                    <a:cubicBezTo>
                      <a:pt x="432" y="882"/>
                      <a:pt x="447" y="902"/>
                      <a:pt x="462" y="927"/>
                    </a:cubicBezTo>
                    <a:cubicBezTo>
                      <a:pt x="466" y="934"/>
                      <a:pt x="473" y="937"/>
                      <a:pt x="473" y="944"/>
                    </a:cubicBezTo>
                    <a:cubicBezTo>
                      <a:pt x="473" y="949"/>
                      <a:pt x="473" y="950"/>
                      <a:pt x="473" y="959"/>
                    </a:cubicBezTo>
                    <a:cubicBezTo>
                      <a:pt x="473" y="1005"/>
                      <a:pt x="497" y="1036"/>
                      <a:pt x="516" y="1068"/>
                    </a:cubicBezTo>
                    <a:cubicBezTo>
                      <a:pt x="519" y="1073"/>
                      <a:pt x="533" y="1089"/>
                      <a:pt x="533" y="1097"/>
                    </a:cubicBezTo>
                    <a:cubicBezTo>
                      <a:pt x="533" y="1103"/>
                      <a:pt x="531" y="1107"/>
                      <a:pt x="527" y="1112"/>
                    </a:cubicBezTo>
                    <a:cubicBezTo>
                      <a:pt x="531" y="1116"/>
                      <a:pt x="536" y="1127"/>
                      <a:pt x="536" y="1138"/>
                    </a:cubicBezTo>
                    <a:cubicBezTo>
                      <a:pt x="537" y="1138"/>
                      <a:pt x="538" y="1136"/>
                      <a:pt x="541" y="1135"/>
                    </a:cubicBezTo>
                    <a:cubicBezTo>
                      <a:pt x="545" y="1141"/>
                      <a:pt x="549" y="1146"/>
                      <a:pt x="558" y="1146"/>
                    </a:cubicBezTo>
                    <a:cubicBezTo>
                      <a:pt x="578" y="1146"/>
                      <a:pt x="592" y="1130"/>
                      <a:pt x="614" y="1130"/>
                    </a:cubicBezTo>
                    <a:cubicBezTo>
                      <a:pt x="620" y="1130"/>
                      <a:pt x="623" y="1135"/>
                      <a:pt x="628" y="1135"/>
                    </a:cubicBezTo>
                    <a:cubicBezTo>
                      <a:pt x="633" y="1135"/>
                      <a:pt x="637" y="1132"/>
                      <a:pt x="644" y="1132"/>
                    </a:cubicBezTo>
                    <a:cubicBezTo>
                      <a:pt x="646" y="1122"/>
                      <a:pt x="659" y="1126"/>
                      <a:pt x="668" y="1122"/>
                    </a:cubicBezTo>
                    <a:cubicBezTo>
                      <a:pt x="690" y="1112"/>
                      <a:pt x="696" y="1097"/>
                      <a:pt x="709" y="1080"/>
                    </a:cubicBezTo>
                    <a:cubicBezTo>
                      <a:pt x="717" y="1069"/>
                      <a:pt x="718" y="1057"/>
                      <a:pt x="730" y="1046"/>
                    </a:cubicBezTo>
                    <a:cubicBezTo>
                      <a:pt x="736" y="1039"/>
                      <a:pt x="751" y="1028"/>
                      <a:pt x="751" y="1013"/>
                    </a:cubicBezTo>
                    <a:cubicBezTo>
                      <a:pt x="751" y="1008"/>
                      <a:pt x="748" y="1004"/>
                      <a:pt x="743" y="1002"/>
                    </a:cubicBezTo>
                    <a:cubicBezTo>
                      <a:pt x="749" y="989"/>
                      <a:pt x="757" y="983"/>
                      <a:pt x="769" y="977"/>
                    </a:cubicBezTo>
                    <a:cubicBezTo>
                      <a:pt x="773" y="975"/>
                      <a:pt x="782" y="978"/>
                      <a:pt x="785" y="973"/>
                    </a:cubicBezTo>
                    <a:cubicBezTo>
                      <a:pt x="788" y="969"/>
                      <a:pt x="790" y="951"/>
                      <a:pt x="790" y="943"/>
                    </a:cubicBezTo>
                    <a:cubicBezTo>
                      <a:pt x="790" y="927"/>
                      <a:pt x="775" y="919"/>
                      <a:pt x="775" y="907"/>
                    </a:cubicBezTo>
                    <a:cubicBezTo>
                      <a:pt x="775" y="902"/>
                      <a:pt x="783" y="893"/>
                      <a:pt x="791" y="891"/>
                    </a:cubicBezTo>
                    <a:cubicBezTo>
                      <a:pt x="796" y="857"/>
                      <a:pt x="866" y="861"/>
                      <a:pt x="866" y="820"/>
                    </a:cubicBezTo>
                    <a:cubicBezTo>
                      <a:pt x="866" y="816"/>
                      <a:pt x="865" y="813"/>
                      <a:pt x="862" y="810"/>
                    </a:cubicBezTo>
                    <a:cubicBezTo>
                      <a:pt x="862" y="795"/>
                      <a:pt x="863" y="785"/>
                      <a:pt x="863" y="776"/>
                    </a:cubicBezTo>
                    <a:cubicBezTo>
                      <a:pt x="863" y="763"/>
                      <a:pt x="863" y="763"/>
                      <a:pt x="863" y="763"/>
                    </a:cubicBezTo>
                    <a:cubicBezTo>
                      <a:pt x="864" y="762"/>
                      <a:pt x="867" y="758"/>
                      <a:pt x="867" y="755"/>
                    </a:cubicBezTo>
                    <a:cubicBezTo>
                      <a:pt x="867" y="745"/>
                      <a:pt x="848" y="736"/>
                      <a:pt x="848" y="718"/>
                    </a:cubicBezTo>
                    <a:cubicBezTo>
                      <a:pt x="848" y="702"/>
                      <a:pt x="843" y="695"/>
                      <a:pt x="843" y="679"/>
                    </a:cubicBezTo>
                    <a:cubicBezTo>
                      <a:pt x="843" y="664"/>
                      <a:pt x="857" y="660"/>
                      <a:pt x="861" y="647"/>
                    </a:cubicBezTo>
                    <a:cubicBezTo>
                      <a:pt x="874" y="600"/>
                      <a:pt x="911" y="592"/>
                      <a:pt x="946" y="564"/>
                    </a:cubicBezTo>
                    <a:cubicBezTo>
                      <a:pt x="966" y="549"/>
                      <a:pt x="973" y="530"/>
                      <a:pt x="989" y="509"/>
                    </a:cubicBezTo>
                    <a:cubicBezTo>
                      <a:pt x="1002" y="491"/>
                      <a:pt x="1026" y="452"/>
                      <a:pt x="1026" y="422"/>
                    </a:cubicBezTo>
                    <a:cubicBezTo>
                      <a:pt x="1026" y="418"/>
                      <a:pt x="1023" y="417"/>
                      <a:pt x="1022" y="414"/>
                    </a:cubicBezTo>
                    <a:cubicBezTo>
                      <a:pt x="1003" y="418"/>
                      <a:pt x="984" y="426"/>
                      <a:pt x="964" y="430"/>
                    </a:cubicBezTo>
                    <a:cubicBezTo>
                      <a:pt x="963" y="430"/>
                      <a:pt x="962" y="430"/>
                      <a:pt x="961" y="430"/>
                    </a:cubicBezTo>
                    <a:cubicBezTo>
                      <a:pt x="959" y="430"/>
                      <a:pt x="957" y="429"/>
                      <a:pt x="955" y="429"/>
                    </a:cubicBezTo>
                    <a:cubicBezTo>
                      <a:pt x="953" y="429"/>
                      <a:pt x="951" y="429"/>
                      <a:pt x="949" y="429"/>
                    </a:cubicBezTo>
                    <a:cubicBezTo>
                      <a:pt x="947" y="429"/>
                      <a:pt x="945" y="429"/>
                      <a:pt x="943" y="430"/>
                    </a:cubicBezTo>
                    <a:cubicBezTo>
                      <a:pt x="936" y="432"/>
                      <a:pt x="935" y="439"/>
                      <a:pt x="927" y="439"/>
                    </a:cubicBezTo>
                    <a:cubicBezTo>
                      <a:pt x="918" y="439"/>
                      <a:pt x="911" y="422"/>
                      <a:pt x="904" y="416"/>
                    </a:cubicBezTo>
                    <a:cubicBezTo>
                      <a:pt x="909" y="410"/>
                      <a:pt x="904" y="409"/>
                      <a:pt x="904" y="400"/>
                    </a:cubicBezTo>
                    <a:cubicBezTo>
                      <a:pt x="887" y="400"/>
                      <a:pt x="882" y="378"/>
                      <a:pt x="874" y="371"/>
                    </a:cubicBezTo>
                    <a:cubicBezTo>
                      <a:pt x="864" y="365"/>
                      <a:pt x="859" y="364"/>
                      <a:pt x="850" y="356"/>
                    </a:cubicBezTo>
                    <a:cubicBezTo>
                      <a:pt x="841" y="346"/>
                      <a:pt x="847" y="332"/>
                      <a:pt x="837" y="320"/>
                    </a:cubicBezTo>
                    <a:cubicBezTo>
                      <a:pt x="829" y="309"/>
                      <a:pt x="819" y="309"/>
                      <a:pt x="813" y="295"/>
                    </a:cubicBezTo>
                    <a:cubicBezTo>
                      <a:pt x="813" y="267"/>
                      <a:pt x="813" y="267"/>
                      <a:pt x="813" y="267"/>
                    </a:cubicBezTo>
                    <a:cubicBezTo>
                      <a:pt x="805" y="261"/>
                      <a:pt x="790" y="237"/>
                      <a:pt x="792" y="226"/>
                    </a:cubicBezTo>
                    <a:cubicBezTo>
                      <a:pt x="742" y="138"/>
                      <a:pt x="742" y="138"/>
                      <a:pt x="742" y="138"/>
                    </a:cubicBezTo>
                    <a:cubicBezTo>
                      <a:pt x="742" y="129"/>
                      <a:pt x="742" y="129"/>
                      <a:pt x="742" y="129"/>
                    </a:cubicBezTo>
                    <a:cubicBezTo>
                      <a:pt x="751" y="138"/>
                      <a:pt x="760" y="161"/>
                      <a:pt x="771" y="163"/>
                    </a:cubicBezTo>
                    <a:cubicBezTo>
                      <a:pt x="773" y="158"/>
                      <a:pt x="778" y="144"/>
                      <a:pt x="781" y="137"/>
                    </a:cubicBezTo>
                    <a:cubicBezTo>
                      <a:pt x="781" y="135"/>
                      <a:pt x="781" y="132"/>
                      <a:pt x="781" y="130"/>
                    </a:cubicBezTo>
                    <a:cubicBezTo>
                      <a:pt x="773" y="111"/>
                      <a:pt x="773" y="111"/>
                      <a:pt x="773" y="111"/>
                    </a:cubicBezTo>
                    <a:cubicBezTo>
                      <a:pt x="773" y="109"/>
                      <a:pt x="772" y="108"/>
                      <a:pt x="771" y="106"/>
                    </a:cubicBezTo>
                    <a:cubicBezTo>
                      <a:pt x="764" y="107"/>
                      <a:pt x="764" y="110"/>
                      <a:pt x="756" y="110"/>
                    </a:cubicBezTo>
                    <a:cubicBezTo>
                      <a:pt x="745" y="110"/>
                      <a:pt x="739" y="103"/>
                      <a:pt x="729" y="103"/>
                    </a:cubicBezTo>
                    <a:cubicBezTo>
                      <a:pt x="712" y="103"/>
                      <a:pt x="707" y="111"/>
                      <a:pt x="690" y="111"/>
                    </a:cubicBezTo>
                    <a:cubicBezTo>
                      <a:pt x="672" y="111"/>
                      <a:pt x="648" y="103"/>
                      <a:pt x="631" y="97"/>
                    </a:cubicBezTo>
                    <a:cubicBezTo>
                      <a:pt x="623" y="94"/>
                      <a:pt x="611" y="98"/>
                      <a:pt x="606" y="92"/>
                    </a:cubicBezTo>
                    <a:cubicBezTo>
                      <a:pt x="604" y="88"/>
                      <a:pt x="598" y="87"/>
                      <a:pt x="598" y="79"/>
                    </a:cubicBezTo>
                    <a:cubicBezTo>
                      <a:pt x="586" y="79"/>
                      <a:pt x="586" y="79"/>
                      <a:pt x="586" y="79"/>
                    </a:cubicBezTo>
                    <a:cubicBezTo>
                      <a:pt x="585" y="78"/>
                      <a:pt x="585" y="78"/>
                      <a:pt x="585" y="78"/>
                    </a:cubicBezTo>
                    <a:cubicBezTo>
                      <a:pt x="568" y="84"/>
                      <a:pt x="556" y="84"/>
                      <a:pt x="556" y="101"/>
                    </a:cubicBezTo>
                    <a:cubicBezTo>
                      <a:pt x="556" y="104"/>
                      <a:pt x="556" y="107"/>
                      <a:pt x="556" y="111"/>
                    </a:cubicBezTo>
                    <a:cubicBezTo>
                      <a:pt x="556" y="114"/>
                      <a:pt x="550" y="119"/>
                      <a:pt x="545" y="119"/>
                    </a:cubicBezTo>
                    <a:cubicBezTo>
                      <a:pt x="506" y="119"/>
                      <a:pt x="494" y="77"/>
                      <a:pt x="460" y="77"/>
                    </a:cubicBezTo>
                    <a:cubicBezTo>
                      <a:pt x="455" y="77"/>
                      <a:pt x="451" y="77"/>
                      <a:pt x="445" y="77"/>
                    </a:cubicBezTo>
                    <a:cubicBezTo>
                      <a:pt x="435" y="77"/>
                      <a:pt x="421" y="65"/>
                      <a:pt x="421" y="52"/>
                    </a:cubicBezTo>
                    <a:cubicBezTo>
                      <a:pt x="421" y="44"/>
                      <a:pt x="428" y="40"/>
                      <a:pt x="428" y="32"/>
                    </a:cubicBezTo>
                    <a:cubicBezTo>
                      <a:pt x="428" y="27"/>
                      <a:pt x="421" y="25"/>
                      <a:pt x="421" y="20"/>
                    </a:cubicBezTo>
                    <a:cubicBezTo>
                      <a:pt x="421" y="13"/>
                      <a:pt x="428" y="15"/>
                      <a:pt x="429" y="7"/>
                    </a:cubicBezTo>
                    <a:cubicBezTo>
                      <a:pt x="426" y="7"/>
                      <a:pt x="424" y="10"/>
                      <a:pt x="421" y="10"/>
                    </a:cubicBezTo>
                    <a:cubicBezTo>
                      <a:pt x="413" y="10"/>
                      <a:pt x="415" y="0"/>
                      <a:pt x="405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249" name="Freeform 31">
                <a:extLst>
                  <a:ext uri="{FF2B5EF4-FFF2-40B4-BE49-F238E27FC236}">
                    <a16:creationId xmlns:a16="http://schemas.microsoft.com/office/drawing/2014/main" id="{C232F8D7-FC9D-483D-8927-4A034DEB85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59" y="1478"/>
                <a:ext cx="1323" cy="1149"/>
              </a:xfrm>
              <a:custGeom>
                <a:avLst/>
                <a:gdLst>
                  <a:gd name="T0" fmla="*/ 75 w 560"/>
                  <a:gd name="T1" fmla="*/ 16 h 486"/>
                  <a:gd name="T2" fmla="*/ 46 w 560"/>
                  <a:gd name="T3" fmla="*/ 18 h 486"/>
                  <a:gd name="T4" fmla="*/ 9 w 560"/>
                  <a:gd name="T5" fmla="*/ 45 h 486"/>
                  <a:gd name="T6" fmla="*/ 0 w 560"/>
                  <a:gd name="T7" fmla="*/ 66 h 486"/>
                  <a:gd name="T8" fmla="*/ 27 w 560"/>
                  <a:gd name="T9" fmla="*/ 95 h 486"/>
                  <a:gd name="T10" fmla="*/ 59 w 560"/>
                  <a:gd name="T11" fmla="*/ 105 h 486"/>
                  <a:gd name="T12" fmla="*/ 130 w 560"/>
                  <a:gd name="T13" fmla="*/ 93 h 486"/>
                  <a:gd name="T14" fmla="*/ 150 w 560"/>
                  <a:gd name="T15" fmla="*/ 98 h 486"/>
                  <a:gd name="T16" fmla="*/ 136 w 560"/>
                  <a:gd name="T17" fmla="*/ 151 h 486"/>
                  <a:gd name="T18" fmla="*/ 126 w 560"/>
                  <a:gd name="T19" fmla="*/ 193 h 486"/>
                  <a:gd name="T20" fmla="*/ 131 w 560"/>
                  <a:gd name="T21" fmla="*/ 235 h 486"/>
                  <a:gd name="T22" fmla="*/ 165 w 560"/>
                  <a:gd name="T23" fmla="*/ 287 h 486"/>
                  <a:gd name="T24" fmla="*/ 185 w 560"/>
                  <a:gd name="T25" fmla="*/ 311 h 486"/>
                  <a:gd name="T26" fmla="*/ 238 w 560"/>
                  <a:gd name="T27" fmla="*/ 408 h 486"/>
                  <a:gd name="T28" fmla="*/ 260 w 560"/>
                  <a:gd name="T29" fmla="*/ 472 h 486"/>
                  <a:gd name="T30" fmla="*/ 280 w 560"/>
                  <a:gd name="T31" fmla="*/ 484 h 486"/>
                  <a:gd name="T32" fmla="*/ 353 w 560"/>
                  <a:gd name="T33" fmla="*/ 453 h 486"/>
                  <a:gd name="T34" fmla="*/ 438 w 560"/>
                  <a:gd name="T35" fmla="*/ 416 h 486"/>
                  <a:gd name="T36" fmla="*/ 476 w 560"/>
                  <a:gd name="T37" fmla="*/ 370 h 486"/>
                  <a:gd name="T38" fmla="*/ 497 w 560"/>
                  <a:gd name="T39" fmla="*/ 324 h 486"/>
                  <a:gd name="T40" fmla="*/ 454 w 560"/>
                  <a:gd name="T41" fmla="*/ 289 h 486"/>
                  <a:gd name="T42" fmla="*/ 375 w 560"/>
                  <a:gd name="T43" fmla="*/ 295 h 486"/>
                  <a:gd name="T44" fmla="*/ 368 w 560"/>
                  <a:gd name="T45" fmla="*/ 281 h 486"/>
                  <a:gd name="T46" fmla="*/ 333 w 560"/>
                  <a:gd name="T47" fmla="*/ 219 h 486"/>
                  <a:gd name="T48" fmla="*/ 379 w 560"/>
                  <a:gd name="T49" fmla="*/ 240 h 486"/>
                  <a:gd name="T50" fmla="*/ 443 w 560"/>
                  <a:gd name="T51" fmla="*/ 263 h 486"/>
                  <a:gd name="T52" fmla="*/ 489 w 560"/>
                  <a:gd name="T53" fmla="*/ 281 h 486"/>
                  <a:gd name="T54" fmla="*/ 540 w 560"/>
                  <a:gd name="T55" fmla="*/ 288 h 486"/>
                  <a:gd name="T56" fmla="*/ 537 w 560"/>
                  <a:gd name="T57" fmla="*/ 279 h 486"/>
                  <a:gd name="T58" fmla="*/ 527 w 560"/>
                  <a:gd name="T59" fmla="*/ 206 h 486"/>
                  <a:gd name="T60" fmla="*/ 538 w 560"/>
                  <a:gd name="T61" fmla="*/ 187 h 486"/>
                  <a:gd name="T62" fmla="*/ 523 w 560"/>
                  <a:gd name="T63" fmla="*/ 149 h 486"/>
                  <a:gd name="T64" fmla="*/ 521 w 560"/>
                  <a:gd name="T65" fmla="*/ 143 h 486"/>
                  <a:gd name="T66" fmla="*/ 521 w 560"/>
                  <a:gd name="T67" fmla="*/ 138 h 486"/>
                  <a:gd name="T68" fmla="*/ 532 w 560"/>
                  <a:gd name="T69" fmla="*/ 106 h 486"/>
                  <a:gd name="T70" fmla="*/ 526 w 560"/>
                  <a:gd name="T71" fmla="*/ 89 h 486"/>
                  <a:gd name="T72" fmla="*/ 441 w 560"/>
                  <a:gd name="T73" fmla="*/ 69 h 486"/>
                  <a:gd name="T74" fmla="*/ 420 w 560"/>
                  <a:gd name="T75" fmla="*/ 91 h 486"/>
                  <a:gd name="T76" fmla="*/ 371 w 560"/>
                  <a:gd name="T77" fmla="*/ 91 h 486"/>
                  <a:gd name="T78" fmla="*/ 356 w 560"/>
                  <a:gd name="T79" fmla="*/ 82 h 486"/>
                  <a:gd name="T80" fmla="*/ 344 w 560"/>
                  <a:gd name="T81" fmla="*/ 61 h 486"/>
                  <a:gd name="T82" fmla="*/ 337 w 560"/>
                  <a:gd name="T83" fmla="*/ 49 h 486"/>
                  <a:gd name="T84" fmla="*/ 307 w 560"/>
                  <a:gd name="T85" fmla="*/ 53 h 486"/>
                  <a:gd name="T86" fmla="*/ 246 w 560"/>
                  <a:gd name="T87" fmla="*/ 5 h 486"/>
                  <a:gd name="T88" fmla="*/ 246 w 560"/>
                  <a:gd name="T89" fmla="*/ 5 h 486"/>
                  <a:gd name="T90" fmla="*/ 246 w 560"/>
                  <a:gd name="T91" fmla="*/ 5 h 486"/>
                  <a:gd name="T92" fmla="*/ 210 w 560"/>
                  <a:gd name="T93" fmla="*/ 19 h 486"/>
                  <a:gd name="T94" fmla="*/ 127 w 560"/>
                  <a:gd name="T95" fmla="*/ 0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560" h="486">
                    <a:moveTo>
                      <a:pt x="127" y="0"/>
                    </a:moveTo>
                    <a:cubicBezTo>
                      <a:pt x="118" y="0"/>
                      <a:pt x="103" y="1"/>
                      <a:pt x="97" y="5"/>
                    </a:cubicBezTo>
                    <a:cubicBezTo>
                      <a:pt x="91" y="9"/>
                      <a:pt x="81" y="16"/>
                      <a:pt x="75" y="16"/>
                    </a:cubicBezTo>
                    <a:cubicBezTo>
                      <a:pt x="75" y="16"/>
                      <a:pt x="65" y="16"/>
                      <a:pt x="59" y="16"/>
                    </a:cubicBezTo>
                    <a:cubicBezTo>
                      <a:pt x="57" y="16"/>
                      <a:pt x="54" y="15"/>
                      <a:pt x="52" y="15"/>
                    </a:cubicBezTo>
                    <a:cubicBezTo>
                      <a:pt x="49" y="15"/>
                      <a:pt x="46" y="16"/>
                      <a:pt x="46" y="18"/>
                    </a:cubicBezTo>
                    <a:cubicBezTo>
                      <a:pt x="46" y="22"/>
                      <a:pt x="49" y="21"/>
                      <a:pt x="50" y="25"/>
                    </a:cubicBezTo>
                    <a:cubicBezTo>
                      <a:pt x="41" y="30"/>
                      <a:pt x="3" y="26"/>
                      <a:pt x="3" y="43"/>
                    </a:cubicBezTo>
                    <a:cubicBezTo>
                      <a:pt x="3" y="45"/>
                      <a:pt x="6" y="45"/>
                      <a:pt x="9" y="45"/>
                    </a:cubicBezTo>
                    <a:cubicBezTo>
                      <a:pt x="10" y="45"/>
                      <a:pt x="11" y="45"/>
                      <a:pt x="12" y="45"/>
                    </a:cubicBezTo>
                    <a:cubicBezTo>
                      <a:pt x="11" y="48"/>
                      <a:pt x="12" y="48"/>
                      <a:pt x="12" y="52"/>
                    </a:cubicBezTo>
                    <a:cubicBezTo>
                      <a:pt x="12" y="62"/>
                      <a:pt x="6" y="61"/>
                      <a:pt x="0" y="66"/>
                    </a:cubicBezTo>
                    <a:cubicBezTo>
                      <a:pt x="8" y="70"/>
                      <a:pt x="14" y="69"/>
                      <a:pt x="18" y="76"/>
                    </a:cubicBezTo>
                    <a:cubicBezTo>
                      <a:pt x="13" y="81"/>
                      <a:pt x="28" y="89"/>
                      <a:pt x="32" y="92"/>
                    </a:cubicBezTo>
                    <a:cubicBezTo>
                      <a:pt x="31" y="93"/>
                      <a:pt x="29" y="95"/>
                      <a:pt x="27" y="95"/>
                    </a:cubicBezTo>
                    <a:cubicBezTo>
                      <a:pt x="33" y="95"/>
                      <a:pt x="33" y="95"/>
                      <a:pt x="33" y="95"/>
                    </a:cubicBezTo>
                    <a:cubicBezTo>
                      <a:pt x="35" y="95"/>
                      <a:pt x="36" y="95"/>
                      <a:pt x="37" y="95"/>
                    </a:cubicBezTo>
                    <a:cubicBezTo>
                      <a:pt x="45" y="95"/>
                      <a:pt x="50" y="105"/>
                      <a:pt x="59" y="105"/>
                    </a:cubicBezTo>
                    <a:cubicBezTo>
                      <a:pt x="68" y="105"/>
                      <a:pt x="66" y="93"/>
                      <a:pt x="77" y="93"/>
                    </a:cubicBezTo>
                    <a:cubicBezTo>
                      <a:pt x="88" y="93"/>
                      <a:pt x="92" y="106"/>
                      <a:pt x="103" y="106"/>
                    </a:cubicBezTo>
                    <a:cubicBezTo>
                      <a:pt x="119" y="106"/>
                      <a:pt x="121" y="99"/>
                      <a:pt x="130" y="93"/>
                    </a:cubicBezTo>
                    <a:cubicBezTo>
                      <a:pt x="132" y="95"/>
                      <a:pt x="135" y="97"/>
                      <a:pt x="140" y="97"/>
                    </a:cubicBezTo>
                    <a:cubicBezTo>
                      <a:pt x="145" y="97"/>
                      <a:pt x="146" y="94"/>
                      <a:pt x="150" y="92"/>
                    </a:cubicBezTo>
                    <a:cubicBezTo>
                      <a:pt x="150" y="98"/>
                      <a:pt x="150" y="98"/>
                      <a:pt x="150" y="98"/>
                    </a:cubicBezTo>
                    <a:cubicBezTo>
                      <a:pt x="149" y="99"/>
                      <a:pt x="147" y="100"/>
                      <a:pt x="147" y="103"/>
                    </a:cubicBezTo>
                    <a:cubicBezTo>
                      <a:pt x="147" y="109"/>
                      <a:pt x="149" y="117"/>
                      <a:pt x="149" y="126"/>
                    </a:cubicBezTo>
                    <a:cubicBezTo>
                      <a:pt x="149" y="138"/>
                      <a:pt x="139" y="140"/>
                      <a:pt x="136" y="151"/>
                    </a:cubicBezTo>
                    <a:cubicBezTo>
                      <a:pt x="132" y="161"/>
                      <a:pt x="131" y="167"/>
                      <a:pt x="127" y="179"/>
                    </a:cubicBezTo>
                    <a:cubicBezTo>
                      <a:pt x="127" y="181"/>
                      <a:pt x="123" y="181"/>
                      <a:pt x="123" y="185"/>
                    </a:cubicBezTo>
                    <a:cubicBezTo>
                      <a:pt x="126" y="193"/>
                      <a:pt x="126" y="193"/>
                      <a:pt x="126" y="193"/>
                    </a:cubicBezTo>
                    <a:cubicBezTo>
                      <a:pt x="134" y="212"/>
                      <a:pt x="134" y="212"/>
                      <a:pt x="134" y="212"/>
                    </a:cubicBezTo>
                    <a:cubicBezTo>
                      <a:pt x="134" y="214"/>
                      <a:pt x="134" y="217"/>
                      <a:pt x="134" y="219"/>
                    </a:cubicBezTo>
                    <a:cubicBezTo>
                      <a:pt x="133" y="225"/>
                      <a:pt x="131" y="232"/>
                      <a:pt x="131" y="235"/>
                    </a:cubicBezTo>
                    <a:cubicBezTo>
                      <a:pt x="131" y="237"/>
                      <a:pt x="138" y="245"/>
                      <a:pt x="140" y="248"/>
                    </a:cubicBezTo>
                    <a:cubicBezTo>
                      <a:pt x="146" y="257"/>
                      <a:pt x="151" y="265"/>
                      <a:pt x="157" y="274"/>
                    </a:cubicBezTo>
                    <a:cubicBezTo>
                      <a:pt x="159" y="278"/>
                      <a:pt x="163" y="282"/>
                      <a:pt x="165" y="287"/>
                    </a:cubicBezTo>
                    <a:cubicBezTo>
                      <a:pt x="166" y="290"/>
                      <a:pt x="165" y="298"/>
                      <a:pt x="168" y="301"/>
                    </a:cubicBezTo>
                    <a:cubicBezTo>
                      <a:pt x="169" y="303"/>
                      <a:pt x="176" y="302"/>
                      <a:pt x="178" y="304"/>
                    </a:cubicBezTo>
                    <a:cubicBezTo>
                      <a:pt x="180" y="306"/>
                      <a:pt x="183" y="309"/>
                      <a:pt x="185" y="311"/>
                    </a:cubicBezTo>
                    <a:cubicBezTo>
                      <a:pt x="187" y="321"/>
                      <a:pt x="194" y="324"/>
                      <a:pt x="194" y="336"/>
                    </a:cubicBezTo>
                    <a:cubicBezTo>
                      <a:pt x="194" y="356"/>
                      <a:pt x="199" y="367"/>
                      <a:pt x="217" y="371"/>
                    </a:cubicBezTo>
                    <a:cubicBezTo>
                      <a:pt x="217" y="383"/>
                      <a:pt x="232" y="402"/>
                      <a:pt x="238" y="408"/>
                    </a:cubicBezTo>
                    <a:cubicBezTo>
                      <a:pt x="244" y="414"/>
                      <a:pt x="253" y="419"/>
                      <a:pt x="250" y="430"/>
                    </a:cubicBezTo>
                    <a:cubicBezTo>
                      <a:pt x="249" y="435"/>
                      <a:pt x="245" y="445"/>
                      <a:pt x="251" y="446"/>
                    </a:cubicBezTo>
                    <a:cubicBezTo>
                      <a:pt x="251" y="456"/>
                      <a:pt x="255" y="464"/>
                      <a:pt x="260" y="472"/>
                    </a:cubicBezTo>
                    <a:cubicBezTo>
                      <a:pt x="263" y="478"/>
                      <a:pt x="259" y="478"/>
                      <a:pt x="261" y="478"/>
                    </a:cubicBezTo>
                    <a:cubicBezTo>
                      <a:pt x="262" y="479"/>
                      <a:pt x="276" y="486"/>
                      <a:pt x="277" y="486"/>
                    </a:cubicBezTo>
                    <a:cubicBezTo>
                      <a:pt x="280" y="484"/>
                      <a:pt x="280" y="484"/>
                      <a:pt x="280" y="484"/>
                    </a:cubicBezTo>
                    <a:cubicBezTo>
                      <a:pt x="292" y="484"/>
                      <a:pt x="293" y="479"/>
                      <a:pt x="302" y="473"/>
                    </a:cubicBezTo>
                    <a:cubicBezTo>
                      <a:pt x="318" y="473"/>
                      <a:pt x="318" y="473"/>
                      <a:pt x="318" y="473"/>
                    </a:cubicBezTo>
                    <a:cubicBezTo>
                      <a:pt x="325" y="470"/>
                      <a:pt x="346" y="455"/>
                      <a:pt x="353" y="453"/>
                    </a:cubicBezTo>
                    <a:cubicBezTo>
                      <a:pt x="365" y="450"/>
                      <a:pt x="382" y="447"/>
                      <a:pt x="394" y="441"/>
                    </a:cubicBezTo>
                    <a:cubicBezTo>
                      <a:pt x="393" y="440"/>
                      <a:pt x="392" y="438"/>
                      <a:pt x="392" y="436"/>
                    </a:cubicBezTo>
                    <a:cubicBezTo>
                      <a:pt x="392" y="424"/>
                      <a:pt x="424" y="419"/>
                      <a:pt x="438" y="416"/>
                    </a:cubicBezTo>
                    <a:cubicBezTo>
                      <a:pt x="438" y="410"/>
                      <a:pt x="448" y="401"/>
                      <a:pt x="453" y="401"/>
                    </a:cubicBezTo>
                    <a:cubicBezTo>
                      <a:pt x="461" y="401"/>
                      <a:pt x="460" y="385"/>
                      <a:pt x="468" y="385"/>
                    </a:cubicBezTo>
                    <a:cubicBezTo>
                      <a:pt x="475" y="385"/>
                      <a:pt x="474" y="376"/>
                      <a:pt x="476" y="370"/>
                    </a:cubicBezTo>
                    <a:cubicBezTo>
                      <a:pt x="478" y="364"/>
                      <a:pt x="484" y="362"/>
                      <a:pt x="491" y="362"/>
                    </a:cubicBezTo>
                    <a:cubicBezTo>
                      <a:pt x="491" y="349"/>
                      <a:pt x="507" y="345"/>
                      <a:pt x="507" y="333"/>
                    </a:cubicBezTo>
                    <a:cubicBezTo>
                      <a:pt x="507" y="328"/>
                      <a:pt x="499" y="329"/>
                      <a:pt x="497" y="324"/>
                    </a:cubicBezTo>
                    <a:cubicBezTo>
                      <a:pt x="497" y="325"/>
                      <a:pt x="497" y="325"/>
                      <a:pt x="497" y="325"/>
                    </a:cubicBezTo>
                    <a:cubicBezTo>
                      <a:pt x="493" y="323"/>
                      <a:pt x="493" y="314"/>
                      <a:pt x="487" y="312"/>
                    </a:cubicBezTo>
                    <a:cubicBezTo>
                      <a:pt x="471" y="307"/>
                      <a:pt x="461" y="305"/>
                      <a:pt x="454" y="289"/>
                    </a:cubicBezTo>
                    <a:cubicBezTo>
                      <a:pt x="454" y="270"/>
                      <a:pt x="454" y="270"/>
                      <a:pt x="454" y="270"/>
                    </a:cubicBezTo>
                    <a:cubicBezTo>
                      <a:pt x="435" y="284"/>
                      <a:pt x="432" y="306"/>
                      <a:pt x="397" y="306"/>
                    </a:cubicBezTo>
                    <a:cubicBezTo>
                      <a:pt x="389" y="306"/>
                      <a:pt x="375" y="302"/>
                      <a:pt x="375" y="295"/>
                    </a:cubicBezTo>
                    <a:cubicBezTo>
                      <a:pt x="375" y="288"/>
                      <a:pt x="379" y="284"/>
                      <a:pt x="379" y="278"/>
                    </a:cubicBezTo>
                    <a:cubicBezTo>
                      <a:pt x="379" y="276"/>
                      <a:pt x="379" y="274"/>
                      <a:pt x="379" y="272"/>
                    </a:cubicBezTo>
                    <a:cubicBezTo>
                      <a:pt x="373" y="273"/>
                      <a:pt x="374" y="280"/>
                      <a:pt x="368" y="281"/>
                    </a:cubicBezTo>
                    <a:cubicBezTo>
                      <a:pt x="367" y="277"/>
                      <a:pt x="364" y="275"/>
                      <a:pt x="364" y="269"/>
                    </a:cubicBezTo>
                    <a:cubicBezTo>
                      <a:pt x="352" y="267"/>
                      <a:pt x="337" y="244"/>
                      <a:pt x="334" y="231"/>
                    </a:cubicBezTo>
                    <a:cubicBezTo>
                      <a:pt x="333" y="227"/>
                      <a:pt x="333" y="224"/>
                      <a:pt x="333" y="219"/>
                    </a:cubicBezTo>
                    <a:cubicBezTo>
                      <a:pt x="333" y="212"/>
                      <a:pt x="336" y="202"/>
                      <a:pt x="344" y="202"/>
                    </a:cubicBezTo>
                    <a:cubicBezTo>
                      <a:pt x="358" y="202"/>
                      <a:pt x="370" y="219"/>
                      <a:pt x="376" y="230"/>
                    </a:cubicBezTo>
                    <a:cubicBezTo>
                      <a:pt x="377" y="232"/>
                      <a:pt x="375" y="236"/>
                      <a:pt x="379" y="240"/>
                    </a:cubicBezTo>
                    <a:cubicBezTo>
                      <a:pt x="384" y="245"/>
                      <a:pt x="393" y="242"/>
                      <a:pt x="399" y="249"/>
                    </a:cubicBezTo>
                    <a:cubicBezTo>
                      <a:pt x="404" y="254"/>
                      <a:pt x="409" y="261"/>
                      <a:pt x="417" y="263"/>
                    </a:cubicBezTo>
                    <a:cubicBezTo>
                      <a:pt x="443" y="263"/>
                      <a:pt x="443" y="263"/>
                      <a:pt x="443" y="263"/>
                    </a:cubicBezTo>
                    <a:cubicBezTo>
                      <a:pt x="447" y="260"/>
                      <a:pt x="449" y="255"/>
                      <a:pt x="455" y="255"/>
                    </a:cubicBezTo>
                    <a:cubicBezTo>
                      <a:pt x="466" y="255"/>
                      <a:pt x="466" y="271"/>
                      <a:pt x="471" y="277"/>
                    </a:cubicBezTo>
                    <a:cubicBezTo>
                      <a:pt x="471" y="277"/>
                      <a:pt x="487" y="281"/>
                      <a:pt x="489" y="281"/>
                    </a:cubicBezTo>
                    <a:cubicBezTo>
                      <a:pt x="504" y="281"/>
                      <a:pt x="527" y="288"/>
                      <a:pt x="537" y="288"/>
                    </a:cubicBezTo>
                    <a:cubicBezTo>
                      <a:pt x="537" y="288"/>
                      <a:pt x="538" y="288"/>
                      <a:pt x="539" y="288"/>
                    </a:cubicBezTo>
                    <a:cubicBezTo>
                      <a:pt x="539" y="288"/>
                      <a:pt x="540" y="288"/>
                      <a:pt x="540" y="288"/>
                    </a:cubicBezTo>
                    <a:cubicBezTo>
                      <a:pt x="540" y="285"/>
                      <a:pt x="537" y="282"/>
                      <a:pt x="537" y="279"/>
                    </a:cubicBezTo>
                    <a:cubicBezTo>
                      <a:pt x="537" y="279"/>
                      <a:pt x="537" y="279"/>
                      <a:pt x="537" y="279"/>
                    </a:cubicBezTo>
                    <a:cubicBezTo>
                      <a:pt x="537" y="279"/>
                      <a:pt x="537" y="279"/>
                      <a:pt x="537" y="279"/>
                    </a:cubicBezTo>
                    <a:cubicBezTo>
                      <a:pt x="537" y="264"/>
                      <a:pt x="546" y="261"/>
                      <a:pt x="560" y="258"/>
                    </a:cubicBezTo>
                    <a:cubicBezTo>
                      <a:pt x="560" y="235"/>
                      <a:pt x="542" y="233"/>
                      <a:pt x="533" y="215"/>
                    </a:cubicBezTo>
                    <a:cubicBezTo>
                      <a:pt x="532" y="212"/>
                      <a:pt x="527" y="212"/>
                      <a:pt x="527" y="206"/>
                    </a:cubicBezTo>
                    <a:cubicBezTo>
                      <a:pt x="527" y="206"/>
                      <a:pt x="527" y="206"/>
                      <a:pt x="527" y="206"/>
                    </a:cubicBezTo>
                    <a:cubicBezTo>
                      <a:pt x="527" y="206"/>
                      <a:pt x="527" y="206"/>
                      <a:pt x="527" y="206"/>
                    </a:cubicBezTo>
                    <a:cubicBezTo>
                      <a:pt x="527" y="196"/>
                      <a:pt x="538" y="198"/>
                      <a:pt x="538" y="187"/>
                    </a:cubicBezTo>
                    <a:cubicBezTo>
                      <a:pt x="538" y="178"/>
                      <a:pt x="528" y="183"/>
                      <a:pt x="526" y="178"/>
                    </a:cubicBezTo>
                    <a:cubicBezTo>
                      <a:pt x="524" y="174"/>
                      <a:pt x="525" y="170"/>
                      <a:pt x="523" y="166"/>
                    </a:cubicBezTo>
                    <a:cubicBezTo>
                      <a:pt x="523" y="149"/>
                      <a:pt x="523" y="149"/>
                      <a:pt x="523" y="149"/>
                    </a:cubicBezTo>
                    <a:cubicBezTo>
                      <a:pt x="522" y="147"/>
                      <a:pt x="523" y="146"/>
                      <a:pt x="521" y="143"/>
                    </a:cubicBezTo>
                    <a:cubicBezTo>
                      <a:pt x="521" y="143"/>
                      <a:pt x="521" y="143"/>
                      <a:pt x="521" y="143"/>
                    </a:cubicBezTo>
                    <a:cubicBezTo>
                      <a:pt x="521" y="143"/>
                      <a:pt x="521" y="143"/>
                      <a:pt x="521" y="143"/>
                    </a:cubicBezTo>
                    <a:cubicBezTo>
                      <a:pt x="522" y="143"/>
                      <a:pt x="522" y="142"/>
                      <a:pt x="522" y="142"/>
                    </a:cubicBezTo>
                    <a:cubicBezTo>
                      <a:pt x="522" y="140"/>
                      <a:pt x="521" y="139"/>
                      <a:pt x="521" y="138"/>
                    </a:cubicBezTo>
                    <a:cubicBezTo>
                      <a:pt x="521" y="138"/>
                      <a:pt x="521" y="138"/>
                      <a:pt x="521" y="138"/>
                    </a:cubicBezTo>
                    <a:cubicBezTo>
                      <a:pt x="521" y="138"/>
                      <a:pt x="521" y="138"/>
                      <a:pt x="521" y="138"/>
                    </a:cubicBezTo>
                    <a:cubicBezTo>
                      <a:pt x="521" y="137"/>
                      <a:pt x="529" y="118"/>
                      <a:pt x="533" y="116"/>
                    </a:cubicBezTo>
                    <a:cubicBezTo>
                      <a:pt x="531" y="113"/>
                      <a:pt x="532" y="110"/>
                      <a:pt x="532" y="106"/>
                    </a:cubicBezTo>
                    <a:cubicBezTo>
                      <a:pt x="531" y="102"/>
                      <a:pt x="532" y="98"/>
                      <a:pt x="531" y="95"/>
                    </a:cubicBezTo>
                    <a:cubicBezTo>
                      <a:pt x="531" y="95"/>
                      <a:pt x="531" y="95"/>
                      <a:pt x="531" y="95"/>
                    </a:cubicBezTo>
                    <a:cubicBezTo>
                      <a:pt x="530" y="93"/>
                      <a:pt x="527" y="92"/>
                      <a:pt x="526" y="89"/>
                    </a:cubicBezTo>
                    <a:cubicBezTo>
                      <a:pt x="511" y="89"/>
                      <a:pt x="507" y="77"/>
                      <a:pt x="494" y="73"/>
                    </a:cubicBezTo>
                    <a:cubicBezTo>
                      <a:pt x="483" y="69"/>
                      <a:pt x="476" y="69"/>
                      <a:pt x="465" y="62"/>
                    </a:cubicBezTo>
                    <a:cubicBezTo>
                      <a:pt x="457" y="68"/>
                      <a:pt x="451" y="65"/>
                      <a:pt x="441" y="69"/>
                    </a:cubicBezTo>
                    <a:cubicBezTo>
                      <a:pt x="435" y="71"/>
                      <a:pt x="437" y="73"/>
                      <a:pt x="431" y="75"/>
                    </a:cubicBezTo>
                    <a:cubicBezTo>
                      <a:pt x="426" y="77"/>
                      <a:pt x="420" y="77"/>
                      <a:pt x="420" y="82"/>
                    </a:cubicBezTo>
                    <a:cubicBezTo>
                      <a:pt x="420" y="86"/>
                      <a:pt x="420" y="87"/>
                      <a:pt x="420" y="91"/>
                    </a:cubicBezTo>
                    <a:cubicBezTo>
                      <a:pt x="413" y="93"/>
                      <a:pt x="404" y="94"/>
                      <a:pt x="395" y="94"/>
                    </a:cubicBezTo>
                    <a:cubicBezTo>
                      <a:pt x="393" y="94"/>
                      <a:pt x="390" y="95"/>
                      <a:pt x="387" y="95"/>
                    </a:cubicBezTo>
                    <a:cubicBezTo>
                      <a:pt x="380" y="95"/>
                      <a:pt x="373" y="94"/>
                      <a:pt x="371" y="91"/>
                    </a:cubicBezTo>
                    <a:cubicBezTo>
                      <a:pt x="367" y="88"/>
                      <a:pt x="366" y="83"/>
                      <a:pt x="362" y="82"/>
                    </a:cubicBezTo>
                    <a:cubicBezTo>
                      <a:pt x="361" y="82"/>
                      <a:pt x="360" y="82"/>
                      <a:pt x="359" y="82"/>
                    </a:cubicBezTo>
                    <a:cubicBezTo>
                      <a:pt x="358" y="82"/>
                      <a:pt x="357" y="82"/>
                      <a:pt x="356" y="82"/>
                    </a:cubicBezTo>
                    <a:cubicBezTo>
                      <a:pt x="355" y="82"/>
                      <a:pt x="354" y="82"/>
                      <a:pt x="353" y="82"/>
                    </a:cubicBezTo>
                    <a:cubicBezTo>
                      <a:pt x="350" y="82"/>
                      <a:pt x="348" y="81"/>
                      <a:pt x="346" y="78"/>
                    </a:cubicBezTo>
                    <a:cubicBezTo>
                      <a:pt x="343" y="72"/>
                      <a:pt x="348" y="67"/>
                      <a:pt x="344" y="61"/>
                    </a:cubicBezTo>
                    <a:cubicBezTo>
                      <a:pt x="341" y="57"/>
                      <a:pt x="337" y="57"/>
                      <a:pt x="337" y="52"/>
                    </a:cubicBezTo>
                    <a:cubicBezTo>
                      <a:pt x="337" y="52"/>
                      <a:pt x="337" y="51"/>
                      <a:pt x="337" y="50"/>
                    </a:cubicBezTo>
                    <a:cubicBezTo>
                      <a:pt x="337" y="50"/>
                      <a:pt x="337" y="49"/>
                      <a:pt x="337" y="49"/>
                    </a:cubicBezTo>
                    <a:cubicBezTo>
                      <a:pt x="335" y="47"/>
                      <a:pt x="335" y="43"/>
                      <a:pt x="333" y="40"/>
                    </a:cubicBezTo>
                    <a:cubicBezTo>
                      <a:pt x="329" y="40"/>
                      <a:pt x="330" y="40"/>
                      <a:pt x="326" y="41"/>
                    </a:cubicBezTo>
                    <a:cubicBezTo>
                      <a:pt x="318" y="44"/>
                      <a:pt x="318" y="53"/>
                      <a:pt x="307" y="53"/>
                    </a:cubicBezTo>
                    <a:cubicBezTo>
                      <a:pt x="292" y="53"/>
                      <a:pt x="290" y="37"/>
                      <a:pt x="280" y="34"/>
                    </a:cubicBezTo>
                    <a:cubicBezTo>
                      <a:pt x="279" y="34"/>
                      <a:pt x="269" y="28"/>
                      <a:pt x="268" y="26"/>
                    </a:cubicBezTo>
                    <a:cubicBezTo>
                      <a:pt x="262" y="15"/>
                      <a:pt x="263" y="5"/>
                      <a:pt x="246" y="5"/>
                    </a:cubicBezTo>
                    <a:cubicBezTo>
                      <a:pt x="246" y="5"/>
                      <a:pt x="246" y="5"/>
                      <a:pt x="246" y="5"/>
                    </a:cubicBezTo>
                    <a:cubicBezTo>
                      <a:pt x="246" y="5"/>
                      <a:pt x="246" y="5"/>
                      <a:pt x="246" y="5"/>
                    </a:cubicBezTo>
                    <a:cubicBezTo>
                      <a:pt x="246" y="5"/>
                      <a:pt x="246" y="5"/>
                      <a:pt x="246" y="5"/>
                    </a:cubicBezTo>
                    <a:cubicBezTo>
                      <a:pt x="246" y="5"/>
                      <a:pt x="246" y="5"/>
                      <a:pt x="246" y="5"/>
                    </a:cubicBezTo>
                    <a:cubicBezTo>
                      <a:pt x="246" y="5"/>
                      <a:pt x="246" y="5"/>
                      <a:pt x="246" y="5"/>
                    </a:cubicBezTo>
                    <a:cubicBezTo>
                      <a:pt x="246" y="5"/>
                      <a:pt x="246" y="5"/>
                      <a:pt x="246" y="5"/>
                    </a:cubicBezTo>
                    <a:cubicBezTo>
                      <a:pt x="246" y="5"/>
                      <a:pt x="246" y="5"/>
                      <a:pt x="246" y="5"/>
                    </a:cubicBezTo>
                    <a:cubicBezTo>
                      <a:pt x="246" y="5"/>
                      <a:pt x="246" y="5"/>
                      <a:pt x="246" y="5"/>
                    </a:cubicBezTo>
                    <a:cubicBezTo>
                      <a:pt x="230" y="5"/>
                      <a:pt x="224" y="19"/>
                      <a:pt x="210" y="19"/>
                    </a:cubicBezTo>
                    <a:cubicBezTo>
                      <a:pt x="204" y="19"/>
                      <a:pt x="195" y="19"/>
                      <a:pt x="179" y="19"/>
                    </a:cubicBezTo>
                    <a:cubicBezTo>
                      <a:pt x="174" y="18"/>
                      <a:pt x="153" y="15"/>
                      <a:pt x="153" y="8"/>
                    </a:cubicBezTo>
                    <a:cubicBezTo>
                      <a:pt x="141" y="8"/>
                      <a:pt x="141" y="0"/>
                      <a:pt x="12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250" name="Freeform 32">
                <a:extLst>
                  <a:ext uri="{FF2B5EF4-FFF2-40B4-BE49-F238E27FC236}">
                    <a16:creationId xmlns:a16="http://schemas.microsoft.com/office/drawing/2014/main" id="{D4FDF3ED-3229-4C1F-8186-812C89506D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64" y="2726"/>
                <a:ext cx="71" cy="135"/>
              </a:xfrm>
              <a:custGeom>
                <a:avLst/>
                <a:gdLst>
                  <a:gd name="T0" fmla="*/ 7 w 30"/>
                  <a:gd name="T1" fmla="*/ 0 h 57"/>
                  <a:gd name="T2" fmla="*/ 0 w 30"/>
                  <a:gd name="T3" fmla="*/ 43 h 57"/>
                  <a:gd name="T4" fmla="*/ 13 w 30"/>
                  <a:gd name="T5" fmla="*/ 57 h 57"/>
                  <a:gd name="T6" fmla="*/ 30 w 30"/>
                  <a:gd name="T7" fmla="*/ 36 h 57"/>
                  <a:gd name="T8" fmla="*/ 7 w 30"/>
                  <a:gd name="T9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57">
                    <a:moveTo>
                      <a:pt x="7" y="0"/>
                    </a:moveTo>
                    <a:cubicBezTo>
                      <a:pt x="7" y="16"/>
                      <a:pt x="0" y="27"/>
                      <a:pt x="0" y="43"/>
                    </a:cubicBezTo>
                    <a:cubicBezTo>
                      <a:pt x="0" y="50"/>
                      <a:pt x="5" y="57"/>
                      <a:pt x="13" y="57"/>
                    </a:cubicBezTo>
                    <a:cubicBezTo>
                      <a:pt x="23" y="57"/>
                      <a:pt x="30" y="45"/>
                      <a:pt x="30" y="36"/>
                    </a:cubicBezTo>
                    <a:cubicBezTo>
                      <a:pt x="30" y="19"/>
                      <a:pt x="14" y="13"/>
                      <a:pt x="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251" name="Freeform 33">
                <a:extLst>
                  <a:ext uri="{FF2B5EF4-FFF2-40B4-BE49-F238E27FC236}">
                    <a16:creationId xmlns:a16="http://schemas.microsoft.com/office/drawing/2014/main" id="{7B9CC438-6257-43D1-A87D-E457BE0D78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90" y="1622"/>
                <a:ext cx="1440" cy="1161"/>
              </a:xfrm>
              <a:custGeom>
                <a:avLst/>
                <a:gdLst>
                  <a:gd name="T0" fmla="*/ 137 w 609"/>
                  <a:gd name="T1" fmla="*/ 13 h 491"/>
                  <a:gd name="T2" fmla="*/ 137 w 609"/>
                  <a:gd name="T3" fmla="*/ 13 h 491"/>
                  <a:gd name="T4" fmla="*/ 114 w 609"/>
                  <a:gd name="T5" fmla="*/ 26 h 491"/>
                  <a:gd name="T6" fmla="*/ 93 w 609"/>
                  <a:gd name="T7" fmla="*/ 22 h 491"/>
                  <a:gd name="T8" fmla="*/ 87 w 609"/>
                  <a:gd name="T9" fmla="*/ 18 h 491"/>
                  <a:gd name="T10" fmla="*/ 55 w 609"/>
                  <a:gd name="T11" fmla="*/ 39 h 491"/>
                  <a:gd name="T12" fmla="*/ 12 w 609"/>
                  <a:gd name="T13" fmla="*/ 55 h 491"/>
                  <a:gd name="T14" fmla="*/ 1 w 609"/>
                  <a:gd name="T15" fmla="*/ 81 h 491"/>
                  <a:gd name="T16" fmla="*/ 2 w 609"/>
                  <a:gd name="T17" fmla="*/ 105 h 491"/>
                  <a:gd name="T18" fmla="*/ 6 w 609"/>
                  <a:gd name="T19" fmla="*/ 145 h 491"/>
                  <a:gd name="T20" fmla="*/ 39 w 609"/>
                  <a:gd name="T21" fmla="*/ 197 h 491"/>
                  <a:gd name="T22" fmla="*/ 37 w 609"/>
                  <a:gd name="T23" fmla="*/ 226 h 491"/>
                  <a:gd name="T24" fmla="*/ 78 w 609"/>
                  <a:gd name="T25" fmla="*/ 221 h 491"/>
                  <a:gd name="T26" fmla="*/ 142 w 609"/>
                  <a:gd name="T27" fmla="*/ 263 h 491"/>
                  <a:gd name="T28" fmla="*/ 127 w 609"/>
                  <a:gd name="T29" fmla="*/ 271 h 491"/>
                  <a:gd name="T30" fmla="*/ 177 w 609"/>
                  <a:gd name="T31" fmla="*/ 272 h 491"/>
                  <a:gd name="T32" fmla="*/ 177 w 609"/>
                  <a:gd name="T33" fmla="*/ 316 h 491"/>
                  <a:gd name="T34" fmla="*/ 209 w 609"/>
                  <a:gd name="T35" fmla="*/ 408 h 491"/>
                  <a:gd name="T36" fmla="*/ 244 w 609"/>
                  <a:gd name="T37" fmla="*/ 486 h 491"/>
                  <a:gd name="T38" fmla="*/ 269 w 609"/>
                  <a:gd name="T39" fmla="*/ 474 h 491"/>
                  <a:gd name="T40" fmla="*/ 285 w 609"/>
                  <a:gd name="T41" fmla="*/ 440 h 491"/>
                  <a:gd name="T42" fmla="*/ 322 w 609"/>
                  <a:gd name="T43" fmla="*/ 358 h 491"/>
                  <a:gd name="T44" fmla="*/ 408 w 609"/>
                  <a:gd name="T45" fmla="*/ 275 h 491"/>
                  <a:gd name="T46" fmla="*/ 473 w 609"/>
                  <a:gd name="T47" fmla="*/ 294 h 491"/>
                  <a:gd name="T48" fmla="*/ 506 w 609"/>
                  <a:gd name="T49" fmla="*/ 362 h 491"/>
                  <a:gd name="T50" fmla="*/ 554 w 609"/>
                  <a:gd name="T51" fmla="*/ 362 h 491"/>
                  <a:gd name="T52" fmla="*/ 571 w 609"/>
                  <a:gd name="T53" fmla="*/ 460 h 491"/>
                  <a:gd name="T54" fmla="*/ 565 w 609"/>
                  <a:gd name="T55" fmla="*/ 384 h 491"/>
                  <a:gd name="T56" fmla="*/ 565 w 609"/>
                  <a:gd name="T57" fmla="*/ 380 h 491"/>
                  <a:gd name="T58" fmla="*/ 557 w 609"/>
                  <a:gd name="T59" fmla="*/ 331 h 491"/>
                  <a:gd name="T60" fmla="*/ 609 w 609"/>
                  <a:gd name="T61" fmla="*/ 276 h 491"/>
                  <a:gd name="T62" fmla="*/ 562 w 609"/>
                  <a:gd name="T63" fmla="*/ 242 h 491"/>
                  <a:gd name="T64" fmla="*/ 573 w 609"/>
                  <a:gd name="T65" fmla="*/ 195 h 491"/>
                  <a:gd name="T66" fmla="*/ 525 w 609"/>
                  <a:gd name="T67" fmla="*/ 155 h 491"/>
                  <a:gd name="T68" fmla="*/ 522 w 609"/>
                  <a:gd name="T69" fmla="*/ 156 h 491"/>
                  <a:gd name="T70" fmla="*/ 516 w 609"/>
                  <a:gd name="T71" fmla="*/ 155 h 491"/>
                  <a:gd name="T72" fmla="*/ 510 w 609"/>
                  <a:gd name="T73" fmla="*/ 155 h 491"/>
                  <a:gd name="T74" fmla="*/ 507 w 609"/>
                  <a:gd name="T75" fmla="*/ 156 h 491"/>
                  <a:gd name="T76" fmla="*/ 473 w 609"/>
                  <a:gd name="T77" fmla="*/ 179 h 491"/>
                  <a:gd name="T78" fmla="*/ 409 w 609"/>
                  <a:gd name="T79" fmla="*/ 177 h 491"/>
                  <a:gd name="T80" fmla="*/ 362 w 609"/>
                  <a:gd name="T81" fmla="*/ 164 h 491"/>
                  <a:gd name="T82" fmla="*/ 361 w 609"/>
                  <a:gd name="T83" fmla="*/ 163 h 491"/>
                  <a:gd name="T84" fmla="*/ 359 w 609"/>
                  <a:gd name="T85" fmla="*/ 164 h 491"/>
                  <a:gd name="T86" fmla="*/ 358 w 609"/>
                  <a:gd name="T87" fmla="*/ 164 h 491"/>
                  <a:gd name="T88" fmla="*/ 356 w 609"/>
                  <a:gd name="T89" fmla="*/ 164 h 491"/>
                  <a:gd name="T90" fmla="*/ 354 w 609"/>
                  <a:gd name="T91" fmla="*/ 163 h 491"/>
                  <a:gd name="T92" fmla="*/ 328 w 609"/>
                  <a:gd name="T93" fmla="*/ 145 h 491"/>
                  <a:gd name="T94" fmla="*/ 271 w 609"/>
                  <a:gd name="T95" fmla="*/ 107 h 491"/>
                  <a:gd name="T96" fmla="*/ 275 w 609"/>
                  <a:gd name="T97" fmla="*/ 102 h 491"/>
                  <a:gd name="T98" fmla="*/ 275 w 609"/>
                  <a:gd name="T99" fmla="*/ 83 h 491"/>
                  <a:gd name="T100" fmla="*/ 278 w 609"/>
                  <a:gd name="T101" fmla="*/ 42 h 491"/>
                  <a:gd name="T102" fmla="*/ 213 w 609"/>
                  <a:gd name="T103" fmla="*/ 20 h 491"/>
                  <a:gd name="T104" fmla="*/ 162 w 609"/>
                  <a:gd name="T105" fmla="*/ 11 h 4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09" h="491">
                    <a:moveTo>
                      <a:pt x="157" y="0"/>
                    </a:moveTo>
                    <a:cubicBezTo>
                      <a:pt x="146" y="0"/>
                      <a:pt x="144" y="13"/>
                      <a:pt x="139" y="13"/>
                    </a:cubicBezTo>
                    <a:cubicBezTo>
                      <a:pt x="139" y="13"/>
                      <a:pt x="139" y="13"/>
                      <a:pt x="138" y="13"/>
                    </a:cubicBezTo>
                    <a:cubicBezTo>
                      <a:pt x="138" y="13"/>
                      <a:pt x="138" y="13"/>
                      <a:pt x="137" y="13"/>
                    </a:cubicBezTo>
                    <a:cubicBezTo>
                      <a:pt x="137" y="13"/>
                      <a:pt x="137" y="13"/>
                      <a:pt x="137" y="13"/>
                    </a:cubicBezTo>
                    <a:cubicBezTo>
                      <a:pt x="137" y="13"/>
                      <a:pt x="137" y="13"/>
                      <a:pt x="137" y="13"/>
                    </a:cubicBezTo>
                    <a:cubicBezTo>
                      <a:pt x="137" y="13"/>
                      <a:pt x="137" y="13"/>
                      <a:pt x="137" y="13"/>
                    </a:cubicBezTo>
                    <a:cubicBezTo>
                      <a:pt x="137" y="13"/>
                      <a:pt x="137" y="13"/>
                      <a:pt x="137" y="13"/>
                    </a:cubicBezTo>
                    <a:cubicBezTo>
                      <a:pt x="137" y="13"/>
                      <a:pt x="137" y="13"/>
                      <a:pt x="136" y="13"/>
                    </a:cubicBezTo>
                    <a:cubicBezTo>
                      <a:pt x="136" y="13"/>
                      <a:pt x="136" y="13"/>
                      <a:pt x="136" y="13"/>
                    </a:cubicBezTo>
                    <a:cubicBezTo>
                      <a:pt x="136" y="13"/>
                      <a:pt x="136" y="13"/>
                      <a:pt x="136" y="13"/>
                    </a:cubicBezTo>
                    <a:cubicBezTo>
                      <a:pt x="132" y="20"/>
                      <a:pt x="124" y="26"/>
                      <a:pt x="114" y="26"/>
                    </a:cubicBezTo>
                    <a:cubicBezTo>
                      <a:pt x="109" y="26"/>
                      <a:pt x="108" y="20"/>
                      <a:pt x="104" y="20"/>
                    </a:cubicBezTo>
                    <a:cubicBezTo>
                      <a:pt x="103" y="20"/>
                      <a:pt x="101" y="21"/>
                      <a:pt x="100" y="21"/>
                    </a:cubicBezTo>
                    <a:cubicBezTo>
                      <a:pt x="98" y="21"/>
                      <a:pt x="95" y="22"/>
                      <a:pt x="93" y="22"/>
                    </a:cubicBezTo>
                    <a:cubicBezTo>
                      <a:pt x="93" y="22"/>
                      <a:pt x="93" y="22"/>
                      <a:pt x="93" y="22"/>
                    </a:cubicBezTo>
                    <a:cubicBezTo>
                      <a:pt x="93" y="22"/>
                      <a:pt x="93" y="22"/>
                      <a:pt x="93" y="22"/>
                    </a:cubicBezTo>
                    <a:cubicBezTo>
                      <a:pt x="93" y="22"/>
                      <a:pt x="93" y="22"/>
                      <a:pt x="93" y="22"/>
                    </a:cubicBezTo>
                    <a:cubicBezTo>
                      <a:pt x="93" y="22"/>
                      <a:pt x="93" y="22"/>
                      <a:pt x="93" y="22"/>
                    </a:cubicBezTo>
                    <a:cubicBezTo>
                      <a:pt x="90" y="22"/>
                      <a:pt x="87" y="21"/>
                      <a:pt x="87" y="18"/>
                    </a:cubicBezTo>
                    <a:cubicBezTo>
                      <a:pt x="87" y="18"/>
                      <a:pt x="87" y="18"/>
                      <a:pt x="87" y="18"/>
                    </a:cubicBezTo>
                    <a:cubicBezTo>
                      <a:pt x="87" y="18"/>
                      <a:pt x="87" y="18"/>
                      <a:pt x="87" y="18"/>
                    </a:cubicBezTo>
                    <a:cubicBezTo>
                      <a:pt x="82" y="18"/>
                      <a:pt x="83" y="16"/>
                      <a:pt x="78" y="16"/>
                    </a:cubicBezTo>
                    <a:cubicBezTo>
                      <a:pt x="65" y="16"/>
                      <a:pt x="64" y="30"/>
                      <a:pt x="55" y="39"/>
                    </a:cubicBezTo>
                    <a:cubicBezTo>
                      <a:pt x="51" y="43"/>
                      <a:pt x="44" y="43"/>
                      <a:pt x="40" y="47"/>
                    </a:cubicBezTo>
                    <a:cubicBezTo>
                      <a:pt x="37" y="50"/>
                      <a:pt x="34" y="56"/>
                      <a:pt x="28" y="56"/>
                    </a:cubicBezTo>
                    <a:cubicBezTo>
                      <a:pt x="23" y="56"/>
                      <a:pt x="20" y="51"/>
                      <a:pt x="15" y="51"/>
                    </a:cubicBezTo>
                    <a:cubicBezTo>
                      <a:pt x="13" y="51"/>
                      <a:pt x="13" y="54"/>
                      <a:pt x="12" y="55"/>
                    </a:cubicBezTo>
                    <a:cubicBezTo>
                      <a:pt x="12" y="55"/>
                      <a:pt x="12" y="55"/>
                      <a:pt x="12" y="55"/>
                    </a:cubicBezTo>
                    <a:cubicBezTo>
                      <a:pt x="8" y="57"/>
                      <a:pt x="0" y="76"/>
                      <a:pt x="0" y="77"/>
                    </a:cubicBezTo>
                    <a:cubicBezTo>
                      <a:pt x="0" y="77"/>
                      <a:pt x="0" y="77"/>
                      <a:pt x="0" y="77"/>
                    </a:cubicBezTo>
                    <a:cubicBezTo>
                      <a:pt x="0" y="78"/>
                      <a:pt x="1" y="79"/>
                      <a:pt x="1" y="81"/>
                    </a:cubicBezTo>
                    <a:cubicBezTo>
                      <a:pt x="1" y="81"/>
                      <a:pt x="1" y="82"/>
                      <a:pt x="0" y="82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2" y="85"/>
                      <a:pt x="1" y="86"/>
                      <a:pt x="2" y="88"/>
                    </a:cubicBezTo>
                    <a:cubicBezTo>
                      <a:pt x="2" y="105"/>
                      <a:pt x="2" y="105"/>
                      <a:pt x="2" y="105"/>
                    </a:cubicBezTo>
                    <a:cubicBezTo>
                      <a:pt x="4" y="109"/>
                      <a:pt x="3" y="113"/>
                      <a:pt x="5" y="117"/>
                    </a:cubicBezTo>
                    <a:cubicBezTo>
                      <a:pt x="7" y="122"/>
                      <a:pt x="17" y="117"/>
                      <a:pt x="17" y="126"/>
                    </a:cubicBezTo>
                    <a:cubicBezTo>
                      <a:pt x="17" y="126"/>
                      <a:pt x="17" y="126"/>
                      <a:pt x="17" y="126"/>
                    </a:cubicBezTo>
                    <a:cubicBezTo>
                      <a:pt x="17" y="137"/>
                      <a:pt x="6" y="135"/>
                      <a:pt x="6" y="145"/>
                    </a:cubicBezTo>
                    <a:cubicBezTo>
                      <a:pt x="6" y="145"/>
                      <a:pt x="6" y="145"/>
                      <a:pt x="6" y="145"/>
                    </a:cubicBezTo>
                    <a:cubicBezTo>
                      <a:pt x="6" y="151"/>
                      <a:pt x="11" y="151"/>
                      <a:pt x="12" y="154"/>
                    </a:cubicBezTo>
                    <a:cubicBezTo>
                      <a:pt x="21" y="172"/>
                      <a:pt x="39" y="174"/>
                      <a:pt x="39" y="197"/>
                    </a:cubicBezTo>
                    <a:cubicBezTo>
                      <a:pt x="39" y="197"/>
                      <a:pt x="39" y="197"/>
                      <a:pt x="39" y="197"/>
                    </a:cubicBezTo>
                    <a:cubicBezTo>
                      <a:pt x="25" y="200"/>
                      <a:pt x="16" y="203"/>
                      <a:pt x="16" y="218"/>
                    </a:cubicBezTo>
                    <a:cubicBezTo>
                      <a:pt x="16" y="218"/>
                      <a:pt x="16" y="218"/>
                      <a:pt x="16" y="218"/>
                    </a:cubicBezTo>
                    <a:cubicBezTo>
                      <a:pt x="16" y="221"/>
                      <a:pt x="19" y="224"/>
                      <a:pt x="19" y="227"/>
                    </a:cubicBezTo>
                    <a:cubicBezTo>
                      <a:pt x="37" y="226"/>
                      <a:pt x="37" y="226"/>
                      <a:pt x="37" y="226"/>
                    </a:cubicBezTo>
                    <a:cubicBezTo>
                      <a:pt x="38" y="225"/>
                      <a:pt x="40" y="223"/>
                      <a:pt x="42" y="222"/>
                    </a:cubicBezTo>
                    <a:cubicBezTo>
                      <a:pt x="55" y="226"/>
                      <a:pt x="55" y="226"/>
                      <a:pt x="55" y="226"/>
                    </a:cubicBezTo>
                    <a:cubicBezTo>
                      <a:pt x="61" y="226"/>
                      <a:pt x="62" y="221"/>
                      <a:pt x="69" y="221"/>
                    </a:cubicBezTo>
                    <a:cubicBezTo>
                      <a:pt x="72" y="221"/>
                      <a:pt x="75" y="221"/>
                      <a:pt x="78" y="221"/>
                    </a:cubicBezTo>
                    <a:cubicBezTo>
                      <a:pt x="80" y="221"/>
                      <a:pt x="82" y="221"/>
                      <a:pt x="85" y="222"/>
                    </a:cubicBezTo>
                    <a:cubicBezTo>
                      <a:pt x="91" y="224"/>
                      <a:pt x="94" y="236"/>
                      <a:pt x="98" y="243"/>
                    </a:cubicBezTo>
                    <a:cubicBezTo>
                      <a:pt x="104" y="251"/>
                      <a:pt x="119" y="262"/>
                      <a:pt x="129" y="262"/>
                    </a:cubicBezTo>
                    <a:cubicBezTo>
                      <a:pt x="134" y="262"/>
                      <a:pt x="137" y="262"/>
                      <a:pt x="142" y="263"/>
                    </a:cubicBezTo>
                    <a:cubicBezTo>
                      <a:pt x="139" y="265"/>
                      <a:pt x="139" y="269"/>
                      <a:pt x="135" y="270"/>
                    </a:cubicBezTo>
                    <a:cubicBezTo>
                      <a:pt x="133" y="271"/>
                      <a:pt x="132" y="271"/>
                      <a:pt x="131" y="271"/>
                    </a:cubicBezTo>
                    <a:cubicBezTo>
                      <a:pt x="130" y="271"/>
                      <a:pt x="130" y="271"/>
                      <a:pt x="129" y="271"/>
                    </a:cubicBezTo>
                    <a:cubicBezTo>
                      <a:pt x="128" y="271"/>
                      <a:pt x="128" y="271"/>
                      <a:pt x="127" y="271"/>
                    </a:cubicBezTo>
                    <a:cubicBezTo>
                      <a:pt x="125" y="271"/>
                      <a:pt x="124" y="271"/>
                      <a:pt x="121" y="273"/>
                    </a:cubicBezTo>
                    <a:cubicBezTo>
                      <a:pt x="129" y="281"/>
                      <a:pt x="136" y="297"/>
                      <a:pt x="152" y="297"/>
                    </a:cubicBezTo>
                    <a:cubicBezTo>
                      <a:pt x="166" y="297"/>
                      <a:pt x="166" y="279"/>
                      <a:pt x="173" y="272"/>
                    </a:cubicBezTo>
                    <a:cubicBezTo>
                      <a:pt x="177" y="272"/>
                      <a:pt x="177" y="272"/>
                      <a:pt x="177" y="272"/>
                    </a:cubicBezTo>
                    <a:cubicBezTo>
                      <a:pt x="177" y="274"/>
                      <a:pt x="174" y="278"/>
                      <a:pt x="174" y="279"/>
                    </a:cubicBezTo>
                    <a:cubicBezTo>
                      <a:pt x="174" y="286"/>
                      <a:pt x="180" y="293"/>
                      <a:pt x="180" y="301"/>
                    </a:cubicBezTo>
                    <a:cubicBezTo>
                      <a:pt x="180" y="308"/>
                      <a:pt x="177" y="309"/>
                      <a:pt x="177" y="316"/>
                    </a:cubicBezTo>
                    <a:cubicBezTo>
                      <a:pt x="177" y="316"/>
                      <a:pt x="177" y="316"/>
                      <a:pt x="177" y="316"/>
                    </a:cubicBezTo>
                    <a:cubicBezTo>
                      <a:pt x="177" y="317"/>
                      <a:pt x="177" y="322"/>
                      <a:pt x="177" y="323"/>
                    </a:cubicBezTo>
                    <a:cubicBezTo>
                      <a:pt x="177" y="333"/>
                      <a:pt x="183" y="343"/>
                      <a:pt x="186" y="354"/>
                    </a:cubicBezTo>
                    <a:cubicBezTo>
                      <a:pt x="190" y="366"/>
                      <a:pt x="200" y="383"/>
                      <a:pt x="202" y="391"/>
                    </a:cubicBezTo>
                    <a:cubicBezTo>
                      <a:pt x="204" y="398"/>
                      <a:pt x="204" y="401"/>
                      <a:pt x="209" y="408"/>
                    </a:cubicBezTo>
                    <a:cubicBezTo>
                      <a:pt x="213" y="414"/>
                      <a:pt x="210" y="421"/>
                      <a:pt x="214" y="429"/>
                    </a:cubicBezTo>
                    <a:cubicBezTo>
                      <a:pt x="216" y="434"/>
                      <a:pt x="224" y="439"/>
                      <a:pt x="226" y="446"/>
                    </a:cubicBezTo>
                    <a:cubicBezTo>
                      <a:pt x="230" y="457"/>
                      <a:pt x="236" y="468"/>
                      <a:pt x="240" y="481"/>
                    </a:cubicBezTo>
                    <a:cubicBezTo>
                      <a:pt x="240" y="482"/>
                      <a:pt x="242" y="486"/>
                      <a:pt x="244" y="486"/>
                    </a:cubicBezTo>
                    <a:cubicBezTo>
                      <a:pt x="245" y="489"/>
                      <a:pt x="248" y="491"/>
                      <a:pt x="251" y="491"/>
                    </a:cubicBezTo>
                    <a:cubicBezTo>
                      <a:pt x="252" y="491"/>
                      <a:pt x="252" y="491"/>
                      <a:pt x="252" y="491"/>
                    </a:cubicBezTo>
                    <a:cubicBezTo>
                      <a:pt x="257" y="491"/>
                      <a:pt x="257" y="485"/>
                      <a:pt x="259" y="481"/>
                    </a:cubicBezTo>
                    <a:cubicBezTo>
                      <a:pt x="262" y="475"/>
                      <a:pt x="263" y="477"/>
                      <a:pt x="269" y="474"/>
                    </a:cubicBezTo>
                    <a:cubicBezTo>
                      <a:pt x="274" y="472"/>
                      <a:pt x="272" y="458"/>
                      <a:pt x="279" y="456"/>
                    </a:cubicBezTo>
                    <a:cubicBezTo>
                      <a:pt x="281" y="456"/>
                      <a:pt x="285" y="456"/>
                      <a:pt x="285" y="454"/>
                    </a:cubicBezTo>
                    <a:cubicBezTo>
                      <a:pt x="287" y="454"/>
                      <a:pt x="287" y="454"/>
                      <a:pt x="287" y="454"/>
                    </a:cubicBezTo>
                    <a:cubicBezTo>
                      <a:pt x="285" y="440"/>
                      <a:pt x="285" y="440"/>
                      <a:pt x="285" y="440"/>
                    </a:cubicBezTo>
                    <a:cubicBezTo>
                      <a:pt x="285" y="430"/>
                      <a:pt x="291" y="421"/>
                      <a:pt x="291" y="408"/>
                    </a:cubicBezTo>
                    <a:cubicBezTo>
                      <a:pt x="291" y="400"/>
                      <a:pt x="287" y="395"/>
                      <a:pt x="287" y="385"/>
                    </a:cubicBezTo>
                    <a:cubicBezTo>
                      <a:pt x="287" y="374"/>
                      <a:pt x="298" y="372"/>
                      <a:pt x="308" y="369"/>
                    </a:cubicBezTo>
                    <a:cubicBezTo>
                      <a:pt x="312" y="368"/>
                      <a:pt x="317" y="362"/>
                      <a:pt x="322" y="358"/>
                    </a:cubicBezTo>
                    <a:cubicBezTo>
                      <a:pt x="332" y="348"/>
                      <a:pt x="341" y="337"/>
                      <a:pt x="352" y="326"/>
                    </a:cubicBezTo>
                    <a:cubicBezTo>
                      <a:pt x="360" y="318"/>
                      <a:pt x="375" y="315"/>
                      <a:pt x="385" y="306"/>
                    </a:cubicBezTo>
                    <a:cubicBezTo>
                      <a:pt x="390" y="301"/>
                      <a:pt x="389" y="295"/>
                      <a:pt x="391" y="288"/>
                    </a:cubicBezTo>
                    <a:cubicBezTo>
                      <a:pt x="393" y="283"/>
                      <a:pt x="404" y="283"/>
                      <a:pt x="408" y="275"/>
                    </a:cubicBezTo>
                    <a:cubicBezTo>
                      <a:pt x="412" y="277"/>
                      <a:pt x="412" y="280"/>
                      <a:pt x="420" y="280"/>
                    </a:cubicBezTo>
                    <a:cubicBezTo>
                      <a:pt x="434" y="280"/>
                      <a:pt x="449" y="277"/>
                      <a:pt x="449" y="261"/>
                    </a:cubicBezTo>
                    <a:cubicBezTo>
                      <a:pt x="457" y="263"/>
                      <a:pt x="466" y="266"/>
                      <a:pt x="468" y="273"/>
                    </a:cubicBezTo>
                    <a:cubicBezTo>
                      <a:pt x="470" y="279"/>
                      <a:pt x="469" y="288"/>
                      <a:pt x="473" y="294"/>
                    </a:cubicBezTo>
                    <a:cubicBezTo>
                      <a:pt x="477" y="301"/>
                      <a:pt x="483" y="305"/>
                      <a:pt x="491" y="311"/>
                    </a:cubicBezTo>
                    <a:cubicBezTo>
                      <a:pt x="496" y="320"/>
                      <a:pt x="502" y="328"/>
                      <a:pt x="506" y="339"/>
                    </a:cubicBezTo>
                    <a:cubicBezTo>
                      <a:pt x="506" y="342"/>
                      <a:pt x="509" y="343"/>
                      <a:pt x="509" y="346"/>
                    </a:cubicBezTo>
                    <a:cubicBezTo>
                      <a:pt x="509" y="352"/>
                      <a:pt x="506" y="355"/>
                      <a:pt x="506" y="362"/>
                    </a:cubicBezTo>
                    <a:cubicBezTo>
                      <a:pt x="506" y="369"/>
                      <a:pt x="507" y="375"/>
                      <a:pt x="515" y="375"/>
                    </a:cubicBezTo>
                    <a:cubicBezTo>
                      <a:pt x="530" y="375"/>
                      <a:pt x="533" y="360"/>
                      <a:pt x="542" y="351"/>
                    </a:cubicBezTo>
                    <a:cubicBezTo>
                      <a:pt x="545" y="354"/>
                      <a:pt x="544" y="356"/>
                      <a:pt x="547" y="359"/>
                    </a:cubicBezTo>
                    <a:cubicBezTo>
                      <a:pt x="548" y="360"/>
                      <a:pt x="552" y="359"/>
                      <a:pt x="554" y="362"/>
                    </a:cubicBezTo>
                    <a:cubicBezTo>
                      <a:pt x="559" y="370"/>
                      <a:pt x="550" y="386"/>
                      <a:pt x="557" y="386"/>
                    </a:cubicBezTo>
                    <a:cubicBezTo>
                      <a:pt x="557" y="402"/>
                      <a:pt x="571" y="416"/>
                      <a:pt x="571" y="439"/>
                    </a:cubicBezTo>
                    <a:cubicBezTo>
                      <a:pt x="571" y="445"/>
                      <a:pt x="567" y="457"/>
                      <a:pt x="571" y="460"/>
                    </a:cubicBezTo>
                    <a:cubicBezTo>
                      <a:pt x="571" y="460"/>
                      <a:pt x="571" y="460"/>
                      <a:pt x="571" y="460"/>
                    </a:cubicBezTo>
                    <a:cubicBezTo>
                      <a:pt x="575" y="451"/>
                      <a:pt x="577" y="445"/>
                      <a:pt x="581" y="435"/>
                    </a:cubicBezTo>
                    <a:cubicBezTo>
                      <a:pt x="582" y="433"/>
                      <a:pt x="586" y="432"/>
                      <a:pt x="586" y="429"/>
                    </a:cubicBezTo>
                    <a:cubicBezTo>
                      <a:pt x="586" y="425"/>
                      <a:pt x="578" y="400"/>
                      <a:pt x="574" y="396"/>
                    </a:cubicBezTo>
                    <a:cubicBezTo>
                      <a:pt x="571" y="392"/>
                      <a:pt x="565" y="390"/>
                      <a:pt x="565" y="384"/>
                    </a:cubicBezTo>
                    <a:cubicBezTo>
                      <a:pt x="565" y="384"/>
                      <a:pt x="565" y="384"/>
                      <a:pt x="565" y="384"/>
                    </a:cubicBezTo>
                    <a:cubicBezTo>
                      <a:pt x="565" y="384"/>
                      <a:pt x="565" y="384"/>
                      <a:pt x="565" y="384"/>
                    </a:cubicBezTo>
                    <a:cubicBezTo>
                      <a:pt x="565" y="382"/>
                      <a:pt x="565" y="381"/>
                      <a:pt x="565" y="379"/>
                    </a:cubicBezTo>
                    <a:cubicBezTo>
                      <a:pt x="565" y="380"/>
                      <a:pt x="565" y="380"/>
                      <a:pt x="565" y="380"/>
                    </a:cubicBezTo>
                    <a:cubicBezTo>
                      <a:pt x="567" y="379"/>
                      <a:pt x="571" y="373"/>
                      <a:pt x="571" y="369"/>
                    </a:cubicBezTo>
                    <a:cubicBezTo>
                      <a:pt x="571" y="362"/>
                      <a:pt x="570" y="351"/>
                      <a:pt x="567" y="345"/>
                    </a:cubicBezTo>
                    <a:cubicBezTo>
                      <a:pt x="563" y="341"/>
                      <a:pt x="557" y="341"/>
                      <a:pt x="557" y="331"/>
                    </a:cubicBezTo>
                    <a:cubicBezTo>
                      <a:pt x="557" y="331"/>
                      <a:pt x="557" y="331"/>
                      <a:pt x="557" y="331"/>
                    </a:cubicBezTo>
                    <a:cubicBezTo>
                      <a:pt x="557" y="331"/>
                      <a:pt x="557" y="331"/>
                      <a:pt x="557" y="331"/>
                    </a:cubicBezTo>
                    <a:cubicBezTo>
                      <a:pt x="557" y="322"/>
                      <a:pt x="560" y="314"/>
                      <a:pt x="565" y="309"/>
                    </a:cubicBezTo>
                    <a:cubicBezTo>
                      <a:pt x="568" y="306"/>
                      <a:pt x="574" y="307"/>
                      <a:pt x="578" y="305"/>
                    </a:cubicBezTo>
                    <a:cubicBezTo>
                      <a:pt x="591" y="296"/>
                      <a:pt x="599" y="292"/>
                      <a:pt x="609" y="276"/>
                    </a:cubicBezTo>
                    <a:cubicBezTo>
                      <a:pt x="606" y="276"/>
                      <a:pt x="605" y="277"/>
                      <a:pt x="601" y="277"/>
                    </a:cubicBezTo>
                    <a:cubicBezTo>
                      <a:pt x="590" y="277"/>
                      <a:pt x="584" y="266"/>
                      <a:pt x="584" y="255"/>
                    </a:cubicBezTo>
                    <a:cubicBezTo>
                      <a:pt x="578" y="254"/>
                      <a:pt x="577" y="239"/>
                      <a:pt x="573" y="239"/>
                    </a:cubicBezTo>
                    <a:cubicBezTo>
                      <a:pt x="569" y="239"/>
                      <a:pt x="566" y="242"/>
                      <a:pt x="562" y="242"/>
                    </a:cubicBezTo>
                    <a:cubicBezTo>
                      <a:pt x="560" y="242"/>
                      <a:pt x="560" y="238"/>
                      <a:pt x="560" y="237"/>
                    </a:cubicBezTo>
                    <a:cubicBezTo>
                      <a:pt x="560" y="237"/>
                      <a:pt x="560" y="237"/>
                      <a:pt x="560" y="237"/>
                    </a:cubicBezTo>
                    <a:cubicBezTo>
                      <a:pt x="560" y="237"/>
                      <a:pt x="560" y="237"/>
                      <a:pt x="560" y="237"/>
                    </a:cubicBezTo>
                    <a:cubicBezTo>
                      <a:pt x="560" y="217"/>
                      <a:pt x="573" y="217"/>
                      <a:pt x="573" y="195"/>
                    </a:cubicBezTo>
                    <a:cubicBezTo>
                      <a:pt x="573" y="184"/>
                      <a:pt x="566" y="181"/>
                      <a:pt x="561" y="173"/>
                    </a:cubicBezTo>
                    <a:cubicBezTo>
                      <a:pt x="548" y="166"/>
                      <a:pt x="537" y="168"/>
                      <a:pt x="533" y="151"/>
                    </a:cubicBezTo>
                    <a:cubicBezTo>
                      <a:pt x="530" y="151"/>
                      <a:pt x="530" y="151"/>
                      <a:pt x="530" y="151"/>
                    </a:cubicBezTo>
                    <a:cubicBezTo>
                      <a:pt x="525" y="155"/>
                      <a:pt x="525" y="155"/>
                      <a:pt x="525" y="155"/>
                    </a:cubicBezTo>
                    <a:cubicBezTo>
                      <a:pt x="525" y="155"/>
                      <a:pt x="525" y="155"/>
                      <a:pt x="525" y="155"/>
                    </a:cubicBezTo>
                    <a:cubicBezTo>
                      <a:pt x="525" y="155"/>
                      <a:pt x="525" y="155"/>
                      <a:pt x="525" y="155"/>
                    </a:cubicBezTo>
                    <a:cubicBezTo>
                      <a:pt x="525" y="155"/>
                      <a:pt x="525" y="155"/>
                      <a:pt x="525" y="155"/>
                    </a:cubicBezTo>
                    <a:cubicBezTo>
                      <a:pt x="524" y="156"/>
                      <a:pt x="523" y="156"/>
                      <a:pt x="522" y="156"/>
                    </a:cubicBezTo>
                    <a:cubicBezTo>
                      <a:pt x="522" y="156"/>
                      <a:pt x="522" y="156"/>
                      <a:pt x="522" y="156"/>
                    </a:cubicBezTo>
                    <a:cubicBezTo>
                      <a:pt x="522" y="156"/>
                      <a:pt x="522" y="156"/>
                      <a:pt x="522" y="156"/>
                    </a:cubicBezTo>
                    <a:cubicBezTo>
                      <a:pt x="522" y="156"/>
                      <a:pt x="522" y="156"/>
                      <a:pt x="522" y="156"/>
                    </a:cubicBezTo>
                    <a:cubicBezTo>
                      <a:pt x="520" y="156"/>
                      <a:pt x="518" y="155"/>
                      <a:pt x="516" y="155"/>
                    </a:cubicBezTo>
                    <a:cubicBezTo>
                      <a:pt x="515" y="155"/>
                      <a:pt x="513" y="154"/>
                      <a:pt x="512" y="154"/>
                    </a:cubicBezTo>
                    <a:cubicBezTo>
                      <a:pt x="511" y="154"/>
                      <a:pt x="510" y="154"/>
                      <a:pt x="510" y="155"/>
                    </a:cubicBezTo>
                    <a:cubicBezTo>
                      <a:pt x="510" y="155"/>
                      <a:pt x="510" y="155"/>
                      <a:pt x="510" y="155"/>
                    </a:cubicBezTo>
                    <a:cubicBezTo>
                      <a:pt x="510" y="155"/>
                      <a:pt x="510" y="155"/>
                      <a:pt x="510" y="155"/>
                    </a:cubicBezTo>
                    <a:cubicBezTo>
                      <a:pt x="510" y="155"/>
                      <a:pt x="510" y="155"/>
                      <a:pt x="510" y="155"/>
                    </a:cubicBezTo>
                    <a:cubicBezTo>
                      <a:pt x="510" y="155"/>
                      <a:pt x="510" y="155"/>
                      <a:pt x="510" y="155"/>
                    </a:cubicBezTo>
                    <a:cubicBezTo>
                      <a:pt x="509" y="155"/>
                      <a:pt x="508" y="155"/>
                      <a:pt x="508" y="156"/>
                    </a:cubicBezTo>
                    <a:cubicBezTo>
                      <a:pt x="508" y="156"/>
                      <a:pt x="508" y="156"/>
                      <a:pt x="507" y="156"/>
                    </a:cubicBezTo>
                    <a:cubicBezTo>
                      <a:pt x="507" y="156"/>
                      <a:pt x="507" y="156"/>
                      <a:pt x="507" y="156"/>
                    </a:cubicBezTo>
                    <a:cubicBezTo>
                      <a:pt x="507" y="156"/>
                      <a:pt x="507" y="156"/>
                      <a:pt x="507" y="156"/>
                    </a:cubicBezTo>
                    <a:cubicBezTo>
                      <a:pt x="505" y="158"/>
                      <a:pt x="504" y="160"/>
                      <a:pt x="501" y="162"/>
                    </a:cubicBezTo>
                    <a:cubicBezTo>
                      <a:pt x="497" y="164"/>
                      <a:pt x="480" y="179"/>
                      <a:pt x="473" y="179"/>
                    </a:cubicBezTo>
                    <a:cubicBezTo>
                      <a:pt x="464" y="179"/>
                      <a:pt x="458" y="173"/>
                      <a:pt x="447" y="173"/>
                    </a:cubicBezTo>
                    <a:cubicBezTo>
                      <a:pt x="433" y="173"/>
                      <a:pt x="431" y="182"/>
                      <a:pt x="424" y="186"/>
                    </a:cubicBezTo>
                    <a:cubicBezTo>
                      <a:pt x="423" y="182"/>
                      <a:pt x="421" y="174"/>
                      <a:pt x="419" y="174"/>
                    </a:cubicBezTo>
                    <a:cubicBezTo>
                      <a:pt x="416" y="174"/>
                      <a:pt x="414" y="177"/>
                      <a:pt x="409" y="177"/>
                    </a:cubicBezTo>
                    <a:cubicBezTo>
                      <a:pt x="401" y="177"/>
                      <a:pt x="394" y="177"/>
                      <a:pt x="387" y="177"/>
                    </a:cubicBezTo>
                    <a:cubicBezTo>
                      <a:pt x="375" y="177"/>
                      <a:pt x="370" y="169"/>
                      <a:pt x="362" y="164"/>
                    </a:cubicBezTo>
                    <a:cubicBezTo>
                      <a:pt x="362" y="164"/>
                      <a:pt x="362" y="164"/>
                      <a:pt x="362" y="164"/>
                    </a:cubicBezTo>
                    <a:cubicBezTo>
                      <a:pt x="362" y="164"/>
                      <a:pt x="362" y="164"/>
                      <a:pt x="362" y="164"/>
                    </a:cubicBezTo>
                    <a:cubicBezTo>
                      <a:pt x="362" y="164"/>
                      <a:pt x="362" y="164"/>
                      <a:pt x="362" y="164"/>
                    </a:cubicBezTo>
                    <a:cubicBezTo>
                      <a:pt x="362" y="164"/>
                      <a:pt x="362" y="164"/>
                      <a:pt x="362" y="164"/>
                    </a:cubicBezTo>
                    <a:cubicBezTo>
                      <a:pt x="362" y="164"/>
                      <a:pt x="361" y="163"/>
                      <a:pt x="361" y="163"/>
                    </a:cubicBezTo>
                    <a:cubicBezTo>
                      <a:pt x="361" y="163"/>
                      <a:pt x="361" y="163"/>
                      <a:pt x="361" y="163"/>
                    </a:cubicBezTo>
                    <a:cubicBezTo>
                      <a:pt x="361" y="163"/>
                      <a:pt x="361" y="163"/>
                      <a:pt x="361" y="163"/>
                    </a:cubicBezTo>
                    <a:cubicBezTo>
                      <a:pt x="360" y="163"/>
                      <a:pt x="359" y="164"/>
                      <a:pt x="359" y="164"/>
                    </a:cubicBezTo>
                    <a:cubicBezTo>
                      <a:pt x="359" y="164"/>
                      <a:pt x="359" y="164"/>
                      <a:pt x="359" y="164"/>
                    </a:cubicBezTo>
                    <a:cubicBezTo>
                      <a:pt x="359" y="164"/>
                      <a:pt x="359" y="164"/>
                      <a:pt x="359" y="164"/>
                    </a:cubicBezTo>
                    <a:cubicBezTo>
                      <a:pt x="359" y="164"/>
                      <a:pt x="359" y="164"/>
                      <a:pt x="359" y="164"/>
                    </a:cubicBezTo>
                    <a:cubicBezTo>
                      <a:pt x="358" y="164"/>
                      <a:pt x="358" y="164"/>
                      <a:pt x="358" y="164"/>
                    </a:cubicBezTo>
                    <a:cubicBezTo>
                      <a:pt x="358" y="164"/>
                      <a:pt x="358" y="164"/>
                      <a:pt x="358" y="164"/>
                    </a:cubicBezTo>
                    <a:cubicBezTo>
                      <a:pt x="358" y="164"/>
                      <a:pt x="358" y="164"/>
                      <a:pt x="358" y="164"/>
                    </a:cubicBezTo>
                    <a:cubicBezTo>
                      <a:pt x="357" y="164"/>
                      <a:pt x="357" y="164"/>
                      <a:pt x="356" y="164"/>
                    </a:cubicBezTo>
                    <a:cubicBezTo>
                      <a:pt x="356" y="164"/>
                      <a:pt x="356" y="164"/>
                      <a:pt x="356" y="164"/>
                    </a:cubicBezTo>
                    <a:cubicBezTo>
                      <a:pt x="356" y="164"/>
                      <a:pt x="356" y="164"/>
                      <a:pt x="356" y="164"/>
                    </a:cubicBezTo>
                    <a:cubicBezTo>
                      <a:pt x="356" y="164"/>
                      <a:pt x="356" y="164"/>
                      <a:pt x="356" y="164"/>
                    </a:cubicBezTo>
                    <a:cubicBezTo>
                      <a:pt x="356" y="164"/>
                      <a:pt x="356" y="164"/>
                      <a:pt x="356" y="164"/>
                    </a:cubicBezTo>
                    <a:cubicBezTo>
                      <a:pt x="355" y="164"/>
                      <a:pt x="354" y="164"/>
                      <a:pt x="354" y="163"/>
                    </a:cubicBezTo>
                    <a:cubicBezTo>
                      <a:pt x="354" y="163"/>
                      <a:pt x="354" y="163"/>
                      <a:pt x="354" y="163"/>
                    </a:cubicBezTo>
                    <a:cubicBezTo>
                      <a:pt x="354" y="163"/>
                      <a:pt x="354" y="163"/>
                      <a:pt x="354" y="163"/>
                    </a:cubicBezTo>
                    <a:cubicBezTo>
                      <a:pt x="354" y="163"/>
                      <a:pt x="354" y="163"/>
                      <a:pt x="354" y="163"/>
                    </a:cubicBezTo>
                    <a:cubicBezTo>
                      <a:pt x="354" y="163"/>
                      <a:pt x="354" y="163"/>
                      <a:pt x="354" y="163"/>
                    </a:cubicBezTo>
                    <a:cubicBezTo>
                      <a:pt x="352" y="159"/>
                      <a:pt x="352" y="155"/>
                      <a:pt x="347" y="153"/>
                    </a:cubicBezTo>
                    <a:cubicBezTo>
                      <a:pt x="340" y="149"/>
                      <a:pt x="334" y="151"/>
                      <a:pt x="328" y="145"/>
                    </a:cubicBezTo>
                    <a:cubicBezTo>
                      <a:pt x="322" y="138"/>
                      <a:pt x="316" y="142"/>
                      <a:pt x="304" y="139"/>
                    </a:cubicBezTo>
                    <a:cubicBezTo>
                      <a:pt x="295" y="137"/>
                      <a:pt x="292" y="130"/>
                      <a:pt x="283" y="127"/>
                    </a:cubicBezTo>
                    <a:cubicBezTo>
                      <a:pt x="280" y="126"/>
                      <a:pt x="275" y="127"/>
                      <a:pt x="274" y="124"/>
                    </a:cubicBezTo>
                    <a:cubicBezTo>
                      <a:pt x="272" y="117"/>
                      <a:pt x="272" y="113"/>
                      <a:pt x="271" y="107"/>
                    </a:cubicBezTo>
                    <a:cubicBezTo>
                      <a:pt x="271" y="102"/>
                      <a:pt x="271" y="102"/>
                      <a:pt x="271" y="102"/>
                    </a:cubicBezTo>
                    <a:cubicBezTo>
                      <a:pt x="271" y="102"/>
                      <a:pt x="271" y="102"/>
                      <a:pt x="271" y="102"/>
                    </a:cubicBezTo>
                    <a:cubicBezTo>
                      <a:pt x="272" y="102"/>
                      <a:pt x="272" y="102"/>
                      <a:pt x="273" y="102"/>
                    </a:cubicBezTo>
                    <a:cubicBezTo>
                      <a:pt x="274" y="102"/>
                      <a:pt x="274" y="102"/>
                      <a:pt x="275" y="102"/>
                    </a:cubicBezTo>
                    <a:cubicBezTo>
                      <a:pt x="275" y="102"/>
                      <a:pt x="275" y="102"/>
                      <a:pt x="275" y="102"/>
                    </a:cubicBezTo>
                    <a:cubicBezTo>
                      <a:pt x="275" y="102"/>
                      <a:pt x="275" y="102"/>
                      <a:pt x="275" y="102"/>
                    </a:cubicBezTo>
                    <a:cubicBezTo>
                      <a:pt x="279" y="102"/>
                      <a:pt x="283" y="101"/>
                      <a:pt x="283" y="96"/>
                    </a:cubicBezTo>
                    <a:cubicBezTo>
                      <a:pt x="283" y="90"/>
                      <a:pt x="275" y="89"/>
                      <a:pt x="275" y="83"/>
                    </a:cubicBezTo>
                    <a:cubicBezTo>
                      <a:pt x="275" y="83"/>
                      <a:pt x="275" y="83"/>
                      <a:pt x="275" y="83"/>
                    </a:cubicBezTo>
                    <a:cubicBezTo>
                      <a:pt x="275" y="83"/>
                      <a:pt x="275" y="83"/>
                      <a:pt x="275" y="83"/>
                    </a:cubicBezTo>
                    <a:cubicBezTo>
                      <a:pt x="275" y="69"/>
                      <a:pt x="295" y="71"/>
                      <a:pt x="295" y="57"/>
                    </a:cubicBezTo>
                    <a:cubicBezTo>
                      <a:pt x="295" y="52"/>
                      <a:pt x="283" y="42"/>
                      <a:pt x="278" y="42"/>
                    </a:cubicBezTo>
                    <a:cubicBezTo>
                      <a:pt x="269" y="42"/>
                      <a:pt x="265" y="50"/>
                      <a:pt x="256" y="52"/>
                    </a:cubicBezTo>
                    <a:cubicBezTo>
                      <a:pt x="246" y="49"/>
                      <a:pt x="240" y="49"/>
                      <a:pt x="232" y="41"/>
                    </a:cubicBezTo>
                    <a:cubicBezTo>
                      <a:pt x="229" y="38"/>
                      <a:pt x="232" y="31"/>
                      <a:pt x="226" y="29"/>
                    </a:cubicBezTo>
                    <a:cubicBezTo>
                      <a:pt x="218" y="27"/>
                      <a:pt x="213" y="29"/>
                      <a:pt x="213" y="20"/>
                    </a:cubicBezTo>
                    <a:cubicBezTo>
                      <a:pt x="206" y="19"/>
                      <a:pt x="202" y="19"/>
                      <a:pt x="195" y="19"/>
                    </a:cubicBezTo>
                    <a:cubicBezTo>
                      <a:pt x="185" y="19"/>
                      <a:pt x="181" y="28"/>
                      <a:pt x="168" y="28"/>
                    </a:cubicBezTo>
                    <a:cubicBezTo>
                      <a:pt x="163" y="28"/>
                      <a:pt x="162" y="22"/>
                      <a:pt x="162" y="16"/>
                    </a:cubicBezTo>
                    <a:cubicBezTo>
                      <a:pt x="162" y="14"/>
                      <a:pt x="162" y="12"/>
                      <a:pt x="162" y="11"/>
                    </a:cubicBezTo>
                    <a:cubicBezTo>
                      <a:pt x="162" y="5"/>
                      <a:pt x="162" y="0"/>
                      <a:pt x="15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252" name="Freeform 34">
                <a:extLst>
                  <a:ext uri="{FF2B5EF4-FFF2-40B4-BE49-F238E27FC236}">
                    <a16:creationId xmlns:a16="http://schemas.microsoft.com/office/drawing/2014/main" id="{70BE42DF-1F8D-40B9-BB27-8D41D7B28A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9" y="2871"/>
                <a:ext cx="376" cy="409"/>
              </a:xfrm>
              <a:custGeom>
                <a:avLst/>
                <a:gdLst>
                  <a:gd name="T0" fmla="*/ 3 w 159"/>
                  <a:gd name="T1" fmla="*/ 0 h 173"/>
                  <a:gd name="T2" fmla="*/ 0 w 159"/>
                  <a:gd name="T3" fmla="*/ 0 h 173"/>
                  <a:gd name="T4" fmla="*/ 0 w 159"/>
                  <a:gd name="T5" fmla="*/ 4 h 173"/>
                  <a:gd name="T6" fmla="*/ 14 w 159"/>
                  <a:gd name="T7" fmla="*/ 25 h 173"/>
                  <a:gd name="T8" fmla="*/ 26 w 159"/>
                  <a:gd name="T9" fmla="*/ 30 h 173"/>
                  <a:gd name="T10" fmla="*/ 34 w 159"/>
                  <a:gd name="T11" fmla="*/ 46 h 173"/>
                  <a:gd name="T12" fmla="*/ 53 w 159"/>
                  <a:gd name="T13" fmla="*/ 63 h 173"/>
                  <a:gd name="T14" fmla="*/ 61 w 159"/>
                  <a:gd name="T15" fmla="*/ 82 h 173"/>
                  <a:gd name="T16" fmla="*/ 69 w 159"/>
                  <a:gd name="T17" fmla="*/ 85 h 173"/>
                  <a:gd name="T18" fmla="*/ 71 w 159"/>
                  <a:gd name="T19" fmla="*/ 89 h 173"/>
                  <a:gd name="T20" fmla="*/ 80 w 159"/>
                  <a:gd name="T21" fmla="*/ 103 h 173"/>
                  <a:gd name="T22" fmla="*/ 100 w 159"/>
                  <a:gd name="T23" fmla="*/ 135 h 173"/>
                  <a:gd name="T24" fmla="*/ 129 w 159"/>
                  <a:gd name="T25" fmla="*/ 159 h 173"/>
                  <a:gd name="T26" fmla="*/ 142 w 159"/>
                  <a:gd name="T27" fmla="*/ 173 h 173"/>
                  <a:gd name="T28" fmla="*/ 156 w 159"/>
                  <a:gd name="T29" fmla="*/ 165 h 173"/>
                  <a:gd name="T30" fmla="*/ 159 w 159"/>
                  <a:gd name="T31" fmla="*/ 151 h 173"/>
                  <a:gd name="T32" fmla="*/ 159 w 159"/>
                  <a:gd name="T33" fmla="*/ 128 h 173"/>
                  <a:gd name="T34" fmla="*/ 148 w 159"/>
                  <a:gd name="T35" fmla="*/ 118 h 173"/>
                  <a:gd name="T36" fmla="*/ 136 w 159"/>
                  <a:gd name="T37" fmla="*/ 98 h 173"/>
                  <a:gd name="T38" fmla="*/ 126 w 159"/>
                  <a:gd name="T39" fmla="*/ 89 h 173"/>
                  <a:gd name="T40" fmla="*/ 128 w 159"/>
                  <a:gd name="T41" fmla="*/ 84 h 173"/>
                  <a:gd name="T42" fmla="*/ 124 w 159"/>
                  <a:gd name="T43" fmla="*/ 79 h 173"/>
                  <a:gd name="T44" fmla="*/ 119 w 159"/>
                  <a:gd name="T45" fmla="*/ 79 h 173"/>
                  <a:gd name="T46" fmla="*/ 120 w 159"/>
                  <a:gd name="T47" fmla="*/ 77 h 173"/>
                  <a:gd name="T48" fmla="*/ 104 w 159"/>
                  <a:gd name="T49" fmla="*/ 63 h 173"/>
                  <a:gd name="T50" fmla="*/ 73 w 159"/>
                  <a:gd name="T51" fmla="*/ 42 h 173"/>
                  <a:gd name="T52" fmla="*/ 56 w 159"/>
                  <a:gd name="T53" fmla="*/ 28 h 173"/>
                  <a:gd name="T54" fmla="*/ 50 w 159"/>
                  <a:gd name="T55" fmla="*/ 25 h 173"/>
                  <a:gd name="T56" fmla="*/ 31 w 159"/>
                  <a:gd name="T57" fmla="*/ 5 h 173"/>
                  <a:gd name="T58" fmla="*/ 13 w 159"/>
                  <a:gd name="T59" fmla="*/ 5 h 173"/>
                  <a:gd name="T60" fmla="*/ 3 w 159"/>
                  <a:gd name="T61" fmla="*/ 0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59" h="173">
                    <a:moveTo>
                      <a:pt x="3" y="0"/>
                    </a:moveTo>
                    <a:cubicBezTo>
                      <a:pt x="2" y="0"/>
                      <a:pt x="1" y="0"/>
                      <a:pt x="0" y="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1" y="10"/>
                      <a:pt x="10" y="24"/>
                      <a:pt x="14" y="25"/>
                    </a:cubicBezTo>
                    <a:cubicBezTo>
                      <a:pt x="19" y="27"/>
                      <a:pt x="24" y="25"/>
                      <a:pt x="26" y="30"/>
                    </a:cubicBezTo>
                    <a:cubicBezTo>
                      <a:pt x="29" y="37"/>
                      <a:pt x="31" y="40"/>
                      <a:pt x="34" y="46"/>
                    </a:cubicBezTo>
                    <a:cubicBezTo>
                      <a:pt x="38" y="53"/>
                      <a:pt x="50" y="51"/>
                      <a:pt x="53" y="63"/>
                    </a:cubicBezTo>
                    <a:cubicBezTo>
                      <a:pt x="54" y="68"/>
                      <a:pt x="58" y="80"/>
                      <a:pt x="61" y="82"/>
                    </a:cubicBezTo>
                    <a:cubicBezTo>
                      <a:pt x="62" y="83"/>
                      <a:pt x="69" y="84"/>
                      <a:pt x="69" y="85"/>
                    </a:cubicBezTo>
                    <a:cubicBezTo>
                      <a:pt x="70" y="86"/>
                      <a:pt x="69" y="89"/>
                      <a:pt x="71" y="89"/>
                    </a:cubicBezTo>
                    <a:cubicBezTo>
                      <a:pt x="72" y="89"/>
                      <a:pt x="79" y="100"/>
                      <a:pt x="80" y="103"/>
                    </a:cubicBezTo>
                    <a:cubicBezTo>
                      <a:pt x="86" y="115"/>
                      <a:pt x="90" y="124"/>
                      <a:pt x="100" y="135"/>
                    </a:cubicBezTo>
                    <a:cubicBezTo>
                      <a:pt x="110" y="144"/>
                      <a:pt x="119" y="148"/>
                      <a:pt x="129" y="159"/>
                    </a:cubicBezTo>
                    <a:cubicBezTo>
                      <a:pt x="130" y="159"/>
                      <a:pt x="139" y="173"/>
                      <a:pt x="142" y="173"/>
                    </a:cubicBezTo>
                    <a:cubicBezTo>
                      <a:pt x="146" y="173"/>
                      <a:pt x="156" y="171"/>
                      <a:pt x="156" y="165"/>
                    </a:cubicBezTo>
                    <a:cubicBezTo>
                      <a:pt x="156" y="160"/>
                      <a:pt x="154" y="153"/>
                      <a:pt x="159" y="151"/>
                    </a:cubicBezTo>
                    <a:cubicBezTo>
                      <a:pt x="159" y="139"/>
                      <a:pt x="159" y="135"/>
                      <a:pt x="159" y="128"/>
                    </a:cubicBezTo>
                    <a:cubicBezTo>
                      <a:pt x="159" y="123"/>
                      <a:pt x="152" y="121"/>
                      <a:pt x="148" y="118"/>
                    </a:cubicBezTo>
                    <a:cubicBezTo>
                      <a:pt x="143" y="112"/>
                      <a:pt x="136" y="109"/>
                      <a:pt x="136" y="98"/>
                    </a:cubicBezTo>
                    <a:cubicBezTo>
                      <a:pt x="130" y="98"/>
                      <a:pt x="126" y="96"/>
                      <a:pt x="126" y="89"/>
                    </a:cubicBezTo>
                    <a:cubicBezTo>
                      <a:pt x="128" y="84"/>
                      <a:pt x="128" y="84"/>
                      <a:pt x="128" y="84"/>
                    </a:cubicBezTo>
                    <a:cubicBezTo>
                      <a:pt x="127" y="82"/>
                      <a:pt x="126" y="79"/>
                      <a:pt x="124" y="79"/>
                    </a:cubicBezTo>
                    <a:cubicBezTo>
                      <a:pt x="122" y="79"/>
                      <a:pt x="121" y="79"/>
                      <a:pt x="119" y="79"/>
                    </a:cubicBezTo>
                    <a:cubicBezTo>
                      <a:pt x="119" y="79"/>
                      <a:pt x="120" y="77"/>
                      <a:pt x="120" y="77"/>
                    </a:cubicBezTo>
                    <a:cubicBezTo>
                      <a:pt x="120" y="69"/>
                      <a:pt x="111" y="66"/>
                      <a:pt x="104" y="63"/>
                    </a:cubicBezTo>
                    <a:cubicBezTo>
                      <a:pt x="89" y="59"/>
                      <a:pt x="83" y="52"/>
                      <a:pt x="73" y="42"/>
                    </a:cubicBezTo>
                    <a:cubicBezTo>
                      <a:pt x="68" y="37"/>
                      <a:pt x="64" y="30"/>
                      <a:pt x="56" y="28"/>
                    </a:cubicBezTo>
                    <a:cubicBezTo>
                      <a:pt x="54" y="27"/>
                      <a:pt x="51" y="28"/>
                      <a:pt x="50" y="25"/>
                    </a:cubicBezTo>
                    <a:cubicBezTo>
                      <a:pt x="46" y="16"/>
                      <a:pt x="42" y="9"/>
                      <a:pt x="31" y="5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9" y="3"/>
                      <a:pt x="8" y="0"/>
                      <a:pt x="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253" name="Freeform 35">
                <a:extLst>
                  <a:ext uri="{FF2B5EF4-FFF2-40B4-BE49-F238E27FC236}">
                    <a16:creationId xmlns:a16="http://schemas.microsoft.com/office/drawing/2014/main" id="{7177C432-22C1-4242-9B57-EA911D7599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04" y="2821"/>
                <a:ext cx="362" cy="397"/>
              </a:xfrm>
              <a:custGeom>
                <a:avLst/>
                <a:gdLst>
                  <a:gd name="T0" fmla="*/ 123 w 153"/>
                  <a:gd name="T1" fmla="*/ 0 h 168"/>
                  <a:gd name="T2" fmla="*/ 99 w 153"/>
                  <a:gd name="T3" fmla="*/ 28 h 168"/>
                  <a:gd name="T4" fmla="*/ 80 w 153"/>
                  <a:gd name="T5" fmla="*/ 34 h 168"/>
                  <a:gd name="T6" fmla="*/ 76 w 153"/>
                  <a:gd name="T7" fmla="*/ 39 h 168"/>
                  <a:gd name="T8" fmla="*/ 71 w 153"/>
                  <a:gd name="T9" fmla="*/ 42 h 168"/>
                  <a:gd name="T10" fmla="*/ 68 w 153"/>
                  <a:gd name="T11" fmla="*/ 49 h 168"/>
                  <a:gd name="T12" fmla="*/ 55 w 153"/>
                  <a:gd name="T13" fmla="*/ 60 h 168"/>
                  <a:gd name="T14" fmla="*/ 41 w 153"/>
                  <a:gd name="T15" fmla="*/ 64 h 168"/>
                  <a:gd name="T16" fmla="*/ 19 w 153"/>
                  <a:gd name="T17" fmla="*/ 88 h 168"/>
                  <a:gd name="T18" fmla="*/ 8 w 153"/>
                  <a:gd name="T19" fmla="*/ 87 h 168"/>
                  <a:gd name="T20" fmla="*/ 0 w 153"/>
                  <a:gd name="T21" fmla="*/ 93 h 168"/>
                  <a:gd name="T22" fmla="*/ 8 w 153"/>
                  <a:gd name="T23" fmla="*/ 116 h 168"/>
                  <a:gd name="T24" fmla="*/ 15 w 153"/>
                  <a:gd name="T25" fmla="*/ 119 h 168"/>
                  <a:gd name="T26" fmla="*/ 15 w 153"/>
                  <a:gd name="T27" fmla="*/ 121 h 168"/>
                  <a:gd name="T28" fmla="*/ 33 w 153"/>
                  <a:gd name="T29" fmla="*/ 150 h 168"/>
                  <a:gd name="T30" fmla="*/ 43 w 153"/>
                  <a:gd name="T31" fmla="*/ 148 h 168"/>
                  <a:gd name="T32" fmla="*/ 44 w 153"/>
                  <a:gd name="T33" fmla="*/ 148 h 168"/>
                  <a:gd name="T34" fmla="*/ 45 w 153"/>
                  <a:gd name="T35" fmla="*/ 156 h 168"/>
                  <a:gd name="T36" fmla="*/ 49 w 153"/>
                  <a:gd name="T37" fmla="*/ 158 h 168"/>
                  <a:gd name="T38" fmla="*/ 62 w 153"/>
                  <a:gd name="T39" fmla="*/ 153 h 168"/>
                  <a:gd name="T40" fmla="*/ 85 w 153"/>
                  <a:gd name="T41" fmla="*/ 161 h 168"/>
                  <a:gd name="T42" fmla="*/ 92 w 153"/>
                  <a:gd name="T43" fmla="*/ 168 h 168"/>
                  <a:gd name="T44" fmla="*/ 109 w 153"/>
                  <a:gd name="T45" fmla="*/ 160 h 168"/>
                  <a:gd name="T46" fmla="*/ 115 w 153"/>
                  <a:gd name="T47" fmla="*/ 142 h 168"/>
                  <a:gd name="T48" fmla="*/ 112 w 153"/>
                  <a:gd name="T49" fmla="*/ 135 h 168"/>
                  <a:gd name="T50" fmla="*/ 124 w 153"/>
                  <a:gd name="T51" fmla="*/ 122 h 168"/>
                  <a:gd name="T52" fmla="*/ 131 w 153"/>
                  <a:gd name="T53" fmla="*/ 99 h 168"/>
                  <a:gd name="T54" fmla="*/ 134 w 153"/>
                  <a:gd name="T55" fmla="*/ 93 h 168"/>
                  <a:gd name="T56" fmla="*/ 139 w 153"/>
                  <a:gd name="T57" fmla="*/ 92 h 168"/>
                  <a:gd name="T58" fmla="*/ 145 w 153"/>
                  <a:gd name="T59" fmla="*/ 93 h 168"/>
                  <a:gd name="T60" fmla="*/ 150 w 153"/>
                  <a:gd name="T61" fmla="*/ 87 h 168"/>
                  <a:gd name="T62" fmla="*/ 127 w 153"/>
                  <a:gd name="T63" fmla="*/ 53 h 168"/>
                  <a:gd name="T64" fmla="*/ 130 w 153"/>
                  <a:gd name="T65" fmla="*/ 49 h 168"/>
                  <a:gd name="T66" fmla="*/ 128 w 153"/>
                  <a:gd name="T67" fmla="*/ 44 h 168"/>
                  <a:gd name="T68" fmla="*/ 144 w 153"/>
                  <a:gd name="T69" fmla="*/ 37 h 168"/>
                  <a:gd name="T70" fmla="*/ 141 w 153"/>
                  <a:gd name="T71" fmla="*/ 34 h 168"/>
                  <a:gd name="T72" fmla="*/ 153 w 153"/>
                  <a:gd name="T73" fmla="*/ 28 h 168"/>
                  <a:gd name="T74" fmla="*/ 131 w 153"/>
                  <a:gd name="T75" fmla="*/ 13 h 168"/>
                  <a:gd name="T76" fmla="*/ 123 w 153"/>
                  <a:gd name="T77" fmla="*/ 0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53" h="168">
                    <a:moveTo>
                      <a:pt x="123" y="0"/>
                    </a:moveTo>
                    <a:cubicBezTo>
                      <a:pt x="115" y="0"/>
                      <a:pt x="103" y="20"/>
                      <a:pt x="99" y="28"/>
                    </a:cubicBezTo>
                    <a:cubicBezTo>
                      <a:pt x="97" y="32"/>
                      <a:pt x="84" y="30"/>
                      <a:pt x="80" y="34"/>
                    </a:cubicBezTo>
                    <a:cubicBezTo>
                      <a:pt x="79" y="35"/>
                      <a:pt x="78" y="38"/>
                      <a:pt x="76" y="39"/>
                    </a:cubicBezTo>
                    <a:cubicBezTo>
                      <a:pt x="74" y="40"/>
                      <a:pt x="74" y="41"/>
                      <a:pt x="71" y="42"/>
                    </a:cubicBezTo>
                    <a:cubicBezTo>
                      <a:pt x="71" y="42"/>
                      <a:pt x="65" y="46"/>
                      <a:pt x="68" y="49"/>
                    </a:cubicBezTo>
                    <a:cubicBezTo>
                      <a:pt x="63" y="53"/>
                      <a:pt x="63" y="58"/>
                      <a:pt x="55" y="60"/>
                    </a:cubicBezTo>
                    <a:cubicBezTo>
                      <a:pt x="50" y="61"/>
                      <a:pt x="44" y="61"/>
                      <a:pt x="41" y="64"/>
                    </a:cubicBezTo>
                    <a:cubicBezTo>
                      <a:pt x="33" y="72"/>
                      <a:pt x="35" y="88"/>
                      <a:pt x="19" y="88"/>
                    </a:cubicBezTo>
                    <a:cubicBezTo>
                      <a:pt x="16" y="88"/>
                      <a:pt x="12" y="87"/>
                      <a:pt x="8" y="87"/>
                    </a:cubicBezTo>
                    <a:cubicBezTo>
                      <a:pt x="4" y="87"/>
                      <a:pt x="0" y="89"/>
                      <a:pt x="0" y="93"/>
                    </a:cubicBezTo>
                    <a:cubicBezTo>
                      <a:pt x="0" y="96"/>
                      <a:pt x="6" y="115"/>
                      <a:pt x="8" y="116"/>
                    </a:cubicBezTo>
                    <a:cubicBezTo>
                      <a:pt x="11" y="116"/>
                      <a:pt x="14" y="116"/>
                      <a:pt x="15" y="119"/>
                    </a:cubicBezTo>
                    <a:cubicBezTo>
                      <a:pt x="15" y="119"/>
                      <a:pt x="15" y="121"/>
                      <a:pt x="15" y="121"/>
                    </a:cubicBezTo>
                    <a:cubicBezTo>
                      <a:pt x="22" y="132"/>
                      <a:pt x="13" y="150"/>
                      <a:pt x="33" y="150"/>
                    </a:cubicBezTo>
                    <a:cubicBezTo>
                      <a:pt x="37" y="150"/>
                      <a:pt x="39" y="148"/>
                      <a:pt x="43" y="148"/>
                    </a:cubicBezTo>
                    <a:cubicBezTo>
                      <a:pt x="43" y="148"/>
                      <a:pt x="43" y="148"/>
                      <a:pt x="44" y="148"/>
                    </a:cubicBezTo>
                    <a:cubicBezTo>
                      <a:pt x="44" y="150"/>
                      <a:pt x="44" y="156"/>
                      <a:pt x="45" y="156"/>
                    </a:cubicBezTo>
                    <a:cubicBezTo>
                      <a:pt x="46" y="156"/>
                      <a:pt x="47" y="158"/>
                      <a:pt x="49" y="158"/>
                    </a:cubicBezTo>
                    <a:cubicBezTo>
                      <a:pt x="55" y="158"/>
                      <a:pt x="58" y="153"/>
                      <a:pt x="62" y="153"/>
                    </a:cubicBezTo>
                    <a:cubicBezTo>
                      <a:pt x="71" y="153"/>
                      <a:pt x="77" y="159"/>
                      <a:pt x="85" y="161"/>
                    </a:cubicBezTo>
                    <a:cubicBezTo>
                      <a:pt x="85" y="164"/>
                      <a:pt x="87" y="168"/>
                      <a:pt x="92" y="168"/>
                    </a:cubicBezTo>
                    <a:cubicBezTo>
                      <a:pt x="99" y="168"/>
                      <a:pt x="100" y="162"/>
                      <a:pt x="109" y="160"/>
                    </a:cubicBezTo>
                    <a:cubicBezTo>
                      <a:pt x="109" y="154"/>
                      <a:pt x="115" y="146"/>
                      <a:pt x="115" y="142"/>
                    </a:cubicBezTo>
                    <a:cubicBezTo>
                      <a:pt x="115" y="139"/>
                      <a:pt x="112" y="138"/>
                      <a:pt x="112" y="135"/>
                    </a:cubicBezTo>
                    <a:cubicBezTo>
                      <a:pt x="112" y="131"/>
                      <a:pt x="118" y="124"/>
                      <a:pt x="124" y="122"/>
                    </a:cubicBezTo>
                    <a:cubicBezTo>
                      <a:pt x="124" y="114"/>
                      <a:pt x="128" y="110"/>
                      <a:pt x="131" y="99"/>
                    </a:cubicBezTo>
                    <a:cubicBezTo>
                      <a:pt x="134" y="93"/>
                      <a:pt x="134" y="93"/>
                      <a:pt x="134" y="93"/>
                    </a:cubicBezTo>
                    <a:cubicBezTo>
                      <a:pt x="135" y="93"/>
                      <a:pt x="137" y="92"/>
                      <a:pt x="139" y="92"/>
                    </a:cubicBezTo>
                    <a:cubicBezTo>
                      <a:pt x="141" y="92"/>
                      <a:pt x="143" y="93"/>
                      <a:pt x="145" y="93"/>
                    </a:cubicBezTo>
                    <a:cubicBezTo>
                      <a:pt x="148" y="93"/>
                      <a:pt x="149" y="92"/>
                      <a:pt x="150" y="87"/>
                    </a:cubicBezTo>
                    <a:cubicBezTo>
                      <a:pt x="141" y="87"/>
                      <a:pt x="127" y="61"/>
                      <a:pt x="127" y="53"/>
                    </a:cubicBezTo>
                    <a:cubicBezTo>
                      <a:pt x="127" y="51"/>
                      <a:pt x="129" y="50"/>
                      <a:pt x="130" y="49"/>
                    </a:cubicBezTo>
                    <a:cubicBezTo>
                      <a:pt x="130" y="48"/>
                      <a:pt x="129" y="46"/>
                      <a:pt x="128" y="44"/>
                    </a:cubicBezTo>
                    <a:cubicBezTo>
                      <a:pt x="128" y="44"/>
                      <a:pt x="142" y="39"/>
                      <a:pt x="144" y="37"/>
                    </a:cubicBezTo>
                    <a:cubicBezTo>
                      <a:pt x="142" y="37"/>
                      <a:pt x="141" y="35"/>
                      <a:pt x="141" y="34"/>
                    </a:cubicBezTo>
                    <a:cubicBezTo>
                      <a:pt x="141" y="30"/>
                      <a:pt x="153" y="33"/>
                      <a:pt x="153" y="28"/>
                    </a:cubicBezTo>
                    <a:cubicBezTo>
                      <a:pt x="153" y="17"/>
                      <a:pt x="131" y="24"/>
                      <a:pt x="131" y="13"/>
                    </a:cubicBezTo>
                    <a:cubicBezTo>
                      <a:pt x="131" y="5"/>
                      <a:pt x="132" y="0"/>
                      <a:pt x="12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254" name="Freeform 36">
                <a:extLst>
                  <a:ext uri="{FF2B5EF4-FFF2-40B4-BE49-F238E27FC236}">
                    <a16:creationId xmlns:a16="http://schemas.microsoft.com/office/drawing/2014/main" id="{C6A3424E-C9CC-4211-945A-627DAC2CD1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54" y="3010"/>
                <a:ext cx="224" cy="265"/>
              </a:xfrm>
              <a:custGeom>
                <a:avLst/>
                <a:gdLst>
                  <a:gd name="T0" fmla="*/ 95 w 95"/>
                  <a:gd name="T1" fmla="*/ 0 h 112"/>
                  <a:gd name="T2" fmla="*/ 92 w 95"/>
                  <a:gd name="T3" fmla="*/ 0 h 112"/>
                  <a:gd name="T4" fmla="*/ 75 w 95"/>
                  <a:gd name="T5" fmla="*/ 12 h 112"/>
                  <a:gd name="T6" fmla="*/ 71 w 95"/>
                  <a:gd name="T7" fmla="*/ 12 h 112"/>
                  <a:gd name="T8" fmla="*/ 34 w 95"/>
                  <a:gd name="T9" fmla="*/ 6 h 112"/>
                  <a:gd name="T10" fmla="*/ 14 w 95"/>
                  <a:gd name="T11" fmla="*/ 36 h 112"/>
                  <a:gd name="T12" fmla="*/ 9 w 95"/>
                  <a:gd name="T13" fmla="*/ 44 h 112"/>
                  <a:gd name="T14" fmla="*/ 0 w 95"/>
                  <a:gd name="T15" fmla="*/ 73 h 112"/>
                  <a:gd name="T16" fmla="*/ 10 w 95"/>
                  <a:gd name="T17" fmla="*/ 79 h 112"/>
                  <a:gd name="T18" fmla="*/ 10 w 95"/>
                  <a:gd name="T19" fmla="*/ 105 h 112"/>
                  <a:gd name="T20" fmla="*/ 19 w 95"/>
                  <a:gd name="T21" fmla="*/ 112 h 112"/>
                  <a:gd name="T22" fmla="*/ 27 w 95"/>
                  <a:gd name="T23" fmla="*/ 91 h 112"/>
                  <a:gd name="T24" fmla="*/ 22 w 95"/>
                  <a:gd name="T25" fmla="*/ 73 h 112"/>
                  <a:gd name="T26" fmla="*/ 30 w 95"/>
                  <a:gd name="T27" fmla="*/ 67 h 112"/>
                  <a:gd name="T28" fmla="*/ 33 w 95"/>
                  <a:gd name="T29" fmla="*/ 67 h 112"/>
                  <a:gd name="T30" fmla="*/ 34 w 95"/>
                  <a:gd name="T31" fmla="*/ 67 h 112"/>
                  <a:gd name="T32" fmla="*/ 32 w 95"/>
                  <a:gd name="T33" fmla="*/ 78 h 112"/>
                  <a:gd name="T34" fmla="*/ 40 w 95"/>
                  <a:gd name="T35" fmla="*/ 94 h 112"/>
                  <a:gd name="T36" fmla="*/ 40 w 95"/>
                  <a:gd name="T37" fmla="*/ 99 h 112"/>
                  <a:gd name="T38" fmla="*/ 47 w 95"/>
                  <a:gd name="T39" fmla="*/ 99 h 112"/>
                  <a:gd name="T40" fmla="*/ 59 w 95"/>
                  <a:gd name="T41" fmla="*/ 88 h 112"/>
                  <a:gd name="T42" fmla="*/ 52 w 95"/>
                  <a:gd name="T43" fmla="*/ 78 h 112"/>
                  <a:gd name="T44" fmla="*/ 54 w 95"/>
                  <a:gd name="T45" fmla="*/ 75 h 112"/>
                  <a:gd name="T46" fmla="*/ 40 w 95"/>
                  <a:gd name="T47" fmla="*/ 53 h 112"/>
                  <a:gd name="T48" fmla="*/ 68 w 95"/>
                  <a:gd name="T49" fmla="*/ 38 h 112"/>
                  <a:gd name="T50" fmla="*/ 68 w 95"/>
                  <a:gd name="T51" fmla="*/ 34 h 112"/>
                  <a:gd name="T52" fmla="*/ 68 w 95"/>
                  <a:gd name="T53" fmla="*/ 34 h 112"/>
                  <a:gd name="T54" fmla="*/ 37 w 95"/>
                  <a:gd name="T55" fmla="*/ 43 h 112"/>
                  <a:gd name="T56" fmla="*/ 38 w 95"/>
                  <a:gd name="T57" fmla="*/ 41 h 112"/>
                  <a:gd name="T58" fmla="*/ 32 w 95"/>
                  <a:gd name="T59" fmla="*/ 46 h 112"/>
                  <a:gd name="T60" fmla="*/ 21 w 95"/>
                  <a:gd name="T61" fmla="*/ 28 h 112"/>
                  <a:gd name="T62" fmla="*/ 31 w 95"/>
                  <a:gd name="T63" fmla="*/ 20 h 112"/>
                  <a:gd name="T64" fmla="*/ 38 w 95"/>
                  <a:gd name="T65" fmla="*/ 20 h 112"/>
                  <a:gd name="T66" fmla="*/ 58 w 95"/>
                  <a:gd name="T67" fmla="*/ 18 h 112"/>
                  <a:gd name="T68" fmla="*/ 77 w 95"/>
                  <a:gd name="T69" fmla="*/ 21 h 112"/>
                  <a:gd name="T70" fmla="*/ 93 w 95"/>
                  <a:gd name="T71" fmla="*/ 4 h 112"/>
                  <a:gd name="T72" fmla="*/ 95 w 95"/>
                  <a:gd name="T73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95" h="112">
                    <a:moveTo>
                      <a:pt x="95" y="0"/>
                    </a:moveTo>
                    <a:cubicBezTo>
                      <a:pt x="92" y="0"/>
                      <a:pt x="92" y="0"/>
                      <a:pt x="92" y="0"/>
                    </a:cubicBezTo>
                    <a:cubicBezTo>
                      <a:pt x="86" y="4"/>
                      <a:pt x="78" y="9"/>
                      <a:pt x="75" y="12"/>
                    </a:cubicBezTo>
                    <a:cubicBezTo>
                      <a:pt x="71" y="12"/>
                      <a:pt x="71" y="12"/>
                      <a:pt x="71" y="12"/>
                    </a:cubicBezTo>
                    <a:cubicBezTo>
                      <a:pt x="34" y="6"/>
                      <a:pt x="34" y="6"/>
                      <a:pt x="34" y="6"/>
                    </a:cubicBezTo>
                    <a:cubicBezTo>
                      <a:pt x="20" y="6"/>
                      <a:pt x="14" y="24"/>
                      <a:pt x="14" y="36"/>
                    </a:cubicBezTo>
                    <a:cubicBezTo>
                      <a:pt x="14" y="39"/>
                      <a:pt x="10" y="42"/>
                      <a:pt x="9" y="44"/>
                    </a:cubicBezTo>
                    <a:cubicBezTo>
                      <a:pt x="6" y="56"/>
                      <a:pt x="0" y="61"/>
                      <a:pt x="0" y="73"/>
                    </a:cubicBezTo>
                    <a:cubicBezTo>
                      <a:pt x="0" y="79"/>
                      <a:pt x="7" y="79"/>
                      <a:pt x="10" y="79"/>
                    </a:cubicBezTo>
                    <a:cubicBezTo>
                      <a:pt x="10" y="88"/>
                      <a:pt x="10" y="99"/>
                      <a:pt x="10" y="105"/>
                    </a:cubicBezTo>
                    <a:cubicBezTo>
                      <a:pt x="10" y="108"/>
                      <a:pt x="15" y="112"/>
                      <a:pt x="19" y="112"/>
                    </a:cubicBezTo>
                    <a:cubicBezTo>
                      <a:pt x="25" y="112"/>
                      <a:pt x="27" y="93"/>
                      <a:pt x="27" y="91"/>
                    </a:cubicBezTo>
                    <a:cubicBezTo>
                      <a:pt x="27" y="84"/>
                      <a:pt x="22" y="80"/>
                      <a:pt x="22" y="73"/>
                    </a:cubicBezTo>
                    <a:cubicBezTo>
                      <a:pt x="22" y="69"/>
                      <a:pt x="26" y="67"/>
                      <a:pt x="30" y="67"/>
                    </a:cubicBezTo>
                    <a:cubicBezTo>
                      <a:pt x="31" y="67"/>
                      <a:pt x="32" y="67"/>
                      <a:pt x="33" y="67"/>
                    </a:cubicBezTo>
                    <a:cubicBezTo>
                      <a:pt x="33" y="67"/>
                      <a:pt x="34" y="67"/>
                      <a:pt x="34" y="67"/>
                    </a:cubicBezTo>
                    <a:cubicBezTo>
                      <a:pt x="32" y="78"/>
                      <a:pt x="32" y="78"/>
                      <a:pt x="32" y="78"/>
                    </a:cubicBezTo>
                    <a:cubicBezTo>
                      <a:pt x="32" y="85"/>
                      <a:pt x="40" y="87"/>
                      <a:pt x="40" y="94"/>
                    </a:cubicBezTo>
                    <a:cubicBezTo>
                      <a:pt x="40" y="96"/>
                      <a:pt x="41" y="97"/>
                      <a:pt x="40" y="99"/>
                    </a:cubicBezTo>
                    <a:cubicBezTo>
                      <a:pt x="47" y="99"/>
                      <a:pt x="47" y="99"/>
                      <a:pt x="47" y="99"/>
                    </a:cubicBezTo>
                    <a:cubicBezTo>
                      <a:pt x="47" y="93"/>
                      <a:pt x="59" y="94"/>
                      <a:pt x="59" y="88"/>
                    </a:cubicBezTo>
                    <a:cubicBezTo>
                      <a:pt x="57" y="87"/>
                      <a:pt x="52" y="82"/>
                      <a:pt x="52" y="78"/>
                    </a:cubicBezTo>
                    <a:cubicBezTo>
                      <a:pt x="52" y="77"/>
                      <a:pt x="53" y="76"/>
                      <a:pt x="54" y="75"/>
                    </a:cubicBezTo>
                    <a:cubicBezTo>
                      <a:pt x="50" y="74"/>
                      <a:pt x="40" y="55"/>
                      <a:pt x="40" y="53"/>
                    </a:cubicBezTo>
                    <a:cubicBezTo>
                      <a:pt x="55" y="53"/>
                      <a:pt x="56" y="41"/>
                      <a:pt x="68" y="38"/>
                    </a:cubicBezTo>
                    <a:cubicBezTo>
                      <a:pt x="68" y="34"/>
                      <a:pt x="68" y="34"/>
                      <a:pt x="68" y="34"/>
                    </a:cubicBezTo>
                    <a:cubicBezTo>
                      <a:pt x="68" y="34"/>
                      <a:pt x="68" y="34"/>
                      <a:pt x="68" y="34"/>
                    </a:cubicBezTo>
                    <a:cubicBezTo>
                      <a:pt x="64" y="34"/>
                      <a:pt x="38" y="41"/>
                      <a:pt x="37" y="43"/>
                    </a:cubicBezTo>
                    <a:cubicBezTo>
                      <a:pt x="38" y="41"/>
                      <a:pt x="38" y="41"/>
                      <a:pt x="38" y="41"/>
                    </a:cubicBezTo>
                    <a:cubicBezTo>
                      <a:pt x="36" y="44"/>
                      <a:pt x="35" y="46"/>
                      <a:pt x="32" y="46"/>
                    </a:cubicBezTo>
                    <a:cubicBezTo>
                      <a:pt x="24" y="46"/>
                      <a:pt x="21" y="36"/>
                      <a:pt x="21" y="28"/>
                    </a:cubicBezTo>
                    <a:cubicBezTo>
                      <a:pt x="21" y="21"/>
                      <a:pt x="25" y="20"/>
                      <a:pt x="31" y="20"/>
                    </a:cubicBezTo>
                    <a:cubicBezTo>
                      <a:pt x="33" y="20"/>
                      <a:pt x="36" y="20"/>
                      <a:pt x="38" y="20"/>
                    </a:cubicBezTo>
                    <a:cubicBezTo>
                      <a:pt x="47" y="20"/>
                      <a:pt x="51" y="18"/>
                      <a:pt x="58" y="18"/>
                    </a:cubicBezTo>
                    <a:cubicBezTo>
                      <a:pt x="65" y="18"/>
                      <a:pt x="70" y="21"/>
                      <a:pt x="77" y="21"/>
                    </a:cubicBezTo>
                    <a:cubicBezTo>
                      <a:pt x="87" y="21"/>
                      <a:pt x="91" y="12"/>
                      <a:pt x="93" y="4"/>
                    </a:cubicBezTo>
                    <a:cubicBezTo>
                      <a:pt x="94" y="4"/>
                      <a:pt x="95" y="2"/>
                      <a:pt x="95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255" name="Freeform 37">
                <a:extLst>
                  <a:ext uri="{FF2B5EF4-FFF2-40B4-BE49-F238E27FC236}">
                    <a16:creationId xmlns:a16="http://schemas.microsoft.com/office/drawing/2014/main" id="{61A6CD16-2ACC-4D8B-B2A9-C980CA605F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1" y="3280"/>
                <a:ext cx="364" cy="106"/>
              </a:xfrm>
              <a:custGeom>
                <a:avLst/>
                <a:gdLst>
                  <a:gd name="T0" fmla="*/ 26 w 154"/>
                  <a:gd name="T1" fmla="*/ 0 h 45"/>
                  <a:gd name="T2" fmla="*/ 18 w 154"/>
                  <a:gd name="T3" fmla="*/ 3 h 45"/>
                  <a:gd name="T4" fmla="*/ 13 w 154"/>
                  <a:gd name="T5" fmla="*/ 1 h 45"/>
                  <a:gd name="T6" fmla="*/ 0 w 154"/>
                  <a:gd name="T7" fmla="*/ 12 h 45"/>
                  <a:gd name="T8" fmla="*/ 18 w 154"/>
                  <a:gd name="T9" fmla="*/ 24 h 45"/>
                  <a:gd name="T10" fmla="*/ 24 w 154"/>
                  <a:gd name="T11" fmla="*/ 26 h 45"/>
                  <a:gd name="T12" fmla="*/ 29 w 154"/>
                  <a:gd name="T13" fmla="*/ 26 h 45"/>
                  <a:gd name="T14" fmla="*/ 33 w 154"/>
                  <a:gd name="T15" fmla="*/ 25 h 45"/>
                  <a:gd name="T16" fmla="*/ 39 w 154"/>
                  <a:gd name="T17" fmla="*/ 26 h 45"/>
                  <a:gd name="T18" fmla="*/ 68 w 154"/>
                  <a:gd name="T19" fmla="*/ 30 h 45"/>
                  <a:gd name="T20" fmla="*/ 81 w 154"/>
                  <a:gd name="T21" fmla="*/ 37 h 45"/>
                  <a:gd name="T22" fmla="*/ 137 w 154"/>
                  <a:gd name="T23" fmla="*/ 45 h 45"/>
                  <a:gd name="T24" fmla="*/ 137 w 154"/>
                  <a:gd name="T25" fmla="*/ 39 h 45"/>
                  <a:gd name="T26" fmla="*/ 148 w 154"/>
                  <a:gd name="T27" fmla="*/ 43 h 45"/>
                  <a:gd name="T28" fmla="*/ 154 w 154"/>
                  <a:gd name="T29" fmla="*/ 37 h 45"/>
                  <a:gd name="T30" fmla="*/ 145 w 154"/>
                  <a:gd name="T31" fmla="*/ 32 h 45"/>
                  <a:gd name="T32" fmla="*/ 143 w 154"/>
                  <a:gd name="T33" fmla="*/ 32 h 45"/>
                  <a:gd name="T34" fmla="*/ 140 w 154"/>
                  <a:gd name="T35" fmla="*/ 33 h 45"/>
                  <a:gd name="T36" fmla="*/ 136 w 154"/>
                  <a:gd name="T37" fmla="*/ 33 h 45"/>
                  <a:gd name="T38" fmla="*/ 133 w 154"/>
                  <a:gd name="T39" fmla="*/ 31 h 45"/>
                  <a:gd name="T40" fmla="*/ 128 w 154"/>
                  <a:gd name="T41" fmla="*/ 27 h 45"/>
                  <a:gd name="T42" fmla="*/ 106 w 154"/>
                  <a:gd name="T43" fmla="*/ 20 h 45"/>
                  <a:gd name="T44" fmla="*/ 107 w 154"/>
                  <a:gd name="T45" fmla="*/ 20 h 45"/>
                  <a:gd name="T46" fmla="*/ 126 w 154"/>
                  <a:gd name="T47" fmla="*/ 16 h 45"/>
                  <a:gd name="T48" fmla="*/ 122 w 154"/>
                  <a:gd name="T49" fmla="*/ 16 h 45"/>
                  <a:gd name="T50" fmla="*/ 106 w 154"/>
                  <a:gd name="T51" fmla="*/ 18 h 45"/>
                  <a:gd name="T52" fmla="*/ 82 w 154"/>
                  <a:gd name="T53" fmla="*/ 9 h 45"/>
                  <a:gd name="T54" fmla="*/ 66 w 154"/>
                  <a:gd name="T55" fmla="*/ 17 h 45"/>
                  <a:gd name="T56" fmla="*/ 26 w 154"/>
                  <a:gd name="T57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54" h="45">
                    <a:moveTo>
                      <a:pt x="26" y="0"/>
                    </a:moveTo>
                    <a:cubicBezTo>
                      <a:pt x="23" y="0"/>
                      <a:pt x="21" y="3"/>
                      <a:pt x="18" y="3"/>
                    </a:cubicBezTo>
                    <a:cubicBezTo>
                      <a:pt x="16" y="3"/>
                      <a:pt x="15" y="1"/>
                      <a:pt x="13" y="1"/>
                    </a:cubicBezTo>
                    <a:cubicBezTo>
                      <a:pt x="10" y="1"/>
                      <a:pt x="1" y="10"/>
                      <a:pt x="0" y="12"/>
                    </a:cubicBezTo>
                    <a:cubicBezTo>
                      <a:pt x="8" y="12"/>
                      <a:pt x="12" y="18"/>
                      <a:pt x="18" y="24"/>
                    </a:cubicBezTo>
                    <a:cubicBezTo>
                      <a:pt x="20" y="25"/>
                      <a:pt x="22" y="26"/>
                      <a:pt x="24" y="26"/>
                    </a:cubicBezTo>
                    <a:cubicBezTo>
                      <a:pt x="26" y="26"/>
                      <a:pt x="27" y="26"/>
                      <a:pt x="29" y="26"/>
                    </a:cubicBezTo>
                    <a:cubicBezTo>
                      <a:pt x="30" y="26"/>
                      <a:pt x="32" y="25"/>
                      <a:pt x="33" y="25"/>
                    </a:cubicBezTo>
                    <a:cubicBezTo>
                      <a:pt x="35" y="25"/>
                      <a:pt x="37" y="26"/>
                      <a:pt x="39" y="26"/>
                    </a:cubicBezTo>
                    <a:cubicBezTo>
                      <a:pt x="49" y="29"/>
                      <a:pt x="58" y="30"/>
                      <a:pt x="68" y="30"/>
                    </a:cubicBezTo>
                    <a:cubicBezTo>
                      <a:pt x="73" y="30"/>
                      <a:pt x="75" y="37"/>
                      <a:pt x="81" y="37"/>
                    </a:cubicBezTo>
                    <a:cubicBezTo>
                      <a:pt x="102" y="37"/>
                      <a:pt x="120" y="38"/>
                      <a:pt x="137" y="45"/>
                    </a:cubicBezTo>
                    <a:cubicBezTo>
                      <a:pt x="136" y="43"/>
                      <a:pt x="135" y="39"/>
                      <a:pt x="137" y="39"/>
                    </a:cubicBezTo>
                    <a:cubicBezTo>
                      <a:pt x="143" y="39"/>
                      <a:pt x="143" y="43"/>
                      <a:pt x="148" y="43"/>
                    </a:cubicBezTo>
                    <a:cubicBezTo>
                      <a:pt x="149" y="43"/>
                      <a:pt x="153" y="39"/>
                      <a:pt x="154" y="37"/>
                    </a:cubicBezTo>
                    <a:cubicBezTo>
                      <a:pt x="150" y="36"/>
                      <a:pt x="150" y="34"/>
                      <a:pt x="145" y="32"/>
                    </a:cubicBezTo>
                    <a:cubicBezTo>
                      <a:pt x="145" y="32"/>
                      <a:pt x="144" y="32"/>
                      <a:pt x="143" y="32"/>
                    </a:cubicBezTo>
                    <a:cubicBezTo>
                      <a:pt x="142" y="32"/>
                      <a:pt x="141" y="32"/>
                      <a:pt x="140" y="33"/>
                    </a:cubicBezTo>
                    <a:cubicBezTo>
                      <a:pt x="139" y="33"/>
                      <a:pt x="137" y="33"/>
                      <a:pt x="136" y="33"/>
                    </a:cubicBezTo>
                    <a:cubicBezTo>
                      <a:pt x="135" y="33"/>
                      <a:pt x="134" y="33"/>
                      <a:pt x="133" y="31"/>
                    </a:cubicBezTo>
                    <a:cubicBezTo>
                      <a:pt x="132" y="30"/>
                      <a:pt x="132" y="27"/>
                      <a:pt x="128" y="27"/>
                    </a:cubicBezTo>
                    <a:cubicBezTo>
                      <a:pt x="119" y="27"/>
                      <a:pt x="112" y="26"/>
                      <a:pt x="106" y="20"/>
                    </a:cubicBezTo>
                    <a:cubicBezTo>
                      <a:pt x="106" y="20"/>
                      <a:pt x="107" y="20"/>
                      <a:pt x="107" y="20"/>
                    </a:cubicBezTo>
                    <a:cubicBezTo>
                      <a:pt x="112" y="20"/>
                      <a:pt x="125" y="18"/>
                      <a:pt x="126" y="16"/>
                    </a:cubicBezTo>
                    <a:cubicBezTo>
                      <a:pt x="122" y="16"/>
                      <a:pt x="122" y="16"/>
                      <a:pt x="122" y="16"/>
                    </a:cubicBezTo>
                    <a:cubicBezTo>
                      <a:pt x="106" y="18"/>
                      <a:pt x="106" y="18"/>
                      <a:pt x="106" y="18"/>
                    </a:cubicBezTo>
                    <a:cubicBezTo>
                      <a:pt x="96" y="18"/>
                      <a:pt x="93" y="9"/>
                      <a:pt x="82" y="9"/>
                    </a:cubicBezTo>
                    <a:cubicBezTo>
                      <a:pt x="76" y="9"/>
                      <a:pt x="74" y="17"/>
                      <a:pt x="66" y="17"/>
                    </a:cubicBezTo>
                    <a:cubicBezTo>
                      <a:pt x="49" y="17"/>
                      <a:pt x="42" y="0"/>
                      <a:pt x="2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256" name="Freeform 38">
                <a:extLst>
                  <a:ext uri="{FF2B5EF4-FFF2-40B4-BE49-F238E27FC236}">
                    <a16:creationId xmlns:a16="http://schemas.microsoft.com/office/drawing/2014/main" id="{B8B24577-A93C-4455-8F08-CA99F2D82B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94" y="3365"/>
                <a:ext cx="109" cy="24"/>
              </a:xfrm>
              <a:custGeom>
                <a:avLst/>
                <a:gdLst>
                  <a:gd name="T0" fmla="*/ 46 w 46"/>
                  <a:gd name="T1" fmla="*/ 0 h 10"/>
                  <a:gd name="T2" fmla="*/ 31 w 46"/>
                  <a:gd name="T3" fmla="*/ 5 h 10"/>
                  <a:gd name="T4" fmla="*/ 10 w 46"/>
                  <a:gd name="T5" fmla="*/ 1 h 10"/>
                  <a:gd name="T6" fmla="*/ 7 w 46"/>
                  <a:gd name="T7" fmla="*/ 1 h 10"/>
                  <a:gd name="T8" fmla="*/ 0 w 46"/>
                  <a:gd name="T9" fmla="*/ 5 h 10"/>
                  <a:gd name="T10" fmla="*/ 10 w 46"/>
                  <a:gd name="T11" fmla="*/ 10 h 10"/>
                  <a:gd name="T12" fmla="*/ 12 w 46"/>
                  <a:gd name="T13" fmla="*/ 10 h 10"/>
                  <a:gd name="T14" fmla="*/ 31 w 46"/>
                  <a:gd name="T15" fmla="*/ 10 h 10"/>
                  <a:gd name="T16" fmla="*/ 46 w 46"/>
                  <a:gd name="T1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" h="10">
                    <a:moveTo>
                      <a:pt x="46" y="0"/>
                    </a:moveTo>
                    <a:cubicBezTo>
                      <a:pt x="41" y="2"/>
                      <a:pt x="39" y="5"/>
                      <a:pt x="31" y="5"/>
                    </a:cubicBezTo>
                    <a:cubicBezTo>
                      <a:pt x="23" y="5"/>
                      <a:pt x="19" y="1"/>
                      <a:pt x="10" y="1"/>
                    </a:cubicBezTo>
                    <a:cubicBezTo>
                      <a:pt x="9" y="1"/>
                      <a:pt x="8" y="1"/>
                      <a:pt x="7" y="1"/>
                    </a:cubicBezTo>
                    <a:cubicBezTo>
                      <a:pt x="4" y="1"/>
                      <a:pt x="0" y="2"/>
                      <a:pt x="0" y="5"/>
                    </a:cubicBezTo>
                    <a:cubicBezTo>
                      <a:pt x="0" y="10"/>
                      <a:pt x="6" y="10"/>
                      <a:pt x="10" y="10"/>
                    </a:cubicBezTo>
                    <a:cubicBezTo>
                      <a:pt x="11" y="10"/>
                      <a:pt x="11" y="10"/>
                      <a:pt x="12" y="10"/>
                    </a:cubicBezTo>
                    <a:cubicBezTo>
                      <a:pt x="16" y="10"/>
                      <a:pt x="23" y="10"/>
                      <a:pt x="31" y="10"/>
                    </a:cubicBezTo>
                    <a:cubicBezTo>
                      <a:pt x="38" y="8"/>
                      <a:pt x="42" y="7"/>
                      <a:pt x="4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257" name="Freeform 39">
                <a:extLst>
                  <a:ext uri="{FF2B5EF4-FFF2-40B4-BE49-F238E27FC236}">
                    <a16:creationId xmlns:a16="http://schemas.microsoft.com/office/drawing/2014/main" id="{A15917EA-5835-4B4E-9B74-615B9EC91E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85" y="3370"/>
                <a:ext cx="76" cy="26"/>
              </a:xfrm>
              <a:custGeom>
                <a:avLst/>
                <a:gdLst>
                  <a:gd name="T0" fmla="*/ 32 w 32"/>
                  <a:gd name="T1" fmla="*/ 0 h 11"/>
                  <a:gd name="T2" fmla="*/ 20 w 32"/>
                  <a:gd name="T3" fmla="*/ 0 h 11"/>
                  <a:gd name="T4" fmla="*/ 19 w 32"/>
                  <a:gd name="T5" fmla="*/ 4 h 11"/>
                  <a:gd name="T6" fmla="*/ 9 w 32"/>
                  <a:gd name="T7" fmla="*/ 2 h 11"/>
                  <a:gd name="T8" fmla="*/ 7 w 32"/>
                  <a:gd name="T9" fmla="*/ 2 h 11"/>
                  <a:gd name="T10" fmla="*/ 0 w 32"/>
                  <a:gd name="T11" fmla="*/ 7 h 11"/>
                  <a:gd name="T12" fmla="*/ 11 w 32"/>
                  <a:gd name="T13" fmla="*/ 11 h 11"/>
                  <a:gd name="T14" fmla="*/ 23 w 32"/>
                  <a:gd name="T15" fmla="*/ 6 h 11"/>
                  <a:gd name="T16" fmla="*/ 28 w 32"/>
                  <a:gd name="T17" fmla="*/ 8 h 11"/>
                  <a:gd name="T18" fmla="*/ 32 w 32"/>
                  <a:gd name="T19" fmla="*/ 8 h 11"/>
                  <a:gd name="T20" fmla="*/ 32 w 32"/>
                  <a:gd name="T21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2" h="11">
                    <a:moveTo>
                      <a:pt x="32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20" y="1"/>
                      <a:pt x="19" y="2"/>
                      <a:pt x="19" y="4"/>
                    </a:cubicBezTo>
                    <a:cubicBezTo>
                      <a:pt x="17" y="3"/>
                      <a:pt x="14" y="2"/>
                      <a:pt x="9" y="2"/>
                    </a:cubicBezTo>
                    <a:cubicBezTo>
                      <a:pt x="8" y="2"/>
                      <a:pt x="8" y="2"/>
                      <a:pt x="7" y="2"/>
                    </a:cubicBezTo>
                    <a:cubicBezTo>
                      <a:pt x="3" y="2"/>
                      <a:pt x="0" y="2"/>
                      <a:pt x="0" y="7"/>
                    </a:cubicBezTo>
                    <a:cubicBezTo>
                      <a:pt x="0" y="9"/>
                      <a:pt x="7" y="11"/>
                      <a:pt x="11" y="11"/>
                    </a:cubicBezTo>
                    <a:cubicBezTo>
                      <a:pt x="16" y="11"/>
                      <a:pt x="18" y="8"/>
                      <a:pt x="23" y="6"/>
                    </a:cubicBezTo>
                    <a:cubicBezTo>
                      <a:pt x="28" y="8"/>
                      <a:pt x="28" y="8"/>
                      <a:pt x="28" y="8"/>
                    </a:cubicBezTo>
                    <a:cubicBezTo>
                      <a:pt x="32" y="8"/>
                      <a:pt x="32" y="8"/>
                      <a:pt x="32" y="8"/>
                    </a:cubicBezTo>
                    <a:cubicBezTo>
                      <a:pt x="31" y="7"/>
                      <a:pt x="32" y="4"/>
                      <a:pt x="3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258" name="Freeform 40">
                <a:extLst>
                  <a:ext uri="{FF2B5EF4-FFF2-40B4-BE49-F238E27FC236}">
                    <a16:creationId xmlns:a16="http://schemas.microsoft.com/office/drawing/2014/main" id="{75D5A310-C5CE-4623-974C-46CF2EC26B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68" y="3403"/>
                <a:ext cx="54" cy="38"/>
              </a:xfrm>
              <a:custGeom>
                <a:avLst/>
                <a:gdLst>
                  <a:gd name="T0" fmla="*/ 5 w 23"/>
                  <a:gd name="T1" fmla="*/ 0 h 16"/>
                  <a:gd name="T2" fmla="*/ 0 w 23"/>
                  <a:gd name="T3" fmla="*/ 4 h 16"/>
                  <a:gd name="T4" fmla="*/ 13 w 23"/>
                  <a:gd name="T5" fmla="*/ 10 h 16"/>
                  <a:gd name="T6" fmla="*/ 16 w 23"/>
                  <a:gd name="T7" fmla="*/ 16 h 16"/>
                  <a:gd name="T8" fmla="*/ 19 w 23"/>
                  <a:gd name="T9" fmla="*/ 16 h 16"/>
                  <a:gd name="T10" fmla="*/ 23 w 23"/>
                  <a:gd name="T11" fmla="*/ 13 h 16"/>
                  <a:gd name="T12" fmla="*/ 15 w 23"/>
                  <a:gd name="T13" fmla="*/ 1 h 16"/>
                  <a:gd name="T14" fmla="*/ 10 w 23"/>
                  <a:gd name="T15" fmla="*/ 1 h 16"/>
                  <a:gd name="T16" fmla="*/ 5 w 23"/>
                  <a:gd name="T17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" h="16">
                    <a:moveTo>
                      <a:pt x="5" y="0"/>
                    </a:moveTo>
                    <a:cubicBezTo>
                      <a:pt x="2" y="0"/>
                      <a:pt x="0" y="1"/>
                      <a:pt x="0" y="4"/>
                    </a:cubicBezTo>
                    <a:cubicBezTo>
                      <a:pt x="0" y="9"/>
                      <a:pt x="8" y="10"/>
                      <a:pt x="13" y="10"/>
                    </a:cubicBezTo>
                    <a:cubicBezTo>
                      <a:pt x="13" y="11"/>
                      <a:pt x="14" y="16"/>
                      <a:pt x="16" y="16"/>
                    </a:cubicBezTo>
                    <a:cubicBezTo>
                      <a:pt x="17" y="16"/>
                      <a:pt x="18" y="16"/>
                      <a:pt x="19" y="16"/>
                    </a:cubicBezTo>
                    <a:cubicBezTo>
                      <a:pt x="20" y="16"/>
                      <a:pt x="23" y="14"/>
                      <a:pt x="23" y="13"/>
                    </a:cubicBezTo>
                    <a:cubicBezTo>
                      <a:pt x="23" y="6"/>
                      <a:pt x="15" y="8"/>
                      <a:pt x="15" y="1"/>
                    </a:cubicBezTo>
                    <a:cubicBezTo>
                      <a:pt x="13" y="1"/>
                      <a:pt x="11" y="1"/>
                      <a:pt x="10" y="1"/>
                    </a:cubicBezTo>
                    <a:cubicBezTo>
                      <a:pt x="8" y="1"/>
                      <a:pt x="7" y="0"/>
                      <a:pt x="5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259" name="Freeform 41">
                <a:extLst>
                  <a:ext uri="{FF2B5EF4-FFF2-40B4-BE49-F238E27FC236}">
                    <a16:creationId xmlns:a16="http://schemas.microsoft.com/office/drawing/2014/main" id="{5F7F77E2-23E7-4502-A609-046AD1E553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57" y="3367"/>
                <a:ext cx="23" cy="22"/>
              </a:xfrm>
              <a:custGeom>
                <a:avLst/>
                <a:gdLst>
                  <a:gd name="T0" fmla="*/ 5 w 10"/>
                  <a:gd name="T1" fmla="*/ 0 h 9"/>
                  <a:gd name="T2" fmla="*/ 0 w 10"/>
                  <a:gd name="T3" fmla="*/ 0 h 9"/>
                  <a:gd name="T4" fmla="*/ 0 w 10"/>
                  <a:gd name="T5" fmla="*/ 6 h 9"/>
                  <a:gd name="T6" fmla="*/ 4 w 10"/>
                  <a:gd name="T7" fmla="*/ 9 h 9"/>
                  <a:gd name="T8" fmla="*/ 10 w 10"/>
                  <a:gd name="T9" fmla="*/ 4 h 9"/>
                  <a:gd name="T10" fmla="*/ 5 w 10"/>
                  <a:gd name="T11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" h="9">
                    <a:moveTo>
                      <a:pt x="5" y="0"/>
                    </a:moveTo>
                    <a:cubicBezTo>
                      <a:pt x="3" y="0"/>
                      <a:pt x="2" y="0"/>
                      <a:pt x="0" y="0"/>
                    </a:cubicBezTo>
                    <a:cubicBezTo>
                      <a:pt x="0" y="2"/>
                      <a:pt x="0" y="4"/>
                      <a:pt x="0" y="6"/>
                    </a:cubicBezTo>
                    <a:cubicBezTo>
                      <a:pt x="0" y="7"/>
                      <a:pt x="3" y="9"/>
                      <a:pt x="4" y="9"/>
                    </a:cubicBezTo>
                    <a:cubicBezTo>
                      <a:pt x="7" y="9"/>
                      <a:pt x="9" y="7"/>
                      <a:pt x="10" y="4"/>
                    </a:cubicBezTo>
                    <a:cubicBezTo>
                      <a:pt x="8" y="3"/>
                      <a:pt x="8" y="0"/>
                      <a:pt x="5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260" name="Freeform 42">
                <a:extLst>
                  <a:ext uri="{FF2B5EF4-FFF2-40B4-BE49-F238E27FC236}">
                    <a16:creationId xmlns:a16="http://schemas.microsoft.com/office/drawing/2014/main" id="{3B16C8ED-B628-4D00-86A8-206EAAE234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24" y="3375"/>
                <a:ext cx="125" cy="68"/>
              </a:xfrm>
              <a:custGeom>
                <a:avLst/>
                <a:gdLst>
                  <a:gd name="T0" fmla="*/ 44 w 53"/>
                  <a:gd name="T1" fmla="*/ 0 h 29"/>
                  <a:gd name="T2" fmla="*/ 20 w 53"/>
                  <a:gd name="T3" fmla="*/ 6 h 29"/>
                  <a:gd name="T4" fmla="*/ 17 w 53"/>
                  <a:gd name="T5" fmla="*/ 10 h 29"/>
                  <a:gd name="T6" fmla="*/ 0 w 53"/>
                  <a:gd name="T7" fmla="*/ 25 h 29"/>
                  <a:gd name="T8" fmla="*/ 3 w 53"/>
                  <a:gd name="T9" fmla="*/ 29 h 29"/>
                  <a:gd name="T10" fmla="*/ 21 w 53"/>
                  <a:gd name="T11" fmla="*/ 20 h 29"/>
                  <a:gd name="T12" fmla="*/ 22 w 53"/>
                  <a:gd name="T13" fmla="*/ 14 h 29"/>
                  <a:gd name="T14" fmla="*/ 53 w 53"/>
                  <a:gd name="T15" fmla="*/ 1 h 29"/>
                  <a:gd name="T16" fmla="*/ 44 w 53"/>
                  <a:gd name="T1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3" h="29">
                    <a:moveTo>
                      <a:pt x="44" y="0"/>
                    </a:moveTo>
                    <a:cubicBezTo>
                      <a:pt x="36" y="0"/>
                      <a:pt x="24" y="2"/>
                      <a:pt x="20" y="6"/>
                    </a:cubicBezTo>
                    <a:cubicBezTo>
                      <a:pt x="19" y="7"/>
                      <a:pt x="19" y="10"/>
                      <a:pt x="17" y="10"/>
                    </a:cubicBezTo>
                    <a:cubicBezTo>
                      <a:pt x="10" y="13"/>
                      <a:pt x="0" y="13"/>
                      <a:pt x="0" y="25"/>
                    </a:cubicBezTo>
                    <a:cubicBezTo>
                      <a:pt x="0" y="27"/>
                      <a:pt x="1" y="29"/>
                      <a:pt x="3" y="29"/>
                    </a:cubicBezTo>
                    <a:cubicBezTo>
                      <a:pt x="9" y="29"/>
                      <a:pt x="18" y="23"/>
                      <a:pt x="21" y="20"/>
                    </a:cubicBezTo>
                    <a:cubicBezTo>
                      <a:pt x="22" y="19"/>
                      <a:pt x="20" y="14"/>
                      <a:pt x="22" y="14"/>
                    </a:cubicBezTo>
                    <a:cubicBezTo>
                      <a:pt x="31" y="14"/>
                      <a:pt x="48" y="9"/>
                      <a:pt x="53" y="1"/>
                    </a:cubicBezTo>
                    <a:cubicBezTo>
                      <a:pt x="52" y="0"/>
                      <a:pt x="48" y="0"/>
                      <a:pt x="44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261" name="Freeform 43">
                <a:extLst>
                  <a:ext uri="{FF2B5EF4-FFF2-40B4-BE49-F238E27FC236}">
                    <a16:creationId xmlns:a16="http://schemas.microsoft.com/office/drawing/2014/main" id="{B6A79F2D-70CE-45FE-BE80-5C3DD8B24A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95" y="3268"/>
                <a:ext cx="26" cy="52"/>
              </a:xfrm>
              <a:custGeom>
                <a:avLst/>
                <a:gdLst>
                  <a:gd name="T0" fmla="*/ 9 w 11"/>
                  <a:gd name="T1" fmla="*/ 0 h 22"/>
                  <a:gd name="T2" fmla="*/ 6 w 11"/>
                  <a:gd name="T3" fmla="*/ 9 h 22"/>
                  <a:gd name="T4" fmla="*/ 0 w 11"/>
                  <a:gd name="T5" fmla="*/ 18 h 22"/>
                  <a:gd name="T6" fmla="*/ 4 w 11"/>
                  <a:gd name="T7" fmla="*/ 22 h 22"/>
                  <a:gd name="T8" fmla="*/ 7 w 11"/>
                  <a:gd name="T9" fmla="*/ 11 h 22"/>
                  <a:gd name="T10" fmla="*/ 11 w 11"/>
                  <a:gd name="T11" fmla="*/ 6 h 22"/>
                  <a:gd name="T12" fmla="*/ 9 w 11"/>
                  <a:gd name="T13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22">
                    <a:moveTo>
                      <a:pt x="9" y="0"/>
                    </a:moveTo>
                    <a:cubicBezTo>
                      <a:pt x="5" y="1"/>
                      <a:pt x="6" y="5"/>
                      <a:pt x="6" y="9"/>
                    </a:cubicBezTo>
                    <a:cubicBezTo>
                      <a:pt x="6" y="12"/>
                      <a:pt x="0" y="13"/>
                      <a:pt x="0" y="18"/>
                    </a:cubicBezTo>
                    <a:cubicBezTo>
                      <a:pt x="0" y="20"/>
                      <a:pt x="2" y="22"/>
                      <a:pt x="4" y="22"/>
                    </a:cubicBezTo>
                    <a:cubicBezTo>
                      <a:pt x="8" y="22"/>
                      <a:pt x="7" y="16"/>
                      <a:pt x="7" y="11"/>
                    </a:cubicBezTo>
                    <a:cubicBezTo>
                      <a:pt x="9" y="11"/>
                      <a:pt x="11" y="9"/>
                      <a:pt x="11" y="6"/>
                    </a:cubicBezTo>
                    <a:cubicBezTo>
                      <a:pt x="11" y="2"/>
                      <a:pt x="10" y="4"/>
                      <a:pt x="9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262" name="Freeform 44">
                <a:extLst>
                  <a:ext uri="{FF2B5EF4-FFF2-40B4-BE49-F238E27FC236}">
                    <a16:creationId xmlns:a16="http://schemas.microsoft.com/office/drawing/2014/main" id="{3857B42B-2B59-4AAB-A738-290AACF04F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14" y="3181"/>
                <a:ext cx="33" cy="30"/>
              </a:xfrm>
              <a:custGeom>
                <a:avLst/>
                <a:gdLst>
                  <a:gd name="T0" fmla="*/ 4 w 14"/>
                  <a:gd name="T1" fmla="*/ 0 h 13"/>
                  <a:gd name="T2" fmla="*/ 0 w 14"/>
                  <a:gd name="T3" fmla="*/ 3 h 13"/>
                  <a:gd name="T4" fmla="*/ 9 w 14"/>
                  <a:gd name="T5" fmla="*/ 13 h 13"/>
                  <a:gd name="T6" fmla="*/ 14 w 14"/>
                  <a:gd name="T7" fmla="*/ 6 h 13"/>
                  <a:gd name="T8" fmla="*/ 4 w 14"/>
                  <a:gd name="T9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3">
                    <a:moveTo>
                      <a:pt x="4" y="0"/>
                    </a:moveTo>
                    <a:cubicBezTo>
                      <a:pt x="1" y="0"/>
                      <a:pt x="0" y="0"/>
                      <a:pt x="0" y="3"/>
                    </a:cubicBezTo>
                    <a:cubicBezTo>
                      <a:pt x="0" y="7"/>
                      <a:pt x="6" y="13"/>
                      <a:pt x="9" y="13"/>
                    </a:cubicBezTo>
                    <a:cubicBezTo>
                      <a:pt x="11" y="13"/>
                      <a:pt x="14" y="7"/>
                      <a:pt x="14" y="6"/>
                    </a:cubicBezTo>
                    <a:cubicBezTo>
                      <a:pt x="14" y="2"/>
                      <a:pt x="8" y="0"/>
                      <a:pt x="4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263" name="Freeform 45">
                <a:extLst>
                  <a:ext uri="{FF2B5EF4-FFF2-40B4-BE49-F238E27FC236}">
                    <a16:creationId xmlns:a16="http://schemas.microsoft.com/office/drawing/2014/main" id="{B4B8BDA3-349E-4601-9AF1-CCC8C7610B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78" y="3176"/>
                <a:ext cx="101" cy="28"/>
              </a:xfrm>
              <a:custGeom>
                <a:avLst/>
                <a:gdLst>
                  <a:gd name="T0" fmla="*/ 27 w 43"/>
                  <a:gd name="T1" fmla="*/ 0 h 12"/>
                  <a:gd name="T2" fmla="*/ 4 w 43"/>
                  <a:gd name="T3" fmla="*/ 0 h 12"/>
                  <a:gd name="T4" fmla="*/ 0 w 43"/>
                  <a:gd name="T5" fmla="*/ 5 h 12"/>
                  <a:gd name="T6" fmla="*/ 10 w 43"/>
                  <a:gd name="T7" fmla="*/ 7 h 12"/>
                  <a:gd name="T8" fmla="*/ 22 w 43"/>
                  <a:gd name="T9" fmla="*/ 7 h 12"/>
                  <a:gd name="T10" fmla="*/ 40 w 43"/>
                  <a:gd name="T11" fmla="*/ 12 h 12"/>
                  <a:gd name="T12" fmla="*/ 43 w 43"/>
                  <a:gd name="T13" fmla="*/ 11 h 12"/>
                  <a:gd name="T14" fmla="*/ 37 w 43"/>
                  <a:gd name="T15" fmla="*/ 2 h 12"/>
                  <a:gd name="T16" fmla="*/ 35 w 43"/>
                  <a:gd name="T17" fmla="*/ 2 h 12"/>
                  <a:gd name="T18" fmla="*/ 31 w 43"/>
                  <a:gd name="T19" fmla="*/ 2 h 12"/>
                  <a:gd name="T20" fmla="*/ 27 w 43"/>
                  <a:gd name="T2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3" h="12">
                    <a:moveTo>
                      <a:pt x="27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3" y="1"/>
                      <a:pt x="0" y="2"/>
                      <a:pt x="0" y="5"/>
                    </a:cubicBezTo>
                    <a:cubicBezTo>
                      <a:pt x="0" y="5"/>
                      <a:pt x="7" y="7"/>
                      <a:pt x="10" y="7"/>
                    </a:cubicBezTo>
                    <a:cubicBezTo>
                      <a:pt x="14" y="7"/>
                      <a:pt x="16" y="7"/>
                      <a:pt x="22" y="7"/>
                    </a:cubicBezTo>
                    <a:cubicBezTo>
                      <a:pt x="29" y="7"/>
                      <a:pt x="33" y="12"/>
                      <a:pt x="40" y="12"/>
                    </a:cubicBezTo>
                    <a:cubicBezTo>
                      <a:pt x="41" y="12"/>
                      <a:pt x="43" y="12"/>
                      <a:pt x="43" y="11"/>
                    </a:cubicBezTo>
                    <a:cubicBezTo>
                      <a:pt x="43" y="7"/>
                      <a:pt x="38" y="6"/>
                      <a:pt x="37" y="2"/>
                    </a:cubicBezTo>
                    <a:cubicBezTo>
                      <a:pt x="35" y="2"/>
                      <a:pt x="35" y="2"/>
                      <a:pt x="35" y="2"/>
                    </a:cubicBezTo>
                    <a:cubicBezTo>
                      <a:pt x="34" y="2"/>
                      <a:pt x="32" y="2"/>
                      <a:pt x="31" y="2"/>
                    </a:cubicBezTo>
                    <a:cubicBezTo>
                      <a:pt x="29" y="2"/>
                      <a:pt x="28" y="2"/>
                      <a:pt x="2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264" name="Freeform 46">
                <a:extLst>
                  <a:ext uri="{FF2B5EF4-FFF2-40B4-BE49-F238E27FC236}">
                    <a16:creationId xmlns:a16="http://schemas.microsoft.com/office/drawing/2014/main" id="{9450A9B9-F787-4868-85F4-E23DBB0788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61" y="2989"/>
                <a:ext cx="45" cy="99"/>
              </a:xfrm>
              <a:custGeom>
                <a:avLst/>
                <a:gdLst>
                  <a:gd name="T0" fmla="*/ 5 w 19"/>
                  <a:gd name="T1" fmla="*/ 0 h 42"/>
                  <a:gd name="T2" fmla="*/ 0 w 19"/>
                  <a:gd name="T3" fmla="*/ 10 h 42"/>
                  <a:gd name="T4" fmla="*/ 4 w 19"/>
                  <a:gd name="T5" fmla="*/ 25 h 42"/>
                  <a:gd name="T6" fmla="*/ 4 w 19"/>
                  <a:gd name="T7" fmla="*/ 32 h 42"/>
                  <a:gd name="T8" fmla="*/ 11 w 19"/>
                  <a:gd name="T9" fmla="*/ 42 h 42"/>
                  <a:gd name="T10" fmla="*/ 5 w 19"/>
                  <a:gd name="T11" fmla="*/ 33 h 42"/>
                  <a:gd name="T12" fmla="*/ 5 w 19"/>
                  <a:gd name="T13" fmla="*/ 29 h 42"/>
                  <a:gd name="T14" fmla="*/ 18 w 19"/>
                  <a:gd name="T15" fmla="*/ 28 h 42"/>
                  <a:gd name="T16" fmla="*/ 13 w 19"/>
                  <a:gd name="T17" fmla="*/ 20 h 42"/>
                  <a:gd name="T18" fmla="*/ 19 w 19"/>
                  <a:gd name="T19" fmla="*/ 13 h 42"/>
                  <a:gd name="T20" fmla="*/ 5 w 19"/>
                  <a:gd name="T21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9" h="42">
                    <a:moveTo>
                      <a:pt x="5" y="0"/>
                    </a:moveTo>
                    <a:cubicBezTo>
                      <a:pt x="1" y="2"/>
                      <a:pt x="0" y="6"/>
                      <a:pt x="0" y="10"/>
                    </a:cubicBezTo>
                    <a:cubicBezTo>
                      <a:pt x="0" y="17"/>
                      <a:pt x="4" y="19"/>
                      <a:pt x="4" y="25"/>
                    </a:cubicBezTo>
                    <a:cubicBezTo>
                      <a:pt x="4" y="30"/>
                      <a:pt x="4" y="29"/>
                      <a:pt x="4" y="32"/>
                    </a:cubicBezTo>
                    <a:cubicBezTo>
                      <a:pt x="4" y="35"/>
                      <a:pt x="6" y="42"/>
                      <a:pt x="11" y="42"/>
                    </a:cubicBezTo>
                    <a:cubicBezTo>
                      <a:pt x="9" y="38"/>
                      <a:pt x="8" y="36"/>
                      <a:pt x="5" y="33"/>
                    </a:cubicBezTo>
                    <a:cubicBezTo>
                      <a:pt x="5" y="29"/>
                      <a:pt x="5" y="29"/>
                      <a:pt x="5" y="29"/>
                    </a:cubicBezTo>
                    <a:cubicBezTo>
                      <a:pt x="10" y="29"/>
                      <a:pt x="15" y="29"/>
                      <a:pt x="18" y="28"/>
                    </a:cubicBezTo>
                    <a:cubicBezTo>
                      <a:pt x="17" y="24"/>
                      <a:pt x="13" y="23"/>
                      <a:pt x="13" y="20"/>
                    </a:cubicBezTo>
                    <a:cubicBezTo>
                      <a:pt x="13" y="17"/>
                      <a:pt x="19" y="17"/>
                      <a:pt x="19" y="13"/>
                    </a:cubicBezTo>
                    <a:cubicBezTo>
                      <a:pt x="10" y="11"/>
                      <a:pt x="6" y="7"/>
                      <a:pt x="5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265" name="Freeform 47">
                <a:extLst>
                  <a:ext uri="{FF2B5EF4-FFF2-40B4-BE49-F238E27FC236}">
                    <a16:creationId xmlns:a16="http://schemas.microsoft.com/office/drawing/2014/main" id="{BD3C7358-CDA8-4F4B-AE04-B2654818153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715" y="3218"/>
                <a:ext cx="139" cy="81"/>
              </a:xfrm>
              <a:custGeom>
                <a:avLst/>
                <a:gdLst>
                  <a:gd name="T0" fmla="*/ 14 w 59"/>
                  <a:gd name="T1" fmla="*/ 31 h 34"/>
                  <a:gd name="T2" fmla="*/ 15 w 59"/>
                  <a:gd name="T3" fmla="*/ 32 h 34"/>
                  <a:gd name="T4" fmla="*/ 15 w 59"/>
                  <a:gd name="T5" fmla="*/ 31 h 34"/>
                  <a:gd name="T6" fmla="*/ 14 w 59"/>
                  <a:gd name="T7" fmla="*/ 31 h 34"/>
                  <a:gd name="T8" fmla="*/ 54 w 59"/>
                  <a:gd name="T9" fmla="*/ 0 h 34"/>
                  <a:gd name="T10" fmla="*/ 42 w 59"/>
                  <a:gd name="T11" fmla="*/ 15 h 34"/>
                  <a:gd name="T12" fmla="*/ 22 w 59"/>
                  <a:gd name="T13" fmla="*/ 19 h 34"/>
                  <a:gd name="T14" fmla="*/ 16 w 59"/>
                  <a:gd name="T15" fmla="*/ 21 h 34"/>
                  <a:gd name="T16" fmla="*/ 16 w 59"/>
                  <a:gd name="T17" fmla="*/ 21 h 34"/>
                  <a:gd name="T18" fmla="*/ 0 w 59"/>
                  <a:gd name="T19" fmla="*/ 21 h 34"/>
                  <a:gd name="T20" fmla="*/ 13 w 59"/>
                  <a:gd name="T21" fmla="*/ 30 h 34"/>
                  <a:gd name="T22" fmla="*/ 14 w 59"/>
                  <a:gd name="T23" fmla="*/ 31 h 34"/>
                  <a:gd name="T24" fmla="*/ 14 w 59"/>
                  <a:gd name="T25" fmla="*/ 30 h 34"/>
                  <a:gd name="T26" fmla="*/ 15 w 59"/>
                  <a:gd name="T27" fmla="*/ 31 h 34"/>
                  <a:gd name="T28" fmla="*/ 22 w 59"/>
                  <a:gd name="T29" fmla="*/ 34 h 34"/>
                  <a:gd name="T30" fmla="*/ 48 w 59"/>
                  <a:gd name="T31" fmla="*/ 26 h 34"/>
                  <a:gd name="T32" fmla="*/ 59 w 59"/>
                  <a:gd name="T33" fmla="*/ 8 h 34"/>
                  <a:gd name="T34" fmla="*/ 54 w 59"/>
                  <a:gd name="T35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9" h="34">
                    <a:moveTo>
                      <a:pt x="14" y="31"/>
                    </a:moveTo>
                    <a:cubicBezTo>
                      <a:pt x="15" y="32"/>
                      <a:pt x="15" y="32"/>
                      <a:pt x="15" y="32"/>
                    </a:cubicBezTo>
                    <a:cubicBezTo>
                      <a:pt x="15" y="31"/>
                      <a:pt x="15" y="31"/>
                      <a:pt x="15" y="31"/>
                    </a:cubicBezTo>
                    <a:cubicBezTo>
                      <a:pt x="15" y="31"/>
                      <a:pt x="15" y="31"/>
                      <a:pt x="14" y="31"/>
                    </a:cubicBezTo>
                    <a:moveTo>
                      <a:pt x="54" y="0"/>
                    </a:moveTo>
                    <a:cubicBezTo>
                      <a:pt x="47" y="0"/>
                      <a:pt x="50" y="12"/>
                      <a:pt x="42" y="15"/>
                    </a:cubicBezTo>
                    <a:cubicBezTo>
                      <a:pt x="38" y="17"/>
                      <a:pt x="30" y="17"/>
                      <a:pt x="22" y="19"/>
                    </a:cubicBezTo>
                    <a:cubicBezTo>
                      <a:pt x="22" y="19"/>
                      <a:pt x="18" y="21"/>
                      <a:pt x="16" y="21"/>
                    </a:cubicBezTo>
                    <a:cubicBezTo>
                      <a:pt x="16" y="21"/>
                      <a:pt x="16" y="21"/>
                      <a:pt x="16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1" y="27"/>
                      <a:pt x="8" y="27"/>
                      <a:pt x="13" y="30"/>
                    </a:cubicBezTo>
                    <a:cubicBezTo>
                      <a:pt x="13" y="30"/>
                      <a:pt x="14" y="30"/>
                      <a:pt x="14" y="31"/>
                    </a:cubicBezTo>
                    <a:cubicBezTo>
                      <a:pt x="14" y="30"/>
                      <a:pt x="14" y="30"/>
                      <a:pt x="14" y="30"/>
                    </a:cubicBezTo>
                    <a:cubicBezTo>
                      <a:pt x="14" y="30"/>
                      <a:pt x="15" y="31"/>
                      <a:pt x="15" y="31"/>
                    </a:cubicBezTo>
                    <a:cubicBezTo>
                      <a:pt x="17" y="33"/>
                      <a:pt x="21" y="34"/>
                      <a:pt x="22" y="34"/>
                    </a:cubicBezTo>
                    <a:cubicBezTo>
                      <a:pt x="33" y="34"/>
                      <a:pt x="38" y="28"/>
                      <a:pt x="48" y="26"/>
                    </a:cubicBezTo>
                    <a:cubicBezTo>
                      <a:pt x="48" y="17"/>
                      <a:pt x="59" y="19"/>
                      <a:pt x="59" y="8"/>
                    </a:cubicBezTo>
                    <a:cubicBezTo>
                      <a:pt x="59" y="5"/>
                      <a:pt x="57" y="0"/>
                      <a:pt x="54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266" name="Freeform 48">
                <a:extLst>
                  <a:ext uri="{FF2B5EF4-FFF2-40B4-BE49-F238E27FC236}">
                    <a16:creationId xmlns:a16="http://schemas.microsoft.com/office/drawing/2014/main" id="{F965456E-17F2-4868-9395-81A0B1FE88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79" y="3079"/>
                <a:ext cx="721" cy="376"/>
              </a:xfrm>
              <a:custGeom>
                <a:avLst/>
                <a:gdLst>
                  <a:gd name="T0" fmla="*/ 7 w 305"/>
                  <a:gd name="T1" fmla="*/ 9 h 159"/>
                  <a:gd name="T2" fmla="*/ 16 w 305"/>
                  <a:gd name="T3" fmla="*/ 26 h 159"/>
                  <a:gd name="T4" fmla="*/ 27 w 305"/>
                  <a:gd name="T5" fmla="*/ 32 h 159"/>
                  <a:gd name="T6" fmla="*/ 46 w 305"/>
                  <a:gd name="T7" fmla="*/ 30 h 159"/>
                  <a:gd name="T8" fmla="*/ 28 w 305"/>
                  <a:gd name="T9" fmla="*/ 45 h 159"/>
                  <a:gd name="T10" fmla="*/ 36 w 305"/>
                  <a:gd name="T11" fmla="*/ 58 h 159"/>
                  <a:gd name="T12" fmla="*/ 44 w 305"/>
                  <a:gd name="T13" fmla="*/ 54 h 159"/>
                  <a:gd name="T14" fmla="*/ 64 w 305"/>
                  <a:gd name="T15" fmla="*/ 65 h 159"/>
                  <a:gd name="T16" fmla="*/ 114 w 305"/>
                  <a:gd name="T17" fmla="*/ 85 h 159"/>
                  <a:gd name="T18" fmla="*/ 108 w 305"/>
                  <a:gd name="T19" fmla="*/ 118 h 159"/>
                  <a:gd name="T20" fmla="*/ 128 w 305"/>
                  <a:gd name="T21" fmla="*/ 122 h 159"/>
                  <a:gd name="T22" fmla="*/ 167 w 305"/>
                  <a:gd name="T23" fmla="*/ 135 h 159"/>
                  <a:gd name="T24" fmla="*/ 189 w 305"/>
                  <a:gd name="T25" fmla="*/ 123 h 159"/>
                  <a:gd name="T26" fmla="*/ 246 w 305"/>
                  <a:gd name="T27" fmla="*/ 135 h 159"/>
                  <a:gd name="T28" fmla="*/ 272 w 305"/>
                  <a:gd name="T29" fmla="*/ 152 h 159"/>
                  <a:gd name="T30" fmla="*/ 295 w 305"/>
                  <a:gd name="T31" fmla="*/ 159 h 159"/>
                  <a:gd name="T32" fmla="*/ 305 w 305"/>
                  <a:gd name="T33" fmla="*/ 150 h 159"/>
                  <a:gd name="T34" fmla="*/ 290 w 305"/>
                  <a:gd name="T35" fmla="*/ 142 h 159"/>
                  <a:gd name="T36" fmla="*/ 287 w 305"/>
                  <a:gd name="T37" fmla="*/ 142 h 159"/>
                  <a:gd name="T38" fmla="*/ 283 w 305"/>
                  <a:gd name="T39" fmla="*/ 141 h 159"/>
                  <a:gd name="T40" fmla="*/ 267 w 305"/>
                  <a:gd name="T41" fmla="*/ 130 h 159"/>
                  <a:gd name="T42" fmla="*/ 249 w 305"/>
                  <a:gd name="T43" fmla="*/ 102 h 159"/>
                  <a:gd name="T44" fmla="*/ 251 w 305"/>
                  <a:gd name="T45" fmla="*/ 86 h 159"/>
                  <a:gd name="T46" fmla="*/ 248 w 305"/>
                  <a:gd name="T47" fmla="*/ 86 h 159"/>
                  <a:gd name="T48" fmla="*/ 214 w 305"/>
                  <a:gd name="T49" fmla="*/ 59 h 159"/>
                  <a:gd name="T50" fmla="*/ 191 w 305"/>
                  <a:gd name="T51" fmla="*/ 46 h 159"/>
                  <a:gd name="T52" fmla="*/ 155 w 305"/>
                  <a:gd name="T53" fmla="*/ 35 h 159"/>
                  <a:gd name="T54" fmla="*/ 152 w 305"/>
                  <a:gd name="T55" fmla="*/ 33 h 159"/>
                  <a:gd name="T56" fmla="*/ 144 w 305"/>
                  <a:gd name="T57" fmla="*/ 30 h 159"/>
                  <a:gd name="T58" fmla="*/ 116 w 305"/>
                  <a:gd name="T59" fmla="*/ 20 h 159"/>
                  <a:gd name="T60" fmla="*/ 93 w 305"/>
                  <a:gd name="T61" fmla="*/ 29 h 159"/>
                  <a:gd name="T62" fmla="*/ 71 w 305"/>
                  <a:gd name="T63" fmla="*/ 45 h 159"/>
                  <a:gd name="T64" fmla="*/ 52 w 305"/>
                  <a:gd name="T65" fmla="*/ 30 h 159"/>
                  <a:gd name="T66" fmla="*/ 27 w 305"/>
                  <a:gd name="T67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05" h="159">
                    <a:moveTo>
                      <a:pt x="27" y="0"/>
                    </a:moveTo>
                    <a:cubicBezTo>
                      <a:pt x="17" y="0"/>
                      <a:pt x="14" y="9"/>
                      <a:pt x="7" y="9"/>
                    </a:cubicBezTo>
                    <a:cubicBezTo>
                      <a:pt x="4" y="9"/>
                      <a:pt x="0" y="11"/>
                      <a:pt x="0" y="14"/>
                    </a:cubicBezTo>
                    <a:cubicBezTo>
                      <a:pt x="0" y="21"/>
                      <a:pt x="12" y="18"/>
                      <a:pt x="16" y="26"/>
                    </a:cubicBezTo>
                    <a:cubicBezTo>
                      <a:pt x="17" y="27"/>
                      <a:pt x="18" y="30"/>
                      <a:pt x="19" y="30"/>
                    </a:cubicBezTo>
                    <a:cubicBezTo>
                      <a:pt x="22" y="31"/>
                      <a:pt x="24" y="32"/>
                      <a:pt x="27" y="32"/>
                    </a:cubicBezTo>
                    <a:cubicBezTo>
                      <a:pt x="32" y="32"/>
                      <a:pt x="36" y="31"/>
                      <a:pt x="42" y="30"/>
                    </a:cubicBezTo>
                    <a:cubicBezTo>
                      <a:pt x="46" y="30"/>
                      <a:pt x="46" y="30"/>
                      <a:pt x="46" y="30"/>
                    </a:cubicBezTo>
                    <a:cubicBezTo>
                      <a:pt x="42" y="36"/>
                      <a:pt x="26" y="35"/>
                      <a:pt x="19" y="39"/>
                    </a:cubicBezTo>
                    <a:cubicBezTo>
                      <a:pt x="20" y="43"/>
                      <a:pt x="26" y="41"/>
                      <a:pt x="28" y="45"/>
                    </a:cubicBezTo>
                    <a:cubicBezTo>
                      <a:pt x="31" y="49"/>
                      <a:pt x="28" y="52"/>
                      <a:pt x="31" y="57"/>
                    </a:cubicBezTo>
                    <a:cubicBezTo>
                      <a:pt x="31" y="58"/>
                      <a:pt x="35" y="58"/>
                      <a:pt x="36" y="58"/>
                    </a:cubicBezTo>
                    <a:cubicBezTo>
                      <a:pt x="40" y="58"/>
                      <a:pt x="43" y="53"/>
                      <a:pt x="44" y="49"/>
                    </a:cubicBezTo>
                    <a:cubicBezTo>
                      <a:pt x="44" y="54"/>
                      <a:pt x="44" y="54"/>
                      <a:pt x="44" y="54"/>
                    </a:cubicBezTo>
                    <a:cubicBezTo>
                      <a:pt x="45" y="53"/>
                      <a:pt x="46" y="53"/>
                      <a:pt x="46" y="53"/>
                    </a:cubicBezTo>
                    <a:cubicBezTo>
                      <a:pt x="53" y="53"/>
                      <a:pt x="56" y="65"/>
                      <a:pt x="64" y="65"/>
                    </a:cubicBezTo>
                    <a:cubicBezTo>
                      <a:pt x="72" y="65"/>
                      <a:pt x="86" y="67"/>
                      <a:pt x="92" y="70"/>
                    </a:cubicBezTo>
                    <a:cubicBezTo>
                      <a:pt x="97" y="73"/>
                      <a:pt x="112" y="78"/>
                      <a:pt x="114" y="85"/>
                    </a:cubicBezTo>
                    <a:cubicBezTo>
                      <a:pt x="117" y="93"/>
                      <a:pt x="114" y="100"/>
                      <a:pt x="121" y="107"/>
                    </a:cubicBezTo>
                    <a:cubicBezTo>
                      <a:pt x="118" y="109"/>
                      <a:pt x="108" y="112"/>
                      <a:pt x="108" y="118"/>
                    </a:cubicBezTo>
                    <a:cubicBezTo>
                      <a:pt x="108" y="122"/>
                      <a:pt x="113" y="122"/>
                      <a:pt x="116" y="122"/>
                    </a:cubicBezTo>
                    <a:cubicBezTo>
                      <a:pt x="128" y="122"/>
                      <a:pt x="128" y="122"/>
                      <a:pt x="128" y="122"/>
                    </a:cubicBezTo>
                    <a:cubicBezTo>
                      <a:pt x="128" y="120"/>
                      <a:pt x="133" y="119"/>
                      <a:pt x="135" y="119"/>
                    </a:cubicBezTo>
                    <a:cubicBezTo>
                      <a:pt x="149" y="119"/>
                      <a:pt x="153" y="135"/>
                      <a:pt x="167" y="135"/>
                    </a:cubicBezTo>
                    <a:cubicBezTo>
                      <a:pt x="172" y="135"/>
                      <a:pt x="175" y="135"/>
                      <a:pt x="187" y="135"/>
                    </a:cubicBezTo>
                    <a:cubicBezTo>
                      <a:pt x="187" y="132"/>
                      <a:pt x="191" y="130"/>
                      <a:pt x="189" y="123"/>
                    </a:cubicBezTo>
                    <a:cubicBezTo>
                      <a:pt x="197" y="119"/>
                      <a:pt x="196" y="110"/>
                      <a:pt x="209" y="110"/>
                    </a:cubicBezTo>
                    <a:cubicBezTo>
                      <a:pt x="226" y="110"/>
                      <a:pt x="236" y="124"/>
                      <a:pt x="246" y="135"/>
                    </a:cubicBezTo>
                    <a:cubicBezTo>
                      <a:pt x="247" y="136"/>
                      <a:pt x="252" y="137"/>
                      <a:pt x="252" y="139"/>
                    </a:cubicBezTo>
                    <a:cubicBezTo>
                      <a:pt x="252" y="145"/>
                      <a:pt x="264" y="151"/>
                      <a:pt x="272" y="152"/>
                    </a:cubicBezTo>
                    <a:cubicBezTo>
                      <a:pt x="285" y="152"/>
                      <a:pt x="285" y="152"/>
                      <a:pt x="285" y="152"/>
                    </a:cubicBezTo>
                    <a:cubicBezTo>
                      <a:pt x="286" y="153"/>
                      <a:pt x="294" y="159"/>
                      <a:pt x="295" y="159"/>
                    </a:cubicBezTo>
                    <a:cubicBezTo>
                      <a:pt x="296" y="159"/>
                      <a:pt x="298" y="159"/>
                      <a:pt x="299" y="159"/>
                    </a:cubicBezTo>
                    <a:cubicBezTo>
                      <a:pt x="299" y="155"/>
                      <a:pt x="302" y="152"/>
                      <a:pt x="305" y="150"/>
                    </a:cubicBezTo>
                    <a:cubicBezTo>
                      <a:pt x="304" y="150"/>
                      <a:pt x="296" y="151"/>
                      <a:pt x="295" y="148"/>
                    </a:cubicBezTo>
                    <a:cubicBezTo>
                      <a:pt x="294" y="146"/>
                      <a:pt x="293" y="143"/>
                      <a:pt x="290" y="142"/>
                    </a:cubicBezTo>
                    <a:cubicBezTo>
                      <a:pt x="289" y="142"/>
                      <a:pt x="289" y="142"/>
                      <a:pt x="289" y="142"/>
                    </a:cubicBezTo>
                    <a:cubicBezTo>
                      <a:pt x="288" y="142"/>
                      <a:pt x="288" y="142"/>
                      <a:pt x="287" y="142"/>
                    </a:cubicBezTo>
                    <a:cubicBezTo>
                      <a:pt x="287" y="142"/>
                      <a:pt x="286" y="142"/>
                      <a:pt x="285" y="142"/>
                    </a:cubicBezTo>
                    <a:cubicBezTo>
                      <a:pt x="285" y="142"/>
                      <a:pt x="284" y="142"/>
                      <a:pt x="283" y="141"/>
                    </a:cubicBezTo>
                    <a:cubicBezTo>
                      <a:pt x="282" y="139"/>
                      <a:pt x="281" y="135"/>
                      <a:pt x="279" y="135"/>
                    </a:cubicBezTo>
                    <a:cubicBezTo>
                      <a:pt x="275" y="135"/>
                      <a:pt x="269" y="132"/>
                      <a:pt x="267" y="130"/>
                    </a:cubicBezTo>
                    <a:cubicBezTo>
                      <a:pt x="263" y="123"/>
                      <a:pt x="264" y="120"/>
                      <a:pt x="259" y="114"/>
                    </a:cubicBezTo>
                    <a:cubicBezTo>
                      <a:pt x="258" y="113"/>
                      <a:pt x="249" y="104"/>
                      <a:pt x="249" y="102"/>
                    </a:cubicBezTo>
                    <a:cubicBezTo>
                      <a:pt x="249" y="97"/>
                      <a:pt x="259" y="99"/>
                      <a:pt x="259" y="93"/>
                    </a:cubicBezTo>
                    <a:cubicBezTo>
                      <a:pt x="259" y="86"/>
                      <a:pt x="255" y="86"/>
                      <a:pt x="251" y="86"/>
                    </a:cubicBezTo>
                    <a:cubicBezTo>
                      <a:pt x="250" y="86"/>
                      <a:pt x="250" y="86"/>
                      <a:pt x="249" y="86"/>
                    </a:cubicBezTo>
                    <a:cubicBezTo>
                      <a:pt x="249" y="86"/>
                      <a:pt x="248" y="86"/>
                      <a:pt x="248" y="86"/>
                    </a:cubicBezTo>
                    <a:cubicBezTo>
                      <a:pt x="246" y="86"/>
                      <a:pt x="244" y="85"/>
                      <a:pt x="243" y="85"/>
                    </a:cubicBezTo>
                    <a:cubicBezTo>
                      <a:pt x="230" y="78"/>
                      <a:pt x="231" y="64"/>
                      <a:pt x="214" y="59"/>
                    </a:cubicBezTo>
                    <a:cubicBezTo>
                      <a:pt x="211" y="58"/>
                      <a:pt x="207" y="58"/>
                      <a:pt x="207" y="54"/>
                    </a:cubicBezTo>
                    <a:cubicBezTo>
                      <a:pt x="200" y="54"/>
                      <a:pt x="197" y="46"/>
                      <a:pt x="191" y="46"/>
                    </a:cubicBezTo>
                    <a:cubicBezTo>
                      <a:pt x="179" y="46"/>
                      <a:pt x="163" y="41"/>
                      <a:pt x="155" y="35"/>
                    </a:cubicBezTo>
                    <a:cubicBezTo>
                      <a:pt x="155" y="35"/>
                      <a:pt x="155" y="35"/>
                      <a:pt x="155" y="35"/>
                    </a:cubicBezTo>
                    <a:cubicBezTo>
                      <a:pt x="155" y="35"/>
                      <a:pt x="154" y="34"/>
                      <a:pt x="154" y="34"/>
                    </a:cubicBezTo>
                    <a:cubicBezTo>
                      <a:pt x="153" y="34"/>
                      <a:pt x="153" y="33"/>
                      <a:pt x="152" y="33"/>
                    </a:cubicBezTo>
                    <a:cubicBezTo>
                      <a:pt x="154" y="34"/>
                      <a:pt x="154" y="34"/>
                      <a:pt x="154" y="34"/>
                    </a:cubicBezTo>
                    <a:cubicBezTo>
                      <a:pt x="151" y="34"/>
                      <a:pt x="147" y="32"/>
                      <a:pt x="144" y="30"/>
                    </a:cubicBezTo>
                    <a:cubicBezTo>
                      <a:pt x="130" y="30"/>
                      <a:pt x="130" y="30"/>
                      <a:pt x="130" y="30"/>
                    </a:cubicBezTo>
                    <a:cubicBezTo>
                      <a:pt x="127" y="28"/>
                      <a:pt x="123" y="22"/>
                      <a:pt x="116" y="20"/>
                    </a:cubicBezTo>
                    <a:cubicBezTo>
                      <a:pt x="115" y="19"/>
                      <a:pt x="111" y="20"/>
                      <a:pt x="110" y="17"/>
                    </a:cubicBezTo>
                    <a:cubicBezTo>
                      <a:pt x="104" y="18"/>
                      <a:pt x="97" y="28"/>
                      <a:pt x="93" y="29"/>
                    </a:cubicBezTo>
                    <a:cubicBezTo>
                      <a:pt x="85" y="31"/>
                      <a:pt x="84" y="32"/>
                      <a:pt x="80" y="36"/>
                    </a:cubicBezTo>
                    <a:cubicBezTo>
                      <a:pt x="79" y="37"/>
                      <a:pt x="74" y="45"/>
                      <a:pt x="71" y="45"/>
                    </a:cubicBezTo>
                    <a:cubicBezTo>
                      <a:pt x="67" y="45"/>
                      <a:pt x="60" y="37"/>
                      <a:pt x="60" y="35"/>
                    </a:cubicBezTo>
                    <a:cubicBezTo>
                      <a:pt x="55" y="35"/>
                      <a:pt x="52" y="32"/>
                      <a:pt x="52" y="30"/>
                    </a:cubicBezTo>
                    <a:cubicBezTo>
                      <a:pt x="52" y="26"/>
                      <a:pt x="52" y="18"/>
                      <a:pt x="52" y="11"/>
                    </a:cubicBezTo>
                    <a:cubicBezTo>
                      <a:pt x="43" y="9"/>
                      <a:pt x="36" y="0"/>
                      <a:pt x="2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267" name="Freeform 49">
                <a:extLst>
                  <a:ext uri="{FF2B5EF4-FFF2-40B4-BE49-F238E27FC236}">
                    <a16:creationId xmlns:a16="http://schemas.microsoft.com/office/drawing/2014/main" id="{C0B7C2F1-4564-441A-B59E-751EDC018F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12" y="3162"/>
                <a:ext cx="73" cy="71"/>
              </a:xfrm>
              <a:custGeom>
                <a:avLst/>
                <a:gdLst>
                  <a:gd name="T0" fmla="*/ 0 w 31"/>
                  <a:gd name="T1" fmla="*/ 0 h 30"/>
                  <a:gd name="T2" fmla="*/ 10 w 31"/>
                  <a:gd name="T3" fmla="*/ 6 h 30"/>
                  <a:gd name="T4" fmla="*/ 22 w 31"/>
                  <a:gd name="T5" fmla="*/ 20 h 30"/>
                  <a:gd name="T6" fmla="*/ 28 w 31"/>
                  <a:gd name="T7" fmla="*/ 30 h 30"/>
                  <a:gd name="T8" fmla="*/ 29 w 31"/>
                  <a:gd name="T9" fmla="*/ 30 h 30"/>
                  <a:gd name="T10" fmla="*/ 31 w 31"/>
                  <a:gd name="T11" fmla="*/ 30 h 30"/>
                  <a:gd name="T12" fmla="*/ 31 w 31"/>
                  <a:gd name="T13" fmla="*/ 26 h 30"/>
                  <a:gd name="T14" fmla="*/ 21 w 31"/>
                  <a:gd name="T15" fmla="*/ 15 h 30"/>
                  <a:gd name="T16" fmla="*/ 0 w 31"/>
                  <a:gd name="T1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1" h="30">
                    <a:moveTo>
                      <a:pt x="0" y="0"/>
                    </a:moveTo>
                    <a:cubicBezTo>
                      <a:pt x="2" y="4"/>
                      <a:pt x="6" y="4"/>
                      <a:pt x="10" y="6"/>
                    </a:cubicBezTo>
                    <a:cubicBezTo>
                      <a:pt x="17" y="11"/>
                      <a:pt x="16" y="17"/>
                      <a:pt x="22" y="20"/>
                    </a:cubicBezTo>
                    <a:cubicBezTo>
                      <a:pt x="21" y="25"/>
                      <a:pt x="21" y="29"/>
                      <a:pt x="28" y="30"/>
                    </a:cubicBezTo>
                    <a:cubicBezTo>
                      <a:pt x="28" y="30"/>
                      <a:pt x="28" y="30"/>
                      <a:pt x="29" y="30"/>
                    </a:cubicBezTo>
                    <a:cubicBezTo>
                      <a:pt x="29" y="30"/>
                      <a:pt x="30" y="30"/>
                      <a:pt x="31" y="30"/>
                    </a:cubicBezTo>
                    <a:cubicBezTo>
                      <a:pt x="30" y="29"/>
                      <a:pt x="31" y="27"/>
                      <a:pt x="31" y="26"/>
                    </a:cubicBezTo>
                    <a:cubicBezTo>
                      <a:pt x="31" y="19"/>
                      <a:pt x="25" y="20"/>
                      <a:pt x="21" y="15"/>
                    </a:cubicBezTo>
                    <a:cubicBezTo>
                      <a:pt x="15" y="10"/>
                      <a:pt x="10" y="3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268" name="Freeform 50">
                <a:extLst>
                  <a:ext uri="{FF2B5EF4-FFF2-40B4-BE49-F238E27FC236}">
                    <a16:creationId xmlns:a16="http://schemas.microsoft.com/office/drawing/2014/main" id="{26E78C1E-8070-46D0-AC1C-7754F410C0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40" y="3263"/>
                <a:ext cx="35" cy="48"/>
              </a:xfrm>
              <a:custGeom>
                <a:avLst/>
                <a:gdLst>
                  <a:gd name="T0" fmla="*/ 1 w 15"/>
                  <a:gd name="T1" fmla="*/ 0 h 20"/>
                  <a:gd name="T2" fmla="*/ 9 w 15"/>
                  <a:gd name="T3" fmla="*/ 12 h 20"/>
                  <a:gd name="T4" fmla="*/ 9 w 15"/>
                  <a:gd name="T5" fmla="*/ 16 h 20"/>
                  <a:gd name="T6" fmla="*/ 12 w 15"/>
                  <a:gd name="T7" fmla="*/ 20 h 20"/>
                  <a:gd name="T8" fmla="*/ 15 w 15"/>
                  <a:gd name="T9" fmla="*/ 16 h 20"/>
                  <a:gd name="T10" fmla="*/ 1 w 15"/>
                  <a:gd name="T11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" h="20">
                    <a:moveTo>
                      <a:pt x="1" y="0"/>
                    </a:moveTo>
                    <a:cubicBezTo>
                      <a:pt x="0" y="6"/>
                      <a:pt x="2" y="11"/>
                      <a:pt x="9" y="12"/>
                    </a:cubicBezTo>
                    <a:cubicBezTo>
                      <a:pt x="9" y="14"/>
                      <a:pt x="9" y="15"/>
                      <a:pt x="9" y="16"/>
                    </a:cubicBezTo>
                    <a:cubicBezTo>
                      <a:pt x="9" y="18"/>
                      <a:pt x="10" y="20"/>
                      <a:pt x="12" y="20"/>
                    </a:cubicBezTo>
                    <a:cubicBezTo>
                      <a:pt x="13" y="20"/>
                      <a:pt x="15" y="17"/>
                      <a:pt x="15" y="16"/>
                    </a:cubicBezTo>
                    <a:cubicBezTo>
                      <a:pt x="15" y="14"/>
                      <a:pt x="4" y="3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269" name="Freeform 51">
                <a:extLst>
                  <a:ext uri="{FF2B5EF4-FFF2-40B4-BE49-F238E27FC236}">
                    <a16:creationId xmlns:a16="http://schemas.microsoft.com/office/drawing/2014/main" id="{7DC87FF6-28DD-42AC-B760-3F2E3747B5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83" y="3431"/>
                <a:ext cx="19" cy="26"/>
              </a:xfrm>
              <a:custGeom>
                <a:avLst/>
                <a:gdLst>
                  <a:gd name="T0" fmla="*/ 0 w 8"/>
                  <a:gd name="T1" fmla="*/ 0 h 11"/>
                  <a:gd name="T2" fmla="*/ 8 w 8"/>
                  <a:gd name="T3" fmla="*/ 11 h 11"/>
                  <a:gd name="T4" fmla="*/ 8 w 8"/>
                  <a:gd name="T5" fmla="*/ 8 h 11"/>
                  <a:gd name="T6" fmla="*/ 0 w 8"/>
                  <a:gd name="T7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11">
                    <a:moveTo>
                      <a:pt x="0" y="0"/>
                    </a:moveTo>
                    <a:cubicBezTo>
                      <a:pt x="0" y="3"/>
                      <a:pt x="3" y="11"/>
                      <a:pt x="8" y="11"/>
                    </a:cubicBezTo>
                    <a:cubicBezTo>
                      <a:pt x="8" y="10"/>
                      <a:pt x="8" y="9"/>
                      <a:pt x="8" y="8"/>
                    </a:cubicBezTo>
                    <a:cubicBezTo>
                      <a:pt x="8" y="4"/>
                      <a:pt x="4" y="3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270" name="Freeform 52">
                <a:extLst>
                  <a:ext uri="{FF2B5EF4-FFF2-40B4-BE49-F238E27FC236}">
                    <a16:creationId xmlns:a16="http://schemas.microsoft.com/office/drawing/2014/main" id="{5A1AC574-6F33-4929-AAB7-145BDA8F40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29" y="3412"/>
                <a:ext cx="40" cy="19"/>
              </a:xfrm>
              <a:custGeom>
                <a:avLst/>
                <a:gdLst>
                  <a:gd name="T0" fmla="*/ 0 w 17"/>
                  <a:gd name="T1" fmla="*/ 0 h 8"/>
                  <a:gd name="T2" fmla="*/ 15 w 17"/>
                  <a:gd name="T3" fmla="*/ 8 h 8"/>
                  <a:gd name="T4" fmla="*/ 17 w 17"/>
                  <a:gd name="T5" fmla="*/ 7 h 8"/>
                  <a:gd name="T6" fmla="*/ 0 w 17"/>
                  <a:gd name="T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" h="8">
                    <a:moveTo>
                      <a:pt x="0" y="0"/>
                    </a:moveTo>
                    <a:cubicBezTo>
                      <a:pt x="0" y="6"/>
                      <a:pt x="8" y="8"/>
                      <a:pt x="15" y="8"/>
                    </a:cubicBezTo>
                    <a:cubicBezTo>
                      <a:pt x="15" y="8"/>
                      <a:pt x="17" y="7"/>
                      <a:pt x="17" y="7"/>
                    </a:cubicBezTo>
                    <a:cubicBezTo>
                      <a:pt x="14" y="2"/>
                      <a:pt x="8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271" name="Freeform 53">
                <a:extLst>
                  <a:ext uri="{FF2B5EF4-FFF2-40B4-BE49-F238E27FC236}">
                    <a16:creationId xmlns:a16="http://schemas.microsoft.com/office/drawing/2014/main" id="{2EAAD392-0F3E-406C-AB2A-FB489084BC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33" y="3363"/>
                <a:ext cx="38" cy="40"/>
              </a:xfrm>
              <a:custGeom>
                <a:avLst/>
                <a:gdLst>
                  <a:gd name="T0" fmla="*/ 0 w 16"/>
                  <a:gd name="T1" fmla="*/ 0 h 17"/>
                  <a:gd name="T2" fmla="*/ 16 w 16"/>
                  <a:gd name="T3" fmla="*/ 17 h 17"/>
                  <a:gd name="T4" fmla="*/ 0 w 16"/>
                  <a:gd name="T5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" h="17">
                    <a:moveTo>
                      <a:pt x="0" y="0"/>
                    </a:moveTo>
                    <a:cubicBezTo>
                      <a:pt x="1" y="4"/>
                      <a:pt x="10" y="17"/>
                      <a:pt x="16" y="17"/>
                    </a:cubicBezTo>
                    <a:cubicBezTo>
                      <a:pt x="13" y="9"/>
                      <a:pt x="8" y="4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272" name="Freeform 54">
                <a:extLst>
                  <a:ext uri="{FF2B5EF4-FFF2-40B4-BE49-F238E27FC236}">
                    <a16:creationId xmlns:a16="http://schemas.microsoft.com/office/drawing/2014/main" id="{23F65395-ED55-4FFB-A97B-47086A9FB5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58" y="3332"/>
                <a:ext cx="49" cy="28"/>
              </a:xfrm>
              <a:custGeom>
                <a:avLst/>
                <a:gdLst>
                  <a:gd name="T0" fmla="*/ 2 w 21"/>
                  <a:gd name="T1" fmla="*/ 0 h 12"/>
                  <a:gd name="T2" fmla="*/ 1 w 21"/>
                  <a:gd name="T3" fmla="*/ 2 h 12"/>
                  <a:gd name="T4" fmla="*/ 0 w 21"/>
                  <a:gd name="T5" fmla="*/ 2 h 12"/>
                  <a:gd name="T6" fmla="*/ 17 w 21"/>
                  <a:gd name="T7" fmla="*/ 12 h 12"/>
                  <a:gd name="T8" fmla="*/ 21 w 21"/>
                  <a:gd name="T9" fmla="*/ 11 h 12"/>
                  <a:gd name="T10" fmla="*/ 2 w 21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" h="12">
                    <a:moveTo>
                      <a:pt x="2" y="0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8"/>
                      <a:pt x="12" y="12"/>
                      <a:pt x="17" y="12"/>
                    </a:cubicBezTo>
                    <a:cubicBezTo>
                      <a:pt x="18" y="12"/>
                      <a:pt x="20" y="12"/>
                      <a:pt x="21" y="11"/>
                    </a:cubicBezTo>
                    <a:cubicBezTo>
                      <a:pt x="18" y="6"/>
                      <a:pt x="7" y="3"/>
                      <a:pt x="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273" name="Freeform 55">
                <a:extLst>
                  <a:ext uri="{FF2B5EF4-FFF2-40B4-BE49-F238E27FC236}">
                    <a16:creationId xmlns:a16="http://schemas.microsoft.com/office/drawing/2014/main" id="{FFCE57FC-D830-455C-987D-64C7CA9D651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001" y="3301"/>
                <a:ext cx="31" cy="19"/>
              </a:xfrm>
              <a:custGeom>
                <a:avLst/>
                <a:gdLst>
                  <a:gd name="T0" fmla="*/ 3 w 13"/>
                  <a:gd name="T1" fmla="*/ 2 h 8"/>
                  <a:gd name="T2" fmla="*/ 0 w 13"/>
                  <a:gd name="T3" fmla="*/ 2 h 8"/>
                  <a:gd name="T4" fmla="*/ 8 w 13"/>
                  <a:gd name="T5" fmla="*/ 8 h 8"/>
                  <a:gd name="T6" fmla="*/ 13 w 13"/>
                  <a:gd name="T7" fmla="*/ 8 h 8"/>
                  <a:gd name="T8" fmla="*/ 3 w 13"/>
                  <a:gd name="T9" fmla="*/ 2 h 8"/>
                  <a:gd name="T10" fmla="*/ 0 w 13"/>
                  <a:gd name="T11" fmla="*/ 0 h 8"/>
                  <a:gd name="T12" fmla="*/ 3 w 13"/>
                  <a:gd name="T13" fmla="*/ 2 h 8"/>
                  <a:gd name="T14" fmla="*/ 3 w 13"/>
                  <a:gd name="T15" fmla="*/ 2 h 8"/>
                  <a:gd name="T16" fmla="*/ 0 w 13"/>
                  <a:gd name="T1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" h="8">
                    <a:moveTo>
                      <a:pt x="3" y="2"/>
                    </a:moveTo>
                    <a:cubicBezTo>
                      <a:pt x="3" y="2"/>
                      <a:pt x="1" y="2"/>
                      <a:pt x="0" y="2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0" y="4"/>
                      <a:pt x="7" y="4"/>
                      <a:pt x="3" y="2"/>
                    </a:cubicBezTo>
                    <a:moveTo>
                      <a:pt x="0" y="0"/>
                    </a:moveTo>
                    <a:cubicBezTo>
                      <a:pt x="1" y="1"/>
                      <a:pt x="2" y="1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274" name="Freeform 56">
                <a:extLst>
                  <a:ext uri="{FF2B5EF4-FFF2-40B4-BE49-F238E27FC236}">
                    <a16:creationId xmlns:a16="http://schemas.microsoft.com/office/drawing/2014/main" id="{BA48B4A6-36ED-4905-997C-B9E07F77D0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73" y="4607"/>
                <a:ext cx="137" cy="130"/>
              </a:xfrm>
              <a:custGeom>
                <a:avLst/>
                <a:gdLst>
                  <a:gd name="T0" fmla="*/ 52 w 58"/>
                  <a:gd name="T1" fmla="*/ 0 h 55"/>
                  <a:gd name="T2" fmla="*/ 29 w 58"/>
                  <a:gd name="T3" fmla="*/ 5 h 55"/>
                  <a:gd name="T4" fmla="*/ 7 w 58"/>
                  <a:gd name="T5" fmla="*/ 2 h 55"/>
                  <a:gd name="T6" fmla="*/ 0 w 58"/>
                  <a:gd name="T7" fmla="*/ 5 h 55"/>
                  <a:gd name="T8" fmla="*/ 33 w 58"/>
                  <a:gd name="T9" fmla="*/ 55 h 55"/>
                  <a:gd name="T10" fmla="*/ 58 w 58"/>
                  <a:gd name="T11" fmla="*/ 16 h 55"/>
                  <a:gd name="T12" fmla="*/ 52 w 58"/>
                  <a:gd name="T13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8" h="55">
                    <a:moveTo>
                      <a:pt x="52" y="0"/>
                    </a:moveTo>
                    <a:cubicBezTo>
                      <a:pt x="45" y="2"/>
                      <a:pt x="36" y="5"/>
                      <a:pt x="29" y="5"/>
                    </a:cubicBezTo>
                    <a:cubicBezTo>
                      <a:pt x="29" y="5"/>
                      <a:pt x="16" y="2"/>
                      <a:pt x="7" y="2"/>
                    </a:cubicBezTo>
                    <a:cubicBezTo>
                      <a:pt x="3" y="2"/>
                      <a:pt x="0" y="2"/>
                      <a:pt x="0" y="5"/>
                    </a:cubicBezTo>
                    <a:cubicBezTo>
                      <a:pt x="0" y="16"/>
                      <a:pt x="17" y="55"/>
                      <a:pt x="33" y="55"/>
                    </a:cubicBezTo>
                    <a:cubicBezTo>
                      <a:pt x="44" y="55"/>
                      <a:pt x="58" y="27"/>
                      <a:pt x="58" y="16"/>
                    </a:cubicBezTo>
                    <a:cubicBezTo>
                      <a:pt x="58" y="9"/>
                      <a:pt x="54" y="6"/>
                      <a:pt x="5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275" name="Freeform 57">
                <a:extLst>
                  <a:ext uri="{FF2B5EF4-FFF2-40B4-BE49-F238E27FC236}">
                    <a16:creationId xmlns:a16="http://schemas.microsoft.com/office/drawing/2014/main" id="{695B6035-1A64-48D5-97DA-785C69E45D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91" y="4574"/>
                <a:ext cx="17" cy="21"/>
              </a:xfrm>
              <a:custGeom>
                <a:avLst/>
                <a:gdLst>
                  <a:gd name="T0" fmla="*/ 7 w 7"/>
                  <a:gd name="T1" fmla="*/ 0 h 9"/>
                  <a:gd name="T2" fmla="*/ 4 w 7"/>
                  <a:gd name="T3" fmla="*/ 0 h 9"/>
                  <a:gd name="T4" fmla="*/ 0 w 7"/>
                  <a:gd name="T5" fmla="*/ 0 h 9"/>
                  <a:gd name="T6" fmla="*/ 5 w 7"/>
                  <a:gd name="T7" fmla="*/ 9 h 9"/>
                  <a:gd name="T8" fmla="*/ 7 w 7"/>
                  <a:gd name="T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9">
                    <a:moveTo>
                      <a:pt x="7" y="0"/>
                    </a:moveTo>
                    <a:cubicBezTo>
                      <a:pt x="6" y="0"/>
                      <a:pt x="5" y="0"/>
                      <a:pt x="4" y="0"/>
                    </a:cubicBezTo>
                    <a:cubicBezTo>
                      <a:pt x="3" y="0"/>
                      <a:pt x="1" y="0"/>
                      <a:pt x="0" y="0"/>
                    </a:cubicBezTo>
                    <a:cubicBezTo>
                      <a:pt x="0" y="4"/>
                      <a:pt x="1" y="7"/>
                      <a:pt x="5" y="9"/>
                    </a:cubicBezTo>
                    <a:cubicBezTo>
                      <a:pt x="6" y="6"/>
                      <a:pt x="7" y="5"/>
                      <a:pt x="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276" name="Freeform 58">
                <a:extLst>
                  <a:ext uri="{FF2B5EF4-FFF2-40B4-BE49-F238E27FC236}">
                    <a16:creationId xmlns:a16="http://schemas.microsoft.com/office/drawing/2014/main" id="{289AE8BE-6701-4AB0-A2BA-1C4EE65F12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85" y="4403"/>
                <a:ext cx="45" cy="15"/>
              </a:xfrm>
              <a:custGeom>
                <a:avLst/>
                <a:gdLst>
                  <a:gd name="T0" fmla="*/ 10 w 19"/>
                  <a:gd name="T1" fmla="*/ 0 h 6"/>
                  <a:gd name="T2" fmla="*/ 0 w 19"/>
                  <a:gd name="T3" fmla="*/ 3 h 6"/>
                  <a:gd name="T4" fmla="*/ 9 w 19"/>
                  <a:gd name="T5" fmla="*/ 6 h 6"/>
                  <a:gd name="T6" fmla="*/ 19 w 19"/>
                  <a:gd name="T7" fmla="*/ 3 h 6"/>
                  <a:gd name="T8" fmla="*/ 10 w 19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6">
                    <a:moveTo>
                      <a:pt x="10" y="0"/>
                    </a:moveTo>
                    <a:cubicBezTo>
                      <a:pt x="8" y="0"/>
                      <a:pt x="5" y="1"/>
                      <a:pt x="0" y="3"/>
                    </a:cubicBezTo>
                    <a:cubicBezTo>
                      <a:pt x="3" y="5"/>
                      <a:pt x="6" y="6"/>
                      <a:pt x="9" y="6"/>
                    </a:cubicBezTo>
                    <a:cubicBezTo>
                      <a:pt x="12" y="6"/>
                      <a:pt x="16" y="5"/>
                      <a:pt x="19" y="3"/>
                    </a:cubicBezTo>
                    <a:cubicBezTo>
                      <a:pt x="15" y="1"/>
                      <a:pt x="13" y="0"/>
                      <a:pt x="1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277" name="Freeform 59">
                <a:extLst>
                  <a:ext uri="{FF2B5EF4-FFF2-40B4-BE49-F238E27FC236}">
                    <a16:creationId xmlns:a16="http://schemas.microsoft.com/office/drawing/2014/main" id="{E22E8F8E-A487-48C9-891C-3C3BBD4011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53" y="3476"/>
                <a:ext cx="50" cy="19"/>
              </a:xfrm>
              <a:custGeom>
                <a:avLst/>
                <a:gdLst>
                  <a:gd name="T0" fmla="*/ 17 w 21"/>
                  <a:gd name="T1" fmla="*/ 0 h 8"/>
                  <a:gd name="T2" fmla="*/ 0 w 21"/>
                  <a:gd name="T3" fmla="*/ 3 h 8"/>
                  <a:gd name="T4" fmla="*/ 16 w 21"/>
                  <a:gd name="T5" fmla="*/ 8 h 8"/>
                  <a:gd name="T6" fmla="*/ 21 w 21"/>
                  <a:gd name="T7" fmla="*/ 8 h 8"/>
                  <a:gd name="T8" fmla="*/ 21 w 21"/>
                  <a:gd name="T9" fmla="*/ 0 h 8"/>
                  <a:gd name="T10" fmla="*/ 17 w 21"/>
                  <a:gd name="T1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" h="8">
                    <a:moveTo>
                      <a:pt x="17" y="0"/>
                    </a:moveTo>
                    <a:cubicBezTo>
                      <a:pt x="12" y="0"/>
                      <a:pt x="8" y="1"/>
                      <a:pt x="0" y="3"/>
                    </a:cubicBezTo>
                    <a:cubicBezTo>
                      <a:pt x="2" y="5"/>
                      <a:pt x="9" y="8"/>
                      <a:pt x="16" y="8"/>
                    </a:cubicBezTo>
                    <a:cubicBezTo>
                      <a:pt x="17" y="8"/>
                      <a:pt x="19" y="8"/>
                      <a:pt x="21" y="8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19" y="0"/>
                      <a:pt x="18" y="0"/>
                      <a:pt x="1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278" name="Freeform 60">
                <a:extLst>
                  <a:ext uri="{FF2B5EF4-FFF2-40B4-BE49-F238E27FC236}">
                    <a16:creationId xmlns:a16="http://schemas.microsoft.com/office/drawing/2014/main" id="{65EB90F0-D178-4DFE-A671-C6301636B0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55" y="3457"/>
                <a:ext cx="1437" cy="1086"/>
              </a:xfrm>
              <a:custGeom>
                <a:avLst/>
                <a:gdLst>
                  <a:gd name="T0" fmla="*/ 431 w 608"/>
                  <a:gd name="T1" fmla="*/ 18 h 459"/>
                  <a:gd name="T2" fmla="*/ 408 w 608"/>
                  <a:gd name="T3" fmla="*/ 108 h 459"/>
                  <a:gd name="T4" fmla="*/ 353 w 608"/>
                  <a:gd name="T5" fmla="*/ 81 h 459"/>
                  <a:gd name="T6" fmla="*/ 337 w 608"/>
                  <a:gd name="T7" fmla="*/ 65 h 459"/>
                  <a:gd name="T8" fmla="*/ 356 w 608"/>
                  <a:gd name="T9" fmla="*/ 28 h 459"/>
                  <a:gd name="T10" fmla="*/ 330 w 608"/>
                  <a:gd name="T11" fmla="*/ 23 h 459"/>
                  <a:gd name="T12" fmla="*/ 292 w 608"/>
                  <a:gd name="T13" fmla="*/ 20 h 459"/>
                  <a:gd name="T14" fmla="*/ 253 w 608"/>
                  <a:gd name="T15" fmla="*/ 36 h 459"/>
                  <a:gd name="T16" fmla="*/ 243 w 608"/>
                  <a:gd name="T17" fmla="*/ 68 h 459"/>
                  <a:gd name="T18" fmla="*/ 224 w 608"/>
                  <a:gd name="T19" fmla="*/ 69 h 459"/>
                  <a:gd name="T20" fmla="*/ 180 w 608"/>
                  <a:gd name="T21" fmla="*/ 60 h 459"/>
                  <a:gd name="T22" fmla="*/ 157 w 608"/>
                  <a:gd name="T23" fmla="*/ 85 h 459"/>
                  <a:gd name="T24" fmla="*/ 143 w 608"/>
                  <a:gd name="T25" fmla="*/ 92 h 459"/>
                  <a:gd name="T26" fmla="*/ 137 w 608"/>
                  <a:gd name="T27" fmla="*/ 114 h 459"/>
                  <a:gd name="T28" fmla="*/ 39 w 608"/>
                  <a:gd name="T29" fmla="*/ 159 h 459"/>
                  <a:gd name="T30" fmla="*/ 10 w 608"/>
                  <a:gd name="T31" fmla="*/ 173 h 459"/>
                  <a:gd name="T32" fmla="*/ 5 w 608"/>
                  <a:gd name="T33" fmla="*/ 210 h 459"/>
                  <a:gd name="T34" fmla="*/ 11 w 608"/>
                  <a:gd name="T35" fmla="*/ 245 h 459"/>
                  <a:gd name="T36" fmla="*/ 3 w 608"/>
                  <a:gd name="T37" fmla="*/ 245 h 459"/>
                  <a:gd name="T38" fmla="*/ 28 w 608"/>
                  <a:gd name="T39" fmla="*/ 314 h 459"/>
                  <a:gd name="T40" fmla="*/ 27 w 608"/>
                  <a:gd name="T41" fmla="*/ 371 h 459"/>
                  <a:gd name="T42" fmla="*/ 111 w 608"/>
                  <a:gd name="T43" fmla="*/ 372 h 459"/>
                  <a:gd name="T44" fmla="*/ 126 w 608"/>
                  <a:gd name="T45" fmla="*/ 372 h 459"/>
                  <a:gd name="T46" fmla="*/ 222 w 608"/>
                  <a:gd name="T47" fmla="*/ 342 h 459"/>
                  <a:gd name="T48" fmla="*/ 313 w 608"/>
                  <a:gd name="T49" fmla="*/ 346 h 459"/>
                  <a:gd name="T50" fmla="*/ 337 w 608"/>
                  <a:gd name="T51" fmla="*/ 387 h 459"/>
                  <a:gd name="T52" fmla="*/ 356 w 608"/>
                  <a:gd name="T53" fmla="*/ 388 h 459"/>
                  <a:gd name="T54" fmla="*/ 374 w 608"/>
                  <a:gd name="T55" fmla="*/ 382 h 459"/>
                  <a:gd name="T56" fmla="*/ 380 w 608"/>
                  <a:gd name="T57" fmla="*/ 387 h 459"/>
                  <a:gd name="T58" fmla="*/ 383 w 608"/>
                  <a:gd name="T59" fmla="*/ 399 h 459"/>
                  <a:gd name="T60" fmla="*/ 394 w 608"/>
                  <a:gd name="T61" fmla="*/ 398 h 459"/>
                  <a:gd name="T62" fmla="*/ 456 w 608"/>
                  <a:gd name="T63" fmla="*/ 454 h 459"/>
                  <a:gd name="T64" fmla="*/ 503 w 608"/>
                  <a:gd name="T65" fmla="*/ 459 h 459"/>
                  <a:gd name="T66" fmla="*/ 557 w 608"/>
                  <a:gd name="T67" fmla="*/ 421 h 459"/>
                  <a:gd name="T68" fmla="*/ 596 w 608"/>
                  <a:gd name="T69" fmla="*/ 337 h 459"/>
                  <a:gd name="T70" fmla="*/ 600 w 608"/>
                  <a:gd name="T71" fmla="*/ 311 h 459"/>
                  <a:gd name="T72" fmla="*/ 594 w 608"/>
                  <a:gd name="T73" fmla="*/ 223 h 459"/>
                  <a:gd name="T74" fmla="*/ 565 w 608"/>
                  <a:gd name="T75" fmla="*/ 181 h 459"/>
                  <a:gd name="T76" fmla="*/ 538 w 608"/>
                  <a:gd name="T77" fmla="*/ 151 h 459"/>
                  <a:gd name="T78" fmla="*/ 489 w 608"/>
                  <a:gd name="T79" fmla="*/ 90 h 459"/>
                  <a:gd name="T80" fmla="*/ 462 w 608"/>
                  <a:gd name="T81" fmla="*/ 55 h 459"/>
                  <a:gd name="T82" fmla="*/ 445 w 608"/>
                  <a:gd name="T83" fmla="*/ 0 h 4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608" h="459">
                    <a:moveTo>
                      <a:pt x="445" y="0"/>
                    </a:moveTo>
                    <a:cubicBezTo>
                      <a:pt x="436" y="4"/>
                      <a:pt x="439" y="11"/>
                      <a:pt x="431" y="18"/>
                    </a:cubicBezTo>
                    <a:cubicBezTo>
                      <a:pt x="431" y="65"/>
                      <a:pt x="431" y="65"/>
                      <a:pt x="431" y="65"/>
                    </a:cubicBezTo>
                    <a:cubicBezTo>
                      <a:pt x="428" y="77"/>
                      <a:pt x="425" y="108"/>
                      <a:pt x="408" y="108"/>
                    </a:cubicBezTo>
                    <a:cubicBezTo>
                      <a:pt x="398" y="108"/>
                      <a:pt x="396" y="97"/>
                      <a:pt x="388" y="94"/>
                    </a:cubicBezTo>
                    <a:cubicBezTo>
                      <a:pt x="375" y="89"/>
                      <a:pt x="367" y="86"/>
                      <a:pt x="353" y="81"/>
                    </a:cubicBezTo>
                    <a:cubicBezTo>
                      <a:pt x="351" y="81"/>
                      <a:pt x="351" y="73"/>
                      <a:pt x="348" y="70"/>
                    </a:cubicBezTo>
                    <a:cubicBezTo>
                      <a:pt x="345" y="68"/>
                      <a:pt x="337" y="69"/>
                      <a:pt x="337" y="65"/>
                    </a:cubicBezTo>
                    <a:cubicBezTo>
                      <a:pt x="344" y="39"/>
                      <a:pt x="344" y="39"/>
                      <a:pt x="344" y="39"/>
                    </a:cubicBezTo>
                    <a:cubicBezTo>
                      <a:pt x="348" y="36"/>
                      <a:pt x="356" y="35"/>
                      <a:pt x="356" y="28"/>
                    </a:cubicBezTo>
                    <a:cubicBezTo>
                      <a:pt x="356" y="24"/>
                      <a:pt x="348" y="19"/>
                      <a:pt x="345" y="19"/>
                    </a:cubicBezTo>
                    <a:cubicBezTo>
                      <a:pt x="339" y="19"/>
                      <a:pt x="337" y="23"/>
                      <a:pt x="330" y="23"/>
                    </a:cubicBezTo>
                    <a:cubicBezTo>
                      <a:pt x="311" y="23"/>
                      <a:pt x="301" y="16"/>
                      <a:pt x="283" y="8"/>
                    </a:cubicBezTo>
                    <a:cubicBezTo>
                      <a:pt x="284" y="14"/>
                      <a:pt x="289" y="16"/>
                      <a:pt x="292" y="20"/>
                    </a:cubicBezTo>
                    <a:cubicBezTo>
                      <a:pt x="291" y="21"/>
                      <a:pt x="286" y="24"/>
                      <a:pt x="283" y="24"/>
                    </a:cubicBezTo>
                    <a:cubicBezTo>
                      <a:pt x="274" y="24"/>
                      <a:pt x="253" y="29"/>
                      <a:pt x="253" y="36"/>
                    </a:cubicBezTo>
                    <a:cubicBezTo>
                      <a:pt x="253" y="44"/>
                      <a:pt x="245" y="47"/>
                      <a:pt x="245" y="55"/>
                    </a:cubicBezTo>
                    <a:cubicBezTo>
                      <a:pt x="245" y="59"/>
                      <a:pt x="246" y="63"/>
                      <a:pt x="243" y="68"/>
                    </a:cubicBezTo>
                    <a:cubicBezTo>
                      <a:pt x="242" y="67"/>
                      <a:pt x="238" y="64"/>
                      <a:pt x="235" y="64"/>
                    </a:cubicBezTo>
                    <a:cubicBezTo>
                      <a:pt x="231" y="64"/>
                      <a:pt x="226" y="66"/>
                      <a:pt x="224" y="69"/>
                    </a:cubicBezTo>
                    <a:cubicBezTo>
                      <a:pt x="223" y="60"/>
                      <a:pt x="217" y="49"/>
                      <a:pt x="208" y="49"/>
                    </a:cubicBezTo>
                    <a:cubicBezTo>
                      <a:pt x="197" y="49"/>
                      <a:pt x="194" y="60"/>
                      <a:pt x="180" y="60"/>
                    </a:cubicBezTo>
                    <a:cubicBezTo>
                      <a:pt x="179" y="72"/>
                      <a:pt x="168" y="74"/>
                      <a:pt x="168" y="89"/>
                    </a:cubicBezTo>
                    <a:cubicBezTo>
                      <a:pt x="164" y="89"/>
                      <a:pt x="161" y="87"/>
                      <a:pt x="157" y="85"/>
                    </a:cubicBezTo>
                    <a:cubicBezTo>
                      <a:pt x="154" y="91"/>
                      <a:pt x="157" y="98"/>
                      <a:pt x="151" y="102"/>
                    </a:cubicBezTo>
                    <a:cubicBezTo>
                      <a:pt x="149" y="98"/>
                      <a:pt x="146" y="96"/>
                      <a:pt x="143" y="92"/>
                    </a:cubicBezTo>
                    <a:cubicBezTo>
                      <a:pt x="138" y="94"/>
                      <a:pt x="137" y="100"/>
                      <a:pt x="137" y="105"/>
                    </a:cubicBezTo>
                    <a:cubicBezTo>
                      <a:pt x="137" y="108"/>
                      <a:pt x="137" y="111"/>
                      <a:pt x="137" y="114"/>
                    </a:cubicBezTo>
                    <a:cubicBezTo>
                      <a:pt x="137" y="132"/>
                      <a:pt x="93" y="147"/>
                      <a:pt x="74" y="150"/>
                    </a:cubicBezTo>
                    <a:cubicBezTo>
                      <a:pt x="64" y="151"/>
                      <a:pt x="45" y="152"/>
                      <a:pt x="39" y="159"/>
                    </a:cubicBezTo>
                    <a:cubicBezTo>
                      <a:pt x="33" y="164"/>
                      <a:pt x="21" y="178"/>
                      <a:pt x="11" y="179"/>
                    </a:cubicBezTo>
                    <a:cubicBezTo>
                      <a:pt x="11" y="177"/>
                      <a:pt x="11" y="175"/>
                      <a:pt x="10" y="173"/>
                    </a:cubicBezTo>
                    <a:cubicBezTo>
                      <a:pt x="8" y="174"/>
                      <a:pt x="5" y="176"/>
                      <a:pt x="5" y="180"/>
                    </a:cubicBezTo>
                    <a:cubicBezTo>
                      <a:pt x="5" y="194"/>
                      <a:pt x="5" y="195"/>
                      <a:pt x="5" y="210"/>
                    </a:cubicBezTo>
                    <a:cubicBezTo>
                      <a:pt x="5" y="224"/>
                      <a:pt x="11" y="230"/>
                      <a:pt x="11" y="238"/>
                    </a:cubicBezTo>
                    <a:cubicBezTo>
                      <a:pt x="11" y="240"/>
                      <a:pt x="12" y="243"/>
                      <a:pt x="11" y="245"/>
                    </a:cubicBezTo>
                    <a:cubicBezTo>
                      <a:pt x="9" y="243"/>
                      <a:pt x="7" y="240"/>
                      <a:pt x="6" y="238"/>
                    </a:cubicBezTo>
                    <a:cubicBezTo>
                      <a:pt x="5" y="240"/>
                      <a:pt x="4" y="243"/>
                      <a:pt x="3" y="245"/>
                    </a:cubicBezTo>
                    <a:cubicBezTo>
                      <a:pt x="0" y="253"/>
                      <a:pt x="11" y="255"/>
                      <a:pt x="14" y="263"/>
                    </a:cubicBezTo>
                    <a:cubicBezTo>
                      <a:pt x="20" y="284"/>
                      <a:pt x="22" y="291"/>
                      <a:pt x="28" y="314"/>
                    </a:cubicBezTo>
                    <a:cubicBezTo>
                      <a:pt x="31" y="324"/>
                      <a:pt x="39" y="332"/>
                      <a:pt x="39" y="348"/>
                    </a:cubicBezTo>
                    <a:cubicBezTo>
                      <a:pt x="39" y="360"/>
                      <a:pt x="27" y="364"/>
                      <a:pt x="27" y="371"/>
                    </a:cubicBezTo>
                    <a:cubicBezTo>
                      <a:pt x="27" y="379"/>
                      <a:pt x="52" y="390"/>
                      <a:pt x="61" y="390"/>
                    </a:cubicBezTo>
                    <a:cubicBezTo>
                      <a:pt x="85" y="390"/>
                      <a:pt x="93" y="372"/>
                      <a:pt x="111" y="372"/>
                    </a:cubicBezTo>
                    <a:cubicBezTo>
                      <a:pt x="115" y="372"/>
                      <a:pt x="117" y="371"/>
                      <a:pt x="120" y="371"/>
                    </a:cubicBezTo>
                    <a:cubicBezTo>
                      <a:pt x="121" y="371"/>
                      <a:pt x="123" y="371"/>
                      <a:pt x="126" y="372"/>
                    </a:cubicBezTo>
                    <a:cubicBezTo>
                      <a:pt x="138" y="372"/>
                      <a:pt x="147" y="370"/>
                      <a:pt x="158" y="369"/>
                    </a:cubicBezTo>
                    <a:cubicBezTo>
                      <a:pt x="162" y="342"/>
                      <a:pt x="195" y="351"/>
                      <a:pt x="222" y="342"/>
                    </a:cubicBezTo>
                    <a:cubicBezTo>
                      <a:pt x="234" y="339"/>
                      <a:pt x="237" y="330"/>
                      <a:pt x="256" y="330"/>
                    </a:cubicBezTo>
                    <a:cubicBezTo>
                      <a:pt x="274" y="330"/>
                      <a:pt x="305" y="336"/>
                      <a:pt x="313" y="346"/>
                    </a:cubicBezTo>
                    <a:cubicBezTo>
                      <a:pt x="318" y="352"/>
                      <a:pt x="329" y="378"/>
                      <a:pt x="333" y="378"/>
                    </a:cubicBezTo>
                    <a:cubicBezTo>
                      <a:pt x="333" y="378"/>
                      <a:pt x="331" y="387"/>
                      <a:pt x="337" y="387"/>
                    </a:cubicBezTo>
                    <a:cubicBezTo>
                      <a:pt x="348" y="387"/>
                      <a:pt x="361" y="360"/>
                      <a:pt x="371" y="350"/>
                    </a:cubicBezTo>
                    <a:cubicBezTo>
                      <a:pt x="371" y="358"/>
                      <a:pt x="369" y="386"/>
                      <a:pt x="356" y="388"/>
                    </a:cubicBezTo>
                    <a:cubicBezTo>
                      <a:pt x="356" y="391"/>
                      <a:pt x="358" y="394"/>
                      <a:pt x="361" y="394"/>
                    </a:cubicBezTo>
                    <a:cubicBezTo>
                      <a:pt x="369" y="394"/>
                      <a:pt x="369" y="384"/>
                      <a:pt x="374" y="382"/>
                    </a:cubicBezTo>
                    <a:cubicBezTo>
                      <a:pt x="374" y="380"/>
                      <a:pt x="375" y="378"/>
                      <a:pt x="375" y="377"/>
                    </a:cubicBezTo>
                    <a:cubicBezTo>
                      <a:pt x="377" y="379"/>
                      <a:pt x="380" y="381"/>
                      <a:pt x="380" y="387"/>
                    </a:cubicBezTo>
                    <a:cubicBezTo>
                      <a:pt x="380" y="393"/>
                      <a:pt x="378" y="396"/>
                      <a:pt x="377" y="399"/>
                    </a:cubicBezTo>
                    <a:cubicBezTo>
                      <a:pt x="383" y="399"/>
                      <a:pt x="383" y="399"/>
                      <a:pt x="383" y="399"/>
                    </a:cubicBezTo>
                    <a:cubicBezTo>
                      <a:pt x="387" y="398"/>
                      <a:pt x="390" y="397"/>
                      <a:pt x="394" y="395"/>
                    </a:cubicBezTo>
                    <a:cubicBezTo>
                      <a:pt x="394" y="396"/>
                      <a:pt x="394" y="398"/>
                      <a:pt x="394" y="398"/>
                    </a:cubicBezTo>
                    <a:cubicBezTo>
                      <a:pt x="395" y="405"/>
                      <a:pt x="402" y="411"/>
                      <a:pt x="402" y="419"/>
                    </a:cubicBezTo>
                    <a:cubicBezTo>
                      <a:pt x="402" y="441"/>
                      <a:pt x="435" y="454"/>
                      <a:pt x="456" y="454"/>
                    </a:cubicBezTo>
                    <a:cubicBezTo>
                      <a:pt x="469" y="454"/>
                      <a:pt x="465" y="444"/>
                      <a:pt x="477" y="443"/>
                    </a:cubicBezTo>
                    <a:cubicBezTo>
                      <a:pt x="478" y="446"/>
                      <a:pt x="499" y="458"/>
                      <a:pt x="503" y="459"/>
                    </a:cubicBezTo>
                    <a:cubicBezTo>
                      <a:pt x="508" y="433"/>
                      <a:pt x="551" y="444"/>
                      <a:pt x="557" y="420"/>
                    </a:cubicBezTo>
                    <a:cubicBezTo>
                      <a:pt x="557" y="421"/>
                      <a:pt x="557" y="421"/>
                      <a:pt x="557" y="421"/>
                    </a:cubicBezTo>
                    <a:cubicBezTo>
                      <a:pt x="557" y="403"/>
                      <a:pt x="568" y="386"/>
                      <a:pt x="572" y="374"/>
                    </a:cubicBezTo>
                    <a:cubicBezTo>
                      <a:pt x="577" y="357"/>
                      <a:pt x="587" y="351"/>
                      <a:pt x="596" y="337"/>
                    </a:cubicBezTo>
                    <a:cubicBezTo>
                      <a:pt x="599" y="332"/>
                      <a:pt x="597" y="330"/>
                      <a:pt x="600" y="326"/>
                    </a:cubicBezTo>
                    <a:cubicBezTo>
                      <a:pt x="600" y="311"/>
                      <a:pt x="600" y="311"/>
                      <a:pt x="600" y="311"/>
                    </a:cubicBezTo>
                    <a:cubicBezTo>
                      <a:pt x="605" y="306"/>
                      <a:pt x="608" y="290"/>
                      <a:pt x="608" y="279"/>
                    </a:cubicBezTo>
                    <a:cubicBezTo>
                      <a:pt x="608" y="263"/>
                      <a:pt x="603" y="234"/>
                      <a:pt x="594" y="223"/>
                    </a:cubicBezTo>
                    <a:cubicBezTo>
                      <a:pt x="595" y="221"/>
                      <a:pt x="595" y="221"/>
                      <a:pt x="595" y="221"/>
                    </a:cubicBezTo>
                    <a:cubicBezTo>
                      <a:pt x="585" y="211"/>
                      <a:pt x="565" y="202"/>
                      <a:pt x="565" y="181"/>
                    </a:cubicBezTo>
                    <a:cubicBezTo>
                      <a:pt x="558" y="181"/>
                      <a:pt x="549" y="181"/>
                      <a:pt x="547" y="174"/>
                    </a:cubicBezTo>
                    <a:cubicBezTo>
                      <a:pt x="545" y="167"/>
                      <a:pt x="544" y="157"/>
                      <a:pt x="538" y="151"/>
                    </a:cubicBezTo>
                    <a:cubicBezTo>
                      <a:pt x="529" y="142"/>
                      <a:pt x="506" y="137"/>
                      <a:pt x="502" y="124"/>
                    </a:cubicBezTo>
                    <a:cubicBezTo>
                      <a:pt x="498" y="111"/>
                      <a:pt x="493" y="104"/>
                      <a:pt x="489" y="90"/>
                    </a:cubicBezTo>
                    <a:cubicBezTo>
                      <a:pt x="486" y="82"/>
                      <a:pt x="486" y="65"/>
                      <a:pt x="480" y="60"/>
                    </a:cubicBezTo>
                    <a:cubicBezTo>
                      <a:pt x="478" y="59"/>
                      <a:pt x="468" y="56"/>
                      <a:pt x="462" y="55"/>
                    </a:cubicBezTo>
                    <a:cubicBezTo>
                      <a:pt x="456" y="50"/>
                      <a:pt x="459" y="41"/>
                      <a:pt x="457" y="34"/>
                    </a:cubicBezTo>
                    <a:cubicBezTo>
                      <a:pt x="454" y="23"/>
                      <a:pt x="447" y="14"/>
                      <a:pt x="445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279" name="Freeform 61">
                <a:extLst>
                  <a:ext uri="{FF2B5EF4-FFF2-40B4-BE49-F238E27FC236}">
                    <a16:creationId xmlns:a16="http://schemas.microsoft.com/office/drawing/2014/main" id="{CFF124FE-C8DA-48BA-A6AE-A57C53795D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51" y="4607"/>
                <a:ext cx="269" cy="267"/>
              </a:xfrm>
              <a:custGeom>
                <a:avLst/>
                <a:gdLst>
                  <a:gd name="T0" fmla="*/ 92 w 114"/>
                  <a:gd name="T1" fmla="*/ 0 h 113"/>
                  <a:gd name="T2" fmla="*/ 80 w 114"/>
                  <a:gd name="T3" fmla="*/ 17 h 113"/>
                  <a:gd name="T4" fmla="*/ 79 w 114"/>
                  <a:gd name="T5" fmla="*/ 21 h 113"/>
                  <a:gd name="T6" fmla="*/ 69 w 114"/>
                  <a:gd name="T7" fmla="*/ 26 h 113"/>
                  <a:gd name="T8" fmla="*/ 69 w 114"/>
                  <a:gd name="T9" fmla="*/ 32 h 113"/>
                  <a:gd name="T10" fmla="*/ 59 w 114"/>
                  <a:gd name="T11" fmla="*/ 44 h 113"/>
                  <a:gd name="T12" fmla="*/ 29 w 114"/>
                  <a:gd name="T13" fmla="*/ 62 h 113"/>
                  <a:gd name="T14" fmla="*/ 21 w 114"/>
                  <a:gd name="T15" fmla="*/ 69 h 113"/>
                  <a:gd name="T16" fmla="*/ 0 w 114"/>
                  <a:gd name="T17" fmla="*/ 98 h 113"/>
                  <a:gd name="T18" fmla="*/ 2 w 114"/>
                  <a:gd name="T19" fmla="*/ 100 h 113"/>
                  <a:gd name="T20" fmla="*/ 26 w 114"/>
                  <a:gd name="T21" fmla="*/ 110 h 113"/>
                  <a:gd name="T22" fmla="*/ 38 w 114"/>
                  <a:gd name="T23" fmla="*/ 113 h 113"/>
                  <a:gd name="T24" fmla="*/ 58 w 114"/>
                  <a:gd name="T25" fmla="*/ 100 h 113"/>
                  <a:gd name="T26" fmla="*/ 74 w 114"/>
                  <a:gd name="T27" fmla="*/ 63 h 113"/>
                  <a:gd name="T28" fmla="*/ 94 w 114"/>
                  <a:gd name="T29" fmla="*/ 61 h 113"/>
                  <a:gd name="T30" fmla="*/ 94 w 114"/>
                  <a:gd name="T31" fmla="*/ 44 h 113"/>
                  <a:gd name="T32" fmla="*/ 114 w 114"/>
                  <a:gd name="T33" fmla="*/ 18 h 113"/>
                  <a:gd name="T34" fmla="*/ 111 w 114"/>
                  <a:gd name="T35" fmla="*/ 10 h 113"/>
                  <a:gd name="T36" fmla="*/ 107 w 114"/>
                  <a:gd name="T37" fmla="*/ 8 h 113"/>
                  <a:gd name="T38" fmla="*/ 98 w 114"/>
                  <a:gd name="T39" fmla="*/ 13 h 113"/>
                  <a:gd name="T40" fmla="*/ 96 w 114"/>
                  <a:gd name="T41" fmla="*/ 5 h 113"/>
                  <a:gd name="T42" fmla="*/ 92 w 114"/>
                  <a:gd name="T43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14" h="113">
                    <a:moveTo>
                      <a:pt x="92" y="0"/>
                    </a:moveTo>
                    <a:cubicBezTo>
                      <a:pt x="87" y="2"/>
                      <a:pt x="80" y="9"/>
                      <a:pt x="80" y="17"/>
                    </a:cubicBezTo>
                    <a:cubicBezTo>
                      <a:pt x="80" y="18"/>
                      <a:pt x="79" y="20"/>
                      <a:pt x="79" y="21"/>
                    </a:cubicBezTo>
                    <a:cubicBezTo>
                      <a:pt x="75" y="21"/>
                      <a:pt x="72" y="22"/>
                      <a:pt x="69" y="26"/>
                    </a:cubicBezTo>
                    <a:cubicBezTo>
                      <a:pt x="69" y="28"/>
                      <a:pt x="69" y="32"/>
                      <a:pt x="69" y="32"/>
                    </a:cubicBezTo>
                    <a:cubicBezTo>
                      <a:pt x="69" y="32"/>
                      <a:pt x="62" y="43"/>
                      <a:pt x="59" y="44"/>
                    </a:cubicBezTo>
                    <a:cubicBezTo>
                      <a:pt x="50" y="49"/>
                      <a:pt x="42" y="62"/>
                      <a:pt x="29" y="62"/>
                    </a:cubicBezTo>
                    <a:cubicBezTo>
                      <a:pt x="26" y="62"/>
                      <a:pt x="23" y="65"/>
                      <a:pt x="21" y="69"/>
                    </a:cubicBezTo>
                    <a:cubicBezTo>
                      <a:pt x="16" y="77"/>
                      <a:pt x="0" y="84"/>
                      <a:pt x="0" y="98"/>
                    </a:cubicBezTo>
                    <a:cubicBezTo>
                      <a:pt x="0" y="99"/>
                      <a:pt x="1" y="100"/>
                      <a:pt x="2" y="100"/>
                    </a:cubicBezTo>
                    <a:cubicBezTo>
                      <a:pt x="2" y="102"/>
                      <a:pt x="23" y="110"/>
                      <a:pt x="26" y="110"/>
                    </a:cubicBezTo>
                    <a:cubicBezTo>
                      <a:pt x="29" y="110"/>
                      <a:pt x="36" y="113"/>
                      <a:pt x="38" y="113"/>
                    </a:cubicBezTo>
                    <a:cubicBezTo>
                      <a:pt x="44" y="113"/>
                      <a:pt x="53" y="105"/>
                      <a:pt x="58" y="100"/>
                    </a:cubicBezTo>
                    <a:cubicBezTo>
                      <a:pt x="58" y="100"/>
                      <a:pt x="73" y="70"/>
                      <a:pt x="74" y="63"/>
                    </a:cubicBezTo>
                    <a:cubicBezTo>
                      <a:pt x="78" y="63"/>
                      <a:pt x="91" y="61"/>
                      <a:pt x="94" y="61"/>
                    </a:cubicBezTo>
                    <a:cubicBezTo>
                      <a:pt x="95" y="54"/>
                      <a:pt x="92" y="52"/>
                      <a:pt x="94" y="44"/>
                    </a:cubicBezTo>
                    <a:cubicBezTo>
                      <a:pt x="102" y="44"/>
                      <a:pt x="113" y="25"/>
                      <a:pt x="114" y="18"/>
                    </a:cubicBezTo>
                    <a:cubicBezTo>
                      <a:pt x="112" y="17"/>
                      <a:pt x="111" y="14"/>
                      <a:pt x="111" y="10"/>
                    </a:cubicBezTo>
                    <a:cubicBezTo>
                      <a:pt x="110" y="10"/>
                      <a:pt x="108" y="9"/>
                      <a:pt x="107" y="8"/>
                    </a:cubicBezTo>
                    <a:cubicBezTo>
                      <a:pt x="105" y="9"/>
                      <a:pt x="102" y="13"/>
                      <a:pt x="98" y="13"/>
                    </a:cubicBezTo>
                    <a:cubicBezTo>
                      <a:pt x="95" y="13"/>
                      <a:pt x="96" y="9"/>
                      <a:pt x="96" y="5"/>
                    </a:cubicBezTo>
                    <a:cubicBezTo>
                      <a:pt x="94" y="5"/>
                      <a:pt x="92" y="4"/>
                      <a:pt x="9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280" name="Freeform 62">
                <a:extLst>
                  <a:ext uri="{FF2B5EF4-FFF2-40B4-BE49-F238E27FC236}">
                    <a16:creationId xmlns:a16="http://schemas.microsoft.com/office/drawing/2014/main" id="{48543984-C7DF-49F5-B17D-F85613EF1A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71" y="4349"/>
                <a:ext cx="203" cy="296"/>
              </a:xfrm>
              <a:custGeom>
                <a:avLst/>
                <a:gdLst>
                  <a:gd name="T0" fmla="*/ 0 w 86"/>
                  <a:gd name="T1" fmla="*/ 0 h 125"/>
                  <a:gd name="T2" fmla="*/ 23 w 86"/>
                  <a:gd name="T3" fmla="*/ 32 h 125"/>
                  <a:gd name="T4" fmla="*/ 21 w 86"/>
                  <a:gd name="T5" fmla="*/ 38 h 125"/>
                  <a:gd name="T6" fmla="*/ 27 w 86"/>
                  <a:gd name="T7" fmla="*/ 48 h 125"/>
                  <a:gd name="T8" fmla="*/ 27 w 86"/>
                  <a:gd name="T9" fmla="*/ 47 h 125"/>
                  <a:gd name="T10" fmla="*/ 29 w 86"/>
                  <a:gd name="T11" fmla="*/ 58 h 125"/>
                  <a:gd name="T12" fmla="*/ 23 w 86"/>
                  <a:gd name="T13" fmla="*/ 78 h 125"/>
                  <a:gd name="T14" fmla="*/ 16 w 86"/>
                  <a:gd name="T15" fmla="*/ 87 h 125"/>
                  <a:gd name="T16" fmla="*/ 35 w 86"/>
                  <a:gd name="T17" fmla="*/ 103 h 125"/>
                  <a:gd name="T18" fmla="*/ 29 w 86"/>
                  <a:gd name="T19" fmla="*/ 118 h 125"/>
                  <a:gd name="T20" fmla="*/ 37 w 86"/>
                  <a:gd name="T21" fmla="*/ 125 h 125"/>
                  <a:gd name="T22" fmla="*/ 56 w 86"/>
                  <a:gd name="T23" fmla="*/ 106 h 125"/>
                  <a:gd name="T24" fmla="*/ 64 w 86"/>
                  <a:gd name="T25" fmla="*/ 96 h 125"/>
                  <a:gd name="T26" fmla="*/ 61 w 86"/>
                  <a:gd name="T27" fmla="*/ 91 h 125"/>
                  <a:gd name="T28" fmla="*/ 72 w 86"/>
                  <a:gd name="T29" fmla="*/ 84 h 125"/>
                  <a:gd name="T30" fmla="*/ 74 w 86"/>
                  <a:gd name="T31" fmla="*/ 82 h 125"/>
                  <a:gd name="T32" fmla="*/ 76 w 86"/>
                  <a:gd name="T33" fmla="*/ 85 h 125"/>
                  <a:gd name="T34" fmla="*/ 86 w 86"/>
                  <a:gd name="T35" fmla="*/ 58 h 125"/>
                  <a:gd name="T36" fmla="*/ 82 w 86"/>
                  <a:gd name="T37" fmla="*/ 55 h 125"/>
                  <a:gd name="T38" fmla="*/ 64 w 86"/>
                  <a:gd name="T39" fmla="*/ 60 h 125"/>
                  <a:gd name="T40" fmla="*/ 45 w 86"/>
                  <a:gd name="T41" fmla="*/ 39 h 125"/>
                  <a:gd name="T42" fmla="*/ 41 w 86"/>
                  <a:gd name="T43" fmla="*/ 39 h 125"/>
                  <a:gd name="T44" fmla="*/ 37 w 86"/>
                  <a:gd name="T45" fmla="*/ 44 h 125"/>
                  <a:gd name="T46" fmla="*/ 33 w 86"/>
                  <a:gd name="T47" fmla="*/ 44 h 125"/>
                  <a:gd name="T48" fmla="*/ 25 w 86"/>
                  <a:gd name="T49" fmla="*/ 27 h 125"/>
                  <a:gd name="T50" fmla="*/ 27 w 86"/>
                  <a:gd name="T51" fmla="*/ 23 h 125"/>
                  <a:gd name="T52" fmla="*/ 20 w 86"/>
                  <a:gd name="T53" fmla="*/ 15 h 125"/>
                  <a:gd name="T54" fmla="*/ 0 w 86"/>
                  <a:gd name="T55" fmla="*/ 0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86" h="125">
                    <a:moveTo>
                      <a:pt x="0" y="0"/>
                    </a:moveTo>
                    <a:cubicBezTo>
                      <a:pt x="3" y="13"/>
                      <a:pt x="11" y="30"/>
                      <a:pt x="23" y="32"/>
                    </a:cubicBezTo>
                    <a:cubicBezTo>
                      <a:pt x="22" y="34"/>
                      <a:pt x="21" y="36"/>
                      <a:pt x="21" y="38"/>
                    </a:cubicBezTo>
                    <a:cubicBezTo>
                      <a:pt x="21" y="42"/>
                      <a:pt x="26" y="44"/>
                      <a:pt x="27" y="48"/>
                    </a:cubicBezTo>
                    <a:cubicBezTo>
                      <a:pt x="27" y="47"/>
                      <a:pt x="27" y="47"/>
                      <a:pt x="27" y="47"/>
                    </a:cubicBezTo>
                    <a:cubicBezTo>
                      <a:pt x="28" y="50"/>
                      <a:pt x="29" y="55"/>
                      <a:pt x="29" y="58"/>
                    </a:cubicBezTo>
                    <a:cubicBezTo>
                      <a:pt x="29" y="66"/>
                      <a:pt x="28" y="73"/>
                      <a:pt x="23" y="78"/>
                    </a:cubicBezTo>
                    <a:cubicBezTo>
                      <a:pt x="20" y="81"/>
                      <a:pt x="16" y="82"/>
                      <a:pt x="16" y="87"/>
                    </a:cubicBezTo>
                    <a:cubicBezTo>
                      <a:pt x="16" y="96"/>
                      <a:pt x="35" y="92"/>
                      <a:pt x="35" y="103"/>
                    </a:cubicBezTo>
                    <a:cubicBezTo>
                      <a:pt x="35" y="109"/>
                      <a:pt x="29" y="112"/>
                      <a:pt x="29" y="118"/>
                    </a:cubicBezTo>
                    <a:cubicBezTo>
                      <a:pt x="29" y="122"/>
                      <a:pt x="32" y="125"/>
                      <a:pt x="37" y="125"/>
                    </a:cubicBezTo>
                    <a:cubicBezTo>
                      <a:pt x="48" y="125"/>
                      <a:pt x="51" y="114"/>
                      <a:pt x="56" y="106"/>
                    </a:cubicBezTo>
                    <a:cubicBezTo>
                      <a:pt x="57" y="105"/>
                      <a:pt x="64" y="99"/>
                      <a:pt x="64" y="96"/>
                    </a:cubicBezTo>
                    <a:cubicBezTo>
                      <a:pt x="64" y="94"/>
                      <a:pt x="61" y="92"/>
                      <a:pt x="61" y="91"/>
                    </a:cubicBezTo>
                    <a:cubicBezTo>
                      <a:pt x="61" y="86"/>
                      <a:pt x="67" y="85"/>
                      <a:pt x="72" y="84"/>
                    </a:cubicBezTo>
                    <a:cubicBezTo>
                      <a:pt x="73" y="84"/>
                      <a:pt x="73" y="82"/>
                      <a:pt x="74" y="82"/>
                    </a:cubicBezTo>
                    <a:cubicBezTo>
                      <a:pt x="76" y="85"/>
                      <a:pt x="76" y="85"/>
                      <a:pt x="76" y="85"/>
                    </a:cubicBezTo>
                    <a:cubicBezTo>
                      <a:pt x="81" y="77"/>
                      <a:pt x="79" y="66"/>
                      <a:pt x="86" y="58"/>
                    </a:cubicBezTo>
                    <a:cubicBezTo>
                      <a:pt x="85" y="57"/>
                      <a:pt x="84" y="55"/>
                      <a:pt x="82" y="55"/>
                    </a:cubicBezTo>
                    <a:cubicBezTo>
                      <a:pt x="74" y="55"/>
                      <a:pt x="74" y="60"/>
                      <a:pt x="64" y="60"/>
                    </a:cubicBezTo>
                    <a:cubicBezTo>
                      <a:pt x="51" y="60"/>
                      <a:pt x="45" y="53"/>
                      <a:pt x="45" y="39"/>
                    </a:cubicBezTo>
                    <a:cubicBezTo>
                      <a:pt x="44" y="39"/>
                      <a:pt x="42" y="39"/>
                      <a:pt x="41" y="39"/>
                    </a:cubicBezTo>
                    <a:cubicBezTo>
                      <a:pt x="39" y="39"/>
                      <a:pt x="37" y="41"/>
                      <a:pt x="37" y="44"/>
                    </a:cubicBezTo>
                    <a:cubicBezTo>
                      <a:pt x="33" y="44"/>
                      <a:pt x="33" y="44"/>
                      <a:pt x="33" y="44"/>
                    </a:cubicBezTo>
                    <a:cubicBezTo>
                      <a:pt x="31" y="41"/>
                      <a:pt x="25" y="30"/>
                      <a:pt x="25" y="27"/>
                    </a:cubicBezTo>
                    <a:cubicBezTo>
                      <a:pt x="25" y="26"/>
                      <a:pt x="26" y="25"/>
                      <a:pt x="27" y="23"/>
                    </a:cubicBezTo>
                    <a:cubicBezTo>
                      <a:pt x="23" y="22"/>
                      <a:pt x="23" y="18"/>
                      <a:pt x="20" y="15"/>
                    </a:cubicBezTo>
                    <a:cubicBezTo>
                      <a:pt x="15" y="10"/>
                      <a:pt x="6" y="9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281" name="Freeform 63">
                <a:extLst>
                  <a:ext uri="{FF2B5EF4-FFF2-40B4-BE49-F238E27FC236}">
                    <a16:creationId xmlns:a16="http://schemas.microsoft.com/office/drawing/2014/main" id="{5DEDC24F-EA9A-45BA-87B3-23D3F5000A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24" y="3694"/>
                <a:ext cx="45" cy="31"/>
              </a:xfrm>
              <a:custGeom>
                <a:avLst/>
                <a:gdLst>
                  <a:gd name="T0" fmla="*/ 12 w 19"/>
                  <a:gd name="T1" fmla="*/ 0 h 13"/>
                  <a:gd name="T2" fmla="*/ 0 w 19"/>
                  <a:gd name="T3" fmla="*/ 10 h 13"/>
                  <a:gd name="T4" fmla="*/ 11 w 19"/>
                  <a:gd name="T5" fmla="*/ 13 h 13"/>
                  <a:gd name="T6" fmla="*/ 15 w 19"/>
                  <a:gd name="T7" fmla="*/ 13 h 13"/>
                  <a:gd name="T8" fmla="*/ 19 w 19"/>
                  <a:gd name="T9" fmla="*/ 11 h 13"/>
                  <a:gd name="T10" fmla="*/ 19 w 19"/>
                  <a:gd name="T11" fmla="*/ 5 h 13"/>
                  <a:gd name="T12" fmla="*/ 12 w 19"/>
                  <a:gd name="T13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3">
                    <a:moveTo>
                      <a:pt x="12" y="0"/>
                    </a:moveTo>
                    <a:cubicBezTo>
                      <a:pt x="8" y="2"/>
                      <a:pt x="0" y="3"/>
                      <a:pt x="0" y="10"/>
                    </a:cubicBezTo>
                    <a:cubicBezTo>
                      <a:pt x="0" y="12"/>
                      <a:pt x="7" y="13"/>
                      <a:pt x="11" y="13"/>
                    </a:cubicBezTo>
                    <a:cubicBezTo>
                      <a:pt x="13" y="13"/>
                      <a:pt x="14" y="13"/>
                      <a:pt x="15" y="13"/>
                    </a:cubicBezTo>
                    <a:cubicBezTo>
                      <a:pt x="16" y="13"/>
                      <a:pt x="17" y="13"/>
                      <a:pt x="19" y="11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16" y="4"/>
                      <a:pt x="14" y="3"/>
                      <a:pt x="1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282" name="Freeform 64">
                <a:extLst>
                  <a:ext uri="{FF2B5EF4-FFF2-40B4-BE49-F238E27FC236}">
                    <a16:creationId xmlns:a16="http://schemas.microsoft.com/office/drawing/2014/main" id="{58F67DA7-5610-4B69-BB4E-B5B07054C3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74" y="3658"/>
                <a:ext cx="40" cy="26"/>
              </a:xfrm>
              <a:custGeom>
                <a:avLst/>
                <a:gdLst>
                  <a:gd name="T0" fmla="*/ 17 w 17"/>
                  <a:gd name="T1" fmla="*/ 0 h 11"/>
                  <a:gd name="T2" fmla="*/ 0 w 17"/>
                  <a:gd name="T3" fmla="*/ 7 h 11"/>
                  <a:gd name="T4" fmla="*/ 3 w 17"/>
                  <a:gd name="T5" fmla="*/ 11 h 11"/>
                  <a:gd name="T6" fmla="*/ 17 w 17"/>
                  <a:gd name="T7" fmla="*/ 4 h 11"/>
                  <a:gd name="T8" fmla="*/ 17 w 17"/>
                  <a:gd name="T9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1">
                    <a:moveTo>
                      <a:pt x="17" y="0"/>
                    </a:moveTo>
                    <a:cubicBezTo>
                      <a:pt x="13" y="0"/>
                      <a:pt x="0" y="0"/>
                      <a:pt x="0" y="7"/>
                    </a:cubicBezTo>
                    <a:cubicBezTo>
                      <a:pt x="0" y="8"/>
                      <a:pt x="2" y="11"/>
                      <a:pt x="3" y="11"/>
                    </a:cubicBezTo>
                    <a:cubicBezTo>
                      <a:pt x="9" y="11"/>
                      <a:pt x="10" y="6"/>
                      <a:pt x="17" y="4"/>
                    </a:cubicBezTo>
                    <a:cubicBezTo>
                      <a:pt x="17" y="3"/>
                      <a:pt x="17" y="1"/>
                      <a:pt x="1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283" name="Freeform 65">
                <a:extLst>
                  <a:ext uri="{FF2B5EF4-FFF2-40B4-BE49-F238E27FC236}">
                    <a16:creationId xmlns:a16="http://schemas.microsoft.com/office/drawing/2014/main" id="{A797BCC9-1060-47BB-81E4-ACC1CFC898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74" y="2719"/>
                <a:ext cx="163" cy="152"/>
              </a:xfrm>
              <a:custGeom>
                <a:avLst/>
                <a:gdLst>
                  <a:gd name="T0" fmla="*/ 50 w 69"/>
                  <a:gd name="T1" fmla="*/ 0 h 64"/>
                  <a:gd name="T2" fmla="*/ 48 w 69"/>
                  <a:gd name="T3" fmla="*/ 11 h 64"/>
                  <a:gd name="T4" fmla="*/ 38 w 69"/>
                  <a:gd name="T5" fmla="*/ 18 h 64"/>
                  <a:gd name="T6" fmla="*/ 33 w 69"/>
                  <a:gd name="T7" fmla="*/ 24 h 64"/>
                  <a:gd name="T8" fmla="*/ 30 w 69"/>
                  <a:gd name="T9" fmla="*/ 24 h 64"/>
                  <a:gd name="T10" fmla="*/ 22 w 69"/>
                  <a:gd name="T11" fmla="*/ 16 h 64"/>
                  <a:gd name="T12" fmla="*/ 22 w 69"/>
                  <a:gd name="T13" fmla="*/ 16 h 64"/>
                  <a:gd name="T14" fmla="*/ 14 w 69"/>
                  <a:gd name="T15" fmla="*/ 21 h 64"/>
                  <a:gd name="T16" fmla="*/ 6 w 69"/>
                  <a:gd name="T17" fmla="*/ 26 h 64"/>
                  <a:gd name="T18" fmla="*/ 5 w 69"/>
                  <a:gd name="T19" fmla="*/ 26 h 64"/>
                  <a:gd name="T20" fmla="*/ 2 w 69"/>
                  <a:gd name="T21" fmla="*/ 38 h 64"/>
                  <a:gd name="T22" fmla="*/ 4 w 69"/>
                  <a:gd name="T23" fmla="*/ 43 h 64"/>
                  <a:gd name="T24" fmla="*/ 4 w 69"/>
                  <a:gd name="T25" fmla="*/ 53 h 64"/>
                  <a:gd name="T26" fmla="*/ 4 w 69"/>
                  <a:gd name="T27" fmla="*/ 53 h 64"/>
                  <a:gd name="T28" fmla="*/ 13 w 69"/>
                  <a:gd name="T29" fmla="*/ 34 h 64"/>
                  <a:gd name="T30" fmla="*/ 18 w 69"/>
                  <a:gd name="T31" fmla="*/ 38 h 64"/>
                  <a:gd name="T32" fmla="*/ 20 w 69"/>
                  <a:gd name="T33" fmla="*/ 36 h 64"/>
                  <a:gd name="T34" fmla="*/ 24 w 69"/>
                  <a:gd name="T35" fmla="*/ 38 h 64"/>
                  <a:gd name="T36" fmla="*/ 24 w 69"/>
                  <a:gd name="T37" fmla="*/ 34 h 64"/>
                  <a:gd name="T38" fmla="*/ 31 w 69"/>
                  <a:gd name="T39" fmla="*/ 34 h 64"/>
                  <a:gd name="T40" fmla="*/ 33 w 69"/>
                  <a:gd name="T41" fmla="*/ 39 h 64"/>
                  <a:gd name="T42" fmla="*/ 31 w 69"/>
                  <a:gd name="T43" fmla="*/ 44 h 64"/>
                  <a:gd name="T44" fmla="*/ 43 w 69"/>
                  <a:gd name="T45" fmla="*/ 60 h 64"/>
                  <a:gd name="T46" fmla="*/ 45 w 69"/>
                  <a:gd name="T47" fmla="*/ 61 h 64"/>
                  <a:gd name="T48" fmla="*/ 48 w 69"/>
                  <a:gd name="T49" fmla="*/ 60 h 64"/>
                  <a:gd name="T50" fmla="*/ 50 w 69"/>
                  <a:gd name="T51" fmla="*/ 64 h 64"/>
                  <a:gd name="T52" fmla="*/ 50 w 69"/>
                  <a:gd name="T53" fmla="*/ 64 h 64"/>
                  <a:gd name="T54" fmla="*/ 55 w 69"/>
                  <a:gd name="T55" fmla="*/ 57 h 64"/>
                  <a:gd name="T56" fmla="*/ 50 w 69"/>
                  <a:gd name="T57" fmla="*/ 48 h 64"/>
                  <a:gd name="T58" fmla="*/ 54 w 69"/>
                  <a:gd name="T59" fmla="*/ 41 h 64"/>
                  <a:gd name="T60" fmla="*/ 57 w 69"/>
                  <a:gd name="T61" fmla="*/ 45 h 64"/>
                  <a:gd name="T62" fmla="*/ 57 w 69"/>
                  <a:gd name="T63" fmla="*/ 44 h 64"/>
                  <a:gd name="T64" fmla="*/ 63 w 69"/>
                  <a:gd name="T65" fmla="*/ 55 h 64"/>
                  <a:gd name="T66" fmla="*/ 69 w 69"/>
                  <a:gd name="T67" fmla="*/ 39 h 64"/>
                  <a:gd name="T68" fmla="*/ 57 w 69"/>
                  <a:gd name="T69" fmla="*/ 4 h 64"/>
                  <a:gd name="T70" fmla="*/ 50 w 69"/>
                  <a:gd name="T71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69" h="64">
                    <a:moveTo>
                      <a:pt x="50" y="0"/>
                    </a:moveTo>
                    <a:cubicBezTo>
                      <a:pt x="49" y="1"/>
                      <a:pt x="50" y="8"/>
                      <a:pt x="48" y="11"/>
                    </a:cubicBezTo>
                    <a:cubicBezTo>
                      <a:pt x="46" y="14"/>
                      <a:pt x="38" y="12"/>
                      <a:pt x="38" y="18"/>
                    </a:cubicBezTo>
                    <a:cubicBezTo>
                      <a:pt x="35" y="18"/>
                      <a:pt x="33" y="21"/>
                      <a:pt x="33" y="24"/>
                    </a:cubicBezTo>
                    <a:cubicBezTo>
                      <a:pt x="32" y="24"/>
                      <a:pt x="31" y="24"/>
                      <a:pt x="30" y="24"/>
                    </a:cubicBezTo>
                    <a:cubicBezTo>
                      <a:pt x="27" y="24"/>
                      <a:pt x="28" y="17"/>
                      <a:pt x="22" y="16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18" y="16"/>
                      <a:pt x="16" y="19"/>
                      <a:pt x="14" y="21"/>
                    </a:cubicBezTo>
                    <a:cubicBezTo>
                      <a:pt x="12" y="24"/>
                      <a:pt x="10" y="26"/>
                      <a:pt x="6" y="26"/>
                    </a:cubicBezTo>
                    <a:cubicBezTo>
                      <a:pt x="6" y="26"/>
                      <a:pt x="5" y="26"/>
                      <a:pt x="5" y="26"/>
                    </a:cubicBezTo>
                    <a:cubicBezTo>
                      <a:pt x="4" y="31"/>
                      <a:pt x="2" y="34"/>
                      <a:pt x="2" y="38"/>
                    </a:cubicBezTo>
                    <a:cubicBezTo>
                      <a:pt x="2" y="40"/>
                      <a:pt x="4" y="41"/>
                      <a:pt x="4" y="43"/>
                    </a:cubicBezTo>
                    <a:cubicBezTo>
                      <a:pt x="4" y="45"/>
                      <a:pt x="0" y="53"/>
                      <a:pt x="4" y="53"/>
                    </a:cubicBezTo>
                    <a:cubicBezTo>
                      <a:pt x="4" y="53"/>
                      <a:pt x="4" y="53"/>
                      <a:pt x="4" y="53"/>
                    </a:cubicBezTo>
                    <a:cubicBezTo>
                      <a:pt x="9" y="53"/>
                      <a:pt x="9" y="38"/>
                      <a:pt x="13" y="34"/>
                    </a:cubicBezTo>
                    <a:cubicBezTo>
                      <a:pt x="13" y="34"/>
                      <a:pt x="17" y="37"/>
                      <a:pt x="18" y="38"/>
                    </a:cubicBezTo>
                    <a:cubicBezTo>
                      <a:pt x="19" y="38"/>
                      <a:pt x="20" y="36"/>
                      <a:pt x="20" y="36"/>
                    </a:cubicBezTo>
                    <a:cubicBezTo>
                      <a:pt x="21" y="37"/>
                      <a:pt x="22" y="38"/>
                      <a:pt x="24" y="38"/>
                    </a:cubicBezTo>
                    <a:cubicBezTo>
                      <a:pt x="24" y="37"/>
                      <a:pt x="24" y="35"/>
                      <a:pt x="24" y="34"/>
                    </a:cubicBezTo>
                    <a:cubicBezTo>
                      <a:pt x="31" y="34"/>
                      <a:pt x="31" y="34"/>
                      <a:pt x="31" y="34"/>
                    </a:cubicBezTo>
                    <a:cubicBezTo>
                      <a:pt x="32" y="35"/>
                      <a:pt x="33" y="37"/>
                      <a:pt x="33" y="39"/>
                    </a:cubicBezTo>
                    <a:cubicBezTo>
                      <a:pt x="32" y="40"/>
                      <a:pt x="31" y="41"/>
                      <a:pt x="31" y="44"/>
                    </a:cubicBezTo>
                    <a:cubicBezTo>
                      <a:pt x="30" y="53"/>
                      <a:pt x="36" y="60"/>
                      <a:pt x="43" y="60"/>
                    </a:cubicBezTo>
                    <a:cubicBezTo>
                      <a:pt x="44" y="60"/>
                      <a:pt x="44" y="61"/>
                      <a:pt x="45" y="61"/>
                    </a:cubicBezTo>
                    <a:cubicBezTo>
                      <a:pt x="46" y="61"/>
                      <a:pt x="47" y="60"/>
                      <a:pt x="48" y="60"/>
                    </a:cubicBezTo>
                    <a:cubicBezTo>
                      <a:pt x="48" y="61"/>
                      <a:pt x="49" y="64"/>
                      <a:pt x="50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3" y="64"/>
                      <a:pt x="55" y="61"/>
                      <a:pt x="55" y="57"/>
                    </a:cubicBezTo>
                    <a:cubicBezTo>
                      <a:pt x="55" y="52"/>
                      <a:pt x="50" y="51"/>
                      <a:pt x="50" y="48"/>
                    </a:cubicBezTo>
                    <a:cubicBezTo>
                      <a:pt x="50" y="45"/>
                      <a:pt x="52" y="44"/>
                      <a:pt x="54" y="41"/>
                    </a:cubicBezTo>
                    <a:cubicBezTo>
                      <a:pt x="55" y="43"/>
                      <a:pt x="57" y="44"/>
                      <a:pt x="57" y="45"/>
                    </a:cubicBezTo>
                    <a:cubicBezTo>
                      <a:pt x="57" y="44"/>
                      <a:pt x="57" y="44"/>
                      <a:pt x="57" y="44"/>
                    </a:cubicBezTo>
                    <a:cubicBezTo>
                      <a:pt x="58" y="47"/>
                      <a:pt x="61" y="54"/>
                      <a:pt x="63" y="55"/>
                    </a:cubicBezTo>
                    <a:cubicBezTo>
                      <a:pt x="63" y="47"/>
                      <a:pt x="69" y="44"/>
                      <a:pt x="69" y="39"/>
                    </a:cubicBezTo>
                    <a:cubicBezTo>
                      <a:pt x="69" y="35"/>
                      <a:pt x="61" y="8"/>
                      <a:pt x="57" y="4"/>
                    </a:cubicBezTo>
                    <a:cubicBezTo>
                      <a:pt x="55" y="2"/>
                      <a:pt x="53" y="0"/>
                      <a:pt x="5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284" name="Freeform 66">
                <a:extLst>
                  <a:ext uri="{FF2B5EF4-FFF2-40B4-BE49-F238E27FC236}">
                    <a16:creationId xmlns:a16="http://schemas.microsoft.com/office/drawing/2014/main" id="{31330F2B-2B69-46EC-A1BD-5C22F89574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25" y="2679"/>
                <a:ext cx="81" cy="83"/>
              </a:xfrm>
              <a:custGeom>
                <a:avLst/>
                <a:gdLst>
                  <a:gd name="T0" fmla="*/ 30 w 34"/>
                  <a:gd name="T1" fmla="*/ 0 h 35"/>
                  <a:gd name="T2" fmla="*/ 27 w 34"/>
                  <a:gd name="T3" fmla="*/ 6 h 35"/>
                  <a:gd name="T4" fmla="*/ 0 w 34"/>
                  <a:gd name="T5" fmla="*/ 35 h 35"/>
                  <a:gd name="T6" fmla="*/ 3 w 34"/>
                  <a:gd name="T7" fmla="*/ 35 h 35"/>
                  <a:gd name="T8" fmla="*/ 21 w 34"/>
                  <a:gd name="T9" fmla="*/ 15 h 35"/>
                  <a:gd name="T10" fmla="*/ 21 w 34"/>
                  <a:gd name="T11" fmla="*/ 15 h 35"/>
                  <a:gd name="T12" fmla="*/ 29 w 34"/>
                  <a:gd name="T13" fmla="*/ 10 h 35"/>
                  <a:gd name="T14" fmla="*/ 29 w 34"/>
                  <a:gd name="T15" fmla="*/ 10 h 35"/>
                  <a:gd name="T16" fmla="*/ 34 w 34"/>
                  <a:gd name="T17" fmla="*/ 8 h 35"/>
                  <a:gd name="T18" fmla="*/ 30 w 34"/>
                  <a:gd name="T19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4" h="35">
                    <a:moveTo>
                      <a:pt x="30" y="0"/>
                    </a:moveTo>
                    <a:cubicBezTo>
                      <a:pt x="28" y="2"/>
                      <a:pt x="28" y="4"/>
                      <a:pt x="27" y="6"/>
                    </a:cubicBezTo>
                    <a:cubicBezTo>
                      <a:pt x="22" y="16"/>
                      <a:pt x="5" y="21"/>
                      <a:pt x="0" y="35"/>
                    </a:cubicBezTo>
                    <a:cubicBezTo>
                      <a:pt x="3" y="35"/>
                      <a:pt x="3" y="35"/>
                      <a:pt x="3" y="35"/>
                    </a:cubicBezTo>
                    <a:cubicBezTo>
                      <a:pt x="9" y="32"/>
                      <a:pt x="19" y="26"/>
                      <a:pt x="21" y="15"/>
                    </a:cubicBezTo>
                    <a:cubicBezTo>
                      <a:pt x="21" y="15"/>
                      <a:pt x="21" y="15"/>
                      <a:pt x="21" y="15"/>
                    </a:cubicBezTo>
                    <a:cubicBezTo>
                      <a:pt x="25" y="15"/>
                      <a:pt x="28" y="14"/>
                      <a:pt x="29" y="10"/>
                    </a:cubicBezTo>
                    <a:cubicBezTo>
                      <a:pt x="29" y="10"/>
                      <a:pt x="29" y="10"/>
                      <a:pt x="29" y="10"/>
                    </a:cubicBezTo>
                    <a:cubicBezTo>
                      <a:pt x="31" y="10"/>
                      <a:pt x="32" y="9"/>
                      <a:pt x="34" y="8"/>
                    </a:cubicBezTo>
                    <a:cubicBezTo>
                      <a:pt x="32" y="6"/>
                      <a:pt x="30" y="5"/>
                      <a:pt x="3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285" name="Freeform 67">
                <a:extLst>
                  <a:ext uri="{FF2B5EF4-FFF2-40B4-BE49-F238E27FC236}">
                    <a16:creationId xmlns:a16="http://schemas.microsoft.com/office/drawing/2014/main" id="{61D41469-78AB-4D7E-BF83-42B1A2B230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84" y="2407"/>
                <a:ext cx="154" cy="218"/>
              </a:xfrm>
              <a:custGeom>
                <a:avLst/>
                <a:gdLst>
                  <a:gd name="T0" fmla="*/ 11 w 65"/>
                  <a:gd name="T1" fmla="*/ 0 h 92"/>
                  <a:gd name="T2" fmla="*/ 6 w 65"/>
                  <a:gd name="T3" fmla="*/ 9 h 92"/>
                  <a:gd name="T4" fmla="*/ 8 w 65"/>
                  <a:gd name="T5" fmla="*/ 24 h 92"/>
                  <a:gd name="T6" fmla="*/ 5 w 65"/>
                  <a:gd name="T7" fmla="*/ 37 h 92"/>
                  <a:gd name="T8" fmla="*/ 4 w 65"/>
                  <a:gd name="T9" fmla="*/ 37 h 92"/>
                  <a:gd name="T10" fmla="*/ 2 w 65"/>
                  <a:gd name="T11" fmla="*/ 53 h 92"/>
                  <a:gd name="T12" fmla="*/ 12 w 65"/>
                  <a:gd name="T13" fmla="*/ 62 h 92"/>
                  <a:gd name="T14" fmla="*/ 12 w 65"/>
                  <a:gd name="T15" fmla="*/ 62 h 92"/>
                  <a:gd name="T16" fmla="*/ 16 w 65"/>
                  <a:gd name="T17" fmla="*/ 59 h 92"/>
                  <a:gd name="T18" fmla="*/ 19 w 65"/>
                  <a:gd name="T19" fmla="*/ 59 h 92"/>
                  <a:gd name="T20" fmla="*/ 19 w 65"/>
                  <a:gd name="T21" fmla="*/ 63 h 92"/>
                  <a:gd name="T22" fmla="*/ 16 w 65"/>
                  <a:gd name="T23" fmla="*/ 68 h 92"/>
                  <a:gd name="T24" fmla="*/ 23 w 65"/>
                  <a:gd name="T25" fmla="*/ 75 h 92"/>
                  <a:gd name="T26" fmla="*/ 23 w 65"/>
                  <a:gd name="T27" fmla="*/ 75 h 92"/>
                  <a:gd name="T28" fmla="*/ 27 w 65"/>
                  <a:gd name="T29" fmla="*/ 73 h 92"/>
                  <a:gd name="T30" fmla="*/ 30 w 65"/>
                  <a:gd name="T31" fmla="*/ 72 h 92"/>
                  <a:gd name="T32" fmla="*/ 30 w 65"/>
                  <a:gd name="T33" fmla="*/ 72 h 92"/>
                  <a:gd name="T34" fmla="*/ 44 w 65"/>
                  <a:gd name="T35" fmla="*/ 82 h 92"/>
                  <a:gd name="T36" fmla="*/ 44 w 65"/>
                  <a:gd name="T37" fmla="*/ 74 h 92"/>
                  <a:gd name="T38" fmla="*/ 61 w 65"/>
                  <a:gd name="T39" fmla="*/ 88 h 92"/>
                  <a:gd name="T40" fmla="*/ 63 w 65"/>
                  <a:gd name="T41" fmla="*/ 92 h 92"/>
                  <a:gd name="T42" fmla="*/ 63 w 65"/>
                  <a:gd name="T43" fmla="*/ 92 h 92"/>
                  <a:gd name="T44" fmla="*/ 65 w 65"/>
                  <a:gd name="T45" fmla="*/ 89 h 92"/>
                  <a:gd name="T46" fmla="*/ 65 w 65"/>
                  <a:gd name="T47" fmla="*/ 85 h 92"/>
                  <a:gd name="T48" fmla="*/ 59 w 65"/>
                  <a:gd name="T49" fmla="*/ 80 h 92"/>
                  <a:gd name="T50" fmla="*/ 57 w 65"/>
                  <a:gd name="T51" fmla="*/ 80 h 92"/>
                  <a:gd name="T52" fmla="*/ 56 w 65"/>
                  <a:gd name="T53" fmla="*/ 79 h 92"/>
                  <a:gd name="T54" fmla="*/ 59 w 65"/>
                  <a:gd name="T55" fmla="*/ 74 h 92"/>
                  <a:gd name="T56" fmla="*/ 56 w 65"/>
                  <a:gd name="T57" fmla="*/ 73 h 92"/>
                  <a:gd name="T58" fmla="*/ 56 w 65"/>
                  <a:gd name="T59" fmla="*/ 73 h 92"/>
                  <a:gd name="T60" fmla="*/ 54 w 65"/>
                  <a:gd name="T61" fmla="*/ 75 h 92"/>
                  <a:gd name="T62" fmla="*/ 52 w 65"/>
                  <a:gd name="T63" fmla="*/ 76 h 92"/>
                  <a:gd name="T64" fmla="*/ 52 w 65"/>
                  <a:gd name="T65" fmla="*/ 76 h 92"/>
                  <a:gd name="T66" fmla="*/ 42 w 65"/>
                  <a:gd name="T67" fmla="*/ 65 h 92"/>
                  <a:gd name="T68" fmla="*/ 42 w 65"/>
                  <a:gd name="T69" fmla="*/ 65 h 92"/>
                  <a:gd name="T70" fmla="*/ 36 w 65"/>
                  <a:gd name="T71" fmla="*/ 69 h 92"/>
                  <a:gd name="T72" fmla="*/ 36 w 65"/>
                  <a:gd name="T73" fmla="*/ 71 h 92"/>
                  <a:gd name="T74" fmla="*/ 25 w 65"/>
                  <a:gd name="T75" fmla="*/ 50 h 92"/>
                  <a:gd name="T76" fmla="*/ 34 w 65"/>
                  <a:gd name="T77" fmla="*/ 30 h 92"/>
                  <a:gd name="T78" fmla="*/ 28 w 65"/>
                  <a:gd name="T79" fmla="*/ 9 h 92"/>
                  <a:gd name="T80" fmla="*/ 27 w 65"/>
                  <a:gd name="T81" fmla="*/ 6 h 92"/>
                  <a:gd name="T82" fmla="*/ 26 w 65"/>
                  <a:gd name="T83" fmla="*/ 4 h 92"/>
                  <a:gd name="T84" fmla="*/ 20 w 65"/>
                  <a:gd name="T85" fmla="*/ 8 h 92"/>
                  <a:gd name="T86" fmla="*/ 19 w 65"/>
                  <a:gd name="T87" fmla="*/ 8 h 92"/>
                  <a:gd name="T88" fmla="*/ 11 w 65"/>
                  <a:gd name="T89" fmla="*/ 0 h 92"/>
                  <a:gd name="T90" fmla="*/ 11 w 65"/>
                  <a:gd name="T91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65" h="92">
                    <a:moveTo>
                      <a:pt x="11" y="0"/>
                    </a:moveTo>
                    <a:cubicBezTo>
                      <a:pt x="7" y="0"/>
                      <a:pt x="6" y="4"/>
                      <a:pt x="6" y="9"/>
                    </a:cubicBezTo>
                    <a:cubicBezTo>
                      <a:pt x="6" y="14"/>
                      <a:pt x="8" y="18"/>
                      <a:pt x="8" y="24"/>
                    </a:cubicBezTo>
                    <a:cubicBezTo>
                      <a:pt x="8" y="28"/>
                      <a:pt x="7" y="34"/>
                      <a:pt x="5" y="37"/>
                    </a:cubicBezTo>
                    <a:cubicBezTo>
                      <a:pt x="5" y="37"/>
                      <a:pt x="5" y="37"/>
                      <a:pt x="4" y="37"/>
                    </a:cubicBezTo>
                    <a:cubicBezTo>
                      <a:pt x="0" y="37"/>
                      <a:pt x="2" y="46"/>
                      <a:pt x="2" y="53"/>
                    </a:cubicBezTo>
                    <a:cubicBezTo>
                      <a:pt x="2" y="56"/>
                      <a:pt x="10" y="62"/>
                      <a:pt x="12" y="62"/>
                    </a:cubicBezTo>
                    <a:cubicBezTo>
                      <a:pt x="12" y="62"/>
                      <a:pt x="12" y="62"/>
                      <a:pt x="12" y="62"/>
                    </a:cubicBezTo>
                    <a:cubicBezTo>
                      <a:pt x="14" y="62"/>
                      <a:pt x="15" y="60"/>
                      <a:pt x="16" y="59"/>
                    </a:cubicBezTo>
                    <a:cubicBezTo>
                      <a:pt x="19" y="59"/>
                      <a:pt x="19" y="59"/>
                      <a:pt x="19" y="59"/>
                    </a:cubicBezTo>
                    <a:cubicBezTo>
                      <a:pt x="19" y="63"/>
                      <a:pt x="19" y="63"/>
                      <a:pt x="19" y="63"/>
                    </a:cubicBezTo>
                    <a:cubicBezTo>
                      <a:pt x="18" y="64"/>
                      <a:pt x="16" y="65"/>
                      <a:pt x="16" y="68"/>
                    </a:cubicBezTo>
                    <a:cubicBezTo>
                      <a:pt x="16" y="70"/>
                      <a:pt x="19" y="75"/>
                      <a:pt x="23" y="75"/>
                    </a:cubicBezTo>
                    <a:cubicBezTo>
                      <a:pt x="23" y="75"/>
                      <a:pt x="23" y="75"/>
                      <a:pt x="23" y="75"/>
                    </a:cubicBezTo>
                    <a:cubicBezTo>
                      <a:pt x="24" y="75"/>
                      <a:pt x="25" y="74"/>
                      <a:pt x="27" y="73"/>
                    </a:cubicBezTo>
                    <a:cubicBezTo>
                      <a:pt x="28" y="73"/>
                      <a:pt x="29" y="72"/>
                      <a:pt x="30" y="72"/>
                    </a:cubicBezTo>
                    <a:cubicBezTo>
                      <a:pt x="30" y="72"/>
                      <a:pt x="30" y="72"/>
                      <a:pt x="30" y="72"/>
                    </a:cubicBezTo>
                    <a:cubicBezTo>
                      <a:pt x="37" y="72"/>
                      <a:pt x="37" y="82"/>
                      <a:pt x="44" y="82"/>
                    </a:cubicBezTo>
                    <a:cubicBezTo>
                      <a:pt x="43" y="79"/>
                      <a:pt x="41" y="77"/>
                      <a:pt x="44" y="74"/>
                    </a:cubicBezTo>
                    <a:cubicBezTo>
                      <a:pt x="47" y="78"/>
                      <a:pt x="58" y="82"/>
                      <a:pt x="61" y="88"/>
                    </a:cubicBezTo>
                    <a:cubicBezTo>
                      <a:pt x="61" y="89"/>
                      <a:pt x="62" y="92"/>
                      <a:pt x="63" y="92"/>
                    </a:cubicBezTo>
                    <a:cubicBezTo>
                      <a:pt x="63" y="92"/>
                      <a:pt x="63" y="92"/>
                      <a:pt x="63" y="92"/>
                    </a:cubicBezTo>
                    <a:cubicBezTo>
                      <a:pt x="64" y="92"/>
                      <a:pt x="65" y="90"/>
                      <a:pt x="65" y="89"/>
                    </a:cubicBezTo>
                    <a:cubicBezTo>
                      <a:pt x="65" y="87"/>
                      <a:pt x="65" y="87"/>
                      <a:pt x="65" y="85"/>
                    </a:cubicBezTo>
                    <a:cubicBezTo>
                      <a:pt x="62" y="85"/>
                      <a:pt x="59" y="83"/>
                      <a:pt x="59" y="80"/>
                    </a:cubicBezTo>
                    <a:cubicBezTo>
                      <a:pt x="59" y="80"/>
                      <a:pt x="58" y="80"/>
                      <a:pt x="57" y="80"/>
                    </a:cubicBezTo>
                    <a:cubicBezTo>
                      <a:pt x="56" y="80"/>
                      <a:pt x="56" y="80"/>
                      <a:pt x="56" y="79"/>
                    </a:cubicBezTo>
                    <a:cubicBezTo>
                      <a:pt x="56" y="77"/>
                      <a:pt x="58" y="77"/>
                      <a:pt x="59" y="74"/>
                    </a:cubicBezTo>
                    <a:cubicBezTo>
                      <a:pt x="58" y="74"/>
                      <a:pt x="57" y="73"/>
                      <a:pt x="56" y="73"/>
                    </a:cubicBezTo>
                    <a:cubicBezTo>
                      <a:pt x="56" y="73"/>
                      <a:pt x="56" y="73"/>
                      <a:pt x="56" y="73"/>
                    </a:cubicBezTo>
                    <a:cubicBezTo>
                      <a:pt x="55" y="73"/>
                      <a:pt x="54" y="74"/>
                      <a:pt x="54" y="75"/>
                    </a:cubicBezTo>
                    <a:cubicBezTo>
                      <a:pt x="53" y="75"/>
                      <a:pt x="53" y="76"/>
                      <a:pt x="52" y="76"/>
                    </a:cubicBezTo>
                    <a:cubicBezTo>
                      <a:pt x="52" y="76"/>
                      <a:pt x="52" y="76"/>
                      <a:pt x="52" y="76"/>
                    </a:cubicBezTo>
                    <a:cubicBezTo>
                      <a:pt x="49" y="76"/>
                      <a:pt x="47" y="66"/>
                      <a:pt x="42" y="65"/>
                    </a:cubicBezTo>
                    <a:cubicBezTo>
                      <a:pt x="42" y="65"/>
                      <a:pt x="42" y="65"/>
                      <a:pt x="42" y="65"/>
                    </a:cubicBezTo>
                    <a:cubicBezTo>
                      <a:pt x="39" y="65"/>
                      <a:pt x="36" y="67"/>
                      <a:pt x="36" y="69"/>
                    </a:cubicBezTo>
                    <a:cubicBezTo>
                      <a:pt x="36" y="69"/>
                      <a:pt x="36" y="71"/>
                      <a:pt x="36" y="71"/>
                    </a:cubicBezTo>
                    <a:cubicBezTo>
                      <a:pt x="31" y="69"/>
                      <a:pt x="24" y="57"/>
                      <a:pt x="25" y="50"/>
                    </a:cubicBezTo>
                    <a:cubicBezTo>
                      <a:pt x="25" y="41"/>
                      <a:pt x="33" y="40"/>
                      <a:pt x="34" y="30"/>
                    </a:cubicBezTo>
                    <a:cubicBezTo>
                      <a:pt x="34" y="22"/>
                      <a:pt x="28" y="15"/>
                      <a:pt x="28" y="9"/>
                    </a:cubicBezTo>
                    <a:cubicBezTo>
                      <a:pt x="28" y="8"/>
                      <a:pt x="27" y="7"/>
                      <a:pt x="27" y="6"/>
                    </a:cubicBezTo>
                    <a:cubicBezTo>
                      <a:pt x="27" y="5"/>
                      <a:pt x="26" y="4"/>
                      <a:pt x="26" y="4"/>
                    </a:cubicBezTo>
                    <a:cubicBezTo>
                      <a:pt x="24" y="4"/>
                      <a:pt x="22" y="8"/>
                      <a:pt x="20" y="8"/>
                    </a:cubicBezTo>
                    <a:cubicBezTo>
                      <a:pt x="20" y="8"/>
                      <a:pt x="19" y="8"/>
                      <a:pt x="19" y="8"/>
                    </a:cubicBezTo>
                    <a:cubicBezTo>
                      <a:pt x="15" y="8"/>
                      <a:pt x="16" y="0"/>
                      <a:pt x="11" y="0"/>
                    </a:cubicBezTo>
                    <a:cubicBezTo>
                      <a:pt x="11" y="0"/>
                      <a:pt x="11" y="0"/>
                      <a:pt x="1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286" name="Freeform 68">
                <a:extLst>
                  <a:ext uri="{FF2B5EF4-FFF2-40B4-BE49-F238E27FC236}">
                    <a16:creationId xmlns:a16="http://schemas.microsoft.com/office/drawing/2014/main" id="{6B8E1BB8-1C8E-4C5A-A8BC-A1F1101F9F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45" y="2627"/>
                <a:ext cx="50" cy="85"/>
              </a:xfrm>
              <a:custGeom>
                <a:avLst/>
                <a:gdLst>
                  <a:gd name="T0" fmla="*/ 4 w 21"/>
                  <a:gd name="T1" fmla="*/ 0 h 36"/>
                  <a:gd name="T2" fmla="*/ 0 w 21"/>
                  <a:gd name="T3" fmla="*/ 1 h 36"/>
                  <a:gd name="T4" fmla="*/ 11 w 21"/>
                  <a:gd name="T5" fmla="*/ 15 h 36"/>
                  <a:gd name="T6" fmla="*/ 8 w 21"/>
                  <a:gd name="T7" fmla="*/ 18 h 36"/>
                  <a:gd name="T8" fmla="*/ 2 w 21"/>
                  <a:gd name="T9" fmla="*/ 17 h 36"/>
                  <a:gd name="T10" fmla="*/ 2 w 21"/>
                  <a:gd name="T11" fmla="*/ 20 h 36"/>
                  <a:gd name="T12" fmla="*/ 9 w 21"/>
                  <a:gd name="T13" fmla="*/ 26 h 36"/>
                  <a:gd name="T14" fmla="*/ 9 w 21"/>
                  <a:gd name="T15" fmla="*/ 29 h 36"/>
                  <a:gd name="T16" fmla="*/ 12 w 21"/>
                  <a:gd name="T17" fmla="*/ 36 h 36"/>
                  <a:gd name="T18" fmla="*/ 16 w 21"/>
                  <a:gd name="T19" fmla="*/ 36 h 36"/>
                  <a:gd name="T20" fmla="*/ 16 w 21"/>
                  <a:gd name="T21" fmla="*/ 33 h 36"/>
                  <a:gd name="T22" fmla="*/ 12 w 21"/>
                  <a:gd name="T23" fmla="*/ 24 h 36"/>
                  <a:gd name="T24" fmla="*/ 19 w 21"/>
                  <a:gd name="T25" fmla="*/ 24 h 36"/>
                  <a:gd name="T26" fmla="*/ 21 w 21"/>
                  <a:gd name="T27" fmla="*/ 18 h 36"/>
                  <a:gd name="T28" fmla="*/ 17 w 21"/>
                  <a:gd name="T29" fmla="*/ 14 h 36"/>
                  <a:gd name="T30" fmla="*/ 17 w 21"/>
                  <a:gd name="T31" fmla="*/ 6 h 36"/>
                  <a:gd name="T32" fmla="*/ 14 w 21"/>
                  <a:gd name="T33" fmla="*/ 6 h 36"/>
                  <a:gd name="T34" fmla="*/ 14 w 21"/>
                  <a:gd name="T35" fmla="*/ 2 h 36"/>
                  <a:gd name="T36" fmla="*/ 4 w 21"/>
                  <a:gd name="T37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1" h="36">
                    <a:moveTo>
                      <a:pt x="4" y="0"/>
                    </a:moveTo>
                    <a:cubicBezTo>
                      <a:pt x="3" y="0"/>
                      <a:pt x="1" y="1"/>
                      <a:pt x="0" y="1"/>
                    </a:cubicBezTo>
                    <a:cubicBezTo>
                      <a:pt x="0" y="5"/>
                      <a:pt x="11" y="8"/>
                      <a:pt x="11" y="15"/>
                    </a:cubicBezTo>
                    <a:cubicBezTo>
                      <a:pt x="11" y="16"/>
                      <a:pt x="9" y="18"/>
                      <a:pt x="8" y="18"/>
                    </a:cubicBezTo>
                    <a:cubicBezTo>
                      <a:pt x="8" y="18"/>
                      <a:pt x="5" y="18"/>
                      <a:pt x="2" y="17"/>
                    </a:cubicBezTo>
                    <a:cubicBezTo>
                      <a:pt x="2" y="20"/>
                      <a:pt x="2" y="20"/>
                      <a:pt x="2" y="20"/>
                    </a:cubicBezTo>
                    <a:cubicBezTo>
                      <a:pt x="3" y="22"/>
                      <a:pt x="6" y="26"/>
                      <a:pt x="9" y="26"/>
                    </a:cubicBezTo>
                    <a:cubicBezTo>
                      <a:pt x="9" y="29"/>
                      <a:pt x="9" y="29"/>
                      <a:pt x="9" y="29"/>
                    </a:cubicBezTo>
                    <a:cubicBezTo>
                      <a:pt x="7" y="32"/>
                      <a:pt x="8" y="36"/>
                      <a:pt x="12" y="36"/>
                    </a:cubicBezTo>
                    <a:cubicBezTo>
                      <a:pt x="13" y="36"/>
                      <a:pt x="14" y="36"/>
                      <a:pt x="16" y="36"/>
                    </a:cubicBezTo>
                    <a:cubicBezTo>
                      <a:pt x="16" y="33"/>
                      <a:pt x="16" y="33"/>
                      <a:pt x="16" y="33"/>
                    </a:cubicBezTo>
                    <a:cubicBezTo>
                      <a:pt x="14" y="32"/>
                      <a:pt x="12" y="27"/>
                      <a:pt x="12" y="24"/>
                    </a:cubicBezTo>
                    <a:cubicBezTo>
                      <a:pt x="19" y="24"/>
                      <a:pt x="19" y="24"/>
                      <a:pt x="19" y="24"/>
                    </a:cubicBezTo>
                    <a:cubicBezTo>
                      <a:pt x="19" y="22"/>
                      <a:pt x="20" y="21"/>
                      <a:pt x="21" y="18"/>
                    </a:cubicBezTo>
                    <a:cubicBezTo>
                      <a:pt x="20" y="18"/>
                      <a:pt x="17" y="14"/>
                      <a:pt x="17" y="14"/>
                    </a:cubicBezTo>
                    <a:cubicBezTo>
                      <a:pt x="17" y="14"/>
                      <a:pt x="18" y="9"/>
                      <a:pt x="17" y="6"/>
                    </a:cubicBezTo>
                    <a:cubicBezTo>
                      <a:pt x="16" y="6"/>
                      <a:pt x="15" y="6"/>
                      <a:pt x="14" y="6"/>
                    </a:cubicBezTo>
                    <a:cubicBezTo>
                      <a:pt x="15" y="5"/>
                      <a:pt x="14" y="3"/>
                      <a:pt x="14" y="2"/>
                    </a:cubicBezTo>
                    <a:cubicBezTo>
                      <a:pt x="11" y="2"/>
                      <a:pt x="8" y="0"/>
                      <a:pt x="4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287" name="Freeform 69">
                <a:extLst>
                  <a:ext uri="{FF2B5EF4-FFF2-40B4-BE49-F238E27FC236}">
                    <a16:creationId xmlns:a16="http://schemas.microsoft.com/office/drawing/2014/main" id="{7F7E015D-8994-4324-A52B-71869367B96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770" y="2648"/>
                <a:ext cx="40" cy="55"/>
              </a:xfrm>
              <a:custGeom>
                <a:avLst/>
                <a:gdLst>
                  <a:gd name="T0" fmla="*/ 4 w 17"/>
                  <a:gd name="T1" fmla="*/ 1 h 23"/>
                  <a:gd name="T2" fmla="*/ 3 w 17"/>
                  <a:gd name="T3" fmla="*/ 1 h 23"/>
                  <a:gd name="T4" fmla="*/ 4 w 17"/>
                  <a:gd name="T5" fmla="*/ 1 h 23"/>
                  <a:gd name="T6" fmla="*/ 3 w 17"/>
                  <a:gd name="T7" fmla="*/ 0 h 23"/>
                  <a:gd name="T8" fmla="*/ 0 w 17"/>
                  <a:gd name="T9" fmla="*/ 2 h 23"/>
                  <a:gd name="T10" fmla="*/ 2 w 17"/>
                  <a:gd name="T11" fmla="*/ 23 h 23"/>
                  <a:gd name="T12" fmla="*/ 17 w 17"/>
                  <a:gd name="T13" fmla="*/ 9 h 23"/>
                  <a:gd name="T14" fmla="*/ 5 w 17"/>
                  <a:gd name="T15" fmla="*/ 2 h 23"/>
                  <a:gd name="T16" fmla="*/ 3 w 17"/>
                  <a:gd name="T1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23">
                    <a:moveTo>
                      <a:pt x="4" y="1"/>
                    </a:moveTo>
                    <a:cubicBezTo>
                      <a:pt x="4" y="1"/>
                      <a:pt x="4" y="1"/>
                      <a:pt x="3" y="1"/>
                    </a:cubicBezTo>
                    <a:cubicBezTo>
                      <a:pt x="4" y="1"/>
                      <a:pt x="4" y="1"/>
                      <a:pt x="4" y="1"/>
                    </a:cubicBezTo>
                    <a:moveTo>
                      <a:pt x="3" y="0"/>
                    </a:moveTo>
                    <a:cubicBezTo>
                      <a:pt x="2" y="0"/>
                      <a:pt x="0" y="1"/>
                      <a:pt x="0" y="2"/>
                    </a:cubicBezTo>
                    <a:cubicBezTo>
                      <a:pt x="0" y="7"/>
                      <a:pt x="2" y="15"/>
                      <a:pt x="2" y="23"/>
                    </a:cubicBezTo>
                    <a:cubicBezTo>
                      <a:pt x="6" y="20"/>
                      <a:pt x="17" y="16"/>
                      <a:pt x="17" y="9"/>
                    </a:cubicBezTo>
                    <a:cubicBezTo>
                      <a:pt x="17" y="5"/>
                      <a:pt x="9" y="4"/>
                      <a:pt x="5" y="2"/>
                    </a:cubicBezTo>
                    <a:cubicBezTo>
                      <a:pt x="5" y="1"/>
                      <a:pt x="4" y="0"/>
                      <a:pt x="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288" name="Freeform 70">
                <a:extLst>
                  <a:ext uri="{FF2B5EF4-FFF2-40B4-BE49-F238E27FC236}">
                    <a16:creationId xmlns:a16="http://schemas.microsoft.com/office/drawing/2014/main" id="{7616DE01-46F6-4E90-B59D-680638FBB4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93" y="2684"/>
                <a:ext cx="40" cy="66"/>
              </a:xfrm>
              <a:custGeom>
                <a:avLst/>
                <a:gdLst>
                  <a:gd name="T0" fmla="*/ 12 w 17"/>
                  <a:gd name="T1" fmla="*/ 0 h 28"/>
                  <a:gd name="T2" fmla="*/ 10 w 17"/>
                  <a:gd name="T3" fmla="*/ 0 h 28"/>
                  <a:gd name="T4" fmla="*/ 5 w 17"/>
                  <a:gd name="T5" fmla="*/ 13 h 28"/>
                  <a:gd name="T6" fmla="*/ 5 w 17"/>
                  <a:gd name="T7" fmla="*/ 13 h 28"/>
                  <a:gd name="T8" fmla="*/ 0 w 17"/>
                  <a:gd name="T9" fmla="*/ 16 h 28"/>
                  <a:gd name="T10" fmla="*/ 11 w 17"/>
                  <a:gd name="T11" fmla="*/ 28 h 28"/>
                  <a:gd name="T12" fmla="*/ 14 w 17"/>
                  <a:gd name="T13" fmla="*/ 26 h 28"/>
                  <a:gd name="T14" fmla="*/ 11 w 17"/>
                  <a:gd name="T15" fmla="*/ 20 h 28"/>
                  <a:gd name="T16" fmla="*/ 17 w 17"/>
                  <a:gd name="T17" fmla="*/ 5 h 28"/>
                  <a:gd name="T18" fmla="*/ 12 w 17"/>
                  <a:gd name="T19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" h="28">
                    <a:moveTo>
                      <a:pt x="12" y="0"/>
                    </a:moveTo>
                    <a:cubicBezTo>
                      <a:pt x="11" y="0"/>
                      <a:pt x="10" y="0"/>
                      <a:pt x="10" y="0"/>
                    </a:cubicBezTo>
                    <a:cubicBezTo>
                      <a:pt x="7" y="1"/>
                      <a:pt x="5" y="12"/>
                      <a:pt x="5" y="13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3" y="13"/>
                      <a:pt x="0" y="15"/>
                      <a:pt x="0" y="16"/>
                    </a:cubicBezTo>
                    <a:cubicBezTo>
                      <a:pt x="0" y="19"/>
                      <a:pt x="9" y="28"/>
                      <a:pt x="11" y="28"/>
                    </a:cubicBezTo>
                    <a:cubicBezTo>
                      <a:pt x="12" y="28"/>
                      <a:pt x="13" y="27"/>
                      <a:pt x="14" y="26"/>
                    </a:cubicBezTo>
                    <a:cubicBezTo>
                      <a:pt x="14" y="23"/>
                      <a:pt x="11" y="24"/>
                      <a:pt x="11" y="20"/>
                    </a:cubicBezTo>
                    <a:cubicBezTo>
                      <a:pt x="11" y="14"/>
                      <a:pt x="17" y="11"/>
                      <a:pt x="17" y="5"/>
                    </a:cubicBezTo>
                    <a:cubicBezTo>
                      <a:pt x="17" y="3"/>
                      <a:pt x="15" y="0"/>
                      <a:pt x="1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289" name="Freeform 71">
                <a:extLst>
                  <a:ext uri="{FF2B5EF4-FFF2-40B4-BE49-F238E27FC236}">
                    <a16:creationId xmlns:a16="http://schemas.microsoft.com/office/drawing/2014/main" id="{97C75D07-FCF8-4922-B5B3-7FCDB4E2BB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26" y="2686"/>
                <a:ext cx="22" cy="40"/>
              </a:xfrm>
              <a:custGeom>
                <a:avLst/>
                <a:gdLst>
                  <a:gd name="T0" fmla="*/ 5 w 9"/>
                  <a:gd name="T1" fmla="*/ 0 h 17"/>
                  <a:gd name="T2" fmla="*/ 0 w 9"/>
                  <a:gd name="T3" fmla="*/ 17 h 17"/>
                  <a:gd name="T4" fmla="*/ 3 w 9"/>
                  <a:gd name="T5" fmla="*/ 17 h 17"/>
                  <a:gd name="T6" fmla="*/ 9 w 9"/>
                  <a:gd name="T7" fmla="*/ 0 h 17"/>
                  <a:gd name="T8" fmla="*/ 5 w 9"/>
                  <a:gd name="T9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7">
                    <a:moveTo>
                      <a:pt x="5" y="0"/>
                    </a:moveTo>
                    <a:cubicBezTo>
                      <a:pt x="5" y="8"/>
                      <a:pt x="2" y="12"/>
                      <a:pt x="0" y="17"/>
                    </a:cubicBezTo>
                    <a:cubicBezTo>
                      <a:pt x="1" y="17"/>
                      <a:pt x="2" y="17"/>
                      <a:pt x="3" y="17"/>
                    </a:cubicBezTo>
                    <a:cubicBezTo>
                      <a:pt x="3" y="10"/>
                      <a:pt x="9" y="8"/>
                      <a:pt x="9" y="0"/>
                    </a:cubicBezTo>
                    <a:cubicBezTo>
                      <a:pt x="8" y="0"/>
                      <a:pt x="6" y="0"/>
                      <a:pt x="5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290" name="Freeform 72">
                <a:extLst>
                  <a:ext uri="{FF2B5EF4-FFF2-40B4-BE49-F238E27FC236}">
                    <a16:creationId xmlns:a16="http://schemas.microsoft.com/office/drawing/2014/main" id="{B97176A7-5ACE-4E45-9524-C347D6546E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36" y="2712"/>
                <a:ext cx="26" cy="22"/>
              </a:xfrm>
              <a:custGeom>
                <a:avLst/>
                <a:gdLst>
                  <a:gd name="T0" fmla="*/ 5 w 11"/>
                  <a:gd name="T1" fmla="*/ 0 h 9"/>
                  <a:gd name="T2" fmla="*/ 0 w 11"/>
                  <a:gd name="T3" fmla="*/ 7 h 9"/>
                  <a:gd name="T4" fmla="*/ 3 w 11"/>
                  <a:gd name="T5" fmla="*/ 9 h 9"/>
                  <a:gd name="T6" fmla="*/ 4 w 11"/>
                  <a:gd name="T7" fmla="*/ 9 h 9"/>
                  <a:gd name="T8" fmla="*/ 11 w 11"/>
                  <a:gd name="T9" fmla="*/ 0 h 9"/>
                  <a:gd name="T10" fmla="*/ 9 w 11"/>
                  <a:gd name="T11" fmla="*/ 1 h 9"/>
                  <a:gd name="T12" fmla="*/ 5 w 11"/>
                  <a:gd name="T1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9">
                    <a:moveTo>
                      <a:pt x="5" y="0"/>
                    </a:moveTo>
                    <a:cubicBezTo>
                      <a:pt x="3" y="3"/>
                      <a:pt x="0" y="4"/>
                      <a:pt x="0" y="7"/>
                    </a:cubicBezTo>
                    <a:cubicBezTo>
                      <a:pt x="0" y="8"/>
                      <a:pt x="2" y="9"/>
                      <a:pt x="3" y="9"/>
                    </a:cubicBezTo>
                    <a:cubicBezTo>
                      <a:pt x="3" y="9"/>
                      <a:pt x="3" y="9"/>
                      <a:pt x="4" y="9"/>
                    </a:cubicBezTo>
                    <a:cubicBezTo>
                      <a:pt x="8" y="9"/>
                      <a:pt x="11" y="5"/>
                      <a:pt x="11" y="0"/>
                    </a:cubicBezTo>
                    <a:cubicBezTo>
                      <a:pt x="11" y="1"/>
                      <a:pt x="10" y="1"/>
                      <a:pt x="9" y="1"/>
                    </a:cubicBezTo>
                    <a:cubicBezTo>
                      <a:pt x="8" y="1"/>
                      <a:pt x="6" y="1"/>
                      <a:pt x="5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291" name="Freeform 73">
                <a:extLst>
                  <a:ext uri="{FF2B5EF4-FFF2-40B4-BE49-F238E27FC236}">
                    <a16:creationId xmlns:a16="http://schemas.microsoft.com/office/drawing/2014/main" id="{B0D17133-B7C6-4514-A93B-E1CD84A1E5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10" y="2625"/>
                <a:ext cx="28" cy="31"/>
              </a:xfrm>
              <a:custGeom>
                <a:avLst/>
                <a:gdLst>
                  <a:gd name="T0" fmla="*/ 0 w 12"/>
                  <a:gd name="T1" fmla="*/ 0 h 13"/>
                  <a:gd name="T2" fmla="*/ 0 w 12"/>
                  <a:gd name="T3" fmla="*/ 7 h 13"/>
                  <a:gd name="T4" fmla="*/ 0 w 12"/>
                  <a:gd name="T5" fmla="*/ 7 h 13"/>
                  <a:gd name="T6" fmla="*/ 2 w 12"/>
                  <a:gd name="T7" fmla="*/ 7 h 13"/>
                  <a:gd name="T8" fmla="*/ 4 w 12"/>
                  <a:gd name="T9" fmla="*/ 7 h 13"/>
                  <a:gd name="T10" fmla="*/ 7 w 12"/>
                  <a:gd name="T11" fmla="*/ 7 h 13"/>
                  <a:gd name="T12" fmla="*/ 11 w 12"/>
                  <a:gd name="T13" fmla="*/ 13 h 13"/>
                  <a:gd name="T14" fmla="*/ 12 w 12"/>
                  <a:gd name="T15" fmla="*/ 12 h 13"/>
                  <a:gd name="T16" fmla="*/ 4 w 12"/>
                  <a:gd name="T17" fmla="*/ 0 h 13"/>
                  <a:gd name="T18" fmla="*/ 0 w 12"/>
                  <a:gd name="T19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13">
                    <a:moveTo>
                      <a:pt x="0" y="0"/>
                    </a:moveTo>
                    <a:cubicBezTo>
                      <a:pt x="0" y="2"/>
                      <a:pt x="0" y="4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1" y="7"/>
                      <a:pt x="2" y="7"/>
                      <a:pt x="2" y="7"/>
                    </a:cubicBezTo>
                    <a:cubicBezTo>
                      <a:pt x="3" y="7"/>
                      <a:pt x="4" y="7"/>
                      <a:pt x="4" y="7"/>
                    </a:cubicBezTo>
                    <a:cubicBezTo>
                      <a:pt x="5" y="7"/>
                      <a:pt x="6" y="7"/>
                      <a:pt x="7" y="7"/>
                    </a:cubicBezTo>
                    <a:cubicBezTo>
                      <a:pt x="7" y="9"/>
                      <a:pt x="10" y="13"/>
                      <a:pt x="11" y="13"/>
                    </a:cubicBezTo>
                    <a:cubicBezTo>
                      <a:pt x="12" y="13"/>
                      <a:pt x="12" y="12"/>
                      <a:pt x="12" y="12"/>
                    </a:cubicBezTo>
                    <a:cubicBezTo>
                      <a:pt x="12" y="6"/>
                      <a:pt x="6" y="5"/>
                      <a:pt x="4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292" name="Freeform 74">
                <a:extLst>
                  <a:ext uri="{FF2B5EF4-FFF2-40B4-BE49-F238E27FC236}">
                    <a16:creationId xmlns:a16="http://schemas.microsoft.com/office/drawing/2014/main" id="{0F167284-020B-434C-9CA0-62BE5435B7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15" y="2592"/>
                <a:ext cx="43" cy="42"/>
              </a:xfrm>
              <a:custGeom>
                <a:avLst/>
                <a:gdLst>
                  <a:gd name="T0" fmla="*/ 0 w 18"/>
                  <a:gd name="T1" fmla="*/ 0 h 18"/>
                  <a:gd name="T2" fmla="*/ 14 w 18"/>
                  <a:gd name="T3" fmla="*/ 18 h 18"/>
                  <a:gd name="T4" fmla="*/ 17 w 18"/>
                  <a:gd name="T5" fmla="*/ 8 h 18"/>
                  <a:gd name="T6" fmla="*/ 5 w 18"/>
                  <a:gd name="T7" fmla="*/ 0 h 18"/>
                  <a:gd name="T8" fmla="*/ 0 w 18"/>
                  <a:gd name="T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8">
                    <a:moveTo>
                      <a:pt x="0" y="0"/>
                    </a:moveTo>
                    <a:cubicBezTo>
                      <a:pt x="0" y="0"/>
                      <a:pt x="11" y="17"/>
                      <a:pt x="14" y="18"/>
                    </a:cubicBezTo>
                    <a:cubicBezTo>
                      <a:pt x="16" y="18"/>
                      <a:pt x="18" y="12"/>
                      <a:pt x="17" y="8"/>
                    </a:cubicBezTo>
                    <a:cubicBezTo>
                      <a:pt x="16" y="3"/>
                      <a:pt x="11" y="4"/>
                      <a:pt x="5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293" name="Freeform 75">
                <a:extLst>
                  <a:ext uri="{FF2B5EF4-FFF2-40B4-BE49-F238E27FC236}">
                    <a16:creationId xmlns:a16="http://schemas.microsoft.com/office/drawing/2014/main" id="{E7948DE1-8501-4C55-AC8B-AAE5D24C9E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60" y="2596"/>
                <a:ext cx="12" cy="3"/>
              </a:xfrm>
              <a:custGeom>
                <a:avLst/>
                <a:gdLst>
                  <a:gd name="T0" fmla="*/ 2 w 5"/>
                  <a:gd name="T1" fmla="*/ 0 h 1"/>
                  <a:gd name="T2" fmla="*/ 0 w 5"/>
                  <a:gd name="T3" fmla="*/ 1 h 1"/>
                  <a:gd name="T4" fmla="*/ 2 w 5"/>
                  <a:gd name="T5" fmla="*/ 1 h 1"/>
                  <a:gd name="T6" fmla="*/ 5 w 5"/>
                  <a:gd name="T7" fmla="*/ 1 h 1"/>
                  <a:gd name="T8" fmla="*/ 2 w 5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">
                    <a:moveTo>
                      <a:pt x="2" y="0"/>
                    </a:moveTo>
                    <a:cubicBezTo>
                      <a:pt x="1" y="0"/>
                      <a:pt x="0" y="1"/>
                      <a:pt x="0" y="1"/>
                    </a:cubicBezTo>
                    <a:cubicBezTo>
                      <a:pt x="0" y="1"/>
                      <a:pt x="1" y="1"/>
                      <a:pt x="2" y="1"/>
                    </a:cubicBezTo>
                    <a:cubicBezTo>
                      <a:pt x="3" y="1"/>
                      <a:pt x="4" y="1"/>
                      <a:pt x="5" y="1"/>
                    </a:cubicBezTo>
                    <a:cubicBezTo>
                      <a:pt x="4" y="1"/>
                      <a:pt x="3" y="0"/>
                      <a:pt x="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294" name="Freeform 76">
                <a:extLst>
                  <a:ext uri="{FF2B5EF4-FFF2-40B4-BE49-F238E27FC236}">
                    <a16:creationId xmlns:a16="http://schemas.microsoft.com/office/drawing/2014/main" id="{C4FBFFDF-0A57-47F7-A987-074DAC9D80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96" y="2147"/>
                <a:ext cx="78" cy="109"/>
              </a:xfrm>
              <a:custGeom>
                <a:avLst/>
                <a:gdLst>
                  <a:gd name="T0" fmla="*/ 20 w 33"/>
                  <a:gd name="T1" fmla="*/ 0 h 46"/>
                  <a:gd name="T2" fmla="*/ 1 w 33"/>
                  <a:gd name="T3" fmla="*/ 32 h 46"/>
                  <a:gd name="T4" fmla="*/ 9 w 33"/>
                  <a:gd name="T5" fmla="*/ 46 h 46"/>
                  <a:gd name="T6" fmla="*/ 20 w 33"/>
                  <a:gd name="T7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46">
                    <a:moveTo>
                      <a:pt x="20" y="0"/>
                    </a:moveTo>
                    <a:cubicBezTo>
                      <a:pt x="12" y="0"/>
                      <a:pt x="1" y="20"/>
                      <a:pt x="1" y="32"/>
                    </a:cubicBezTo>
                    <a:cubicBezTo>
                      <a:pt x="1" y="40"/>
                      <a:pt x="0" y="46"/>
                      <a:pt x="9" y="46"/>
                    </a:cubicBezTo>
                    <a:cubicBezTo>
                      <a:pt x="21" y="46"/>
                      <a:pt x="33" y="0"/>
                      <a:pt x="2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295" name="Freeform 77">
                <a:extLst>
                  <a:ext uri="{FF2B5EF4-FFF2-40B4-BE49-F238E27FC236}">
                    <a16:creationId xmlns:a16="http://schemas.microsoft.com/office/drawing/2014/main" id="{7CADA534-C1A5-43F0-9D5B-0654358AFB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5" y="2341"/>
                <a:ext cx="90" cy="73"/>
              </a:xfrm>
              <a:custGeom>
                <a:avLst/>
                <a:gdLst>
                  <a:gd name="T0" fmla="*/ 32 w 38"/>
                  <a:gd name="T1" fmla="*/ 0 h 31"/>
                  <a:gd name="T2" fmla="*/ 3 w 38"/>
                  <a:gd name="T3" fmla="*/ 13 h 31"/>
                  <a:gd name="T4" fmla="*/ 3 w 38"/>
                  <a:gd name="T5" fmla="*/ 21 h 31"/>
                  <a:gd name="T6" fmla="*/ 14 w 38"/>
                  <a:gd name="T7" fmla="*/ 31 h 31"/>
                  <a:gd name="T8" fmla="*/ 38 w 38"/>
                  <a:gd name="T9" fmla="*/ 8 h 31"/>
                  <a:gd name="T10" fmla="*/ 32 w 38"/>
                  <a:gd name="T11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8" h="31">
                    <a:moveTo>
                      <a:pt x="32" y="0"/>
                    </a:moveTo>
                    <a:cubicBezTo>
                      <a:pt x="25" y="0"/>
                      <a:pt x="7" y="13"/>
                      <a:pt x="3" y="13"/>
                    </a:cubicBezTo>
                    <a:cubicBezTo>
                      <a:pt x="0" y="13"/>
                      <a:pt x="3" y="18"/>
                      <a:pt x="3" y="21"/>
                    </a:cubicBezTo>
                    <a:cubicBezTo>
                      <a:pt x="3" y="28"/>
                      <a:pt x="6" y="31"/>
                      <a:pt x="14" y="31"/>
                    </a:cubicBezTo>
                    <a:cubicBezTo>
                      <a:pt x="22" y="31"/>
                      <a:pt x="38" y="15"/>
                      <a:pt x="38" y="8"/>
                    </a:cubicBezTo>
                    <a:cubicBezTo>
                      <a:pt x="38" y="5"/>
                      <a:pt x="34" y="0"/>
                      <a:pt x="3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296" name="Freeform 78">
                <a:extLst>
                  <a:ext uri="{FF2B5EF4-FFF2-40B4-BE49-F238E27FC236}">
                    <a16:creationId xmlns:a16="http://schemas.microsoft.com/office/drawing/2014/main" id="{69285819-7610-476B-BC25-E43CE0E476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07" y="2220"/>
                <a:ext cx="413" cy="800"/>
              </a:xfrm>
              <a:custGeom>
                <a:avLst/>
                <a:gdLst>
                  <a:gd name="T0" fmla="*/ 95 w 175"/>
                  <a:gd name="T1" fmla="*/ 8 h 338"/>
                  <a:gd name="T2" fmla="*/ 76 w 175"/>
                  <a:gd name="T3" fmla="*/ 7 h 338"/>
                  <a:gd name="T4" fmla="*/ 61 w 175"/>
                  <a:gd name="T5" fmla="*/ 11 h 338"/>
                  <a:gd name="T6" fmla="*/ 61 w 175"/>
                  <a:gd name="T7" fmla="*/ 24 h 338"/>
                  <a:gd name="T8" fmla="*/ 59 w 175"/>
                  <a:gd name="T9" fmla="*/ 29 h 338"/>
                  <a:gd name="T10" fmla="*/ 52 w 175"/>
                  <a:gd name="T11" fmla="*/ 23 h 338"/>
                  <a:gd name="T12" fmla="*/ 21 w 175"/>
                  <a:gd name="T13" fmla="*/ 52 h 338"/>
                  <a:gd name="T14" fmla="*/ 0 w 175"/>
                  <a:gd name="T15" fmla="*/ 78 h 338"/>
                  <a:gd name="T16" fmla="*/ 10 w 175"/>
                  <a:gd name="T17" fmla="*/ 92 h 338"/>
                  <a:gd name="T18" fmla="*/ 14 w 175"/>
                  <a:gd name="T19" fmla="*/ 116 h 338"/>
                  <a:gd name="T20" fmla="*/ 8 w 175"/>
                  <a:gd name="T21" fmla="*/ 126 h 338"/>
                  <a:gd name="T22" fmla="*/ 8 w 175"/>
                  <a:gd name="T23" fmla="*/ 131 h 338"/>
                  <a:gd name="T24" fmla="*/ 29 w 175"/>
                  <a:gd name="T25" fmla="*/ 176 h 338"/>
                  <a:gd name="T26" fmla="*/ 24 w 175"/>
                  <a:gd name="T27" fmla="*/ 182 h 338"/>
                  <a:gd name="T28" fmla="*/ 14 w 175"/>
                  <a:gd name="T29" fmla="*/ 207 h 338"/>
                  <a:gd name="T30" fmla="*/ 11 w 175"/>
                  <a:gd name="T31" fmla="*/ 207 h 338"/>
                  <a:gd name="T32" fmla="*/ 8 w 175"/>
                  <a:gd name="T33" fmla="*/ 230 h 338"/>
                  <a:gd name="T34" fmla="*/ 15 w 175"/>
                  <a:gd name="T35" fmla="*/ 230 h 338"/>
                  <a:gd name="T36" fmla="*/ 43 w 175"/>
                  <a:gd name="T37" fmla="*/ 295 h 338"/>
                  <a:gd name="T38" fmla="*/ 89 w 175"/>
                  <a:gd name="T39" fmla="*/ 338 h 338"/>
                  <a:gd name="T40" fmla="*/ 99 w 175"/>
                  <a:gd name="T41" fmla="*/ 335 h 338"/>
                  <a:gd name="T42" fmla="*/ 85 w 175"/>
                  <a:gd name="T43" fmla="*/ 301 h 338"/>
                  <a:gd name="T44" fmla="*/ 41 w 175"/>
                  <a:gd name="T45" fmla="*/ 247 h 338"/>
                  <a:gd name="T46" fmla="*/ 36 w 175"/>
                  <a:gd name="T47" fmla="*/ 230 h 338"/>
                  <a:gd name="T48" fmla="*/ 33 w 175"/>
                  <a:gd name="T49" fmla="*/ 171 h 338"/>
                  <a:gd name="T50" fmla="*/ 34 w 175"/>
                  <a:gd name="T51" fmla="*/ 155 h 338"/>
                  <a:gd name="T52" fmla="*/ 51 w 175"/>
                  <a:gd name="T53" fmla="*/ 168 h 338"/>
                  <a:gd name="T54" fmla="*/ 86 w 175"/>
                  <a:gd name="T55" fmla="*/ 193 h 338"/>
                  <a:gd name="T56" fmla="*/ 108 w 175"/>
                  <a:gd name="T57" fmla="*/ 212 h 338"/>
                  <a:gd name="T58" fmla="*/ 110 w 175"/>
                  <a:gd name="T59" fmla="*/ 230 h 338"/>
                  <a:gd name="T60" fmla="*/ 123 w 175"/>
                  <a:gd name="T61" fmla="*/ 211 h 338"/>
                  <a:gd name="T62" fmla="*/ 136 w 175"/>
                  <a:gd name="T63" fmla="*/ 204 h 338"/>
                  <a:gd name="T64" fmla="*/ 175 w 175"/>
                  <a:gd name="T65" fmla="*/ 161 h 338"/>
                  <a:gd name="T66" fmla="*/ 123 w 175"/>
                  <a:gd name="T67" fmla="*/ 77 h 338"/>
                  <a:gd name="T68" fmla="*/ 155 w 175"/>
                  <a:gd name="T69" fmla="*/ 26 h 338"/>
                  <a:gd name="T70" fmla="*/ 114 w 175"/>
                  <a:gd name="T71" fmla="*/ 0 h 3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75" h="338">
                    <a:moveTo>
                      <a:pt x="114" y="0"/>
                    </a:moveTo>
                    <a:cubicBezTo>
                      <a:pt x="107" y="0"/>
                      <a:pt x="102" y="8"/>
                      <a:pt x="95" y="8"/>
                    </a:cubicBezTo>
                    <a:cubicBezTo>
                      <a:pt x="95" y="8"/>
                      <a:pt x="93" y="8"/>
                      <a:pt x="92" y="7"/>
                    </a:cubicBezTo>
                    <a:cubicBezTo>
                      <a:pt x="76" y="7"/>
                      <a:pt x="76" y="7"/>
                      <a:pt x="76" y="7"/>
                    </a:cubicBezTo>
                    <a:cubicBezTo>
                      <a:pt x="75" y="7"/>
                      <a:pt x="75" y="7"/>
                      <a:pt x="75" y="7"/>
                    </a:cubicBezTo>
                    <a:cubicBezTo>
                      <a:pt x="72" y="7"/>
                      <a:pt x="61" y="11"/>
                      <a:pt x="61" y="11"/>
                    </a:cubicBezTo>
                    <a:cubicBezTo>
                      <a:pt x="61" y="16"/>
                      <a:pt x="61" y="19"/>
                      <a:pt x="61" y="24"/>
                    </a:cubicBezTo>
                    <a:cubicBezTo>
                      <a:pt x="61" y="24"/>
                      <a:pt x="61" y="24"/>
                      <a:pt x="61" y="24"/>
                    </a:cubicBezTo>
                    <a:cubicBezTo>
                      <a:pt x="61" y="24"/>
                      <a:pt x="61" y="24"/>
                      <a:pt x="61" y="24"/>
                    </a:cubicBezTo>
                    <a:cubicBezTo>
                      <a:pt x="61" y="26"/>
                      <a:pt x="60" y="29"/>
                      <a:pt x="59" y="29"/>
                    </a:cubicBezTo>
                    <a:cubicBezTo>
                      <a:pt x="58" y="29"/>
                      <a:pt x="55" y="28"/>
                      <a:pt x="55" y="23"/>
                    </a:cubicBezTo>
                    <a:cubicBezTo>
                      <a:pt x="52" y="23"/>
                      <a:pt x="52" y="23"/>
                      <a:pt x="52" y="23"/>
                    </a:cubicBezTo>
                    <a:cubicBezTo>
                      <a:pt x="52" y="23"/>
                      <a:pt x="52" y="23"/>
                      <a:pt x="52" y="23"/>
                    </a:cubicBezTo>
                    <a:cubicBezTo>
                      <a:pt x="42" y="39"/>
                      <a:pt x="34" y="43"/>
                      <a:pt x="21" y="52"/>
                    </a:cubicBezTo>
                    <a:cubicBezTo>
                      <a:pt x="17" y="54"/>
                      <a:pt x="11" y="53"/>
                      <a:pt x="8" y="56"/>
                    </a:cubicBezTo>
                    <a:cubicBezTo>
                      <a:pt x="3" y="61"/>
                      <a:pt x="0" y="69"/>
                      <a:pt x="0" y="78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0" y="88"/>
                      <a:pt x="6" y="88"/>
                      <a:pt x="10" y="92"/>
                    </a:cubicBezTo>
                    <a:cubicBezTo>
                      <a:pt x="13" y="98"/>
                      <a:pt x="14" y="109"/>
                      <a:pt x="14" y="116"/>
                    </a:cubicBezTo>
                    <a:cubicBezTo>
                      <a:pt x="14" y="116"/>
                      <a:pt x="14" y="116"/>
                      <a:pt x="14" y="116"/>
                    </a:cubicBezTo>
                    <a:cubicBezTo>
                      <a:pt x="14" y="120"/>
                      <a:pt x="10" y="126"/>
                      <a:pt x="8" y="127"/>
                    </a:cubicBezTo>
                    <a:cubicBezTo>
                      <a:pt x="8" y="126"/>
                      <a:pt x="8" y="126"/>
                      <a:pt x="8" y="126"/>
                    </a:cubicBezTo>
                    <a:cubicBezTo>
                      <a:pt x="8" y="128"/>
                      <a:pt x="8" y="129"/>
                      <a:pt x="8" y="131"/>
                    </a:cubicBezTo>
                    <a:cubicBezTo>
                      <a:pt x="8" y="131"/>
                      <a:pt x="8" y="131"/>
                      <a:pt x="8" y="131"/>
                    </a:cubicBezTo>
                    <a:cubicBezTo>
                      <a:pt x="8" y="137"/>
                      <a:pt x="14" y="139"/>
                      <a:pt x="17" y="143"/>
                    </a:cubicBezTo>
                    <a:cubicBezTo>
                      <a:pt x="21" y="147"/>
                      <a:pt x="29" y="172"/>
                      <a:pt x="29" y="176"/>
                    </a:cubicBezTo>
                    <a:cubicBezTo>
                      <a:pt x="29" y="176"/>
                      <a:pt x="29" y="176"/>
                      <a:pt x="29" y="176"/>
                    </a:cubicBezTo>
                    <a:cubicBezTo>
                      <a:pt x="29" y="179"/>
                      <a:pt x="25" y="180"/>
                      <a:pt x="24" y="182"/>
                    </a:cubicBezTo>
                    <a:cubicBezTo>
                      <a:pt x="20" y="192"/>
                      <a:pt x="18" y="198"/>
                      <a:pt x="14" y="207"/>
                    </a:cubicBezTo>
                    <a:cubicBezTo>
                      <a:pt x="14" y="207"/>
                      <a:pt x="14" y="207"/>
                      <a:pt x="14" y="207"/>
                    </a:cubicBezTo>
                    <a:cubicBezTo>
                      <a:pt x="12" y="207"/>
                      <a:pt x="12" y="207"/>
                      <a:pt x="12" y="207"/>
                    </a:cubicBezTo>
                    <a:cubicBezTo>
                      <a:pt x="11" y="207"/>
                      <a:pt x="11" y="207"/>
                      <a:pt x="11" y="207"/>
                    </a:cubicBezTo>
                    <a:cubicBezTo>
                      <a:pt x="10" y="214"/>
                      <a:pt x="8" y="219"/>
                      <a:pt x="8" y="227"/>
                    </a:cubicBezTo>
                    <a:cubicBezTo>
                      <a:pt x="8" y="228"/>
                      <a:pt x="7" y="230"/>
                      <a:pt x="8" y="230"/>
                    </a:cubicBezTo>
                    <a:cubicBezTo>
                      <a:pt x="10" y="231"/>
                      <a:pt x="11" y="231"/>
                      <a:pt x="11" y="231"/>
                    </a:cubicBezTo>
                    <a:cubicBezTo>
                      <a:pt x="12" y="231"/>
                      <a:pt x="12" y="230"/>
                      <a:pt x="15" y="230"/>
                    </a:cubicBezTo>
                    <a:cubicBezTo>
                      <a:pt x="24" y="230"/>
                      <a:pt x="28" y="249"/>
                      <a:pt x="31" y="256"/>
                    </a:cubicBezTo>
                    <a:cubicBezTo>
                      <a:pt x="37" y="268"/>
                      <a:pt x="38" y="279"/>
                      <a:pt x="43" y="295"/>
                    </a:cubicBezTo>
                    <a:cubicBezTo>
                      <a:pt x="49" y="312"/>
                      <a:pt x="63" y="328"/>
                      <a:pt x="80" y="333"/>
                    </a:cubicBezTo>
                    <a:cubicBezTo>
                      <a:pt x="83" y="334"/>
                      <a:pt x="83" y="338"/>
                      <a:pt x="89" y="338"/>
                    </a:cubicBezTo>
                    <a:cubicBezTo>
                      <a:pt x="90" y="338"/>
                      <a:pt x="91" y="336"/>
                      <a:pt x="92" y="336"/>
                    </a:cubicBezTo>
                    <a:cubicBezTo>
                      <a:pt x="95" y="336"/>
                      <a:pt x="95" y="336"/>
                      <a:pt x="99" y="335"/>
                    </a:cubicBezTo>
                    <a:cubicBezTo>
                      <a:pt x="97" y="330"/>
                      <a:pt x="97" y="327"/>
                      <a:pt x="95" y="320"/>
                    </a:cubicBezTo>
                    <a:cubicBezTo>
                      <a:pt x="92" y="314"/>
                      <a:pt x="85" y="310"/>
                      <a:pt x="85" y="301"/>
                    </a:cubicBezTo>
                    <a:cubicBezTo>
                      <a:pt x="85" y="296"/>
                      <a:pt x="87" y="296"/>
                      <a:pt x="87" y="291"/>
                    </a:cubicBezTo>
                    <a:cubicBezTo>
                      <a:pt x="87" y="265"/>
                      <a:pt x="55" y="261"/>
                      <a:pt x="41" y="247"/>
                    </a:cubicBezTo>
                    <a:cubicBezTo>
                      <a:pt x="38" y="243"/>
                      <a:pt x="37" y="234"/>
                      <a:pt x="35" y="230"/>
                    </a:cubicBezTo>
                    <a:cubicBezTo>
                      <a:pt x="36" y="230"/>
                      <a:pt x="36" y="230"/>
                      <a:pt x="36" y="230"/>
                    </a:cubicBezTo>
                    <a:cubicBezTo>
                      <a:pt x="36" y="215"/>
                      <a:pt x="18" y="221"/>
                      <a:pt x="18" y="205"/>
                    </a:cubicBezTo>
                    <a:cubicBezTo>
                      <a:pt x="18" y="191"/>
                      <a:pt x="33" y="186"/>
                      <a:pt x="33" y="171"/>
                    </a:cubicBezTo>
                    <a:cubicBezTo>
                      <a:pt x="33" y="166"/>
                      <a:pt x="31" y="165"/>
                      <a:pt x="31" y="161"/>
                    </a:cubicBezTo>
                    <a:cubicBezTo>
                      <a:pt x="31" y="158"/>
                      <a:pt x="30" y="155"/>
                      <a:pt x="34" y="155"/>
                    </a:cubicBezTo>
                    <a:cubicBezTo>
                      <a:pt x="40" y="155"/>
                      <a:pt x="46" y="156"/>
                      <a:pt x="48" y="162"/>
                    </a:cubicBezTo>
                    <a:cubicBezTo>
                      <a:pt x="48" y="162"/>
                      <a:pt x="50" y="168"/>
                      <a:pt x="51" y="168"/>
                    </a:cubicBezTo>
                    <a:cubicBezTo>
                      <a:pt x="59" y="171"/>
                      <a:pt x="67" y="172"/>
                      <a:pt x="74" y="179"/>
                    </a:cubicBezTo>
                    <a:cubicBezTo>
                      <a:pt x="80" y="185"/>
                      <a:pt x="74" y="193"/>
                      <a:pt x="86" y="193"/>
                    </a:cubicBezTo>
                    <a:cubicBezTo>
                      <a:pt x="86" y="201"/>
                      <a:pt x="97" y="204"/>
                      <a:pt x="105" y="204"/>
                    </a:cubicBezTo>
                    <a:cubicBezTo>
                      <a:pt x="105" y="207"/>
                      <a:pt x="106" y="211"/>
                      <a:pt x="108" y="212"/>
                    </a:cubicBezTo>
                    <a:cubicBezTo>
                      <a:pt x="106" y="213"/>
                      <a:pt x="106" y="215"/>
                      <a:pt x="106" y="219"/>
                    </a:cubicBezTo>
                    <a:cubicBezTo>
                      <a:pt x="106" y="222"/>
                      <a:pt x="108" y="230"/>
                      <a:pt x="110" y="230"/>
                    </a:cubicBezTo>
                    <a:cubicBezTo>
                      <a:pt x="112" y="230"/>
                      <a:pt x="123" y="222"/>
                      <a:pt x="123" y="217"/>
                    </a:cubicBezTo>
                    <a:cubicBezTo>
                      <a:pt x="123" y="216"/>
                      <a:pt x="123" y="214"/>
                      <a:pt x="123" y="211"/>
                    </a:cubicBezTo>
                    <a:cubicBezTo>
                      <a:pt x="123" y="212"/>
                      <a:pt x="123" y="215"/>
                      <a:pt x="125" y="215"/>
                    </a:cubicBezTo>
                    <a:cubicBezTo>
                      <a:pt x="131" y="215"/>
                      <a:pt x="130" y="207"/>
                      <a:pt x="136" y="204"/>
                    </a:cubicBezTo>
                    <a:cubicBezTo>
                      <a:pt x="150" y="197"/>
                      <a:pt x="152" y="191"/>
                      <a:pt x="168" y="187"/>
                    </a:cubicBezTo>
                    <a:cubicBezTo>
                      <a:pt x="168" y="177"/>
                      <a:pt x="175" y="173"/>
                      <a:pt x="175" y="161"/>
                    </a:cubicBezTo>
                    <a:cubicBezTo>
                      <a:pt x="175" y="143"/>
                      <a:pt x="166" y="120"/>
                      <a:pt x="154" y="111"/>
                    </a:cubicBezTo>
                    <a:cubicBezTo>
                      <a:pt x="140" y="103"/>
                      <a:pt x="135" y="89"/>
                      <a:pt x="123" y="77"/>
                    </a:cubicBezTo>
                    <a:cubicBezTo>
                      <a:pt x="121" y="75"/>
                      <a:pt x="118" y="74"/>
                      <a:pt x="118" y="69"/>
                    </a:cubicBezTo>
                    <a:cubicBezTo>
                      <a:pt x="118" y="47"/>
                      <a:pt x="144" y="43"/>
                      <a:pt x="155" y="26"/>
                    </a:cubicBezTo>
                    <a:cubicBezTo>
                      <a:pt x="147" y="24"/>
                      <a:pt x="136" y="20"/>
                      <a:pt x="136" y="6"/>
                    </a:cubicBezTo>
                    <a:cubicBezTo>
                      <a:pt x="127" y="6"/>
                      <a:pt x="122" y="0"/>
                      <a:pt x="114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297" name="Freeform 79">
                <a:extLst>
                  <a:ext uri="{FF2B5EF4-FFF2-40B4-BE49-F238E27FC236}">
                    <a16:creationId xmlns:a16="http://schemas.microsoft.com/office/drawing/2014/main" id="{6DDDD265-192F-40C7-B996-2D0EB6DACD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72" y="3121"/>
                <a:ext cx="59" cy="55"/>
              </a:xfrm>
              <a:custGeom>
                <a:avLst/>
                <a:gdLst>
                  <a:gd name="T0" fmla="*/ 12 w 25"/>
                  <a:gd name="T1" fmla="*/ 0 h 23"/>
                  <a:gd name="T2" fmla="*/ 0 w 25"/>
                  <a:gd name="T3" fmla="*/ 7 h 23"/>
                  <a:gd name="T4" fmla="*/ 11 w 25"/>
                  <a:gd name="T5" fmla="*/ 12 h 23"/>
                  <a:gd name="T6" fmla="*/ 15 w 25"/>
                  <a:gd name="T7" fmla="*/ 20 h 23"/>
                  <a:gd name="T8" fmla="*/ 22 w 25"/>
                  <a:gd name="T9" fmla="*/ 23 h 23"/>
                  <a:gd name="T10" fmla="*/ 25 w 25"/>
                  <a:gd name="T11" fmla="*/ 23 h 23"/>
                  <a:gd name="T12" fmla="*/ 25 w 25"/>
                  <a:gd name="T13" fmla="*/ 18 h 23"/>
                  <a:gd name="T14" fmla="*/ 12 w 25"/>
                  <a:gd name="T1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" h="23">
                    <a:moveTo>
                      <a:pt x="12" y="0"/>
                    </a:moveTo>
                    <a:cubicBezTo>
                      <a:pt x="8" y="0"/>
                      <a:pt x="0" y="4"/>
                      <a:pt x="0" y="7"/>
                    </a:cubicBezTo>
                    <a:cubicBezTo>
                      <a:pt x="0" y="11"/>
                      <a:pt x="9" y="8"/>
                      <a:pt x="11" y="12"/>
                    </a:cubicBezTo>
                    <a:cubicBezTo>
                      <a:pt x="12" y="14"/>
                      <a:pt x="14" y="20"/>
                      <a:pt x="15" y="20"/>
                    </a:cubicBezTo>
                    <a:cubicBezTo>
                      <a:pt x="17" y="20"/>
                      <a:pt x="18" y="23"/>
                      <a:pt x="22" y="23"/>
                    </a:cubicBezTo>
                    <a:cubicBezTo>
                      <a:pt x="23" y="23"/>
                      <a:pt x="24" y="23"/>
                      <a:pt x="25" y="23"/>
                    </a:cubicBezTo>
                    <a:cubicBezTo>
                      <a:pt x="25" y="21"/>
                      <a:pt x="25" y="19"/>
                      <a:pt x="25" y="18"/>
                    </a:cubicBezTo>
                    <a:cubicBezTo>
                      <a:pt x="17" y="18"/>
                      <a:pt x="14" y="8"/>
                      <a:pt x="1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298" name="Freeform 80">
                <a:extLst>
                  <a:ext uri="{FF2B5EF4-FFF2-40B4-BE49-F238E27FC236}">
                    <a16:creationId xmlns:a16="http://schemas.microsoft.com/office/drawing/2014/main" id="{4F1374BF-B828-4AAD-A7CC-23F0A6B335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1" y="3162"/>
                <a:ext cx="26" cy="21"/>
              </a:xfrm>
              <a:custGeom>
                <a:avLst/>
                <a:gdLst>
                  <a:gd name="T0" fmla="*/ 6 w 11"/>
                  <a:gd name="T1" fmla="*/ 0 h 9"/>
                  <a:gd name="T2" fmla="*/ 1 w 11"/>
                  <a:gd name="T3" fmla="*/ 0 h 9"/>
                  <a:gd name="T4" fmla="*/ 1 w 11"/>
                  <a:gd name="T5" fmla="*/ 3 h 9"/>
                  <a:gd name="T6" fmla="*/ 5 w 11"/>
                  <a:gd name="T7" fmla="*/ 9 h 9"/>
                  <a:gd name="T8" fmla="*/ 11 w 11"/>
                  <a:gd name="T9" fmla="*/ 3 h 9"/>
                  <a:gd name="T10" fmla="*/ 6 w 11"/>
                  <a:gd name="T11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" h="9">
                    <a:moveTo>
                      <a:pt x="6" y="0"/>
                    </a:moveTo>
                    <a:cubicBezTo>
                      <a:pt x="4" y="0"/>
                      <a:pt x="2" y="0"/>
                      <a:pt x="1" y="0"/>
                    </a:cubicBezTo>
                    <a:cubicBezTo>
                      <a:pt x="0" y="0"/>
                      <a:pt x="1" y="2"/>
                      <a:pt x="1" y="3"/>
                    </a:cubicBezTo>
                    <a:cubicBezTo>
                      <a:pt x="1" y="5"/>
                      <a:pt x="2" y="9"/>
                      <a:pt x="5" y="9"/>
                    </a:cubicBezTo>
                    <a:cubicBezTo>
                      <a:pt x="8" y="9"/>
                      <a:pt x="10" y="6"/>
                      <a:pt x="11" y="3"/>
                    </a:cubicBezTo>
                    <a:cubicBezTo>
                      <a:pt x="9" y="2"/>
                      <a:pt x="7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299" name="Freeform 81">
                <a:extLst>
                  <a:ext uri="{FF2B5EF4-FFF2-40B4-BE49-F238E27FC236}">
                    <a16:creationId xmlns:a16="http://schemas.microsoft.com/office/drawing/2014/main" id="{5CC58EEE-5674-41C0-A089-4F5B43D2FA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5" y="3107"/>
                <a:ext cx="23" cy="36"/>
              </a:xfrm>
              <a:custGeom>
                <a:avLst/>
                <a:gdLst>
                  <a:gd name="T0" fmla="*/ 5 w 10"/>
                  <a:gd name="T1" fmla="*/ 0 h 15"/>
                  <a:gd name="T2" fmla="*/ 3 w 10"/>
                  <a:gd name="T3" fmla="*/ 0 h 15"/>
                  <a:gd name="T4" fmla="*/ 3 w 10"/>
                  <a:gd name="T5" fmla="*/ 0 h 15"/>
                  <a:gd name="T6" fmla="*/ 3 w 10"/>
                  <a:gd name="T7" fmla="*/ 0 h 15"/>
                  <a:gd name="T8" fmla="*/ 0 w 10"/>
                  <a:gd name="T9" fmla="*/ 0 h 15"/>
                  <a:gd name="T10" fmla="*/ 0 w 10"/>
                  <a:gd name="T11" fmla="*/ 2 h 15"/>
                  <a:gd name="T12" fmla="*/ 10 w 10"/>
                  <a:gd name="T13" fmla="*/ 15 h 15"/>
                  <a:gd name="T14" fmla="*/ 5 w 10"/>
                  <a:gd name="T15" fmla="*/ 2 h 15"/>
                  <a:gd name="T16" fmla="*/ 5 w 10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15">
                    <a:moveTo>
                      <a:pt x="5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6"/>
                      <a:pt x="7" y="14"/>
                      <a:pt x="10" y="15"/>
                    </a:cubicBezTo>
                    <a:cubicBezTo>
                      <a:pt x="10" y="9"/>
                      <a:pt x="8" y="6"/>
                      <a:pt x="5" y="2"/>
                    </a:cubicBezTo>
                    <a:cubicBezTo>
                      <a:pt x="5" y="2"/>
                      <a:pt x="5" y="0"/>
                      <a:pt x="5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300" name="Freeform 82">
                <a:extLst>
                  <a:ext uri="{FF2B5EF4-FFF2-40B4-BE49-F238E27FC236}">
                    <a16:creationId xmlns:a16="http://schemas.microsoft.com/office/drawing/2014/main" id="{6AB46CC1-2D2C-4338-BCFC-E77A54A2FF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00" y="3032"/>
                <a:ext cx="35" cy="28"/>
              </a:xfrm>
              <a:custGeom>
                <a:avLst/>
                <a:gdLst>
                  <a:gd name="T0" fmla="*/ 3 w 15"/>
                  <a:gd name="T1" fmla="*/ 0 h 12"/>
                  <a:gd name="T2" fmla="*/ 0 w 15"/>
                  <a:gd name="T3" fmla="*/ 1 h 12"/>
                  <a:gd name="T4" fmla="*/ 1 w 15"/>
                  <a:gd name="T5" fmla="*/ 1 h 12"/>
                  <a:gd name="T6" fmla="*/ 10 w 15"/>
                  <a:gd name="T7" fmla="*/ 12 h 12"/>
                  <a:gd name="T8" fmla="*/ 3 w 15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2">
                    <a:moveTo>
                      <a:pt x="3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4"/>
                      <a:pt x="8" y="12"/>
                      <a:pt x="10" y="12"/>
                    </a:cubicBezTo>
                    <a:cubicBezTo>
                      <a:pt x="15" y="12"/>
                      <a:pt x="6" y="2"/>
                      <a:pt x="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301" name="Freeform 83">
                <a:extLst>
                  <a:ext uri="{FF2B5EF4-FFF2-40B4-BE49-F238E27FC236}">
                    <a16:creationId xmlns:a16="http://schemas.microsoft.com/office/drawing/2014/main" id="{47A654F6-8A91-4D19-86E5-3CEBD7A365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39" y="1811"/>
                <a:ext cx="85" cy="107"/>
              </a:xfrm>
              <a:custGeom>
                <a:avLst/>
                <a:gdLst>
                  <a:gd name="T0" fmla="*/ 17 w 36"/>
                  <a:gd name="T1" fmla="*/ 0 h 45"/>
                  <a:gd name="T2" fmla="*/ 0 w 36"/>
                  <a:gd name="T3" fmla="*/ 14 h 45"/>
                  <a:gd name="T4" fmla="*/ 6 w 36"/>
                  <a:gd name="T5" fmla="*/ 19 h 45"/>
                  <a:gd name="T6" fmla="*/ 12 w 36"/>
                  <a:gd name="T7" fmla="*/ 17 h 45"/>
                  <a:gd name="T8" fmla="*/ 12 w 36"/>
                  <a:gd name="T9" fmla="*/ 13 h 45"/>
                  <a:gd name="T10" fmla="*/ 16 w 36"/>
                  <a:gd name="T11" fmla="*/ 19 h 45"/>
                  <a:gd name="T12" fmla="*/ 14 w 36"/>
                  <a:gd name="T13" fmla="*/ 27 h 45"/>
                  <a:gd name="T14" fmla="*/ 9 w 36"/>
                  <a:gd name="T15" fmla="*/ 35 h 45"/>
                  <a:gd name="T16" fmla="*/ 16 w 36"/>
                  <a:gd name="T17" fmla="*/ 44 h 45"/>
                  <a:gd name="T18" fmla="*/ 16 w 36"/>
                  <a:gd name="T19" fmla="*/ 41 h 45"/>
                  <a:gd name="T20" fmla="*/ 18 w 36"/>
                  <a:gd name="T21" fmla="*/ 45 h 45"/>
                  <a:gd name="T22" fmla="*/ 31 w 36"/>
                  <a:gd name="T23" fmla="*/ 19 h 45"/>
                  <a:gd name="T24" fmla="*/ 33 w 36"/>
                  <a:gd name="T25" fmla="*/ 20 h 45"/>
                  <a:gd name="T26" fmla="*/ 36 w 36"/>
                  <a:gd name="T27" fmla="*/ 19 h 45"/>
                  <a:gd name="T28" fmla="*/ 36 w 36"/>
                  <a:gd name="T29" fmla="*/ 14 h 45"/>
                  <a:gd name="T30" fmla="*/ 31 w 36"/>
                  <a:gd name="T31" fmla="*/ 10 h 45"/>
                  <a:gd name="T32" fmla="*/ 31 w 36"/>
                  <a:gd name="T33" fmla="*/ 5 h 45"/>
                  <a:gd name="T34" fmla="*/ 17 w 36"/>
                  <a:gd name="T35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6" h="45">
                    <a:moveTo>
                      <a:pt x="17" y="0"/>
                    </a:moveTo>
                    <a:cubicBezTo>
                      <a:pt x="15" y="0"/>
                      <a:pt x="0" y="10"/>
                      <a:pt x="0" y="14"/>
                    </a:cubicBezTo>
                    <a:cubicBezTo>
                      <a:pt x="0" y="16"/>
                      <a:pt x="3" y="19"/>
                      <a:pt x="6" y="19"/>
                    </a:cubicBezTo>
                    <a:cubicBezTo>
                      <a:pt x="7" y="19"/>
                      <a:pt x="9" y="17"/>
                      <a:pt x="12" y="17"/>
                    </a:cubicBezTo>
                    <a:cubicBezTo>
                      <a:pt x="11" y="16"/>
                      <a:pt x="12" y="14"/>
                      <a:pt x="12" y="13"/>
                    </a:cubicBezTo>
                    <a:cubicBezTo>
                      <a:pt x="13" y="15"/>
                      <a:pt x="13" y="18"/>
                      <a:pt x="16" y="19"/>
                    </a:cubicBezTo>
                    <a:cubicBezTo>
                      <a:pt x="14" y="27"/>
                      <a:pt x="14" y="27"/>
                      <a:pt x="14" y="27"/>
                    </a:cubicBezTo>
                    <a:cubicBezTo>
                      <a:pt x="14" y="27"/>
                      <a:pt x="9" y="34"/>
                      <a:pt x="9" y="35"/>
                    </a:cubicBezTo>
                    <a:cubicBezTo>
                      <a:pt x="9" y="37"/>
                      <a:pt x="12" y="44"/>
                      <a:pt x="16" y="44"/>
                    </a:cubicBezTo>
                    <a:cubicBezTo>
                      <a:pt x="16" y="41"/>
                      <a:pt x="16" y="41"/>
                      <a:pt x="16" y="41"/>
                    </a:cubicBezTo>
                    <a:cubicBezTo>
                      <a:pt x="16" y="42"/>
                      <a:pt x="16" y="45"/>
                      <a:pt x="18" y="45"/>
                    </a:cubicBezTo>
                    <a:cubicBezTo>
                      <a:pt x="25" y="45"/>
                      <a:pt x="29" y="29"/>
                      <a:pt x="31" y="19"/>
                    </a:cubicBezTo>
                    <a:cubicBezTo>
                      <a:pt x="32" y="20"/>
                      <a:pt x="32" y="20"/>
                      <a:pt x="33" y="20"/>
                    </a:cubicBezTo>
                    <a:cubicBezTo>
                      <a:pt x="34" y="20"/>
                      <a:pt x="35" y="19"/>
                      <a:pt x="36" y="19"/>
                    </a:cubicBezTo>
                    <a:cubicBezTo>
                      <a:pt x="35" y="18"/>
                      <a:pt x="36" y="16"/>
                      <a:pt x="36" y="14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29" y="10"/>
                      <a:pt x="31" y="6"/>
                      <a:pt x="31" y="5"/>
                    </a:cubicBezTo>
                    <a:cubicBezTo>
                      <a:pt x="24" y="5"/>
                      <a:pt x="21" y="0"/>
                      <a:pt x="1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302" name="Freeform 84">
                <a:extLst>
                  <a:ext uri="{FF2B5EF4-FFF2-40B4-BE49-F238E27FC236}">
                    <a16:creationId xmlns:a16="http://schemas.microsoft.com/office/drawing/2014/main" id="{BA862B53-C46F-460F-908F-9DF59A85E3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38" y="1788"/>
                <a:ext cx="92" cy="66"/>
              </a:xfrm>
              <a:custGeom>
                <a:avLst/>
                <a:gdLst>
                  <a:gd name="T0" fmla="*/ 28 w 39"/>
                  <a:gd name="T1" fmla="*/ 0 h 28"/>
                  <a:gd name="T2" fmla="*/ 13 w 39"/>
                  <a:gd name="T3" fmla="*/ 7 h 28"/>
                  <a:gd name="T4" fmla="*/ 10 w 39"/>
                  <a:gd name="T5" fmla="*/ 6 h 28"/>
                  <a:gd name="T6" fmla="*/ 0 w 39"/>
                  <a:gd name="T7" fmla="*/ 14 h 28"/>
                  <a:gd name="T8" fmla="*/ 4 w 39"/>
                  <a:gd name="T9" fmla="*/ 20 h 28"/>
                  <a:gd name="T10" fmla="*/ 7 w 39"/>
                  <a:gd name="T11" fmla="*/ 28 h 28"/>
                  <a:gd name="T12" fmla="*/ 20 w 39"/>
                  <a:gd name="T13" fmla="*/ 15 h 28"/>
                  <a:gd name="T14" fmla="*/ 28 w 39"/>
                  <a:gd name="T15" fmla="*/ 18 h 28"/>
                  <a:gd name="T16" fmla="*/ 28 w 39"/>
                  <a:gd name="T17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28">
                    <a:moveTo>
                      <a:pt x="28" y="0"/>
                    </a:moveTo>
                    <a:cubicBezTo>
                      <a:pt x="21" y="0"/>
                      <a:pt x="19" y="7"/>
                      <a:pt x="13" y="7"/>
                    </a:cubicBezTo>
                    <a:cubicBezTo>
                      <a:pt x="12" y="7"/>
                      <a:pt x="11" y="7"/>
                      <a:pt x="10" y="6"/>
                    </a:cubicBezTo>
                    <a:cubicBezTo>
                      <a:pt x="10" y="7"/>
                      <a:pt x="0" y="14"/>
                      <a:pt x="0" y="14"/>
                    </a:cubicBezTo>
                    <a:cubicBezTo>
                      <a:pt x="0" y="17"/>
                      <a:pt x="1" y="18"/>
                      <a:pt x="4" y="20"/>
                    </a:cubicBezTo>
                    <a:cubicBezTo>
                      <a:pt x="3" y="23"/>
                      <a:pt x="4" y="28"/>
                      <a:pt x="7" y="28"/>
                    </a:cubicBezTo>
                    <a:cubicBezTo>
                      <a:pt x="14" y="28"/>
                      <a:pt x="15" y="19"/>
                      <a:pt x="20" y="15"/>
                    </a:cubicBezTo>
                    <a:cubicBezTo>
                      <a:pt x="21" y="15"/>
                      <a:pt x="23" y="18"/>
                      <a:pt x="28" y="18"/>
                    </a:cubicBezTo>
                    <a:cubicBezTo>
                      <a:pt x="33" y="18"/>
                      <a:pt x="39" y="0"/>
                      <a:pt x="2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303" name="Freeform 85">
                <a:extLst>
                  <a:ext uri="{FF2B5EF4-FFF2-40B4-BE49-F238E27FC236}">
                    <a16:creationId xmlns:a16="http://schemas.microsoft.com/office/drawing/2014/main" id="{4CE9716B-17E8-4FE9-BFD0-543173BCDE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86" y="1501"/>
                <a:ext cx="397" cy="324"/>
              </a:xfrm>
              <a:custGeom>
                <a:avLst/>
                <a:gdLst>
                  <a:gd name="T0" fmla="*/ 154 w 168"/>
                  <a:gd name="T1" fmla="*/ 0 h 137"/>
                  <a:gd name="T2" fmla="*/ 155 w 168"/>
                  <a:gd name="T3" fmla="*/ 5 h 137"/>
                  <a:gd name="T4" fmla="*/ 156 w 168"/>
                  <a:gd name="T5" fmla="*/ 5 h 137"/>
                  <a:gd name="T6" fmla="*/ 152 w 168"/>
                  <a:gd name="T7" fmla="*/ 7 h 137"/>
                  <a:gd name="T8" fmla="*/ 149 w 168"/>
                  <a:gd name="T9" fmla="*/ 4 h 137"/>
                  <a:gd name="T10" fmla="*/ 137 w 168"/>
                  <a:gd name="T11" fmla="*/ 23 h 137"/>
                  <a:gd name="T12" fmla="*/ 139 w 168"/>
                  <a:gd name="T13" fmla="*/ 30 h 137"/>
                  <a:gd name="T14" fmla="*/ 110 w 168"/>
                  <a:gd name="T15" fmla="*/ 72 h 137"/>
                  <a:gd name="T16" fmla="*/ 95 w 168"/>
                  <a:gd name="T17" fmla="*/ 80 h 137"/>
                  <a:gd name="T18" fmla="*/ 92 w 168"/>
                  <a:gd name="T19" fmla="*/ 77 h 137"/>
                  <a:gd name="T20" fmla="*/ 95 w 168"/>
                  <a:gd name="T21" fmla="*/ 71 h 137"/>
                  <a:gd name="T22" fmla="*/ 86 w 168"/>
                  <a:gd name="T23" fmla="*/ 84 h 137"/>
                  <a:gd name="T24" fmla="*/ 69 w 168"/>
                  <a:gd name="T25" fmla="*/ 101 h 137"/>
                  <a:gd name="T26" fmla="*/ 36 w 168"/>
                  <a:gd name="T27" fmla="*/ 101 h 137"/>
                  <a:gd name="T28" fmla="*/ 7 w 168"/>
                  <a:gd name="T29" fmla="*/ 121 h 137"/>
                  <a:gd name="T30" fmla="*/ 0 w 168"/>
                  <a:gd name="T31" fmla="*/ 125 h 137"/>
                  <a:gd name="T32" fmla="*/ 7 w 168"/>
                  <a:gd name="T33" fmla="*/ 127 h 137"/>
                  <a:gd name="T34" fmla="*/ 35 w 168"/>
                  <a:gd name="T35" fmla="*/ 120 h 137"/>
                  <a:gd name="T36" fmla="*/ 39 w 168"/>
                  <a:gd name="T37" fmla="*/ 119 h 137"/>
                  <a:gd name="T38" fmla="*/ 41 w 168"/>
                  <a:gd name="T39" fmla="*/ 119 h 137"/>
                  <a:gd name="T40" fmla="*/ 42 w 168"/>
                  <a:gd name="T41" fmla="*/ 119 h 137"/>
                  <a:gd name="T42" fmla="*/ 46 w 168"/>
                  <a:gd name="T43" fmla="*/ 118 h 137"/>
                  <a:gd name="T44" fmla="*/ 52 w 168"/>
                  <a:gd name="T45" fmla="*/ 114 h 137"/>
                  <a:gd name="T46" fmla="*/ 68 w 168"/>
                  <a:gd name="T47" fmla="*/ 119 h 137"/>
                  <a:gd name="T48" fmla="*/ 66 w 168"/>
                  <a:gd name="T49" fmla="*/ 128 h 137"/>
                  <a:gd name="T50" fmla="*/ 66 w 168"/>
                  <a:gd name="T51" fmla="*/ 132 h 137"/>
                  <a:gd name="T52" fmla="*/ 73 w 168"/>
                  <a:gd name="T53" fmla="*/ 137 h 137"/>
                  <a:gd name="T54" fmla="*/ 86 w 168"/>
                  <a:gd name="T55" fmla="*/ 124 h 137"/>
                  <a:gd name="T56" fmla="*/ 91 w 168"/>
                  <a:gd name="T57" fmla="*/ 123 h 137"/>
                  <a:gd name="T58" fmla="*/ 86 w 168"/>
                  <a:gd name="T59" fmla="*/ 115 h 137"/>
                  <a:gd name="T60" fmla="*/ 89 w 168"/>
                  <a:gd name="T61" fmla="*/ 110 h 137"/>
                  <a:gd name="T62" fmla="*/ 104 w 168"/>
                  <a:gd name="T63" fmla="*/ 119 h 137"/>
                  <a:gd name="T64" fmla="*/ 115 w 168"/>
                  <a:gd name="T65" fmla="*/ 113 h 137"/>
                  <a:gd name="T66" fmla="*/ 120 w 168"/>
                  <a:gd name="T67" fmla="*/ 113 h 137"/>
                  <a:gd name="T68" fmla="*/ 123 w 168"/>
                  <a:gd name="T69" fmla="*/ 116 h 137"/>
                  <a:gd name="T70" fmla="*/ 137 w 168"/>
                  <a:gd name="T71" fmla="*/ 103 h 137"/>
                  <a:gd name="T72" fmla="*/ 137 w 168"/>
                  <a:gd name="T73" fmla="*/ 111 h 137"/>
                  <a:gd name="T74" fmla="*/ 149 w 168"/>
                  <a:gd name="T75" fmla="*/ 101 h 137"/>
                  <a:gd name="T76" fmla="*/ 147 w 168"/>
                  <a:gd name="T77" fmla="*/ 91 h 137"/>
                  <a:gd name="T78" fmla="*/ 153 w 168"/>
                  <a:gd name="T79" fmla="*/ 76 h 137"/>
                  <a:gd name="T80" fmla="*/ 156 w 168"/>
                  <a:gd name="T81" fmla="*/ 52 h 137"/>
                  <a:gd name="T82" fmla="*/ 157 w 168"/>
                  <a:gd name="T83" fmla="*/ 52 h 137"/>
                  <a:gd name="T84" fmla="*/ 158 w 168"/>
                  <a:gd name="T85" fmla="*/ 52 h 137"/>
                  <a:gd name="T86" fmla="*/ 159 w 168"/>
                  <a:gd name="T87" fmla="*/ 52 h 137"/>
                  <a:gd name="T88" fmla="*/ 161 w 168"/>
                  <a:gd name="T89" fmla="*/ 51 h 137"/>
                  <a:gd name="T90" fmla="*/ 161 w 168"/>
                  <a:gd name="T91" fmla="*/ 48 h 137"/>
                  <a:gd name="T92" fmla="*/ 168 w 168"/>
                  <a:gd name="T93" fmla="*/ 32 h 137"/>
                  <a:gd name="T94" fmla="*/ 161 w 168"/>
                  <a:gd name="T95" fmla="*/ 13 h 137"/>
                  <a:gd name="T96" fmla="*/ 160 w 168"/>
                  <a:gd name="T97" fmla="*/ 3 h 137"/>
                  <a:gd name="T98" fmla="*/ 154 w 168"/>
                  <a:gd name="T99" fmla="*/ 0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68" h="137">
                    <a:moveTo>
                      <a:pt x="154" y="0"/>
                    </a:moveTo>
                    <a:cubicBezTo>
                      <a:pt x="152" y="0"/>
                      <a:pt x="153" y="5"/>
                      <a:pt x="155" y="5"/>
                    </a:cubicBezTo>
                    <a:cubicBezTo>
                      <a:pt x="155" y="5"/>
                      <a:pt x="156" y="5"/>
                      <a:pt x="156" y="5"/>
                    </a:cubicBezTo>
                    <a:cubicBezTo>
                      <a:pt x="154" y="7"/>
                      <a:pt x="153" y="7"/>
                      <a:pt x="152" y="7"/>
                    </a:cubicBezTo>
                    <a:cubicBezTo>
                      <a:pt x="150" y="7"/>
                      <a:pt x="150" y="4"/>
                      <a:pt x="149" y="4"/>
                    </a:cubicBezTo>
                    <a:cubicBezTo>
                      <a:pt x="142" y="4"/>
                      <a:pt x="137" y="17"/>
                      <a:pt x="137" y="23"/>
                    </a:cubicBezTo>
                    <a:cubicBezTo>
                      <a:pt x="137" y="26"/>
                      <a:pt x="139" y="26"/>
                      <a:pt x="139" y="30"/>
                    </a:cubicBezTo>
                    <a:cubicBezTo>
                      <a:pt x="139" y="46"/>
                      <a:pt x="121" y="69"/>
                      <a:pt x="110" y="72"/>
                    </a:cubicBezTo>
                    <a:cubicBezTo>
                      <a:pt x="104" y="74"/>
                      <a:pt x="103" y="80"/>
                      <a:pt x="95" y="80"/>
                    </a:cubicBezTo>
                    <a:cubicBezTo>
                      <a:pt x="94" y="80"/>
                      <a:pt x="92" y="78"/>
                      <a:pt x="92" y="77"/>
                    </a:cubicBezTo>
                    <a:cubicBezTo>
                      <a:pt x="92" y="75"/>
                      <a:pt x="93" y="73"/>
                      <a:pt x="95" y="71"/>
                    </a:cubicBezTo>
                    <a:cubicBezTo>
                      <a:pt x="93" y="72"/>
                      <a:pt x="87" y="84"/>
                      <a:pt x="86" y="84"/>
                    </a:cubicBezTo>
                    <a:cubicBezTo>
                      <a:pt x="81" y="84"/>
                      <a:pt x="78" y="101"/>
                      <a:pt x="69" y="101"/>
                    </a:cubicBezTo>
                    <a:cubicBezTo>
                      <a:pt x="57" y="101"/>
                      <a:pt x="52" y="101"/>
                      <a:pt x="36" y="101"/>
                    </a:cubicBezTo>
                    <a:cubicBezTo>
                      <a:pt x="23" y="101"/>
                      <a:pt x="18" y="114"/>
                      <a:pt x="7" y="121"/>
                    </a:cubicBezTo>
                    <a:cubicBezTo>
                      <a:pt x="5" y="122"/>
                      <a:pt x="0" y="124"/>
                      <a:pt x="0" y="125"/>
                    </a:cubicBezTo>
                    <a:cubicBezTo>
                      <a:pt x="0" y="127"/>
                      <a:pt x="4" y="127"/>
                      <a:pt x="7" y="127"/>
                    </a:cubicBezTo>
                    <a:cubicBezTo>
                      <a:pt x="18" y="127"/>
                      <a:pt x="28" y="123"/>
                      <a:pt x="35" y="120"/>
                    </a:cubicBezTo>
                    <a:cubicBezTo>
                      <a:pt x="36" y="119"/>
                      <a:pt x="38" y="119"/>
                      <a:pt x="39" y="119"/>
                    </a:cubicBezTo>
                    <a:cubicBezTo>
                      <a:pt x="39" y="119"/>
                      <a:pt x="40" y="119"/>
                      <a:pt x="41" y="119"/>
                    </a:cubicBezTo>
                    <a:cubicBezTo>
                      <a:pt x="41" y="119"/>
                      <a:pt x="42" y="119"/>
                      <a:pt x="42" y="119"/>
                    </a:cubicBezTo>
                    <a:cubicBezTo>
                      <a:pt x="44" y="119"/>
                      <a:pt x="45" y="119"/>
                      <a:pt x="46" y="118"/>
                    </a:cubicBezTo>
                    <a:cubicBezTo>
                      <a:pt x="48" y="118"/>
                      <a:pt x="49" y="114"/>
                      <a:pt x="52" y="114"/>
                    </a:cubicBezTo>
                    <a:cubicBezTo>
                      <a:pt x="58" y="114"/>
                      <a:pt x="61" y="117"/>
                      <a:pt x="68" y="119"/>
                    </a:cubicBezTo>
                    <a:cubicBezTo>
                      <a:pt x="68" y="121"/>
                      <a:pt x="66" y="125"/>
                      <a:pt x="66" y="128"/>
                    </a:cubicBezTo>
                    <a:cubicBezTo>
                      <a:pt x="66" y="129"/>
                      <a:pt x="64" y="132"/>
                      <a:pt x="66" y="132"/>
                    </a:cubicBezTo>
                    <a:cubicBezTo>
                      <a:pt x="70" y="132"/>
                      <a:pt x="69" y="136"/>
                      <a:pt x="73" y="137"/>
                    </a:cubicBezTo>
                    <a:cubicBezTo>
                      <a:pt x="76" y="132"/>
                      <a:pt x="82" y="124"/>
                      <a:pt x="86" y="124"/>
                    </a:cubicBezTo>
                    <a:cubicBezTo>
                      <a:pt x="88" y="124"/>
                      <a:pt x="90" y="124"/>
                      <a:pt x="91" y="123"/>
                    </a:cubicBezTo>
                    <a:cubicBezTo>
                      <a:pt x="91" y="123"/>
                      <a:pt x="86" y="117"/>
                      <a:pt x="86" y="115"/>
                    </a:cubicBezTo>
                    <a:cubicBezTo>
                      <a:pt x="86" y="113"/>
                      <a:pt x="88" y="110"/>
                      <a:pt x="89" y="110"/>
                    </a:cubicBezTo>
                    <a:cubicBezTo>
                      <a:pt x="94" y="110"/>
                      <a:pt x="93" y="119"/>
                      <a:pt x="104" y="119"/>
                    </a:cubicBezTo>
                    <a:cubicBezTo>
                      <a:pt x="109" y="119"/>
                      <a:pt x="112" y="116"/>
                      <a:pt x="115" y="113"/>
                    </a:cubicBezTo>
                    <a:cubicBezTo>
                      <a:pt x="120" y="113"/>
                      <a:pt x="120" y="113"/>
                      <a:pt x="120" y="113"/>
                    </a:cubicBezTo>
                    <a:cubicBezTo>
                      <a:pt x="120" y="114"/>
                      <a:pt x="122" y="116"/>
                      <a:pt x="123" y="116"/>
                    </a:cubicBezTo>
                    <a:cubicBezTo>
                      <a:pt x="125" y="108"/>
                      <a:pt x="130" y="108"/>
                      <a:pt x="137" y="103"/>
                    </a:cubicBezTo>
                    <a:cubicBezTo>
                      <a:pt x="137" y="107"/>
                      <a:pt x="135" y="107"/>
                      <a:pt x="137" y="111"/>
                    </a:cubicBezTo>
                    <a:cubicBezTo>
                      <a:pt x="143" y="109"/>
                      <a:pt x="143" y="104"/>
                      <a:pt x="149" y="101"/>
                    </a:cubicBezTo>
                    <a:cubicBezTo>
                      <a:pt x="148" y="98"/>
                      <a:pt x="147" y="95"/>
                      <a:pt x="147" y="91"/>
                    </a:cubicBezTo>
                    <a:cubicBezTo>
                      <a:pt x="147" y="84"/>
                      <a:pt x="153" y="81"/>
                      <a:pt x="153" y="76"/>
                    </a:cubicBezTo>
                    <a:cubicBezTo>
                      <a:pt x="153" y="70"/>
                      <a:pt x="151" y="54"/>
                      <a:pt x="156" y="52"/>
                    </a:cubicBezTo>
                    <a:cubicBezTo>
                      <a:pt x="157" y="52"/>
                      <a:pt x="157" y="52"/>
                      <a:pt x="157" y="52"/>
                    </a:cubicBezTo>
                    <a:cubicBezTo>
                      <a:pt x="158" y="52"/>
                      <a:pt x="158" y="52"/>
                      <a:pt x="158" y="52"/>
                    </a:cubicBezTo>
                    <a:cubicBezTo>
                      <a:pt x="158" y="52"/>
                      <a:pt x="158" y="52"/>
                      <a:pt x="159" y="52"/>
                    </a:cubicBezTo>
                    <a:cubicBezTo>
                      <a:pt x="159" y="52"/>
                      <a:pt x="160" y="52"/>
                      <a:pt x="161" y="51"/>
                    </a:cubicBezTo>
                    <a:cubicBezTo>
                      <a:pt x="161" y="50"/>
                      <a:pt x="161" y="49"/>
                      <a:pt x="161" y="48"/>
                    </a:cubicBezTo>
                    <a:cubicBezTo>
                      <a:pt x="161" y="41"/>
                      <a:pt x="168" y="40"/>
                      <a:pt x="168" y="32"/>
                    </a:cubicBezTo>
                    <a:cubicBezTo>
                      <a:pt x="168" y="24"/>
                      <a:pt x="161" y="21"/>
                      <a:pt x="161" y="13"/>
                    </a:cubicBezTo>
                    <a:cubicBezTo>
                      <a:pt x="161" y="9"/>
                      <a:pt x="162" y="6"/>
                      <a:pt x="160" y="3"/>
                    </a:cubicBezTo>
                    <a:cubicBezTo>
                      <a:pt x="159" y="1"/>
                      <a:pt x="157" y="0"/>
                      <a:pt x="154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304" name="Freeform 86">
                <a:extLst>
                  <a:ext uri="{FF2B5EF4-FFF2-40B4-BE49-F238E27FC236}">
                    <a16:creationId xmlns:a16="http://schemas.microsoft.com/office/drawing/2014/main" id="{903840D9-6264-4EF3-B01C-D855086A41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08" y="1322"/>
                <a:ext cx="203" cy="172"/>
              </a:xfrm>
              <a:custGeom>
                <a:avLst/>
                <a:gdLst>
                  <a:gd name="T0" fmla="*/ 31 w 86"/>
                  <a:gd name="T1" fmla="*/ 0 h 73"/>
                  <a:gd name="T2" fmla="*/ 28 w 86"/>
                  <a:gd name="T3" fmla="*/ 7 h 73"/>
                  <a:gd name="T4" fmla="*/ 30 w 86"/>
                  <a:gd name="T5" fmla="*/ 13 h 73"/>
                  <a:gd name="T6" fmla="*/ 18 w 86"/>
                  <a:gd name="T7" fmla="*/ 40 h 73"/>
                  <a:gd name="T8" fmla="*/ 14 w 86"/>
                  <a:gd name="T9" fmla="*/ 40 h 73"/>
                  <a:gd name="T10" fmla="*/ 12 w 86"/>
                  <a:gd name="T11" fmla="*/ 40 h 73"/>
                  <a:gd name="T12" fmla="*/ 13 w 86"/>
                  <a:gd name="T13" fmla="*/ 41 h 73"/>
                  <a:gd name="T14" fmla="*/ 10 w 86"/>
                  <a:gd name="T15" fmla="*/ 38 h 73"/>
                  <a:gd name="T16" fmla="*/ 10 w 86"/>
                  <a:gd name="T17" fmla="*/ 43 h 73"/>
                  <a:gd name="T18" fmla="*/ 0 w 86"/>
                  <a:gd name="T19" fmla="*/ 56 h 73"/>
                  <a:gd name="T20" fmla="*/ 3 w 86"/>
                  <a:gd name="T21" fmla="*/ 61 h 73"/>
                  <a:gd name="T22" fmla="*/ 3 w 86"/>
                  <a:gd name="T23" fmla="*/ 73 h 73"/>
                  <a:gd name="T24" fmla="*/ 6 w 86"/>
                  <a:gd name="T25" fmla="*/ 73 h 73"/>
                  <a:gd name="T26" fmla="*/ 19 w 86"/>
                  <a:gd name="T27" fmla="*/ 65 h 73"/>
                  <a:gd name="T28" fmla="*/ 9 w 86"/>
                  <a:gd name="T29" fmla="*/ 58 h 73"/>
                  <a:gd name="T30" fmla="*/ 13 w 86"/>
                  <a:gd name="T31" fmla="*/ 53 h 73"/>
                  <a:gd name="T32" fmla="*/ 24 w 86"/>
                  <a:gd name="T33" fmla="*/ 54 h 73"/>
                  <a:gd name="T34" fmla="*/ 28 w 86"/>
                  <a:gd name="T35" fmla="*/ 50 h 73"/>
                  <a:gd name="T36" fmla="*/ 51 w 86"/>
                  <a:gd name="T37" fmla="*/ 62 h 73"/>
                  <a:gd name="T38" fmla="*/ 70 w 86"/>
                  <a:gd name="T39" fmla="*/ 44 h 73"/>
                  <a:gd name="T40" fmla="*/ 86 w 86"/>
                  <a:gd name="T41" fmla="*/ 39 h 73"/>
                  <a:gd name="T42" fmla="*/ 80 w 86"/>
                  <a:gd name="T43" fmla="*/ 32 h 73"/>
                  <a:gd name="T44" fmla="*/ 83 w 86"/>
                  <a:gd name="T45" fmla="*/ 26 h 73"/>
                  <a:gd name="T46" fmla="*/ 81 w 86"/>
                  <a:gd name="T47" fmla="*/ 25 h 73"/>
                  <a:gd name="T48" fmla="*/ 72 w 86"/>
                  <a:gd name="T49" fmla="*/ 27 h 73"/>
                  <a:gd name="T50" fmla="*/ 31 w 86"/>
                  <a:gd name="T51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86" h="73">
                    <a:moveTo>
                      <a:pt x="31" y="0"/>
                    </a:moveTo>
                    <a:cubicBezTo>
                      <a:pt x="30" y="2"/>
                      <a:pt x="28" y="4"/>
                      <a:pt x="28" y="7"/>
                    </a:cubicBezTo>
                    <a:cubicBezTo>
                      <a:pt x="28" y="9"/>
                      <a:pt x="30" y="10"/>
                      <a:pt x="30" y="13"/>
                    </a:cubicBezTo>
                    <a:cubicBezTo>
                      <a:pt x="30" y="19"/>
                      <a:pt x="27" y="40"/>
                      <a:pt x="18" y="40"/>
                    </a:cubicBezTo>
                    <a:cubicBezTo>
                      <a:pt x="17" y="40"/>
                      <a:pt x="15" y="40"/>
                      <a:pt x="14" y="40"/>
                    </a:cubicBezTo>
                    <a:cubicBezTo>
                      <a:pt x="13" y="40"/>
                      <a:pt x="13" y="40"/>
                      <a:pt x="12" y="40"/>
                    </a:cubicBezTo>
                    <a:cubicBezTo>
                      <a:pt x="13" y="41"/>
                      <a:pt x="13" y="41"/>
                      <a:pt x="13" y="41"/>
                    </a:cubicBezTo>
                    <a:cubicBezTo>
                      <a:pt x="12" y="40"/>
                      <a:pt x="11" y="40"/>
                      <a:pt x="10" y="38"/>
                    </a:cubicBezTo>
                    <a:cubicBezTo>
                      <a:pt x="10" y="43"/>
                      <a:pt x="10" y="43"/>
                      <a:pt x="10" y="43"/>
                    </a:cubicBezTo>
                    <a:cubicBezTo>
                      <a:pt x="9" y="46"/>
                      <a:pt x="0" y="50"/>
                      <a:pt x="0" y="56"/>
                    </a:cubicBezTo>
                    <a:cubicBezTo>
                      <a:pt x="0" y="58"/>
                      <a:pt x="3" y="59"/>
                      <a:pt x="3" y="61"/>
                    </a:cubicBezTo>
                    <a:cubicBezTo>
                      <a:pt x="3" y="62"/>
                      <a:pt x="3" y="70"/>
                      <a:pt x="3" y="73"/>
                    </a:cubicBezTo>
                    <a:cubicBezTo>
                      <a:pt x="6" y="73"/>
                      <a:pt x="6" y="73"/>
                      <a:pt x="6" y="73"/>
                    </a:cubicBezTo>
                    <a:cubicBezTo>
                      <a:pt x="10" y="69"/>
                      <a:pt x="14" y="71"/>
                      <a:pt x="19" y="65"/>
                    </a:cubicBezTo>
                    <a:cubicBezTo>
                      <a:pt x="17" y="63"/>
                      <a:pt x="9" y="63"/>
                      <a:pt x="9" y="58"/>
                    </a:cubicBezTo>
                    <a:cubicBezTo>
                      <a:pt x="9" y="54"/>
                      <a:pt x="11" y="53"/>
                      <a:pt x="13" y="53"/>
                    </a:cubicBezTo>
                    <a:cubicBezTo>
                      <a:pt x="16" y="53"/>
                      <a:pt x="21" y="54"/>
                      <a:pt x="24" y="54"/>
                    </a:cubicBezTo>
                    <a:cubicBezTo>
                      <a:pt x="24" y="53"/>
                      <a:pt x="27" y="51"/>
                      <a:pt x="28" y="50"/>
                    </a:cubicBezTo>
                    <a:cubicBezTo>
                      <a:pt x="37" y="56"/>
                      <a:pt x="42" y="57"/>
                      <a:pt x="51" y="62"/>
                    </a:cubicBezTo>
                    <a:cubicBezTo>
                      <a:pt x="55" y="56"/>
                      <a:pt x="59" y="44"/>
                      <a:pt x="70" y="44"/>
                    </a:cubicBezTo>
                    <a:cubicBezTo>
                      <a:pt x="78" y="44"/>
                      <a:pt x="81" y="42"/>
                      <a:pt x="86" y="39"/>
                    </a:cubicBezTo>
                    <a:cubicBezTo>
                      <a:pt x="84" y="38"/>
                      <a:pt x="80" y="35"/>
                      <a:pt x="80" y="32"/>
                    </a:cubicBezTo>
                    <a:cubicBezTo>
                      <a:pt x="80" y="29"/>
                      <a:pt x="82" y="28"/>
                      <a:pt x="83" y="26"/>
                    </a:cubicBezTo>
                    <a:cubicBezTo>
                      <a:pt x="82" y="25"/>
                      <a:pt x="81" y="25"/>
                      <a:pt x="81" y="25"/>
                    </a:cubicBezTo>
                    <a:cubicBezTo>
                      <a:pt x="78" y="25"/>
                      <a:pt x="75" y="27"/>
                      <a:pt x="72" y="27"/>
                    </a:cubicBezTo>
                    <a:cubicBezTo>
                      <a:pt x="51" y="27"/>
                      <a:pt x="45" y="10"/>
                      <a:pt x="3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305" name="Freeform 87">
                <a:extLst>
                  <a:ext uri="{FF2B5EF4-FFF2-40B4-BE49-F238E27FC236}">
                    <a16:creationId xmlns:a16="http://schemas.microsoft.com/office/drawing/2014/main" id="{D83DB32B-D763-4021-8E5A-28F77531770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606" y="1364"/>
                <a:ext cx="36" cy="33"/>
              </a:xfrm>
              <a:custGeom>
                <a:avLst/>
                <a:gdLst>
                  <a:gd name="T0" fmla="*/ 13 w 15"/>
                  <a:gd name="T1" fmla="*/ 1 h 14"/>
                  <a:gd name="T2" fmla="*/ 2 w 15"/>
                  <a:gd name="T3" fmla="*/ 9 h 14"/>
                  <a:gd name="T4" fmla="*/ 2 w 15"/>
                  <a:gd name="T5" fmla="*/ 14 h 14"/>
                  <a:gd name="T6" fmla="*/ 15 w 15"/>
                  <a:gd name="T7" fmla="*/ 3 h 14"/>
                  <a:gd name="T8" fmla="*/ 13 w 15"/>
                  <a:gd name="T9" fmla="*/ 1 h 14"/>
                  <a:gd name="T10" fmla="*/ 12 w 15"/>
                  <a:gd name="T11" fmla="*/ 0 h 14"/>
                  <a:gd name="T12" fmla="*/ 13 w 15"/>
                  <a:gd name="T13" fmla="*/ 1 h 14"/>
                  <a:gd name="T14" fmla="*/ 14 w 15"/>
                  <a:gd name="T15" fmla="*/ 1 h 14"/>
                  <a:gd name="T16" fmla="*/ 12 w 15"/>
                  <a:gd name="T17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" h="14">
                    <a:moveTo>
                      <a:pt x="13" y="1"/>
                    </a:moveTo>
                    <a:cubicBezTo>
                      <a:pt x="9" y="2"/>
                      <a:pt x="4" y="6"/>
                      <a:pt x="2" y="9"/>
                    </a:cubicBezTo>
                    <a:cubicBezTo>
                      <a:pt x="1" y="10"/>
                      <a:pt x="0" y="14"/>
                      <a:pt x="2" y="14"/>
                    </a:cubicBezTo>
                    <a:cubicBezTo>
                      <a:pt x="6" y="14"/>
                      <a:pt x="13" y="6"/>
                      <a:pt x="15" y="3"/>
                    </a:cubicBezTo>
                    <a:cubicBezTo>
                      <a:pt x="13" y="1"/>
                      <a:pt x="13" y="1"/>
                      <a:pt x="13" y="1"/>
                    </a:cubicBezTo>
                    <a:moveTo>
                      <a:pt x="12" y="0"/>
                    </a:moveTo>
                    <a:cubicBezTo>
                      <a:pt x="13" y="1"/>
                      <a:pt x="13" y="1"/>
                      <a:pt x="13" y="1"/>
                    </a:cubicBezTo>
                    <a:cubicBezTo>
                      <a:pt x="13" y="1"/>
                      <a:pt x="14" y="1"/>
                      <a:pt x="14" y="1"/>
                    </a:cubicBezTo>
                    <a:cubicBezTo>
                      <a:pt x="12" y="0"/>
                      <a:pt x="12" y="0"/>
                      <a:pt x="1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306" name="Freeform 88">
                <a:extLst>
                  <a:ext uri="{FF2B5EF4-FFF2-40B4-BE49-F238E27FC236}">
                    <a16:creationId xmlns:a16="http://schemas.microsoft.com/office/drawing/2014/main" id="{384AEE65-EF79-42D8-BE9E-42D0A6A2AB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77" y="1319"/>
                <a:ext cx="47" cy="36"/>
              </a:xfrm>
              <a:custGeom>
                <a:avLst/>
                <a:gdLst>
                  <a:gd name="T0" fmla="*/ 20 w 20"/>
                  <a:gd name="T1" fmla="*/ 0 h 15"/>
                  <a:gd name="T2" fmla="*/ 17 w 20"/>
                  <a:gd name="T3" fmla="*/ 1 h 15"/>
                  <a:gd name="T4" fmla="*/ 12 w 20"/>
                  <a:gd name="T5" fmla="*/ 0 h 15"/>
                  <a:gd name="T6" fmla="*/ 0 w 20"/>
                  <a:gd name="T7" fmla="*/ 12 h 15"/>
                  <a:gd name="T8" fmla="*/ 0 w 20"/>
                  <a:gd name="T9" fmla="*/ 15 h 15"/>
                  <a:gd name="T10" fmla="*/ 20 w 20"/>
                  <a:gd name="T11" fmla="*/ 4 h 15"/>
                  <a:gd name="T12" fmla="*/ 20 w 20"/>
                  <a:gd name="T13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15">
                    <a:moveTo>
                      <a:pt x="20" y="0"/>
                    </a:moveTo>
                    <a:cubicBezTo>
                      <a:pt x="19" y="1"/>
                      <a:pt x="18" y="1"/>
                      <a:pt x="17" y="1"/>
                    </a:cubicBezTo>
                    <a:cubicBezTo>
                      <a:pt x="16" y="1"/>
                      <a:pt x="14" y="0"/>
                      <a:pt x="12" y="0"/>
                    </a:cubicBezTo>
                    <a:cubicBezTo>
                      <a:pt x="6" y="0"/>
                      <a:pt x="0" y="12"/>
                      <a:pt x="0" y="12"/>
                    </a:cubicBezTo>
                    <a:cubicBezTo>
                      <a:pt x="0" y="13"/>
                      <a:pt x="0" y="15"/>
                      <a:pt x="0" y="15"/>
                    </a:cubicBezTo>
                    <a:cubicBezTo>
                      <a:pt x="8" y="15"/>
                      <a:pt x="8" y="4"/>
                      <a:pt x="20" y="4"/>
                    </a:cubicBezTo>
                    <a:cubicBezTo>
                      <a:pt x="20" y="0"/>
                      <a:pt x="20" y="0"/>
                      <a:pt x="2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307" name="Freeform 89">
                <a:extLst>
                  <a:ext uri="{FF2B5EF4-FFF2-40B4-BE49-F238E27FC236}">
                    <a16:creationId xmlns:a16="http://schemas.microsoft.com/office/drawing/2014/main" id="{39A1970F-F68A-4BCA-AD0D-0D91B02E87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62" y="1284"/>
                <a:ext cx="24" cy="26"/>
              </a:xfrm>
              <a:custGeom>
                <a:avLst/>
                <a:gdLst>
                  <a:gd name="T0" fmla="*/ 10 w 10"/>
                  <a:gd name="T1" fmla="*/ 0 h 11"/>
                  <a:gd name="T2" fmla="*/ 1 w 10"/>
                  <a:gd name="T3" fmla="*/ 3 h 11"/>
                  <a:gd name="T4" fmla="*/ 1 w 10"/>
                  <a:gd name="T5" fmla="*/ 8 h 11"/>
                  <a:gd name="T6" fmla="*/ 1 w 10"/>
                  <a:gd name="T7" fmla="*/ 11 h 11"/>
                  <a:gd name="T8" fmla="*/ 10 w 10"/>
                  <a:gd name="T9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1">
                    <a:moveTo>
                      <a:pt x="10" y="0"/>
                    </a:moveTo>
                    <a:cubicBezTo>
                      <a:pt x="9" y="0"/>
                      <a:pt x="2" y="0"/>
                      <a:pt x="1" y="3"/>
                    </a:cubicBezTo>
                    <a:cubicBezTo>
                      <a:pt x="1" y="5"/>
                      <a:pt x="2" y="8"/>
                      <a:pt x="1" y="8"/>
                    </a:cubicBezTo>
                    <a:cubicBezTo>
                      <a:pt x="0" y="8"/>
                      <a:pt x="0" y="11"/>
                      <a:pt x="1" y="11"/>
                    </a:cubicBezTo>
                    <a:cubicBezTo>
                      <a:pt x="5" y="11"/>
                      <a:pt x="9" y="3"/>
                      <a:pt x="1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308" name="Freeform 90">
                <a:extLst>
                  <a:ext uri="{FF2B5EF4-FFF2-40B4-BE49-F238E27FC236}">
                    <a16:creationId xmlns:a16="http://schemas.microsoft.com/office/drawing/2014/main" id="{715BFB5D-57F1-40C3-AFD0-7EA9446E19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72" y="903"/>
                <a:ext cx="101" cy="390"/>
              </a:xfrm>
              <a:custGeom>
                <a:avLst/>
                <a:gdLst>
                  <a:gd name="T0" fmla="*/ 17 w 43"/>
                  <a:gd name="T1" fmla="*/ 0 h 165"/>
                  <a:gd name="T2" fmla="*/ 13 w 43"/>
                  <a:gd name="T3" fmla="*/ 0 h 165"/>
                  <a:gd name="T4" fmla="*/ 13 w 43"/>
                  <a:gd name="T5" fmla="*/ 11 h 165"/>
                  <a:gd name="T6" fmla="*/ 11 w 43"/>
                  <a:gd name="T7" fmla="*/ 18 h 165"/>
                  <a:gd name="T8" fmla="*/ 0 w 43"/>
                  <a:gd name="T9" fmla="*/ 45 h 165"/>
                  <a:gd name="T10" fmla="*/ 8 w 43"/>
                  <a:gd name="T11" fmla="*/ 64 h 165"/>
                  <a:gd name="T12" fmla="*/ 8 w 43"/>
                  <a:gd name="T13" fmla="*/ 95 h 165"/>
                  <a:gd name="T14" fmla="*/ 5 w 43"/>
                  <a:gd name="T15" fmla="*/ 111 h 165"/>
                  <a:gd name="T16" fmla="*/ 9 w 43"/>
                  <a:gd name="T17" fmla="*/ 126 h 165"/>
                  <a:gd name="T18" fmla="*/ 6 w 43"/>
                  <a:gd name="T19" fmla="*/ 150 h 165"/>
                  <a:gd name="T20" fmla="*/ 6 w 43"/>
                  <a:gd name="T21" fmla="*/ 165 h 165"/>
                  <a:gd name="T22" fmla="*/ 19 w 43"/>
                  <a:gd name="T23" fmla="*/ 154 h 165"/>
                  <a:gd name="T24" fmla="*/ 24 w 43"/>
                  <a:gd name="T25" fmla="*/ 154 h 165"/>
                  <a:gd name="T26" fmla="*/ 29 w 43"/>
                  <a:gd name="T27" fmla="*/ 159 h 165"/>
                  <a:gd name="T28" fmla="*/ 30 w 43"/>
                  <a:gd name="T29" fmla="*/ 159 h 165"/>
                  <a:gd name="T30" fmla="*/ 31 w 43"/>
                  <a:gd name="T31" fmla="*/ 158 h 165"/>
                  <a:gd name="T32" fmla="*/ 16 w 43"/>
                  <a:gd name="T33" fmla="*/ 132 h 165"/>
                  <a:gd name="T34" fmla="*/ 32 w 43"/>
                  <a:gd name="T35" fmla="*/ 101 h 165"/>
                  <a:gd name="T36" fmla="*/ 43 w 43"/>
                  <a:gd name="T37" fmla="*/ 108 h 165"/>
                  <a:gd name="T38" fmla="*/ 29 w 43"/>
                  <a:gd name="T39" fmla="*/ 71 h 165"/>
                  <a:gd name="T40" fmla="*/ 25 w 43"/>
                  <a:gd name="T41" fmla="*/ 57 h 165"/>
                  <a:gd name="T42" fmla="*/ 25 w 43"/>
                  <a:gd name="T43" fmla="*/ 44 h 165"/>
                  <a:gd name="T44" fmla="*/ 23 w 43"/>
                  <a:gd name="T45" fmla="*/ 24 h 165"/>
                  <a:gd name="T46" fmla="*/ 17 w 43"/>
                  <a:gd name="T47" fmla="*/ 0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3" h="165">
                    <a:moveTo>
                      <a:pt x="17" y="0"/>
                    </a:moveTo>
                    <a:cubicBezTo>
                      <a:pt x="16" y="0"/>
                      <a:pt x="14" y="0"/>
                      <a:pt x="13" y="0"/>
                    </a:cubicBezTo>
                    <a:cubicBezTo>
                      <a:pt x="13" y="4"/>
                      <a:pt x="13" y="6"/>
                      <a:pt x="13" y="11"/>
                    </a:cubicBezTo>
                    <a:cubicBezTo>
                      <a:pt x="13" y="14"/>
                      <a:pt x="11" y="15"/>
                      <a:pt x="11" y="18"/>
                    </a:cubicBezTo>
                    <a:cubicBezTo>
                      <a:pt x="3" y="20"/>
                      <a:pt x="0" y="34"/>
                      <a:pt x="0" y="45"/>
                    </a:cubicBezTo>
                    <a:cubicBezTo>
                      <a:pt x="0" y="53"/>
                      <a:pt x="8" y="56"/>
                      <a:pt x="8" y="64"/>
                    </a:cubicBezTo>
                    <a:cubicBezTo>
                      <a:pt x="8" y="77"/>
                      <a:pt x="8" y="81"/>
                      <a:pt x="8" y="95"/>
                    </a:cubicBezTo>
                    <a:cubicBezTo>
                      <a:pt x="8" y="101"/>
                      <a:pt x="5" y="104"/>
                      <a:pt x="5" y="111"/>
                    </a:cubicBezTo>
                    <a:cubicBezTo>
                      <a:pt x="5" y="118"/>
                      <a:pt x="9" y="119"/>
                      <a:pt x="9" y="126"/>
                    </a:cubicBezTo>
                    <a:cubicBezTo>
                      <a:pt x="9" y="134"/>
                      <a:pt x="6" y="140"/>
                      <a:pt x="6" y="150"/>
                    </a:cubicBezTo>
                    <a:cubicBezTo>
                      <a:pt x="6" y="153"/>
                      <a:pt x="5" y="165"/>
                      <a:pt x="6" y="165"/>
                    </a:cubicBezTo>
                    <a:cubicBezTo>
                      <a:pt x="13" y="165"/>
                      <a:pt x="13" y="154"/>
                      <a:pt x="19" y="154"/>
                    </a:cubicBezTo>
                    <a:cubicBezTo>
                      <a:pt x="21" y="154"/>
                      <a:pt x="23" y="154"/>
                      <a:pt x="24" y="154"/>
                    </a:cubicBezTo>
                    <a:cubicBezTo>
                      <a:pt x="25" y="156"/>
                      <a:pt x="27" y="159"/>
                      <a:pt x="29" y="159"/>
                    </a:cubicBezTo>
                    <a:cubicBezTo>
                      <a:pt x="29" y="159"/>
                      <a:pt x="30" y="159"/>
                      <a:pt x="30" y="159"/>
                    </a:cubicBezTo>
                    <a:cubicBezTo>
                      <a:pt x="30" y="159"/>
                      <a:pt x="31" y="158"/>
                      <a:pt x="31" y="158"/>
                    </a:cubicBezTo>
                    <a:cubicBezTo>
                      <a:pt x="27" y="149"/>
                      <a:pt x="16" y="144"/>
                      <a:pt x="16" y="132"/>
                    </a:cubicBezTo>
                    <a:cubicBezTo>
                      <a:pt x="16" y="118"/>
                      <a:pt x="18" y="101"/>
                      <a:pt x="32" y="101"/>
                    </a:cubicBezTo>
                    <a:cubicBezTo>
                      <a:pt x="37" y="101"/>
                      <a:pt x="40" y="104"/>
                      <a:pt x="43" y="108"/>
                    </a:cubicBezTo>
                    <a:cubicBezTo>
                      <a:pt x="40" y="95"/>
                      <a:pt x="33" y="85"/>
                      <a:pt x="29" y="71"/>
                    </a:cubicBezTo>
                    <a:cubicBezTo>
                      <a:pt x="28" y="68"/>
                      <a:pt x="24" y="62"/>
                      <a:pt x="25" y="57"/>
                    </a:cubicBezTo>
                    <a:cubicBezTo>
                      <a:pt x="25" y="44"/>
                      <a:pt x="25" y="44"/>
                      <a:pt x="25" y="44"/>
                    </a:cubicBezTo>
                    <a:cubicBezTo>
                      <a:pt x="21" y="37"/>
                      <a:pt x="25" y="32"/>
                      <a:pt x="23" y="24"/>
                    </a:cubicBezTo>
                    <a:cubicBezTo>
                      <a:pt x="21" y="18"/>
                      <a:pt x="17" y="11"/>
                      <a:pt x="1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309" name="Freeform 91">
                <a:extLst>
                  <a:ext uri="{FF2B5EF4-FFF2-40B4-BE49-F238E27FC236}">
                    <a16:creationId xmlns:a16="http://schemas.microsoft.com/office/drawing/2014/main" id="{8AAF8A9D-14A5-4B91-9637-4B4671268CF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59" y="-452"/>
                <a:ext cx="624" cy="456"/>
              </a:xfrm>
              <a:custGeom>
                <a:avLst/>
                <a:gdLst>
                  <a:gd name="T0" fmla="*/ 91 w 264"/>
                  <a:gd name="T1" fmla="*/ 192 h 193"/>
                  <a:gd name="T2" fmla="*/ 91 w 264"/>
                  <a:gd name="T3" fmla="*/ 192 h 193"/>
                  <a:gd name="T4" fmla="*/ 91 w 264"/>
                  <a:gd name="T5" fmla="*/ 192 h 193"/>
                  <a:gd name="T6" fmla="*/ 90 w 264"/>
                  <a:gd name="T7" fmla="*/ 191 h 193"/>
                  <a:gd name="T8" fmla="*/ 90 w 264"/>
                  <a:gd name="T9" fmla="*/ 191 h 193"/>
                  <a:gd name="T10" fmla="*/ 91 w 264"/>
                  <a:gd name="T11" fmla="*/ 192 h 193"/>
                  <a:gd name="T12" fmla="*/ 90 w 264"/>
                  <a:gd name="T13" fmla="*/ 191 h 193"/>
                  <a:gd name="T14" fmla="*/ 86 w 264"/>
                  <a:gd name="T15" fmla="*/ 187 h 193"/>
                  <a:gd name="T16" fmla="*/ 90 w 264"/>
                  <a:gd name="T17" fmla="*/ 191 h 193"/>
                  <a:gd name="T18" fmla="*/ 86 w 264"/>
                  <a:gd name="T19" fmla="*/ 187 h 193"/>
                  <a:gd name="T20" fmla="*/ 243 w 264"/>
                  <a:gd name="T21" fmla="*/ 0 h 193"/>
                  <a:gd name="T22" fmla="*/ 164 w 264"/>
                  <a:gd name="T23" fmla="*/ 30 h 193"/>
                  <a:gd name="T24" fmla="*/ 148 w 264"/>
                  <a:gd name="T25" fmla="*/ 23 h 193"/>
                  <a:gd name="T26" fmla="*/ 131 w 264"/>
                  <a:gd name="T27" fmla="*/ 30 h 193"/>
                  <a:gd name="T28" fmla="*/ 84 w 264"/>
                  <a:gd name="T29" fmla="*/ 55 h 193"/>
                  <a:gd name="T30" fmla="*/ 62 w 264"/>
                  <a:gd name="T31" fmla="*/ 59 h 193"/>
                  <a:gd name="T32" fmla="*/ 57 w 264"/>
                  <a:gd name="T33" fmla="*/ 64 h 193"/>
                  <a:gd name="T34" fmla="*/ 61 w 264"/>
                  <a:gd name="T35" fmla="*/ 74 h 193"/>
                  <a:gd name="T36" fmla="*/ 33 w 264"/>
                  <a:gd name="T37" fmla="*/ 105 h 193"/>
                  <a:gd name="T38" fmla="*/ 41 w 264"/>
                  <a:gd name="T39" fmla="*/ 117 h 193"/>
                  <a:gd name="T40" fmla="*/ 16 w 264"/>
                  <a:gd name="T41" fmla="*/ 132 h 193"/>
                  <a:gd name="T42" fmla="*/ 16 w 264"/>
                  <a:gd name="T43" fmla="*/ 140 h 193"/>
                  <a:gd name="T44" fmla="*/ 0 w 264"/>
                  <a:gd name="T45" fmla="*/ 161 h 193"/>
                  <a:gd name="T46" fmla="*/ 10 w 264"/>
                  <a:gd name="T47" fmla="*/ 171 h 193"/>
                  <a:gd name="T48" fmla="*/ 21 w 264"/>
                  <a:gd name="T49" fmla="*/ 171 h 193"/>
                  <a:gd name="T50" fmla="*/ 25 w 264"/>
                  <a:gd name="T51" fmla="*/ 171 h 193"/>
                  <a:gd name="T52" fmla="*/ 33 w 264"/>
                  <a:gd name="T53" fmla="*/ 190 h 193"/>
                  <a:gd name="T54" fmla="*/ 36 w 264"/>
                  <a:gd name="T55" fmla="*/ 191 h 193"/>
                  <a:gd name="T56" fmla="*/ 47 w 264"/>
                  <a:gd name="T57" fmla="*/ 190 h 193"/>
                  <a:gd name="T58" fmla="*/ 50 w 264"/>
                  <a:gd name="T59" fmla="*/ 193 h 193"/>
                  <a:gd name="T60" fmla="*/ 91 w 264"/>
                  <a:gd name="T61" fmla="*/ 193 h 193"/>
                  <a:gd name="T62" fmla="*/ 90 w 264"/>
                  <a:gd name="T63" fmla="*/ 191 h 193"/>
                  <a:gd name="T64" fmla="*/ 61 w 264"/>
                  <a:gd name="T65" fmla="*/ 157 h 193"/>
                  <a:gd name="T66" fmla="*/ 124 w 264"/>
                  <a:gd name="T67" fmla="*/ 80 h 193"/>
                  <a:gd name="T68" fmla="*/ 150 w 264"/>
                  <a:gd name="T69" fmla="*/ 66 h 193"/>
                  <a:gd name="T70" fmla="*/ 161 w 264"/>
                  <a:gd name="T71" fmla="*/ 54 h 193"/>
                  <a:gd name="T72" fmla="*/ 210 w 264"/>
                  <a:gd name="T73" fmla="*/ 40 h 193"/>
                  <a:gd name="T74" fmla="*/ 264 w 264"/>
                  <a:gd name="T75" fmla="*/ 13 h 193"/>
                  <a:gd name="T76" fmla="*/ 243 w 264"/>
                  <a:gd name="T77" fmla="*/ 0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64" h="193">
                    <a:moveTo>
                      <a:pt x="91" y="192"/>
                    </a:moveTo>
                    <a:cubicBezTo>
                      <a:pt x="91" y="192"/>
                      <a:pt x="91" y="192"/>
                      <a:pt x="91" y="192"/>
                    </a:cubicBezTo>
                    <a:cubicBezTo>
                      <a:pt x="91" y="192"/>
                      <a:pt x="91" y="192"/>
                      <a:pt x="91" y="192"/>
                    </a:cubicBezTo>
                    <a:moveTo>
                      <a:pt x="90" y="191"/>
                    </a:moveTo>
                    <a:cubicBezTo>
                      <a:pt x="90" y="191"/>
                      <a:pt x="90" y="191"/>
                      <a:pt x="90" y="191"/>
                    </a:cubicBezTo>
                    <a:cubicBezTo>
                      <a:pt x="90" y="191"/>
                      <a:pt x="91" y="192"/>
                      <a:pt x="91" y="192"/>
                    </a:cubicBezTo>
                    <a:cubicBezTo>
                      <a:pt x="90" y="191"/>
                      <a:pt x="90" y="191"/>
                      <a:pt x="90" y="191"/>
                    </a:cubicBezTo>
                    <a:moveTo>
                      <a:pt x="86" y="187"/>
                    </a:moveTo>
                    <a:cubicBezTo>
                      <a:pt x="90" y="191"/>
                      <a:pt x="90" y="191"/>
                      <a:pt x="90" y="191"/>
                    </a:cubicBezTo>
                    <a:cubicBezTo>
                      <a:pt x="89" y="189"/>
                      <a:pt x="87" y="188"/>
                      <a:pt x="86" y="187"/>
                    </a:cubicBezTo>
                    <a:moveTo>
                      <a:pt x="243" y="0"/>
                    </a:moveTo>
                    <a:cubicBezTo>
                      <a:pt x="217" y="0"/>
                      <a:pt x="192" y="30"/>
                      <a:pt x="164" y="30"/>
                    </a:cubicBezTo>
                    <a:cubicBezTo>
                      <a:pt x="157" y="30"/>
                      <a:pt x="154" y="23"/>
                      <a:pt x="148" y="23"/>
                    </a:cubicBezTo>
                    <a:cubicBezTo>
                      <a:pt x="138" y="23"/>
                      <a:pt x="138" y="30"/>
                      <a:pt x="131" y="30"/>
                    </a:cubicBezTo>
                    <a:cubicBezTo>
                      <a:pt x="112" y="30"/>
                      <a:pt x="97" y="55"/>
                      <a:pt x="84" y="55"/>
                    </a:cubicBezTo>
                    <a:cubicBezTo>
                      <a:pt x="76" y="55"/>
                      <a:pt x="70" y="59"/>
                      <a:pt x="62" y="59"/>
                    </a:cubicBezTo>
                    <a:cubicBezTo>
                      <a:pt x="59" y="59"/>
                      <a:pt x="57" y="62"/>
                      <a:pt x="57" y="64"/>
                    </a:cubicBezTo>
                    <a:cubicBezTo>
                      <a:pt x="57" y="67"/>
                      <a:pt x="61" y="69"/>
                      <a:pt x="61" y="74"/>
                    </a:cubicBezTo>
                    <a:cubicBezTo>
                      <a:pt x="61" y="88"/>
                      <a:pt x="33" y="96"/>
                      <a:pt x="33" y="105"/>
                    </a:cubicBezTo>
                    <a:cubicBezTo>
                      <a:pt x="33" y="110"/>
                      <a:pt x="41" y="111"/>
                      <a:pt x="41" y="117"/>
                    </a:cubicBezTo>
                    <a:cubicBezTo>
                      <a:pt x="33" y="119"/>
                      <a:pt x="16" y="123"/>
                      <a:pt x="16" y="132"/>
                    </a:cubicBezTo>
                    <a:cubicBezTo>
                      <a:pt x="16" y="138"/>
                      <a:pt x="16" y="140"/>
                      <a:pt x="16" y="140"/>
                    </a:cubicBezTo>
                    <a:cubicBezTo>
                      <a:pt x="16" y="149"/>
                      <a:pt x="0" y="148"/>
                      <a:pt x="0" y="161"/>
                    </a:cubicBezTo>
                    <a:cubicBezTo>
                      <a:pt x="0" y="167"/>
                      <a:pt x="10" y="171"/>
                      <a:pt x="10" y="171"/>
                    </a:cubicBezTo>
                    <a:cubicBezTo>
                      <a:pt x="10" y="171"/>
                      <a:pt x="16" y="171"/>
                      <a:pt x="21" y="171"/>
                    </a:cubicBezTo>
                    <a:cubicBezTo>
                      <a:pt x="23" y="171"/>
                      <a:pt x="25" y="171"/>
                      <a:pt x="25" y="171"/>
                    </a:cubicBezTo>
                    <a:cubicBezTo>
                      <a:pt x="34" y="174"/>
                      <a:pt x="30" y="182"/>
                      <a:pt x="33" y="190"/>
                    </a:cubicBezTo>
                    <a:cubicBezTo>
                      <a:pt x="34" y="191"/>
                      <a:pt x="35" y="191"/>
                      <a:pt x="36" y="191"/>
                    </a:cubicBezTo>
                    <a:cubicBezTo>
                      <a:pt x="40" y="191"/>
                      <a:pt x="44" y="190"/>
                      <a:pt x="47" y="190"/>
                    </a:cubicBezTo>
                    <a:cubicBezTo>
                      <a:pt x="48" y="190"/>
                      <a:pt x="49" y="193"/>
                      <a:pt x="50" y="193"/>
                    </a:cubicBezTo>
                    <a:cubicBezTo>
                      <a:pt x="91" y="193"/>
                      <a:pt x="91" y="193"/>
                      <a:pt x="91" y="193"/>
                    </a:cubicBezTo>
                    <a:cubicBezTo>
                      <a:pt x="91" y="193"/>
                      <a:pt x="91" y="192"/>
                      <a:pt x="90" y="191"/>
                    </a:cubicBezTo>
                    <a:cubicBezTo>
                      <a:pt x="78" y="180"/>
                      <a:pt x="61" y="176"/>
                      <a:pt x="61" y="157"/>
                    </a:cubicBezTo>
                    <a:cubicBezTo>
                      <a:pt x="61" y="123"/>
                      <a:pt x="97" y="87"/>
                      <a:pt x="124" y="80"/>
                    </a:cubicBezTo>
                    <a:cubicBezTo>
                      <a:pt x="134" y="77"/>
                      <a:pt x="136" y="66"/>
                      <a:pt x="150" y="66"/>
                    </a:cubicBezTo>
                    <a:cubicBezTo>
                      <a:pt x="156" y="66"/>
                      <a:pt x="158" y="55"/>
                      <a:pt x="161" y="54"/>
                    </a:cubicBezTo>
                    <a:cubicBezTo>
                      <a:pt x="179" y="45"/>
                      <a:pt x="192" y="49"/>
                      <a:pt x="210" y="40"/>
                    </a:cubicBezTo>
                    <a:cubicBezTo>
                      <a:pt x="223" y="34"/>
                      <a:pt x="264" y="31"/>
                      <a:pt x="264" y="13"/>
                    </a:cubicBezTo>
                    <a:cubicBezTo>
                      <a:pt x="264" y="7"/>
                      <a:pt x="249" y="0"/>
                      <a:pt x="24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310" name="Freeform 92">
                <a:extLst>
                  <a:ext uri="{FF2B5EF4-FFF2-40B4-BE49-F238E27FC236}">
                    <a16:creationId xmlns:a16="http://schemas.microsoft.com/office/drawing/2014/main" id="{D6E9BBD2-89DA-49C5-B467-0784DB0BF6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13" y="749"/>
                <a:ext cx="1373" cy="982"/>
              </a:xfrm>
              <a:custGeom>
                <a:avLst/>
                <a:gdLst>
                  <a:gd name="T0" fmla="*/ 270 w 581"/>
                  <a:gd name="T1" fmla="*/ 64 h 415"/>
                  <a:gd name="T2" fmla="*/ 253 w 581"/>
                  <a:gd name="T3" fmla="*/ 85 h 415"/>
                  <a:gd name="T4" fmla="*/ 244 w 581"/>
                  <a:gd name="T5" fmla="*/ 90 h 415"/>
                  <a:gd name="T6" fmla="*/ 210 w 581"/>
                  <a:gd name="T7" fmla="*/ 106 h 415"/>
                  <a:gd name="T8" fmla="*/ 176 w 581"/>
                  <a:gd name="T9" fmla="*/ 141 h 415"/>
                  <a:gd name="T10" fmla="*/ 136 w 581"/>
                  <a:gd name="T11" fmla="*/ 174 h 415"/>
                  <a:gd name="T12" fmla="*/ 115 w 581"/>
                  <a:gd name="T13" fmla="*/ 171 h 415"/>
                  <a:gd name="T14" fmla="*/ 106 w 581"/>
                  <a:gd name="T15" fmla="*/ 188 h 415"/>
                  <a:gd name="T16" fmla="*/ 72 w 581"/>
                  <a:gd name="T17" fmla="*/ 194 h 415"/>
                  <a:gd name="T18" fmla="*/ 124 w 581"/>
                  <a:gd name="T19" fmla="*/ 231 h 415"/>
                  <a:gd name="T20" fmla="*/ 126 w 581"/>
                  <a:gd name="T21" fmla="*/ 246 h 415"/>
                  <a:gd name="T22" fmla="*/ 106 w 581"/>
                  <a:gd name="T23" fmla="*/ 287 h 415"/>
                  <a:gd name="T24" fmla="*/ 66 w 581"/>
                  <a:gd name="T25" fmla="*/ 285 h 415"/>
                  <a:gd name="T26" fmla="*/ 32 w 581"/>
                  <a:gd name="T27" fmla="*/ 282 h 415"/>
                  <a:gd name="T28" fmla="*/ 10 w 581"/>
                  <a:gd name="T29" fmla="*/ 314 h 415"/>
                  <a:gd name="T30" fmla="*/ 8 w 581"/>
                  <a:gd name="T31" fmla="*/ 374 h 415"/>
                  <a:gd name="T32" fmla="*/ 35 w 581"/>
                  <a:gd name="T33" fmla="*/ 396 h 415"/>
                  <a:gd name="T34" fmla="*/ 99 w 581"/>
                  <a:gd name="T35" fmla="*/ 403 h 415"/>
                  <a:gd name="T36" fmla="*/ 106 w 581"/>
                  <a:gd name="T37" fmla="*/ 403 h 415"/>
                  <a:gd name="T38" fmla="*/ 137 w 581"/>
                  <a:gd name="T39" fmla="*/ 361 h 415"/>
                  <a:gd name="T40" fmla="*/ 184 w 581"/>
                  <a:gd name="T41" fmla="*/ 297 h 415"/>
                  <a:gd name="T42" fmla="*/ 259 w 581"/>
                  <a:gd name="T43" fmla="*/ 275 h 415"/>
                  <a:gd name="T44" fmla="*/ 319 w 581"/>
                  <a:gd name="T45" fmla="*/ 309 h 415"/>
                  <a:gd name="T46" fmla="*/ 373 w 581"/>
                  <a:gd name="T47" fmla="*/ 348 h 415"/>
                  <a:gd name="T48" fmla="*/ 375 w 581"/>
                  <a:gd name="T49" fmla="*/ 381 h 415"/>
                  <a:gd name="T50" fmla="*/ 383 w 581"/>
                  <a:gd name="T51" fmla="*/ 347 h 415"/>
                  <a:gd name="T52" fmla="*/ 390 w 581"/>
                  <a:gd name="T53" fmla="*/ 326 h 415"/>
                  <a:gd name="T54" fmla="*/ 365 w 581"/>
                  <a:gd name="T55" fmla="*/ 312 h 415"/>
                  <a:gd name="T56" fmla="*/ 333 w 581"/>
                  <a:gd name="T57" fmla="*/ 276 h 415"/>
                  <a:gd name="T58" fmla="*/ 321 w 581"/>
                  <a:gd name="T59" fmla="*/ 250 h 415"/>
                  <a:gd name="T60" fmla="*/ 361 w 581"/>
                  <a:gd name="T61" fmla="*/ 255 h 415"/>
                  <a:gd name="T62" fmla="*/ 409 w 581"/>
                  <a:gd name="T63" fmla="*/ 296 h 415"/>
                  <a:gd name="T64" fmla="*/ 443 w 581"/>
                  <a:gd name="T65" fmla="*/ 354 h 415"/>
                  <a:gd name="T66" fmla="*/ 466 w 581"/>
                  <a:gd name="T67" fmla="*/ 377 h 415"/>
                  <a:gd name="T68" fmla="*/ 483 w 581"/>
                  <a:gd name="T69" fmla="*/ 402 h 415"/>
                  <a:gd name="T70" fmla="*/ 479 w 581"/>
                  <a:gd name="T71" fmla="*/ 377 h 415"/>
                  <a:gd name="T72" fmla="*/ 503 w 581"/>
                  <a:gd name="T73" fmla="*/ 382 h 415"/>
                  <a:gd name="T74" fmla="*/ 485 w 581"/>
                  <a:gd name="T75" fmla="*/ 356 h 415"/>
                  <a:gd name="T76" fmla="*/ 494 w 581"/>
                  <a:gd name="T77" fmla="*/ 346 h 415"/>
                  <a:gd name="T78" fmla="*/ 534 w 581"/>
                  <a:gd name="T79" fmla="*/ 339 h 415"/>
                  <a:gd name="T80" fmla="*/ 556 w 581"/>
                  <a:gd name="T81" fmla="*/ 328 h 415"/>
                  <a:gd name="T82" fmla="*/ 569 w 581"/>
                  <a:gd name="T83" fmla="*/ 325 h 415"/>
                  <a:gd name="T84" fmla="*/ 567 w 581"/>
                  <a:gd name="T85" fmla="*/ 265 h 415"/>
                  <a:gd name="T86" fmla="*/ 580 w 581"/>
                  <a:gd name="T87" fmla="*/ 241 h 415"/>
                  <a:gd name="T88" fmla="*/ 562 w 581"/>
                  <a:gd name="T89" fmla="*/ 237 h 415"/>
                  <a:gd name="T90" fmla="*/ 501 w 581"/>
                  <a:gd name="T91" fmla="*/ 195 h 415"/>
                  <a:gd name="T92" fmla="*/ 478 w 581"/>
                  <a:gd name="T93" fmla="*/ 183 h 415"/>
                  <a:gd name="T94" fmla="*/ 498 w 581"/>
                  <a:gd name="T95" fmla="*/ 141 h 415"/>
                  <a:gd name="T96" fmla="*/ 488 w 581"/>
                  <a:gd name="T97" fmla="*/ 113 h 415"/>
                  <a:gd name="T98" fmla="*/ 452 w 581"/>
                  <a:gd name="T99" fmla="*/ 65 h 415"/>
                  <a:gd name="T100" fmla="*/ 452 w 581"/>
                  <a:gd name="T101" fmla="*/ 65 h 415"/>
                  <a:gd name="T102" fmla="*/ 452 w 581"/>
                  <a:gd name="T103" fmla="*/ 65 h 415"/>
                  <a:gd name="T104" fmla="*/ 452 w 581"/>
                  <a:gd name="T105" fmla="*/ 65 h 415"/>
                  <a:gd name="T106" fmla="*/ 433 w 581"/>
                  <a:gd name="T107" fmla="*/ 67 h 415"/>
                  <a:gd name="T108" fmla="*/ 417 w 581"/>
                  <a:gd name="T109" fmla="*/ 62 h 415"/>
                  <a:gd name="T110" fmla="*/ 355 w 581"/>
                  <a:gd name="T111" fmla="*/ 76 h 415"/>
                  <a:gd name="T112" fmla="*/ 341 w 581"/>
                  <a:gd name="T113" fmla="*/ 68 h 415"/>
                  <a:gd name="T114" fmla="*/ 300 w 581"/>
                  <a:gd name="T115" fmla="*/ 72 h 415"/>
                  <a:gd name="T116" fmla="*/ 282 w 581"/>
                  <a:gd name="T117" fmla="*/ 54 h 415"/>
                  <a:gd name="T118" fmla="*/ 300 w 581"/>
                  <a:gd name="T119" fmla="*/ 25 h 415"/>
                  <a:gd name="T120" fmla="*/ 293 w 581"/>
                  <a:gd name="T121" fmla="*/ 0 h 4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81" h="415">
                    <a:moveTo>
                      <a:pt x="293" y="0"/>
                    </a:moveTo>
                    <a:cubicBezTo>
                      <a:pt x="280" y="9"/>
                      <a:pt x="259" y="11"/>
                      <a:pt x="259" y="33"/>
                    </a:cubicBezTo>
                    <a:cubicBezTo>
                      <a:pt x="259" y="46"/>
                      <a:pt x="268" y="50"/>
                      <a:pt x="270" y="64"/>
                    </a:cubicBezTo>
                    <a:cubicBezTo>
                      <a:pt x="270" y="65"/>
                      <a:pt x="274" y="75"/>
                      <a:pt x="274" y="77"/>
                    </a:cubicBezTo>
                    <a:cubicBezTo>
                      <a:pt x="274" y="81"/>
                      <a:pt x="265" y="86"/>
                      <a:pt x="262" y="86"/>
                    </a:cubicBezTo>
                    <a:cubicBezTo>
                      <a:pt x="259" y="86"/>
                      <a:pt x="256" y="85"/>
                      <a:pt x="253" y="85"/>
                    </a:cubicBezTo>
                    <a:cubicBezTo>
                      <a:pt x="252" y="85"/>
                      <a:pt x="250" y="85"/>
                      <a:pt x="249" y="87"/>
                    </a:cubicBezTo>
                    <a:cubicBezTo>
                      <a:pt x="248" y="88"/>
                      <a:pt x="247" y="91"/>
                      <a:pt x="245" y="91"/>
                    </a:cubicBezTo>
                    <a:cubicBezTo>
                      <a:pt x="245" y="91"/>
                      <a:pt x="245" y="91"/>
                      <a:pt x="244" y="90"/>
                    </a:cubicBezTo>
                    <a:cubicBezTo>
                      <a:pt x="243" y="91"/>
                      <a:pt x="243" y="91"/>
                      <a:pt x="242" y="91"/>
                    </a:cubicBezTo>
                    <a:cubicBezTo>
                      <a:pt x="242" y="91"/>
                      <a:pt x="242" y="90"/>
                      <a:pt x="237" y="90"/>
                    </a:cubicBezTo>
                    <a:cubicBezTo>
                      <a:pt x="225" y="90"/>
                      <a:pt x="218" y="99"/>
                      <a:pt x="210" y="106"/>
                    </a:cubicBezTo>
                    <a:cubicBezTo>
                      <a:pt x="210" y="107"/>
                      <a:pt x="205" y="110"/>
                      <a:pt x="205" y="112"/>
                    </a:cubicBezTo>
                    <a:cubicBezTo>
                      <a:pt x="205" y="118"/>
                      <a:pt x="206" y="125"/>
                      <a:pt x="202" y="129"/>
                    </a:cubicBezTo>
                    <a:cubicBezTo>
                      <a:pt x="200" y="131"/>
                      <a:pt x="179" y="140"/>
                      <a:pt x="176" y="141"/>
                    </a:cubicBezTo>
                    <a:cubicBezTo>
                      <a:pt x="173" y="141"/>
                      <a:pt x="172" y="142"/>
                      <a:pt x="168" y="142"/>
                    </a:cubicBezTo>
                    <a:cubicBezTo>
                      <a:pt x="165" y="154"/>
                      <a:pt x="161" y="166"/>
                      <a:pt x="145" y="166"/>
                    </a:cubicBezTo>
                    <a:cubicBezTo>
                      <a:pt x="144" y="170"/>
                      <a:pt x="140" y="174"/>
                      <a:pt x="136" y="174"/>
                    </a:cubicBezTo>
                    <a:cubicBezTo>
                      <a:pt x="130" y="174"/>
                      <a:pt x="125" y="171"/>
                      <a:pt x="120" y="167"/>
                    </a:cubicBezTo>
                    <a:cubicBezTo>
                      <a:pt x="115" y="167"/>
                      <a:pt x="115" y="167"/>
                      <a:pt x="115" y="167"/>
                    </a:cubicBezTo>
                    <a:cubicBezTo>
                      <a:pt x="115" y="171"/>
                      <a:pt x="115" y="171"/>
                      <a:pt x="115" y="171"/>
                    </a:cubicBezTo>
                    <a:cubicBezTo>
                      <a:pt x="116" y="173"/>
                      <a:pt x="114" y="181"/>
                      <a:pt x="118" y="182"/>
                    </a:cubicBezTo>
                    <a:cubicBezTo>
                      <a:pt x="118" y="185"/>
                      <a:pt x="118" y="185"/>
                      <a:pt x="118" y="185"/>
                    </a:cubicBezTo>
                    <a:cubicBezTo>
                      <a:pt x="116" y="186"/>
                      <a:pt x="110" y="188"/>
                      <a:pt x="106" y="188"/>
                    </a:cubicBezTo>
                    <a:cubicBezTo>
                      <a:pt x="101" y="188"/>
                      <a:pt x="93" y="186"/>
                      <a:pt x="91" y="183"/>
                    </a:cubicBezTo>
                    <a:cubicBezTo>
                      <a:pt x="86" y="184"/>
                      <a:pt x="71" y="188"/>
                      <a:pt x="71" y="192"/>
                    </a:cubicBezTo>
                    <a:cubicBezTo>
                      <a:pt x="71" y="193"/>
                      <a:pt x="71" y="194"/>
                      <a:pt x="72" y="194"/>
                    </a:cubicBezTo>
                    <a:cubicBezTo>
                      <a:pt x="72" y="202"/>
                      <a:pt x="95" y="207"/>
                      <a:pt x="104" y="209"/>
                    </a:cubicBezTo>
                    <a:cubicBezTo>
                      <a:pt x="106" y="210"/>
                      <a:pt x="107" y="212"/>
                      <a:pt x="110" y="213"/>
                    </a:cubicBezTo>
                    <a:cubicBezTo>
                      <a:pt x="110" y="221"/>
                      <a:pt x="113" y="231"/>
                      <a:pt x="124" y="231"/>
                    </a:cubicBezTo>
                    <a:cubicBezTo>
                      <a:pt x="124" y="235"/>
                      <a:pt x="127" y="234"/>
                      <a:pt x="127" y="239"/>
                    </a:cubicBezTo>
                    <a:cubicBezTo>
                      <a:pt x="127" y="241"/>
                      <a:pt x="126" y="245"/>
                      <a:pt x="125" y="247"/>
                    </a:cubicBezTo>
                    <a:cubicBezTo>
                      <a:pt x="126" y="246"/>
                      <a:pt x="126" y="246"/>
                      <a:pt x="126" y="246"/>
                    </a:cubicBezTo>
                    <a:cubicBezTo>
                      <a:pt x="126" y="249"/>
                      <a:pt x="126" y="258"/>
                      <a:pt x="126" y="260"/>
                    </a:cubicBezTo>
                    <a:cubicBezTo>
                      <a:pt x="126" y="270"/>
                      <a:pt x="119" y="274"/>
                      <a:pt x="119" y="284"/>
                    </a:cubicBezTo>
                    <a:cubicBezTo>
                      <a:pt x="118" y="284"/>
                      <a:pt x="110" y="287"/>
                      <a:pt x="106" y="287"/>
                    </a:cubicBezTo>
                    <a:cubicBezTo>
                      <a:pt x="102" y="287"/>
                      <a:pt x="99" y="284"/>
                      <a:pt x="94" y="284"/>
                    </a:cubicBezTo>
                    <a:cubicBezTo>
                      <a:pt x="94" y="284"/>
                      <a:pt x="93" y="284"/>
                      <a:pt x="91" y="285"/>
                    </a:cubicBezTo>
                    <a:cubicBezTo>
                      <a:pt x="66" y="285"/>
                      <a:pt x="66" y="285"/>
                      <a:pt x="66" y="285"/>
                    </a:cubicBezTo>
                    <a:cubicBezTo>
                      <a:pt x="63" y="284"/>
                      <a:pt x="59" y="284"/>
                      <a:pt x="57" y="282"/>
                    </a:cubicBezTo>
                    <a:cubicBezTo>
                      <a:pt x="33" y="282"/>
                      <a:pt x="33" y="282"/>
                      <a:pt x="33" y="282"/>
                    </a:cubicBezTo>
                    <a:cubicBezTo>
                      <a:pt x="33" y="282"/>
                      <a:pt x="32" y="282"/>
                      <a:pt x="32" y="282"/>
                    </a:cubicBezTo>
                    <a:cubicBezTo>
                      <a:pt x="29" y="282"/>
                      <a:pt x="27" y="279"/>
                      <a:pt x="25" y="279"/>
                    </a:cubicBezTo>
                    <a:cubicBezTo>
                      <a:pt x="22" y="279"/>
                      <a:pt x="4" y="291"/>
                      <a:pt x="4" y="294"/>
                    </a:cubicBezTo>
                    <a:cubicBezTo>
                      <a:pt x="4" y="298"/>
                      <a:pt x="10" y="306"/>
                      <a:pt x="10" y="314"/>
                    </a:cubicBezTo>
                    <a:cubicBezTo>
                      <a:pt x="10" y="327"/>
                      <a:pt x="5" y="341"/>
                      <a:pt x="5" y="354"/>
                    </a:cubicBezTo>
                    <a:cubicBezTo>
                      <a:pt x="5" y="358"/>
                      <a:pt x="0" y="360"/>
                      <a:pt x="0" y="367"/>
                    </a:cubicBezTo>
                    <a:cubicBezTo>
                      <a:pt x="0" y="371"/>
                      <a:pt x="4" y="374"/>
                      <a:pt x="8" y="374"/>
                    </a:cubicBezTo>
                    <a:cubicBezTo>
                      <a:pt x="8" y="380"/>
                      <a:pt x="8" y="384"/>
                      <a:pt x="8" y="395"/>
                    </a:cubicBezTo>
                    <a:cubicBezTo>
                      <a:pt x="8" y="397"/>
                      <a:pt x="9" y="399"/>
                      <a:pt x="12" y="399"/>
                    </a:cubicBezTo>
                    <a:cubicBezTo>
                      <a:pt x="20" y="399"/>
                      <a:pt x="26" y="396"/>
                      <a:pt x="35" y="396"/>
                    </a:cubicBezTo>
                    <a:cubicBezTo>
                      <a:pt x="47" y="396"/>
                      <a:pt x="48" y="415"/>
                      <a:pt x="55" y="415"/>
                    </a:cubicBezTo>
                    <a:cubicBezTo>
                      <a:pt x="67" y="415"/>
                      <a:pt x="74" y="405"/>
                      <a:pt x="87" y="405"/>
                    </a:cubicBezTo>
                    <a:cubicBezTo>
                      <a:pt x="89" y="405"/>
                      <a:pt x="94" y="403"/>
                      <a:pt x="99" y="403"/>
                    </a:cubicBezTo>
                    <a:cubicBezTo>
                      <a:pt x="101" y="403"/>
                      <a:pt x="102" y="403"/>
                      <a:pt x="103" y="403"/>
                    </a:cubicBezTo>
                    <a:cubicBezTo>
                      <a:pt x="103" y="403"/>
                      <a:pt x="103" y="403"/>
                      <a:pt x="103" y="403"/>
                    </a:cubicBezTo>
                    <a:cubicBezTo>
                      <a:pt x="104" y="403"/>
                      <a:pt x="105" y="403"/>
                      <a:pt x="106" y="403"/>
                    </a:cubicBezTo>
                    <a:cubicBezTo>
                      <a:pt x="114" y="403"/>
                      <a:pt x="115" y="393"/>
                      <a:pt x="121" y="390"/>
                    </a:cubicBezTo>
                    <a:cubicBezTo>
                      <a:pt x="132" y="384"/>
                      <a:pt x="135" y="378"/>
                      <a:pt x="142" y="368"/>
                    </a:cubicBezTo>
                    <a:cubicBezTo>
                      <a:pt x="139" y="367"/>
                      <a:pt x="137" y="365"/>
                      <a:pt x="137" y="361"/>
                    </a:cubicBezTo>
                    <a:cubicBezTo>
                      <a:pt x="137" y="349"/>
                      <a:pt x="152" y="327"/>
                      <a:pt x="162" y="325"/>
                    </a:cubicBezTo>
                    <a:cubicBezTo>
                      <a:pt x="173" y="323"/>
                      <a:pt x="184" y="319"/>
                      <a:pt x="187" y="308"/>
                    </a:cubicBezTo>
                    <a:cubicBezTo>
                      <a:pt x="184" y="297"/>
                      <a:pt x="184" y="297"/>
                      <a:pt x="184" y="297"/>
                    </a:cubicBezTo>
                    <a:cubicBezTo>
                      <a:pt x="184" y="289"/>
                      <a:pt x="193" y="284"/>
                      <a:pt x="201" y="284"/>
                    </a:cubicBezTo>
                    <a:cubicBezTo>
                      <a:pt x="211" y="284"/>
                      <a:pt x="219" y="289"/>
                      <a:pt x="230" y="289"/>
                    </a:cubicBezTo>
                    <a:cubicBezTo>
                      <a:pt x="242" y="289"/>
                      <a:pt x="249" y="280"/>
                      <a:pt x="259" y="275"/>
                    </a:cubicBezTo>
                    <a:cubicBezTo>
                      <a:pt x="263" y="273"/>
                      <a:pt x="264" y="266"/>
                      <a:pt x="274" y="266"/>
                    </a:cubicBezTo>
                    <a:cubicBezTo>
                      <a:pt x="294" y="266"/>
                      <a:pt x="297" y="288"/>
                      <a:pt x="306" y="300"/>
                    </a:cubicBezTo>
                    <a:cubicBezTo>
                      <a:pt x="307" y="304"/>
                      <a:pt x="315" y="306"/>
                      <a:pt x="319" y="309"/>
                    </a:cubicBezTo>
                    <a:cubicBezTo>
                      <a:pt x="328" y="318"/>
                      <a:pt x="332" y="323"/>
                      <a:pt x="348" y="327"/>
                    </a:cubicBezTo>
                    <a:cubicBezTo>
                      <a:pt x="348" y="330"/>
                      <a:pt x="356" y="332"/>
                      <a:pt x="358" y="332"/>
                    </a:cubicBezTo>
                    <a:cubicBezTo>
                      <a:pt x="359" y="335"/>
                      <a:pt x="371" y="348"/>
                      <a:pt x="373" y="348"/>
                    </a:cubicBezTo>
                    <a:cubicBezTo>
                      <a:pt x="374" y="353"/>
                      <a:pt x="378" y="355"/>
                      <a:pt x="378" y="363"/>
                    </a:cubicBezTo>
                    <a:cubicBezTo>
                      <a:pt x="378" y="369"/>
                      <a:pt x="375" y="377"/>
                      <a:pt x="369" y="377"/>
                    </a:cubicBezTo>
                    <a:cubicBezTo>
                      <a:pt x="369" y="379"/>
                      <a:pt x="371" y="381"/>
                      <a:pt x="375" y="381"/>
                    </a:cubicBezTo>
                    <a:cubicBezTo>
                      <a:pt x="382" y="381"/>
                      <a:pt x="381" y="370"/>
                      <a:pt x="386" y="365"/>
                    </a:cubicBezTo>
                    <a:cubicBezTo>
                      <a:pt x="386" y="365"/>
                      <a:pt x="393" y="365"/>
                      <a:pt x="393" y="362"/>
                    </a:cubicBezTo>
                    <a:cubicBezTo>
                      <a:pt x="393" y="355"/>
                      <a:pt x="383" y="354"/>
                      <a:pt x="383" y="347"/>
                    </a:cubicBezTo>
                    <a:cubicBezTo>
                      <a:pt x="383" y="342"/>
                      <a:pt x="389" y="339"/>
                      <a:pt x="395" y="339"/>
                    </a:cubicBezTo>
                    <a:cubicBezTo>
                      <a:pt x="403" y="339"/>
                      <a:pt x="407" y="345"/>
                      <a:pt x="412" y="346"/>
                    </a:cubicBezTo>
                    <a:cubicBezTo>
                      <a:pt x="413" y="335"/>
                      <a:pt x="401" y="331"/>
                      <a:pt x="390" y="326"/>
                    </a:cubicBezTo>
                    <a:cubicBezTo>
                      <a:pt x="387" y="324"/>
                      <a:pt x="374" y="322"/>
                      <a:pt x="376" y="315"/>
                    </a:cubicBezTo>
                    <a:cubicBezTo>
                      <a:pt x="378" y="314"/>
                      <a:pt x="378" y="313"/>
                      <a:pt x="378" y="311"/>
                    </a:cubicBezTo>
                    <a:cubicBezTo>
                      <a:pt x="373" y="311"/>
                      <a:pt x="369" y="312"/>
                      <a:pt x="365" y="312"/>
                    </a:cubicBezTo>
                    <a:cubicBezTo>
                      <a:pt x="362" y="312"/>
                      <a:pt x="360" y="312"/>
                      <a:pt x="356" y="310"/>
                    </a:cubicBezTo>
                    <a:cubicBezTo>
                      <a:pt x="352" y="308"/>
                      <a:pt x="348" y="299"/>
                      <a:pt x="346" y="292"/>
                    </a:cubicBezTo>
                    <a:cubicBezTo>
                      <a:pt x="345" y="287"/>
                      <a:pt x="341" y="278"/>
                      <a:pt x="333" y="276"/>
                    </a:cubicBezTo>
                    <a:cubicBezTo>
                      <a:pt x="326" y="274"/>
                      <a:pt x="322" y="270"/>
                      <a:pt x="322" y="263"/>
                    </a:cubicBezTo>
                    <a:cubicBezTo>
                      <a:pt x="322" y="259"/>
                      <a:pt x="323" y="256"/>
                      <a:pt x="324" y="253"/>
                    </a:cubicBezTo>
                    <a:cubicBezTo>
                      <a:pt x="323" y="253"/>
                      <a:pt x="321" y="251"/>
                      <a:pt x="321" y="250"/>
                    </a:cubicBezTo>
                    <a:cubicBezTo>
                      <a:pt x="321" y="244"/>
                      <a:pt x="333" y="244"/>
                      <a:pt x="338" y="240"/>
                    </a:cubicBezTo>
                    <a:cubicBezTo>
                      <a:pt x="342" y="244"/>
                      <a:pt x="338" y="255"/>
                      <a:pt x="345" y="255"/>
                    </a:cubicBezTo>
                    <a:cubicBezTo>
                      <a:pt x="351" y="255"/>
                      <a:pt x="355" y="255"/>
                      <a:pt x="361" y="255"/>
                    </a:cubicBezTo>
                    <a:cubicBezTo>
                      <a:pt x="361" y="267"/>
                      <a:pt x="374" y="285"/>
                      <a:pt x="386" y="285"/>
                    </a:cubicBezTo>
                    <a:cubicBezTo>
                      <a:pt x="389" y="285"/>
                      <a:pt x="390" y="285"/>
                      <a:pt x="393" y="285"/>
                    </a:cubicBezTo>
                    <a:cubicBezTo>
                      <a:pt x="393" y="292"/>
                      <a:pt x="402" y="293"/>
                      <a:pt x="409" y="296"/>
                    </a:cubicBezTo>
                    <a:cubicBezTo>
                      <a:pt x="417" y="300"/>
                      <a:pt x="428" y="311"/>
                      <a:pt x="428" y="318"/>
                    </a:cubicBezTo>
                    <a:cubicBezTo>
                      <a:pt x="428" y="323"/>
                      <a:pt x="428" y="326"/>
                      <a:pt x="428" y="332"/>
                    </a:cubicBezTo>
                    <a:cubicBezTo>
                      <a:pt x="428" y="343"/>
                      <a:pt x="437" y="348"/>
                      <a:pt x="443" y="354"/>
                    </a:cubicBezTo>
                    <a:cubicBezTo>
                      <a:pt x="448" y="359"/>
                      <a:pt x="452" y="364"/>
                      <a:pt x="454" y="371"/>
                    </a:cubicBezTo>
                    <a:cubicBezTo>
                      <a:pt x="454" y="372"/>
                      <a:pt x="455" y="377"/>
                      <a:pt x="457" y="377"/>
                    </a:cubicBezTo>
                    <a:cubicBezTo>
                      <a:pt x="460" y="377"/>
                      <a:pt x="463" y="377"/>
                      <a:pt x="466" y="377"/>
                    </a:cubicBezTo>
                    <a:cubicBezTo>
                      <a:pt x="465" y="380"/>
                      <a:pt x="459" y="381"/>
                      <a:pt x="459" y="385"/>
                    </a:cubicBezTo>
                    <a:cubicBezTo>
                      <a:pt x="459" y="394"/>
                      <a:pt x="467" y="402"/>
                      <a:pt x="475" y="402"/>
                    </a:cubicBezTo>
                    <a:cubicBezTo>
                      <a:pt x="476" y="402"/>
                      <a:pt x="480" y="402"/>
                      <a:pt x="483" y="402"/>
                    </a:cubicBezTo>
                    <a:cubicBezTo>
                      <a:pt x="477" y="400"/>
                      <a:pt x="483" y="393"/>
                      <a:pt x="483" y="390"/>
                    </a:cubicBezTo>
                    <a:cubicBezTo>
                      <a:pt x="483" y="386"/>
                      <a:pt x="481" y="384"/>
                      <a:pt x="479" y="381"/>
                    </a:cubicBezTo>
                    <a:cubicBezTo>
                      <a:pt x="479" y="377"/>
                      <a:pt x="479" y="377"/>
                      <a:pt x="479" y="377"/>
                    </a:cubicBezTo>
                    <a:cubicBezTo>
                      <a:pt x="482" y="380"/>
                      <a:pt x="487" y="384"/>
                      <a:pt x="493" y="385"/>
                    </a:cubicBezTo>
                    <a:cubicBezTo>
                      <a:pt x="494" y="385"/>
                      <a:pt x="494" y="385"/>
                      <a:pt x="494" y="385"/>
                    </a:cubicBezTo>
                    <a:cubicBezTo>
                      <a:pt x="495" y="381"/>
                      <a:pt x="501" y="383"/>
                      <a:pt x="503" y="382"/>
                    </a:cubicBezTo>
                    <a:cubicBezTo>
                      <a:pt x="502" y="381"/>
                      <a:pt x="501" y="379"/>
                      <a:pt x="501" y="377"/>
                    </a:cubicBezTo>
                    <a:cubicBezTo>
                      <a:pt x="497" y="377"/>
                      <a:pt x="483" y="364"/>
                      <a:pt x="483" y="362"/>
                    </a:cubicBezTo>
                    <a:cubicBezTo>
                      <a:pt x="483" y="361"/>
                      <a:pt x="484" y="359"/>
                      <a:pt x="485" y="356"/>
                    </a:cubicBezTo>
                    <a:cubicBezTo>
                      <a:pt x="475" y="344"/>
                      <a:pt x="475" y="344"/>
                      <a:pt x="475" y="344"/>
                    </a:cubicBezTo>
                    <a:cubicBezTo>
                      <a:pt x="475" y="342"/>
                      <a:pt x="478" y="339"/>
                      <a:pt x="481" y="339"/>
                    </a:cubicBezTo>
                    <a:cubicBezTo>
                      <a:pt x="485" y="339"/>
                      <a:pt x="486" y="346"/>
                      <a:pt x="494" y="346"/>
                    </a:cubicBezTo>
                    <a:cubicBezTo>
                      <a:pt x="495" y="342"/>
                      <a:pt x="495" y="339"/>
                      <a:pt x="494" y="335"/>
                    </a:cubicBezTo>
                    <a:cubicBezTo>
                      <a:pt x="501" y="333"/>
                      <a:pt x="503" y="328"/>
                      <a:pt x="512" y="328"/>
                    </a:cubicBezTo>
                    <a:cubicBezTo>
                      <a:pt x="521" y="328"/>
                      <a:pt x="526" y="339"/>
                      <a:pt x="534" y="339"/>
                    </a:cubicBezTo>
                    <a:cubicBezTo>
                      <a:pt x="541" y="339"/>
                      <a:pt x="542" y="332"/>
                      <a:pt x="549" y="329"/>
                    </a:cubicBezTo>
                    <a:cubicBezTo>
                      <a:pt x="551" y="328"/>
                      <a:pt x="553" y="327"/>
                      <a:pt x="554" y="327"/>
                    </a:cubicBezTo>
                    <a:cubicBezTo>
                      <a:pt x="555" y="327"/>
                      <a:pt x="556" y="328"/>
                      <a:pt x="556" y="328"/>
                    </a:cubicBezTo>
                    <a:cubicBezTo>
                      <a:pt x="557" y="328"/>
                      <a:pt x="557" y="328"/>
                      <a:pt x="558" y="328"/>
                    </a:cubicBezTo>
                    <a:cubicBezTo>
                      <a:pt x="559" y="328"/>
                      <a:pt x="561" y="327"/>
                      <a:pt x="562" y="327"/>
                    </a:cubicBezTo>
                    <a:cubicBezTo>
                      <a:pt x="565" y="326"/>
                      <a:pt x="567" y="327"/>
                      <a:pt x="569" y="325"/>
                    </a:cubicBezTo>
                    <a:cubicBezTo>
                      <a:pt x="566" y="320"/>
                      <a:pt x="552" y="313"/>
                      <a:pt x="552" y="302"/>
                    </a:cubicBezTo>
                    <a:cubicBezTo>
                      <a:pt x="552" y="295"/>
                      <a:pt x="561" y="284"/>
                      <a:pt x="567" y="279"/>
                    </a:cubicBezTo>
                    <a:cubicBezTo>
                      <a:pt x="567" y="265"/>
                      <a:pt x="567" y="265"/>
                      <a:pt x="567" y="265"/>
                    </a:cubicBezTo>
                    <a:cubicBezTo>
                      <a:pt x="568" y="262"/>
                      <a:pt x="568" y="266"/>
                      <a:pt x="570" y="258"/>
                    </a:cubicBezTo>
                    <a:cubicBezTo>
                      <a:pt x="570" y="252"/>
                      <a:pt x="576" y="250"/>
                      <a:pt x="581" y="249"/>
                    </a:cubicBezTo>
                    <a:cubicBezTo>
                      <a:pt x="580" y="246"/>
                      <a:pt x="581" y="244"/>
                      <a:pt x="580" y="241"/>
                    </a:cubicBezTo>
                    <a:cubicBezTo>
                      <a:pt x="577" y="241"/>
                      <a:pt x="570" y="244"/>
                      <a:pt x="568" y="244"/>
                    </a:cubicBezTo>
                    <a:cubicBezTo>
                      <a:pt x="565" y="241"/>
                      <a:pt x="565" y="241"/>
                      <a:pt x="565" y="241"/>
                    </a:cubicBezTo>
                    <a:cubicBezTo>
                      <a:pt x="564" y="240"/>
                      <a:pt x="562" y="239"/>
                      <a:pt x="562" y="237"/>
                    </a:cubicBezTo>
                    <a:cubicBezTo>
                      <a:pt x="562" y="216"/>
                      <a:pt x="562" y="216"/>
                      <a:pt x="562" y="216"/>
                    </a:cubicBezTo>
                    <a:cubicBezTo>
                      <a:pt x="549" y="216"/>
                      <a:pt x="552" y="188"/>
                      <a:pt x="538" y="188"/>
                    </a:cubicBezTo>
                    <a:cubicBezTo>
                      <a:pt x="525" y="188"/>
                      <a:pt x="517" y="195"/>
                      <a:pt x="501" y="195"/>
                    </a:cubicBezTo>
                    <a:cubicBezTo>
                      <a:pt x="497" y="195"/>
                      <a:pt x="493" y="195"/>
                      <a:pt x="490" y="195"/>
                    </a:cubicBezTo>
                    <a:cubicBezTo>
                      <a:pt x="483" y="195"/>
                      <a:pt x="478" y="194"/>
                      <a:pt x="478" y="183"/>
                    </a:cubicBezTo>
                    <a:cubicBezTo>
                      <a:pt x="478" y="183"/>
                      <a:pt x="478" y="183"/>
                      <a:pt x="478" y="183"/>
                    </a:cubicBezTo>
                    <a:cubicBezTo>
                      <a:pt x="478" y="183"/>
                      <a:pt x="478" y="183"/>
                      <a:pt x="478" y="183"/>
                    </a:cubicBezTo>
                    <a:cubicBezTo>
                      <a:pt x="478" y="171"/>
                      <a:pt x="480" y="162"/>
                      <a:pt x="486" y="153"/>
                    </a:cubicBezTo>
                    <a:cubicBezTo>
                      <a:pt x="488" y="150"/>
                      <a:pt x="498" y="147"/>
                      <a:pt x="498" y="141"/>
                    </a:cubicBezTo>
                    <a:cubicBezTo>
                      <a:pt x="498" y="131"/>
                      <a:pt x="488" y="124"/>
                      <a:pt x="488" y="113"/>
                    </a:cubicBezTo>
                    <a:cubicBezTo>
                      <a:pt x="488" y="113"/>
                      <a:pt x="488" y="113"/>
                      <a:pt x="488" y="113"/>
                    </a:cubicBezTo>
                    <a:cubicBezTo>
                      <a:pt x="488" y="113"/>
                      <a:pt x="488" y="113"/>
                      <a:pt x="488" y="113"/>
                    </a:cubicBezTo>
                    <a:cubicBezTo>
                      <a:pt x="488" y="106"/>
                      <a:pt x="496" y="103"/>
                      <a:pt x="496" y="96"/>
                    </a:cubicBezTo>
                    <a:cubicBezTo>
                      <a:pt x="496" y="84"/>
                      <a:pt x="491" y="64"/>
                      <a:pt x="479" y="64"/>
                    </a:cubicBezTo>
                    <a:cubicBezTo>
                      <a:pt x="469" y="64"/>
                      <a:pt x="462" y="65"/>
                      <a:pt x="452" y="65"/>
                    </a:cubicBezTo>
                    <a:cubicBezTo>
                      <a:pt x="452" y="65"/>
                      <a:pt x="452" y="65"/>
                      <a:pt x="452" y="65"/>
                    </a:cubicBezTo>
                    <a:cubicBezTo>
                      <a:pt x="452" y="65"/>
                      <a:pt x="452" y="65"/>
                      <a:pt x="452" y="65"/>
                    </a:cubicBezTo>
                    <a:cubicBezTo>
                      <a:pt x="452" y="65"/>
                      <a:pt x="452" y="65"/>
                      <a:pt x="452" y="65"/>
                    </a:cubicBezTo>
                    <a:cubicBezTo>
                      <a:pt x="452" y="65"/>
                      <a:pt x="452" y="65"/>
                      <a:pt x="452" y="65"/>
                    </a:cubicBezTo>
                    <a:cubicBezTo>
                      <a:pt x="452" y="65"/>
                      <a:pt x="452" y="65"/>
                      <a:pt x="452" y="65"/>
                    </a:cubicBezTo>
                    <a:cubicBezTo>
                      <a:pt x="452" y="65"/>
                      <a:pt x="452" y="65"/>
                      <a:pt x="452" y="65"/>
                    </a:cubicBezTo>
                    <a:cubicBezTo>
                      <a:pt x="452" y="65"/>
                      <a:pt x="452" y="65"/>
                      <a:pt x="452" y="65"/>
                    </a:cubicBezTo>
                    <a:cubicBezTo>
                      <a:pt x="452" y="65"/>
                      <a:pt x="452" y="65"/>
                      <a:pt x="452" y="65"/>
                    </a:cubicBezTo>
                    <a:cubicBezTo>
                      <a:pt x="452" y="65"/>
                      <a:pt x="452" y="65"/>
                      <a:pt x="452" y="65"/>
                    </a:cubicBezTo>
                    <a:cubicBezTo>
                      <a:pt x="452" y="65"/>
                      <a:pt x="452" y="65"/>
                      <a:pt x="452" y="65"/>
                    </a:cubicBezTo>
                    <a:cubicBezTo>
                      <a:pt x="448" y="65"/>
                      <a:pt x="444" y="65"/>
                      <a:pt x="439" y="66"/>
                    </a:cubicBezTo>
                    <a:cubicBezTo>
                      <a:pt x="437" y="66"/>
                      <a:pt x="435" y="66"/>
                      <a:pt x="433" y="67"/>
                    </a:cubicBezTo>
                    <a:cubicBezTo>
                      <a:pt x="433" y="67"/>
                      <a:pt x="433" y="67"/>
                      <a:pt x="433" y="66"/>
                    </a:cubicBezTo>
                    <a:cubicBezTo>
                      <a:pt x="427" y="67"/>
                      <a:pt x="421" y="68"/>
                      <a:pt x="414" y="68"/>
                    </a:cubicBezTo>
                    <a:cubicBezTo>
                      <a:pt x="414" y="67"/>
                      <a:pt x="416" y="64"/>
                      <a:pt x="417" y="62"/>
                    </a:cubicBezTo>
                    <a:cubicBezTo>
                      <a:pt x="413" y="60"/>
                      <a:pt x="406" y="60"/>
                      <a:pt x="399" y="60"/>
                    </a:cubicBezTo>
                    <a:cubicBezTo>
                      <a:pt x="392" y="60"/>
                      <a:pt x="384" y="68"/>
                      <a:pt x="379" y="70"/>
                    </a:cubicBezTo>
                    <a:cubicBezTo>
                      <a:pt x="371" y="74"/>
                      <a:pt x="364" y="72"/>
                      <a:pt x="355" y="76"/>
                    </a:cubicBezTo>
                    <a:cubicBezTo>
                      <a:pt x="353" y="77"/>
                      <a:pt x="352" y="81"/>
                      <a:pt x="346" y="81"/>
                    </a:cubicBezTo>
                    <a:cubicBezTo>
                      <a:pt x="346" y="81"/>
                      <a:pt x="337" y="75"/>
                      <a:pt x="337" y="74"/>
                    </a:cubicBezTo>
                    <a:cubicBezTo>
                      <a:pt x="337" y="72"/>
                      <a:pt x="340" y="70"/>
                      <a:pt x="341" y="68"/>
                    </a:cubicBezTo>
                    <a:cubicBezTo>
                      <a:pt x="340" y="68"/>
                      <a:pt x="339" y="68"/>
                      <a:pt x="338" y="68"/>
                    </a:cubicBezTo>
                    <a:cubicBezTo>
                      <a:pt x="327" y="68"/>
                      <a:pt x="318" y="78"/>
                      <a:pt x="304" y="78"/>
                    </a:cubicBezTo>
                    <a:cubicBezTo>
                      <a:pt x="303" y="78"/>
                      <a:pt x="301" y="75"/>
                      <a:pt x="300" y="72"/>
                    </a:cubicBezTo>
                    <a:cubicBezTo>
                      <a:pt x="296" y="72"/>
                      <a:pt x="294" y="70"/>
                      <a:pt x="288" y="70"/>
                    </a:cubicBezTo>
                    <a:cubicBezTo>
                      <a:pt x="288" y="68"/>
                      <a:pt x="288" y="67"/>
                      <a:pt x="288" y="64"/>
                    </a:cubicBezTo>
                    <a:cubicBezTo>
                      <a:pt x="285" y="63"/>
                      <a:pt x="282" y="60"/>
                      <a:pt x="282" y="54"/>
                    </a:cubicBezTo>
                    <a:cubicBezTo>
                      <a:pt x="282" y="45"/>
                      <a:pt x="288" y="40"/>
                      <a:pt x="294" y="35"/>
                    </a:cubicBezTo>
                    <a:cubicBezTo>
                      <a:pt x="295" y="33"/>
                      <a:pt x="300" y="32"/>
                      <a:pt x="300" y="30"/>
                    </a:cubicBezTo>
                    <a:cubicBezTo>
                      <a:pt x="300" y="28"/>
                      <a:pt x="300" y="27"/>
                      <a:pt x="300" y="25"/>
                    </a:cubicBezTo>
                    <a:cubicBezTo>
                      <a:pt x="296" y="25"/>
                      <a:pt x="290" y="25"/>
                      <a:pt x="290" y="20"/>
                    </a:cubicBezTo>
                    <a:cubicBezTo>
                      <a:pt x="290" y="14"/>
                      <a:pt x="290" y="11"/>
                      <a:pt x="293" y="6"/>
                    </a:cubicBezTo>
                    <a:cubicBezTo>
                      <a:pt x="293" y="0"/>
                      <a:pt x="293" y="0"/>
                      <a:pt x="29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311" name="Freeform 93">
                <a:extLst>
                  <a:ext uri="{FF2B5EF4-FFF2-40B4-BE49-F238E27FC236}">
                    <a16:creationId xmlns:a16="http://schemas.microsoft.com/office/drawing/2014/main" id="{333BDF3F-00EA-4334-9D30-7197BA93E2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21" y="-27"/>
                <a:ext cx="927" cy="895"/>
              </a:xfrm>
              <a:custGeom>
                <a:avLst/>
                <a:gdLst>
                  <a:gd name="T0" fmla="*/ 321 w 392"/>
                  <a:gd name="T1" fmla="*/ 15 h 378"/>
                  <a:gd name="T2" fmla="*/ 297 w 392"/>
                  <a:gd name="T3" fmla="*/ 21 h 378"/>
                  <a:gd name="T4" fmla="*/ 307 w 392"/>
                  <a:gd name="T5" fmla="*/ 4 h 378"/>
                  <a:gd name="T6" fmla="*/ 279 w 392"/>
                  <a:gd name="T7" fmla="*/ 11 h 378"/>
                  <a:gd name="T8" fmla="*/ 257 w 392"/>
                  <a:gd name="T9" fmla="*/ 11 h 378"/>
                  <a:gd name="T10" fmla="*/ 239 w 392"/>
                  <a:gd name="T11" fmla="*/ 32 h 378"/>
                  <a:gd name="T12" fmla="*/ 220 w 392"/>
                  <a:gd name="T13" fmla="*/ 37 h 378"/>
                  <a:gd name="T14" fmla="*/ 197 w 392"/>
                  <a:gd name="T15" fmla="*/ 37 h 378"/>
                  <a:gd name="T16" fmla="*/ 196 w 392"/>
                  <a:gd name="T17" fmla="*/ 43 h 378"/>
                  <a:gd name="T18" fmla="*/ 178 w 392"/>
                  <a:gd name="T19" fmla="*/ 51 h 378"/>
                  <a:gd name="T20" fmla="*/ 187 w 392"/>
                  <a:gd name="T21" fmla="*/ 52 h 378"/>
                  <a:gd name="T22" fmla="*/ 160 w 392"/>
                  <a:gd name="T23" fmla="*/ 60 h 378"/>
                  <a:gd name="T24" fmla="*/ 154 w 392"/>
                  <a:gd name="T25" fmla="*/ 57 h 378"/>
                  <a:gd name="T26" fmla="*/ 141 w 392"/>
                  <a:gd name="T27" fmla="*/ 64 h 378"/>
                  <a:gd name="T28" fmla="*/ 139 w 392"/>
                  <a:gd name="T29" fmla="*/ 73 h 378"/>
                  <a:gd name="T30" fmla="*/ 141 w 392"/>
                  <a:gd name="T31" fmla="*/ 97 h 378"/>
                  <a:gd name="T32" fmla="*/ 111 w 392"/>
                  <a:gd name="T33" fmla="*/ 131 h 378"/>
                  <a:gd name="T34" fmla="*/ 54 w 392"/>
                  <a:gd name="T35" fmla="*/ 189 h 378"/>
                  <a:gd name="T36" fmla="*/ 62 w 392"/>
                  <a:gd name="T37" fmla="*/ 193 h 378"/>
                  <a:gd name="T38" fmla="*/ 12 w 392"/>
                  <a:gd name="T39" fmla="*/ 225 h 378"/>
                  <a:gd name="T40" fmla="*/ 9 w 392"/>
                  <a:gd name="T41" fmla="*/ 274 h 378"/>
                  <a:gd name="T42" fmla="*/ 15 w 392"/>
                  <a:gd name="T43" fmla="*/ 285 h 378"/>
                  <a:gd name="T44" fmla="*/ 6 w 392"/>
                  <a:gd name="T45" fmla="*/ 301 h 378"/>
                  <a:gd name="T46" fmla="*/ 80 w 392"/>
                  <a:gd name="T47" fmla="*/ 280 h 378"/>
                  <a:gd name="T48" fmla="*/ 88 w 392"/>
                  <a:gd name="T49" fmla="*/ 300 h 378"/>
                  <a:gd name="T50" fmla="*/ 110 w 392"/>
                  <a:gd name="T51" fmla="*/ 348 h 378"/>
                  <a:gd name="T52" fmla="*/ 120 w 392"/>
                  <a:gd name="T53" fmla="*/ 378 h 378"/>
                  <a:gd name="T54" fmla="*/ 160 w 392"/>
                  <a:gd name="T55" fmla="*/ 361 h 378"/>
                  <a:gd name="T56" fmla="*/ 168 w 392"/>
                  <a:gd name="T57" fmla="*/ 327 h 378"/>
                  <a:gd name="T58" fmla="*/ 204 w 392"/>
                  <a:gd name="T59" fmla="*/ 279 h 378"/>
                  <a:gd name="T60" fmla="*/ 176 w 392"/>
                  <a:gd name="T61" fmla="*/ 248 h 378"/>
                  <a:gd name="T62" fmla="*/ 183 w 392"/>
                  <a:gd name="T63" fmla="*/ 217 h 378"/>
                  <a:gd name="T64" fmla="*/ 242 w 392"/>
                  <a:gd name="T65" fmla="*/ 171 h 378"/>
                  <a:gd name="T66" fmla="*/ 273 w 392"/>
                  <a:gd name="T67" fmla="*/ 138 h 378"/>
                  <a:gd name="T68" fmla="*/ 284 w 392"/>
                  <a:gd name="T69" fmla="*/ 169 h 378"/>
                  <a:gd name="T70" fmla="*/ 236 w 392"/>
                  <a:gd name="T71" fmla="*/ 217 h 378"/>
                  <a:gd name="T72" fmla="*/ 239 w 392"/>
                  <a:gd name="T73" fmla="*/ 248 h 378"/>
                  <a:gd name="T74" fmla="*/ 273 w 392"/>
                  <a:gd name="T75" fmla="*/ 274 h 378"/>
                  <a:gd name="T76" fmla="*/ 313 w 392"/>
                  <a:gd name="T77" fmla="*/ 266 h 378"/>
                  <a:gd name="T78" fmla="*/ 345 w 392"/>
                  <a:gd name="T79" fmla="*/ 255 h 378"/>
                  <a:gd name="T80" fmla="*/ 392 w 392"/>
                  <a:gd name="T81" fmla="*/ 204 h 378"/>
                  <a:gd name="T82" fmla="*/ 375 w 392"/>
                  <a:gd name="T83" fmla="*/ 181 h 378"/>
                  <a:gd name="T84" fmla="*/ 382 w 392"/>
                  <a:gd name="T85" fmla="*/ 174 h 378"/>
                  <a:gd name="T86" fmla="*/ 366 w 392"/>
                  <a:gd name="T87" fmla="*/ 148 h 378"/>
                  <a:gd name="T88" fmla="*/ 371 w 392"/>
                  <a:gd name="T89" fmla="*/ 132 h 378"/>
                  <a:gd name="T90" fmla="*/ 361 w 392"/>
                  <a:gd name="T91" fmla="*/ 106 h 378"/>
                  <a:gd name="T92" fmla="*/ 370 w 392"/>
                  <a:gd name="T93" fmla="*/ 84 h 378"/>
                  <a:gd name="T94" fmla="*/ 352 w 392"/>
                  <a:gd name="T95" fmla="*/ 63 h 378"/>
                  <a:gd name="T96" fmla="*/ 378 w 392"/>
                  <a:gd name="T97" fmla="*/ 36 h 378"/>
                  <a:gd name="T98" fmla="*/ 352 w 392"/>
                  <a:gd name="T99" fmla="*/ 26 h 378"/>
                  <a:gd name="T100" fmla="*/ 354 w 392"/>
                  <a:gd name="T101" fmla="*/ 4 h 378"/>
                  <a:gd name="T102" fmla="*/ 341 w 392"/>
                  <a:gd name="T103" fmla="*/ 0 h 3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92" h="378">
                    <a:moveTo>
                      <a:pt x="341" y="0"/>
                    </a:moveTo>
                    <a:cubicBezTo>
                      <a:pt x="333" y="6"/>
                      <a:pt x="328" y="8"/>
                      <a:pt x="321" y="15"/>
                    </a:cubicBezTo>
                    <a:cubicBezTo>
                      <a:pt x="320" y="12"/>
                      <a:pt x="320" y="9"/>
                      <a:pt x="318" y="6"/>
                    </a:cubicBezTo>
                    <a:cubicBezTo>
                      <a:pt x="310" y="10"/>
                      <a:pt x="306" y="21"/>
                      <a:pt x="297" y="21"/>
                    </a:cubicBezTo>
                    <a:cubicBezTo>
                      <a:pt x="296" y="21"/>
                      <a:pt x="296" y="21"/>
                      <a:pt x="296" y="21"/>
                    </a:cubicBezTo>
                    <a:cubicBezTo>
                      <a:pt x="298" y="14"/>
                      <a:pt x="307" y="12"/>
                      <a:pt x="307" y="4"/>
                    </a:cubicBezTo>
                    <a:cubicBezTo>
                      <a:pt x="307" y="3"/>
                      <a:pt x="306" y="3"/>
                      <a:pt x="304" y="3"/>
                    </a:cubicBezTo>
                    <a:cubicBezTo>
                      <a:pt x="299" y="3"/>
                      <a:pt x="285" y="11"/>
                      <a:pt x="279" y="11"/>
                    </a:cubicBezTo>
                    <a:cubicBezTo>
                      <a:pt x="274" y="11"/>
                      <a:pt x="271" y="7"/>
                      <a:pt x="268" y="3"/>
                    </a:cubicBezTo>
                    <a:cubicBezTo>
                      <a:pt x="266" y="6"/>
                      <a:pt x="257" y="8"/>
                      <a:pt x="257" y="11"/>
                    </a:cubicBezTo>
                    <a:cubicBezTo>
                      <a:pt x="257" y="14"/>
                      <a:pt x="260" y="16"/>
                      <a:pt x="264" y="17"/>
                    </a:cubicBezTo>
                    <a:cubicBezTo>
                      <a:pt x="255" y="22"/>
                      <a:pt x="246" y="19"/>
                      <a:pt x="239" y="32"/>
                    </a:cubicBezTo>
                    <a:cubicBezTo>
                      <a:pt x="239" y="23"/>
                      <a:pt x="239" y="23"/>
                      <a:pt x="239" y="23"/>
                    </a:cubicBezTo>
                    <a:cubicBezTo>
                      <a:pt x="228" y="23"/>
                      <a:pt x="226" y="36"/>
                      <a:pt x="220" y="37"/>
                    </a:cubicBezTo>
                    <a:cubicBezTo>
                      <a:pt x="220" y="31"/>
                      <a:pt x="220" y="31"/>
                      <a:pt x="220" y="31"/>
                    </a:cubicBezTo>
                    <a:cubicBezTo>
                      <a:pt x="212" y="32"/>
                      <a:pt x="202" y="32"/>
                      <a:pt x="197" y="37"/>
                    </a:cubicBezTo>
                    <a:cubicBezTo>
                      <a:pt x="199" y="39"/>
                      <a:pt x="198" y="39"/>
                      <a:pt x="201" y="41"/>
                    </a:cubicBezTo>
                    <a:cubicBezTo>
                      <a:pt x="199" y="42"/>
                      <a:pt x="198" y="43"/>
                      <a:pt x="196" y="43"/>
                    </a:cubicBezTo>
                    <a:cubicBezTo>
                      <a:pt x="194" y="43"/>
                      <a:pt x="192" y="42"/>
                      <a:pt x="191" y="42"/>
                    </a:cubicBezTo>
                    <a:cubicBezTo>
                      <a:pt x="185" y="42"/>
                      <a:pt x="181" y="47"/>
                      <a:pt x="178" y="51"/>
                    </a:cubicBezTo>
                    <a:cubicBezTo>
                      <a:pt x="180" y="51"/>
                      <a:pt x="181" y="51"/>
                      <a:pt x="181" y="51"/>
                    </a:cubicBezTo>
                    <a:cubicBezTo>
                      <a:pt x="183" y="51"/>
                      <a:pt x="184" y="51"/>
                      <a:pt x="187" y="52"/>
                    </a:cubicBezTo>
                    <a:cubicBezTo>
                      <a:pt x="186" y="53"/>
                      <a:pt x="180" y="65"/>
                      <a:pt x="177" y="65"/>
                    </a:cubicBezTo>
                    <a:cubicBezTo>
                      <a:pt x="170" y="65"/>
                      <a:pt x="168" y="60"/>
                      <a:pt x="160" y="60"/>
                    </a:cubicBezTo>
                    <a:cubicBezTo>
                      <a:pt x="161" y="56"/>
                      <a:pt x="161" y="54"/>
                      <a:pt x="158" y="50"/>
                    </a:cubicBezTo>
                    <a:cubicBezTo>
                      <a:pt x="157" y="52"/>
                      <a:pt x="155" y="54"/>
                      <a:pt x="154" y="57"/>
                    </a:cubicBezTo>
                    <a:cubicBezTo>
                      <a:pt x="152" y="57"/>
                      <a:pt x="151" y="56"/>
                      <a:pt x="149" y="56"/>
                    </a:cubicBezTo>
                    <a:cubicBezTo>
                      <a:pt x="145" y="56"/>
                      <a:pt x="142" y="59"/>
                      <a:pt x="141" y="64"/>
                    </a:cubicBezTo>
                    <a:cubicBezTo>
                      <a:pt x="141" y="64"/>
                      <a:pt x="147" y="66"/>
                      <a:pt x="149" y="66"/>
                    </a:cubicBezTo>
                    <a:cubicBezTo>
                      <a:pt x="147" y="67"/>
                      <a:pt x="141" y="69"/>
                      <a:pt x="139" y="73"/>
                    </a:cubicBezTo>
                    <a:cubicBezTo>
                      <a:pt x="151" y="73"/>
                      <a:pt x="157" y="66"/>
                      <a:pt x="170" y="64"/>
                    </a:cubicBezTo>
                    <a:cubicBezTo>
                      <a:pt x="167" y="75"/>
                      <a:pt x="152" y="93"/>
                      <a:pt x="141" y="97"/>
                    </a:cubicBezTo>
                    <a:cubicBezTo>
                      <a:pt x="130" y="101"/>
                      <a:pt x="123" y="109"/>
                      <a:pt x="117" y="119"/>
                    </a:cubicBezTo>
                    <a:cubicBezTo>
                      <a:pt x="117" y="120"/>
                      <a:pt x="111" y="131"/>
                      <a:pt x="111" y="131"/>
                    </a:cubicBezTo>
                    <a:cubicBezTo>
                      <a:pt x="107" y="131"/>
                      <a:pt x="108" y="148"/>
                      <a:pt x="102" y="152"/>
                    </a:cubicBezTo>
                    <a:cubicBezTo>
                      <a:pt x="86" y="165"/>
                      <a:pt x="77" y="183"/>
                      <a:pt x="54" y="189"/>
                    </a:cubicBezTo>
                    <a:cubicBezTo>
                      <a:pt x="59" y="190"/>
                      <a:pt x="61" y="191"/>
                      <a:pt x="66" y="193"/>
                    </a:cubicBezTo>
                    <a:cubicBezTo>
                      <a:pt x="65" y="193"/>
                      <a:pt x="64" y="193"/>
                      <a:pt x="62" y="193"/>
                    </a:cubicBezTo>
                    <a:cubicBezTo>
                      <a:pt x="47" y="193"/>
                      <a:pt x="45" y="204"/>
                      <a:pt x="36" y="206"/>
                    </a:cubicBezTo>
                    <a:cubicBezTo>
                      <a:pt x="24" y="209"/>
                      <a:pt x="18" y="216"/>
                      <a:pt x="12" y="225"/>
                    </a:cubicBezTo>
                    <a:cubicBezTo>
                      <a:pt x="9" y="229"/>
                      <a:pt x="0" y="229"/>
                      <a:pt x="0" y="237"/>
                    </a:cubicBezTo>
                    <a:cubicBezTo>
                      <a:pt x="0" y="252"/>
                      <a:pt x="2" y="265"/>
                      <a:pt x="9" y="274"/>
                    </a:cubicBezTo>
                    <a:cubicBezTo>
                      <a:pt x="7" y="278"/>
                      <a:pt x="1" y="284"/>
                      <a:pt x="1" y="288"/>
                    </a:cubicBezTo>
                    <a:cubicBezTo>
                      <a:pt x="7" y="285"/>
                      <a:pt x="7" y="285"/>
                      <a:pt x="15" y="285"/>
                    </a:cubicBezTo>
                    <a:cubicBezTo>
                      <a:pt x="15" y="293"/>
                      <a:pt x="15" y="293"/>
                      <a:pt x="15" y="293"/>
                    </a:cubicBezTo>
                    <a:cubicBezTo>
                      <a:pt x="13" y="294"/>
                      <a:pt x="6" y="297"/>
                      <a:pt x="6" y="301"/>
                    </a:cubicBezTo>
                    <a:cubicBezTo>
                      <a:pt x="6" y="303"/>
                      <a:pt x="26" y="316"/>
                      <a:pt x="29" y="316"/>
                    </a:cubicBezTo>
                    <a:cubicBezTo>
                      <a:pt x="52" y="316"/>
                      <a:pt x="69" y="296"/>
                      <a:pt x="80" y="280"/>
                    </a:cubicBezTo>
                    <a:cubicBezTo>
                      <a:pt x="83" y="285"/>
                      <a:pt x="84" y="290"/>
                      <a:pt x="90" y="293"/>
                    </a:cubicBezTo>
                    <a:cubicBezTo>
                      <a:pt x="89" y="295"/>
                      <a:pt x="88" y="298"/>
                      <a:pt x="88" y="300"/>
                    </a:cubicBezTo>
                    <a:cubicBezTo>
                      <a:pt x="88" y="310"/>
                      <a:pt x="96" y="312"/>
                      <a:pt x="98" y="320"/>
                    </a:cubicBezTo>
                    <a:cubicBezTo>
                      <a:pt x="102" y="331"/>
                      <a:pt x="101" y="339"/>
                      <a:pt x="110" y="348"/>
                    </a:cubicBezTo>
                    <a:cubicBezTo>
                      <a:pt x="110" y="349"/>
                      <a:pt x="109" y="351"/>
                      <a:pt x="109" y="353"/>
                    </a:cubicBezTo>
                    <a:cubicBezTo>
                      <a:pt x="109" y="356"/>
                      <a:pt x="116" y="378"/>
                      <a:pt x="120" y="378"/>
                    </a:cubicBezTo>
                    <a:cubicBezTo>
                      <a:pt x="133" y="378"/>
                      <a:pt x="137" y="361"/>
                      <a:pt x="146" y="361"/>
                    </a:cubicBezTo>
                    <a:cubicBezTo>
                      <a:pt x="150" y="361"/>
                      <a:pt x="152" y="361"/>
                      <a:pt x="160" y="361"/>
                    </a:cubicBezTo>
                    <a:cubicBezTo>
                      <a:pt x="161" y="351"/>
                      <a:pt x="174" y="350"/>
                      <a:pt x="176" y="335"/>
                    </a:cubicBezTo>
                    <a:cubicBezTo>
                      <a:pt x="173" y="335"/>
                      <a:pt x="168" y="333"/>
                      <a:pt x="168" y="327"/>
                    </a:cubicBezTo>
                    <a:cubicBezTo>
                      <a:pt x="168" y="315"/>
                      <a:pt x="172" y="300"/>
                      <a:pt x="183" y="300"/>
                    </a:cubicBezTo>
                    <a:cubicBezTo>
                      <a:pt x="188" y="300"/>
                      <a:pt x="204" y="287"/>
                      <a:pt x="204" y="279"/>
                    </a:cubicBezTo>
                    <a:cubicBezTo>
                      <a:pt x="204" y="269"/>
                      <a:pt x="189" y="260"/>
                      <a:pt x="180" y="258"/>
                    </a:cubicBezTo>
                    <a:cubicBezTo>
                      <a:pt x="180" y="254"/>
                      <a:pt x="178" y="251"/>
                      <a:pt x="176" y="248"/>
                    </a:cubicBezTo>
                    <a:cubicBezTo>
                      <a:pt x="176" y="238"/>
                      <a:pt x="176" y="238"/>
                      <a:pt x="176" y="238"/>
                    </a:cubicBezTo>
                    <a:cubicBezTo>
                      <a:pt x="184" y="234"/>
                      <a:pt x="178" y="224"/>
                      <a:pt x="183" y="217"/>
                    </a:cubicBezTo>
                    <a:cubicBezTo>
                      <a:pt x="188" y="207"/>
                      <a:pt x="197" y="205"/>
                      <a:pt x="206" y="200"/>
                    </a:cubicBezTo>
                    <a:cubicBezTo>
                      <a:pt x="217" y="193"/>
                      <a:pt x="242" y="183"/>
                      <a:pt x="242" y="171"/>
                    </a:cubicBezTo>
                    <a:cubicBezTo>
                      <a:pt x="243" y="168"/>
                      <a:pt x="242" y="165"/>
                      <a:pt x="242" y="159"/>
                    </a:cubicBezTo>
                    <a:cubicBezTo>
                      <a:pt x="242" y="144"/>
                      <a:pt x="256" y="138"/>
                      <a:pt x="273" y="138"/>
                    </a:cubicBezTo>
                    <a:cubicBezTo>
                      <a:pt x="287" y="138"/>
                      <a:pt x="304" y="140"/>
                      <a:pt x="304" y="153"/>
                    </a:cubicBezTo>
                    <a:cubicBezTo>
                      <a:pt x="304" y="162"/>
                      <a:pt x="291" y="165"/>
                      <a:pt x="284" y="169"/>
                    </a:cubicBezTo>
                    <a:cubicBezTo>
                      <a:pt x="270" y="177"/>
                      <a:pt x="259" y="206"/>
                      <a:pt x="236" y="206"/>
                    </a:cubicBezTo>
                    <a:cubicBezTo>
                      <a:pt x="238" y="210"/>
                      <a:pt x="236" y="213"/>
                      <a:pt x="236" y="217"/>
                    </a:cubicBezTo>
                    <a:cubicBezTo>
                      <a:pt x="236" y="223"/>
                      <a:pt x="241" y="235"/>
                      <a:pt x="246" y="237"/>
                    </a:cubicBezTo>
                    <a:cubicBezTo>
                      <a:pt x="245" y="239"/>
                      <a:pt x="239" y="243"/>
                      <a:pt x="239" y="248"/>
                    </a:cubicBezTo>
                    <a:cubicBezTo>
                      <a:pt x="239" y="260"/>
                      <a:pt x="251" y="267"/>
                      <a:pt x="262" y="267"/>
                    </a:cubicBezTo>
                    <a:cubicBezTo>
                      <a:pt x="262" y="273"/>
                      <a:pt x="267" y="274"/>
                      <a:pt x="273" y="274"/>
                    </a:cubicBezTo>
                    <a:cubicBezTo>
                      <a:pt x="282" y="274"/>
                      <a:pt x="295" y="269"/>
                      <a:pt x="305" y="266"/>
                    </a:cubicBezTo>
                    <a:cubicBezTo>
                      <a:pt x="307" y="266"/>
                      <a:pt x="310" y="266"/>
                      <a:pt x="313" y="266"/>
                    </a:cubicBezTo>
                    <a:cubicBezTo>
                      <a:pt x="324" y="266"/>
                      <a:pt x="341" y="264"/>
                      <a:pt x="345" y="255"/>
                    </a:cubicBezTo>
                    <a:cubicBezTo>
                      <a:pt x="345" y="255"/>
                      <a:pt x="345" y="255"/>
                      <a:pt x="345" y="255"/>
                    </a:cubicBezTo>
                    <a:cubicBezTo>
                      <a:pt x="345" y="255"/>
                      <a:pt x="345" y="255"/>
                      <a:pt x="345" y="255"/>
                    </a:cubicBezTo>
                    <a:cubicBezTo>
                      <a:pt x="356" y="240"/>
                      <a:pt x="392" y="221"/>
                      <a:pt x="392" y="204"/>
                    </a:cubicBezTo>
                    <a:cubicBezTo>
                      <a:pt x="392" y="192"/>
                      <a:pt x="380" y="190"/>
                      <a:pt x="375" y="181"/>
                    </a:cubicBezTo>
                    <a:cubicBezTo>
                      <a:pt x="375" y="181"/>
                      <a:pt x="375" y="181"/>
                      <a:pt x="375" y="181"/>
                    </a:cubicBezTo>
                    <a:cubicBezTo>
                      <a:pt x="375" y="181"/>
                      <a:pt x="375" y="181"/>
                      <a:pt x="375" y="181"/>
                    </a:cubicBezTo>
                    <a:cubicBezTo>
                      <a:pt x="377" y="180"/>
                      <a:pt x="382" y="178"/>
                      <a:pt x="382" y="174"/>
                    </a:cubicBezTo>
                    <a:cubicBezTo>
                      <a:pt x="382" y="163"/>
                      <a:pt x="366" y="160"/>
                      <a:pt x="366" y="148"/>
                    </a:cubicBezTo>
                    <a:cubicBezTo>
                      <a:pt x="366" y="148"/>
                      <a:pt x="366" y="148"/>
                      <a:pt x="366" y="148"/>
                    </a:cubicBezTo>
                    <a:cubicBezTo>
                      <a:pt x="366" y="148"/>
                      <a:pt x="366" y="148"/>
                      <a:pt x="366" y="148"/>
                    </a:cubicBezTo>
                    <a:cubicBezTo>
                      <a:pt x="366" y="142"/>
                      <a:pt x="371" y="139"/>
                      <a:pt x="371" y="132"/>
                    </a:cubicBezTo>
                    <a:cubicBezTo>
                      <a:pt x="371" y="122"/>
                      <a:pt x="361" y="116"/>
                      <a:pt x="361" y="106"/>
                    </a:cubicBezTo>
                    <a:cubicBezTo>
                      <a:pt x="361" y="106"/>
                      <a:pt x="361" y="106"/>
                      <a:pt x="361" y="106"/>
                    </a:cubicBezTo>
                    <a:cubicBezTo>
                      <a:pt x="361" y="106"/>
                      <a:pt x="361" y="106"/>
                      <a:pt x="361" y="106"/>
                    </a:cubicBezTo>
                    <a:cubicBezTo>
                      <a:pt x="361" y="97"/>
                      <a:pt x="370" y="93"/>
                      <a:pt x="370" y="84"/>
                    </a:cubicBezTo>
                    <a:cubicBezTo>
                      <a:pt x="370" y="72"/>
                      <a:pt x="352" y="73"/>
                      <a:pt x="352" y="63"/>
                    </a:cubicBezTo>
                    <a:cubicBezTo>
                      <a:pt x="352" y="63"/>
                      <a:pt x="352" y="63"/>
                      <a:pt x="352" y="63"/>
                    </a:cubicBezTo>
                    <a:cubicBezTo>
                      <a:pt x="352" y="63"/>
                      <a:pt x="352" y="63"/>
                      <a:pt x="352" y="63"/>
                    </a:cubicBezTo>
                    <a:cubicBezTo>
                      <a:pt x="352" y="50"/>
                      <a:pt x="371" y="41"/>
                      <a:pt x="378" y="36"/>
                    </a:cubicBezTo>
                    <a:cubicBezTo>
                      <a:pt x="376" y="36"/>
                      <a:pt x="365" y="34"/>
                      <a:pt x="361" y="34"/>
                    </a:cubicBezTo>
                    <a:cubicBezTo>
                      <a:pt x="361" y="30"/>
                      <a:pt x="357" y="30"/>
                      <a:pt x="352" y="26"/>
                    </a:cubicBezTo>
                    <a:cubicBezTo>
                      <a:pt x="364" y="21"/>
                      <a:pt x="368" y="26"/>
                      <a:pt x="373" y="13"/>
                    </a:cubicBezTo>
                    <a:cubicBezTo>
                      <a:pt x="368" y="11"/>
                      <a:pt x="357" y="4"/>
                      <a:pt x="354" y="4"/>
                    </a:cubicBezTo>
                    <a:cubicBezTo>
                      <a:pt x="350" y="4"/>
                      <a:pt x="348" y="8"/>
                      <a:pt x="346" y="12"/>
                    </a:cubicBezTo>
                    <a:cubicBezTo>
                      <a:pt x="340" y="12"/>
                      <a:pt x="342" y="7"/>
                      <a:pt x="34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312" name="Freeform 94">
                <a:extLst>
                  <a:ext uri="{FF2B5EF4-FFF2-40B4-BE49-F238E27FC236}">
                    <a16:creationId xmlns:a16="http://schemas.microsoft.com/office/drawing/2014/main" id="{01DA125B-F24B-4E22-87D9-F767769759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37" y="-497"/>
                <a:ext cx="6053" cy="2251"/>
              </a:xfrm>
              <a:custGeom>
                <a:avLst/>
                <a:gdLst>
                  <a:gd name="T0" fmla="*/ 991 w 2561"/>
                  <a:gd name="T1" fmla="*/ 116 h 952"/>
                  <a:gd name="T2" fmla="*/ 843 w 2561"/>
                  <a:gd name="T3" fmla="*/ 178 h 952"/>
                  <a:gd name="T4" fmla="*/ 771 w 2561"/>
                  <a:gd name="T5" fmla="*/ 145 h 952"/>
                  <a:gd name="T6" fmla="*/ 621 w 2561"/>
                  <a:gd name="T7" fmla="*/ 232 h 952"/>
                  <a:gd name="T8" fmla="*/ 497 w 2561"/>
                  <a:gd name="T9" fmla="*/ 259 h 952"/>
                  <a:gd name="T10" fmla="*/ 353 w 2561"/>
                  <a:gd name="T11" fmla="*/ 325 h 952"/>
                  <a:gd name="T12" fmla="*/ 256 w 2561"/>
                  <a:gd name="T13" fmla="*/ 375 h 952"/>
                  <a:gd name="T14" fmla="*/ 174 w 2561"/>
                  <a:gd name="T15" fmla="*/ 235 h 952"/>
                  <a:gd name="T16" fmla="*/ 152 w 2561"/>
                  <a:gd name="T17" fmla="*/ 283 h 952"/>
                  <a:gd name="T18" fmla="*/ 148 w 2561"/>
                  <a:gd name="T19" fmla="*/ 347 h 952"/>
                  <a:gd name="T20" fmla="*/ 174 w 2561"/>
                  <a:gd name="T21" fmla="*/ 403 h 952"/>
                  <a:gd name="T22" fmla="*/ 84 w 2561"/>
                  <a:gd name="T23" fmla="*/ 481 h 952"/>
                  <a:gd name="T24" fmla="*/ 0 w 2561"/>
                  <a:gd name="T25" fmla="*/ 594 h 952"/>
                  <a:gd name="T26" fmla="*/ 19 w 2561"/>
                  <a:gd name="T27" fmla="*/ 592 h 952"/>
                  <a:gd name="T28" fmla="*/ 19 w 2561"/>
                  <a:gd name="T29" fmla="*/ 592 h 952"/>
                  <a:gd name="T30" fmla="*/ 65 w 2561"/>
                  <a:gd name="T31" fmla="*/ 668 h 952"/>
                  <a:gd name="T32" fmla="*/ 68 w 2561"/>
                  <a:gd name="T33" fmla="*/ 722 h 952"/>
                  <a:gd name="T34" fmla="*/ 147 w 2561"/>
                  <a:gd name="T35" fmla="*/ 768 h 952"/>
                  <a:gd name="T36" fmla="*/ 279 w 2561"/>
                  <a:gd name="T37" fmla="*/ 740 h 952"/>
                  <a:gd name="T38" fmla="*/ 340 w 2561"/>
                  <a:gd name="T39" fmla="*/ 840 h 952"/>
                  <a:gd name="T40" fmla="*/ 340 w 2561"/>
                  <a:gd name="T41" fmla="*/ 840 h 952"/>
                  <a:gd name="T42" fmla="*/ 427 w 2561"/>
                  <a:gd name="T43" fmla="*/ 875 h 952"/>
                  <a:gd name="T44" fmla="*/ 453 w 2561"/>
                  <a:gd name="T45" fmla="*/ 863 h 952"/>
                  <a:gd name="T46" fmla="*/ 478 w 2561"/>
                  <a:gd name="T47" fmla="*/ 742 h 952"/>
                  <a:gd name="T48" fmla="*/ 469 w 2561"/>
                  <a:gd name="T49" fmla="*/ 801 h 952"/>
                  <a:gd name="T50" fmla="*/ 512 w 2561"/>
                  <a:gd name="T51" fmla="*/ 894 h 952"/>
                  <a:gd name="T52" fmla="*/ 588 w 2561"/>
                  <a:gd name="T53" fmla="*/ 908 h 952"/>
                  <a:gd name="T54" fmla="*/ 632 w 2561"/>
                  <a:gd name="T55" fmla="*/ 947 h 952"/>
                  <a:gd name="T56" fmla="*/ 702 w 2561"/>
                  <a:gd name="T57" fmla="*/ 914 h 952"/>
                  <a:gd name="T58" fmla="*/ 715 w 2561"/>
                  <a:gd name="T59" fmla="*/ 917 h 952"/>
                  <a:gd name="T60" fmla="*/ 752 w 2561"/>
                  <a:gd name="T61" fmla="*/ 909 h 952"/>
                  <a:gd name="T62" fmla="*/ 772 w 2561"/>
                  <a:gd name="T63" fmla="*/ 896 h 952"/>
                  <a:gd name="T64" fmla="*/ 828 w 2561"/>
                  <a:gd name="T65" fmla="*/ 916 h 952"/>
                  <a:gd name="T66" fmla="*/ 831 w 2561"/>
                  <a:gd name="T67" fmla="*/ 861 h 952"/>
                  <a:gd name="T68" fmla="*/ 957 w 2561"/>
                  <a:gd name="T69" fmla="*/ 742 h 952"/>
                  <a:gd name="T70" fmla="*/ 967 w 2561"/>
                  <a:gd name="T71" fmla="*/ 743 h 952"/>
                  <a:gd name="T72" fmla="*/ 992 w 2561"/>
                  <a:gd name="T73" fmla="*/ 710 h 952"/>
                  <a:gd name="T74" fmla="*/ 1235 w 2561"/>
                  <a:gd name="T75" fmla="*/ 652 h 952"/>
                  <a:gd name="T76" fmla="*/ 1258 w 2561"/>
                  <a:gd name="T77" fmla="*/ 673 h 952"/>
                  <a:gd name="T78" fmla="*/ 1359 w 2561"/>
                  <a:gd name="T79" fmla="*/ 694 h 952"/>
                  <a:gd name="T80" fmla="*/ 1441 w 2561"/>
                  <a:gd name="T81" fmla="*/ 677 h 952"/>
                  <a:gd name="T82" fmla="*/ 1478 w 2561"/>
                  <a:gd name="T83" fmla="*/ 684 h 952"/>
                  <a:gd name="T84" fmla="*/ 1660 w 2561"/>
                  <a:gd name="T85" fmla="*/ 700 h 952"/>
                  <a:gd name="T86" fmla="*/ 1675 w 2561"/>
                  <a:gd name="T87" fmla="*/ 782 h 952"/>
                  <a:gd name="T88" fmla="*/ 1813 w 2561"/>
                  <a:gd name="T89" fmla="*/ 700 h 952"/>
                  <a:gd name="T90" fmla="*/ 1748 w 2561"/>
                  <a:gd name="T91" fmla="*/ 581 h 952"/>
                  <a:gd name="T92" fmla="*/ 2083 w 2561"/>
                  <a:gd name="T93" fmla="*/ 433 h 952"/>
                  <a:gd name="T94" fmla="*/ 2151 w 2561"/>
                  <a:gd name="T95" fmla="*/ 452 h 952"/>
                  <a:gd name="T96" fmla="*/ 2128 w 2561"/>
                  <a:gd name="T97" fmla="*/ 573 h 952"/>
                  <a:gd name="T98" fmla="*/ 2381 w 2561"/>
                  <a:gd name="T99" fmla="*/ 375 h 952"/>
                  <a:gd name="T100" fmla="*/ 2450 w 2561"/>
                  <a:gd name="T101" fmla="*/ 272 h 952"/>
                  <a:gd name="T102" fmla="*/ 2231 w 2561"/>
                  <a:gd name="T103" fmla="*/ 233 h 952"/>
                  <a:gd name="T104" fmla="*/ 1853 w 2561"/>
                  <a:gd name="T105" fmla="*/ 145 h 952"/>
                  <a:gd name="T106" fmla="*/ 1573 w 2561"/>
                  <a:gd name="T107" fmla="*/ 116 h 952"/>
                  <a:gd name="T108" fmla="*/ 1320 w 2561"/>
                  <a:gd name="T109" fmla="*/ 124 h 9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561" h="952">
                    <a:moveTo>
                      <a:pt x="1270" y="0"/>
                    </a:moveTo>
                    <a:cubicBezTo>
                      <a:pt x="1242" y="0"/>
                      <a:pt x="1231" y="21"/>
                      <a:pt x="1217" y="32"/>
                    </a:cubicBezTo>
                    <a:cubicBezTo>
                      <a:pt x="1210" y="37"/>
                      <a:pt x="1174" y="53"/>
                      <a:pt x="1155" y="53"/>
                    </a:cubicBezTo>
                    <a:cubicBezTo>
                      <a:pt x="1147" y="53"/>
                      <a:pt x="1142" y="50"/>
                      <a:pt x="1144" y="42"/>
                    </a:cubicBezTo>
                    <a:cubicBezTo>
                      <a:pt x="1127" y="48"/>
                      <a:pt x="1052" y="53"/>
                      <a:pt x="1014" y="87"/>
                    </a:cubicBezTo>
                    <a:cubicBezTo>
                      <a:pt x="1006" y="95"/>
                      <a:pt x="1003" y="116"/>
                      <a:pt x="991" y="116"/>
                    </a:cubicBezTo>
                    <a:cubicBezTo>
                      <a:pt x="986" y="116"/>
                      <a:pt x="976" y="116"/>
                      <a:pt x="966" y="116"/>
                    </a:cubicBezTo>
                    <a:cubicBezTo>
                      <a:pt x="940" y="116"/>
                      <a:pt x="908" y="119"/>
                      <a:pt x="908" y="140"/>
                    </a:cubicBezTo>
                    <a:cubicBezTo>
                      <a:pt x="908" y="146"/>
                      <a:pt x="914" y="153"/>
                      <a:pt x="916" y="161"/>
                    </a:cubicBezTo>
                    <a:cubicBezTo>
                      <a:pt x="912" y="164"/>
                      <a:pt x="909" y="165"/>
                      <a:pt x="905" y="165"/>
                    </a:cubicBezTo>
                    <a:cubicBezTo>
                      <a:pt x="898" y="165"/>
                      <a:pt x="888" y="161"/>
                      <a:pt x="863" y="161"/>
                    </a:cubicBezTo>
                    <a:cubicBezTo>
                      <a:pt x="854" y="174"/>
                      <a:pt x="848" y="178"/>
                      <a:pt x="843" y="178"/>
                    </a:cubicBezTo>
                    <a:cubicBezTo>
                      <a:pt x="833" y="178"/>
                      <a:pt x="833" y="152"/>
                      <a:pt x="827" y="145"/>
                    </a:cubicBezTo>
                    <a:cubicBezTo>
                      <a:pt x="825" y="162"/>
                      <a:pt x="814" y="170"/>
                      <a:pt x="800" y="177"/>
                    </a:cubicBezTo>
                    <a:cubicBezTo>
                      <a:pt x="804" y="192"/>
                      <a:pt x="827" y="207"/>
                      <a:pt x="810" y="225"/>
                    </a:cubicBezTo>
                    <a:cubicBezTo>
                      <a:pt x="799" y="237"/>
                      <a:pt x="832" y="276"/>
                      <a:pt x="815" y="276"/>
                    </a:cubicBezTo>
                    <a:cubicBezTo>
                      <a:pt x="793" y="276"/>
                      <a:pt x="787" y="196"/>
                      <a:pt x="787" y="180"/>
                    </a:cubicBezTo>
                    <a:cubicBezTo>
                      <a:pt x="787" y="162"/>
                      <a:pt x="816" y="154"/>
                      <a:pt x="771" y="145"/>
                    </a:cubicBezTo>
                    <a:cubicBezTo>
                      <a:pt x="770" y="145"/>
                      <a:pt x="768" y="145"/>
                      <a:pt x="767" y="145"/>
                    </a:cubicBezTo>
                    <a:cubicBezTo>
                      <a:pt x="743" y="145"/>
                      <a:pt x="705" y="179"/>
                      <a:pt x="705" y="198"/>
                    </a:cubicBezTo>
                    <a:cubicBezTo>
                      <a:pt x="705" y="222"/>
                      <a:pt x="716" y="238"/>
                      <a:pt x="729" y="251"/>
                    </a:cubicBezTo>
                    <a:cubicBezTo>
                      <a:pt x="737" y="265"/>
                      <a:pt x="737" y="270"/>
                      <a:pt x="732" y="270"/>
                    </a:cubicBezTo>
                    <a:cubicBezTo>
                      <a:pt x="719" y="270"/>
                      <a:pt x="680" y="244"/>
                      <a:pt x="662" y="239"/>
                    </a:cubicBezTo>
                    <a:cubicBezTo>
                      <a:pt x="642" y="234"/>
                      <a:pt x="629" y="232"/>
                      <a:pt x="621" y="232"/>
                    </a:cubicBezTo>
                    <a:cubicBezTo>
                      <a:pt x="600" y="232"/>
                      <a:pt x="613" y="246"/>
                      <a:pt x="612" y="248"/>
                    </a:cubicBezTo>
                    <a:cubicBezTo>
                      <a:pt x="612" y="264"/>
                      <a:pt x="608" y="269"/>
                      <a:pt x="604" y="269"/>
                    </a:cubicBezTo>
                    <a:cubicBezTo>
                      <a:pt x="598" y="269"/>
                      <a:pt x="589" y="256"/>
                      <a:pt x="583" y="256"/>
                    </a:cubicBezTo>
                    <a:cubicBezTo>
                      <a:pt x="570" y="256"/>
                      <a:pt x="547" y="270"/>
                      <a:pt x="525" y="270"/>
                    </a:cubicBezTo>
                    <a:cubicBezTo>
                      <a:pt x="520" y="270"/>
                      <a:pt x="514" y="269"/>
                      <a:pt x="509" y="267"/>
                    </a:cubicBezTo>
                    <a:cubicBezTo>
                      <a:pt x="507" y="261"/>
                      <a:pt x="503" y="259"/>
                      <a:pt x="497" y="259"/>
                    </a:cubicBezTo>
                    <a:cubicBezTo>
                      <a:pt x="471" y="259"/>
                      <a:pt x="415" y="306"/>
                      <a:pt x="399" y="306"/>
                    </a:cubicBezTo>
                    <a:cubicBezTo>
                      <a:pt x="392" y="306"/>
                      <a:pt x="383" y="302"/>
                      <a:pt x="385" y="296"/>
                    </a:cubicBezTo>
                    <a:cubicBezTo>
                      <a:pt x="390" y="283"/>
                      <a:pt x="388" y="261"/>
                      <a:pt x="380" y="261"/>
                    </a:cubicBezTo>
                    <a:cubicBezTo>
                      <a:pt x="375" y="261"/>
                      <a:pt x="368" y="271"/>
                      <a:pt x="359" y="299"/>
                    </a:cubicBezTo>
                    <a:cubicBezTo>
                      <a:pt x="358" y="303"/>
                      <a:pt x="367" y="305"/>
                      <a:pt x="367" y="314"/>
                    </a:cubicBezTo>
                    <a:cubicBezTo>
                      <a:pt x="367" y="323"/>
                      <a:pt x="361" y="325"/>
                      <a:pt x="353" y="325"/>
                    </a:cubicBezTo>
                    <a:cubicBezTo>
                      <a:pt x="350" y="325"/>
                      <a:pt x="347" y="325"/>
                      <a:pt x="344" y="324"/>
                    </a:cubicBezTo>
                    <a:cubicBezTo>
                      <a:pt x="340" y="324"/>
                      <a:pt x="337" y="324"/>
                      <a:pt x="334" y="324"/>
                    </a:cubicBezTo>
                    <a:cubicBezTo>
                      <a:pt x="330" y="324"/>
                      <a:pt x="327" y="324"/>
                      <a:pt x="325" y="325"/>
                    </a:cubicBezTo>
                    <a:cubicBezTo>
                      <a:pt x="313" y="329"/>
                      <a:pt x="315" y="361"/>
                      <a:pt x="286" y="361"/>
                    </a:cubicBezTo>
                    <a:cubicBezTo>
                      <a:pt x="278" y="361"/>
                      <a:pt x="268" y="359"/>
                      <a:pt x="256" y="354"/>
                    </a:cubicBezTo>
                    <a:cubicBezTo>
                      <a:pt x="256" y="375"/>
                      <a:pt x="256" y="375"/>
                      <a:pt x="256" y="375"/>
                    </a:cubicBezTo>
                    <a:cubicBezTo>
                      <a:pt x="226" y="372"/>
                      <a:pt x="230" y="340"/>
                      <a:pt x="219" y="325"/>
                    </a:cubicBezTo>
                    <a:cubicBezTo>
                      <a:pt x="224" y="325"/>
                      <a:pt x="228" y="325"/>
                      <a:pt x="231" y="325"/>
                    </a:cubicBezTo>
                    <a:cubicBezTo>
                      <a:pt x="247" y="325"/>
                      <a:pt x="258" y="325"/>
                      <a:pt x="276" y="330"/>
                    </a:cubicBezTo>
                    <a:cubicBezTo>
                      <a:pt x="279" y="331"/>
                      <a:pt x="282" y="331"/>
                      <a:pt x="285" y="331"/>
                    </a:cubicBezTo>
                    <a:cubicBezTo>
                      <a:pt x="315" y="331"/>
                      <a:pt x="356" y="298"/>
                      <a:pt x="274" y="272"/>
                    </a:cubicBezTo>
                    <a:cubicBezTo>
                      <a:pt x="249" y="264"/>
                      <a:pt x="192" y="235"/>
                      <a:pt x="174" y="235"/>
                    </a:cubicBezTo>
                    <a:cubicBezTo>
                      <a:pt x="173" y="235"/>
                      <a:pt x="172" y="234"/>
                      <a:pt x="168" y="234"/>
                    </a:cubicBezTo>
                    <a:cubicBezTo>
                      <a:pt x="166" y="234"/>
                      <a:pt x="163" y="234"/>
                      <a:pt x="160" y="235"/>
                    </a:cubicBezTo>
                    <a:cubicBezTo>
                      <a:pt x="160" y="235"/>
                      <a:pt x="160" y="235"/>
                      <a:pt x="160" y="235"/>
                    </a:cubicBezTo>
                    <a:cubicBezTo>
                      <a:pt x="153" y="240"/>
                      <a:pt x="134" y="249"/>
                      <a:pt x="134" y="262"/>
                    </a:cubicBezTo>
                    <a:cubicBezTo>
                      <a:pt x="134" y="262"/>
                      <a:pt x="134" y="262"/>
                      <a:pt x="134" y="262"/>
                    </a:cubicBezTo>
                    <a:cubicBezTo>
                      <a:pt x="134" y="272"/>
                      <a:pt x="152" y="271"/>
                      <a:pt x="152" y="283"/>
                    </a:cubicBezTo>
                    <a:cubicBezTo>
                      <a:pt x="152" y="283"/>
                      <a:pt x="152" y="283"/>
                      <a:pt x="152" y="283"/>
                    </a:cubicBezTo>
                    <a:cubicBezTo>
                      <a:pt x="152" y="292"/>
                      <a:pt x="143" y="296"/>
                      <a:pt x="143" y="305"/>
                    </a:cubicBezTo>
                    <a:cubicBezTo>
                      <a:pt x="143" y="305"/>
                      <a:pt x="143" y="305"/>
                      <a:pt x="143" y="305"/>
                    </a:cubicBezTo>
                    <a:cubicBezTo>
                      <a:pt x="143" y="315"/>
                      <a:pt x="153" y="321"/>
                      <a:pt x="153" y="331"/>
                    </a:cubicBezTo>
                    <a:cubicBezTo>
                      <a:pt x="153" y="331"/>
                      <a:pt x="153" y="331"/>
                      <a:pt x="153" y="331"/>
                    </a:cubicBezTo>
                    <a:cubicBezTo>
                      <a:pt x="153" y="338"/>
                      <a:pt x="148" y="341"/>
                      <a:pt x="148" y="347"/>
                    </a:cubicBezTo>
                    <a:cubicBezTo>
                      <a:pt x="148" y="347"/>
                      <a:pt x="148" y="347"/>
                      <a:pt x="148" y="347"/>
                    </a:cubicBezTo>
                    <a:cubicBezTo>
                      <a:pt x="148" y="359"/>
                      <a:pt x="164" y="362"/>
                      <a:pt x="164" y="373"/>
                    </a:cubicBezTo>
                    <a:cubicBezTo>
                      <a:pt x="164" y="373"/>
                      <a:pt x="164" y="373"/>
                      <a:pt x="164" y="373"/>
                    </a:cubicBezTo>
                    <a:cubicBezTo>
                      <a:pt x="164" y="377"/>
                      <a:pt x="159" y="379"/>
                      <a:pt x="157" y="380"/>
                    </a:cubicBezTo>
                    <a:cubicBezTo>
                      <a:pt x="157" y="380"/>
                      <a:pt x="157" y="380"/>
                      <a:pt x="157" y="380"/>
                    </a:cubicBezTo>
                    <a:cubicBezTo>
                      <a:pt x="162" y="389"/>
                      <a:pt x="174" y="391"/>
                      <a:pt x="174" y="403"/>
                    </a:cubicBezTo>
                    <a:cubicBezTo>
                      <a:pt x="174" y="403"/>
                      <a:pt x="174" y="403"/>
                      <a:pt x="174" y="403"/>
                    </a:cubicBezTo>
                    <a:cubicBezTo>
                      <a:pt x="174" y="420"/>
                      <a:pt x="138" y="439"/>
                      <a:pt x="127" y="454"/>
                    </a:cubicBezTo>
                    <a:cubicBezTo>
                      <a:pt x="127" y="454"/>
                      <a:pt x="127" y="454"/>
                      <a:pt x="127" y="454"/>
                    </a:cubicBezTo>
                    <a:cubicBezTo>
                      <a:pt x="131" y="460"/>
                      <a:pt x="136" y="463"/>
                      <a:pt x="140" y="473"/>
                    </a:cubicBezTo>
                    <a:cubicBezTo>
                      <a:pt x="134" y="477"/>
                      <a:pt x="118" y="484"/>
                      <a:pt x="111" y="484"/>
                    </a:cubicBezTo>
                    <a:cubicBezTo>
                      <a:pt x="102" y="484"/>
                      <a:pt x="96" y="481"/>
                      <a:pt x="84" y="481"/>
                    </a:cubicBezTo>
                    <a:cubicBezTo>
                      <a:pt x="73" y="481"/>
                      <a:pt x="46" y="491"/>
                      <a:pt x="54" y="499"/>
                    </a:cubicBezTo>
                    <a:cubicBezTo>
                      <a:pt x="81" y="524"/>
                      <a:pt x="67" y="533"/>
                      <a:pt x="61" y="533"/>
                    </a:cubicBezTo>
                    <a:cubicBezTo>
                      <a:pt x="50" y="533"/>
                      <a:pt x="49" y="520"/>
                      <a:pt x="40" y="520"/>
                    </a:cubicBezTo>
                    <a:cubicBezTo>
                      <a:pt x="30" y="520"/>
                      <a:pt x="18" y="545"/>
                      <a:pt x="18" y="557"/>
                    </a:cubicBezTo>
                    <a:cubicBezTo>
                      <a:pt x="18" y="578"/>
                      <a:pt x="2" y="575"/>
                      <a:pt x="0" y="593"/>
                    </a:cubicBezTo>
                    <a:cubicBezTo>
                      <a:pt x="0" y="594"/>
                      <a:pt x="0" y="594"/>
                      <a:pt x="0" y="594"/>
                    </a:cubicBezTo>
                    <a:cubicBezTo>
                      <a:pt x="2" y="593"/>
                      <a:pt x="4" y="593"/>
                      <a:pt x="6" y="593"/>
                    </a:cubicBezTo>
                    <a:cubicBezTo>
                      <a:pt x="11" y="592"/>
                      <a:pt x="15" y="592"/>
                      <a:pt x="19" y="592"/>
                    </a:cubicBezTo>
                    <a:cubicBezTo>
                      <a:pt x="19" y="592"/>
                      <a:pt x="19" y="592"/>
                      <a:pt x="19" y="592"/>
                    </a:cubicBezTo>
                    <a:cubicBezTo>
                      <a:pt x="19" y="592"/>
                      <a:pt x="19" y="592"/>
                      <a:pt x="19" y="592"/>
                    </a:cubicBezTo>
                    <a:cubicBezTo>
                      <a:pt x="19" y="592"/>
                      <a:pt x="19" y="592"/>
                      <a:pt x="19" y="592"/>
                    </a:cubicBezTo>
                    <a:cubicBezTo>
                      <a:pt x="19" y="592"/>
                      <a:pt x="19" y="592"/>
                      <a:pt x="19" y="592"/>
                    </a:cubicBezTo>
                    <a:cubicBezTo>
                      <a:pt x="19" y="592"/>
                      <a:pt x="19" y="592"/>
                      <a:pt x="19" y="592"/>
                    </a:cubicBezTo>
                    <a:cubicBezTo>
                      <a:pt x="19" y="592"/>
                      <a:pt x="19" y="592"/>
                      <a:pt x="19" y="592"/>
                    </a:cubicBezTo>
                    <a:cubicBezTo>
                      <a:pt x="19" y="592"/>
                      <a:pt x="19" y="592"/>
                      <a:pt x="19" y="592"/>
                    </a:cubicBezTo>
                    <a:cubicBezTo>
                      <a:pt x="19" y="592"/>
                      <a:pt x="19" y="592"/>
                      <a:pt x="19" y="592"/>
                    </a:cubicBezTo>
                    <a:cubicBezTo>
                      <a:pt x="19" y="592"/>
                      <a:pt x="19" y="592"/>
                      <a:pt x="19" y="592"/>
                    </a:cubicBezTo>
                    <a:cubicBezTo>
                      <a:pt x="19" y="592"/>
                      <a:pt x="19" y="592"/>
                      <a:pt x="19" y="592"/>
                    </a:cubicBezTo>
                    <a:cubicBezTo>
                      <a:pt x="29" y="592"/>
                      <a:pt x="36" y="591"/>
                      <a:pt x="46" y="591"/>
                    </a:cubicBezTo>
                    <a:cubicBezTo>
                      <a:pt x="58" y="591"/>
                      <a:pt x="63" y="611"/>
                      <a:pt x="63" y="623"/>
                    </a:cubicBezTo>
                    <a:cubicBezTo>
                      <a:pt x="63" y="623"/>
                      <a:pt x="63" y="623"/>
                      <a:pt x="63" y="623"/>
                    </a:cubicBezTo>
                    <a:cubicBezTo>
                      <a:pt x="63" y="630"/>
                      <a:pt x="55" y="633"/>
                      <a:pt x="55" y="640"/>
                    </a:cubicBezTo>
                    <a:cubicBezTo>
                      <a:pt x="55" y="640"/>
                      <a:pt x="55" y="640"/>
                      <a:pt x="55" y="640"/>
                    </a:cubicBezTo>
                    <a:cubicBezTo>
                      <a:pt x="55" y="651"/>
                      <a:pt x="65" y="658"/>
                      <a:pt x="65" y="668"/>
                    </a:cubicBezTo>
                    <a:cubicBezTo>
                      <a:pt x="65" y="668"/>
                      <a:pt x="65" y="668"/>
                      <a:pt x="65" y="668"/>
                    </a:cubicBezTo>
                    <a:cubicBezTo>
                      <a:pt x="65" y="674"/>
                      <a:pt x="55" y="677"/>
                      <a:pt x="53" y="680"/>
                    </a:cubicBezTo>
                    <a:cubicBezTo>
                      <a:pt x="47" y="689"/>
                      <a:pt x="45" y="698"/>
                      <a:pt x="45" y="710"/>
                    </a:cubicBezTo>
                    <a:cubicBezTo>
                      <a:pt x="45" y="710"/>
                      <a:pt x="45" y="710"/>
                      <a:pt x="45" y="710"/>
                    </a:cubicBezTo>
                    <a:cubicBezTo>
                      <a:pt x="45" y="721"/>
                      <a:pt x="50" y="722"/>
                      <a:pt x="57" y="722"/>
                    </a:cubicBezTo>
                    <a:cubicBezTo>
                      <a:pt x="60" y="722"/>
                      <a:pt x="64" y="722"/>
                      <a:pt x="68" y="722"/>
                    </a:cubicBezTo>
                    <a:cubicBezTo>
                      <a:pt x="84" y="722"/>
                      <a:pt x="92" y="715"/>
                      <a:pt x="105" y="715"/>
                    </a:cubicBezTo>
                    <a:cubicBezTo>
                      <a:pt x="119" y="715"/>
                      <a:pt x="116" y="743"/>
                      <a:pt x="129" y="743"/>
                    </a:cubicBezTo>
                    <a:cubicBezTo>
                      <a:pt x="129" y="764"/>
                      <a:pt x="129" y="764"/>
                      <a:pt x="129" y="764"/>
                    </a:cubicBezTo>
                    <a:cubicBezTo>
                      <a:pt x="129" y="766"/>
                      <a:pt x="131" y="767"/>
                      <a:pt x="132" y="768"/>
                    </a:cubicBezTo>
                    <a:cubicBezTo>
                      <a:pt x="135" y="771"/>
                      <a:pt x="135" y="771"/>
                      <a:pt x="135" y="771"/>
                    </a:cubicBezTo>
                    <a:cubicBezTo>
                      <a:pt x="137" y="771"/>
                      <a:pt x="144" y="768"/>
                      <a:pt x="147" y="768"/>
                    </a:cubicBezTo>
                    <a:cubicBezTo>
                      <a:pt x="159" y="765"/>
                      <a:pt x="160" y="751"/>
                      <a:pt x="172" y="751"/>
                    </a:cubicBezTo>
                    <a:cubicBezTo>
                      <a:pt x="181" y="751"/>
                      <a:pt x="205" y="791"/>
                      <a:pt x="213" y="791"/>
                    </a:cubicBezTo>
                    <a:cubicBezTo>
                      <a:pt x="220" y="791"/>
                      <a:pt x="245" y="779"/>
                      <a:pt x="250" y="774"/>
                    </a:cubicBezTo>
                    <a:cubicBezTo>
                      <a:pt x="249" y="774"/>
                      <a:pt x="235" y="772"/>
                      <a:pt x="235" y="772"/>
                    </a:cubicBezTo>
                    <a:cubicBezTo>
                      <a:pt x="233" y="772"/>
                      <a:pt x="226" y="771"/>
                      <a:pt x="226" y="764"/>
                    </a:cubicBezTo>
                    <a:cubicBezTo>
                      <a:pt x="226" y="760"/>
                      <a:pt x="264" y="746"/>
                      <a:pt x="279" y="740"/>
                    </a:cubicBezTo>
                    <a:cubicBezTo>
                      <a:pt x="279" y="740"/>
                      <a:pt x="272" y="748"/>
                      <a:pt x="269" y="749"/>
                    </a:cubicBezTo>
                    <a:cubicBezTo>
                      <a:pt x="270" y="753"/>
                      <a:pt x="284" y="767"/>
                      <a:pt x="253" y="775"/>
                    </a:cubicBezTo>
                    <a:cubicBezTo>
                      <a:pt x="267" y="806"/>
                      <a:pt x="327" y="801"/>
                      <a:pt x="327" y="842"/>
                    </a:cubicBezTo>
                    <a:cubicBezTo>
                      <a:pt x="329" y="842"/>
                      <a:pt x="329" y="842"/>
                      <a:pt x="329" y="842"/>
                    </a:cubicBezTo>
                    <a:cubicBezTo>
                      <a:pt x="332" y="841"/>
                      <a:pt x="336" y="840"/>
                      <a:pt x="340" y="840"/>
                    </a:cubicBezTo>
                    <a:cubicBezTo>
                      <a:pt x="340" y="840"/>
                      <a:pt x="340" y="840"/>
                      <a:pt x="340" y="840"/>
                    </a:cubicBezTo>
                    <a:cubicBezTo>
                      <a:pt x="340" y="840"/>
                      <a:pt x="340" y="840"/>
                      <a:pt x="340" y="840"/>
                    </a:cubicBezTo>
                    <a:cubicBezTo>
                      <a:pt x="340" y="840"/>
                      <a:pt x="340" y="840"/>
                      <a:pt x="340" y="840"/>
                    </a:cubicBezTo>
                    <a:cubicBezTo>
                      <a:pt x="340" y="840"/>
                      <a:pt x="340" y="840"/>
                      <a:pt x="340" y="840"/>
                    </a:cubicBezTo>
                    <a:cubicBezTo>
                      <a:pt x="340" y="840"/>
                      <a:pt x="340" y="840"/>
                      <a:pt x="340" y="840"/>
                    </a:cubicBezTo>
                    <a:cubicBezTo>
                      <a:pt x="340" y="840"/>
                      <a:pt x="340" y="840"/>
                      <a:pt x="340" y="840"/>
                    </a:cubicBezTo>
                    <a:cubicBezTo>
                      <a:pt x="340" y="840"/>
                      <a:pt x="340" y="840"/>
                      <a:pt x="340" y="840"/>
                    </a:cubicBezTo>
                    <a:cubicBezTo>
                      <a:pt x="340" y="840"/>
                      <a:pt x="340" y="840"/>
                      <a:pt x="340" y="840"/>
                    </a:cubicBezTo>
                    <a:cubicBezTo>
                      <a:pt x="357" y="840"/>
                      <a:pt x="356" y="850"/>
                      <a:pt x="362" y="861"/>
                    </a:cubicBezTo>
                    <a:cubicBezTo>
                      <a:pt x="363" y="863"/>
                      <a:pt x="373" y="869"/>
                      <a:pt x="374" y="869"/>
                    </a:cubicBezTo>
                    <a:cubicBezTo>
                      <a:pt x="384" y="872"/>
                      <a:pt x="386" y="888"/>
                      <a:pt x="401" y="888"/>
                    </a:cubicBezTo>
                    <a:cubicBezTo>
                      <a:pt x="412" y="888"/>
                      <a:pt x="412" y="879"/>
                      <a:pt x="420" y="876"/>
                    </a:cubicBezTo>
                    <a:cubicBezTo>
                      <a:pt x="424" y="875"/>
                      <a:pt x="423" y="875"/>
                      <a:pt x="427" y="875"/>
                    </a:cubicBezTo>
                    <a:cubicBezTo>
                      <a:pt x="429" y="878"/>
                      <a:pt x="429" y="882"/>
                      <a:pt x="431" y="884"/>
                    </a:cubicBezTo>
                    <a:cubicBezTo>
                      <a:pt x="431" y="884"/>
                      <a:pt x="431" y="884"/>
                      <a:pt x="431" y="884"/>
                    </a:cubicBezTo>
                    <a:cubicBezTo>
                      <a:pt x="431" y="884"/>
                      <a:pt x="431" y="885"/>
                      <a:pt x="431" y="885"/>
                    </a:cubicBezTo>
                    <a:cubicBezTo>
                      <a:pt x="431" y="886"/>
                      <a:pt x="431" y="887"/>
                      <a:pt x="431" y="887"/>
                    </a:cubicBezTo>
                    <a:cubicBezTo>
                      <a:pt x="438" y="888"/>
                      <a:pt x="438" y="888"/>
                      <a:pt x="438" y="888"/>
                    </a:cubicBezTo>
                    <a:cubicBezTo>
                      <a:pt x="445" y="880"/>
                      <a:pt x="445" y="867"/>
                      <a:pt x="453" y="863"/>
                    </a:cubicBezTo>
                    <a:cubicBezTo>
                      <a:pt x="439" y="855"/>
                      <a:pt x="417" y="823"/>
                      <a:pt x="417" y="805"/>
                    </a:cubicBezTo>
                    <a:cubicBezTo>
                      <a:pt x="417" y="800"/>
                      <a:pt x="405" y="792"/>
                      <a:pt x="405" y="784"/>
                    </a:cubicBezTo>
                    <a:cubicBezTo>
                      <a:pt x="405" y="782"/>
                      <a:pt x="415" y="762"/>
                      <a:pt x="418" y="759"/>
                    </a:cubicBezTo>
                    <a:cubicBezTo>
                      <a:pt x="418" y="759"/>
                      <a:pt x="419" y="759"/>
                      <a:pt x="419" y="759"/>
                    </a:cubicBezTo>
                    <a:cubicBezTo>
                      <a:pt x="423" y="759"/>
                      <a:pt x="437" y="751"/>
                      <a:pt x="438" y="751"/>
                    </a:cubicBezTo>
                    <a:cubicBezTo>
                      <a:pt x="452" y="746"/>
                      <a:pt x="460" y="742"/>
                      <a:pt x="478" y="742"/>
                    </a:cubicBezTo>
                    <a:cubicBezTo>
                      <a:pt x="506" y="742"/>
                      <a:pt x="511" y="756"/>
                      <a:pt x="522" y="772"/>
                    </a:cubicBezTo>
                    <a:cubicBezTo>
                      <a:pt x="519" y="774"/>
                      <a:pt x="516" y="775"/>
                      <a:pt x="512" y="775"/>
                    </a:cubicBezTo>
                    <a:cubicBezTo>
                      <a:pt x="506" y="775"/>
                      <a:pt x="500" y="772"/>
                      <a:pt x="494" y="772"/>
                    </a:cubicBezTo>
                    <a:cubicBezTo>
                      <a:pt x="480" y="772"/>
                      <a:pt x="459" y="785"/>
                      <a:pt x="457" y="785"/>
                    </a:cubicBezTo>
                    <a:cubicBezTo>
                      <a:pt x="457" y="785"/>
                      <a:pt x="457" y="785"/>
                      <a:pt x="457" y="785"/>
                    </a:cubicBezTo>
                    <a:cubicBezTo>
                      <a:pt x="457" y="796"/>
                      <a:pt x="466" y="795"/>
                      <a:pt x="469" y="801"/>
                    </a:cubicBezTo>
                    <a:cubicBezTo>
                      <a:pt x="479" y="819"/>
                      <a:pt x="493" y="825"/>
                      <a:pt x="493" y="846"/>
                    </a:cubicBezTo>
                    <a:cubicBezTo>
                      <a:pt x="497" y="844"/>
                      <a:pt x="507" y="839"/>
                      <a:pt x="511" y="838"/>
                    </a:cubicBezTo>
                    <a:cubicBezTo>
                      <a:pt x="512" y="846"/>
                      <a:pt x="520" y="850"/>
                      <a:pt x="520" y="858"/>
                    </a:cubicBezTo>
                    <a:cubicBezTo>
                      <a:pt x="504" y="858"/>
                      <a:pt x="504" y="858"/>
                      <a:pt x="504" y="858"/>
                    </a:cubicBezTo>
                    <a:cubicBezTo>
                      <a:pt x="499" y="858"/>
                      <a:pt x="495" y="863"/>
                      <a:pt x="494" y="871"/>
                    </a:cubicBezTo>
                    <a:cubicBezTo>
                      <a:pt x="505" y="873"/>
                      <a:pt x="512" y="883"/>
                      <a:pt x="512" y="894"/>
                    </a:cubicBezTo>
                    <a:cubicBezTo>
                      <a:pt x="512" y="899"/>
                      <a:pt x="508" y="901"/>
                      <a:pt x="508" y="906"/>
                    </a:cubicBezTo>
                    <a:cubicBezTo>
                      <a:pt x="508" y="910"/>
                      <a:pt x="513" y="916"/>
                      <a:pt x="514" y="917"/>
                    </a:cubicBezTo>
                    <a:cubicBezTo>
                      <a:pt x="514" y="912"/>
                      <a:pt x="520" y="912"/>
                      <a:pt x="525" y="910"/>
                    </a:cubicBezTo>
                    <a:cubicBezTo>
                      <a:pt x="531" y="908"/>
                      <a:pt x="529" y="906"/>
                      <a:pt x="535" y="904"/>
                    </a:cubicBezTo>
                    <a:cubicBezTo>
                      <a:pt x="545" y="900"/>
                      <a:pt x="551" y="903"/>
                      <a:pt x="559" y="897"/>
                    </a:cubicBezTo>
                    <a:cubicBezTo>
                      <a:pt x="570" y="904"/>
                      <a:pt x="577" y="904"/>
                      <a:pt x="588" y="908"/>
                    </a:cubicBezTo>
                    <a:cubicBezTo>
                      <a:pt x="601" y="912"/>
                      <a:pt x="605" y="924"/>
                      <a:pt x="620" y="924"/>
                    </a:cubicBezTo>
                    <a:cubicBezTo>
                      <a:pt x="621" y="927"/>
                      <a:pt x="624" y="928"/>
                      <a:pt x="625" y="930"/>
                    </a:cubicBezTo>
                    <a:cubicBezTo>
                      <a:pt x="625" y="930"/>
                      <a:pt x="625" y="930"/>
                      <a:pt x="625" y="930"/>
                    </a:cubicBezTo>
                    <a:cubicBezTo>
                      <a:pt x="626" y="933"/>
                      <a:pt x="625" y="937"/>
                      <a:pt x="626" y="941"/>
                    </a:cubicBezTo>
                    <a:cubicBezTo>
                      <a:pt x="626" y="943"/>
                      <a:pt x="626" y="946"/>
                      <a:pt x="627" y="949"/>
                    </a:cubicBezTo>
                    <a:cubicBezTo>
                      <a:pt x="629" y="947"/>
                      <a:pt x="630" y="947"/>
                      <a:pt x="632" y="947"/>
                    </a:cubicBezTo>
                    <a:cubicBezTo>
                      <a:pt x="636" y="947"/>
                      <a:pt x="639" y="952"/>
                      <a:pt x="643" y="952"/>
                    </a:cubicBezTo>
                    <a:cubicBezTo>
                      <a:pt x="649" y="952"/>
                      <a:pt x="652" y="946"/>
                      <a:pt x="655" y="943"/>
                    </a:cubicBezTo>
                    <a:cubicBezTo>
                      <a:pt x="659" y="939"/>
                      <a:pt x="666" y="939"/>
                      <a:pt x="670" y="935"/>
                    </a:cubicBezTo>
                    <a:cubicBezTo>
                      <a:pt x="679" y="926"/>
                      <a:pt x="680" y="912"/>
                      <a:pt x="693" y="912"/>
                    </a:cubicBezTo>
                    <a:cubicBezTo>
                      <a:pt x="698" y="912"/>
                      <a:pt x="697" y="914"/>
                      <a:pt x="702" y="914"/>
                    </a:cubicBezTo>
                    <a:cubicBezTo>
                      <a:pt x="702" y="914"/>
                      <a:pt x="702" y="914"/>
                      <a:pt x="702" y="914"/>
                    </a:cubicBezTo>
                    <a:cubicBezTo>
                      <a:pt x="702" y="914"/>
                      <a:pt x="702" y="914"/>
                      <a:pt x="702" y="914"/>
                    </a:cubicBezTo>
                    <a:cubicBezTo>
                      <a:pt x="702" y="917"/>
                      <a:pt x="705" y="918"/>
                      <a:pt x="708" y="918"/>
                    </a:cubicBezTo>
                    <a:cubicBezTo>
                      <a:pt x="708" y="918"/>
                      <a:pt x="708" y="918"/>
                      <a:pt x="708" y="918"/>
                    </a:cubicBezTo>
                    <a:cubicBezTo>
                      <a:pt x="708" y="918"/>
                      <a:pt x="708" y="918"/>
                      <a:pt x="708" y="918"/>
                    </a:cubicBezTo>
                    <a:cubicBezTo>
                      <a:pt x="708" y="918"/>
                      <a:pt x="708" y="918"/>
                      <a:pt x="708" y="918"/>
                    </a:cubicBezTo>
                    <a:cubicBezTo>
                      <a:pt x="710" y="918"/>
                      <a:pt x="713" y="917"/>
                      <a:pt x="715" y="917"/>
                    </a:cubicBezTo>
                    <a:cubicBezTo>
                      <a:pt x="716" y="917"/>
                      <a:pt x="718" y="916"/>
                      <a:pt x="719" y="916"/>
                    </a:cubicBezTo>
                    <a:cubicBezTo>
                      <a:pt x="723" y="916"/>
                      <a:pt x="724" y="922"/>
                      <a:pt x="729" y="922"/>
                    </a:cubicBezTo>
                    <a:cubicBezTo>
                      <a:pt x="739" y="922"/>
                      <a:pt x="747" y="916"/>
                      <a:pt x="751" y="909"/>
                    </a:cubicBezTo>
                    <a:cubicBezTo>
                      <a:pt x="751" y="909"/>
                      <a:pt x="751" y="909"/>
                      <a:pt x="751" y="909"/>
                    </a:cubicBezTo>
                    <a:cubicBezTo>
                      <a:pt x="751" y="909"/>
                      <a:pt x="751" y="909"/>
                      <a:pt x="751" y="909"/>
                    </a:cubicBezTo>
                    <a:cubicBezTo>
                      <a:pt x="752" y="909"/>
                      <a:pt x="752" y="909"/>
                      <a:pt x="752" y="909"/>
                    </a:cubicBezTo>
                    <a:cubicBezTo>
                      <a:pt x="752" y="909"/>
                      <a:pt x="752" y="909"/>
                      <a:pt x="752" y="909"/>
                    </a:cubicBezTo>
                    <a:cubicBezTo>
                      <a:pt x="752" y="909"/>
                      <a:pt x="752" y="909"/>
                      <a:pt x="752" y="909"/>
                    </a:cubicBezTo>
                    <a:cubicBezTo>
                      <a:pt x="752" y="909"/>
                      <a:pt x="752" y="909"/>
                      <a:pt x="752" y="909"/>
                    </a:cubicBezTo>
                    <a:cubicBezTo>
                      <a:pt x="753" y="909"/>
                      <a:pt x="753" y="909"/>
                      <a:pt x="753" y="909"/>
                    </a:cubicBezTo>
                    <a:cubicBezTo>
                      <a:pt x="754" y="909"/>
                      <a:pt x="754" y="909"/>
                      <a:pt x="754" y="909"/>
                    </a:cubicBezTo>
                    <a:cubicBezTo>
                      <a:pt x="759" y="909"/>
                      <a:pt x="761" y="896"/>
                      <a:pt x="772" y="896"/>
                    </a:cubicBezTo>
                    <a:cubicBezTo>
                      <a:pt x="777" y="896"/>
                      <a:pt x="777" y="901"/>
                      <a:pt x="777" y="907"/>
                    </a:cubicBezTo>
                    <a:cubicBezTo>
                      <a:pt x="777" y="908"/>
                      <a:pt x="777" y="910"/>
                      <a:pt x="777" y="912"/>
                    </a:cubicBezTo>
                    <a:cubicBezTo>
                      <a:pt x="777" y="918"/>
                      <a:pt x="778" y="924"/>
                      <a:pt x="783" y="924"/>
                    </a:cubicBezTo>
                    <a:cubicBezTo>
                      <a:pt x="796" y="924"/>
                      <a:pt x="800" y="915"/>
                      <a:pt x="810" y="915"/>
                    </a:cubicBezTo>
                    <a:cubicBezTo>
                      <a:pt x="817" y="915"/>
                      <a:pt x="821" y="915"/>
                      <a:pt x="828" y="916"/>
                    </a:cubicBezTo>
                    <a:cubicBezTo>
                      <a:pt x="828" y="916"/>
                      <a:pt x="828" y="916"/>
                      <a:pt x="828" y="916"/>
                    </a:cubicBezTo>
                    <a:cubicBezTo>
                      <a:pt x="828" y="916"/>
                      <a:pt x="828" y="916"/>
                      <a:pt x="828" y="916"/>
                    </a:cubicBezTo>
                    <a:cubicBezTo>
                      <a:pt x="829" y="914"/>
                      <a:pt x="829" y="914"/>
                      <a:pt x="829" y="914"/>
                    </a:cubicBezTo>
                    <a:cubicBezTo>
                      <a:pt x="827" y="901"/>
                      <a:pt x="824" y="898"/>
                      <a:pt x="810" y="895"/>
                    </a:cubicBezTo>
                    <a:cubicBezTo>
                      <a:pt x="810" y="895"/>
                      <a:pt x="810" y="895"/>
                      <a:pt x="810" y="895"/>
                    </a:cubicBezTo>
                    <a:cubicBezTo>
                      <a:pt x="810" y="895"/>
                      <a:pt x="810" y="895"/>
                      <a:pt x="810" y="895"/>
                    </a:cubicBezTo>
                    <a:cubicBezTo>
                      <a:pt x="812" y="885"/>
                      <a:pt x="823" y="861"/>
                      <a:pt x="831" y="861"/>
                    </a:cubicBezTo>
                    <a:cubicBezTo>
                      <a:pt x="880" y="861"/>
                      <a:pt x="913" y="835"/>
                      <a:pt x="913" y="776"/>
                    </a:cubicBezTo>
                    <a:cubicBezTo>
                      <a:pt x="913" y="776"/>
                      <a:pt x="913" y="776"/>
                      <a:pt x="913" y="776"/>
                    </a:cubicBezTo>
                    <a:cubicBezTo>
                      <a:pt x="923" y="775"/>
                      <a:pt x="929" y="770"/>
                      <a:pt x="934" y="764"/>
                    </a:cubicBezTo>
                    <a:cubicBezTo>
                      <a:pt x="943" y="754"/>
                      <a:pt x="947" y="742"/>
                      <a:pt x="957" y="742"/>
                    </a:cubicBezTo>
                    <a:cubicBezTo>
                      <a:pt x="957" y="742"/>
                      <a:pt x="957" y="742"/>
                      <a:pt x="957" y="742"/>
                    </a:cubicBezTo>
                    <a:cubicBezTo>
                      <a:pt x="957" y="742"/>
                      <a:pt x="957" y="742"/>
                      <a:pt x="957" y="742"/>
                    </a:cubicBezTo>
                    <a:cubicBezTo>
                      <a:pt x="957" y="742"/>
                      <a:pt x="957" y="742"/>
                      <a:pt x="957" y="742"/>
                    </a:cubicBezTo>
                    <a:cubicBezTo>
                      <a:pt x="957" y="742"/>
                      <a:pt x="957" y="742"/>
                      <a:pt x="957" y="742"/>
                    </a:cubicBezTo>
                    <a:cubicBezTo>
                      <a:pt x="957" y="742"/>
                      <a:pt x="958" y="742"/>
                      <a:pt x="958" y="742"/>
                    </a:cubicBezTo>
                    <a:cubicBezTo>
                      <a:pt x="958" y="742"/>
                      <a:pt x="958" y="742"/>
                      <a:pt x="958" y="742"/>
                    </a:cubicBezTo>
                    <a:cubicBezTo>
                      <a:pt x="958" y="742"/>
                      <a:pt x="958" y="742"/>
                      <a:pt x="958" y="742"/>
                    </a:cubicBezTo>
                    <a:cubicBezTo>
                      <a:pt x="962" y="742"/>
                      <a:pt x="965" y="743"/>
                      <a:pt x="967" y="743"/>
                    </a:cubicBezTo>
                    <a:cubicBezTo>
                      <a:pt x="967" y="743"/>
                      <a:pt x="967" y="743"/>
                      <a:pt x="967" y="743"/>
                    </a:cubicBezTo>
                    <a:cubicBezTo>
                      <a:pt x="967" y="743"/>
                      <a:pt x="967" y="743"/>
                      <a:pt x="967" y="743"/>
                    </a:cubicBezTo>
                    <a:cubicBezTo>
                      <a:pt x="998" y="743"/>
                      <a:pt x="985" y="718"/>
                      <a:pt x="992" y="711"/>
                    </a:cubicBezTo>
                    <a:cubicBezTo>
                      <a:pt x="992" y="711"/>
                      <a:pt x="992" y="711"/>
                      <a:pt x="992" y="711"/>
                    </a:cubicBezTo>
                    <a:cubicBezTo>
                      <a:pt x="992" y="711"/>
                      <a:pt x="992" y="711"/>
                      <a:pt x="992" y="710"/>
                    </a:cubicBezTo>
                    <a:cubicBezTo>
                      <a:pt x="992" y="710"/>
                      <a:pt x="992" y="710"/>
                      <a:pt x="992" y="710"/>
                    </a:cubicBezTo>
                    <a:cubicBezTo>
                      <a:pt x="992" y="710"/>
                      <a:pt x="992" y="710"/>
                      <a:pt x="993" y="710"/>
                    </a:cubicBezTo>
                    <a:cubicBezTo>
                      <a:pt x="1014" y="692"/>
                      <a:pt x="1046" y="691"/>
                      <a:pt x="1072" y="676"/>
                    </a:cubicBezTo>
                    <a:cubicBezTo>
                      <a:pt x="1075" y="674"/>
                      <a:pt x="1084" y="663"/>
                      <a:pt x="1093" y="663"/>
                    </a:cubicBezTo>
                    <a:cubicBezTo>
                      <a:pt x="1107" y="663"/>
                      <a:pt x="1129" y="679"/>
                      <a:pt x="1151" y="679"/>
                    </a:cubicBezTo>
                    <a:cubicBezTo>
                      <a:pt x="1180" y="679"/>
                      <a:pt x="1174" y="639"/>
                      <a:pt x="1191" y="639"/>
                    </a:cubicBezTo>
                    <a:cubicBezTo>
                      <a:pt x="1200" y="639"/>
                      <a:pt x="1232" y="644"/>
                      <a:pt x="1235" y="652"/>
                    </a:cubicBezTo>
                    <a:cubicBezTo>
                      <a:pt x="1235" y="652"/>
                      <a:pt x="1235" y="652"/>
                      <a:pt x="1235" y="652"/>
                    </a:cubicBezTo>
                    <a:cubicBezTo>
                      <a:pt x="1235" y="652"/>
                      <a:pt x="1235" y="652"/>
                      <a:pt x="1235" y="652"/>
                    </a:cubicBezTo>
                    <a:cubicBezTo>
                      <a:pt x="1236" y="653"/>
                      <a:pt x="1236" y="653"/>
                      <a:pt x="1236" y="653"/>
                    </a:cubicBezTo>
                    <a:cubicBezTo>
                      <a:pt x="1236" y="653"/>
                      <a:pt x="1236" y="653"/>
                      <a:pt x="1236" y="653"/>
                    </a:cubicBezTo>
                    <a:cubicBezTo>
                      <a:pt x="1236" y="653"/>
                      <a:pt x="1236" y="653"/>
                      <a:pt x="1236" y="653"/>
                    </a:cubicBezTo>
                    <a:cubicBezTo>
                      <a:pt x="1242" y="669"/>
                      <a:pt x="1250" y="673"/>
                      <a:pt x="1258" y="673"/>
                    </a:cubicBezTo>
                    <a:cubicBezTo>
                      <a:pt x="1258" y="673"/>
                      <a:pt x="1258" y="673"/>
                      <a:pt x="1258" y="673"/>
                    </a:cubicBezTo>
                    <a:cubicBezTo>
                      <a:pt x="1258" y="673"/>
                      <a:pt x="1258" y="673"/>
                      <a:pt x="1258" y="673"/>
                    </a:cubicBezTo>
                    <a:cubicBezTo>
                      <a:pt x="1263" y="673"/>
                      <a:pt x="1268" y="671"/>
                      <a:pt x="1273" y="670"/>
                    </a:cubicBezTo>
                    <a:cubicBezTo>
                      <a:pt x="1276" y="669"/>
                      <a:pt x="1280" y="668"/>
                      <a:pt x="1283" y="668"/>
                    </a:cubicBezTo>
                    <a:cubicBezTo>
                      <a:pt x="1283" y="668"/>
                      <a:pt x="1283" y="668"/>
                      <a:pt x="1283" y="668"/>
                    </a:cubicBezTo>
                    <a:cubicBezTo>
                      <a:pt x="1316" y="668"/>
                      <a:pt x="1325" y="694"/>
                      <a:pt x="1359" y="694"/>
                    </a:cubicBezTo>
                    <a:cubicBezTo>
                      <a:pt x="1359" y="694"/>
                      <a:pt x="1359" y="694"/>
                      <a:pt x="1359" y="694"/>
                    </a:cubicBezTo>
                    <a:cubicBezTo>
                      <a:pt x="1369" y="694"/>
                      <a:pt x="1380" y="691"/>
                      <a:pt x="1392" y="688"/>
                    </a:cubicBezTo>
                    <a:cubicBezTo>
                      <a:pt x="1407" y="683"/>
                      <a:pt x="1424" y="677"/>
                      <a:pt x="1441" y="677"/>
                    </a:cubicBezTo>
                    <a:cubicBezTo>
                      <a:pt x="1441" y="677"/>
                      <a:pt x="1441" y="677"/>
                      <a:pt x="1441" y="677"/>
                    </a:cubicBezTo>
                    <a:cubicBezTo>
                      <a:pt x="1441" y="677"/>
                      <a:pt x="1441" y="677"/>
                      <a:pt x="1441" y="677"/>
                    </a:cubicBezTo>
                    <a:cubicBezTo>
                      <a:pt x="1441" y="677"/>
                      <a:pt x="1441" y="677"/>
                      <a:pt x="1441" y="677"/>
                    </a:cubicBezTo>
                    <a:cubicBezTo>
                      <a:pt x="1441" y="677"/>
                      <a:pt x="1441" y="677"/>
                      <a:pt x="1441" y="677"/>
                    </a:cubicBezTo>
                    <a:cubicBezTo>
                      <a:pt x="1449" y="677"/>
                      <a:pt x="1457" y="678"/>
                      <a:pt x="1465" y="681"/>
                    </a:cubicBezTo>
                    <a:cubicBezTo>
                      <a:pt x="1465" y="681"/>
                      <a:pt x="1465" y="681"/>
                      <a:pt x="1465" y="681"/>
                    </a:cubicBezTo>
                    <a:cubicBezTo>
                      <a:pt x="1465" y="681"/>
                      <a:pt x="1465" y="681"/>
                      <a:pt x="1465" y="681"/>
                    </a:cubicBezTo>
                    <a:cubicBezTo>
                      <a:pt x="1470" y="683"/>
                      <a:pt x="1474" y="684"/>
                      <a:pt x="1478" y="684"/>
                    </a:cubicBezTo>
                    <a:cubicBezTo>
                      <a:pt x="1478" y="684"/>
                      <a:pt x="1478" y="684"/>
                      <a:pt x="1478" y="684"/>
                    </a:cubicBezTo>
                    <a:cubicBezTo>
                      <a:pt x="1478" y="684"/>
                      <a:pt x="1478" y="684"/>
                      <a:pt x="1478" y="684"/>
                    </a:cubicBezTo>
                    <a:cubicBezTo>
                      <a:pt x="1501" y="684"/>
                      <a:pt x="1502" y="651"/>
                      <a:pt x="1519" y="630"/>
                    </a:cubicBezTo>
                    <a:cubicBezTo>
                      <a:pt x="1527" y="620"/>
                      <a:pt x="1538" y="613"/>
                      <a:pt x="1557" y="613"/>
                    </a:cubicBezTo>
                    <a:cubicBezTo>
                      <a:pt x="1557" y="613"/>
                      <a:pt x="1557" y="613"/>
                      <a:pt x="1557" y="613"/>
                    </a:cubicBezTo>
                    <a:cubicBezTo>
                      <a:pt x="1604" y="613"/>
                      <a:pt x="1603" y="650"/>
                      <a:pt x="1621" y="679"/>
                    </a:cubicBezTo>
                    <a:cubicBezTo>
                      <a:pt x="1628" y="690"/>
                      <a:pt x="1651" y="691"/>
                      <a:pt x="1660" y="700"/>
                    </a:cubicBezTo>
                    <a:cubicBezTo>
                      <a:pt x="1667" y="707"/>
                      <a:pt x="1674" y="726"/>
                      <a:pt x="1689" y="726"/>
                    </a:cubicBezTo>
                    <a:cubicBezTo>
                      <a:pt x="1707" y="726"/>
                      <a:pt x="1710" y="710"/>
                      <a:pt x="1732" y="710"/>
                    </a:cubicBezTo>
                    <a:cubicBezTo>
                      <a:pt x="1732" y="724"/>
                      <a:pt x="1732" y="724"/>
                      <a:pt x="1732" y="724"/>
                    </a:cubicBezTo>
                    <a:cubicBezTo>
                      <a:pt x="1732" y="724"/>
                      <a:pt x="1732" y="724"/>
                      <a:pt x="1732" y="724"/>
                    </a:cubicBezTo>
                    <a:cubicBezTo>
                      <a:pt x="1720" y="735"/>
                      <a:pt x="1716" y="763"/>
                      <a:pt x="1703" y="771"/>
                    </a:cubicBezTo>
                    <a:cubicBezTo>
                      <a:pt x="1692" y="777"/>
                      <a:pt x="1675" y="779"/>
                      <a:pt x="1675" y="782"/>
                    </a:cubicBezTo>
                    <a:cubicBezTo>
                      <a:pt x="1675" y="783"/>
                      <a:pt x="1675" y="784"/>
                      <a:pt x="1676" y="784"/>
                    </a:cubicBezTo>
                    <a:cubicBezTo>
                      <a:pt x="1682" y="788"/>
                      <a:pt x="1683" y="792"/>
                      <a:pt x="1683" y="797"/>
                    </a:cubicBezTo>
                    <a:cubicBezTo>
                      <a:pt x="1683" y="808"/>
                      <a:pt x="1674" y="819"/>
                      <a:pt x="1674" y="819"/>
                    </a:cubicBezTo>
                    <a:cubicBezTo>
                      <a:pt x="1674" y="819"/>
                      <a:pt x="1694" y="824"/>
                      <a:pt x="1711" y="824"/>
                    </a:cubicBezTo>
                    <a:cubicBezTo>
                      <a:pt x="1741" y="824"/>
                      <a:pt x="1769" y="760"/>
                      <a:pt x="1790" y="739"/>
                    </a:cubicBezTo>
                    <a:cubicBezTo>
                      <a:pt x="1799" y="731"/>
                      <a:pt x="1810" y="714"/>
                      <a:pt x="1813" y="700"/>
                    </a:cubicBezTo>
                    <a:cubicBezTo>
                      <a:pt x="1817" y="684"/>
                      <a:pt x="1811" y="675"/>
                      <a:pt x="1819" y="660"/>
                    </a:cubicBezTo>
                    <a:cubicBezTo>
                      <a:pt x="1822" y="655"/>
                      <a:pt x="1828" y="643"/>
                      <a:pt x="1828" y="631"/>
                    </a:cubicBezTo>
                    <a:cubicBezTo>
                      <a:pt x="1828" y="618"/>
                      <a:pt x="1811" y="595"/>
                      <a:pt x="1799" y="595"/>
                    </a:cubicBezTo>
                    <a:cubicBezTo>
                      <a:pt x="1798" y="595"/>
                      <a:pt x="1796" y="596"/>
                      <a:pt x="1795" y="597"/>
                    </a:cubicBezTo>
                    <a:cubicBezTo>
                      <a:pt x="1787" y="603"/>
                      <a:pt x="1781" y="605"/>
                      <a:pt x="1775" y="605"/>
                    </a:cubicBezTo>
                    <a:cubicBezTo>
                      <a:pt x="1757" y="605"/>
                      <a:pt x="1748" y="583"/>
                      <a:pt x="1748" y="581"/>
                    </a:cubicBezTo>
                    <a:cubicBezTo>
                      <a:pt x="1748" y="566"/>
                      <a:pt x="1776" y="550"/>
                      <a:pt x="1787" y="539"/>
                    </a:cubicBezTo>
                    <a:cubicBezTo>
                      <a:pt x="1803" y="522"/>
                      <a:pt x="1825" y="495"/>
                      <a:pt x="1848" y="489"/>
                    </a:cubicBezTo>
                    <a:cubicBezTo>
                      <a:pt x="1868" y="483"/>
                      <a:pt x="1931" y="478"/>
                      <a:pt x="1948" y="478"/>
                    </a:cubicBezTo>
                    <a:cubicBezTo>
                      <a:pt x="1970" y="478"/>
                      <a:pt x="1980" y="489"/>
                      <a:pt x="1993" y="489"/>
                    </a:cubicBezTo>
                    <a:cubicBezTo>
                      <a:pt x="2000" y="489"/>
                      <a:pt x="2005" y="489"/>
                      <a:pt x="2022" y="489"/>
                    </a:cubicBezTo>
                    <a:cubicBezTo>
                      <a:pt x="2031" y="454"/>
                      <a:pt x="2046" y="433"/>
                      <a:pt x="2083" y="433"/>
                    </a:cubicBezTo>
                    <a:cubicBezTo>
                      <a:pt x="2089" y="433"/>
                      <a:pt x="2093" y="432"/>
                      <a:pt x="2100" y="432"/>
                    </a:cubicBezTo>
                    <a:cubicBezTo>
                      <a:pt x="2104" y="432"/>
                      <a:pt x="2108" y="432"/>
                      <a:pt x="2114" y="433"/>
                    </a:cubicBezTo>
                    <a:cubicBezTo>
                      <a:pt x="2109" y="437"/>
                      <a:pt x="2106" y="454"/>
                      <a:pt x="2115" y="454"/>
                    </a:cubicBezTo>
                    <a:cubicBezTo>
                      <a:pt x="2121" y="454"/>
                      <a:pt x="2135" y="445"/>
                      <a:pt x="2159" y="415"/>
                    </a:cubicBezTo>
                    <a:cubicBezTo>
                      <a:pt x="2160" y="415"/>
                      <a:pt x="2160" y="415"/>
                      <a:pt x="2160" y="415"/>
                    </a:cubicBezTo>
                    <a:cubicBezTo>
                      <a:pt x="2167" y="415"/>
                      <a:pt x="2191" y="426"/>
                      <a:pt x="2151" y="452"/>
                    </a:cubicBezTo>
                    <a:cubicBezTo>
                      <a:pt x="2137" y="461"/>
                      <a:pt x="2124" y="456"/>
                      <a:pt x="2114" y="470"/>
                    </a:cubicBezTo>
                    <a:cubicBezTo>
                      <a:pt x="2103" y="486"/>
                      <a:pt x="2093" y="506"/>
                      <a:pt x="2078" y="515"/>
                    </a:cubicBezTo>
                    <a:cubicBezTo>
                      <a:pt x="2064" y="522"/>
                      <a:pt x="2046" y="534"/>
                      <a:pt x="2046" y="557"/>
                    </a:cubicBezTo>
                    <a:cubicBezTo>
                      <a:pt x="2046" y="577"/>
                      <a:pt x="2052" y="641"/>
                      <a:pt x="2067" y="652"/>
                    </a:cubicBezTo>
                    <a:cubicBezTo>
                      <a:pt x="2078" y="636"/>
                      <a:pt x="2085" y="607"/>
                      <a:pt x="2107" y="602"/>
                    </a:cubicBezTo>
                    <a:cubicBezTo>
                      <a:pt x="2104" y="587"/>
                      <a:pt x="2128" y="584"/>
                      <a:pt x="2128" y="573"/>
                    </a:cubicBezTo>
                    <a:cubicBezTo>
                      <a:pt x="2128" y="556"/>
                      <a:pt x="2146" y="551"/>
                      <a:pt x="2146" y="541"/>
                    </a:cubicBezTo>
                    <a:cubicBezTo>
                      <a:pt x="2146" y="535"/>
                      <a:pt x="2141" y="529"/>
                      <a:pt x="2146" y="518"/>
                    </a:cubicBezTo>
                    <a:cubicBezTo>
                      <a:pt x="2167" y="474"/>
                      <a:pt x="2186" y="462"/>
                      <a:pt x="2203" y="462"/>
                    </a:cubicBezTo>
                    <a:cubicBezTo>
                      <a:pt x="2221" y="462"/>
                      <a:pt x="2236" y="475"/>
                      <a:pt x="2244" y="475"/>
                    </a:cubicBezTo>
                    <a:cubicBezTo>
                      <a:pt x="2291" y="475"/>
                      <a:pt x="2324" y="415"/>
                      <a:pt x="2365" y="415"/>
                    </a:cubicBezTo>
                    <a:cubicBezTo>
                      <a:pt x="2444" y="413"/>
                      <a:pt x="2381" y="384"/>
                      <a:pt x="2381" y="375"/>
                    </a:cubicBezTo>
                    <a:cubicBezTo>
                      <a:pt x="2381" y="352"/>
                      <a:pt x="2412" y="356"/>
                      <a:pt x="2418" y="343"/>
                    </a:cubicBezTo>
                    <a:cubicBezTo>
                      <a:pt x="2421" y="338"/>
                      <a:pt x="2415" y="325"/>
                      <a:pt x="2426" y="325"/>
                    </a:cubicBezTo>
                    <a:cubicBezTo>
                      <a:pt x="2459" y="325"/>
                      <a:pt x="2487" y="370"/>
                      <a:pt x="2510" y="370"/>
                    </a:cubicBezTo>
                    <a:cubicBezTo>
                      <a:pt x="2521" y="370"/>
                      <a:pt x="2523" y="350"/>
                      <a:pt x="2529" y="343"/>
                    </a:cubicBezTo>
                    <a:cubicBezTo>
                      <a:pt x="2538" y="333"/>
                      <a:pt x="2546" y="334"/>
                      <a:pt x="2561" y="329"/>
                    </a:cubicBezTo>
                    <a:cubicBezTo>
                      <a:pt x="2542" y="304"/>
                      <a:pt x="2480" y="290"/>
                      <a:pt x="2450" y="272"/>
                    </a:cubicBezTo>
                    <a:cubicBezTo>
                      <a:pt x="2408" y="248"/>
                      <a:pt x="2353" y="222"/>
                      <a:pt x="2291" y="222"/>
                    </a:cubicBezTo>
                    <a:cubicBezTo>
                      <a:pt x="2274" y="222"/>
                      <a:pt x="2263" y="225"/>
                      <a:pt x="2265" y="233"/>
                    </a:cubicBezTo>
                    <a:cubicBezTo>
                      <a:pt x="2270" y="250"/>
                      <a:pt x="2269" y="255"/>
                      <a:pt x="2266" y="255"/>
                    </a:cubicBezTo>
                    <a:cubicBezTo>
                      <a:pt x="2262" y="255"/>
                      <a:pt x="2255" y="250"/>
                      <a:pt x="2248" y="244"/>
                    </a:cubicBezTo>
                    <a:cubicBezTo>
                      <a:pt x="2241" y="238"/>
                      <a:pt x="2234" y="233"/>
                      <a:pt x="2231" y="233"/>
                    </a:cubicBezTo>
                    <a:cubicBezTo>
                      <a:pt x="2231" y="233"/>
                      <a:pt x="2231" y="233"/>
                      <a:pt x="2231" y="233"/>
                    </a:cubicBezTo>
                    <a:cubicBezTo>
                      <a:pt x="2109" y="230"/>
                      <a:pt x="2109" y="230"/>
                      <a:pt x="2109" y="230"/>
                    </a:cubicBezTo>
                    <a:cubicBezTo>
                      <a:pt x="2102" y="202"/>
                      <a:pt x="2084" y="193"/>
                      <a:pt x="2048" y="193"/>
                    </a:cubicBezTo>
                    <a:cubicBezTo>
                      <a:pt x="2037" y="193"/>
                      <a:pt x="2022" y="196"/>
                      <a:pt x="2009" y="196"/>
                    </a:cubicBezTo>
                    <a:cubicBezTo>
                      <a:pt x="2000" y="196"/>
                      <a:pt x="1992" y="194"/>
                      <a:pt x="1988" y="190"/>
                    </a:cubicBezTo>
                    <a:cubicBezTo>
                      <a:pt x="1977" y="181"/>
                      <a:pt x="1977" y="169"/>
                      <a:pt x="1961" y="164"/>
                    </a:cubicBezTo>
                    <a:cubicBezTo>
                      <a:pt x="1929" y="153"/>
                      <a:pt x="1894" y="145"/>
                      <a:pt x="1853" y="145"/>
                    </a:cubicBezTo>
                    <a:cubicBezTo>
                      <a:pt x="1812" y="145"/>
                      <a:pt x="1806" y="167"/>
                      <a:pt x="1803" y="188"/>
                    </a:cubicBezTo>
                    <a:cubicBezTo>
                      <a:pt x="1764" y="188"/>
                      <a:pt x="1745" y="188"/>
                      <a:pt x="1718" y="188"/>
                    </a:cubicBezTo>
                    <a:cubicBezTo>
                      <a:pt x="1704" y="188"/>
                      <a:pt x="1702" y="176"/>
                      <a:pt x="1684" y="174"/>
                    </a:cubicBezTo>
                    <a:cubicBezTo>
                      <a:pt x="1683" y="182"/>
                      <a:pt x="1679" y="198"/>
                      <a:pt x="1671" y="198"/>
                    </a:cubicBezTo>
                    <a:cubicBezTo>
                      <a:pt x="1649" y="198"/>
                      <a:pt x="1639" y="171"/>
                      <a:pt x="1639" y="156"/>
                    </a:cubicBezTo>
                    <a:cubicBezTo>
                      <a:pt x="1639" y="152"/>
                      <a:pt x="1682" y="125"/>
                      <a:pt x="1573" y="116"/>
                    </a:cubicBezTo>
                    <a:cubicBezTo>
                      <a:pt x="1572" y="116"/>
                      <a:pt x="1571" y="116"/>
                      <a:pt x="1570" y="116"/>
                    </a:cubicBezTo>
                    <a:cubicBezTo>
                      <a:pt x="1558" y="116"/>
                      <a:pt x="1552" y="122"/>
                      <a:pt x="1552" y="137"/>
                    </a:cubicBezTo>
                    <a:cubicBezTo>
                      <a:pt x="1494" y="137"/>
                      <a:pt x="1494" y="137"/>
                      <a:pt x="1494" y="137"/>
                    </a:cubicBezTo>
                    <a:cubicBezTo>
                      <a:pt x="1477" y="133"/>
                      <a:pt x="1385" y="122"/>
                      <a:pt x="1374" y="103"/>
                    </a:cubicBezTo>
                    <a:cubicBezTo>
                      <a:pt x="1343" y="128"/>
                      <a:pt x="1329" y="135"/>
                      <a:pt x="1323" y="135"/>
                    </a:cubicBezTo>
                    <a:cubicBezTo>
                      <a:pt x="1315" y="135"/>
                      <a:pt x="1320" y="124"/>
                      <a:pt x="1320" y="124"/>
                    </a:cubicBezTo>
                    <a:cubicBezTo>
                      <a:pt x="1336" y="104"/>
                      <a:pt x="1496" y="61"/>
                      <a:pt x="1365" y="29"/>
                    </a:cubicBezTo>
                    <a:cubicBezTo>
                      <a:pt x="1309" y="29"/>
                      <a:pt x="1309" y="29"/>
                      <a:pt x="1309" y="29"/>
                    </a:cubicBezTo>
                    <a:cubicBezTo>
                      <a:pt x="1304" y="14"/>
                      <a:pt x="1292" y="0"/>
                      <a:pt x="127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313" name="Freeform 95">
                <a:extLst>
                  <a:ext uri="{FF2B5EF4-FFF2-40B4-BE49-F238E27FC236}">
                    <a16:creationId xmlns:a16="http://schemas.microsoft.com/office/drawing/2014/main" id="{6F922D8F-4B35-400F-B988-1D34BE54E4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1" y="953"/>
                <a:ext cx="2179" cy="1374"/>
              </a:xfrm>
              <a:custGeom>
                <a:avLst/>
                <a:gdLst>
                  <a:gd name="T0" fmla="*/ 668 w 922"/>
                  <a:gd name="T1" fmla="*/ 71 h 581"/>
                  <a:gd name="T2" fmla="*/ 655 w 922"/>
                  <a:gd name="T3" fmla="*/ 68 h 581"/>
                  <a:gd name="T4" fmla="*/ 631 w 922"/>
                  <a:gd name="T5" fmla="*/ 64 h 581"/>
                  <a:gd name="T6" fmla="*/ 549 w 922"/>
                  <a:gd name="T7" fmla="*/ 81 h 581"/>
                  <a:gd name="T8" fmla="*/ 463 w 922"/>
                  <a:gd name="T9" fmla="*/ 57 h 581"/>
                  <a:gd name="T10" fmla="*/ 448 w 922"/>
                  <a:gd name="T11" fmla="*/ 60 h 581"/>
                  <a:gd name="T12" fmla="*/ 425 w 922"/>
                  <a:gd name="T13" fmla="*/ 39 h 581"/>
                  <a:gd name="T14" fmla="*/ 341 w 922"/>
                  <a:gd name="T15" fmla="*/ 66 h 581"/>
                  <a:gd name="T16" fmla="*/ 182 w 922"/>
                  <a:gd name="T17" fmla="*/ 97 h 581"/>
                  <a:gd name="T18" fmla="*/ 157 w 922"/>
                  <a:gd name="T19" fmla="*/ 130 h 581"/>
                  <a:gd name="T20" fmla="*/ 148 w 922"/>
                  <a:gd name="T21" fmla="*/ 129 h 581"/>
                  <a:gd name="T22" fmla="*/ 147 w 922"/>
                  <a:gd name="T23" fmla="*/ 129 h 581"/>
                  <a:gd name="T24" fmla="*/ 103 w 922"/>
                  <a:gd name="T25" fmla="*/ 163 h 581"/>
                  <a:gd name="T26" fmla="*/ 0 w 922"/>
                  <a:gd name="T27" fmla="*/ 282 h 581"/>
                  <a:gd name="T28" fmla="*/ 18 w 922"/>
                  <a:gd name="T29" fmla="*/ 303 h 581"/>
                  <a:gd name="T30" fmla="*/ 83 w 922"/>
                  <a:gd name="T31" fmla="*/ 325 h 581"/>
                  <a:gd name="T32" fmla="*/ 80 w 922"/>
                  <a:gd name="T33" fmla="*/ 366 h 581"/>
                  <a:gd name="T34" fmla="*/ 80 w 922"/>
                  <a:gd name="T35" fmla="*/ 385 h 581"/>
                  <a:gd name="T36" fmla="*/ 76 w 922"/>
                  <a:gd name="T37" fmla="*/ 385 h 581"/>
                  <a:gd name="T38" fmla="*/ 88 w 922"/>
                  <a:gd name="T39" fmla="*/ 410 h 581"/>
                  <a:gd name="T40" fmla="*/ 159 w 922"/>
                  <a:gd name="T41" fmla="*/ 446 h 581"/>
                  <a:gd name="T42" fmla="*/ 159 w 922"/>
                  <a:gd name="T43" fmla="*/ 446 h 581"/>
                  <a:gd name="T44" fmla="*/ 161 w 922"/>
                  <a:gd name="T45" fmla="*/ 447 h 581"/>
                  <a:gd name="T46" fmla="*/ 164 w 922"/>
                  <a:gd name="T47" fmla="*/ 447 h 581"/>
                  <a:gd name="T48" fmla="*/ 166 w 922"/>
                  <a:gd name="T49" fmla="*/ 446 h 581"/>
                  <a:gd name="T50" fmla="*/ 167 w 922"/>
                  <a:gd name="T51" fmla="*/ 447 h 581"/>
                  <a:gd name="T52" fmla="*/ 167 w 922"/>
                  <a:gd name="T53" fmla="*/ 447 h 581"/>
                  <a:gd name="T54" fmla="*/ 229 w 922"/>
                  <a:gd name="T55" fmla="*/ 469 h 581"/>
                  <a:gd name="T56" fmla="*/ 312 w 922"/>
                  <a:gd name="T57" fmla="*/ 439 h 581"/>
                  <a:gd name="T58" fmla="*/ 315 w 922"/>
                  <a:gd name="T59" fmla="*/ 438 h 581"/>
                  <a:gd name="T60" fmla="*/ 315 w 922"/>
                  <a:gd name="T61" fmla="*/ 438 h 581"/>
                  <a:gd name="T62" fmla="*/ 327 w 922"/>
                  <a:gd name="T63" fmla="*/ 439 h 581"/>
                  <a:gd name="T64" fmla="*/ 330 w 922"/>
                  <a:gd name="T65" fmla="*/ 438 h 581"/>
                  <a:gd name="T66" fmla="*/ 338 w 922"/>
                  <a:gd name="T67" fmla="*/ 434 h 581"/>
                  <a:gd name="T68" fmla="*/ 365 w 922"/>
                  <a:gd name="T69" fmla="*/ 520 h 581"/>
                  <a:gd name="T70" fmla="*/ 389 w 922"/>
                  <a:gd name="T71" fmla="*/ 538 h 581"/>
                  <a:gd name="T72" fmla="*/ 421 w 922"/>
                  <a:gd name="T73" fmla="*/ 565 h 581"/>
                  <a:gd name="T74" fmla="*/ 423 w 922"/>
                  <a:gd name="T75" fmla="*/ 547 h 581"/>
                  <a:gd name="T76" fmla="*/ 457 w 922"/>
                  <a:gd name="T77" fmla="*/ 544 h 581"/>
                  <a:gd name="T78" fmla="*/ 542 w 922"/>
                  <a:gd name="T79" fmla="*/ 568 h 581"/>
                  <a:gd name="T80" fmla="*/ 596 w 922"/>
                  <a:gd name="T81" fmla="*/ 554 h 581"/>
                  <a:gd name="T82" fmla="*/ 669 w 922"/>
                  <a:gd name="T83" fmla="*/ 515 h 581"/>
                  <a:gd name="T84" fmla="*/ 708 w 922"/>
                  <a:gd name="T85" fmla="*/ 379 h 581"/>
                  <a:gd name="T86" fmla="*/ 701 w 922"/>
                  <a:gd name="T87" fmla="*/ 357 h 581"/>
                  <a:gd name="T88" fmla="*/ 729 w 922"/>
                  <a:gd name="T89" fmla="*/ 303 h 581"/>
                  <a:gd name="T90" fmla="*/ 705 w 922"/>
                  <a:gd name="T91" fmla="*/ 295 h 581"/>
                  <a:gd name="T92" fmla="*/ 673 w 922"/>
                  <a:gd name="T93" fmla="*/ 291 h 581"/>
                  <a:gd name="T94" fmla="*/ 716 w 922"/>
                  <a:gd name="T95" fmla="*/ 243 h 581"/>
                  <a:gd name="T96" fmla="*/ 776 w 922"/>
                  <a:gd name="T97" fmla="*/ 265 h 581"/>
                  <a:gd name="T98" fmla="*/ 783 w 922"/>
                  <a:gd name="T99" fmla="*/ 294 h 581"/>
                  <a:gd name="T100" fmla="*/ 794 w 922"/>
                  <a:gd name="T101" fmla="*/ 320 h 581"/>
                  <a:gd name="T102" fmla="*/ 792 w 922"/>
                  <a:gd name="T103" fmla="*/ 353 h 581"/>
                  <a:gd name="T104" fmla="*/ 837 w 922"/>
                  <a:gd name="T105" fmla="*/ 322 h 581"/>
                  <a:gd name="T106" fmla="*/ 840 w 922"/>
                  <a:gd name="T107" fmla="*/ 238 h 581"/>
                  <a:gd name="T108" fmla="*/ 865 w 922"/>
                  <a:gd name="T109" fmla="*/ 169 h 581"/>
                  <a:gd name="T110" fmla="*/ 922 w 922"/>
                  <a:gd name="T111" fmla="*/ 97 h 581"/>
                  <a:gd name="T112" fmla="*/ 747 w 922"/>
                  <a:gd name="T113" fmla="*/ 0 h 5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922" h="581">
                    <a:moveTo>
                      <a:pt x="747" y="0"/>
                    </a:moveTo>
                    <a:cubicBezTo>
                      <a:pt x="747" y="0"/>
                      <a:pt x="747" y="0"/>
                      <a:pt x="747" y="0"/>
                    </a:cubicBezTo>
                    <a:cubicBezTo>
                      <a:pt x="728" y="0"/>
                      <a:pt x="717" y="7"/>
                      <a:pt x="709" y="17"/>
                    </a:cubicBezTo>
                    <a:cubicBezTo>
                      <a:pt x="692" y="38"/>
                      <a:pt x="691" y="71"/>
                      <a:pt x="668" y="71"/>
                    </a:cubicBezTo>
                    <a:cubicBezTo>
                      <a:pt x="668" y="71"/>
                      <a:pt x="668" y="71"/>
                      <a:pt x="668" y="71"/>
                    </a:cubicBezTo>
                    <a:cubicBezTo>
                      <a:pt x="668" y="71"/>
                      <a:pt x="668" y="71"/>
                      <a:pt x="668" y="71"/>
                    </a:cubicBezTo>
                    <a:cubicBezTo>
                      <a:pt x="668" y="71"/>
                      <a:pt x="668" y="71"/>
                      <a:pt x="668" y="71"/>
                    </a:cubicBezTo>
                    <a:cubicBezTo>
                      <a:pt x="664" y="71"/>
                      <a:pt x="660" y="70"/>
                      <a:pt x="655" y="68"/>
                    </a:cubicBezTo>
                    <a:cubicBezTo>
                      <a:pt x="655" y="68"/>
                      <a:pt x="655" y="68"/>
                      <a:pt x="655" y="68"/>
                    </a:cubicBezTo>
                    <a:cubicBezTo>
                      <a:pt x="655" y="68"/>
                      <a:pt x="655" y="68"/>
                      <a:pt x="655" y="68"/>
                    </a:cubicBezTo>
                    <a:cubicBezTo>
                      <a:pt x="647" y="65"/>
                      <a:pt x="639" y="64"/>
                      <a:pt x="631" y="64"/>
                    </a:cubicBezTo>
                    <a:cubicBezTo>
                      <a:pt x="631" y="64"/>
                      <a:pt x="631" y="64"/>
                      <a:pt x="631" y="64"/>
                    </a:cubicBezTo>
                    <a:cubicBezTo>
                      <a:pt x="631" y="64"/>
                      <a:pt x="631" y="64"/>
                      <a:pt x="631" y="64"/>
                    </a:cubicBezTo>
                    <a:cubicBezTo>
                      <a:pt x="631" y="64"/>
                      <a:pt x="631" y="64"/>
                      <a:pt x="631" y="64"/>
                    </a:cubicBezTo>
                    <a:cubicBezTo>
                      <a:pt x="614" y="64"/>
                      <a:pt x="597" y="70"/>
                      <a:pt x="582" y="75"/>
                    </a:cubicBezTo>
                    <a:cubicBezTo>
                      <a:pt x="570" y="78"/>
                      <a:pt x="559" y="81"/>
                      <a:pt x="549" y="81"/>
                    </a:cubicBezTo>
                    <a:cubicBezTo>
                      <a:pt x="549" y="81"/>
                      <a:pt x="549" y="81"/>
                      <a:pt x="549" y="81"/>
                    </a:cubicBezTo>
                    <a:cubicBezTo>
                      <a:pt x="515" y="81"/>
                      <a:pt x="506" y="55"/>
                      <a:pt x="473" y="55"/>
                    </a:cubicBezTo>
                    <a:cubicBezTo>
                      <a:pt x="473" y="55"/>
                      <a:pt x="473" y="55"/>
                      <a:pt x="473" y="55"/>
                    </a:cubicBezTo>
                    <a:cubicBezTo>
                      <a:pt x="470" y="55"/>
                      <a:pt x="466" y="56"/>
                      <a:pt x="463" y="57"/>
                    </a:cubicBezTo>
                    <a:cubicBezTo>
                      <a:pt x="458" y="58"/>
                      <a:pt x="453" y="60"/>
                      <a:pt x="448" y="60"/>
                    </a:cubicBezTo>
                    <a:cubicBezTo>
                      <a:pt x="448" y="60"/>
                      <a:pt x="448" y="60"/>
                      <a:pt x="448" y="60"/>
                    </a:cubicBezTo>
                    <a:cubicBezTo>
                      <a:pt x="448" y="60"/>
                      <a:pt x="448" y="60"/>
                      <a:pt x="448" y="60"/>
                    </a:cubicBezTo>
                    <a:cubicBezTo>
                      <a:pt x="448" y="60"/>
                      <a:pt x="448" y="60"/>
                      <a:pt x="448" y="60"/>
                    </a:cubicBezTo>
                    <a:cubicBezTo>
                      <a:pt x="440" y="60"/>
                      <a:pt x="432" y="56"/>
                      <a:pt x="426" y="40"/>
                    </a:cubicBezTo>
                    <a:cubicBezTo>
                      <a:pt x="426" y="40"/>
                      <a:pt x="426" y="40"/>
                      <a:pt x="426" y="40"/>
                    </a:cubicBezTo>
                    <a:cubicBezTo>
                      <a:pt x="426" y="40"/>
                      <a:pt x="426" y="40"/>
                      <a:pt x="426" y="40"/>
                    </a:cubicBezTo>
                    <a:cubicBezTo>
                      <a:pt x="426" y="40"/>
                      <a:pt x="426" y="40"/>
                      <a:pt x="425" y="39"/>
                    </a:cubicBezTo>
                    <a:cubicBezTo>
                      <a:pt x="425" y="39"/>
                      <a:pt x="425" y="39"/>
                      <a:pt x="425" y="39"/>
                    </a:cubicBezTo>
                    <a:cubicBezTo>
                      <a:pt x="425" y="39"/>
                      <a:pt x="425" y="39"/>
                      <a:pt x="425" y="39"/>
                    </a:cubicBezTo>
                    <a:cubicBezTo>
                      <a:pt x="422" y="31"/>
                      <a:pt x="390" y="26"/>
                      <a:pt x="381" y="26"/>
                    </a:cubicBezTo>
                    <a:cubicBezTo>
                      <a:pt x="364" y="26"/>
                      <a:pt x="370" y="66"/>
                      <a:pt x="341" y="66"/>
                    </a:cubicBezTo>
                    <a:cubicBezTo>
                      <a:pt x="319" y="66"/>
                      <a:pt x="297" y="50"/>
                      <a:pt x="283" y="50"/>
                    </a:cubicBezTo>
                    <a:cubicBezTo>
                      <a:pt x="274" y="50"/>
                      <a:pt x="265" y="61"/>
                      <a:pt x="262" y="63"/>
                    </a:cubicBezTo>
                    <a:cubicBezTo>
                      <a:pt x="236" y="78"/>
                      <a:pt x="204" y="79"/>
                      <a:pt x="183" y="97"/>
                    </a:cubicBezTo>
                    <a:cubicBezTo>
                      <a:pt x="182" y="97"/>
                      <a:pt x="182" y="97"/>
                      <a:pt x="182" y="97"/>
                    </a:cubicBezTo>
                    <a:cubicBezTo>
                      <a:pt x="182" y="97"/>
                      <a:pt x="182" y="97"/>
                      <a:pt x="182" y="97"/>
                    </a:cubicBezTo>
                    <a:cubicBezTo>
                      <a:pt x="182" y="98"/>
                      <a:pt x="182" y="98"/>
                      <a:pt x="182" y="98"/>
                    </a:cubicBezTo>
                    <a:cubicBezTo>
                      <a:pt x="182" y="98"/>
                      <a:pt x="182" y="98"/>
                      <a:pt x="182" y="98"/>
                    </a:cubicBezTo>
                    <a:cubicBezTo>
                      <a:pt x="175" y="105"/>
                      <a:pt x="188" y="130"/>
                      <a:pt x="157" y="130"/>
                    </a:cubicBezTo>
                    <a:cubicBezTo>
                      <a:pt x="157" y="130"/>
                      <a:pt x="157" y="130"/>
                      <a:pt x="157" y="130"/>
                    </a:cubicBezTo>
                    <a:cubicBezTo>
                      <a:pt x="157" y="130"/>
                      <a:pt x="157" y="130"/>
                      <a:pt x="157" y="130"/>
                    </a:cubicBezTo>
                    <a:cubicBezTo>
                      <a:pt x="157" y="130"/>
                      <a:pt x="157" y="130"/>
                      <a:pt x="157" y="130"/>
                    </a:cubicBezTo>
                    <a:cubicBezTo>
                      <a:pt x="155" y="130"/>
                      <a:pt x="152" y="129"/>
                      <a:pt x="148" y="129"/>
                    </a:cubicBezTo>
                    <a:cubicBezTo>
                      <a:pt x="148" y="129"/>
                      <a:pt x="148" y="129"/>
                      <a:pt x="148" y="129"/>
                    </a:cubicBezTo>
                    <a:cubicBezTo>
                      <a:pt x="148" y="129"/>
                      <a:pt x="148" y="129"/>
                      <a:pt x="148" y="129"/>
                    </a:cubicBezTo>
                    <a:cubicBezTo>
                      <a:pt x="148" y="129"/>
                      <a:pt x="147" y="129"/>
                      <a:pt x="147" y="129"/>
                    </a:cubicBezTo>
                    <a:cubicBezTo>
                      <a:pt x="147" y="129"/>
                      <a:pt x="147" y="129"/>
                      <a:pt x="147" y="129"/>
                    </a:cubicBezTo>
                    <a:cubicBezTo>
                      <a:pt x="147" y="129"/>
                      <a:pt x="147" y="129"/>
                      <a:pt x="147" y="129"/>
                    </a:cubicBezTo>
                    <a:cubicBezTo>
                      <a:pt x="147" y="129"/>
                      <a:pt x="147" y="129"/>
                      <a:pt x="147" y="129"/>
                    </a:cubicBezTo>
                    <a:cubicBezTo>
                      <a:pt x="137" y="129"/>
                      <a:pt x="133" y="141"/>
                      <a:pt x="124" y="151"/>
                    </a:cubicBezTo>
                    <a:cubicBezTo>
                      <a:pt x="119" y="157"/>
                      <a:pt x="113" y="162"/>
                      <a:pt x="103" y="163"/>
                    </a:cubicBezTo>
                    <a:cubicBezTo>
                      <a:pt x="103" y="163"/>
                      <a:pt x="103" y="163"/>
                      <a:pt x="103" y="163"/>
                    </a:cubicBezTo>
                    <a:cubicBezTo>
                      <a:pt x="103" y="222"/>
                      <a:pt x="70" y="248"/>
                      <a:pt x="21" y="248"/>
                    </a:cubicBezTo>
                    <a:cubicBezTo>
                      <a:pt x="13" y="248"/>
                      <a:pt x="2" y="272"/>
                      <a:pt x="0" y="282"/>
                    </a:cubicBezTo>
                    <a:cubicBezTo>
                      <a:pt x="0" y="282"/>
                      <a:pt x="0" y="282"/>
                      <a:pt x="0" y="282"/>
                    </a:cubicBezTo>
                    <a:cubicBezTo>
                      <a:pt x="14" y="285"/>
                      <a:pt x="17" y="288"/>
                      <a:pt x="19" y="301"/>
                    </a:cubicBezTo>
                    <a:cubicBezTo>
                      <a:pt x="19" y="301"/>
                      <a:pt x="19" y="301"/>
                      <a:pt x="19" y="301"/>
                    </a:cubicBezTo>
                    <a:cubicBezTo>
                      <a:pt x="18" y="303"/>
                      <a:pt x="18" y="303"/>
                      <a:pt x="18" y="303"/>
                    </a:cubicBezTo>
                    <a:cubicBezTo>
                      <a:pt x="18" y="303"/>
                      <a:pt x="18" y="303"/>
                      <a:pt x="18" y="303"/>
                    </a:cubicBezTo>
                    <a:cubicBezTo>
                      <a:pt x="18" y="312"/>
                      <a:pt x="23" y="310"/>
                      <a:pt x="31" y="312"/>
                    </a:cubicBezTo>
                    <a:cubicBezTo>
                      <a:pt x="37" y="314"/>
                      <a:pt x="34" y="321"/>
                      <a:pt x="37" y="324"/>
                    </a:cubicBezTo>
                    <a:cubicBezTo>
                      <a:pt x="45" y="332"/>
                      <a:pt x="51" y="332"/>
                      <a:pt x="61" y="335"/>
                    </a:cubicBezTo>
                    <a:cubicBezTo>
                      <a:pt x="70" y="333"/>
                      <a:pt x="74" y="325"/>
                      <a:pt x="83" y="325"/>
                    </a:cubicBezTo>
                    <a:cubicBezTo>
                      <a:pt x="88" y="325"/>
                      <a:pt x="100" y="335"/>
                      <a:pt x="100" y="340"/>
                    </a:cubicBezTo>
                    <a:cubicBezTo>
                      <a:pt x="100" y="340"/>
                      <a:pt x="100" y="340"/>
                      <a:pt x="100" y="340"/>
                    </a:cubicBezTo>
                    <a:cubicBezTo>
                      <a:pt x="100" y="354"/>
                      <a:pt x="80" y="352"/>
                      <a:pt x="80" y="366"/>
                    </a:cubicBezTo>
                    <a:cubicBezTo>
                      <a:pt x="80" y="366"/>
                      <a:pt x="80" y="366"/>
                      <a:pt x="80" y="366"/>
                    </a:cubicBezTo>
                    <a:cubicBezTo>
                      <a:pt x="80" y="372"/>
                      <a:pt x="88" y="373"/>
                      <a:pt x="88" y="379"/>
                    </a:cubicBezTo>
                    <a:cubicBezTo>
                      <a:pt x="88" y="379"/>
                      <a:pt x="88" y="379"/>
                      <a:pt x="88" y="379"/>
                    </a:cubicBezTo>
                    <a:cubicBezTo>
                      <a:pt x="88" y="384"/>
                      <a:pt x="84" y="385"/>
                      <a:pt x="80" y="385"/>
                    </a:cubicBezTo>
                    <a:cubicBezTo>
                      <a:pt x="80" y="385"/>
                      <a:pt x="80" y="385"/>
                      <a:pt x="80" y="385"/>
                    </a:cubicBezTo>
                    <a:cubicBezTo>
                      <a:pt x="80" y="385"/>
                      <a:pt x="80" y="385"/>
                      <a:pt x="80" y="385"/>
                    </a:cubicBezTo>
                    <a:cubicBezTo>
                      <a:pt x="80" y="385"/>
                      <a:pt x="80" y="385"/>
                      <a:pt x="80" y="385"/>
                    </a:cubicBezTo>
                    <a:cubicBezTo>
                      <a:pt x="79" y="385"/>
                      <a:pt x="79" y="385"/>
                      <a:pt x="78" y="385"/>
                    </a:cubicBezTo>
                    <a:cubicBezTo>
                      <a:pt x="77" y="385"/>
                      <a:pt x="77" y="385"/>
                      <a:pt x="76" y="385"/>
                    </a:cubicBezTo>
                    <a:cubicBezTo>
                      <a:pt x="76" y="385"/>
                      <a:pt x="76" y="385"/>
                      <a:pt x="76" y="385"/>
                    </a:cubicBezTo>
                    <a:cubicBezTo>
                      <a:pt x="76" y="390"/>
                      <a:pt x="76" y="390"/>
                      <a:pt x="76" y="390"/>
                    </a:cubicBezTo>
                    <a:cubicBezTo>
                      <a:pt x="77" y="396"/>
                      <a:pt x="77" y="400"/>
                      <a:pt x="79" y="407"/>
                    </a:cubicBezTo>
                    <a:cubicBezTo>
                      <a:pt x="80" y="410"/>
                      <a:pt x="85" y="409"/>
                      <a:pt x="88" y="410"/>
                    </a:cubicBezTo>
                    <a:cubicBezTo>
                      <a:pt x="97" y="413"/>
                      <a:pt x="100" y="420"/>
                      <a:pt x="109" y="422"/>
                    </a:cubicBezTo>
                    <a:cubicBezTo>
                      <a:pt x="121" y="425"/>
                      <a:pt x="127" y="421"/>
                      <a:pt x="133" y="428"/>
                    </a:cubicBezTo>
                    <a:cubicBezTo>
                      <a:pt x="139" y="434"/>
                      <a:pt x="145" y="432"/>
                      <a:pt x="152" y="436"/>
                    </a:cubicBezTo>
                    <a:cubicBezTo>
                      <a:pt x="157" y="438"/>
                      <a:pt x="157" y="442"/>
                      <a:pt x="159" y="446"/>
                    </a:cubicBezTo>
                    <a:cubicBezTo>
                      <a:pt x="159" y="446"/>
                      <a:pt x="159" y="446"/>
                      <a:pt x="159" y="446"/>
                    </a:cubicBezTo>
                    <a:cubicBezTo>
                      <a:pt x="159" y="446"/>
                      <a:pt x="159" y="446"/>
                      <a:pt x="159" y="446"/>
                    </a:cubicBezTo>
                    <a:cubicBezTo>
                      <a:pt x="159" y="446"/>
                      <a:pt x="159" y="446"/>
                      <a:pt x="159" y="446"/>
                    </a:cubicBezTo>
                    <a:cubicBezTo>
                      <a:pt x="159" y="446"/>
                      <a:pt x="159" y="446"/>
                      <a:pt x="159" y="446"/>
                    </a:cubicBezTo>
                    <a:cubicBezTo>
                      <a:pt x="159" y="447"/>
                      <a:pt x="160" y="447"/>
                      <a:pt x="161" y="447"/>
                    </a:cubicBezTo>
                    <a:cubicBezTo>
                      <a:pt x="161" y="447"/>
                      <a:pt x="161" y="447"/>
                      <a:pt x="161" y="447"/>
                    </a:cubicBezTo>
                    <a:cubicBezTo>
                      <a:pt x="161" y="447"/>
                      <a:pt x="161" y="447"/>
                      <a:pt x="161" y="447"/>
                    </a:cubicBezTo>
                    <a:cubicBezTo>
                      <a:pt x="161" y="447"/>
                      <a:pt x="161" y="447"/>
                      <a:pt x="161" y="447"/>
                    </a:cubicBezTo>
                    <a:cubicBezTo>
                      <a:pt x="162" y="447"/>
                      <a:pt x="162" y="447"/>
                      <a:pt x="163" y="447"/>
                    </a:cubicBezTo>
                    <a:cubicBezTo>
                      <a:pt x="163" y="447"/>
                      <a:pt x="163" y="447"/>
                      <a:pt x="163" y="447"/>
                    </a:cubicBezTo>
                    <a:cubicBezTo>
                      <a:pt x="163" y="447"/>
                      <a:pt x="163" y="447"/>
                      <a:pt x="163" y="447"/>
                    </a:cubicBezTo>
                    <a:cubicBezTo>
                      <a:pt x="163" y="447"/>
                      <a:pt x="163" y="447"/>
                      <a:pt x="164" y="447"/>
                    </a:cubicBezTo>
                    <a:cubicBezTo>
                      <a:pt x="164" y="447"/>
                      <a:pt x="164" y="447"/>
                      <a:pt x="164" y="447"/>
                    </a:cubicBezTo>
                    <a:cubicBezTo>
                      <a:pt x="164" y="447"/>
                      <a:pt x="164" y="447"/>
                      <a:pt x="164" y="447"/>
                    </a:cubicBezTo>
                    <a:cubicBezTo>
                      <a:pt x="164" y="447"/>
                      <a:pt x="164" y="447"/>
                      <a:pt x="164" y="447"/>
                    </a:cubicBezTo>
                    <a:cubicBezTo>
                      <a:pt x="164" y="447"/>
                      <a:pt x="165" y="446"/>
                      <a:pt x="166" y="446"/>
                    </a:cubicBezTo>
                    <a:cubicBezTo>
                      <a:pt x="166" y="446"/>
                      <a:pt x="166" y="446"/>
                      <a:pt x="166" y="446"/>
                    </a:cubicBezTo>
                    <a:cubicBezTo>
                      <a:pt x="166" y="446"/>
                      <a:pt x="166" y="446"/>
                      <a:pt x="166" y="446"/>
                    </a:cubicBezTo>
                    <a:cubicBezTo>
                      <a:pt x="166" y="446"/>
                      <a:pt x="166" y="446"/>
                      <a:pt x="166" y="446"/>
                    </a:cubicBezTo>
                    <a:cubicBezTo>
                      <a:pt x="166" y="446"/>
                      <a:pt x="167" y="447"/>
                      <a:pt x="167" y="447"/>
                    </a:cubicBezTo>
                    <a:cubicBezTo>
                      <a:pt x="167" y="447"/>
                      <a:pt x="167" y="447"/>
                      <a:pt x="167" y="447"/>
                    </a:cubicBezTo>
                    <a:cubicBezTo>
                      <a:pt x="167" y="447"/>
                      <a:pt x="167" y="447"/>
                      <a:pt x="167" y="447"/>
                    </a:cubicBezTo>
                    <a:cubicBezTo>
                      <a:pt x="167" y="447"/>
                      <a:pt x="167" y="447"/>
                      <a:pt x="167" y="447"/>
                    </a:cubicBezTo>
                    <a:cubicBezTo>
                      <a:pt x="167" y="447"/>
                      <a:pt x="167" y="447"/>
                      <a:pt x="167" y="447"/>
                    </a:cubicBezTo>
                    <a:cubicBezTo>
                      <a:pt x="175" y="452"/>
                      <a:pt x="180" y="460"/>
                      <a:pt x="192" y="460"/>
                    </a:cubicBezTo>
                    <a:cubicBezTo>
                      <a:pt x="199" y="460"/>
                      <a:pt x="206" y="460"/>
                      <a:pt x="214" y="460"/>
                    </a:cubicBezTo>
                    <a:cubicBezTo>
                      <a:pt x="219" y="460"/>
                      <a:pt x="221" y="457"/>
                      <a:pt x="224" y="457"/>
                    </a:cubicBezTo>
                    <a:cubicBezTo>
                      <a:pt x="226" y="457"/>
                      <a:pt x="228" y="465"/>
                      <a:pt x="229" y="469"/>
                    </a:cubicBezTo>
                    <a:cubicBezTo>
                      <a:pt x="236" y="465"/>
                      <a:pt x="238" y="456"/>
                      <a:pt x="252" y="456"/>
                    </a:cubicBezTo>
                    <a:cubicBezTo>
                      <a:pt x="263" y="456"/>
                      <a:pt x="269" y="462"/>
                      <a:pt x="278" y="462"/>
                    </a:cubicBezTo>
                    <a:cubicBezTo>
                      <a:pt x="285" y="462"/>
                      <a:pt x="302" y="447"/>
                      <a:pt x="306" y="445"/>
                    </a:cubicBezTo>
                    <a:cubicBezTo>
                      <a:pt x="309" y="443"/>
                      <a:pt x="310" y="441"/>
                      <a:pt x="312" y="439"/>
                    </a:cubicBezTo>
                    <a:cubicBezTo>
                      <a:pt x="312" y="439"/>
                      <a:pt x="312" y="439"/>
                      <a:pt x="312" y="439"/>
                    </a:cubicBezTo>
                    <a:cubicBezTo>
                      <a:pt x="312" y="439"/>
                      <a:pt x="312" y="439"/>
                      <a:pt x="312" y="439"/>
                    </a:cubicBezTo>
                    <a:cubicBezTo>
                      <a:pt x="313" y="439"/>
                      <a:pt x="313" y="439"/>
                      <a:pt x="313" y="439"/>
                    </a:cubicBezTo>
                    <a:cubicBezTo>
                      <a:pt x="313" y="438"/>
                      <a:pt x="314" y="438"/>
                      <a:pt x="315" y="438"/>
                    </a:cubicBezTo>
                    <a:cubicBezTo>
                      <a:pt x="315" y="438"/>
                      <a:pt x="315" y="438"/>
                      <a:pt x="315" y="438"/>
                    </a:cubicBezTo>
                    <a:cubicBezTo>
                      <a:pt x="315" y="438"/>
                      <a:pt x="315" y="438"/>
                      <a:pt x="315" y="438"/>
                    </a:cubicBezTo>
                    <a:cubicBezTo>
                      <a:pt x="315" y="438"/>
                      <a:pt x="315" y="438"/>
                      <a:pt x="315" y="438"/>
                    </a:cubicBezTo>
                    <a:cubicBezTo>
                      <a:pt x="315" y="438"/>
                      <a:pt x="315" y="438"/>
                      <a:pt x="315" y="438"/>
                    </a:cubicBezTo>
                    <a:cubicBezTo>
                      <a:pt x="315" y="437"/>
                      <a:pt x="316" y="437"/>
                      <a:pt x="317" y="437"/>
                    </a:cubicBezTo>
                    <a:cubicBezTo>
                      <a:pt x="317" y="437"/>
                      <a:pt x="317" y="437"/>
                      <a:pt x="317" y="437"/>
                    </a:cubicBezTo>
                    <a:cubicBezTo>
                      <a:pt x="318" y="437"/>
                      <a:pt x="320" y="438"/>
                      <a:pt x="321" y="438"/>
                    </a:cubicBezTo>
                    <a:cubicBezTo>
                      <a:pt x="323" y="438"/>
                      <a:pt x="325" y="439"/>
                      <a:pt x="327" y="439"/>
                    </a:cubicBezTo>
                    <a:cubicBezTo>
                      <a:pt x="327" y="439"/>
                      <a:pt x="327" y="439"/>
                      <a:pt x="327" y="439"/>
                    </a:cubicBezTo>
                    <a:cubicBezTo>
                      <a:pt x="327" y="439"/>
                      <a:pt x="327" y="439"/>
                      <a:pt x="327" y="439"/>
                    </a:cubicBezTo>
                    <a:cubicBezTo>
                      <a:pt x="328" y="439"/>
                      <a:pt x="329" y="439"/>
                      <a:pt x="330" y="438"/>
                    </a:cubicBezTo>
                    <a:cubicBezTo>
                      <a:pt x="330" y="438"/>
                      <a:pt x="330" y="438"/>
                      <a:pt x="330" y="438"/>
                    </a:cubicBezTo>
                    <a:cubicBezTo>
                      <a:pt x="330" y="438"/>
                      <a:pt x="330" y="438"/>
                      <a:pt x="330" y="438"/>
                    </a:cubicBezTo>
                    <a:cubicBezTo>
                      <a:pt x="330" y="438"/>
                      <a:pt x="330" y="438"/>
                      <a:pt x="330" y="438"/>
                    </a:cubicBezTo>
                    <a:cubicBezTo>
                      <a:pt x="335" y="434"/>
                      <a:pt x="335" y="434"/>
                      <a:pt x="335" y="434"/>
                    </a:cubicBezTo>
                    <a:cubicBezTo>
                      <a:pt x="338" y="434"/>
                      <a:pt x="338" y="434"/>
                      <a:pt x="338" y="434"/>
                    </a:cubicBezTo>
                    <a:cubicBezTo>
                      <a:pt x="342" y="451"/>
                      <a:pt x="353" y="449"/>
                      <a:pt x="366" y="456"/>
                    </a:cubicBezTo>
                    <a:cubicBezTo>
                      <a:pt x="371" y="464"/>
                      <a:pt x="378" y="467"/>
                      <a:pt x="378" y="478"/>
                    </a:cubicBezTo>
                    <a:cubicBezTo>
                      <a:pt x="378" y="478"/>
                      <a:pt x="378" y="478"/>
                      <a:pt x="378" y="478"/>
                    </a:cubicBezTo>
                    <a:cubicBezTo>
                      <a:pt x="378" y="500"/>
                      <a:pt x="365" y="500"/>
                      <a:pt x="365" y="520"/>
                    </a:cubicBezTo>
                    <a:cubicBezTo>
                      <a:pt x="365" y="520"/>
                      <a:pt x="365" y="520"/>
                      <a:pt x="365" y="520"/>
                    </a:cubicBezTo>
                    <a:cubicBezTo>
                      <a:pt x="365" y="521"/>
                      <a:pt x="365" y="525"/>
                      <a:pt x="367" y="525"/>
                    </a:cubicBezTo>
                    <a:cubicBezTo>
                      <a:pt x="371" y="525"/>
                      <a:pt x="374" y="522"/>
                      <a:pt x="378" y="522"/>
                    </a:cubicBezTo>
                    <a:cubicBezTo>
                      <a:pt x="382" y="522"/>
                      <a:pt x="383" y="537"/>
                      <a:pt x="389" y="538"/>
                    </a:cubicBezTo>
                    <a:cubicBezTo>
                      <a:pt x="389" y="549"/>
                      <a:pt x="395" y="560"/>
                      <a:pt x="406" y="560"/>
                    </a:cubicBezTo>
                    <a:cubicBezTo>
                      <a:pt x="410" y="560"/>
                      <a:pt x="411" y="559"/>
                      <a:pt x="414" y="559"/>
                    </a:cubicBezTo>
                    <a:cubicBezTo>
                      <a:pt x="417" y="559"/>
                      <a:pt x="417" y="559"/>
                      <a:pt x="417" y="559"/>
                    </a:cubicBezTo>
                    <a:cubicBezTo>
                      <a:pt x="417" y="564"/>
                      <a:pt x="420" y="565"/>
                      <a:pt x="421" y="565"/>
                    </a:cubicBezTo>
                    <a:cubicBezTo>
                      <a:pt x="422" y="565"/>
                      <a:pt x="423" y="562"/>
                      <a:pt x="423" y="560"/>
                    </a:cubicBezTo>
                    <a:cubicBezTo>
                      <a:pt x="423" y="560"/>
                      <a:pt x="423" y="560"/>
                      <a:pt x="423" y="560"/>
                    </a:cubicBezTo>
                    <a:cubicBezTo>
                      <a:pt x="423" y="555"/>
                      <a:pt x="423" y="552"/>
                      <a:pt x="423" y="547"/>
                    </a:cubicBezTo>
                    <a:cubicBezTo>
                      <a:pt x="423" y="547"/>
                      <a:pt x="423" y="547"/>
                      <a:pt x="423" y="547"/>
                    </a:cubicBezTo>
                    <a:cubicBezTo>
                      <a:pt x="423" y="547"/>
                      <a:pt x="434" y="543"/>
                      <a:pt x="437" y="543"/>
                    </a:cubicBezTo>
                    <a:cubicBezTo>
                      <a:pt x="437" y="543"/>
                      <a:pt x="437" y="543"/>
                      <a:pt x="438" y="543"/>
                    </a:cubicBezTo>
                    <a:cubicBezTo>
                      <a:pt x="454" y="543"/>
                      <a:pt x="454" y="543"/>
                      <a:pt x="454" y="543"/>
                    </a:cubicBezTo>
                    <a:cubicBezTo>
                      <a:pt x="455" y="544"/>
                      <a:pt x="457" y="544"/>
                      <a:pt x="457" y="544"/>
                    </a:cubicBezTo>
                    <a:cubicBezTo>
                      <a:pt x="464" y="544"/>
                      <a:pt x="469" y="536"/>
                      <a:pt x="476" y="536"/>
                    </a:cubicBezTo>
                    <a:cubicBezTo>
                      <a:pt x="484" y="536"/>
                      <a:pt x="489" y="542"/>
                      <a:pt x="498" y="542"/>
                    </a:cubicBezTo>
                    <a:cubicBezTo>
                      <a:pt x="498" y="556"/>
                      <a:pt x="509" y="560"/>
                      <a:pt x="517" y="562"/>
                    </a:cubicBezTo>
                    <a:cubicBezTo>
                      <a:pt x="526" y="567"/>
                      <a:pt x="532" y="564"/>
                      <a:pt x="542" y="568"/>
                    </a:cubicBezTo>
                    <a:cubicBezTo>
                      <a:pt x="542" y="571"/>
                      <a:pt x="540" y="581"/>
                      <a:pt x="545" y="581"/>
                    </a:cubicBezTo>
                    <a:cubicBezTo>
                      <a:pt x="551" y="581"/>
                      <a:pt x="547" y="575"/>
                      <a:pt x="552" y="570"/>
                    </a:cubicBezTo>
                    <a:cubicBezTo>
                      <a:pt x="555" y="567"/>
                      <a:pt x="566" y="565"/>
                      <a:pt x="570" y="563"/>
                    </a:cubicBezTo>
                    <a:cubicBezTo>
                      <a:pt x="580" y="558"/>
                      <a:pt x="590" y="560"/>
                      <a:pt x="596" y="554"/>
                    </a:cubicBezTo>
                    <a:cubicBezTo>
                      <a:pt x="596" y="554"/>
                      <a:pt x="602" y="544"/>
                      <a:pt x="603" y="544"/>
                    </a:cubicBezTo>
                    <a:cubicBezTo>
                      <a:pt x="608" y="544"/>
                      <a:pt x="611" y="548"/>
                      <a:pt x="616" y="548"/>
                    </a:cubicBezTo>
                    <a:cubicBezTo>
                      <a:pt x="640" y="548"/>
                      <a:pt x="646" y="533"/>
                      <a:pt x="661" y="525"/>
                    </a:cubicBezTo>
                    <a:cubicBezTo>
                      <a:pt x="665" y="523"/>
                      <a:pt x="668" y="521"/>
                      <a:pt x="669" y="515"/>
                    </a:cubicBezTo>
                    <a:cubicBezTo>
                      <a:pt x="681" y="515"/>
                      <a:pt x="685" y="496"/>
                      <a:pt x="690" y="486"/>
                    </a:cubicBezTo>
                    <a:cubicBezTo>
                      <a:pt x="693" y="480"/>
                      <a:pt x="707" y="458"/>
                      <a:pt x="715" y="457"/>
                    </a:cubicBezTo>
                    <a:cubicBezTo>
                      <a:pt x="715" y="445"/>
                      <a:pt x="723" y="440"/>
                      <a:pt x="723" y="425"/>
                    </a:cubicBezTo>
                    <a:cubicBezTo>
                      <a:pt x="723" y="402"/>
                      <a:pt x="718" y="394"/>
                      <a:pt x="708" y="379"/>
                    </a:cubicBezTo>
                    <a:cubicBezTo>
                      <a:pt x="707" y="377"/>
                      <a:pt x="707" y="370"/>
                      <a:pt x="702" y="368"/>
                    </a:cubicBezTo>
                    <a:cubicBezTo>
                      <a:pt x="703" y="367"/>
                      <a:pt x="703" y="367"/>
                      <a:pt x="703" y="367"/>
                    </a:cubicBezTo>
                    <a:cubicBezTo>
                      <a:pt x="701" y="367"/>
                      <a:pt x="701" y="367"/>
                      <a:pt x="701" y="367"/>
                    </a:cubicBezTo>
                    <a:cubicBezTo>
                      <a:pt x="701" y="367"/>
                      <a:pt x="701" y="359"/>
                      <a:pt x="701" y="357"/>
                    </a:cubicBezTo>
                    <a:cubicBezTo>
                      <a:pt x="697" y="357"/>
                      <a:pt x="687" y="351"/>
                      <a:pt x="687" y="344"/>
                    </a:cubicBezTo>
                    <a:cubicBezTo>
                      <a:pt x="687" y="338"/>
                      <a:pt x="696" y="337"/>
                      <a:pt x="698" y="331"/>
                    </a:cubicBezTo>
                    <a:cubicBezTo>
                      <a:pt x="703" y="316"/>
                      <a:pt x="725" y="316"/>
                      <a:pt x="736" y="306"/>
                    </a:cubicBezTo>
                    <a:cubicBezTo>
                      <a:pt x="734" y="303"/>
                      <a:pt x="732" y="303"/>
                      <a:pt x="729" y="303"/>
                    </a:cubicBezTo>
                    <a:cubicBezTo>
                      <a:pt x="728" y="303"/>
                      <a:pt x="728" y="303"/>
                      <a:pt x="727" y="303"/>
                    </a:cubicBezTo>
                    <a:cubicBezTo>
                      <a:pt x="726" y="303"/>
                      <a:pt x="725" y="303"/>
                      <a:pt x="724" y="303"/>
                    </a:cubicBezTo>
                    <a:cubicBezTo>
                      <a:pt x="722" y="303"/>
                      <a:pt x="719" y="303"/>
                      <a:pt x="716" y="301"/>
                    </a:cubicBezTo>
                    <a:cubicBezTo>
                      <a:pt x="713" y="299"/>
                      <a:pt x="711" y="295"/>
                      <a:pt x="705" y="295"/>
                    </a:cubicBezTo>
                    <a:cubicBezTo>
                      <a:pt x="700" y="295"/>
                      <a:pt x="700" y="306"/>
                      <a:pt x="697" y="306"/>
                    </a:cubicBezTo>
                    <a:cubicBezTo>
                      <a:pt x="695" y="306"/>
                      <a:pt x="692" y="307"/>
                      <a:pt x="690" y="307"/>
                    </a:cubicBezTo>
                    <a:cubicBezTo>
                      <a:pt x="688" y="307"/>
                      <a:pt x="686" y="307"/>
                      <a:pt x="684" y="305"/>
                    </a:cubicBezTo>
                    <a:cubicBezTo>
                      <a:pt x="677" y="301"/>
                      <a:pt x="679" y="296"/>
                      <a:pt x="673" y="291"/>
                    </a:cubicBezTo>
                    <a:cubicBezTo>
                      <a:pt x="671" y="289"/>
                      <a:pt x="662" y="287"/>
                      <a:pt x="662" y="282"/>
                    </a:cubicBezTo>
                    <a:cubicBezTo>
                      <a:pt x="662" y="271"/>
                      <a:pt x="677" y="275"/>
                      <a:pt x="685" y="269"/>
                    </a:cubicBezTo>
                    <a:cubicBezTo>
                      <a:pt x="691" y="265"/>
                      <a:pt x="703" y="257"/>
                      <a:pt x="707" y="250"/>
                    </a:cubicBezTo>
                    <a:cubicBezTo>
                      <a:pt x="708" y="248"/>
                      <a:pt x="711" y="243"/>
                      <a:pt x="716" y="243"/>
                    </a:cubicBezTo>
                    <a:cubicBezTo>
                      <a:pt x="720" y="243"/>
                      <a:pt x="726" y="250"/>
                      <a:pt x="726" y="253"/>
                    </a:cubicBezTo>
                    <a:cubicBezTo>
                      <a:pt x="726" y="262"/>
                      <a:pt x="716" y="265"/>
                      <a:pt x="716" y="275"/>
                    </a:cubicBezTo>
                    <a:cubicBezTo>
                      <a:pt x="731" y="275"/>
                      <a:pt x="743" y="259"/>
                      <a:pt x="760" y="259"/>
                    </a:cubicBezTo>
                    <a:cubicBezTo>
                      <a:pt x="766" y="259"/>
                      <a:pt x="769" y="265"/>
                      <a:pt x="776" y="265"/>
                    </a:cubicBezTo>
                    <a:cubicBezTo>
                      <a:pt x="774" y="270"/>
                      <a:pt x="776" y="270"/>
                      <a:pt x="776" y="276"/>
                    </a:cubicBezTo>
                    <a:cubicBezTo>
                      <a:pt x="776" y="282"/>
                      <a:pt x="771" y="281"/>
                      <a:pt x="771" y="287"/>
                    </a:cubicBezTo>
                    <a:cubicBezTo>
                      <a:pt x="771" y="290"/>
                      <a:pt x="772" y="296"/>
                      <a:pt x="776" y="296"/>
                    </a:cubicBezTo>
                    <a:cubicBezTo>
                      <a:pt x="778" y="296"/>
                      <a:pt x="780" y="294"/>
                      <a:pt x="783" y="294"/>
                    </a:cubicBezTo>
                    <a:cubicBezTo>
                      <a:pt x="790" y="294"/>
                      <a:pt x="798" y="298"/>
                      <a:pt x="798" y="304"/>
                    </a:cubicBezTo>
                    <a:cubicBezTo>
                      <a:pt x="798" y="308"/>
                      <a:pt x="793" y="311"/>
                      <a:pt x="789" y="311"/>
                    </a:cubicBezTo>
                    <a:cubicBezTo>
                      <a:pt x="789" y="316"/>
                      <a:pt x="789" y="316"/>
                      <a:pt x="789" y="316"/>
                    </a:cubicBezTo>
                    <a:cubicBezTo>
                      <a:pt x="790" y="317"/>
                      <a:pt x="791" y="320"/>
                      <a:pt x="794" y="320"/>
                    </a:cubicBezTo>
                    <a:cubicBezTo>
                      <a:pt x="794" y="323"/>
                      <a:pt x="797" y="326"/>
                      <a:pt x="797" y="329"/>
                    </a:cubicBezTo>
                    <a:cubicBezTo>
                      <a:pt x="797" y="331"/>
                      <a:pt x="792" y="338"/>
                      <a:pt x="792" y="341"/>
                    </a:cubicBezTo>
                    <a:cubicBezTo>
                      <a:pt x="792" y="343"/>
                      <a:pt x="792" y="346"/>
                      <a:pt x="795" y="347"/>
                    </a:cubicBezTo>
                    <a:cubicBezTo>
                      <a:pt x="794" y="349"/>
                      <a:pt x="792" y="351"/>
                      <a:pt x="792" y="353"/>
                    </a:cubicBezTo>
                    <a:cubicBezTo>
                      <a:pt x="800" y="353"/>
                      <a:pt x="800" y="353"/>
                      <a:pt x="800" y="353"/>
                    </a:cubicBezTo>
                    <a:cubicBezTo>
                      <a:pt x="803" y="350"/>
                      <a:pt x="804" y="350"/>
                      <a:pt x="810" y="349"/>
                    </a:cubicBezTo>
                    <a:cubicBezTo>
                      <a:pt x="810" y="344"/>
                      <a:pt x="823" y="343"/>
                      <a:pt x="827" y="342"/>
                    </a:cubicBezTo>
                    <a:cubicBezTo>
                      <a:pt x="834" y="340"/>
                      <a:pt x="837" y="334"/>
                      <a:pt x="837" y="322"/>
                    </a:cubicBezTo>
                    <a:cubicBezTo>
                      <a:pt x="837" y="302"/>
                      <a:pt x="829" y="289"/>
                      <a:pt x="818" y="278"/>
                    </a:cubicBezTo>
                    <a:cubicBezTo>
                      <a:pt x="813" y="273"/>
                      <a:pt x="808" y="268"/>
                      <a:pt x="809" y="259"/>
                    </a:cubicBezTo>
                    <a:cubicBezTo>
                      <a:pt x="815" y="259"/>
                      <a:pt x="820" y="256"/>
                      <a:pt x="825" y="252"/>
                    </a:cubicBezTo>
                    <a:cubicBezTo>
                      <a:pt x="828" y="248"/>
                      <a:pt x="838" y="243"/>
                      <a:pt x="840" y="238"/>
                    </a:cubicBezTo>
                    <a:cubicBezTo>
                      <a:pt x="847" y="224"/>
                      <a:pt x="851" y="216"/>
                      <a:pt x="864" y="206"/>
                    </a:cubicBezTo>
                    <a:cubicBezTo>
                      <a:pt x="864" y="206"/>
                      <a:pt x="873" y="195"/>
                      <a:pt x="873" y="184"/>
                    </a:cubicBezTo>
                    <a:cubicBezTo>
                      <a:pt x="873" y="179"/>
                      <a:pt x="872" y="175"/>
                      <a:pt x="866" y="171"/>
                    </a:cubicBezTo>
                    <a:cubicBezTo>
                      <a:pt x="865" y="171"/>
                      <a:pt x="865" y="170"/>
                      <a:pt x="865" y="169"/>
                    </a:cubicBezTo>
                    <a:cubicBezTo>
                      <a:pt x="865" y="166"/>
                      <a:pt x="882" y="164"/>
                      <a:pt x="893" y="158"/>
                    </a:cubicBezTo>
                    <a:cubicBezTo>
                      <a:pt x="906" y="150"/>
                      <a:pt x="910" y="122"/>
                      <a:pt x="922" y="111"/>
                    </a:cubicBezTo>
                    <a:cubicBezTo>
                      <a:pt x="922" y="111"/>
                      <a:pt x="922" y="111"/>
                      <a:pt x="922" y="111"/>
                    </a:cubicBezTo>
                    <a:cubicBezTo>
                      <a:pt x="922" y="97"/>
                      <a:pt x="922" y="97"/>
                      <a:pt x="922" y="97"/>
                    </a:cubicBezTo>
                    <a:cubicBezTo>
                      <a:pt x="900" y="97"/>
                      <a:pt x="897" y="113"/>
                      <a:pt x="879" y="113"/>
                    </a:cubicBezTo>
                    <a:cubicBezTo>
                      <a:pt x="864" y="113"/>
                      <a:pt x="857" y="94"/>
                      <a:pt x="850" y="87"/>
                    </a:cubicBezTo>
                    <a:cubicBezTo>
                      <a:pt x="841" y="78"/>
                      <a:pt x="818" y="77"/>
                      <a:pt x="811" y="66"/>
                    </a:cubicBezTo>
                    <a:cubicBezTo>
                      <a:pt x="793" y="37"/>
                      <a:pt x="794" y="0"/>
                      <a:pt x="74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314" name="Freeform 96">
                <a:extLst>
                  <a:ext uri="{FF2B5EF4-FFF2-40B4-BE49-F238E27FC236}">
                    <a16:creationId xmlns:a16="http://schemas.microsoft.com/office/drawing/2014/main" id="{8BA0704F-6DA3-4562-981E-0A60813101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81" y="-76"/>
                <a:ext cx="125" cy="54"/>
              </a:xfrm>
              <a:custGeom>
                <a:avLst/>
                <a:gdLst>
                  <a:gd name="T0" fmla="*/ 25 w 53"/>
                  <a:gd name="T1" fmla="*/ 0 h 23"/>
                  <a:gd name="T2" fmla="*/ 0 w 53"/>
                  <a:gd name="T3" fmla="*/ 18 h 23"/>
                  <a:gd name="T4" fmla="*/ 5 w 53"/>
                  <a:gd name="T5" fmla="*/ 23 h 23"/>
                  <a:gd name="T6" fmla="*/ 53 w 53"/>
                  <a:gd name="T7" fmla="*/ 13 h 23"/>
                  <a:gd name="T8" fmla="*/ 25 w 53"/>
                  <a:gd name="T9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23">
                    <a:moveTo>
                      <a:pt x="25" y="0"/>
                    </a:moveTo>
                    <a:cubicBezTo>
                      <a:pt x="16" y="0"/>
                      <a:pt x="0" y="10"/>
                      <a:pt x="0" y="18"/>
                    </a:cubicBezTo>
                    <a:cubicBezTo>
                      <a:pt x="0" y="20"/>
                      <a:pt x="2" y="23"/>
                      <a:pt x="5" y="23"/>
                    </a:cubicBezTo>
                    <a:cubicBezTo>
                      <a:pt x="11" y="23"/>
                      <a:pt x="53" y="20"/>
                      <a:pt x="53" y="13"/>
                    </a:cubicBezTo>
                    <a:cubicBezTo>
                      <a:pt x="53" y="5"/>
                      <a:pt x="33" y="0"/>
                      <a:pt x="25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315" name="Freeform 97">
                <a:extLst>
                  <a:ext uri="{FF2B5EF4-FFF2-40B4-BE49-F238E27FC236}">
                    <a16:creationId xmlns:a16="http://schemas.microsoft.com/office/drawing/2014/main" id="{FEB21D1A-12BE-4BA4-A479-3550D4474C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03" y="28"/>
                <a:ext cx="49" cy="28"/>
              </a:xfrm>
              <a:custGeom>
                <a:avLst/>
                <a:gdLst>
                  <a:gd name="T0" fmla="*/ 17 w 21"/>
                  <a:gd name="T1" fmla="*/ 0 h 12"/>
                  <a:gd name="T2" fmla="*/ 0 w 21"/>
                  <a:gd name="T3" fmla="*/ 0 h 12"/>
                  <a:gd name="T4" fmla="*/ 16 w 21"/>
                  <a:gd name="T5" fmla="*/ 12 h 12"/>
                  <a:gd name="T6" fmla="*/ 21 w 21"/>
                  <a:gd name="T7" fmla="*/ 6 h 12"/>
                  <a:gd name="T8" fmla="*/ 17 w 21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12">
                    <a:moveTo>
                      <a:pt x="1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3" y="6"/>
                      <a:pt x="8" y="12"/>
                      <a:pt x="16" y="12"/>
                    </a:cubicBezTo>
                    <a:cubicBezTo>
                      <a:pt x="18" y="12"/>
                      <a:pt x="21" y="9"/>
                      <a:pt x="21" y="6"/>
                    </a:cubicBezTo>
                    <a:cubicBezTo>
                      <a:pt x="21" y="3"/>
                      <a:pt x="18" y="2"/>
                      <a:pt x="1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316" name="Freeform 98">
                <a:extLst>
                  <a:ext uri="{FF2B5EF4-FFF2-40B4-BE49-F238E27FC236}">
                    <a16:creationId xmlns:a16="http://schemas.microsoft.com/office/drawing/2014/main" id="{68242F61-81FC-4EE7-8A1B-1A2E7648A4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42" y="-369"/>
                <a:ext cx="22" cy="28"/>
              </a:xfrm>
              <a:custGeom>
                <a:avLst/>
                <a:gdLst>
                  <a:gd name="T0" fmla="*/ 4 w 9"/>
                  <a:gd name="T1" fmla="*/ 0 h 12"/>
                  <a:gd name="T2" fmla="*/ 0 w 9"/>
                  <a:gd name="T3" fmla="*/ 8 h 12"/>
                  <a:gd name="T4" fmla="*/ 4 w 9"/>
                  <a:gd name="T5" fmla="*/ 12 h 12"/>
                  <a:gd name="T6" fmla="*/ 9 w 9"/>
                  <a:gd name="T7" fmla="*/ 5 h 12"/>
                  <a:gd name="T8" fmla="*/ 9 w 9"/>
                  <a:gd name="T9" fmla="*/ 5 h 12"/>
                  <a:gd name="T10" fmla="*/ 9 w 9"/>
                  <a:gd name="T11" fmla="*/ 5 h 12"/>
                  <a:gd name="T12" fmla="*/ 9 w 9"/>
                  <a:gd name="T13" fmla="*/ 4 h 12"/>
                  <a:gd name="T14" fmla="*/ 8 w 9"/>
                  <a:gd name="T15" fmla="*/ 4 h 12"/>
                  <a:gd name="T16" fmla="*/ 4 w 9"/>
                  <a:gd name="T17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12">
                    <a:moveTo>
                      <a:pt x="4" y="0"/>
                    </a:moveTo>
                    <a:cubicBezTo>
                      <a:pt x="2" y="3"/>
                      <a:pt x="0" y="5"/>
                      <a:pt x="0" y="8"/>
                    </a:cubicBezTo>
                    <a:cubicBezTo>
                      <a:pt x="0" y="11"/>
                      <a:pt x="2" y="12"/>
                      <a:pt x="4" y="12"/>
                    </a:cubicBezTo>
                    <a:cubicBezTo>
                      <a:pt x="8" y="12"/>
                      <a:pt x="9" y="8"/>
                      <a:pt x="9" y="5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5"/>
                      <a:pt x="9" y="5"/>
                      <a:pt x="9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4" y="0"/>
                      <a:pt x="4" y="0"/>
                      <a:pt x="4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317" name="Freeform 99">
                <a:extLst>
                  <a:ext uri="{FF2B5EF4-FFF2-40B4-BE49-F238E27FC236}">
                    <a16:creationId xmlns:a16="http://schemas.microsoft.com/office/drawing/2014/main" id="{1E78D53F-C47F-453A-A13A-76DD27F4421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403" y="-277"/>
                <a:ext cx="57" cy="33"/>
              </a:xfrm>
              <a:custGeom>
                <a:avLst/>
                <a:gdLst>
                  <a:gd name="T0" fmla="*/ 24 w 24"/>
                  <a:gd name="T1" fmla="*/ 10 h 14"/>
                  <a:gd name="T2" fmla="*/ 23 w 24"/>
                  <a:gd name="T3" fmla="*/ 11 h 14"/>
                  <a:gd name="T4" fmla="*/ 20 w 24"/>
                  <a:gd name="T5" fmla="*/ 14 h 14"/>
                  <a:gd name="T6" fmla="*/ 24 w 24"/>
                  <a:gd name="T7" fmla="*/ 10 h 14"/>
                  <a:gd name="T8" fmla="*/ 12 w 24"/>
                  <a:gd name="T9" fmla="*/ 0 h 14"/>
                  <a:gd name="T10" fmla="*/ 0 w 24"/>
                  <a:gd name="T11" fmla="*/ 8 h 14"/>
                  <a:gd name="T12" fmla="*/ 12 w 24"/>
                  <a:gd name="T13" fmla="*/ 14 h 14"/>
                  <a:gd name="T14" fmla="*/ 23 w 24"/>
                  <a:gd name="T15" fmla="*/ 11 h 14"/>
                  <a:gd name="T16" fmla="*/ 24 w 24"/>
                  <a:gd name="T17" fmla="*/ 8 h 14"/>
                  <a:gd name="T18" fmla="*/ 12 w 24"/>
                  <a:gd name="T19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" h="14">
                    <a:moveTo>
                      <a:pt x="24" y="10"/>
                    </a:moveTo>
                    <a:cubicBezTo>
                      <a:pt x="24" y="10"/>
                      <a:pt x="23" y="11"/>
                      <a:pt x="23" y="11"/>
                    </a:cubicBezTo>
                    <a:cubicBezTo>
                      <a:pt x="22" y="12"/>
                      <a:pt x="21" y="13"/>
                      <a:pt x="20" y="14"/>
                    </a:cubicBezTo>
                    <a:cubicBezTo>
                      <a:pt x="24" y="10"/>
                      <a:pt x="24" y="10"/>
                      <a:pt x="24" y="10"/>
                    </a:cubicBezTo>
                    <a:moveTo>
                      <a:pt x="12" y="0"/>
                    </a:moveTo>
                    <a:cubicBezTo>
                      <a:pt x="7" y="0"/>
                      <a:pt x="0" y="2"/>
                      <a:pt x="0" y="8"/>
                    </a:cubicBezTo>
                    <a:cubicBezTo>
                      <a:pt x="0" y="12"/>
                      <a:pt x="6" y="14"/>
                      <a:pt x="12" y="14"/>
                    </a:cubicBezTo>
                    <a:cubicBezTo>
                      <a:pt x="16" y="14"/>
                      <a:pt x="19" y="13"/>
                      <a:pt x="23" y="11"/>
                    </a:cubicBezTo>
                    <a:cubicBezTo>
                      <a:pt x="23" y="10"/>
                      <a:pt x="24" y="9"/>
                      <a:pt x="24" y="8"/>
                    </a:cubicBezTo>
                    <a:cubicBezTo>
                      <a:pt x="24" y="1"/>
                      <a:pt x="19" y="0"/>
                      <a:pt x="1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318" name="Freeform 100">
                <a:extLst>
                  <a:ext uri="{FF2B5EF4-FFF2-40B4-BE49-F238E27FC236}">
                    <a16:creationId xmlns:a16="http://schemas.microsoft.com/office/drawing/2014/main" id="{949F215D-D4E3-42E6-BB83-D0B070712D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4" y="-639"/>
                <a:ext cx="215" cy="121"/>
              </a:xfrm>
              <a:custGeom>
                <a:avLst/>
                <a:gdLst>
                  <a:gd name="T0" fmla="*/ 54 w 91"/>
                  <a:gd name="T1" fmla="*/ 0 h 51"/>
                  <a:gd name="T2" fmla="*/ 47 w 91"/>
                  <a:gd name="T3" fmla="*/ 0 h 51"/>
                  <a:gd name="T4" fmla="*/ 9 w 91"/>
                  <a:gd name="T5" fmla="*/ 31 h 51"/>
                  <a:gd name="T6" fmla="*/ 0 w 91"/>
                  <a:gd name="T7" fmla="*/ 43 h 51"/>
                  <a:gd name="T8" fmla="*/ 8 w 91"/>
                  <a:gd name="T9" fmla="*/ 51 h 51"/>
                  <a:gd name="T10" fmla="*/ 36 w 91"/>
                  <a:gd name="T11" fmla="*/ 43 h 51"/>
                  <a:gd name="T12" fmla="*/ 54 w 91"/>
                  <a:gd name="T13" fmla="*/ 40 h 51"/>
                  <a:gd name="T14" fmla="*/ 61 w 91"/>
                  <a:gd name="T15" fmla="*/ 41 h 51"/>
                  <a:gd name="T16" fmla="*/ 91 w 91"/>
                  <a:gd name="T17" fmla="*/ 27 h 51"/>
                  <a:gd name="T18" fmla="*/ 62 w 91"/>
                  <a:gd name="T19" fmla="*/ 6 h 51"/>
                  <a:gd name="T20" fmla="*/ 53 w 91"/>
                  <a:gd name="T21" fmla="*/ 11 h 51"/>
                  <a:gd name="T22" fmla="*/ 54 w 91"/>
                  <a:gd name="T23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1" h="51">
                    <a:moveTo>
                      <a:pt x="54" y="0"/>
                    </a:moveTo>
                    <a:cubicBezTo>
                      <a:pt x="52" y="0"/>
                      <a:pt x="52" y="0"/>
                      <a:pt x="47" y="0"/>
                    </a:cubicBezTo>
                    <a:cubicBezTo>
                      <a:pt x="26" y="0"/>
                      <a:pt x="21" y="19"/>
                      <a:pt x="9" y="31"/>
                    </a:cubicBezTo>
                    <a:cubicBezTo>
                      <a:pt x="6" y="34"/>
                      <a:pt x="0" y="34"/>
                      <a:pt x="0" y="43"/>
                    </a:cubicBezTo>
                    <a:cubicBezTo>
                      <a:pt x="0" y="48"/>
                      <a:pt x="1" y="51"/>
                      <a:pt x="8" y="51"/>
                    </a:cubicBezTo>
                    <a:cubicBezTo>
                      <a:pt x="36" y="43"/>
                      <a:pt x="36" y="43"/>
                      <a:pt x="36" y="43"/>
                    </a:cubicBezTo>
                    <a:cubicBezTo>
                      <a:pt x="36" y="43"/>
                      <a:pt x="52" y="40"/>
                      <a:pt x="54" y="40"/>
                    </a:cubicBezTo>
                    <a:cubicBezTo>
                      <a:pt x="56" y="40"/>
                      <a:pt x="58" y="41"/>
                      <a:pt x="61" y="41"/>
                    </a:cubicBezTo>
                    <a:cubicBezTo>
                      <a:pt x="73" y="41"/>
                      <a:pt x="91" y="37"/>
                      <a:pt x="91" y="27"/>
                    </a:cubicBezTo>
                    <a:cubicBezTo>
                      <a:pt x="91" y="20"/>
                      <a:pt x="69" y="6"/>
                      <a:pt x="62" y="6"/>
                    </a:cubicBezTo>
                    <a:cubicBezTo>
                      <a:pt x="58" y="6"/>
                      <a:pt x="56" y="10"/>
                      <a:pt x="53" y="11"/>
                    </a:cubicBezTo>
                    <a:cubicBezTo>
                      <a:pt x="57" y="7"/>
                      <a:pt x="54" y="7"/>
                      <a:pt x="54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319" name="Freeform 101">
                <a:extLst>
                  <a:ext uri="{FF2B5EF4-FFF2-40B4-BE49-F238E27FC236}">
                    <a16:creationId xmlns:a16="http://schemas.microsoft.com/office/drawing/2014/main" id="{67933EDA-C7A5-47F6-AA01-9E371CCBDE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61" y="-701"/>
                <a:ext cx="83" cy="45"/>
              </a:xfrm>
              <a:custGeom>
                <a:avLst/>
                <a:gdLst>
                  <a:gd name="T0" fmla="*/ 14 w 35"/>
                  <a:gd name="T1" fmla="*/ 0 h 19"/>
                  <a:gd name="T2" fmla="*/ 0 w 35"/>
                  <a:gd name="T3" fmla="*/ 5 h 19"/>
                  <a:gd name="T4" fmla="*/ 11 w 35"/>
                  <a:gd name="T5" fmla="*/ 19 h 19"/>
                  <a:gd name="T6" fmla="*/ 35 w 35"/>
                  <a:gd name="T7" fmla="*/ 8 h 19"/>
                  <a:gd name="T8" fmla="*/ 14 w 35"/>
                  <a:gd name="T9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9">
                    <a:moveTo>
                      <a:pt x="14" y="0"/>
                    </a:moveTo>
                    <a:cubicBezTo>
                      <a:pt x="11" y="0"/>
                      <a:pt x="0" y="0"/>
                      <a:pt x="0" y="5"/>
                    </a:cubicBezTo>
                    <a:cubicBezTo>
                      <a:pt x="0" y="10"/>
                      <a:pt x="7" y="19"/>
                      <a:pt x="11" y="19"/>
                    </a:cubicBezTo>
                    <a:cubicBezTo>
                      <a:pt x="17" y="19"/>
                      <a:pt x="34" y="18"/>
                      <a:pt x="35" y="8"/>
                    </a:cubicBezTo>
                    <a:cubicBezTo>
                      <a:pt x="32" y="7"/>
                      <a:pt x="17" y="0"/>
                      <a:pt x="14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320" name="Freeform 102">
                <a:extLst>
                  <a:ext uri="{FF2B5EF4-FFF2-40B4-BE49-F238E27FC236}">
                    <a16:creationId xmlns:a16="http://schemas.microsoft.com/office/drawing/2014/main" id="{081FC4E5-86C7-4C6D-BAD2-7B0434F81E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89" y="-793"/>
                <a:ext cx="296" cy="208"/>
              </a:xfrm>
              <a:custGeom>
                <a:avLst/>
                <a:gdLst>
                  <a:gd name="T0" fmla="*/ 55 w 125"/>
                  <a:gd name="T1" fmla="*/ 0 h 88"/>
                  <a:gd name="T2" fmla="*/ 0 w 125"/>
                  <a:gd name="T3" fmla="*/ 31 h 88"/>
                  <a:gd name="T4" fmla="*/ 38 w 125"/>
                  <a:gd name="T5" fmla="*/ 42 h 88"/>
                  <a:gd name="T6" fmla="*/ 60 w 125"/>
                  <a:gd name="T7" fmla="*/ 43 h 88"/>
                  <a:gd name="T8" fmla="*/ 21 w 125"/>
                  <a:gd name="T9" fmla="*/ 60 h 88"/>
                  <a:gd name="T10" fmla="*/ 49 w 125"/>
                  <a:gd name="T11" fmla="*/ 79 h 88"/>
                  <a:gd name="T12" fmla="*/ 108 w 125"/>
                  <a:gd name="T13" fmla="*/ 88 h 88"/>
                  <a:gd name="T14" fmla="*/ 118 w 125"/>
                  <a:gd name="T15" fmla="*/ 80 h 88"/>
                  <a:gd name="T16" fmla="*/ 111 w 125"/>
                  <a:gd name="T17" fmla="*/ 74 h 88"/>
                  <a:gd name="T18" fmla="*/ 121 w 125"/>
                  <a:gd name="T19" fmla="*/ 67 h 88"/>
                  <a:gd name="T20" fmla="*/ 125 w 125"/>
                  <a:gd name="T21" fmla="*/ 57 h 88"/>
                  <a:gd name="T22" fmla="*/ 108 w 125"/>
                  <a:gd name="T23" fmla="*/ 46 h 88"/>
                  <a:gd name="T24" fmla="*/ 97 w 125"/>
                  <a:gd name="T25" fmla="*/ 46 h 88"/>
                  <a:gd name="T26" fmla="*/ 81 w 125"/>
                  <a:gd name="T27" fmla="*/ 41 h 88"/>
                  <a:gd name="T28" fmla="*/ 75 w 125"/>
                  <a:gd name="T29" fmla="*/ 40 h 88"/>
                  <a:gd name="T30" fmla="*/ 70 w 125"/>
                  <a:gd name="T31" fmla="*/ 41 h 88"/>
                  <a:gd name="T32" fmla="*/ 80 w 125"/>
                  <a:gd name="T33" fmla="*/ 31 h 88"/>
                  <a:gd name="T34" fmla="*/ 80 w 125"/>
                  <a:gd name="T35" fmla="*/ 21 h 88"/>
                  <a:gd name="T36" fmla="*/ 83 w 125"/>
                  <a:gd name="T37" fmla="*/ 21 h 88"/>
                  <a:gd name="T38" fmla="*/ 87 w 125"/>
                  <a:gd name="T39" fmla="*/ 20 h 88"/>
                  <a:gd name="T40" fmla="*/ 55 w 125"/>
                  <a:gd name="T41" fmla="*/ 0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25" h="88">
                    <a:moveTo>
                      <a:pt x="55" y="0"/>
                    </a:moveTo>
                    <a:cubicBezTo>
                      <a:pt x="30" y="0"/>
                      <a:pt x="22" y="24"/>
                      <a:pt x="0" y="31"/>
                    </a:cubicBezTo>
                    <a:cubicBezTo>
                      <a:pt x="13" y="38"/>
                      <a:pt x="23" y="42"/>
                      <a:pt x="38" y="42"/>
                    </a:cubicBezTo>
                    <a:cubicBezTo>
                      <a:pt x="41" y="42"/>
                      <a:pt x="55" y="43"/>
                      <a:pt x="60" y="43"/>
                    </a:cubicBezTo>
                    <a:cubicBezTo>
                      <a:pt x="43" y="48"/>
                      <a:pt x="38" y="54"/>
                      <a:pt x="21" y="60"/>
                    </a:cubicBezTo>
                    <a:cubicBezTo>
                      <a:pt x="29" y="64"/>
                      <a:pt x="42" y="79"/>
                      <a:pt x="49" y="79"/>
                    </a:cubicBezTo>
                    <a:cubicBezTo>
                      <a:pt x="68" y="79"/>
                      <a:pt x="85" y="88"/>
                      <a:pt x="108" y="88"/>
                    </a:cubicBezTo>
                    <a:cubicBezTo>
                      <a:pt x="113" y="88"/>
                      <a:pt x="118" y="85"/>
                      <a:pt x="118" y="80"/>
                    </a:cubicBezTo>
                    <a:cubicBezTo>
                      <a:pt x="118" y="77"/>
                      <a:pt x="114" y="75"/>
                      <a:pt x="111" y="74"/>
                    </a:cubicBezTo>
                    <a:cubicBezTo>
                      <a:pt x="114" y="73"/>
                      <a:pt x="121" y="72"/>
                      <a:pt x="121" y="67"/>
                    </a:cubicBezTo>
                    <a:cubicBezTo>
                      <a:pt x="121" y="62"/>
                      <a:pt x="120" y="61"/>
                      <a:pt x="125" y="57"/>
                    </a:cubicBezTo>
                    <a:cubicBezTo>
                      <a:pt x="118" y="50"/>
                      <a:pt x="118" y="46"/>
                      <a:pt x="108" y="46"/>
                    </a:cubicBezTo>
                    <a:cubicBezTo>
                      <a:pt x="104" y="46"/>
                      <a:pt x="101" y="46"/>
                      <a:pt x="97" y="46"/>
                    </a:cubicBezTo>
                    <a:cubicBezTo>
                      <a:pt x="91" y="46"/>
                      <a:pt x="88" y="41"/>
                      <a:pt x="81" y="41"/>
                    </a:cubicBezTo>
                    <a:cubicBezTo>
                      <a:pt x="79" y="41"/>
                      <a:pt x="77" y="40"/>
                      <a:pt x="75" y="40"/>
                    </a:cubicBezTo>
                    <a:cubicBezTo>
                      <a:pt x="73" y="40"/>
                      <a:pt x="72" y="40"/>
                      <a:pt x="70" y="41"/>
                    </a:cubicBezTo>
                    <a:cubicBezTo>
                      <a:pt x="75" y="39"/>
                      <a:pt x="80" y="34"/>
                      <a:pt x="80" y="31"/>
                    </a:cubicBezTo>
                    <a:cubicBezTo>
                      <a:pt x="80" y="29"/>
                      <a:pt x="81" y="27"/>
                      <a:pt x="80" y="21"/>
                    </a:cubicBezTo>
                    <a:cubicBezTo>
                      <a:pt x="82" y="21"/>
                      <a:pt x="82" y="21"/>
                      <a:pt x="83" y="21"/>
                    </a:cubicBezTo>
                    <a:cubicBezTo>
                      <a:pt x="83" y="21"/>
                      <a:pt x="84" y="21"/>
                      <a:pt x="87" y="20"/>
                    </a:cubicBezTo>
                    <a:cubicBezTo>
                      <a:pt x="78" y="14"/>
                      <a:pt x="70" y="0"/>
                      <a:pt x="55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321" name="Freeform 103">
                <a:extLst>
                  <a:ext uri="{FF2B5EF4-FFF2-40B4-BE49-F238E27FC236}">
                    <a16:creationId xmlns:a16="http://schemas.microsoft.com/office/drawing/2014/main" id="{C90B729D-1017-4A7D-974F-81E761FE21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7" y="-464"/>
                <a:ext cx="38" cy="26"/>
              </a:xfrm>
              <a:custGeom>
                <a:avLst/>
                <a:gdLst>
                  <a:gd name="T0" fmla="*/ 16 w 16"/>
                  <a:gd name="T1" fmla="*/ 0 h 11"/>
                  <a:gd name="T2" fmla="*/ 8 w 16"/>
                  <a:gd name="T3" fmla="*/ 0 h 11"/>
                  <a:gd name="T4" fmla="*/ 0 w 16"/>
                  <a:gd name="T5" fmla="*/ 6 h 11"/>
                  <a:gd name="T6" fmla="*/ 5 w 16"/>
                  <a:gd name="T7" fmla="*/ 11 h 11"/>
                  <a:gd name="T8" fmla="*/ 16 w 16"/>
                  <a:gd name="T9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11">
                    <a:moveTo>
                      <a:pt x="16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6" y="2"/>
                      <a:pt x="3" y="4"/>
                      <a:pt x="0" y="6"/>
                    </a:cubicBezTo>
                    <a:cubicBezTo>
                      <a:pt x="1" y="8"/>
                      <a:pt x="3" y="11"/>
                      <a:pt x="5" y="11"/>
                    </a:cubicBezTo>
                    <a:cubicBezTo>
                      <a:pt x="12" y="11"/>
                      <a:pt x="15" y="8"/>
                      <a:pt x="1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322" name="Freeform 104">
                <a:extLst>
                  <a:ext uri="{FF2B5EF4-FFF2-40B4-BE49-F238E27FC236}">
                    <a16:creationId xmlns:a16="http://schemas.microsoft.com/office/drawing/2014/main" id="{ECAAFDF6-0E44-4FBB-982A-B7AEC80CF3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30" y="-788"/>
                <a:ext cx="50" cy="12"/>
              </a:xfrm>
              <a:custGeom>
                <a:avLst/>
                <a:gdLst>
                  <a:gd name="T0" fmla="*/ 19 w 21"/>
                  <a:gd name="T1" fmla="*/ 0 h 5"/>
                  <a:gd name="T2" fmla="*/ 0 w 21"/>
                  <a:gd name="T3" fmla="*/ 0 h 5"/>
                  <a:gd name="T4" fmla="*/ 11 w 21"/>
                  <a:gd name="T5" fmla="*/ 5 h 5"/>
                  <a:gd name="T6" fmla="*/ 21 w 21"/>
                  <a:gd name="T7" fmla="*/ 4 h 5"/>
                  <a:gd name="T8" fmla="*/ 19 w 21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5">
                    <a:moveTo>
                      <a:pt x="19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2" y="4"/>
                      <a:pt x="6" y="5"/>
                      <a:pt x="11" y="5"/>
                    </a:cubicBezTo>
                    <a:cubicBezTo>
                      <a:pt x="14" y="5"/>
                      <a:pt x="18" y="5"/>
                      <a:pt x="21" y="4"/>
                    </a:cubicBezTo>
                    <a:cubicBezTo>
                      <a:pt x="19" y="0"/>
                      <a:pt x="19" y="0"/>
                      <a:pt x="19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323" name="Freeform 105">
                <a:extLst>
                  <a:ext uri="{FF2B5EF4-FFF2-40B4-BE49-F238E27FC236}">
                    <a16:creationId xmlns:a16="http://schemas.microsoft.com/office/drawing/2014/main" id="{F7F5881B-FD69-4545-B57D-7C54B60489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9" y="-547"/>
                <a:ext cx="40" cy="19"/>
              </a:xfrm>
              <a:custGeom>
                <a:avLst/>
                <a:gdLst>
                  <a:gd name="T0" fmla="*/ 17 w 17"/>
                  <a:gd name="T1" fmla="*/ 0 h 8"/>
                  <a:gd name="T2" fmla="*/ 13 w 17"/>
                  <a:gd name="T3" fmla="*/ 1 h 8"/>
                  <a:gd name="T4" fmla="*/ 11 w 17"/>
                  <a:gd name="T5" fmla="*/ 1 h 8"/>
                  <a:gd name="T6" fmla="*/ 8 w 17"/>
                  <a:gd name="T7" fmla="*/ 1 h 8"/>
                  <a:gd name="T8" fmla="*/ 0 w 17"/>
                  <a:gd name="T9" fmla="*/ 2 h 8"/>
                  <a:gd name="T10" fmla="*/ 11 w 17"/>
                  <a:gd name="T11" fmla="*/ 8 h 8"/>
                  <a:gd name="T12" fmla="*/ 17 w 17"/>
                  <a:gd name="T1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8">
                    <a:moveTo>
                      <a:pt x="17" y="0"/>
                    </a:moveTo>
                    <a:cubicBezTo>
                      <a:pt x="16" y="1"/>
                      <a:pt x="15" y="1"/>
                      <a:pt x="13" y="1"/>
                    </a:cubicBezTo>
                    <a:cubicBezTo>
                      <a:pt x="13" y="1"/>
                      <a:pt x="12" y="1"/>
                      <a:pt x="11" y="1"/>
                    </a:cubicBezTo>
                    <a:cubicBezTo>
                      <a:pt x="10" y="1"/>
                      <a:pt x="9" y="1"/>
                      <a:pt x="8" y="1"/>
                    </a:cubicBezTo>
                    <a:cubicBezTo>
                      <a:pt x="6" y="1"/>
                      <a:pt x="4" y="1"/>
                      <a:pt x="0" y="2"/>
                    </a:cubicBezTo>
                    <a:cubicBezTo>
                      <a:pt x="2" y="4"/>
                      <a:pt x="4" y="8"/>
                      <a:pt x="11" y="8"/>
                    </a:cubicBezTo>
                    <a:cubicBezTo>
                      <a:pt x="14" y="8"/>
                      <a:pt x="17" y="4"/>
                      <a:pt x="1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324" name="Freeform 106">
                <a:extLst>
                  <a:ext uri="{FF2B5EF4-FFF2-40B4-BE49-F238E27FC236}">
                    <a16:creationId xmlns:a16="http://schemas.microsoft.com/office/drawing/2014/main" id="{5D634730-4CEB-4F53-9939-EA96D5FCB6E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002" y="-757"/>
                <a:ext cx="253" cy="75"/>
              </a:xfrm>
              <a:custGeom>
                <a:avLst/>
                <a:gdLst>
                  <a:gd name="T0" fmla="*/ 91 w 107"/>
                  <a:gd name="T1" fmla="*/ 16 h 32"/>
                  <a:gd name="T2" fmla="*/ 87 w 107"/>
                  <a:gd name="T3" fmla="*/ 18 h 32"/>
                  <a:gd name="T4" fmla="*/ 87 w 107"/>
                  <a:gd name="T5" fmla="*/ 20 h 32"/>
                  <a:gd name="T6" fmla="*/ 91 w 107"/>
                  <a:gd name="T7" fmla="*/ 16 h 32"/>
                  <a:gd name="T8" fmla="*/ 91 w 107"/>
                  <a:gd name="T9" fmla="*/ 0 h 32"/>
                  <a:gd name="T10" fmla="*/ 71 w 107"/>
                  <a:gd name="T11" fmla="*/ 7 h 32"/>
                  <a:gd name="T12" fmla="*/ 41 w 107"/>
                  <a:gd name="T13" fmla="*/ 0 h 32"/>
                  <a:gd name="T14" fmla="*/ 0 w 107"/>
                  <a:gd name="T15" fmla="*/ 10 h 32"/>
                  <a:gd name="T16" fmla="*/ 11 w 107"/>
                  <a:gd name="T17" fmla="*/ 13 h 32"/>
                  <a:gd name="T18" fmla="*/ 35 w 107"/>
                  <a:gd name="T19" fmla="*/ 6 h 32"/>
                  <a:gd name="T20" fmla="*/ 47 w 107"/>
                  <a:gd name="T21" fmla="*/ 10 h 32"/>
                  <a:gd name="T22" fmla="*/ 39 w 107"/>
                  <a:gd name="T23" fmla="*/ 15 h 32"/>
                  <a:gd name="T24" fmla="*/ 49 w 107"/>
                  <a:gd name="T25" fmla="*/ 16 h 32"/>
                  <a:gd name="T26" fmla="*/ 38 w 107"/>
                  <a:gd name="T27" fmla="*/ 20 h 32"/>
                  <a:gd name="T28" fmla="*/ 53 w 107"/>
                  <a:gd name="T29" fmla="*/ 27 h 32"/>
                  <a:gd name="T30" fmla="*/ 52 w 107"/>
                  <a:gd name="T31" fmla="*/ 27 h 32"/>
                  <a:gd name="T32" fmla="*/ 58 w 107"/>
                  <a:gd name="T33" fmla="*/ 32 h 32"/>
                  <a:gd name="T34" fmla="*/ 58 w 107"/>
                  <a:gd name="T35" fmla="*/ 32 h 32"/>
                  <a:gd name="T36" fmla="*/ 68 w 107"/>
                  <a:gd name="T37" fmla="*/ 20 h 32"/>
                  <a:gd name="T38" fmla="*/ 75 w 107"/>
                  <a:gd name="T39" fmla="*/ 19 h 32"/>
                  <a:gd name="T40" fmla="*/ 79 w 107"/>
                  <a:gd name="T41" fmla="*/ 19 h 32"/>
                  <a:gd name="T42" fmla="*/ 82 w 107"/>
                  <a:gd name="T43" fmla="*/ 19 h 32"/>
                  <a:gd name="T44" fmla="*/ 87 w 107"/>
                  <a:gd name="T45" fmla="*/ 18 h 32"/>
                  <a:gd name="T46" fmla="*/ 87 w 107"/>
                  <a:gd name="T47" fmla="*/ 15 h 32"/>
                  <a:gd name="T48" fmla="*/ 90 w 107"/>
                  <a:gd name="T49" fmla="*/ 16 h 32"/>
                  <a:gd name="T50" fmla="*/ 92 w 107"/>
                  <a:gd name="T51" fmla="*/ 15 h 32"/>
                  <a:gd name="T52" fmla="*/ 107 w 107"/>
                  <a:gd name="T53" fmla="*/ 6 h 32"/>
                  <a:gd name="T54" fmla="*/ 91 w 107"/>
                  <a:gd name="T5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07" h="32">
                    <a:moveTo>
                      <a:pt x="91" y="16"/>
                    </a:moveTo>
                    <a:cubicBezTo>
                      <a:pt x="89" y="17"/>
                      <a:pt x="88" y="18"/>
                      <a:pt x="87" y="18"/>
                    </a:cubicBezTo>
                    <a:cubicBezTo>
                      <a:pt x="87" y="20"/>
                      <a:pt x="87" y="20"/>
                      <a:pt x="87" y="20"/>
                    </a:cubicBezTo>
                    <a:cubicBezTo>
                      <a:pt x="91" y="16"/>
                      <a:pt x="91" y="16"/>
                      <a:pt x="91" y="16"/>
                    </a:cubicBezTo>
                    <a:moveTo>
                      <a:pt x="91" y="0"/>
                    </a:moveTo>
                    <a:cubicBezTo>
                      <a:pt x="83" y="0"/>
                      <a:pt x="79" y="7"/>
                      <a:pt x="71" y="7"/>
                    </a:cubicBezTo>
                    <a:cubicBezTo>
                      <a:pt x="61" y="7"/>
                      <a:pt x="54" y="0"/>
                      <a:pt x="41" y="0"/>
                    </a:cubicBezTo>
                    <a:cubicBezTo>
                      <a:pt x="29" y="0"/>
                      <a:pt x="5" y="2"/>
                      <a:pt x="0" y="10"/>
                    </a:cubicBezTo>
                    <a:cubicBezTo>
                      <a:pt x="4" y="11"/>
                      <a:pt x="7" y="13"/>
                      <a:pt x="11" y="13"/>
                    </a:cubicBezTo>
                    <a:cubicBezTo>
                      <a:pt x="19" y="13"/>
                      <a:pt x="29" y="6"/>
                      <a:pt x="35" y="6"/>
                    </a:cubicBezTo>
                    <a:cubicBezTo>
                      <a:pt x="40" y="6"/>
                      <a:pt x="43" y="9"/>
                      <a:pt x="47" y="10"/>
                    </a:cubicBezTo>
                    <a:cubicBezTo>
                      <a:pt x="45" y="13"/>
                      <a:pt x="42" y="14"/>
                      <a:pt x="39" y="15"/>
                    </a:cubicBezTo>
                    <a:cubicBezTo>
                      <a:pt x="42" y="16"/>
                      <a:pt x="44" y="16"/>
                      <a:pt x="49" y="16"/>
                    </a:cubicBezTo>
                    <a:cubicBezTo>
                      <a:pt x="45" y="17"/>
                      <a:pt x="42" y="18"/>
                      <a:pt x="38" y="20"/>
                    </a:cubicBezTo>
                    <a:cubicBezTo>
                      <a:pt x="39" y="25"/>
                      <a:pt x="45" y="27"/>
                      <a:pt x="53" y="27"/>
                    </a:cubicBezTo>
                    <a:cubicBezTo>
                      <a:pt x="52" y="27"/>
                      <a:pt x="52" y="27"/>
                      <a:pt x="52" y="27"/>
                    </a:cubicBezTo>
                    <a:cubicBezTo>
                      <a:pt x="54" y="29"/>
                      <a:pt x="55" y="32"/>
                      <a:pt x="58" y="32"/>
                    </a:cubicBezTo>
                    <a:cubicBezTo>
                      <a:pt x="58" y="32"/>
                      <a:pt x="58" y="32"/>
                      <a:pt x="58" y="32"/>
                    </a:cubicBezTo>
                    <a:cubicBezTo>
                      <a:pt x="63" y="32"/>
                      <a:pt x="64" y="23"/>
                      <a:pt x="68" y="20"/>
                    </a:cubicBezTo>
                    <a:cubicBezTo>
                      <a:pt x="71" y="19"/>
                      <a:pt x="73" y="19"/>
                      <a:pt x="75" y="19"/>
                    </a:cubicBezTo>
                    <a:cubicBezTo>
                      <a:pt x="76" y="19"/>
                      <a:pt x="77" y="19"/>
                      <a:pt x="79" y="19"/>
                    </a:cubicBezTo>
                    <a:cubicBezTo>
                      <a:pt x="80" y="19"/>
                      <a:pt x="81" y="19"/>
                      <a:pt x="82" y="19"/>
                    </a:cubicBezTo>
                    <a:cubicBezTo>
                      <a:pt x="84" y="19"/>
                      <a:pt x="85" y="19"/>
                      <a:pt x="87" y="18"/>
                    </a:cubicBezTo>
                    <a:cubicBezTo>
                      <a:pt x="87" y="15"/>
                      <a:pt x="87" y="15"/>
                      <a:pt x="87" y="15"/>
                    </a:cubicBezTo>
                    <a:cubicBezTo>
                      <a:pt x="88" y="15"/>
                      <a:pt x="89" y="16"/>
                      <a:pt x="90" y="16"/>
                    </a:cubicBezTo>
                    <a:cubicBezTo>
                      <a:pt x="91" y="16"/>
                      <a:pt x="91" y="15"/>
                      <a:pt x="92" y="15"/>
                    </a:cubicBezTo>
                    <a:cubicBezTo>
                      <a:pt x="99" y="10"/>
                      <a:pt x="105" y="15"/>
                      <a:pt x="107" y="6"/>
                    </a:cubicBezTo>
                    <a:cubicBezTo>
                      <a:pt x="103" y="5"/>
                      <a:pt x="97" y="0"/>
                      <a:pt x="9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325" name="Freeform 107">
                <a:extLst>
                  <a:ext uri="{FF2B5EF4-FFF2-40B4-BE49-F238E27FC236}">
                    <a16:creationId xmlns:a16="http://schemas.microsoft.com/office/drawing/2014/main" id="{23B8D75B-71AE-429B-924C-73CD1774E2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6" y="-807"/>
                <a:ext cx="88" cy="57"/>
              </a:xfrm>
              <a:custGeom>
                <a:avLst/>
                <a:gdLst>
                  <a:gd name="T0" fmla="*/ 30 w 37"/>
                  <a:gd name="T1" fmla="*/ 0 h 24"/>
                  <a:gd name="T2" fmla="*/ 0 w 37"/>
                  <a:gd name="T3" fmla="*/ 16 h 24"/>
                  <a:gd name="T4" fmla="*/ 9 w 37"/>
                  <a:gd name="T5" fmla="*/ 24 h 24"/>
                  <a:gd name="T6" fmla="*/ 37 w 37"/>
                  <a:gd name="T7" fmla="*/ 17 h 24"/>
                  <a:gd name="T8" fmla="*/ 30 w 37"/>
                  <a:gd name="T9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24">
                    <a:moveTo>
                      <a:pt x="30" y="0"/>
                    </a:moveTo>
                    <a:cubicBezTo>
                      <a:pt x="22" y="0"/>
                      <a:pt x="0" y="9"/>
                      <a:pt x="0" y="16"/>
                    </a:cubicBezTo>
                    <a:cubicBezTo>
                      <a:pt x="0" y="21"/>
                      <a:pt x="3" y="24"/>
                      <a:pt x="9" y="24"/>
                    </a:cubicBezTo>
                    <a:cubicBezTo>
                      <a:pt x="13" y="24"/>
                      <a:pt x="33" y="20"/>
                      <a:pt x="37" y="17"/>
                    </a:cubicBezTo>
                    <a:cubicBezTo>
                      <a:pt x="30" y="0"/>
                      <a:pt x="30" y="0"/>
                      <a:pt x="3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326" name="Freeform 108">
                <a:extLst>
                  <a:ext uri="{FF2B5EF4-FFF2-40B4-BE49-F238E27FC236}">
                    <a16:creationId xmlns:a16="http://schemas.microsoft.com/office/drawing/2014/main" id="{CF6FB60C-1CBF-498B-B1F6-2CD71DDC38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1" y="-769"/>
                <a:ext cx="94" cy="54"/>
              </a:xfrm>
              <a:custGeom>
                <a:avLst/>
                <a:gdLst>
                  <a:gd name="T0" fmla="*/ 28 w 40"/>
                  <a:gd name="T1" fmla="*/ 0 h 23"/>
                  <a:gd name="T2" fmla="*/ 10 w 40"/>
                  <a:gd name="T3" fmla="*/ 0 h 23"/>
                  <a:gd name="T4" fmla="*/ 10 w 40"/>
                  <a:gd name="T5" fmla="*/ 7 h 23"/>
                  <a:gd name="T6" fmla="*/ 0 w 40"/>
                  <a:gd name="T7" fmla="*/ 21 h 23"/>
                  <a:gd name="T8" fmla="*/ 11 w 40"/>
                  <a:gd name="T9" fmla="*/ 23 h 23"/>
                  <a:gd name="T10" fmla="*/ 29 w 40"/>
                  <a:gd name="T11" fmla="*/ 21 h 23"/>
                  <a:gd name="T12" fmla="*/ 26 w 40"/>
                  <a:gd name="T13" fmla="*/ 15 h 23"/>
                  <a:gd name="T14" fmla="*/ 33 w 40"/>
                  <a:gd name="T15" fmla="*/ 15 h 23"/>
                  <a:gd name="T16" fmla="*/ 40 w 40"/>
                  <a:gd name="T17" fmla="*/ 12 h 23"/>
                  <a:gd name="T18" fmla="*/ 40 w 40"/>
                  <a:gd name="T19" fmla="*/ 4 h 23"/>
                  <a:gd name="T20" fmla="*/ 32 w 40"/>
                  <a:gd name="T21" fmla="*/ 5 h 23"/>
                  <a:gd name="T22" fmla="*/ 23 w 40"/>
                  <a:gd name="T23" fmla="*/ 4 h 23"/>
                  <a:gd name="T24" fmla="*/ 28 w 40"/>
                  <a:gd name="T2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0" h="23">
                    <a:moveTo>
                      <a:pt x="28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1"/>
                      <a:pt x="10" y="3"/>
                      <a:pt x="10" y="7"/>
                    </a:cubicBezTo>
                    <a:cubicBezTo>
                      <a:pt x="4" y="9"/>
                      <a:pt x="0" y="13"/>
                      <a:pt x="0" y="21"/>
                    </a:cubicBezTo>
                    <a:cubicBezTo>
                      <a:pt x="0" y="22"/>
                      <a:pt x="5" y="23"/>
                      <a:pt x="11" y="23"/>
                    </a:cubicBezTo>
                    <a:cubicBezTo>
                      <a:pt x="18" y="23"/>
                      <a:pt x="27" y="22"/>
                      <a:pt x="29" y="21"/>
                    </a:cubicBezTo>
                    <a:cubicBezTo>
                      <a:pt x="26" y="15"/>
                      <a:pt x="26" y="15"/>
                      <a:pt x="26" y="15"/>
                    </a:cubicBezTo>
                    <a:cubicBezTo>
                      <a:pt x="29" y="15"/>
                      <a:pt x="31" y="15"/>
                      <a:pt x="33" y="15"/>
                    </a:cubicBezTo>
                    <a:cubicBezTo>
                      <a:pt x="36" y="15"/>
                      <a:pt x="38" y="15"/>
                      <a:pt x="40" y="12"/>
                    </a:cubicBezTo>
                    <a:cubicBezTo>
                      <a:pt x="40" y="10"/>
                      <a:pt x="40" y="9"/>
                      <a:pt x="40" y="4"/>
                    </a:cubicBezTo>
                    <a:cubicBezTo>
                      <a:pt x="37" y="5"/>
                      <a:pt x="35" y="5"/>
                      <a:pt x="32" y="5"/>
                    </a:cubicBezTo>
                    <a:cubicBezTo>
                      <a:pt x="28" y="5"/>
                      <a:pt x="24" y="5"/>
                      <a:pt x="23" y="4"/>
                    </a:cubicBezTo>
                    <a:cubicBezTo>
                      <a:pt x="24" y="4"/>
                      <a:pt x="27" y="3"/>
                      <a:pt x="2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327" name="Freeform 109">
                <a:extLst>
                  <a:ext uri="{FF2B5EF4-FFF2-40B4-BE49-F238E27FC236}">
                    <a16:creationId xmlns:a16="http://schemas.microsoft.com/office/drawing/2014/main" id="{BF588A91-8A19-4DA2-A2FB-7FDB6033DC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5" y="-722"/>
                <a:ext cx="97" cy="33"/>
              </a:xfrm>
              <a:custGeom>
                <a:avLst/>
                <a:gdLst>
                  <a:gd name="T0" fmla="*/ 27 w 41"/>
                  <a:gd name="T1" fmla="*/ 0 h 14"/>
                  <a:gd name="T2" fmla="*/ 0 w 41"/>
                  <a:gd name="T3" fmla="*/ 11 h 14"/>
                  <a:gd name="T4" fmla="*/ 5 w 41"/>
                  <a:gd name="T5" fmla="*/ 14 h 14"/>
                  <a:gd name="T6" fmla="*/ 13 w 41"/>
                  <a:gd name="T7" fmla="*/ 9 h 14"/>
                  <a:gd name="T8" fmla="*/ 24 w 41"/>
                  <a:gd name="T9" fmla="*/ 14 h 14"/>
                  <a:gd name="T10" fmla="*/ 41 w 41"/>
                  <a:gd name="T11" fmla="*/ 7 h 14"/>
                  <a:gd name="T12" fmla="*/ 27 w 41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1" h="14">
                    <a:moveTo>
                      <a:pt x="27" y="0"/>
                    </a:moveTo>
                    <a:cubicBezTo>
                      <a:pt x="21" y="0"/>
                      <a:pt x="0" y="3"/>
                      <a:pt x="0" y="11"/>
                    </a:cubicBezTo>
                    <a:cubicBezTo>
                      <a:pt x="0" y="13"/>
                      <a:pt x="3" y="14"/>
                      <a:pt x="5" y="14"/>
                    </a:cubicBezTo>
                    <a:cubicBezTo>
                      <a:pt x="10" y="14"/>
                      <a:pt x="12" y="14"/>
                      <a:pt x="13" y="9"/>
                    </a:cubicBezTo>
                    <a:cubicBezTo>
                      <a:pt x="17" y="9"/>
                      <a:pt x="21" y="14"/>
                      <a:pt x="24" y="14"/>
                    </a:cubicBezTo>
                    <a:cubicBezTo>
                      <a:pt x="31" y="14"/>
                      <a:pt x="31" y="7"/>
                      <a:pt x="41" y="7"/>
                    </a:cubicBezTo>
                    <a:cubicBezTo>
                      <a:pt x="39" y="3"/>
                      <a:pt x="33" y="0"/>
                      <a:pt x="2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328" name="Freeform 110">
                <a:extLst>
                  <a:ext uri="{FF2B5EF4-FFF2-40B4-BE49-F238E27FC236}">
                    <a16:creationId xmlns:a16="http://schemas.microsoft.com/office/drawing/2014/main" id="{A666A5FB-708B-4D2E-98BE-AFD1C459FC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9" y="-833"/>
                <a:ext cx="151" cy="102"/>
              </a:xfrm>
              <a:custGeom>
                <a:avLst/>
                <a:gdLst>
                  <a:gd name="T0" fmla="*/ 61 w 64"/>
                  <a:gd name="T1" fmla="*/ 0 h 43"/>
                  <a:gd name="T2" fmla="*/ 52 w 64"/>
                  <a:gd name="T3" fmla="*/ 9 h 43"/>
                  <a:gd name="T4" fmla="*/ 20 w 64"/>
                  <a:gd name="T5" fmla="*/ 19 h 43"/>
                  <a:gd name="T6" fmla="*/ 20 w 64"/>
                  <a:gd name="T7" fmla="*/ 26 h 43"/>
                  <a:gd name="T8" fmla="*/ 24 w 64"/>
                  <a:gd name="T9" fmla="*/ 24 h 43"/>
                  <a:gd name="T10" fmla="*/ 29 w 64"/>
                  <a:gd name="T11" fmla="*/ 27 h 43"/>
                  <a:gd name="T12" fmla="*/ 7 w 64"/>
                  <a:gd name="T13" fmla="*/ 27 h 43"/>
                  <a:gd name="T14" fmla="*/ 0 w 64"/>
                  <a:gd name="T15" fmla="*/ 33 h 43"/>
                  <a:gd name="T16" fmla="*/ 27 w 64"/>
                  <a:gd name="T17" fmla="*/ 43 h 43"/>
                  <a:gd name="T18" fmla="*/ 48 w 64"/>
                  <a:gd name="T19" fmla="*/ 37 h 43"/>
                  <a:gd name="T20" fmla="*/ 55 w 64"/>
                  <a:gd name="T21" fmla="*/ 37 h 43"/>
                  <a:gd name="T22" fmla="*/ 64 w 64"/>
                  <a:gd name="T23" fmla="*/ 35 h 43"/>
                  <a:gd name="T24" fmla="*/ 34 w 64"/>
                  <a:gd name="T25" fmla="*/ 27 h 43"/>
                  <a:gd name="T26" fmla="*/ 58 w 64"/>
                  <a:gd name="T27" fmla="*/ 13 h 43"/>
                  <a:gd name="T28" fmla="*/ 63 w 64"/>
                  <a:gd name="T29" fmla="*/ 6 h 43"/>
                  <a:gd name="T30" fmla="*/ 61 w 64"/>
                  <a:gd name="T31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4" h="43">
                    <a:moveTo>
                      <a:pt x="61" y="0"/>
                    </a:moveTo>
                    <a:cubicBezTo>
                      <a:pt x="56" y="0"/>
                      <a:pt x="53" y="4"/>
                      <a:pt x="52" y="9"/>
                    </a:cubicBezTo>
                    <a:cubicBezTo>
                      <a:pt x="37" y="9"/>
                      <a:pt x="36" y="19"/>
                      <a:pt x="20" y="19"/>
                    </a:cubicBezTo>
                    <a:cubicBezTo>
                      <a:pt x="20" y="26"/>
                      <a:pt x="20" y="26"/>
                      <a:pt x="20" y="26"/>
                    </a:cubicBezTo>
                    <a:cubicBezTo>
                      <a:pt x="22" y="25"/>
                      <a:pt x="23" y="24"/>
                      <a:pt x="24" y="24"/>
                    </a:cubicBezTo>
                    <a:cubicBezTo>
                      <a:pt x="25" y="24"/>
                      <a:pt x="26" y="26"/>
                      <a:pt x="29" y="27"/>
                    </a:cubicBezTo>
                    <a:cubicBezTo>
                      <a:pt x="7" y="27"/>
                      <a:pt x="7" y="27"/>
                      <a:pt x="7" y="27"/>
                    </a:cubicBezTo>
                    <a:cubicBezTo>
                      <a:pt x="5" y="29"/>
                      <a:pt x="4" y="30"/>
                      <a:pt x="0" y="33"/>
                    </a:cubicBezTo>
                    <a:cubicBezTo>
                      <a:pt x="1" y="33"/>
                      <a:pt x="23" y="43"/>
                      <a:pt x="27" y="43"/>
                    </a:cubicBezTo>
                    <a:cubicBezTo>
                      <a:pt x="33" y="43"/>
                      <a:pt x="42" y="37"/>
                      <a:pt x="48" y="37"/>
                    </a:cubicBezTo>
                    <a:cubicBezTo>
                      <a:pt x="50" y="37"/>
                      <a:pt x="53" y="37"/>
                      <a:pt x="55" y="37"/>
                    </a:cubicBezTo>
                    <a:cubicBezTo>
                      <a:pt x="58" y="37"/>
                      <a:pt x="61" y="36"/>
                      <a:pt x="64" y="35"/>
                    </a:cubicBezTo>
                    <a:cubicBezTo>
                      <a:pt x="52" y="30"/>
                      <a:pt x="48" y="29"/>
                      <a:pt x="34" y="27"/>
                    </a:cubicBezTo>
                    <a:cubicBezTo>
                      <a:pt x="39" y="21"/>
                      <a:pt x="49" y="18"/>
                      <a:pt x="58" y="13"/>
                    </a:cubicBezTo>
                    <a:cubicBezTo>
                      <a:pt x="58" y="10"/>
                      <a:pt x="61" y="8"/>
                      <a:pt x="63" y="6"/>
                    </a:cubicBezTo>
                    <a:cubicBezTo>
                      <a:pt x="63" y="4"/>
                      <a:pt x="62" y="0"/>
                      <a:pt x="6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329" name="Freeform 111">
                <a:extLst>
                  <a:ext uri="{FF2B5EF4-FFF2-40B4-BE49-F238E27FC236}">
                    <a16:creationId xmlns:a16="http://schemas.microsoft.com/office/drawing/2014/main" id="{15D29922-E685-4064-AD55-D355CB48DC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3" y="-684"/>
                <a:ext cx="496" cy="274"/>
              </a:xfrm>
              <a:custGeom>
                <a:avLst/>
                <a:gdLst>
                  <a:gd name="T0" fmla="*/ 86 w 210"/>
                  <a:gd name="T1" fmla="*/ 0 h 116"/>
                  <a:gd name="T2" fmla="*/ 75 w 210"/>
                  <a:gd name="T3" fmla="*/ 8 h 116"/>
                  <a:gd name="T4" fmla="*/ 82 w 210"/>
                  <a:gd name="T5" fmla="*/ 31 h 116"/>
                  <a:gd name="T6" fmla="*/ 58 w 210"/>
                  <a:gd name="T7" fmla="*/ 8 h 116"/>
                  <a:gd name="T8" fmla="*/ 49 w 210"/>
                  <a:gd name="T9" fmla="*/ 17 h 116"/>
                  <a:gd name="T10" fmla="*/ 51 w 210"/>
                  <a:gd name="T11" fmla="*/ 22 h 116"/>
                  <a:gd name="T12" fmla="*/ 38 w 210"/>
                  <a:gd name="T13" fmla="*/ 16 h 116"/>
                  <a:gd name="T14" fmla="*/ 45 w 210"/>
                  <a:gd name="T15" fmla="*/ 8 h 116"/>
                  <a:gd name="T16" fmla="*/ 18 w 210"/>
                  <a:gd name="T17" fmla="*/ 6 h 116"/>
                  <a:gd name="T18" fmla="*/ 0 w 210"/>
                  <a:gd name="T19" fmla="*/ 19 h 116"/>
                  <a:gd name="T20" fmla="*/ 13 w 210"/>
                  <a:gd name="T21" fmla="*/ 32 h 116"/>
                  <a:gd name="T22" fmla="*/ 17 w 210"/>
                  <a:gd name="T23" fmla="*/ 34 h 116"/>
                  <a:gd name="T24" fmla="*/ 32 w 210"/>
                  <a:gd name="T25" fmla="*/ 51 h 116"/>
                  <a:gd name="T26" fmla="*/ 28 w 210"/>
                  <a:gd name="T27" fmla="*/ 52 h 116"/>
                  <a:gd name="T28" fmla="*/ 45 w 210"/>
                  <a:gd name="T29" fmla="*/ 61 h 116"/>
                  <a:gd name="T30" fmla="*/ 60 w 210"/>
                  <a:gd name="T31" fmla="*/ 47 h 116"/>
                  <a:gd name="T32" fmla="*/ 65 w 210"/>
                  <a:gd name="T33" fmla="*/ 47 h 116"/>
                  <a:gd name="T34" fmla="*/ 73 w 210"/>
                  <a:gd name="T35" fmla="*/ 51 h 116"/>
                  <a:gd name="T36" fmla="*/ 86 w 210"/>
                  <a:gd name="T37" fmla="*/ 51 h 116"/>
                  <a:gd name="T38" fmla="*/ 59 w 210"/>
                  <a:gd name="T39" fmla="*/ 64 h 116"/>
                  <a:gd name="T40" fmla="*/ 45 w 210"/>
                  <a:gd name="T41" fmla="*/ 70 h 116"/>
                  <a:gd name="T42" fmla="*/ 53 w 210"/>
                  <a:gd name="T43" fmla="*/ 78 h 116"/>
                  <a:gd name="T44" fmla="*/ 65 w 210"/>
                  <a:gd name="T45" fmla="*/ 77 h 116"/>
                  <a:gd name="T46" fmla="*/ 88 w 210"/>
                  <a:gd name="T47" fmla="*/ 79 h 116"/>
                  <a:gd name="T48" fmla="*/ 71 w 210"/>
                  <a:gd name="T49" fmla="*/ 83 h 116"/>
                  <a:gd name="T50" fmla="*/ 58 w 210"/>
                  <a:gd name="T51" fmla="*/ 83 h 116"/>
                  <a:gd name="T52" fmla="*/ 51 w 210"/>
                  <a:gd name="T53" fmla="*/ 83 h 116"/>
                  <a:gd name="T54" fmla="*/ 93 w 210"/>
                  <a:gd name="T55" fmla="*/ 116 h 116"/>
                  <a:gd name="T56" fmla="*/ 108 w 210"/>
                  <a:gd name="T57" fmla="*/ 87 h 116"/>
                  <a:gd name="T58" fmla="*/ 116 w 210"/>
                  <a:gd name="T59" fmla="*/ 83 h 116"/>
                  <a:gd name="T60" fmla="*/ 145 w 210"/>
                  <a:gd name="T61" fmla="*/ 46 h 116"/>
                  <a:gd name="T62" fmla="*/ 158 w 210"/>
                  <a:gd name="T63" fmla="*/ 54 h 116"/>
                  <a:gd name="T64" fmla="*/ 150 w 210"/>
                  <a:gd name="T65" fmla="*/ 55 h 116"/>
                  <a:gd name="T66" fmla="*/ 161 w 210"/>
                  <a:gd name="T67" fmla="*/ 70 h 116"/>
                  <a:gd name="T68" fmla="*/ 153 w 210"/>
                  <a:gd name="T69" fmla="*/ 85 h 116"/>
                  <a:gd name="T70" fmla="*/ 177 w 210"/>
                  <a:gd name="T71" fmla="*/ 86 h 116"/>
                  <a:gd name="T72" fmla="*/ 177 w 210"/>
                  <a:gd name="T73" fmla="*/ 95 h 116"/>
                  <a:gd name="T74" fmla="*/ 210 w 210"/>
                  <a:gd name="T75" fmla="*/ 77 h 116"/>
                  <a:gd name="T76" fmla="*/ 190 w 210"/>
                  <a:gd name="T77" fmla="*/ 58 h 116"/>
                  <a:gd name="T78" fmla="*/ 173 w 210"/>
                  <a:gd name="T79" fmla="*/ 58 h 116"/>
                  <a:gd name="T80" fmla="*/ 173 w 210"/>
                  <a:gd name="T81" fmla="*/ 50 h 116"/>
                  <a:gd name="T82" fmla="*/ 168 w 210"/>
                  <a:gd name="T83" fmla="*/ 51 h 116"/>
                  <a:gd name="T84" fmla="*/ 163 w 210"/>
                  <a:gd name="T85" fmla="*/ 50 h 116"/>
                  <a:gd name="T86" fmla="*/ 169 w 210"/>
                  <a:gd name="T87" fmla="*/ 50 h 116"/>
                  <a:gd name="T88" fmla="*/ 126 w 210"/>
                  <a:gd name="T89" fmla="*/ 27 h 116"/>
                  <a:gd name="T90" fmla="*/ 121 w 210"/>
                  <a:gd name="T91" fmla="*/ 27 h 116"/>
                  <a:gd name="T92" fmla="*/ 115 w 210"/>
                  <a:gd name="T93" fmla="*/ 14 h 116"/>
                  <a:gd name="T94" fmla="*/ 105 w 210"/>
                  <a:gd name="T95" fmla="*/ 21 h 116"/>
                  <a:gd name="T96" fmla="*/ 107 w 210"/>
                  <a:gd name="T97" fmla="*/ 11 h 116"/>
                  <a:gd name="T98" fmla="*/ 86 w 210"/>
                  <a:gd name="T99" fmla="*/ 0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10" h="116">
                    <a:moveTo>
                      <a:pt x="86" y="0"/>
                    </a:moveTo>
                    <a:cubicBezTo>
                      <a:pt x="79" y="0"/>
                      <a:pt x="75" y="0"/>
                      <a:pt x="75" y="8"/>
                    </a:cubicBezTo>
                    <a:cubicBezTo>
                      <a:pt x="75" y="18"/>
                      <a:pt x="78" y="23"/>
                      <a:pt x="82" y="31"/>
                    </a:cubicBezTo>
                    <a:cubicBezTo>
                      <a:pt x="68" y="26"/>
                      <a:pt x="72" y="8"/>
                      <a:pt x="58" y="8"/>
                    </a:cubicBezTo>
                    <a:cubicBezTo>
                      <a:pt x="53" y="8"/>
                      <a:pt x="49" y="12"/>
                      <a:pt x="49" y="17"/>
                    </a:cubicBezTo>
                    <a:cubicBezTo>
                      <a:pt x="49" y="19"/>
                      <a:pt x="50" y="21"/>
                      <a:pt x="51" y="22"/>
                    </a:cubicBezTo>
                    <a:cubicBezTo>
                      <a:pt x="47" y="20"/>
                      <a:pt x="43" y="19"/>
                      <a:pt x="38" y="16"/>
                    </a:cubicBezTo>
                    <a:cubicBezTo>
                      <a:pt x="40" y="13"/>
                      <a:pt x="42" y="12"/>
                      <a:pt x="45" y="8"/>
                    </a:cubicBezTo>
                    <a:cubicBezTo>
                      <a:pt x="32" y="6"/>
                      <a:pt x="27" y="6"/>
                      <a:pt x="18" y="6"/>
                    </a:cubicBezTo>
                    <a:cubicBezTo>
                      <a:pt x="13" y="6"/>
                      <a:pt x="2" y="16"/>
                      <a:pt x="0" y="19"/>
                    </a:cubicBezTo>
                    <a:cubicBezTo>
                      <a:pt x="3" y="23"/>
                      <a:pt x="9" y="32"/>
                      <a:pt x="13" y="32"/>
                    </a:cubicBezTo>
                    <a:cubicBezTo>
                      <a:pt x="15" y="32"/>
                      <a:pt x="16" y="33"/>
                      <a:pt x="17" y="34"/>
                    </a:cubicBezTo>
                    <a:cubicBezTo>
                      <a:pt x="15" y="42"/>
                      <a:pt x="23" y="47"/>
                      <a:pt x="32" y="51"/>
                    </a:cubicBezTo>
                    <a:cubicBezTo>
                      <a:pt x="30" y="51"/>
                      <a:pt x="29" y="52"/>
                      <a:pt x="28" y="52"/>
                    </a:cubicBezTo>
                    <a:cubicBezTo>
                      <a:pt x="30" y="58"/>
                      <a:pt x="36" y="61"/>
                      <a:pt x="45" y="61"/>
                    </a:cubicBezTo>
                    <a:cubicBezTo>
                      <a:pt x="56" y="61"/>
                      <a:pt x="56" y="49"/>
                      <a:pt x="60" y="47"/>
                    </a:cubicBezTo>
                    <a:cubicBezTo>
                      <a:pt x="62" y="47"/>
                      <a:pt x="63" y="47"/>
                      <a:pt x="65" y="47"/>
                    </a:cubicBezTo>
                    <a:cubicBezTo>
                      <a:pt x="67" y="48"/>
                      <a:pt x="71" y="51"/>
                      <a:pt x="73" y="51"/>
                    </a:cubicBezTo>
                    <a:cubicBezTo>
                      <a:pt x="75" y="51"/>
                      <a:pt x="79" y="51"/>
                      <a:pt x="86" y="51"/>
                    </a:cubicBezTo>
                    <a:cubicBezTo>
                      <a:pt x="80" y="56"/>
                      <a:pt x="66" y="62"/>
                      <a:pt x="59" y="64"/>
                    </a:cubicBezTo>
                    <a:cubicBezTo>
                      <a:pt x="57" y="65"/>
                      <a:pt x="45" y="65"/>
                      <a:pt x="45" y="70"/>
                    </a:cubicBezTo>
                    <a:cubicBezTo>
                      <a:pt x="45" y="76"/>
                      <a:pt x="48" y="78"/>
                      <a:pt x="53" y="78"/>
                    </a:cubicBezTo>
                    <a:cubicBezTo>
                      <a:pt x="57" y="78"/>
                      <a:pt x="62" y="77"/>
                      <a:pt x="65" y="77"/>
                    </a:cubicBezTo>
                    <a:cubicBezTo>
                      <a:pt x="68" y="77"/>
                      <a:pt x="85" y="77"/>
                      <a:pt x="88" y="79"/>
                    </a:cubicBezTo>
                    <a:cubicBezTo>
                      <a:pt x="82" y="81"/>
                      <a:pt x="76" y="79"/>
                      <a:pt x="71" y="83"/>
                    </a:cubicBezTo>
                    <a:cubicBezTo>
                      <a:pt x="71" y="83"/>
                      <a:pt x="64" y="83"/>
                      <a:pt x="58" y="83"/>
                    </a:cubicBezTo>
                    <a:cubicBezTo>
                      <a:pt x="55" y="83"/>
                      <a:pt x="53" y="83"/>
                      <a:pt x="51" y="83"/>
                    </a:cubicBezTo>
                    <a:cubicBezTo>
                      <a:pt x="51" y="101"/>
                      <a:pt x="80" y="108"/>
                      <a:pt x="93" y="116"/>
                    </a:cubicBezTo>
                    <a:cubicBezTo>
                      <a:pt x="100" y="109"/>
                      <a:pt x="99" y="94"/>
                      <a:pt x="108" y="87"/>
                    </a:cubicBezTo>
                    <a:cubicBezTo>
                      <a:pt x="111" y="85"/>
                      <a:pt x="115" y="86"/>
                      <a:pt x="116" y="83"/>
                    </a:cubicBezTo>
                    <a:cubicBezTo>
                      <a:pt x="121" y="69"/>
                      <a:pt x="127" y="46"/>
                      <a:pt x="145" y="46"/>
                    </a:cubicBezTo>
                    <a:cubicBezTo>
                      <a:pt x="145" y="46"/>
                      <a:pt x="149" y="53"/>
                      <a:pt x="158" y="54"/>
                    </a:cubicBezTo>
                    <a:cubicBezTo>
                      <a:pt x="155" y="54"/>
                      <a:pt x="153" y="54"/>
                      <a:pt x="150" y="55"/>
                    </a:cubicBezTo>
                    <a:cubicBezTo>
                      <a:pt x="152" y="59"/>
                      <a:pt x="157" y="69"/>
                      <a:pt x="161" y="70"/>
                    </a:cubicBezTo>
                    <a:cubicBezTo>
                      <a:pt x="160" y="78"/>
                      <a:pt x="154" y="75"/>
                      <a:pt x="153" y="85"/>
                    </a:cubicBezTo>
                    <a:cubicBezTo>
                      <a:pt x="160" y="85"/>
                      <a:pt x="171" y="85"/>
                      <a:pt x="177" y="86"/>
                    </a:cubicBezTo>
                    <a:cubicBezTo>
                      <a:pt x="176" y="88"/>
                      <a:pt x="176" y="91"/>
                      <a:pt x="177" y="95"/>
                    </a:cubicBezTo>
                    <a:cubicBezTo>
                      <a:pt x="190" y="91"/>
                      <a:pt x="196" y="82"/>
                      <a:pt x="210" y="77"/>
                    </a:cubicBezTo>
                    <a:cubicBezTo>
                      <a:pt x="205" y="70"/>
                      <a:pt x="190" y="74"/>
                      <a:pt x="190" y="58"/>
                    </a:cubicBezTo>
                    <a:cubicBezTo>
                      <a:pt x="183" y="58"/>
                      <a:pt x="181" y="58"/>
                      <a:pt x="173" y="58"/>
                    </a:cubicBezTo>
                    <a:cubicBezTo>
                      <a:pt x="174" y="56"/>
                      <a:pt x="174" y="53"/>
                      <a:pt x="173" y="50"/>
                    </a:cubicBezTo>
                    <a:cubicBezTo>
                      <a:pt x="171" y="50"/>
                      <a:pt x="169" y="51"/>
                      <a:pt x="168" y="51"/>
                    </a:cubicBezTo>
                    <a:cubicBezTo>
                      <a:pt x="166" y="51"/>
                      <a:pt x="165" y="51"/>
                      <a:pt x="163" y="50"/>
                    </a:cubicBezTo>
                    <a:cubicBezTo>
                      <a:pt x="165" y="50"/>
                      <a:pt x="167" y="50"/>
                      <a:pt x="169" y="50"/>
                    </a:cubicBezTo>
                    <a:cubicBezTo>
                      <a:pt x="163" y="43"/>
                      <a:pt x="135" y="27"/>
                      <a:pt x="126" y="27"/>
                    </a:cubicBezTo>
                    <a:cubicBezTo>
                      <a:pt x="125" y="27"/>
                      <a:pt x="123" y="27"/>
                      <a:pt x="121" y="27"/>
                    </a:cubicBezTo>
                    <a:cubicBezTo>
                      <a:pt x="122" y="23"/>
                      <a:pt x="123" y="14"/>
                      <a:pt x="115" y="14"/>
                    </a:cubicBezTo>
                    <a:cubicBezTo>
                      <a:pt x="111" y="14"/>
                      <a:pt x="110" y="19"/>
                      <a:pt x="105" y="21"/>
                    </a:cubicBezTo>
                    <a:cubicBezTo>
                      <a:pt x="105" y="17"/>
                      <a:pt x="107" y="14"/>
                      <a:pt x="107" y="11"/>
                    </a:cubicBezTo>
                    <a:cubicBezTo>
                      <a:pt x="107" y="5"/>
                      <a:pt x="93" y="0"/>
                      <a:pt x="8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330" name="Freeform 112">
                <a:extLst>
                  <a:ext uri="{FF2B5EF4-FFF2-40B4-BE49-F238E27FC236}">
                    <a16:creationId xmlns:a16="http://schemas.microsoft.com/office/drawing/2014/main" id="{3A972ABB-B418-466E-BE34-0742056850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3" y="-724"/>
                <a:ext cx="324" cy="116"/>
              </a:xfrm>
              <a:custGeom>
                <a:avLst/>
                <a:gdLst>
                  <a:gd name="T0" fmla="*/ 80 w 137"/>
                  <a:gd name="T1" fmla="*/ 0 h 49"/>
                  <a:gd name="T2" fmla="*/ 73 w 137"/>
                  <a:gd name="T3" fmla="*/ 0 h 49"/>
                  <a:gd name="T4" fmla="*/ 60 w 137"/>
                  <a:gd name="T5" fmla="*/ 12 h 49"/>
                  <a:gd name="T6" fmla="*/ 39 w 137"/>
                  <a:gd name="T7" fmla="*/ 1 h 49"/>
                  <a:gd name="T8" fmla="*/ 24 w 137"/>
                  <a:gd name="T9" fmla="*/ 1 h 49"/>
                  <a:gd name="T10" fmla="*/ 27 w 137"/>
                  <a:gd name="T11" fmla="*/ 6 h 49"/>
                  <a:gd name="T12" fmla="*/ 18 w 137"/>
                  <a:gd name="T13" fmla="*/ 6 h 49"/>
                  <a:gd name="T14" fmla="*/ 18 w 137"/>
                  <a:gd name="T15" fmla="*/ 9 h 49"/>
                  <a:gd name="T16" fmla="*/ 15 w 137"/>
                  <a:gd name="T17" fmla="*/ 10 h 49"/>
                  <a:gd name="T18" fmla="*/ 7 w 137"/>
                  <a:gd name="T19" fmla="*/ 8 h 49"/>
                  <a:gd name="T20" fmla="*/ 0 w 137"/>
                  <a:gd name="T21" fmla="*/ 8 h 49"/>
                  <a:gd name="T22" fmla="*/ 7 w 137"/>
                  <a:gd name="T23" fmla="*/ 20 h 49"/>
                  <a:gd name="T24" fmla="*/ 13 w 137"/>
                  <a:gd name="T25" fmla="*/ 28 h 49"/>
                  <a:gd name="T26" fmla="*/ 26 w 137"/>
                  <a:gd name="T27" fmla="*/ 26 h 49"/>
                  <a:gd name="T28" fmla="*/ 51 w 137"/>
                  <a:gd name="T29" fmla="*/ 28 h 49"/>
                  <a:gd name="T30" fmla="*/ 38 w 137"/>
                  <a:gd name="T31" fmla="*/ 30 h 49"/>
                  <a:gd name="T32" fmla="*/ 27 w 137"/>
                  <a:gd name="T33" fmla="*/ 31 h 49"/>
                  <a:gd name="T34" fmla="*/ 34 w 137"/>
                  <a:gd name="T35" fmla="*/ 39 h 49"/>
                  <a:gd name="T36" fmla="*/ 64 w 137"/>
                  <a:gd name="T37" fmla="*/ 39 h 49"/>
                  <a:gd name="T38" fmla="*/ 82 w 137"/>
                  <a:gd name="T39" fmla="*/ 49 h 49"/>
                  <a:gd name="T40" fmla="*/ 137 w 137"/>
                  <a:gd name="T41" fmla="*/ 22 h 49"/>
                  <a:gd name="T42" fmla="*/ 113 w 137"/>
                  <a:gd name="T43" fmla="*/ 8 h 49"/>
                  <a:gd name="T44" fmla="*/ 96 w 137"/>
                  <a:gd name="T45" fmla="*/ 8 h 49"/>
                  <a:gd name="T46" fmla="*/ 80 w 137"/>
                  <a:gd name="T47" fmla="*/ 13 h 49"/>
                  <a:gd name="T48" fmla="*/ 80 w 137"/>
                  <a:gd name="T49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37" h="49">
                    <a:moveTo>
                      <a:pt x="80" y="0"/>
                    </a:moveTo>
                    <a:cubicBezTo>
                      <a:pt x="73" y="0"/>
                      <a:pt x="73" y="0"/>
                      <a:pt x="73" y="0"/>
                    </a:cubicBezTo>
                    <a:cubicBezTo>
                      <a:pt x="71" y="2"/>
                      <a:pt x="67" y="12"/>
                      <a:pt x="60" y="12"/>
                    </a:cubicBezTo>
                    <a:cubicBezTo>
                      <a:pt x="58" y="12"/>
                      <a:pt x="42" y="4"/>
                      <a:pt x="39" y="1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18" y="6"/>
                      <a:pt x="18" y="6"/>
                      <a:pt x="18" y="6"/>
                    </a:cubicBezTo>
                    <a:cubicBezTo>
                      <a:pt x="18" y="9"/>
                      <a:pt x="18" y="9"/>
                      <a:pt x="18" y="9"/>
                    </a:cubicBezTo>
                    <a:cubicBezTo>
                      <a:pt x="17" y="10"/>
                      <a:pt x="16" y="10"/>
                      <a:pt x="15" y="10"/>
                    </a:cubicBezTo>
                    <a:cubicBezTo>
                      <a:pt x="12" y="10"/>
                      <a:pt x="10" y="9"/>
                      <a:pt x="7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3"/>
                      <a:pt x="3" y="17"/>
                      <a:pt x="7" y="20"/>
                    </a:cubicBezTo>
                    <a:cubicBezTo>
                      <a:pt x="7" y="26"/>
                      <a:pt x="9" y="28"/>
                      <a:pt x="13" y="28"/>
                    </a:cubicBezTo>
                    <a:cubicBezTo>
                      <a:pt x="16" y="28"/>
                      <a:pt x="21" y="26"/>
                      <a:pt x="26" y="26"/>
                    </a:cubicBezTo>
                    <a:cubicBezTo>
                      <a:pt x="27" y="26"/>
                      <a:pt x="49" y="28"/>
                      <a:pt x="51" y="28"/>
                    </a:cubicBezTo>
                    <a:cubicBezTo>
                      <a:pt x="48" y="29"/>
                      <a:pt x="42" y="29"/>
                      <a:pt x="38" y="30"/>
                    </a:cubicBezTo>
                    <a:cubicBezTo>
                      <a:pt x="36" y="30"/>
                      <a:pt x="31" y="30"/>
                      <a:pt x="27" y="31"/>
                    </a:cubicBezTo>
                    <a:cubicBezTo>
                      <a:pt x="28" y="35"/>
                      <a:pt x="29" y="38"/>
                      <a:pt x="34" y="39"/>
                    </a:cubicBezTo>
                    <a:cubicBezTo>
                      <a:pt x="64" y="39"/>
                      <a:pt x="64" y="39"/>
                      <a:pt x="64" y="39"/>
                    </a:cubicBezTo>
                    <a:cubicBezTo>
                      <a:pt x="68" y="46"/>
                      <a:pt x="73" y="49"/>
                      <a:pt x="82" y="49"/>
                    </a:cubicBezTo>
                    <a:cubicBezTo>
                      <a:pt x="98" y="49"/>
                      <a:pt x="124" y="30"/>
                      <a:pt x="137" y="22"/>
                    </a:cubicBezTo>
                    <a:cubicBezTo>
                      <a:pt x="134" y="15"/>
                      <a:pt x="124" y="8"/>
                      <a:pt x="113" y="8"/>
                    </a:cubicBezTo>
                    <a:cubicBezTo>
                      <a:pt x="105" y="8"/>
                      <a:pt x="108" y="8"/>
                      <a:pt x="96" y="8"/>
                    </a:cubicBezTo>
                    <a:cubicBezTo>
                      <a:pt x="88" y="8"/>
                      <a:pt x="85" y="13"/>
                      <a:pt x="80" y="13"/>
                    </a:cubicBezTo>
                    <a:cubicBezTo>
                      <a:pt x="79" y="9"/>
                      <a:pt x="80" y="6"/>
                      <a:pt x="8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331" name="Freeform 113">
                <a:extLst>
                  <a:ext uri="{FF2B5EF4-FFF2-40B4-BE49-F238E27FC236}">
                    <a16:creationId xmlns:a16="http://schemas.microsoft.com/office/drawing/2014/main" id="{352D6D99-A2B6-4926-A185-13BD7B2B0BE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94" y="-594"/>
                <a:ext cx="61" cy="54"/>
              </a:xfrm>
              <a:custGeom>
                <a:avLst/>
                <a:gdLst>
                  <a:gd name="T0" fmla="*/ 8 w 26"/>
                  <a:gd name="T1" fmla="*/ 1 h 23"/>
                  <a:gd name="T2" fmla="*/ 26 w 26"/>
                  <a:gd name="T3" fmla="*/ 23 h 23"/>
                  <a:gd name="T4" fmla="*/ 8 w 26"/>
                  <a:gd name="T5" fmla="*/ 1 h 23"/>
                  <a:gd name="T6" fmla="*/ 8 w 26"/>
                  <a:gd name="T7" fmla="*/ 0 h 23"/>
                  <a:gd name="T8" fmla="*/ 8 w 26"/>
                  <a:gd name="T9" fmla="*/ 1 h 23"/>
                  <a:gd name="T10" fmla="*/ 8 w 26"/>
                  <a:gd name="T11" fmla="*/ 1 h 23"/>
                  <a:gd name="T12" fmla="*/ 8 w 26"/>
                  <a:gd name="T13" fmla="*/ 0 h 23"/>
                  <a:gd name="T14" fmla="*/ 9 w 26"/>
                  <a:gd name="T15" fmla="*/ 0 h 23"/>
                  <a:gd name="T16" fmla="*/ 8 w 26"/>
                  <a:gd name="T17" fmla="*/ 1 h 23"/>
                  <a:gd name="T18" fmla="*/ 9 w 26"/>
                  <a:gd name="T19" fmla="*/ 2 h 23"/>
                  <a:gd name="T20" fmla="*/ 9 w 26"/>
                  <a:gd name="T21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6" h="23">
                    <a:moveTo>
                      <a:pt x="8" y="1"/>
                    </a:moveTo>
                    <a:cubicBezTo>
                      <a:pt x="0" y="6"/>
                      <a:pt x="16" y="20"/>
                      <a:pt x="26" y="23"/>
                    </a:cubicBezTo>
                    <a:cubicBezTo>
                      <a:pt x="22" y="11"/>
                      <a:pt x="15" y="9"/>
                      <a:pt x="8" y="1"/>
                    </a:cubicBezTo>
                    <a:moveTo>
                      <a:pt x="8" y="0"/>
                    </a:moveTo>
                    <a:cubicBezTo>
                      <a:pt x="8" y="0"/>
                      <a:pt x="8" y="0"/>
                      <a:pt x="8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0"/>
                      <a:pt x="8" y="0"/>
                      <a:pt x="8" y="0"/>
                    </a:cubicBezTo>
                    <a:moveTo>
                      <a:pt x="9" y="0"/>
                    </a:moveTo>
                    <a:cubicBezTo>
                      <a:pt x="9" y="0"/>
                      <a:pt x="9" y="0"/>
                      <a:pt x="8" y="1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0"/>
                      <a:pt x="9" y="0"/>
                      <a:pt x="9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332" name="Freeform 114">
                <a:extLst>
                  <a:ext uri="{FF2B5EF4-FFF2-40B4-BE49-F238E27FC236}">
                    <a16:creationId xmlns:a16="http://schemas.microsoft.com/office/drawing/2014/main" id="{FF81ECE4-5F4B-4A08-B664-59F9CA8C80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87" y="872"/>
                <a:ext cx="156" cy="187"/>
              </a:xfrm>
              <a:custGeom>
                <a:avLst/>
                <a:gdLst>
                  <a:gd name="T0" fmla="*/ 48 w 66"/>
                  <a:gd name="T1" fmla="*/ 0 h 79"/>
                  <a:gd name="T2" fmla="*/ 39 w 66"/>
                  <a:gd name="T3" fmla="*/ 0 h 79"/>
                  <a:gd name="T4" fmla="*/ 23 w 66"/>
                  <a:gd name="T5" fmla="*/ 10 h 79"/>
                  <a:gd name="T6" fmla="*/ 26 w 66"/>
                  <a:gd name="T7" fmla="*/ 17 h 79"/>
                  <a:gd name="T8" fmla="*/ 11 w 66"/>
                  <a:gd name="T9" fmla="*/ 23 h 79"/>
                  <a:gd name="T10" fmla="*/ 10 w 66"/>
                  <a:gd name="T11" fmla="*/ 22 h 79"/>
                  <a:gd name="T12" fmla="*/ 5 w 66"/>
                  <a:gd name="T13" fmla="*/ 28 h 79"/>
                  <a:gd name="T14" fmla="*/ 15 w 66"/>
                  <a:gd name="T15" fmla="*/ 39 h 79"/>
                  <a:gd name="T16" fmla="*/ 0 w 66"/>
                  <a:gd name="T17" fmla="*/ 66 h 79"/>
                  <a:gd name="T18" fmla="*/ 13 w 66"/>
                  <a:gd name="T19" fmla="*/ 79 h 79"/>
                  <a:gd name="T20" fmla="*/ 23 w 66"/>
                  <a:gd name="T21" fmla="*/ 76 h 79"/>
                  <a:gd name="T22" fmla="*/ 42 w 66"/>
                  <a:gd name="T23" fmla="*/ 65 h 79"/>
                  <a:gd name="T24" fmla="*/ 46 w 66"/>
                  <a:gd name="T25" fmla="*/ 65 h 79"/>
                  <a:gd name="T26" fmla="*/ 56 w 66"/>
                  <a:gd name="T27" fmla="*/ 62 h 79"/>
                  <a:gd name="T28" fmla="*/ 56 w 66"/>
                  <a:gd name="T29" fmla="*/ 47 h 79"/>
                  <a:gd name="T30" fmla="*/ 56 w 66"/>
                  <a:gd name="T31" fmla="*/ 29 h 79"/>
                  <a:gd name="T32" fmla="*/ 66 w 66"/>
                  <a:gd name="T33" fmla="*/ 22 h 79"/>
                  <a:gd name="T34" fmla="*/ 48 w 66"/>
                  <a:gd name="T35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6" h="79">
                    <a:moveTo>
                      <a:pt x="48" y="0"/>
                    </a:moveTo>
                    <a:cubicBezTo>
                      <a:pt x="45" y="0"/>
                      <a:pt x="42" y="0"/>
                      <a:pt x="39" y="0"/>
                    </a:cubicBezTo>
                    <a:cubicBezTo>
                      <a:pt x="34" y="0"/>
                      <a:pt x="23" y="6"/>
                      <a:pt x="23" y="10"/>
                    </a:cubicBezTo>
                    <a:cubicBezTo>
                      <a:pt x="23" y="13"/>
                      <a:pt x="24" y="14"/>
                      <a:pt x="26" y="17"/>
                    </a:cubicBezTo>
                    <a:cubicBezTo>
                      <a:pt x="23" y="20"/>
                      <a:pt x="14" y="23"/>
                      <a:pt x="11" y="23"/>
                    </a:cubicBezTo>
                    <a:cubicBezTo>
                      <a:pt x="11" y="23"/>
                      <a:pt x="10" y="22"/>
                      <a:pt x="10" y="22"/>
                    </a:cubicBezTo>
                    <a:cubicBezTo>
                      <a:pt x="8" y="22"/>
                      <a:pt x="5" y="23"/>
                      <a:pt x="5" y="28"/>
                    </a:cubicBezTo>
                    <a:cubicBezTo>
                      <a:pt x="5" y="34"/>
                      <a:pt x="10" y="37"/>
                      <a:pt x="15" y="39"/>
                    </a:cubicBezTo>
                    <a:cubicBezTo>
                      <a:pt x="13" y="52"/>
                      <a:pt x="0" y="53"/>
                      <a:pt x="0" y="66"/>
                    </a:cubicBezTo>
                    <a:cubicBezTo>
                      <a:pt x="0" y="73"/>
                      <a:pt x="7" y="79"/>
                      <a:pt x="13" y="79"/>
                    </a:cubicBezTo>
                    <a:cubicBezTo>
                      <a:pt x="16" y="79"/>
                      <a:pt x="21" y="78"/>
                      <a:pt x="23" y="76"/>
                    </a:cubicBezTo>
                    <a:cubicBezTo>
                      <a:pt x="27" y="74"/>
                      <a:pt x="34" y="65"/>
                      <a:pt x="42" y="65"/>
                    </a:cubicBezTo>
                    <a:cubicBezTo>
                      <a:pt x="43" y="65"/>
                      <a:pt x="45" y="65"/>
                      <a:pt x="46" y="65"/>
                    </a:cubicBezTo>
                    <a:cubicBezTo>
                      <a:pt x="50" y="65"/>
                      <a:pt x="54" y="65"/>
                      <a:pt x="56" y="62"/>
                    </a:cubicBezTo>
                    <a:cubicBezTo>
                      <a:pt x="60" y="58"/>
                      <a:pt x="56" y="52"/>
                      <a:pt x="56" y="47"/>
                    </a:cubicBezTo>
                    <a:cubicBezTo>
                      <a:pt x="56" y="47"/>
                      <a:pt x="56" y="33"/>
                      <a:pt x="56" y="29"/>
                    </a:cubicBezTo>
                    <a:cubicBezTo>
                      <a:pt x="56" y="25"/>
                      <a:pt x="66" y="26"/>
                      <a:pt x="66" y="22"/>
                    </a:cubicBezTo>
                    <a:cubicBezTo>
                      <a:pt x="66" y="13"/>
                      <a:pt x="60" y="0"/>
                      <a:pt x="4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333" name="Freeform 115">
                <a:extLst>
                  <a:ext uri="{FF2B5EF4-FFF2-40B4-BE49-F238E27FC236}">
                    <a16:creationId xmlns:a16="http://schemas.microsoft.com/office/drawing/2014/main" id="{4E4C702F-CA03-4D20-93BC-EC3CCF5021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91" y="714"/>
                <a:ext cx="33" cy="28"/>
              </a:xfrm>
              <a:custGeom>
                <a:avLst/>
                <a:gdLst>
                  <a:gd name="T0" fmla="*/ 14 w 14"/>
                  <a:gd name="T1" fmla="*/ 0 h 12"/>
                  <a:gd name="T2" fmla="*/ 0 w 14"/>
                  <a:gd name="T3" fmla="*/ 6 h 12"/>
                  <a:gd name="T4" fmla="*/ 3 w 14"/>
                  <a:gd name="T5" fmla="*/ 12 h 12"/>
                  <a:gd name="T6" fmla="*/ 14 w 14"/>
                  <a:gd name="T7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12">
                    <a:moveTo>
                      <a:pt x="14" y="0"/>
                    </a:moveTo>
                    <a:cubicBezTo>
                      <a:pt x="9" y="0"/>
                      <a:pt x="0" y="2"/>
                      <a:pt x="0" y="6"/>
                    </a:cubicBezTo>
                    <a:cubicBezTo>
                      <a:pt x="0" y="8"/>
                      <a:pt x="2" y="12"/>
                      <a:pt x="3" y="12"/>
                    </a:cubicBezTo>
                    <a:cubicBezTo>
                      <a:pt x="9" y="12"/>
                      <a:pt x="14" y="6"/>
                      <a:pt x="14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334" name="Freeform 116">
                <a:extLst>
                  <a:ext uri="{FF2B5EF4-FFF2-40B4-BE49-F238E27FC236}">
                    <a16:creationId xmlns:a16="http://schemas.microsoft.com/office/drawing/2014/main" id="{57E88CBF-C34B-491A-B880-277B34C93E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10" y="697"/>
                <a:ext cx="295" cy="431"/>
              </a:xfrm>
              <a:custGeom>
                <a:avLst/>
                <a:gdLst>
                  <a:gd name="T0" fmla="*/ 30 w 125"/>
                  <a:gd name="T1" fmla="*/ 0 h 182"/>
                  <a:gd name="T2" fmla="*/ 19 w 125"/>
                  <a:gd name="T3" fmla="*/ 16 h 182"/>
                  <a:gd name="T4" fmla="*/ 14 w 125"/>
                  <a:gd name="T5" fmla="*/ 26 h 182"/>
                  <a:gd name="T6" fmla="*/ 9 w 125"/>
                  <a:gd name="T7" fmla="*/ 24 h 182"/>
                  <a:gd name="T8" fmla="*/ 12 w 125"/>
                  <a:gd name="T9" fmla="*/ 34 h 182"/>
                  <a:gd name="T10" fmla="*/ 9 w 125"/>
                  <a:gd name="T11" fmla="*/ 45 h 182"/>
                  <a:gd name="T12" fmla="*/ 17 w 125"/>
                  <a:gd name="T13" fmla="*/ 54 h 182"/>
                  <a:gd name="T14" fmla="*/ 14 w 125"/>
                  <a:gd name="T15" fmla="*/ 66 h 182"/>
                  <a:gd name="T16" fmla="*/ 19 w 125"/>
                  <a:gd name="T17" fmla="*/ 59 h 182"/>
                  <a:gd name="T18" fmla="*/ 28 w 125"/>
                  <a:gd name="T19" fmla="*/ 71 h 182"/>
                  <a:gd name="T20" fmla="*/ 31 w 125"/>
                  <a:gd name="T21" fmla="*/ 87 h 182"/>
                  <a:gd name="T22" fmla="*/ 48 w 125"/>
                  <a:gd name="T23" fmla="*/ 84 h 182"/>
                  <a:gd name="T24" fmla="*/ 54 w 125"/>
                  <a:gd name="T25" fmla="*/ 98 h 182"/>
                  <a:gd name="T26" fmla="*/ 57 w 125"/>
                  <a:gd name="T27" fmla="*/ 106 h 182"/>
                  <a:gd name="T28" fmla="*/ 37 w 125"/>
                  <a:gd name="T29" fmla="*/ 131 h 182"/>
                  <a:gd name="T30" fmla="*/ 25 w 125"/>
                  <a:gd name="T31" fmla="*/ 150 h 182"/>
                  <a:gd name="T32" fmla="*/ 45 w 125"/>
                  <a:gd name="T33" fmla="*/ 154 h 182"/>
                  <a:gd name="T34" fmla="*/ 56 w 125"/>
                  <a:gd name="T35" fmla="*/ 152 h 182"/>
                  <a:gd name="T36" fmla="*/ 19 w 125"/>
                  <a:gd name="T37" fmla="*/ 178 h 182"/>
                  <a:gd name="T38" fmla="*/ 23 w 125"/>
                  <a:gd name="T39" fmla="*/ 182 h 182"/>
                  <a:gd name="T40" fmla="*/ 38 w 125"/>
                  <a:gd name="T41" fmla="*/ 177 h 182"/>
                  <a:gd name="T42" fmla="*/ 56 w 125"/>
                  <a:gd name="T43" fmla="*/ 172 h 182"/>
                  <a:gd name="T44" fmla="*/ 104 w 125"/>
                  <a:gd name="T45" fmla="*/ 167 h 182"/>
                  <a:gd name="T46" fmla="*/ 119 w 125"/>
                  <a:gd name="T47" fmla="*/ 155 h 182"/>
                  <a:gd name="T48" fmla="*/ 125 w 125"/>
                  <a:gd name="T49" fmla="*/ 132 h 182"/>
                  <a:gd name="T50" fmla="*/ 112 w 125"/>
                  <a:gd name="T51" fmla="*/ 122 h 182"/>
                  <a:gd name="T52" fmla="*/ 110 w 125"/>
                  <a:gd name="T53" fmla="*/ 122 h 182"/>
                  <a:gd name="T54" fmla="*/ 104 w 125"/>
                  <a:gd name="T55" fmla="*/ 122 h 182"/>
                  <a:gd name="T56" fmla="*/ 101 w 125"/>
                  <a:gd name="T57" fmla="*/ 107 h 182"/>
                  <a:gd name="T58" fmla="*/ 64 w 125"/>
                  <a:gd name="T59" fmla="*/ 60 h 182"/>
                  <a:gd name="T60" fmla="*/ 58 w 125"/>
                  <a:gd name="T61" fmla="*/ 60 h 182"/>
                  <a:gd name="T62" fmla="*/ 51 w 125"/>
                  <a:gd name="T63" fmla="*/ 60 h 182"/>
                  <a:gd name="T64" fmla="*/ 70 w 125"/>
                  <a:gd name="T65" fmla="*/ 23 h 182"/>
                  <a:gd name="T66" fmla="*/ 37 w 125"/>
                  <a:gd name="T67" fmla="*/ 19 h 182"/>
                  <a:gd name="T68" fmla="*/ 45 w 125"/>
                  <a:gd name="T69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25" h="182">
                    <a:moveTo>
                      <a:pt x="45" y="0"/>
                    </a:moveTo>
                    <a:cubicBezTo>
                      <a:pt x="41" y="0"/>
                      <a:pt x="36" y="0"/>
                      <a:pt x="30" y="0"/>
                    </a:cubicBezTo>
                    <a:cubicBezTo>
                      <a:pt x="27" y="0"/>
                      <a:pt x="21" y="5"/>
                      <a:pt x="21" y="7"/>
                    </a:cubicBezTo>
                    <a:cubicBezTo>
                      <a:pt x="21" y="10"/>
                      <a:pt x="19" y="12"/>
                      <a:pt x="19" y="16"/>
                    </a:cubicBezTo>
                    <a:cubicBezTo>
                      <a:pt x="16" y="16"/>
                      <a:pt x="12" y="18"/>
                      <a:pt x="12" y="23"/>
                    </a:cubicBezTo>
                    <a:cubicBezTo>
                      <a:pt x="12" y="24"/>
                      <a:pt x="13" y="25"/>
                      <a:pt x="14" y="26"/>
                    </a:cubicBezTo>
                    <a:cubicBezTo>
                      <a:pt x="14" y="27"/>
                      <a:pt x="13" y="29"/>
                      <a:pt x="12" y="29"/>
                    </a:cubicBezTo>
                    <a:cubicBezTo>
                      <a:pt x="11" y="29"/>
                      <a:pt x="9" y="27"/>
                      <a:pt x="9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31"/>
                      <a:pt x="4" y="33"/>
                      <a:pt x="12" y="34"/>
                    </a:cubicBezTo>
                    <a:cubicBezTo>
                      <a:pt x="12" y="38"/>
                      <a:pt x="12" y="38"/>
                      <a:pt x="12" y="38"/>
                    </a:cubicBezTo>
                    <a:cubicBezTo>
                      <a:pt x="12" y="39"/>
                      <a:pt x="9" y="43"/>
                      <a:pt x="9" y="45"/>
                    </a:cubicBezTo>
                    <a:cubicBezTo>
                      <a:pt x="9" y="47"/>
                      <a:pt x="13" y="49"/>
                      <a:pt x="17" y="50"/>
                    </a:cubicBezTo>
                    <a:cubicBezTo>
                      <a:pt x="17" y="54"/>
                      <a:pt x="17" y="54"/>
                      <a:pt x="17" y="54"/>
                    </a:cubicBezTo>
                    <a:cubicBezTo>
                      <a:pt x="15" y="55"/>
                      <a:pt x="14" y="56"/>
                      <a:pt x="14" y="58"/>
                    </a:cubicBezTo>
                    <a:cubicBezTo>
                      <a:pt x="14" y="61"/>
                      <a:pt x="14" y="62"/>
                      <a:pt x="14" y="66"/>
                    </a:cubicBezTo>
                    <a:cubicBezTo>
                      <a:pt x="19" y="66"/>
                      <a:pt x="19" y="66"/>
                      <a:pt x="19" y="66"/>
                    </a:cubicBezTo>
                    <a:cubicBezTo>
                      <a:pt x="18" y="64"/>
                      <a:pt x="16" y="63"/>
                      <a:pt x="19" y="59"/>
                    </a:cubicBezTo>
                    <a:cubicBezTo>
                      <a:pt x="20" y="60"/>
                      <a:pt x="23" y="61"/>
                      <a:pt x="28" y="61"/>
                    </a:cubicBezTo>
                    <a:cubicBezTo>
                      <a:pt x="26" y="65"/>
                      <a:pt x="28" y="66"/>
                      <a:pt x="28" y="71"/>
                    </a:cubicBezTo>
                    <a:cubicBezTo>
                      <a:pt x="28" y="75"/>
                      <a:pt x="22" y="78"/>
                      <a:pt x="22" y="82"/>
                    </a:cubicBezTo>
                    <a:cubicBezTo>
                      <a:pt x="22" y="87"/>
                      <a:pt x="26" y="87"/>
                      <a:pt x="31" y="87"/>
                    </a:cubicBezTo>
                    <a:cubicBezTo>
                      <a:pt x="35" y="87"/>
                      <a:pt x="38" y="84"/>
                      <a:pt x="43" y="84"/>
                    </a:cubicBezTo>
                    <a:cubicBezTo>
                      <a:pt x="45" y="84"/>
                      <a:pt x="46" y="84"/>
                      <a:pt x="48" y="84"/>
                    </a:cubicBezTo>
                    <a:cubicBezTo>
                      <a:pt x="47" y="87"/>
                      <a:pt x="44" y="88"/>
                      <a:pt x="44" y="92"/>
                    </a:cubicBezTo>
                    <a:cubicBezTo>
                      <a:pt x="44" y="96"/>
                      <a:pt x="49" y="98"/>
                      <a:pt x="54" y="98"/>
                    </a:cubicBezTo>
                    <a:cubicBezTo>
                      <a:pt x="55" y="98"/>
                      <a:pt x="56" y="98"/>
                      <a:pt x="57" y="98"/>
                    </a:cubicBezTo>
                    <a:cubicBezTo>
                      <a:pt x="57" y="106"/>
                      <a:pt x="57" y="106"/>
                      <a:pt x="57" y="106"/>
                    </a:cubicBezTo>
                    <a:cubicBezTo>
                      <a:pt x="54" y="111"/>
                      <a:pt x="42" y="116"/>
                      <a:pt x="33" y="116"/>
                    </a:cubicBezTo>
                    <a:cubicBezTo>
                      <a:pt x="33" y="121"/>
                      <a:pt x="37" y="124"/>
                      <a:pt x="37" y="131"/>
                    </a:cubicBezTo>
                    <a:cubicBezTo>
                      <a:pt x="37" y="139"/>
                      <a:pt x="22" y="139"/>
                      <a:pt x="22" y="147"/>
                    </a:cubicBezTo>
                    <a:cubicBezTo>
                      <a:pt x="22" y="148"/>
                      <a:pt x="24" y="150"/>
                      <a:pt x="25" y="150"/>
                    </a:cubicBezTo>
                    <a:cubicBezTo>
                      <a:pt x="28" y="150"/>
                      <a:pt x="27" y="147"/>
                      <a:pt x="30" y="147"/>
                    </a:cubicBezTo>
                    <a:cubicBezTo>
                      <a:pt x="36" y="147"/>
                      <a:pt x="38" y="154"/>
                      <a:pt x="45" y="154"/>
                    </a:cubicBezTo>
                    <a:cubicBezTo>
                      <a:pt x="49" y="154"/>
                      <a:pt x="52" y="151"/>
                      <a:pt x="55" y="148"/>
                    </a:cubicBezTo>
                    <a:cubicBezTo>
                      <a:pt x="55" y="149"/>
                      <a:pt x="56" y="151"/>
                      <a:pt x="56" y="152"/>
                    </a:cubicBezTo>
                    <a:cubicBezTo>
                      <a:pt x="56" y="159"/>
                      <a:pt x="45" y="157"/>
                      <a:pt x="38" y="159"/>
                    </a:cubicBezTo>
                    <a:cubicBezTo>
                      <a:pt x="36" y="159"/>
                      <a:pt x="20" y="176"/>
                      <a:pt x="19" y="178"/>
                    </a:cubicBezTo>
                    <a:cubicBezTo>
                      <a:pt x="19" y="182"/>
                      <a:pt x="19" y="182"/>
                      <a:pt x="19" y="182"/>
                    </a:cubicBezTo>
                    <a:cubicBezTo>
                      <a:pt x="23" y="182"/>
                      <a:pt x="23" y="182"/>
                      <a:pt x="23" y="182"/>
                    </a:cubicBezTo>
                    <a:cubicBezTo>
                      <a:pt x="25" y="179"/>
                      <a:pt x="27" y="177"/>
                      <a:pt x="30" y="177"/>
                    </a:cubicBezTo>
                    <a:cubicBezTo>
                      <a:pt x="38" y="177"/>
                      <a:pt x="38" y="177"/>
                      <a:pt x="38" y="177"/>
                    </a:cubicBezTo>
                    <a:cubicBezTo>
                      <a:pt x="38" y="173"/>
                      <a:pt x="41" y="168"/>
                      <a:pt x="46" y="168"/>
                    </a:cubicBezTo>
                    <a:cubicBezTo>
                      <a:pt x="50" y="168"/>
                      <a:pt x="52" y="172"/>
                      <a:pt x="56" y="172"/>
                    </a:cubicBezTo>
                    <a:cubicBezTo>
                      <a:pt x="64" y="172"/>
                      <a:pt x="78" y="167"/>
                      <a:pt x="83" y="167"/>
                    </a:cubicBezTo>
                    <a:cubicBezTo>
                      <a:pt x="86" y="167"/>
                      <a:pt x="98" y="167"/>
                      <a:pt x="104" y="167"/>
                    </a:cubicBezTo>
                    <a:cubicBezTo>
                      <a:pt x="111" y="167"/>
                      <a:pt x="114" y="164"/>
                      <a:pt x="119" y="159"/>
                    </a:cubicBezTo>
                    <a:cubicBezTo>
                      <a:pt x="119" y="155"/>
                      <a:pt x="119" y="155"/>
                      <a:pt x="119" y="155"/>
                    </a:cubicBezTo>
                    <a:cubicBezTo>
                      <a:pt x="116" y="155"/>
                      <a:pt x="114" y="155"/>
                      <a:pt x="108" y="153"/>
                    </a:cubicBezTo>
                    <a:cubicBezTo>
                      <a:pt x="113" y="146"/>
                      <a:pt x="125" y="141"/>
                      <a:pt x="125" y="132"/>
                    </a:cubicBezTo>
                    <a:cubicBezTo>
                      <a:pt x="125" y="127"/>
                      <a:pt x="121" y="122"/>
                      <a:pt x="114" y="122"/>
                    </a:cubicBezTo>
                    <a:cubicBezTo>
                      <a:pt x="113" y="122"/>
                      <a:pt x="112" y="122"/>
                      <a:pt x="112" y="122"/>
                    </a:cubicBezTo>
                    <a:cubicBezTo>
                      <a:pt x="110" y="122"/>
                      <a:pt x="110" y="122"/>
                      <a:pt x="107" y="124"/>
                    </a:cubicBezTo>
                    <a:cubicBezTo>
                      <a:pt x="110" y="122"/>
                      <a:pt x="110" y="122"/>
                      <a:pt x="110" y="122"/>
                    </a:cubicBezTo>
                    <a:cubicBezTo>
                      <a:pt x="108" y="123"/>
                      <a:pt x="107" y="125"/>
                      <a:pt x="104" y="126"/>
                    </a:cubicBezTo>
                    <a:cubicBezTo>
                      <a:pt x="104" y="122"/>
                      <a:pt x="104" y="122"/>
                      <a:pt x="104" y="122"/>
                    </a:cubicBezTo>
                    <a:cubicBezTo>
                      <a:pt x="105" y="121"/>
                      <a:pt x="106" y="120"/>
                      <a:pt x="106" y="118"/>
                    </a:cubicBezTo>
                    <a:cubicBezTo>
                      <a:pt x="106" y="114"/>
                      <a:pt x="101" y="111"/>
                      <a:pt x="101" y="107"/>
                    </a:cubicBezTo>
                    <a:cubicBezTo>
                      <a:pt x="101" y="94"/>
                      <a:pt x="87" y="91"/>
                      <a:pt x="78" y="82"/>
                    </a:cubicBezTo>
                    <a:cubicBezTo>
                      <a:pt x="72" y="76"/>
                      <a:pt x="74" y="63"/>
                      <a:pt x="64" y="60"/>
                    </a:cubicBezTo>
                    <a:cubicBezTo>
                      <a:pt x="63" y="60"/>
                      <a:pt x="62" y="60"/>
                      <a:pt x="61" y="60"/>
                    </a:cubicBezTo>
                    <a:cubicBezTo>
                      <a:pt x="60" y="60"/>
                      <a:pt x="59" y="60"/>
                      <a:pt x="58" y="60"/>
                    </a:cubicBezTo>
                    <a:cubicBezTo>
                      <a:pt x="57" y="60"/>
                      <a:pt x="57" y="60"/>
                      <a:pt x="56" y="60"/>
                    </a:cubicBezTo>
                    <a:cubicBezTo>
                      <a:pt x="54" y="60"/>
                      <a:pt x="53" y="60"/>
                      <a:pt x="51" y="60"/>
                    </a:cubicBezTo>
                    <a:cubicBezTo>
                      <a:pt x="52" y="58"/>
                      <a:pt x="54" y="56"/>
                      <a:pt x="56" y="55"/>
                    </a:cubicBezTo>
                    <a:cubicBezTo>
                      <a:pt x="56" y="44"/>
                      <a:pt x="72" y="38"/>
                      <a:pt x="70" y="23"/>
                    </a:cubicBezTo>
                    <a:cubicBezTo>
                      <a:pt x="39" y="23"/>
                      <a:pt x="39" y="23"/>
                      <a:pt x="39" y="23"/>
                    </a:cubicBezTo>
                    <a:cubicBezTo>
                      <a:pt x="38" y="22"/>
                      <a:pt x="37" y="21"/>
                      <a:pt x="37" y="19"/>
                    </a:cubicBezTo>
                    <a:cubicBezTo>
                      <a:pt x="39" y="12"/>
                      <a:pt x="50" y="13"/>
                      <a:pt x="50" y="5"/>
                    </a:cubicBezTo>
                    <a:cubicBezTo>
                      <a:pt x="50" y="4"/>
                      <a:pt x="47" y="0"/>
                      <a:pt x="45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335" name="Freeform 117">
                <a:extLst>
                  <a:ext uri="{FF2B5EF4-FFF2-40B4-BE49-F238E27FC236}">
                    <a16:creationId xmlns:a16="http://schemas.microsoft.com/office/drawing/2014/main" id="{1638D9EA-C157-492E-BD32-557990CB60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74" y="920"/>
                <a:ext cx="14" cy="14"/>
              </a:xfrm>
              <a:custGeom>
                <a:avLst/>
                <a:gdLst>
                  <a:gd name="T0" fmla="*/ 6 w 6"/>
                  <a:gd name="T1" fmla="*/ 0 h 6"/>
                  <a:gd name="T2" fmla="*/ 3 w 6"/>
                  <a:gd name="T3" fmla="*/ 0 h 6"/>
                  <a:gd name="T4" fmla="*/ 0 w 6"/>
                  <a:gd name="T5" fmla="*/ 6 h 6"/>
                  <a:gd name="T6" fmla="*/ 5 w 6"/>
                  <a:gd name="T7" fmla="*/ 6 h 6"/>
                  <a:gd name="T8" fmla="*/ 6 w 6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6" y="0"/>
                    </a:moveTo>
                    <a:cubicBezTo>
                      <a:pt x="5" y="0"/>
                      <a:pt x="4" y="0"/>
                      <a:pt x="3" y="0"/>
                    </a:cubicBezTo>
                    <a:cubicBezTo>
                      <a:pt x="0" y="2"/>
                      <a:pt x="0" y="4"/>
                      <a:pt x="0" y="6"/>
                    </a:cubicBezTo>
                    <a:cubicBezTo>
                      <a:pt x="3" y="6"/>
                      <a:pt x="4" y="6"/>
                      <a:pt x="5" y="6"/>
                    </a:cubicBezTo>
                    <a:cubicBezTo>
                      <a:pt x="5" y="4"/>
                      <a:pt x="6" y="2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336" name="Freeform 118">
                <a:extLst>
                  <a:ext uri="{FF2B5EF4-FFF2-40B4-BE49-F238E27FC236}">
                    <a16:creationId xmlns:a16="http://schemas.microsoft.com/office/drawing/2014/main" id="{0274E67B-BD6A-48FF-8365-0CDB7720A0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0" y="260"/>
                <a:ext cx="362" cy="163"/>
              </a:xfrm>
              <a:custGeom>
                <a:avLst/>
                <a:gdLst>
                  <a:gd name="T0" fmla="*/ 24 w 153"/>
                  <a:gd name="T1" fmla="*/ 0 h 69"/>
                  <a:gd name="T2" fmla="*/ 20 w 153"/>
                  <a:gd name="T3" fmla="*/ 0 h 69"/>
                  <a:gd name="T4" fmla="*/ 10 w 153"/>
                  <a:gd name="T5" fmla="*/ 6 h 69"/>
                  <a:gd name="T6" fmla="*/ 10 w 153"/>
                  <a:gd name="T7" fmla="*/ 10 h 69"/>
                  <a:gd name="T8" fmla="*/ 4 w 153"/>
                  <a:gd name="T9" fmla="*/ 8 h 69"/>
                  <a:gd name="T10" fmla="*/ 0 w 153"/>
                  <a:gd name="T11" fmla="*/ 9 h 69"/>
                  <a:gd name="T12" fmla="*/ 26 w 153"/>
                  <a:gd name="T13" fmla="*/ 21 h 69"/>
                  <a:gd name="T14" fmla="*/ 29 w 153"/>
                  <a:gd name="T15" fmla="*/ 25 h 69"/>
                  <a:gd name="T16" fmla="*/ 1 w 153"/>
                  <a:gd name="T17" fmla="*/ 30 h 69"/>
                  <a:gd name="T18" fmla="*/ 8 w 153"/>
                  <a:gd name="T19" fmla="*/ 32 h 69"/>
                  <a:gd name="T20" fmla="*/ 13 w 153"/>
                  <a:gd name="T21" fmla="*/ 32 h 69"/>
                  <a:gd name="T22" fmla="*/ 19 w 153"/>
                  <a:gd name="T23" fmla="*/ 31 h 69"/>
                  <a:gd name="T24" fmla="*/ 24 w 153"/>
                  <a:gd name="T25" fmla="*/ 32 h 69"/>
                  <a:gd name="T26" fmla="*/ 21 w 153"/>
                  <a:gd name="T27" fmla="*/ 48 h 69"/>
                  <a:gd name="T28" fmla="*/ 16 w 153"/>
                  <a:gd name="T29" fmla="*/ 50 h 69"/>
                  <a:gd name="T30" fmla="*/ 40 w 153"/>
                  <a:gd name="T31" fmla="*/ 60 h 69"/>
                  <a:gd name="T32" fmla="*/ 87 w 153"/>
                  <a:gd name="T33" fmla="*/ 69 h 69"/>
                  <a:gd name="T34" fmla="*/ 128 w 153"/>
                  <a:gd name="T35" fmla="*/ 56 h 69"/>
                  <a:gd name="T36" fmla="*/ 152 w 153"/>
                  <a:gd name="T37" fmla="*/ 37 h 69"/>
                  <a:gd name="T38" fmla="*/ 153 w 153"/>
                  <a:gd name="T39" fmla="*/ 36 h 69"/>
                  <a:gd name="T40" fmla="*/ 133 w 153"/>
                  <a:gd name="T41" fmla="*/ 10 h 69"/>
                  <a:gd name="T42" fmla="*/ 136 w 153"/>
                  <a:gd name="T43" fmla="*/ 5 h 69"/>
                  <a:gd name="T44" fmla="*/ 124 w 153"/>
                  <a:gd name="T45" fmla="*/ 8 h 69"/>
                  <a:gd name="T46" fmla="*/ 114 w 153"/>
                  <a:gd name="T47" fmla="*/ 1 h 69"/>
                  <a:gd name="T48" fmla="*/ 112 w 153"/>
                  <a:gd name="T49" fmla="*/ 2 h 69"/>
                  <a:gd name="T50" fmla="*/ 108 w 153"/>
                  <a:gd name="T51" fmla="*/ 1 h 69"/>
                  <a:gd name="T52" fmla="*/ 106 w 153"/>
                  <a:gd name="T53" fmla="*/ 9 h 69"/>
                  <a:gd name="T54" fmla="*/ 102 w 153"/>
                  <a:gd name="T55" fmla="*/ 7 h 69"/>
                  <a:gd name="T56" fmla="*/ 88 w 153"/>
                  <a:gd name="T57" fmla="*/ 10 h 69"/>
                  <a:gd name="T58" fmla="*/ 71 w 153"/>
                  <a:gd name="T59" fmla="*/ 9 h 69"/>
                  <a:gd name="T60" fmla="*/ 71 w 153"/>
                  <a:gd name="T61" fmla="*/ 14 h 69"/>
                  <a:gd name="T62" fmla="*/ 64 w 153"/>
                  <a:gd name="T63" fmla="*/ 10 h 69"/>
                  <a:gd name="T64" fmla="*/ 51 w 153"/>
                  <a:gd name="T65" fmla="*/ 13 h 69"/>
                  <a:gd name="T66" fmla="*/ 44 w 153"/>
                  <a:gd name="T67" fmla="*/ 9 h 69"/>
                  <a:gd name="T68" fmla="*/ 44 w 153"/>
                  <a:gd name="T69" fmla="*/ 15 h 69"/>
                  <a:gd name="T70" fmla="*/ 35 w 153"/>
                  <a:gd name="T71" fmla="*/ 19 h 69"/>
                  <a:gd name="T72" fmla="*/ 27 w 153"/>
                  <a:gd name="T73" fmla="*/ 8 h 69"/>
                  <a:gd name="T74" fmla="*/ 24 w 153"/>
                  <a:gd name="T75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53" h="69">
                    <a:moveTo>
                      <a:pt x="24" y="0"/>
                    </a:moveTo>
                    <a:cubicBezTo>
                      <a:pt x="22" y="0"/>
                      <a:pt x="21" y="0"/>
                      <a:pt x="20" y="0"/>
                    </a:cubicBezTo>
                    <a:cubicBezTo>
                      <a:pt x="15" y="0"/>
                      <a:pt x="14" y="6"/>
                      <a:pt x="10" y="6"/>
                    </a:cubicBezTo>
                    <a:cubicBezTo>
                      <a:pt x="10" y="8"/>
                      <a:pt x="10" y="9"/>
                      <a:pt x="10" y="10"/>
                    </a:cubicBezTo>
                    <a:cubicBezTo>
                      <a:pt x="8" y="9"/>
                      <a:pt x="6" y="8"/>
                      <a:pt x="4" y="8"/>
                    </a:cubicBezTo>
                    <a:cubicBezTo>
                      <a:pt x="3" y="8"/>
                      <a:pt x="1" y="9"/>
                      <a:pt x="0" y="9"/>
                    </a:cubicBezTo>
                    <a:cubicBezTo>
                      <a:pt x="1" y="15"/>
                      <a:pt x="20" y="21"/>
                      <a:pt x="26" y="21"/>
                    </a:cubicBezTo>
                    <a:cubicBezTo>
                      <a:pt x="26" y="22"/>
                      <a:pt x="27" y="24"/>
                      <a:pt x="29" y="25"/>
                    </a:cubicBezTo>
                    <a:cubicBezTo>
                      <a:pt x="23" y="27"/>
                      <a:pt x="9" y="30"/>
                      <a:pt x="1" y="30"/>
                    </a:cubicBezTo>
                    <a:cubicBezTo>
                      <a:pt x="3" y="32"/>
                      <a:pt x="5" y="32"/>
                      <a:pt x="8" y="32"/>
                    </a:cubicBezTo>
                    <a:cubicBezTo>
                      <a:pt x="10" y="32"/>
                      <a:pt x="12" y="32"/>
                      <a:pt x="13" y="32"/>
                    </a:cubicBezTo>
                    <a:cubicBezTo>
                      <a:pt x="15" y="32"/>
                      <a:pt x="17" y="31"/>
                      <a:pt x="19" y="31"/>
                    </a:cubicBezTo>
                    <a:cubicBezTo>
                      <a:pt x="21" y="31"/>
                      <a:pt x="22" y="31"/>
                      <a:pt x="24" y="32"/>
                    </a:cubicBezTo>
                    <a:cubicBezTo>
                      <a:pt x="23" y="38"/>
                      <a:pt x="21" y="41"/>
                      <a:pt x="21" y="48"/>
                    </a:cubicBezTo>
                    <a:cubicBezTo>
                      <a:pt x="20" y="48"/>
                      <a:pt x="18" y="49"/>
                      <a:pt x="16" y="50"/>
                    </a:cubicBezTo>
                    <a:cubicBezTo>
                      <a:pt x="28" y="50"/>
                      <a:pt x="32" y="58"/>
                      <a:pt x="40" y="60"/>
                    </a:cubicBezTo>
                    <a:cubicBezTo>
                      <a:pt x="54" y="65"/>
                      <a:pt x="68" y="69"/>
                      <a:pt x="87" y="69"/>
                    </a:cubicBezTo>
                    <a:cubicBezTo>
                      <a:pt x="105" y="69"/>
                      <a:pt x="115" y="60"/>
                      <a:pt x="128" y="56"/>
                    </a:cubicBezTo>
                    <a:cubicBezTo>
                      <a:pt x="135" y="54"/>
                      <a:pt x="147" y="45"/>
                      <a:pt x="152" y="37"/>
                    </a:cubicBezTo>
                    <a:cubicBezTo>
                      <a:pt x="153" y="36"/>
                      <a:pt x="153" y="36"/>
                      <a:pt x="153" y="36"/>
                    </a:cubicBezTo>
                    <a:cubicBezTo>
                      <a:pt x="153" y="21"/>
                      <a:pt x="133" y="25"/>
                      <a:pt x="133" y="10"/>
                    </a:cubicBezTo>
                    <a:cubicBezTo>
                      <a:pt x="133" y="8"/>
                      <a:pt x="135" y="6"/>
                      <a:pt x="136" y="5"/>
                    </a:cubicBezTo>
                    <a:cubicBezTo>
                      <a:pt x="132" y="5"/>
                      <a:pt x="128" y="8"/>
                      <a:pt x="124" y="8"/>
                    </a:cubicBezTo>
                    <a:cubicBezTo>
                      <a:pt x="118" y="8"/>
                      <a:pt x="114" y="7"/>
                      <a:pt x="114" y="1"/>
                    </a:cubicBezTo>
                    <a:cubicBezTo>
                      <a:pt x="113" y="1"/>
                      <a:pt x="113" y="2"/>
                      <a:pt x="112" y="2"/>
                    </a:cubicBezTo>
                    <a:cubicBezTo>
                      <a:pt x="111" y="2"/>
                      <a:pt x="110" y="1"/>
                      <a:pt x="108" y="1"/>
                    </a:cubicBezTo>
                    <a:cubicBezTo>
                      <a:pt x="107" y="3"/>
                      <a:pt x="106" y="4"/>
                      <a:pt x="106" y="9"/>
                    </a:cubicBezTo>
                    <a:cubicBezTo>
                      <a:pt x="105" y="7"/>
                      <a:pt x="103" y="7"/>
                      <a:pt x="102" y="7"/>
                    </a:cubicBezTo>
                    <a:cubicBezTo>
                      <a:pt x="98" y="7"/>
                      <a:pt x="93" y="10"/>
                      <a:pt x="88" y="10"/>
                    </a:cubicBezTo>
                    <a:cubicBezTo>
                      <a:pt x="83" y="10"/>
                      <a:pt x="79" y="9"/>
                      <a:pt x="71" y="9"/>
                    </a:cubicBezTo>
                    <a:cubicBezTo>
                      <a:pt x="71" y="10"/>
                      <a:pt x="71" y="12"/>
                      <a:pt x="71" y="14"/>
                    </a:cubicBezTo>
                    <a:cubicBezTo>
                      <a:pt x="69" y="13"/>
                      <a:pt x="68" y="11"/>
                      <a:pt x="64" y="10"/>
                    </a:cubicBezTo>
                    <a:cubicBezTo>
                      <a:pt x="51" y="13"/>
                      <a:pt x="51" y="13"/>
                      <a:pt x="51" y="13"/>
                    </a:cubicBezTo>
                    <a:cubicBezTo>
                      <a:pt x="48" y="13"/>
                      <a:pt x="47" y="11"/>
                      <a:pt x="44" y="9"/>
                    </a:cubicBezTo>
                    <a:cubicBezTo>
                      <a:pt x="43" y="11"/>
                      <a:pt x="43" y="12"/>
                      <a:pt x="44" y="15"/>
                    </a:cubicBezTo>
                    <a:cubicBezTo>
                      <a:pt x="42" y="16"/>
                      <a:pt x="39" y="19"/>
                      <a:pt x="35" y="19"/>
                    </a:cubicBezTo>
                    <a:cubicBezTo>
                      <a:pt x="31" y="19"/>
                      <a:pt x="26" y="12"/>
                      <a:pt x="27" y="8"/>
                    </a:cubicBezTo>
                    <a:cubicBezTo>
                      <a:pt x="26" y="5"/>
                      <a:pt x="24" y="3"/>
                      <a:pt x="24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337" name="Freeform 119">
                <a:extLst>
                  <a:ext uri="{FF2B5EF4-FFF2-40B4-BE49-F238E27FC236}">
                    <a16:creationId xmlns:a16="http://schemas.microsoft.com/office/drawing/2014/main" id="{122F36BC-A7B4-44E4-8440-C32FF3CF13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5" y="2246"/>
                <a:ext cx="371" cy="128"/>
              </a:xfrm>
              <a:custGeom>
                <a:avLst/>
                <a:gdLst>
                  <a:gd name="T0" fmla="*/ 43 w 157"/>
                  <a:gd name="T1" fmla="*/ 0 h 54"/>
                  <a:gd name="T2" fmla="*/ 0 w 157"/>
                  <a:gd name="T3" fmla="*/ 23 h 54"/>
                  <a:gd name="T4" fmla="*/ 5 w 157"/>
                  <a:gd name="T5" fmla="*/ 23 h 54"/>
                  <a:gd name="T6" fmla="*/ 34 w 157"/>
                  <a:gd name="T7" fmla="*/ 11 h 54"/>
                  <a:gd name="T8" fmla="*/ 37 w 157"/>
                  <a:gd name="T9" fmla="*/ 11 h 54"/>
                  <a:gd name="T10" fmla="*/ 42 w 157"/>
                  <a:gd name="T11" fmla="*/ 12 h 54"/>
                  <a:gd name="T12" fmla="*/ 43 w 157"/>
                  <a:gd name="T13" fmla="*/ 18 h 54"/>
                  <a:gd name="T14" fmla="*/ 58 w 157"/>
                  <a:gd name="T15" fmla="*/ 18 h 54"/>
                  <a:gd name="T16" fmla="*/ 77 w 157"/>
                  <a:gd name="T17" fmla="*/ 26 h 54"/>
                  <a:gd name="T18" fmla="*/ 83 w 157"/>
                  <a:gd name="T19" fmla="*/ 25 h 54"/>
                  <a:gd name="T20" fmla="*/ 88 w 157"/>
                  <a:gd name="T21" fmla="*/ 27 h 54"/>
                  <a:gd name="T22" fmla="*/ 93 w 157"/>
                  <a:gd name="T23" fmla="*/ 31 h 54"/>
                  <a:gd name="T24" fmla="*/ 111 w 157"/>
                  <a:gd name="T25" fmla="*/ 42 h 54"/>
                  <a:gd name="T26" fmla="*/ 106 w 157"/>
                  <a:gd name="T27" fmla="*/ 47 h 54"/>
                  <a:gd name="T28" fmla="*/ 106 w 157"/>
                  <a:gd name="T29" fmla="*/ 50 h 54"/>
                  <a:gd name="T30" fmla="*/ 137 w 157"/>
                  <a:gd name="T31" fmla="*/ 54 h 54"/>
                  <a:gd name="T32" fmla="*/ 157 w 157"/>
                  <a:gd name="T33" fmla="*/ 48 h 54"/>
                  <a:gd name="T34" fmla="*/ 145 w 157"/>
                  <a:gd name="T35" fmla="*/ 37 h 54"/>
                  <a:gd name="T36" fmla="*/ 137 w 157"/>
                  <a:gd name="T37" fmla="*/ 37 h 54"/>
                  <a:gd name="T38" fmla="*/ 137 w 157"/>
                  <a:gd name="T39" fmla="*/ 33 h 54"/>
                  <a:gd name="T40" fmla="*/ 104 w 157"/>
                  <a:gd name="T41" fmla="*/ 20 h 54"/>
                  <a:gd name="T42" fmla="*/ 95 w 157"/>
                  <a:gd name="T43" fmla="*/ 13 h 54"/>
                  <a:gd name="T44" fmla="*/ 43 w 157"/>
                  <a:gd name="T45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57" h="54">
                    <a:moveTo>
                      <a:pt x="43" y="0"/>
                    </a:moveTo>
                    <a:cubicBezTo>
                      <a:pt x="20" y="0"/>
                      <a:pt x="8" y="9"/>
                      <a:pt x="0" y="23"/>
                    </a:cubicBezTo>
                    <a:cubicBezTo>
                      <a:pt x="5" y="23"/>
                      <a:pt x="5" y="23"/>
                      <a:pt x="5" y="23"/>
                    </a:cubicBezTo>
                    <a:cubicBezTo>
                      <a:pt x="10" y="18"/>
                      <a:pt x="24" y="11"/>
                      <a:pt x="34" y="11"/>
                    </a:cubicBezTo>
                    <a:cubicBezTo>
                      <a:pt x="35" y="11"/>
                      <a:pt x="36" y="11"/>
                      <a:pt x="37" y="11"/>
                    </a:cubicBezTo>
                    <a:cubicBezTo>
                      <a:pt x="39" y="11"/>
                      <a:pt x="40" y="11"/>
                      <a:pt x="42" y="12"/>
                    </a:cubicBezTo>
                    <a:cubicBezTo>
                      <a:pt x="40" y="14"/>
                      <a:pt x="40" y="16"/>
                      <a:pt x="43" y="18"/>
                    </a:cubicBezTo>
                    <a:cubicBezTo>
                      <a:pt x="58" y="18"/>
                      <a:pt x="58" y="18"/>
                      <a:pt x="58" y="18"/>
                    </a:cubicBezTo>
                    <a:cubicBezTo>
                      <a:pt x="66" y="18"/>
                      <a:pt x="69" y="26"/>
                      <a:pt x="77" y="26"/>
                    </a:cubicBezTo>
                    <a:cubicBezTo>
                      <a:pt x="79" y="26"/>
                      <a:pt x="81" y="25"/>
                      <a:pt x="83" y="25"/>
                    </a:cubicBezTo>
                    <a:cubicBezTo>
                      <a:pt x="85" y="25"/>
                      <a:pt x="86" y="26"/>
                      <a:pt x="88" y="27"/>
                    </a:cubicBezTo>
                    <a:cubicBezTo>
                      <a:pt x="90" y="28"/>
                      <a:pt x="89" y="31"/>
                      <a:pt x="93" y="31"/>
                    </a:cubicBezTo>
                    <a:cubicBezTo>
                      <a:pt x="95" y="39"/>
                      <a:pt x="104" y="39"/>
                      <a:pt x="111" y="42"/>
                    </a:cubicBezTo>
                    <a:cubicBezTo>
                      <a:pt x="111" y="45"/>
                      <a:pt x="109" y="47"/>
                      <a:pt x="106" y="47"/>
                    </a:cubicBezTo>
                    <a:cubicBezTo>
                      <a:pt x="106" y="48"/>
                      <a:pt x="106" y="49"/>
                      <a:pt x="106" y="50"/>
                    </a:cubicBezTo>
                    <a:cubicBezTo>
                      <a:pt x="116" y="50"/>
                      <a:pt x="125" y="54"/>
                      <a:pt x="137" y="54"/>
                    </a:cubicBezTo>
                    <a:cubicBezTo>
                      <a:pt x="143" y="54"/>
                      <a:pt x="153" y="54"/>
                      <a:pt x="157" y="48"/>
                    </a:cubicBezTo>
                    <a:cubicBezTo>
                      <a:pt x="153" y="46"/>
                      <a:pt x="151" y="39"/>
                      <a:pt x="145" y="37"/>
                    </a:cubicBezTo>
                    <a:cubicBezTo>
                      <a:pt x="137" y="37"/>
                      <a:pt x="137" y="37"/>
                      <a:pt x="137" y="37"/>
                    </a:cubicBezTo>
                    <a:cubicBezTo>
                      <a:pt x="136" y="36"/>
                      <a:pt x="137" y="34"/>
                      <a:pt x="137" y="33"/>
                    </a:cubicBezTo>
                    <a:cubicBezTo>
                      <a:pt x="125" y="33"/>
                      <a:pt x="111" y="27"/>
                      <a:pt x="104" y="20"/>
                    </a:cubicBezTo>
                    <a:cubicBezTo>
                      <a:pt x="103" y="19"/>
                      <a:pt x="99" y="13"/>
                      <a:pt x="95" y="13"/>
                    </a:cubicBezTo>
                    <a:cubicBezTo>
                      <a:pt x="78" y="13"/>
                      <a:pt x="67" y="0"/>
                      <a:pt x="4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338" name="Freeform 120">
                <a:extLst>
                  <a:ext uri="{FF2B5EF4-FFF2-40B4-BE49-F238E27FC236}">
                    <a16:creationId xmlns:a16="http://schemas.microsoft.com/office/drawing/2014/main" id="{8406B8ED-A449-4D74-8AC6-DBFA64A26E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" y="2294"/>
                <a:ext cx="19" cy="21"/>
              </a:xfrm>
              <a:custGeom>
                <a:avLst/>
                <a:gdLst>
                  <a:gd name="T0" fmla="*/ 6 w 8"/>
                  <a:gd name="T1" fmla="*/ 0 h 9"/>
                  <a:gd name="T2" fmla="*/ 4 w 8"/>
                  <a:gd name="T3" fmla="*/ 0 h 9"/>
                  <a:gd name="T4" fmla="*/ 4 w 8"/>
                  <a:gd name="T5" fmla="*/ 4 h 9"/>
                  <a:gd name="T6" fmla="*/ 0 w 8"/>
                  <a:gd name="T7" fmla="*/ 9 h 9"/>
                  <a:gd name="T8" fmla="*/ 1 w 8"/>
                  <a:gd name="T9" fmla="*/ 9 h 9"/>
                  <a:gd name="T10" fmla="*/ 7 w 8"/>
                  <a:gd name="T11" fmla="*/ 9 h 9"/>
                  <a:gd name="T12" fmla="*/ 7 w 8"/>
                  <a:gd name="T13" fmla="*/ 1 h 9"/>
                  <a:gd name="T14" fmla="*/ 6 w 8"/>
                  <a:gd name="T15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" h="9">
                    <a:moveTo>
                      <a:pt x="6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3" y="4"/>
                      <a:pt x="0" y="5"/>
                      <a:pt x="0" y="9"/>
                    </a:cubicBezTo>
                    <a:cubicBezTo>
                      <a:pt x="0" y="9"/>
                      <a:pt x="0" y="9"/>
                      <a:pt x="1" y="9"/>
                    </a:cubicBezTo>
                    <a:cubicBezTo>
                      <a:pt x="4" y="9"/>
                      <a:pt x="7" y="9"/>
                      <a:pt x="7" y="9"/>
                    </a:cubicBezTo>
                    <a:cubicBezTo>
                      <a:pt x="8" y="6"/>
                      <a:pt x="8" y="3"/>
                      <a:pt x="7" y="1"/>
                    </a:cubicBezTo>
                    <a:cubicBezTo>
                      <a:pt x="6" y="0"/>
                      <a:pt x="6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339" name="Freeform 121">
                <a:extLst>
                  <a:ext uri="{FF2B5EF4-FFF2-40B4-BE49-F238E27FC236}">
                    <a16:creationId xmlns:a16="http://schemas.microsoft.com/office/drawing/2014/main" id="{28F6BC27-A0D2-48EA-A52B-B42C84C738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2421"/>
                <a:ext cx="62" cy="26"/>
              </a:xfrm>
              <a:custGeom>
                <a:avLst/>
                <a:gdLst>
                  <a:gd name="T0" fmla="*/ 6 w 26"/>
                  <a:gd name="T1" fmla="*/ 0 h 11"/>
                  <a:gd name="T2" fmla="*/ 0 w 26"/>
                  <a:gd name="T3" fmla="*/ 3 h 11"/>
                  <a:gd name="T4" fmla="*/ 9 w 26"/>
                  <a:gd name="T5" fmla="*/ 11 h 11"/>
                  <a:gd name="T6" fmla="*/ 26 w 26"/>
                  <a:gd name="T7" fmla="*/ 7 h 11"/>
                  <a:gd name="T8" fmla="*/ 21 w 26"/>
                  <a:gd name="T9" fmla="*/ 3 h 11"/>
                  <a:gd name="T10" fmla="*/ 23 w 26"/>
                  <a:gd name="T11" fmla="*/ 4 h 11"/>
                  <a:gd name="T12" fmla="*/ 6 w 26"/>
                  <a:gd name="T1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11">
                    <a:moveTo>
                      <a:pt x="6" y="0"/>
                    </a:moveTo>
                    <a:cubicBezTo>
                      <a:pt x="4" y="0"/>
                      <a:pt x="0" y="1"/>
                      <a:pt x="0" y="3"/>
                    </a:cubicBezTo>
                    <a:cubicBezTo>
                      <a:pt x="0" y="7"/>
                      <a:pt x="5" y="11"/>
                      <a:pt x="9" y="11"/>
                    </a:cubicBezTo>
                    <a:cubicBezTo>
                      <a:pt x="15" y="11"/>
                      <a:pt x="20" y="8"/>
                      <a:pt x="26" y="7"/>
                    </a:cubicBezTo>
                    <a:cubicBezTo>
                      <a:pt x="26" y="5"/>
                      <a:pt x="25" y="4"/>
                      <a:pt x="21" y="3"/>
                    </a:cubicBezTo>
                    <a:cubicBezTo>
                      <a:pt x="23" y="4"/>
                      <a:pt x="23" y="4"/>
                      <a:pt x="23" y="4"/>
                    </a:cubicBezTo>
                    <a:cubicBezTo>
                      <a:pt x="19" y="3"/>
                      <a:pt x="12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340" name="Freeform 122">
                <a:extLst>
                  <a:ext uri="{FF2B5EF4-FFF2-40B4-BE49-F238E27FC236}">
                    <a16:creationId xmlns:a16="http://schemas.microsoft.com/office/drawing/2014/main" id="{CA3EB559-F4E5-469F-95BD-155B3160C1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6" y="2417"/>
                <a:ext cx="50" cy="21"/>
              </a:xfrm>
              <a:custGeom>
                <a:avLst/>
                <a:gdLst>
                  <a:gd name="T0" fmla="*/ 5 w 21"/>
                  <a:gd name="T1" fmla="*/ 0 h 9"/>
                  <a:gd name="T2" fmla="*/ 0 w 21"/>
                  <a:gd name="T3" fmla="*/ 4 h 9"/>
                  <a:gd name="T4" fmla="*/ 13 w 21"/>
                  <a:gd name="T5" fmla="*/ 9 h 9"/>
                  <a:gd name="T6" fmla="*/ 21 w 21"/>
                  <a:gd name="T7" fmla="*/ 6 h 9"/>
                  <a:gd name="T8" fmla="*/ 5 w 21"/>
                  <a:gd name="T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9">
                    <a:moveTo>
                      <a:pt x="5" y="0"/>
                    </a:moveTo>
                    <a:cubicBezTo>
                      <a:pt x="4" y="0"/>
                      <a:pt x="0" y="1"/>
                      <a:pt x="0" y="4"/>
                    </a:cubicBezTo>
                    <a:cubicBezTo>
                      <a:pt x="0" y="9"/>
                      <a:pt x="7" y="9"/>
                      <a:pt x="13" y="9"/>
                    </a:cubicBezTo>
                    <a:cubicBezTo>
                      <a:pt x="16" y="9"/>
                      <a:pt x="20" y="9"/>
                      <a:pt x="21" y="6"/>
                    </a:cubicBezTo>
                    <a:cubicBezTo>
                      <a:pt x="20" y="3"/>
                      <a:pt x="7" y="0"/>
                      <a:pt x="5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341" name="Freeform 123">
                <a:extLst>
                  <a:ext uri="{FF2B5EF4-FFF2-40B4-BE49-F238E27FC236}">
                    <a16:creationId xmlns:a16="http://schemas.microsoft.com/office/drawing/2014/main" id="{86DEF76A-7097-4F6A-9503-6FB145934E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9" y="2365"/>
                <a:ext cx="212" cy="85"/>
              </a:xfrm>
              <a:custGeom>
                <a:avLst/>
                <a:gdLst>
                  <a:gd name="T0" fmla="*/ 20 w 90"/>
                  <a:gd name="T1" fmla="*/ 0 h 36"/>
                  <a:gd name="T2" fmla="*/ 16 w 90"/>
                  <a:gd name="T3" fmla="*/ 4 h 36"/>
                  <a:gd name="T4" fmla="*/ 23 w 90"/>
                  <a:gd name="T5" fmla="*/ 10 h 36"/>
                  <a:gd name="T6" fmla="*/ 26 w 90"/>
                  <a:gd name="T7" fmla="*/ 21 h 36"/>
                  <a:gd name="T8" fmla="*/ 19 w 90"/>
                  <a:gd name="T9" fmla="*/ 22 h 36"/>
                  <a:gd name="T10" fmla="*/ 3 w 90"/>
                  <a:gd name="T11" fmla="*/ 21 h 36"/>
                  <a:gd name="T12" fmla="*/ 0 w 90"/>
                  <a:gd name="T13" fmla="*/ 24 h 36"/>
                  <a:gd name="T14" fmla="*/ 6 w 90"/>
                  <a:gd name="T15" fmla="*/ 32 h 36"/>
                  <a:gd name="T16" fmla="*/ 7 w 90"/>
                  <a:gd name="T17" fmla="*/ 28 h 36"/>
                  <a:gd name="T18" fmla="*/ 9 w 90"/>
                  <a:gd name="T19" fmla="*/ 28 h 36"/>
                  <a:gd name="T20" fmla="*/ 13 w 90"/>
                  <a:gd name="T21" fmla="*/ 28 h 36"/>
                  <a:gd name="T22" fmla="*/ 26 w 90"/>
                  <a:gd name="T23" fmla="*/ 27 h 36"/>
                  <a:gd name="T24" fmla="*/ 37 w 90"/>
                  <a:gd name="T25" fmla="*/ 29 h 36"/>
                  <a:gd name="T26" fmla="*/ 43 w 90"/>
                  <a:gd name="T27" fmla="*/ 36 h 36"/>
                  <a:gd name="T28" fmla="*/ 55 w 90"/>
                  <a:gd name="T29" fmla="*/ 27 h 36"/>
                  <a:gd name="T30" fmla="*/ 61 w 90"/>
                  <a:gd name="T31" fmla="*/ 29 h 36"/>
                  <a:gd name="T32" fmla="*/ 70 w 90"/>
                  <a:gd name="T33" fmla="*/ 25 h 36"/>
                  <a:gd name="T34" fmla="*/ 90 w 90"/>
                  <a:gd name="T35" fmla="*/ 25 h 36"/>
                  <a:gd name="T36" fmla="*/ 75 w 90"/>
                  <a:gd name="T37" fmla="*/ 13 h 36"/>
                  <a:gd name="T38" fmla="*/ 78 w 90"/>
                  <a:gd name="T39" fmla="*/ 16 h 36"/>
                  <a:gd name="T40" fmla="*/ 48 w 90"/>
                  <a:gd name="T41" fmla="*/ 2 h 36"/>
                  <a:gd name="T42" fmla="*/ 33 w 90"/>
                  <a:gd name="T43" fmla="*/ 4 h 36"/>
                  <a:gd name="T44" fmla="*/ 20 w 90"/>
                  <a:gd name="T4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90" h="36">
                    <a:moveTo>
                      <a:pt x="20" y="0"/>
                    </a:moveTo>
                    <a:cubicBezTo>
                      <a:pt x="18" y="0"/>
                      <a:pt x="16" y="2"/>
                      <a:pt x="16" y="4"/>
                    </a:cubicBezTo>
                    <a:cubicBezTo>
                      <a:pt x="16" y="7"/>
                      <a:pt x="19" y="10"/>
                      <a:pt x="23" y="10"/>
                    </a:cubicBezTo>
                    <a:cubicBezTo>
                      <a:pt x="23" y="14"/>
                      <a:pt x="23" y="18"/>
                      <a:pt x="26" y="21"/>
                    </a:cubicBezTo>
                    <a:cubicBezTo>
                      <a:pt x="24" y="22"/>
                      <a:pt x="22" y="22"/>
                      <a:pt x="19" y="22"/>
                    </a:cubicBezTo>
                    <a:cubicBezTo>
                      <a:pt x="15" y="22"/>
                      <a:pt x="10" y="21"/>
                      <a:pt x="3" y="21"/>
                    </a:cubicBezTo>
                    <a:cubicBezTo>
                      <a:pt x="2" y="22"/>
                      <a:pt x="1" y="24"/>
                      <a:pt x="0" y="24"/>
                    </a:cubicBezTo>
                    <a:cubicBezTo>
                      <a:pt x="0" y="27"/>
                      <a:pt x="3" y="31"/>
                      <a:pt x="6" y="32"/>
                    </a:cubicBezTo>
                    <a:cubicBezTo>
                      <a:pt x="6" y="30"/>
                      <a:pt x="7" y="29"/>
                      <a:pt x="7" y="28"/>
                    </a:cubicBezTo>
                    <a:cubicBezTo>
                      <a:pt x="8" y="28"/>
                      <a:pt x="8" y="28"/>
                      <a:pt x="9" y="28"/>
                    </a:cubicBezTo>
                    <a:cubicBezTo>
                      <a:pt x="10" y="28"/>
                      <a:pt x="11" y="28"/>
                      <a:pt x="13" y="28"/>
                    </a:cubicBezTo>
                    <a:cubicBezTo>
                      <a:pt x="16" y="28"/>
                      <a:pt x="21" y="27"/>
                      <a:pt x="26" y="27"/>
                    </a:cubicBezTo>
                    <a:cubicBezTo>
                      <a:pt x="30" y="27"/>
                      <a:pt x="34" y="28"/>
                      <a:pt x="37" y="29"/>
                    </a:cubicBezTo>
                    <a:cubicBezTo>
                      <a:pt x="40" y="31"/>
                      <a:pt x="38" y="36"/>
                      <a:pt x="43" y="36"/>
                    </a:cubicBezTo>
                    <a:cubicBezTo>
                      <a:pt x="49" y="36"/>
                      <a:pt x="48" y="27"/>
                      <a:pt x="55" y="27"/>
                    </a:cubicBezTo>
                    <a:cubicBezTo>
                      <a:pt x="58" y="27"/>
                      <a:pt x="57" y="29"/>
                      <a:pt x="61" y="29"/>
                    </a:cubicBezTo>
                    <a:cubicBezTo>
                      <a:pt x="64" y="29"/>
                      <a:pt x="66" y="27"/>
                      <a:pt x="70" y="25"/>
                    </a:cubicBezTo>
                    <a:cubicBezTo>
                      <a:pt x="90" y="25"/>
                      <a:pt x="90" y="25"/>
                      <a:pt x="90" y="25"/>
                    </a:cubicBezTo>
                    <a:cubicBezTo>
                      <a:pt x="86" y="20"/>
                      <a:pt x="81" y="18"/>
                      <a:pt x="75" y="13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69" y="11"/>
                      <a:pt x="65" y="2"/>
                      <a:pt x="48" y="2"/>
                    </a:cubicBezTo>
                    <a:cubicBezTo>
                      <a:pt x="43" y="2"/>
                      <a:pt x="40" y="4"/>
                      <a:pt x="33" y="4"/>
                    </a:cubicBezTo>
                    <a:cubicBezTo>
                      <a:pt x="28" y="4"/>
                      <a:pt x="25" y="0"/>
                      <a:pt x="2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342" name="Freeform 124">
                <a:extLst>
                  <a:ext uri="{FF2B5EF4-FFF2-40B4-BE49-F238E27FC236}">
                    <a16:creationId xmlns:a16="http://schemas.microsoft.com/office/drawing/2014/main" id="{AF9A9A15-B95B-4FA3-A43C-43322FEB35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0" y="2705"/>
                <a:ext cx="26" cy="29"/>
              </a:xfrm>
              <a:custGeom>
                <a:avLst/>
                <a:gdLst>
                  <a:gd name="T0" fmla="*/ 11 w 11"/>
                  <a:gd name="T1" fmla="*/ 0 h 12"/>
                  <a:gd name="T2" fmla="*/ 6 w 11"/>
                  <a:gd name="T3" fmla="*/ 0 h 12"/>
                  <a:gd name="T4" fmla="*/ 0 w 11"/>
                  <a:gd name="T5" fmla="*/ 11 h 12"/>
                  <a:gd name="T6" fmla="*/ 0 w 11"/>
                  <a:gd name="T7" fmla="*/ 12 h 12"/>
                  <a:gd name="T8" fmla="*/ 4 w 11"/>
                  <a:gd name="T9" fmla="*/ 11 h 12"/>
                  <a:gd name="T10" fmla="*/ 11 w 11"/>
                  <a:gd name="T11" fmla="*/ 4 h 12"/>
                  <a:gd name="T12" fmla="*/ 11 w 11"/>
                  <a:gd name="T1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12">
                    <a:moveTo>
                      <a:pt x="11" y="0"/>
                    </a:moveTo>
                    <a:cubicBezTo>
                      <a:pt x="9" y="0"/>
                      <a:pt x="7" y="0"/>
                      <a:pt x="6" y="0"/>
                    </a:cubicBezTo>
                    <a:cubicBezTo>
                      <a:pt x="3" y="0"/>
                      <a:pt x="0" y="6"/>
                      <a:pt x="0" y="1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1" y="12"/>
                      <a:pt x="3" y="11"/>
                      <a:pt x="4" y="11"/>
                    </a:cubicBezTo>
                    <a:cubicBezTo>
                      <a:pt x="7" y="11"/>
                      <a:pt x="10" y="6"/>
                      <a:pt x="11" y="4"/>
                    </a:cubicBezTo>
                    <a:cubicBezTo>
                      <a:pt x="11" y="0"/>
                      <a:pt x="11" y="0"/>
                      <a:pt x="1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343" name="Freeform 125">
                <a:extLst>
                  <a:ext uri="{FF2B5EF4-FFF2-40B4-BE49-F238E27FC236}">
                    <a16:creationId xmlns:a16="http://schemas.microsoft.com/office/drawing/2014/main" id="{5A113ED7-04A3-4585-9408-0E71A8A2E4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48" y="3084"/>
                <a:ext cx="85" cy="63"/>
              </a:xfrm>
              <a:custGeom>
                <a:avLst/>
                <a:gdLst>
                  <a:gd name="T0" fmla="*/ 12 w 36"/>
                  <a:gd name="T1" fmla="*/ 0 h 27"/>
                  <a:gd name="T2" fmla="*/ 12 w 36"/>
                  <a:gd name="T3" fmla="*/ 0 h 27"/>
                  <a:gd name="T4" fmla="*/ 10 w 36"/>
                  <a:gd name="T5" fmla="*/ 0 h 27"/>
                  <a:gd name="T6" fmla="*/ 0 w 36"/>
                  <a:gd name="T7" fmla="*/ 13 h 27"/>
                  <a:gd name="T8" fmla="*/ 21 w 36"/>
                  <a:gd name="T9" fmla="*/ 27 h 27"/>
                  <a:gd name="T10" fmla="*/ 36 w 36"/>
                  <a:gd name="T11" fmla="*/ 10 h 27"/>
                  <a:gd name="T12" fmla="*/ 32 w 36"/>
                  <a:gd name="T13" fmla="*/ 6 h 27"/>
                  <a:gd name="T14" fmla="*/ 26 w 36"/>
                  <a:gd name="T15" fmla="*/ 8 h 27"/>
                  <a:gd name="T16" fmla="*/ 23 w 36"/>
                  <a:gd name="T17" fmla="*/ 5 h 27"/>
                  <a:gd name="T18" fmla="*/ 12 w 36"/>
                  <a:gd name="T19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6" h="27">
                    <a:moveTo>
                      <a:pt x="12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11" y="0"/>
                      <a:pt x="11" y="0"/>
                      <a:pt x="10" y="0"/>
                    </a:cubicBezTo>
                    <a:cubicBezTo>
                      <a:pt x="4" y="0"/>
                      <a:pt x="0" y="5"/>
                      <a:pt x="0" y="13"/>
                    </a:cubicBezTo>
                    <a:cubicBezTo>
                      <a:pt x="0" y="18"/>
                      <a:pt x="13" y="27"/>
                      <a:pt x="21" y="27"/>
                    </a:cubicBezTo>
                    <a:cubicBezTo>
                      <a:pt x="28" y="27"/>
                      <a:pt x="36" y="15"/>
                      <a:pt x="36" y="10"/>
                    </a:cubicBezTo>
                    <a:cubicBezTo>
                      <a:pt x="36" y="9"/>
                      <a:pt x="34" y="6"/>
                      <a:pt x="32" y="6"/>
                    </a:cubicBezTo>
                    <a:cubicBezTo>
                      <a:pt x="30" y="6"/>
                      <a:pt x="28" y="8"/>
                      <a:pt x="26" y="8"/>
                    </a:cubicBezTo>
                    <a:cubicBezTo>
                      <a:pt x="25" y="8"/>
                      <a:pt x="24" y="7"/>
                      <a:pt x="23" y="5"/>
                    </a:cubicBezTo>
                    <a:cubicBezTo>
                      <a:pt x="19" y="5"/>
                      <a:pt x="16" y="2"/>
                      <a:pt x="1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344" name="Freeform 126">
                <a:extLst>
                  <a:ext uri="{FF2B5EF4-FFF2-40B4-BE49-F238E27FC236}">
                    <a16:creationId xmlns:a16="http://schemas.microsoft.com/office/drawing/2014/main" id="{C8DB1843-4433-40FC-AF9B-20B76E92EF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6" y="4690"/>
                <a:ext cx="30" cy="70"/>
              </a:xfrm>
              <a:custGeom>
                <a:avLst/>
                <a:gdLst>
                  <a:gd name="T0" fmla="*/ 6 w 13"/>
                  <a:gd name="T1" fmla="*/ 0 h 30"/>
                  <a:gd name="T2" fmla="*/ 0 w 13"/>
                  <a:gd name="T3" fmla="*/ 16 h 30"/>
                  <a:gd name="T4" fmla="*/ 0 w 13"/>
                  <a:gd name="T5" fmla="*/ 23 h 30"/>
                  <a:gd name="T6" fmla="*/ 6 w 13"/>
                  <a:gd name="T7" fmla="*/ 30 h 30"/>
                  <a:gd name="T8" fmla="*/ 11 w 13"/>
                  <a:gd name="T9" fmla="*/ 30 h 30"/>
                  <a:gd name="T10" fmla="*/ 11 w 13"/>
                  <a:gd name="T11" fmla="*/ 15 h 30"/>
                  <a:gd name="T12" fmla="*/ 13 w 13"/>
                  <a:gd name="T13" fmla="*/ 9 h 30"/>
                  <a:gd name="T14" fmla="*/ 6 w 13"/>
                  <a:gd name="T1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" h="30">
                    <a:moveTo>
                      <a:pt x="6" y="0"/>
                    </a:moveTo>
                    <a:cubicBezTo>
                      <a:pt x="3" y="0"/>
                      <a:pt x="0" y="16"/>
                      <a:pt x="0" y="16"/>
                    </a:cubicBezTo>
                    <a:cubicBezTo>
                      <a:pt x="0" y="16"/>
                      <a:pt x="0" y="20"/>
                      <a:pt x="0" y="23"/>
                    </a:cubicBezTo>
                    <a:cubicBezTo>
                      <a:pt x="0" y="25"/>
                      <a:pt x="3" y="30"/>
                      <a:pt x="6" y="30"/>
                    </a:cubicBezTo>
                    <a:cubicBezTo>
                      <a:pt x="11" y="30"/>
                      <a:pt x="11" y="30"/>
                      <a:pt x="11" y="30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1" y="13"/>
                      <a:pt x="13" y="12"/>
                      <a:pt x="13" y="9"/>
                    </a:cubicBezTo>
                    <a:cubicBezTo>
                      <a:pt x="13" y="5"/>
                      <a:pt x="11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345" name="Freeform 127">
                <a:extLst>
                  <a:ext uri="{FF2B5EF4-FFF2-40B4-BE49-F238E27FC236}">
                    <a16:creationId xmlns:a16="http://schemas.microsoft.com/office/drawing/2014/main" id="{B2CD1131-F404-4564-B3AB-AC897CB2B8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0" y="2646"/>
                <a:ext cx="1657" cy="2675"/>
              </a:xfrm>
              <a:custGeom>
                <a:avLst/>
                <a:gdLst>
                  <a:gd name="T0" fmla="*/ 84 w 701"/>
                  <a:gd name="T1" fmla="*/ 33 h 1131"/>
                  <a:gd name="T2" fmla="*/ 68 w 701"/>
                  <a:gd name="T3" fmla="*/ 61 h 1131"/>
                  <a:gd name="T4" fmla="*/ 49 w 701"/>
                  <a:gd name="T5" fmla="*/ 72 h 1131"/>
                  <a:gd name="T6" fmla="*/ 58 w 701"/>
                  <a:gd name="T7" fmla="*/ 120 h 1131"/>
                  <a:gd name="T8" fmla="*/ 58 w 701"/>
                  <a:gd name="T9" fmla="*/ 123 h 1131"/>
                  <a:gd name="T10" fmla="*/ 17 w 701"/>
                  <a:gd name="T11" fmla="*/ 177 h 1131"/>
                  <a:gd name="T12" fmla="*/ 22 w 701"/>
                  <a:gd name="T13" fmla="*/ 229 h 1131"/>
                  <a:gd name="T14" fmla="*/ 21 w 701"/>
                  <a:gd name="T15" fmla="*/ 293 h 1131"/>
                  <a:gd name="T16" fmla="*/ 64 w 701"/>
                  <a:gd name="T17" fmla="*/ 374 h 1131"/>
                  <a:gd name="T18" fmla="*/ 125 w 701"/>
                  <a:gd name="T19" fmla="*/ 443 h 1131"/>
                  <a:gd name="T20" fmla="*/ 167 w 701"/>
                  <a:gd name="T21" fmla="*/ 549 h 1131"/>
                  <a:gd name="T22" fmla="*/ 151 w 701"/>
                  <a:gd name="T23" fmla="*/ 647 h 1131"/>
                  <a:gd name="T24" fmla="*/ 137 w 701"/>
                  <a:gd name="T25" fmla="*/ 749 h 1131"/>
                  <a:gd name="T26" fmla="*/ 125 w 701"/>
                  <a:gd name="T27" fmla="*/ 820 h 1131"/>
                  <a:gd name="T28" fmla="*/ 130 w 701"/>
                  <a:gd name="T29" fmla="*/ 859 h 1131"/>
                  <a:gd name="T30" fmla="*/ 117 w 701"/>
                  <a:gd name="T31" fmla="*/ 945 h 1131"/>
                  <a:gd name="T32" fmla="*/ 98 w 701"/>
                  <a:gd name="T33" fmla="*/ 947 h 1131"/>
                  <a:gd name="T34" fmla="*/ 101 w 701"/>
                  <a:gd name="T35" fmla="*/ 1033 h 1131"/>
                  <a:gd name="T36" fmla="*/ 106 w 701"/>
                  <a:gd name="T37" fmla="*/ 1076 h 1131"/>
                  <a:gd name="T38" fmla="*/ 152 w 701"/>
                  <a:gd name="T39" fmla="*/ 1102 h 1131"/>
                  <a:gd name="T40" fmla="*/ 208 w 701"/>
                  <a:gd name="T41" fmla="*/ 1129 h 1131"/>
                  <a:gd name="T42" fmla="*/ 249 w 701"/>
                  <a:gd name="T43" fmla="*/ 1117 h 1131"/>
                  <a:gd name="T44" fmla="*/ 194 w 701"/>
                  <a:gd name="T45" fmla="*/ 1022 h 1131"/>
                  <a:gd name="T46" fmla="*/ 213 w 701"/>
                  <a:gd name="T47" fmla="*/ 941 h 1131"/>
                  <a:gd name="T48" fmla="*/ 250 w 701"/>
                  <a:gd name="T49" fmla="*/ 876 h 1131"/>
                  <a:gd name="T50" fmla="*/ 257 w 701"/>
                  <a:gd name="T51" fmla="*/ 872 h 1131"/>
                  <a:gd name="T52" fmla="*/ 287 w 701"/>
                  <a:gd name="T53" fmla="*/ 846 h 1131"/>
                  <a:gd name="T54" fmla="*/ 308 w 701"/>
                  <a:gd name="T55" fmla="*/ 809 h 1131"/>
                  <a:gd name="T56" fmla="*/ 369 w 701"/>
                  <a:gd name="T57" fmla="*/ 782 h 1131"/>
                  <a:gd name="T58" fmla="*/ 346 w 701"/>
                  <a:gd name="T59" fmla="*/ 731 h 1131"/>
                  <a:gd name="T60" fmla="*/ 435 w 701"/>
                  <a:gd name="T61" fmla="*/ 699 h 1131"/>
                  <a:gd name="T62" fmla="*/ 493 w 701"/>
                  <a:gd name="T63" fmla="*/ 627 h 1131"/>
                  <a:gd name="T64" fmla="*/ 549 w 701"/>
                  <a:gd name="T65" fmla="*/ 547 h 1131"/>
                  <a:gd name="T66" fmla="*/ 604 w 701"/>
                  <a:gd name="T67" fmla="*/ 524 h 1131"/>
                  <a:gd name="T68" fmla="*/ 634 w 701"/>
                  <a:gd name="T69" fmla="*/ 454 h 1131"/>
                  <a:gd name="T70" fmla="*/ 657 w 701"/>
                  <a:gd name="T71" fmla="*/ 371 h 1131"/>
                  <a:gd name="T72" fmla="*/ 683 w 701"/>
                  <a:gd name="T73" fmla="*/ 263 h 1131"/>
                  <a:gd name="T74" fmla="*/ 639 w 701"/>
                  <a:gd name="T75" fmla="*/ 237 h 1131"/>
                  <a:gd name="T76" fmla="*/ 559 w 701"/>
                  <a:gd name="T77" fmla="*/ 229 h 1131"/>
                  <a:gd name="T78" fmla="*/ 509 w 701"/>
                  <a:gd name="T79" fmla="*/ 195 h 1131"/>
                  <a:gd name="T80" fmla="*/ 468 w 701"/>
                  <a:gd name="T81" fmla="*/ 215 h 1131"/>
                  <a:gd name="T82" fmla="*/ 466 w 701"/>
                  <a:gd name="T83" fmla="*/ 155 h 1131"/>
                  <a:gd name="T84" fmla="*/ 424 w 701"/>
                  <a:gd name="T85" fmla="*/ 106 h 1131"/>
                  <a:gd name="T86" fmla="*/ 345 w 701"/>
                  <a:gd name="T87" fmla="*/ 81 h 1131"/>
                  <a:gd name="T88" fmla="*/ 279 w 701"/>
                  <a:gd name="T89" fmla="*/ 31 h 1131"/>
                  <a:gd name="T90" fmla="*/ 272 w 701"/>
                  <a:gd name="T91" fmla="*/ 24 h 1131"/>
                  <a:gd name="T92" fmla="*/ 204 w 701"/>
                  <a:gd name="T93" fmla="*/ 28 h 1131"/>
                  <a:gd name="T94" fmla="*/ 176 w 701"/>
                  <a:gd name="T95" fmla="*/ 15 h 1131"/>
                  <a:gd name="T96" fmla="*/ 152 w 701"/>
                  <a:gd name="T97" fmla="*/ 50 h 1131"/>
                  <a:gd name="T98" fmla="*/ 148 w 701"/>
                  <a:gd name="T99" fmla="*/ 0 h 1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01" h="1131">
                    <a:moveTo>
                      <a:pt x="148" y="0"/>
                    </a:moveTo>
                    <a:cubicBezTo>
                      <a:pt x="141" y="0"/>
                      <a:pt x="140" y="8"/>
                      <a:pt x="133" y="10"/>
                    </a:cubicBezTo>
                    <a:cubicBezTo>
                      <a:pt x="120" y="14"/>
                      <a:pt x="111" y="16"/>
                      <a:pt x="99" y="21"/>
                    </a:cubicBezTo>
                    <a:cubicBezTo>
                      <a:pt x="92" y="23"/>
                      <a:pt x="87" y="24"/>
                      <a:pt x="84" y="33"/>
                    </a:cubicBezTo>
                    <a:cubicBezTo>
                      <a:pt x="83" y="37"/>
                      <a:pt x="83" y="44"/>
                      <a:pt x="80" y="46"/>
                    </a:cubicBezTo>
                    <a:cubicBezTo>
                      <a:pt x="76" y="48"/>
                      <a:pt x="71" y="50"/>
                      <a:pt x="71" y="55"/>
                    </a:cubicBezTo>
                    <a:cubicBezTo>
                      <a:pt x="70" y="55"/>
                      <a:pt x="68" y="57"/>
                      <a:pt x="68" y="58"/>
                    </a:cubicBezTo>
                    <a:cubicBezTo>
                      <a:pt x="68" y="59"/>
                      <a:pt x="68" y="60"/>
                      <a:pt x="68" y="61"/>
                    </a:cubicBezTo>
                    <a:cubicBezTo>
                      <a:pt x="66" y="61"/>
                      <a:pt x="66" y="62"/>
                      <a:pt x="65" y="62"/>
                    </a:cubicBezTo>
                    <a:cubicBezTo>
                      <a:pt x="64" y="62"/>
                      <a:pt x="64" y="61"/>
                      <a:pt x="62" y="61"/>
                    </a:cubicBezTo>
                    <a:cubicBezTo>
                      <a:pt x="61" y="62"/>
                      <a:pt x="59" y="63"/>
                      <a:pt x="58" y="64"/>
                    </a:cubicBezTo>
                    <a:cubicBezTo>
                      <a:pt x="55" y="67"/>
                      <a:pt x="51" y="71"/>
                      <a:pt x="49" y="72"/>
                    </a:cubicBezTo>
                    <a:cubicBezTo>
                      <a:pt x="49" y="73"/>
                      <a:pt x="48" y="74"/>
                      <a:pt x="48" y="76"/>
                    </a:cubicBezTo>
                    <a:cubicBezTo>
                      <a:pt x="48" y="85"/>
                      <a:pt x="58" y="84"/>
                      <a:pt x="58" y="95"/>
                    </a:cubicBezTo>
                    <a:cubicBezTo>
                      <a:pt x="58" y="100"/>
                      <a:pt x="55" y="102"/>
                      <a:pt x="55" y="108"/>
                    </a:cubicBezTo>
                    <a:cubicBezTo>
                      <a:pt x="55" y="113"/>
                      <a:pt x="58" y="116"/>
                      <a:pt x="58" y="120"/>
                    </a:cubicBezTo>
                    <a:cubicBezTo>
                      <a:pt x="58" y="121"/>
                      <a:pt x="58" y="122"/>
                      <a:pt x="58" y="123"/>
                    </a:cubicBezTo>
                    <a:cubicBezTo>
                      <a:pt x="58" y="123"/>
                      <a:pt x="58" y="123"/>
                      <a:pt x="58" y="123"/>
                    </a:cubicBezTo>
                    <a:cubicBezTo>
                      <a:pt x="58" y="123"/>
                      <a:pt x="58" y="123"/>
                      <a:pt x="58" y="123"/>
                    </a:cubicBezTo>
                    <a:cubicBezTo>
                      <a:pt x="58" y="123"/>
                      <a:pt x="58" y="123"/>
                      <a:pt x="58" y="123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6" y="128"/>
                      <a:pt x="59" y="131"/>
                      <a:pt x="62" y="132"/>
                    </a:cubicBezTo>
                    <a:cubicBezTo>
                      <a:pt x="58" y="146"/>
                      <a:pt x="45" y="143"/>
                      <a:pt x="39" y="154"/>
                    </a:cubicBezTo>
                    <a:cubicBezTo>
                      <a:pt x="35" y="163"/>
                      <a:pt x="31" y="177"/>
                      <a:pt x="17" y="177"/>
                    </a:cubicBezTo>
                    <a:cubicBezTo>
                      <a:pt x="19" y="200"/>
                      <a:pt x="6" y="198"/>
                      <a:pt x="6" y="210"/>
                    </a:cubicBezTo>
                    <a:cubicBezTo>
                      <a:pt x="6" y="218"/>
                      <a:pt x="7" y="228"/>
                      <a:pt x="14" y="228"/>
                    </a:cubicBezTo>
                    <a:cubicBezTo>
                      <a:pt x="16" y="228"/>
                      <a:pt x="17" y="227"/>
                      <a:pt x="18" y="227"/>
                    </a:cubicBezTo>
                    <a:cubicBezTo>
                      <a:pt x="19" y="227"/>
                      <a:pt x="20" y="228"/>
                      <a:pt x="22" y="229"/>
                    </a:cubicBezTo>
                    <a:cubicBezTo>
                      <a:pt x="20" y="237"/>
                      <a:pt x="10" y="239"/>
                      <a:pt x="6" y="247"/>
                    </a:cubicBezTo>
                    <a:cubicBezTo>
                      <a:pt x="4" y="249"/>
                      <a:pt x="0" y="257"/>
                      <a:pt x="0" y="263"/>
                    </a:cubicBezTo>
                    <a:cubicBezTo>
                      <a:pt x="0" y="273"/>
                      <a:pt x="7" y="283"/>
                      <a:pt x="13" y="289"/>
                    </a:cubicBezTo>
                    <a:cubicBezTo>
                      <a:pt x="15" y="291"/>
                      <a:pt x="19" y="290"/>
                      <a:pt x="21" y="293"/>
                    </a:cubicBezTo>
                    <a:cubicBezTo>
                      <a:pt x="23" y="297"/>
                      <a:pt x="24" y="304"/>
                      <a:pt x="27" y="308"/>
                    </a:cubicBezTo>
                    <a:cubicBezTo>
                      <a:pt x="29" y="309"/>
                      <a:pt x="33" y="308"/>
                      <a:pt x="34" y="312"/>
                    </a:cubicBezTo>
                    <a:cubicBezTo>
                      <a:pt x="39" y="322"/>
                      <a:pt x="42" y="328"/>
                      <a:pt x="46" y="341"/>
                    </a:cubicBezTo>
                    <a:cubicBezTo>
                      <a:pt x="49" y="352"/>
                      <a:pt x="60" y="362"/>
                      <a:pt x="64" y="374"/>
                    </a:cubicBezTo>
                    <a:cubicBezTo>
                      <a:pt x="66" y="382"/>
                      <a:pt x="74" y="386"/>
                      <a:pt x="74" y="394"/>
                    </a:cubicBezTo>
                    <a:cubicBezTo>
                      <a:pt x="74" y="401"/>
                      <a:pt x="72" y="407"/>
                      <a:pt x="76" y="411"/>
                    </a:cubicBezTo>
                    <a:cubicBezTo>
                      <a:pt x="86" y="420"/>
                      <a:pt x="93" y="428"/>
                      <a:pt x="108" y="432"/>
                    </a:cubicBezTo>
                    <a:cubicBezTo>
                      <a:pt x="115" y="435"/>
                      <a:pt x="119" y="437"/>
                      <a:pt x="125" y="443"/>
                    </a:cubicBezTo>
                    <a:cubicBezTo>
                      <a:pt x="131" y="449"/>
                      <a:pt x="137" y="448"/>
                      <a:pt x="145" y="451"/>
                    </a:cubicBezTo>
                    <a:cubicBezTo>
                      <a:pt x="154" y="456"/>
                      <a:pt x="162" y="464"/>
                      <a:pt x="167" y="477"/>
                    </a:cubicBezTo>
                    <a:cubicBezTo>
                      <a:pt x="169" y="483"/>
                      <a:pt x="171" y="514"/>
                      <a:pt x="171" y="519"/>
                    </a:cubicBezTo>
                    <a:cubicBezTo>
                      <a:pt x="171" y="528"/>
                      <a:pt x="167" y="542"/>
                      <a:pt x="167" y="549"/>
                    </a:cubicBezTo>
                    <a:cubicBezTo>
                      <a:pt x="167" y="556"/>
                      <a:pt x="167" y="556"/>
                      <a:pt x="167" y="572"/>
                    </a:cubicBezTo>
                    <a:cubicBezTo>
                      <a:pt x="166" y="578"/>
                      <a:pt x="163" y="587"/>
                      <a:pt x="163" y="591"/>
                    </a:cubicBezTo>
                    <a:cubicBezTo>
                      <a:pt x="163" y="592"/>
                      <a:pt x="163" y="594"/>
                      <a:pt x="163" y="596"/>
                    </a:cubicBezTo>
                    <a:cubicBezTo>
                      <a:pt x="163" y="614"/>
                      <a:pt x="151" y="627"/>
                      <a:pt x="151" y="647"/>
                    </a:cubicBezTo>
                    <a:cubicBezTo>
                      <a:pt x="151" y="655"/>
                      <a:pt x="145" y="663"/>
                      <a:pt x="148" y="672"/>
                    </a:cubicBezTo>
                    <a:cubicBezTo>
                      <a:pt x="149" y="712"/>
                      <a:pt x="149" y="712"/>
                      <a:pt x="149" y="712"/>
                    </a:cubicBezTo>
                    <a:cubicBezTo>
                      <a:pt x="146" y="724"/>
                      <a:pt x="146" y="733"/>
                      <a:pt x="142" y="746"/>
                    </a:cubicBezTo>
                    <a:cubicBezTo>
                      <a:pt x="141" y="748"/>
                      <a:pt x="139" y="747"/>
                      <a:pt x="137" y="749"/>
                    </a:cubicBezTo>
                    <a:cubicBezTo>
                      <a:pt x="134" y="753"/>
                      <a:pt x="133" y="760"/>
                      <a:pt x="131" y="764"/>
                    </a:cubicBezTo>
                    <a:cubicBezTo>
                      <a:pt x="127" y="771"/>
                      <a:pt x="119" y="784"/>
                      <a:pt x="119" y="796"/>
                    </a:cubicBezTo>
                    <a:cubicBezTo>
                      <a:pt x="119" y="799"/>
                      <a:pt x="120" y="814"/>
                      <a:pt x="122" y="814"/>
                    </a:cubicBezTo>
                    <a:cubicBezTo>
                      <a:pt x="122" y="814"/>
                      <a:pt x="125" y="817"/>
                      <a:pt x="125" y="820"/>
                    </a:cubicBezTo>
                    <a:cubicBezTo>
                      <a:pt x="125" y="822"/>
                      <a:pt x="123" y="823"/>
                      <a:pt x="120" y="823"/>
                    </a:cubicBezTo>
                    <a:cubicBezTo>
                      <a:pt x="118" y="833"/>
                      <a:pt x="114" y="837"/>
                      <a:pt x="114" y="847"/>
                    </a:cubicBezTo>
                    <a:cubicBezTo>
                      <a:pt x="114" y="853"/>
                      <a:pt x="118" y="865"/>
                      <a:pt x="122" y="865"/>
                    </a:cubicBezTo>
                    <a:cubicBezTo>
                      <a:pt x="125" y="865"/>
                      <a:pt x="126" y="861"/>
                      <a:pt x="130" y="859"/>
                    </a:cubicBezTo>
                    <a:cubicBezTo>
                      <a:pt x="130" y="859"/>
                      <a:pt x="131" y="859"/>
                      <a:pt x="131" y="859"/>
                    </a:cubicBezTo>
                    <a:cubicBezTo>
                      <a:pt x="132" y="859"/>
                      <a:pt x="133" y="859"/>
                      <a:pt x="134" y="859"/>
                    </a:cubicBezTo>
                    <a:cubicBezTo>
                      <a:pt x="134" y="867"/>
                      <a:pt x="134" y="867"/>
                      <a:pt x="134" y="867"/>
                    </a:cubicBezTo>
                    <a:cubicBezTo>
                      <a:pt x="117" y="945"/>
                      <a:pt x="117" y="945"/>
                      <a:pt x="117" y="945"/>
                    </a:cubicBezTo>
                    <a:cubicBezTo>
                      <a:pt x="109" y="945"/>
                      <a:pt x="113" y="936"/>
                      <a:pt x="103" y="936"/>
                    </a:cubicBezTo>
                    <a:cubicBezTo>
                      <a:pt x="101" y="936"/>
                      <a:pt x="99" y="938"/>
                      <a:pt x="99" y="941"/>
                    </a:cubicBezTo>
                    <a:cubicBezTo>
                      <a:pt x="98" y="941"/>
                      <a:pt x="98" y="941"/>
                      <a:pt x="98" y="941"/>
                    </a:cubicBezTo>
                    <a:cubicBezTo>
                      <a:pt x="98" y="947"/>
                      <a:pt x="98" y="947"/>
                      <a:pt x="98" y="947"/>
                    </a:cubicBezTo>
                    <a:cubicBezTo>
                      <a:pt x="99" y="953"/>
                      <a:pt x="105" y="961"/>
                      <a:pt x="105" y="965"/>
                    </a:cubicBezTo>
                    <a:cubicBezTo>
                      <a:pt x="105" y="974"/>
                      <a:pt x="93" y="977"/>
                      <a:pt x="93" y="987"/>
                    </a:cubicBezTo>
                    <a:cubicBezTo>
                      <a:pt x="93" y="996"/>
                      <a:pt x="101" y="1014"/>
                      <a:pt x="101" y="1026"/>
                    </a:cubicBezTo>
                    <a:cubicBezTo>
                      <a:pt x="101" y="1028"/>
                      <a:pt x="101" y="1030"/>
                      <a:pt x="101" y="1033"/>
                    </a:cubicBezTo>
                    <a:cubicBezTo>
                      <a:pt x="101" y="1044"/>
                      <a:pt x="115" y="1042"/>
                      <a:pt x="115" y="1055"/>
                    </a:cubicBezTo>
                    <a:cubicBezTo>
                      <a:pt x="115" y="1058"/>
                      <a:pt x="113" y="1061"/>
                      <a:pt x="112" y="1064"/>
                    </a:cubicBezTo>
                    <a:cubicBezTo>
                      <a:pt x="113" y="1065"/>
                      <a:pt x="114" y="1066"/>
                      <a:pt x="116" y="1067"/>
                    </a:cubicBezTo>
                    <a:cubicBezTo>
                      <a:pt x="115" y="1071"/>
                      <a:pt x="106" y="1071"/>
                      <a:pt x="106" y="1076"/>
                    </a:cubicBezTo>
                    <a:cubicBezTo>
                      <a:pt x="106" y="1077"/>
                      <a:pt x="109" y="1079"/>
                      <a:pt x="111" y="1081"/>
                    </a:cubicBezTo>
                    <a:cubicBezTo>
                      <a:pt x="118" y="1088"/>
                      <a:pt x="122" y="1095"/>
                      <a:pt x="137" y="1095"/>
                    </a:cubicBezTo>
                    <a:cubicBezTo>
                      <a:pt x="137" y="1098"/>
                      <a:pt x="138" y="1102"/>
                      <a:pt x="142" y="1102"/>
                    </a:cubicBezTo>
                    <a:cubicBezTo>
                      <a:pt x="146" y="1102"/>
                      <a:pt x="148" y="1102"/>
                      <a:pt x="152" y="1102"/>
                    </a:cubicBezTo>
                    <a:cubicBezTo>
                      <a:pt x="152" y="1111"/>
                      <a:pt x="164" y="1111"/>
                      <a:pt x="172" y="1114"/>
                    </a:cubicBezTo>
                    <a:cubicBezTo>
                      <a:pt x="180" y="1117"/>
                      <a:pt x="176" y="1131"/>
                      <a:pt x="188" y="1131"/>
                    </a:cubicBezTo>
                    <a:cubicBezTo>
                      <a:pt x="194" y="1131"/>
                      <a:pt x="198" y="1131"/>
                      <a:pt x="203" y="1131"/>
                    </a:cubicBezTo>
                    <a:cubicBezTo>
                      <a:pt x="205" y="1131"/>
                      <a:pt x="207" y="1129"/>
                      <a:pt x="208" y="1129"/>
                    </a:cubicBezTo>
                    <a:cubicBezTo>
                      <a:pt x="211" y="1129"/>
                      <a:pt x="210" y="1129"/>
                      <a:pt x="214" y="1129"/>
                    </a:cubicBezTo>
                    <a:cubicBezTo>
                      <a:pt x="219" y="1129"/>
                      <a:pt x="232" y="1119"/>
                      <a:pt x="240" y="1119"/>
                    </a:cubicBezTo>
                    <a:cubicBezTo>
                      <a:pt x="242" y="1119"/>
                      <a:pt x="243" y="1119"/>
                      <a:pt x="245" y="1119"/>
                    </a:cubicBezTo>
                    <a:cubicBezTo>
                      <a:pt x="246" y="1119"/>
                      <a:pt x="247" y="1119"/>
                      <a:pt x="249" y="1117"/>
                    </a:cubicBezTo>
                    <a:cubicBezTo>
                      <a:pt x="234" y="1110"/>
                      <a:pt x="220" y="1106"/>
                      <a:pt x="208" y="1094"/>
                    </a:cubicBezTo>
                    <a:cubicBezTo>
                      <a:pt x="202" y="1087"/>
                      <a:pt x="202" y="1063"/>
                      <a:pt x="193" y="1058"/>
                    </a:cubicBezTo>
                    <a:cubicBezTo>
                      <a:pt x="189" y="1057"/>
                      <a:pt x="185" y="1051"/>
                      <a:pt x="185" y="1045"/>
                    </a:cubicBezTo>
                    <a:cubicBezTo>
                      <a:pt x="185" y="1035"/>
                      <a:pt x="187" y="1028"/>
                      <a:pt x="194" y="1022"/>
                    </a:cubicBezTo>
                    <a:cubicBezTo>
                      <a:pt x="198" y="1017"/>
                      <a:pt x="207" y="1020"/>
                      <a:pt x="210" y="1013"/>
                    </a:cubicBezTo>
                    <a:cubicBezTo>
                      <a:pt x="214" y="1006"/>
                      <a:pt x="212" y="999"/>
                      <a:pt x="216" y="995"/>
                    </a:cubicBezTo>
                    <a:cubicBezTo>
                      <a:pt x="224" y="987"/>
                      <a:pt x="237" y="986"/>
                      <a:pt x="237" y="971"/>
                    </a:cubicBezTo>
                    <a:cubicBezTo>
                      <a:pt x="237" y="955"/>
                      <a:pt x="213" y="962"/>
                      <a:pt x="213" y="941"/>
                    </a:cubicBezTo>
                    <a:cubicBezTo>
                      <a:pt x="213" y="932"/>
                      <a:pt x="221" y="925"/>
                      <a:pt x="229" y="923"/>
                    </a:cubicBezTo>
                    <a:cubicBezTo>
                      <a:pt x="233" y="922"/>
                      <a:pt x="242" y="922"/>
                      <a:pt x="243" y="916"/>
                    </a:cubicBezTo>
                    <a:cubicBezTo>
                      <a:pt x="246" y="903"/>
                      <a:pt x="246" y="893"/>
                      <a:pt x="256" y="884"/>
                    </a:cubicBezTo>
                    <a:cubicBezTo>
                      <a:pt x="253" y="883"/>
                      <a:pt x="250" y="882"/>
                      <a:pt x="250" y="876"/>
                    </a:cubicBezTo>
                    <a:cubicBezTo>
                      <a:pt x="255" y="876"/>
                      <a:pt x="257" y="881"/>
                      <a:pt x="264" y="881"/>
                    </a:cubicBezTo>
                    <a:cubicBezTo>
                      <a:pt x="265" y="881"/>
                      <a:pt x="269" y="877"/>
                      <a:pt x="269" y="874"/>
                    </a:cubicBezTo>
                    <a:cubicBezTo>
                      <a:pt x="269" y="871"/>
                      <a:pt x="266" y="871"/>
                      <a:pt x="264" y="869"/>
                    </a:cubicBezTo>
                    <a:cubicBezTo>
                      <a:pt x="263" y="869"/>
                      <a:pt x="260" y="872"/>
                      <a:pt x="257" y="872"/>
                    </a:cubicBezTo>
                    <a:cubicBezTo>
                      <a:pt x="252" y="872"/>
                      <a:pt x="246" y="859"/>
                      <a:pt x="246" y="851"/>
                    </a:cubicBezTo>
                    <a:cubicBezTo>
                      <a:pt x="246" y="849"/>
                      <a:pt x="247" y="845"/>
                      <a:pt x="251" y="845"/>
                    </a:cubicBezTo>
                    <a:cubicBezTo>
                      <a:pt x="262" y="845"/>
                      <a:pt x="264" y="852"/>
                      <a:pt x="275" y="852"/>
                    </a:cubicBezTo>
                    <a:cubicBezTo>
                      <a:pt x="279" y="852"/>
                      <a:pt x="287" y="849"/>
                      <a:pt x="287" y="846"/>
                    </a:cubicBezTo>
                    <a:cubicBezTo>
                      <a:pt x="287" y="845"/>
                      <a:pt x="287" y="842"/>
                      <a:pt x="287" y="841"/>
                    </a:cubicBezTo>
                    <a:cubicBezTo>
                      <a:pt x="291" y="833"/>
                      <a:pt x="285" y="817"/>
                      <a:pt x="292" y="811"/>
                    </a:cubicBezTo>
                    <a:cubicBezTo>
                      <a:pt x="294" y="809"/>
                      <a:pt x="297" y="809"/>
                      <a:pt x="300" y="809"/>
                    </a:cubicBezTo>
                    <a:cubicBezTo>
                      <a:pt x="302" y="809"/>
                      <a:pt x="305" y="809"/>
                      <a:pt x="308" y="809"/>
                    </a:cubicBezTo>
                    <a:cubicBezTo>
                      <a:pt x="311" y="809"/>
                      <a:pt x="314" y="810"/>
                      <a:pt x="317" y="810"/>
                    </a:cubicBezTo>
                    <a:cubicBezTo>
                      <a:pt x="319" y="810"/>
                      <a:pt x="321" y="809"/>
                      <a:pt x="323" y="809"/>
                    </a:cubicBezTo>
                    <a:cubicBezTo>
                      <a:pt x="336" y="805"/>
                      <a:pt x="347" y="807"/>
                      <a:pt x="356" y="798"/>
                    </a:cubicBezTo>
                    <a:cubicBezTo>
                      <a:pt x="361" y="793"/>
                      <a:pt x="365" y="790"/>
                      <a:pt x="369" y="782"/>
                    </a:cubicBezTo>
                    <a:cubicBezTo>
                      <a:pt x="372" y="778"/>
                      <a:pt x="372" y="775"/>
                      <a:pt x="372" y="768"/>
                    </a:cubicBezTo>
                    <a:cubicBezTo>
                      <a:pt x="372" y="762"/>
                      <a:pt x="364" y="762"/>
                      <a:pt x="362" y="757"/>
                    </a:cubicBezTo>
                    <a:cubicBezTo>
                      <a:pt x="360" y="750"/>
                      <a:pt x="360" y="744"/>
                      <a:pt x="356" y="740"/>
                    </a:cubicBezTo>
                    <a:cubicBezTo>
                      <a:pt x="354" y="739"/>
                      <a:pt x="346" y="736"/>
                      <a:pt x="346" y="731"/>
                    </a:cubicBezTo>
                    <a:cubicBezTo>
                      <a:pt x="346" y="730"/>
                      <a:pt x="349" y="729"/>
                      <a:pt x="350" y="729"/>
                    </a:cubicBezTo>
                    <a:cubicBezTo>
                      <a:pt x="358" y="729"/>
                      <a:pt x="365" y="735"/>
                      <a:pt x="373" y="735"/>
                    </a:cubicBezTo>
                    <a:cubicBezTo>
                      <a:pt x="376" y="735"/>
                      <a:pt x="388" y="741"/>
                      <a:pt x="397" y="741"/>
                    </a:cubicBezTo>
                    <a:cubicBezTo>
                      <a:pt x="421" y="741"/>
                      <a:pt x="425" y="714"/>
                      <a:pt x="435" y="699"/>
                    </a:cubicBezTo>
                    <a:cubicBezTo>
                      <a:pt x="444" y="685"/>
                      <a:pt x="455" y="683"/>
                      <a:pt x="464" y="669"/>
                    </a:cubicBezTo>
                    <a:cubicBezTo>
                      <a:pt x="469" y="662"/>
                      <a:pt x="468" y="658"/>
                      <a:pt x="472" y="652"/>
                    </a:cubicBezTo>
                    <a:cubicBezTo>
                      <a:pt x="472" y="652"/>
                      <a:pt x="472" y="652"/>
                      <a:pt x="472" y="652"/>
                    </a:cubicBezTo>
                    <a:cubicBezTo>
                      <a:pt x="477" y="641"/>
                      <a:pt x="482" y="632"/>
                      <a:pt x="493" y="627"/>
                    </a:cubicBezTo>
                    <a:cubicBezTo>
                      <a:pt x="493" y="602"/>
                      <a:pt x="493" y="602"/>
                      <a:pt x="493" y="602"/>
                    </a:cubicBezTo>
                    <a:cubicBezTo>
                      <a:pt x="493" y="592"/>
                      <a:pt x="492" y="585"/>
                      <a:pt x="499" y="578"/>
                    </a:cubicBezTo>
                    <a:cubicBezTo>
                      <a:pt x="503" y="573"/>
                      <a:pt x="510" y="573"/>
                      <a:pt x="514" y="567"/>
                    </a:cubicBezTo>
                    <a:cubicBezTo>
                      <a:pt x="524" y="552"/>
                      <a:pt x="537" y="559"/>
                      <a:pt x="549" y="547"/>
                    </a:cubicBezTo>
                    <a:cubicBezTo>
                      <a:pt x="551" y="545"/>
                      <a:pt x="552" y="542"/>
                      <a:pt x="555" y="541"/>
                    </a:cubicBezTo>
                    <a:cubicBezTo>
                      <a:pt x="561" y="538"/>
                      <a:pt x="567" y="538"/>
                      <a:pt x="574" y="538"/>
                    </a:cubicBezTo>
                    <a:cubicBezTo>
                      <a:pt x="576" y="538"/>
                      <a:pt x="578" y="538"/>
                      <a:pt x="581" y="538"/>
                    </a:cubicBezTo>
                    <a:cubicBezTo>
                      <a:pt x="590" y="538"/>
                      <a:pt x="601" y="530"/>
                      <a:pt x="604" y="524"/>
                    </a:cubicBezTo>
                    <a:cubicBezTo>
                      <a:pt x="605" y="522"/>
                      <a:pt x="604" y="515"/>
                      <a:pt x="606" y="512"/>
                    </a:cubicBezTo>
                    <a:cubicBezTo>
                      <a:pt x="614" y="502"/>
                      <a:pt x="617" y="496"/>
                      <a:pt x="625" y="484"/>
                    </a:cubicBezTo>
                    <a:cubicBezTo>
                      <a:pt x="626" y="482"/>
                      <a:pt x="628" y="472"/>
                      <a:pt x="628" y="466"/>
                    </a:cubicBezTo>
                    <a:cubicBezTo>
                      <a:pt x="628" y="462"/>
                      <a:pt x="632" y="457"/>
                      <a:pt x="634" y="454"/>
                    </a:cubicBezTo>
                    <a:cubicBezTo>
                      <a:pt x="635" y="453"/>
                      <a:pt x="637" y="450"/>
                      <a:pt x="637" y="448"/>
                    </a:cubicBezTo>
                    <a:cubicBezTo>
                      <a:pt x="637" y="441"/>
                      <a:pt x="641" y="432"/>
                      <a:pt x="641" y="423"/>
                    </a:cubicBezTo>
                    <a:cubicBezTo>
                      <a:pt x="641" y="410"/>
                      <a:pt x="633" y="393"/>
                      <a:pt x="641" y="385"/>
                    </a:cubicBezTo>
                    <a:cubicBezTo>
                      <a:pt x="646" y="380"/>
                      <a:pt x="652" y="379"/>
                      <a:pt x="657" y="371"/>
                    </a:cubicBezTo>
                    <a:cubicBezTo>
                      <a:pt x="660" y="366"/>
                      <a:pt x="663" y="365"/>
                      <a:pt x="666" y="360"/>
                    </a:cubicBezTo>
                    <a:cubicBezTo>
                      <a:pt x="680" y="338"/>
                      <a:pt x="701" y="328"/>
                      <a:pt x="701" y="289"/>
                    </a:cubicBezTo>
                    <a:cubicBezTo>
                      <a:pt x="701" y="278"/>
                      <a:pt x="699" y="267"/>
                      <a:pt x="688" y="264"/>
                    </a:cubicBezTo>
                    <a:cubicBezTo>
                      <a:pt x="686" y="263"/>
                      <a:pt x="684" y="263"/>
                      <a:pt x="683" y="263"/>
                    </a:cubicBezTo>
                    <a:cubicBezTo>
                      <a:pt x="681" y="263"/>
                      <a:pt x="680" y="263"/>
                      <a:pt x="679" y="263"/>
                    </a:cubicBezTo>
                    <a:cubicBezTo>
                      <a:pt x="677" y="263"/>
                      <a:pt x="676" y="263"/>
                      <a:pt x="674" y="263"/>
                    </a:cubicBezTo>
                    <a:cubicBezTo>
                      <a:pt x="673" y="263"/>
                      <a:pt x="671" y="263"/>
                      <a:pt x="669" y="263"/>
                    </a:cubicBezTo>
                    <a:cubicBezTo>
                      <a:pt x="660" y="260"/>
                      <a:pt x="644" y="245"/>
                      <a:pt x="639" y="237"/>
                    </a:cubicBezTo>
                    <a:cubicBezTo>
                      <a:pt x="633" y="235"/>
                      <a:pt x="624" y="231"/>
                      <a:pt x="614" y="229"/>
                    </a:cubicBezTo>
                    <a:cubicBezTo>
                      <a:pt x="594" y="231"/>
                      <a:pt x="594" y="231"/>
                      <a:pt x="594" y="231"/>
                    </a:cubicBezTo>
                    <a:cubicBezTo>
                      <a:pt x="584" y="231"/>
                      <a:pt x="582" y="223"/>
                      <a:pt x="571" y="223"/>
                    </a:cubicBezTo>
                    <a:cubicBezTo>
                      <a:pt x="566" y="223"/>
                      <a:pt x="564" y="227"/>
                      <a:pt x="559" y="229"/>
                    </a:cubicBezTo>
                    <a:cubicBezTo>
                      <a:pt x="555" y="229"/>
                      <a:pt x="555" y="229"/>
                      <a:pt x="555" y="229"/>
                    </a:cubicBezTo>
                    <a:cubicBezTo>
                      <a:pt x="555" y="224"/>
                      <a:pt x="556" y="220"/>
                      <a:pt x="554" y="215"/>
                    </a:cubicBezTo>
                    <a:cubicBezTo>
                      <a:pt x="553" y="211"/>
                      <a:pt x="548" y="212"/>
                      <a:pt x="544" y="210"/>
                    </a:cubicBezTo>
                    <a:cubicBezTo>
                      <a:pt x="537" y="205"/>
                      <a:pt x="518" y="195"/>
                      <a:pt x="509" y="195"/>
                    </a:cubicBezTo>
                    <a:cubicBezTo>
                      <a:pt x="500" y="195"/>
                      <a:pt x="494" y="207"/>
                      <a:pt x="489" y="215"/>
                    </a:cubicBezTo>
                    <a:cubicBezTo>
                      <a:pt x="487" y="218"/>
                      <a:pt x="485" y="221"/>
                      <a:pt x="483" y="221"/>
                    </a:cubicBezTo>
                    <a:cubicBezTo>
                      <a:pt x="481" y="221"/>
                      <a:pt x="480" y="217"/>
                      <a:pt x="480" y="215"/>
                    </a:cubicBezTo>
                    <a:cubicBezTo>
                      <a:pt x="468" y="215"/>
                      <a:pt x="468" y="215"/>
                      <a:pt x="468" y="215"/>
                    </a:cubicBezTo>
                    <a:cubicBezTo>
                      <a:pt x="467" y="210"/>
                      <a:pt x="464" y="206"/>
                      <a:pt x="459" y="203"/>
                    </a:cubicBezTo>
                    <a:cubicBezTo>
                      <a:pt x="456" y="202"/>
                      <a:pt x="451" y="203"/>
                      <a:pt x="451" y="198"/>
                    </a:cubicBezTo>
                    <a:cubicBezTo>
                      <a:pt x="451" y="182"/>
                      <a:pt x="467" y="176"/>
                      <a:pt x="475" y="166"/>
                    </a:cubicBezTo>
                    <a:cubicBezTo>
                      <a:pt x="475" y="161"/>
                      <a:pt x="468" y="161"/>
                      <a:pt x="466" y="155"/>
                    </a:cubicBezTo>
                    <a:cubicBezTo>
                      <a:pt x="463" y="150"/>
                      <a:pt x="456" y="133"/>
                      <a:pt x="456" y="126"/>
                    </a:cubicBezTo>
                    <a:cubicBezTo>
                      <a:pt x="447" y="124"/>
                      <a:pt x="436" y="107"/>
                      <a:pt x="427" y="107"/>
                    </a:cubicBezTo>
                    <a:cubicBezTo>
                      <a:pt x="426" y="107"/>
                      <a:pt x="425" y="107"/>
                      <a:pt x="424" y="107"/>
                    </a:cubicBezTo>
                    <a:cubicBezTo>
                      <a:pt x="424" y="106"/>
                      <a:pt x="424" y="106"/>
                      <a:pt x="424" y="106"/>
                    </a:cubicBezTo>
                    <a:cubicBezTo>
                      <a:pt x="419" y="106"/>
                      <a:pt x="411" y="101"/>
                      <a:pt x="407" y="100"/>
                    </a:cubicBezTo>
                    <a:cubicBezTo>
                      <a:pt x="393" y="100"/>
                      <a:pt x="393" y="100"/>
                      <a:pt x="393" y="100"/>
                    </a:cubicBezTo>
                    <a:cubicBezTo>
                      <a:pt x="379" y="97"/>
                      <a:pt x="357" y="99"/>
                      <a:pt x="353" y="84"/>
                    </a:cubicBezTo>
                    <a:cubicBezTo>
                      <a:pt x="350" y="84"/>
                      <a:pt x="346" y="83"/>
                      <a:pt x="345" y="81"/>
                    </a:cubicBezTo>
                    <a:cubicBezTo>
                      <a:pt x="339" y="68"/>
                      <a:pt x="334" y="69"/>
                      <a:pt x="324" y="59"/>
                    </a:cubicBezTo>
                    <a:cubicBezTo>
                      <a:pt x="309" y="59"/>
                      <a:pt x="309" y="59"/>
                      <a:pt x="309" y="59"/>
                    </a:cubicBezTo>
                    <a:cubicBezTo>
                      <a:pt x="307" y="52"/>
                      <a:pt x="309" y="44"/>
                      <a:pt x="302" y="42"/>
                    </a:cubicBezTo>
                    <a:cubicBezTo>
                      <a:pt x="294" y="40"/>
                      <a:pt x="283" y="38"/>
                      <a:pt x="279" y="31"/>
                    </a:cubicBezTo>
                    <a:cubicBezTo>
                      <a:pt x="279" y="27"/>
                      <a:pt x="279" y="27"/>
                      <a:pt x="279" y="27"/>
                    </a:cubicBezTo>
                    <a:cubicBezTo>
                      <a:pt x="280" y="27"/>
                      <a:pt x="281" y="27"/>
                      <a:pt x="282" y="27"/>
                    </a:cubicBezTo>
                    <a:cubicBezTo>
                      <a:pt x="283" y="27"/>
                      <a:pt x="286" y="26"/>
                      <a:pt x="287" y="25"/>
                    </a:cubicBezTo>
                    <a:cubicBezTo>
                      <a:pt x="287" y="25"/>
                      <a:pt x="278" y="24"/>
                      <a:pt x="272" y="24"/>
                    </a:cubicBezTo>
                    <a:cubicBezTo>
                      <a:pt x="271" y="25"/>
                      <a:pt x="260" y="25"/>
                      <a:pt x="259" y="27"/>
                    </a:cubicBezTo>
                    <a:cubicBezTo>
                      <a:pt x="256" y="33"/>
                      <a:pt x="251" y="33"/>
                      <a:pt x="243" y="34"/>
                    </a:cubicBezTo>
                    <a:cubicBezTo>
                      <a:pt x="239" y="34"/>
                      <a:pt x="232" y="33"/>
                      <a:pt x="232" y="28"/>
                    </a:cubicBezTo>
                    <a:cubicBezTo>
                      <a:pt x="227" y="28"/>
                      <a:pt x="212" y="28"/>
                      <a:pt x="204" y="28"/>
                    </a:cubicBezTo>
                    <a:cubicBezTo>
                      <a:pt x="200" y="28"/>
                      <a:pt x="197" y="24"/>
                      <a:pt x="197" y="19"/>
                    </a:cubicBezTo>
                    <a:cubicBezTo>
                      <a:pt x="189" y="17"/>
                      <a:pt x="178" y="14"/>
                      <a:pt x="175" y="6"/>
                    </a:cubicBezTo>
                    <a:cubicBezTo>
                      <a:pt x="166" y="5"/>
                      <a:pt x="166" y="5"/>
                      <a:pt x="166" y="5"/>
                    </a:cubicBezTo>
                    <a:cubicBezTo>
                      <a:pt x="166" y="12"/>
                      <a:pt x="174" y="9"/>
                      <a:pt x="176" y="15"/>
                    </a:cubicBezTo>
                    <a:cubicBezTo>
                      <a:pt x="164" y="15"/>
                      <a:pt x="164" y="15"/>
                      <a:pt x="164" y="15"/>
                    </a:cubicBezTo>
                    <a:cubicBezTo>
                      <a:pt x="159" y="19"/>
                      <a:pt x="150" y="18"/>
                      <a:pt x="150" y="25"/>
                    </a:cubicBezTo>
                    <a:cubicBezTo>
                      <a:pt x="150" y="32"/>
                      <a:pt x="157" y="35"/>
                      <a:pt x="157" y="42"/>
                    </a:cubicBezTo>
                    <a:cubicBezTo>
                      <a:pt x="157" y="44"/>
                      <a:pt x="154" y="50"/>
                      <a:pt x="152" y="50"/>
                    </a:cubicBezTo>
                    <a:cubicBezTo>
                      <a:pt x="146" y="50"/>
                      <a:pt x="143" y="40"/>
                      <a:pt x="143" y="34"/>
                    </a:cubicBezTo>
                    <a:cubicBezTo>
                      <a:pt x="143" y="30"/>
                      <a:pt x="146" y="21"/>
                      <a:pt x="148" y="13"/>
                    </a:cubicBezTo>
                    <a:cubicBezTo>
                      <a:pt x="150" y="13"/>
                      <a:pt x="153" y="11"/>
                      <a:pt x="153" y="6"/>
                    </a:cubicBezTo>
                    <a:cubicBezTo>
                      <a:pt x="153" y="6"/>
                      <a:pt x="151" y="0"/>
                      <a:pt x="14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346" name="Freeform 128">
                <a:extLst>
                  <a:ext uri="{FF2B5EF4-FFF2-40B4-BE49-F238E27FC236}">
                    <a16:creationId xmlns:a16="http://schemas.microsoft.com/office/drawing/2014/main" id="{A75FC174-CD67-4B91-BF90-4EA903483B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" y="2178"/>
                <a:ext cx="19" cy="23"/>
              </a:xfrm>
              <a:custGeom>
                <a:avLst/>
                <a:gdLst>
                  <a:gd name="T0" fmla="*/ 0 w 8"/>
                  <a:gd name="T1" fmla="*/ 0 h 10"/>
                  <a:gd name="T2" fmla="*/ 0 w 8"/>
                  <a:gd name="T3" fmla="*/ 0 h 10"/>
                  <a:gd name="T4" fmla="*/ 5 w 8"/>
                  <a:gd name="T5" fmla="*/ 10 h 10"/>
                  <a:gd name="T6" fmla="*/ 8 w 8"/>
                  <a:gd name="T7" fmla="*/ 7 h 10"/>
                  <a:gd name="T8" fmla="*/ 2 w 8"/>
                  <a:gd name="T9" fmla="*/ 0 h 10"/>
                  <a:gd name="T10" fmla="*/ 0 w 8"/>
                  <a:gd name="T11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10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4"/>
                      <a:pt x="0" y="10"/>
                      <a:pt x="5" y="10"/>
                    </a:cubicBezTo>
                    <a:cubicBezTo>
                      <a:pt x="6" y="10"/>
                      <a:pt x="8" y="9"/>
                      <a:pt x="8" y="7"/>
                    </a:cubicBezTo>
                    <a:cubicBezTo>
                      <a:pt x="8" y="4"/>
                      <a:pt x="6" y="1"/>
                      <a:pt x="2" y="0"/>
                    </a:cubicBezTo>
                    <a:cubicBezTo>
                      <a:pt x="1" y="0"/>
                      <a:pt x="1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347" name="Freeform 129">
                <a:extLst>
                  <a:ext uri="{FF2B5EF4-FFF2-40B4-BE49-F238E27FC236}">
                    <a16:creationId xmlns:a16="http://schemas.microsoft.com/office/drawing/2014/main" id="{F6C0F648-28E8-4C60-A92C-5F23E7B205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" y="2107"/>
                <a:ext cx="31" cy="9"/>
              </a:xfrm>
              <a:custGeom>
                <a:avLst/>
                <a:gdLst>
                  <a:gd name="T0" fmla="*/ 7 w 13"/>
                  <a:gd name="T1" fmla="*/ 0 h 4"/>
                  <a:gd name="T2" fmla="*/ 0 w 13"/>
                  <a:gd name="T3" fmla="*/ 4 h 4"/>
                  <a:gd name="T4" fmla="*/ 8 w 13"/>
                  <a:gd name="T5" fmla="*/ 4 h 4"/>
                  <a:gd name="T6" fmla="*/ 13 w 13"/>
                  <a:gd name="T7" fmla="*/ 4 h 4"/>
                  <a:gd name="T8" fmla="*/ 7 w 13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4">
                    <a:moveTo>
                      <a:pt x="7" y="0"/>
                    </a:moveTo>
                    <a:cubicBezTo>
                      <a:pt x="4" y="0"/>
                      <a:pt x="1" y="2"/>
                      <a:pt x="0" y="4"/>
                    </a:cubicBezTo>
                    <a:cubicBezTo>
                      <a:pt x="2" y="4"/>
                      <a:pt x="5" y="4"/>
                      <a:pt x="8" y="4"/>
                    </a:cubicBezTo>
                    <a:cubicBezTo>
                      <a:pt x="10" y="4"/>
                      <a:pt x="12" y="4"/>
                      <a:pt x="13" y="4"/>
                    </a:cubicBezTo>
                    <a:cubicBezTo>
                      <a:pt x="12" y="3"/>
                      <a:pt x="11" y="0"/>
                      <a:pt x="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348" name="Freeform 130">
                <a:extLst>
                  <a:ext uri="{FF2B5EF4-FFF2-40B4-BE49-F238E27FC236}">
                    <a16:creationId xmlns:a16="http://schemas.microsoft.com/office/drawing/2014/main" id="{22BD825A-7ED3-4865-8F24-9D5527241C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" y="2121"/>
                <a:ext cx="8" cy="12"/>
              </a:xfrm>
              <a:custGeom>
                <a:avLst/>
                <a:gdLst>
                  <a:gd name="T0" fmla="*/ 0 w 3"/>
                  <a:gd name="T1" fmla="*/ 0 h 5"/>
                  <a:gd name="T2" fmla="*/ 3 w 3"/>
                  <a:gd name="T3" fmla="*/ 5 h 5"/>
                  <a:gd name="T4" fmla="*/ 3 w 3"/>
                  <a:gd name="T5" fmla="*/ 5 h 5"/>
                  <a:gd name="T6" fmla="*/ 0 w 3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5">
                    <a:moveTo>
                      <a:pt x="0" y="0"/>
                    </a:moveTo>
                    <a:cubicBezTo>
                      <a:pt x="0" y="2"/>
                      <a:pt x="1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349" name="Freeform 131">
                <a:extLst>
                  <a:ext uri="{FF2B5EF4-FFF2-40B4-BE49-F238E27FC236}">
                    <a16:creationId xmlns:a16="http://schemas.microsoft.com/office/drawing/2014/main" id="{7E78AC4A-934B-4E28-B11A-E1DB94639C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5" y="2310"/>
                <a:ext cx="24" cy="19"/>
              </a:xfrm>
              <a:custGeom>
                <a:avLst/>
                <a:gdLst>
                  <a:gd name="T0" fmla="*/ 10 w 10"/>
                  <a:gd name="T1" fmla="*/ 0 h 8"/>
                  <a:gd name="T2" fmla="*/ 2 w 10"/>
                  <a:gd name="T3" fmla="*/ 5 h 8"/>
                  <a:gd name="T4" fmla="*/ 0 w 10"/>
                  <a:gd name="T5" fmla="*/ 4 h 8"/>
                  <a:gd name="T6" fmla="*/ 0 w 10"/>
                  <a:gd name="T7" fmla="*/ 7 h 8"/>
                  <a:gd name="T8" fmla="*/ 0 w 10"/>
                  <a:gd name="T9" fmla="*/ 8 h 8"/>
                  <a:gd name="T10" fmla="*/ 2 w 10"/>
                  <a:gd name="T11" fmla="*/ 7 h 8"/>
                  <a:gd name="T12" fmla="*/ 10 w 10"/>
                  <a:gd name="T13" fmla="*/ 4 h 8"/>
                  <a:gd name="T14" fmla="*/ 10 w 10"/>
                  <a:gd name="T1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" h="8">
                    <a:moveTo>
                      <a:pt x="10" y="0"/>
                    </a:moveTo>
                    <a:cubicBezTo>
                      <a:pt x="9" y="2"/>
                      <a:pt x="5" y="5"/>
                      <a:pt x="2" y="5"/>
                    </a:cubicBezTo>
                    <a:cubicBezTo>
                      <a:pt x="1" y="5"/>
                      <a:pt x="0" y="4"/>
                      <a:pt x="0" y="4"/>
                    </a:cubicBezTo>
                    <a:cubicBezTo>
                      <a:pt x="0" y="5"/>
                      <a:pt x="0" y="6"/>
                      <a:pt x="0" y="7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1" y="8"/>
                      <a:pt x="2" y="7"/>
                      <a:pt x="2" y="7"/>
                    </a:cubicBezTo>
                    <a:cubicBezTo>
                      <a:pt x="5" y="7"/>
                      <a:pt x="8" y="6"/>
                      <a:pt x="10" y="4"/>
                    </a:cubicBezTo>
                    <a:cubicBezTo>
                      <a:pt x="10" y="0"/>
                      <a:pt x="10" y="0"/>
                      <a:pt x="1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350" name="Freeform 132">
                <a:extLst>
                  <a:ext uri="{FF2B5EF4-FFF2-40B4-BE49-F238E27FC236}">
                    <a16:creationId xmlns:a16="http://schemas.microsoft.com/office/drawing/2014/main" id="{46187E4F-E1B2-487D-B53A-317DEFBDE5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988" y="1163"/>
                <a:ext cx="2054" cy="1008"/>
              </a:xfrm>
              <a:custGeom>
                <a:avLst/>
                <a:gdLst>
                  <a:gd name="T0" fmla="*/ 24 w 869"/>
                  <a:gd name="T1" fmla="*/ 7 h 426"/>
                  <a:gd name="T2" fmla="*/ 31 w 869"/>
                  <a:gd name="T3" fmla="*/ 19 h 426"/>
                  <a:gd name="T4" fmla="*/ 1 w 869"/>
                  <a:gd name="T5" fmla="*/ 28 h 426"/>
                  <a:gd name="T6" fmla="*/ 10 w 869"/>
                  <a:gd name="T7" fmla="*/ 159 h 426"/>
                  <a:gd name="T8" fmla="*/ 56 w 869"/>
                  <a:gd name="T9" fmla="*/ 256 h 426"/>
                  <a:gd name="T10" fmla="*/ 147 w 869"/>
                  <a:gd name="T11" fmla="*/ 302 h 426"/>
                  <a:gd name="T12" fmla="*/ 248 w 869"/>
                  <a:gd name="T13" fmla="*/ 315 h 426"/>
                  <a:gd name="T14" fmla="*/ 319 w 869"/>
                  <a:gd name="T15" fmla="*/ 362 h 426"/>
                  <a:gd name="T16" fmla="*/ 410 w 869"/>
                  <a:gd name="T17" fmla="*/ 410 h 426"/>
                  <a:gd name="T18" fmla="*/ 427 w 869"/>
                  <a:gd name="T19" fmla="*/ 371 h 426"/>
                  <a:gd name="T20" fmla="*/ 436 w 869"/>
                  <a:gd name="T21" fmla="*/ 371 h 426"/>
                  <a:gd name="T22" fmla="*/ 485 w 869"/>
                  <a:gd name="T23" fmla="*/ 354 h 426"/>
                  <a:gd name="T24" fmla="*/ 531 w 869"/>
                  <a:gd name="T25" fmla="*/ 360 h 426"/>
                  <a:gd name="T26" fmla="*/ 523 w 869"/>
                  <a:gd name="T27" fmla="*/ 344 h 426"/>
                  <a:gd name="T28" fmla="*/ 568 w 869"/>
                  <a:gd name="T29" fmla="*/ 339 h 426"/>
                  <a:gd name="T30" fmla="*/ 633 w 869"/>
                  <a:gd name="T31" fmla="*/ 394 h 426"/>
                  <a:gd name="T32" fmla="*/ 671 w 869"/>
                  <a:gd name="T33" fmla="*/ 405 h 426"/>
                  <a:gd name="T34" fmla="*/ 665 w 869"/>
                  <a:gd name="T35" fmla="*/ 382 h 426"/>
                  <a:gd name="T36" fmla="*/ 705 w 869"/>
                  <a:gd name="T37" fmla="*/ 279 h 426"/>
                  <a:gd name="T38" fmla="*/ 733 w 869"/>
                  <a:gd name="T39" fmla="*/ 260 h 426"/>
                  <a:gd name="T40" fmla="*/ 729 w 869"/>
                  <a:gd name="T41" fmla="*/ 252 h 426"/>
                  <a:gd name="T42" fmla="*/ 735 w 869"/>
                  <a:gd name="T43" fmla="*/ 235 h 426"/>
                  <a:gd name="T44" fmla="*/ 731 w 869"/>
                  <a:gd name="T45" fmla="*/ 222 h 426"/>
                  <a:gd name="T46" fmla="*/ 735 w 869"/>
                  <a:gd name="T47" fmla="*/ 214 h 426"/>
                  <a:gd name="T48" fmla="*/ 749 w 869"/>
                  <a:gd name="T49" fmla="*/ 202 h 426"/>
                  <a:gd name="T50" fmla="*/ 751 w 869"/>
                  <a:gd name="T51" fmla="*/ 193 h 426"/>
                  <a:gd name="T52" fmla="*/ 764 w 869"/>
                  <a:gd name="T53" fmla="*/ 160 h 426"/>
                  <a:gd name="T54" fmla="*/ 785 w 869"/>
                  <a:gd name="T55" fmla="*/ 157 h 426"/>
                  <a:gd name="T56" fmla="*/ 810 w 869"/>
                  <a:gd name="T57" fmla="*/ 147 h 426"/>
                  <a:gd name="T58" fmla="*/ 827 w 869"/>
                  <a:gd name="T59" fmla="*/ 141 h 426"/>
                  <a:gd name="T60" fmla="*/ 814 w 869"/>
                  <a:gd name="T61" fmla="*/ 131 h 426"/>
                  <a:gd name="T62" fmla="*/ 852 w 869"/>
                  <a:gd name="T63" fmla="*/ 96 h 426"/>
                  <a:gd name="T64" fmla="*/ 861 w 869"/>
                  <a:gd name="T65" fmla="*/ 50 h 426"/>
                  <a:gd name="T66" fmla="*/ 857 w 869"/>
                  <a:gd name="T67" fmla="*/ 38 h 426"/>
                  <a:gd name="T68" fmla="*/ 843 w 869"/>
                  <a:gd name="T69" fmla="*/ 38 h 426"/>
                  <a:gd name="T70" fmla="*/ 809 w 869"/>
                  <a:gd name="T71" fmla="*/ 76 h 426"/>
                  <a:gd name="T72" fmla="*/ 768 w 869"/>
                  <a:gd name="T73" fmla="*/ 78 h 426"/>
                  <a:gd name="T74" fmla="*/ 702 w 869"/>
                  <a:gd name="T75" fmla="*/ 117 h 426"/>
                  <a:gd name="T76" fmla="*/ 677 w 869"/>
                  <a:gd name="T77" fmla="*/ 120 h 426"/>
                  <a:gd name="T78" fmla="*/ 681 w 869"/>
                  <a:gd name="T79" fmla="*/ 130 h 426"/>
                  <a:gd name="T80" fmla="*/ 677 w 869"/>
                  <a:gd name="T81" fmla="*/ 132 h 426"/>
                  <a:gd name="T82" fmla="*/ 632 w 869"/>
                  <a:gd name="T83" fmla="*/ 148 h 426"/>
                  <a:gd name="T84" fmla="*/ 624 w 869"/>
                  <a:gd name="T85" fmla="*/ 135 h 426"/>
                  <a:gd name="T86" fmla="*/ 618 w 869"/>
                  <a:gd name="T87" fmla="*/ 104 h 426"/>
                  <a:gd name="T88" fmla="*/ 581 w 869"/>
                  <a:gd name="T89" fmla="*/ 83 h 426"/>
                  <a:gd name="T90" fmla="*/ 565 w 869"/>
                  <a:gd name="T91" fmla="*/ 146 h 426"/>
                  <a:gd name="T92" fmla="*/ 553 w 869"/>
                  <a:gd name="T93" fmla="*/ 90 h 426"/>
                  <a:gd name="T94" fmla="*/ 610 w 869"/>
                  <a:gd name="T95" fmla="*/ 65 h 426"/>
                  <a:gd name="T96" fmla="*/ 566 w 869"/>
                  <a:gd name="T97" fmla="*/ 57 h 426"/>
                  <a:gd name="T98" fmla="*/ 552 w 869"/>
                  <a:gd name="T99" fmla="*/ 37 h 426"/>
                  <a:gd name="T100" fmla="*/ 506 w 869"/>
                  <a:gd name="T101" fmla="*/ 51 h 426"/>
                  <a:gd name="T102" fmla="*/ 530 w 869"/>
                  <a:gd name="T103" fmla="*/ 24 h 426"/>
                  <a:gd name="T104" fmla="*/ 447 w 869"/>
                  <a:gd name="T105" fmla="*/ 0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869" h="426">
                    <a:moveTo>
                      <a:pt x="447" y="0"/>
                    </a:moveTo>
                    <a:cubicBezTo>
                      <a:pt x="447" y="7"/>
                      <a:pt x="447" y="7"/>
                      <a:pt x="447" y="7"/>
                    </a:cubicBezTo>
                    <a:cubicBezTo>
                      <a:pt x="24" y="7"/>
                      <a:pt x="24" y="7"/>
                      <a:pt x="24" y="7"/>
                    </a:cubicBezTo>
                    <a:cubicBezTo>
                      <a:pt x="25" y="7"/>
                      <a:pt x="25" y="7"/>
                      <a:pt x="25" y="7"/>
                    </a:cubicBezTo>
                    <a:cubicBezTo>
                      <a:pt x="25" y="7"/>
                      <a:pt x="24" y="7"/>
                      <a:pt x="24" y="7"/>
                    </a:cubicBezTo>
                    <a:cubicBezTo>
                      <a:pt x="27" y="12"/>
                      <a:pt x="31" y="14"/>
                      <a:pt x="31" y="19"/>
                    </a:cubicBezTo>
                    <a:cubicBezTo>
                      <a:pt x="31" y="24"/>
                      <a:pt x="27" y="30"/>
                      <a:pt x="24" y="33"/>
                    </a:cubicBezTo>
                    <a:cubicBezTo>
                      <a:pt x="21" y="28"/>
                      <a:pt x="17" y="24"/>
                      <a:pt x="9" y="24"/>
                    </a:cubicBezTo>
                    <a:cubicBezTo>
                      <a:pt x="7" y="24"/>
                      <a:pt x="1" y="25"/>
                      <a:pt x="1" y="28"/>
                    </a:cubicBezTo>
                    <a:cubicBezTo>
                      <a:pt x="1" y="39"/>
                      <a:pt x="14" y="44"/>
                      <a:pt x="14" y="56"/>
                    </a:cubicBezTo>
                    <a:cubicBezTo>
                      <a:pt x="14" y="72"/>
                      <a:pt x="0" y="102"/>
                      <a:pt x="5" y="115"/>
                    </a:cubicBezTo>
                    <a:cubicBezTo>
                      <a:pt x="10" y="128"/>
                      <a:pt x="4" y="148"/>
                      <a:pt x="10" y="159"/>
                    </a:cubicBezTo>
                    <a:cubicBezTo>
                      <a:pt x="7" y="161"/>
                      <a:pt x="2" y="165"/>
                      <a:pt x="5" y="169"/>
                    </a:cubicBezTo>
                    <a:cubicBezTo>
                      <a:pt x="14" y="185"/>
                      <a:pt x="26" y="208"/>
                      <a:pt x="37" y="210"/>
                    </a:cubicBezTo>
                    <a:cubicBezTo>
                      <a:pt x="34" y="232"/>
                      <a:pt x="49" y="238"/>
                      <a:pt x="56" y="256"/>
                    </a:cubicBezTo>
                    <a:cubicBezTo>
                      <a:pt x="58" y="261"/>
                      <a:pt x="56" y="267"/>
                      <a:pt x="60" y="268"/>
                    </a:cubicBezTo>
                    <a:cubicBezTo>
                      <a:pt x="79" y="275"/>
                      <a:pt x="106" y="287"/>
                      <a:pt x="114" y="302"/>
                    </a:cubicBezTo>
                    <a:cubicBezTo>
                      <a:pt x="147" y="302"/>
                      <a:pt x="147" y="302"/>
                      <a:pt x="147" y="302"/>
                    </a:cubicBezTo>
                    <a:cubicBezTo>
                      <a:pt x="204" y="321"/>
                      <a:pt x="204" y="321"/>
                      <a:pt x="204" y="321"/>
                    </a:cubicBezTo>
                    <a:cubicBezTo>
                      <a:pt x="248" y="321"/>
                      <a:pt x="248" y="321"/>
                      <a:pt x="248" y="321"/>
                    </a:cubicBezTo>
                    <a:cubicBezTo>
                      <a:pt x="248" y="315"/>
                      <a:pt x="248" y="315"/>
                      <a:pt x="248" y="315"/>
                    </a:cubicBezTo>
                    <a:cubicBezTo>
                      <a:pt x="258" y="315"/>
                      <a:pt x="258" y="315"/>
                      <a:pt x="258" y="315"/>
                    </a:cubicBezTo>
                    <a:cubicBezTo>
                      <a:pt x="276" y="319"/>
                      <a:pt x="286" y="321"/>
                      <a:pt x="295" y="337"/>
                    </a:cubicBezTo>
                    <a:cubicBezTo>
                      <a:pt x="300" y="344"/>
                      <a:pt x="308" y="362"/>
                      <a:pt x="319" y="362"/>
                    </a:cubicBezTo>
                    <a:cubicBezTo>
                      <a:pt x="329" y="362"/>
                      <a:pt x="326" y="347"/>
                      <a:pt x="338" y="347"/>
                    </a:cubicBezTo>
                    <a:cubicBezTo>
                      <a:pt x="369" y="347"/>
                      <a:pt x="368" y="386"/>
                      <a:pt x="385" y="403"/>
                    </a:cubicBezTo>
                    <a:cubicBezTo>
                      <a:pt x="389" y="407"/>
                      <a:pt x="401" y="409"/>
                      <a:pt x="410" y="410"/>
                    </a:cubicBezTo>
                    <a:cubicBezTo>
                      <a:pt x="409" y="406"/>
                      <a:pt x="409" y="406"/>
                      <a:pt x="409" y="406"/>
                    </a:cubicBezTo>
                    <a:cubicBezTo>
                      <a:pt x="409" y="406"/>
                      <a:pt x="409" y="406"/>
                      <a:pt x="409" y="405"/>
                    </a:cubicBezTo>
                    <a:cubicBezTo>
                      <a:pt x="409" y="389"/>
                      <a:pt x="416" y="375"/>
                      <a:pt x="427" y="371"/>
                    </a:cubicBezTo>
                    <a:cubicBezTo>
                      <a:pt x="429" y="370"/>
                      <a:pt x="430" y="370"/>
                      <a:pt x="431" y="370"/>
                    </a:cubicBezTo>
                    <a:cubicBezTo>
                      <a:pt x="432" y="370"/>
                      <a:pt x="433" y="370"/>
                      <a:pt x="434" y="370"/>
                    </a:cubicBezTo>
                    <a:cubicBezTo>
                      <a:pt x="435" y="370"/>
                      <a:pt x="435" y="371"/>
                      <a:pt x="436" y="371"/>
                    </a:cubicBezTo>
                    <a:cubicBezTo>
                      <a:pt x="438" y="371"/>
                      <a:pt x="440" y="370"/>
                      <a:pt x="442" y="368"/>
                    </a:cubicBezTo>
                    <a:cubicBezTo>
                      <a:pt x="448" y="362"/>
                      <a:pt x="455" y="349"/>
                      <a:pt x="471" y="349"/>
                    </a:cubicBezTo>
                    <a:cubicBezTo>
                      <a:pt x="476" y="349"/>
                      <a:pt x="480" y="354"/>
                      <a:pt x="485" y="354"/>
                    </a:cubicBezTo>
                    <a:cubicBezTo>
                      <a:pt x="489" y="354"/>
                      <a:pt x="490" y="350"/>
                      <a:pt x="493" y="350"/>
                    </a:cubicBezTo>
                    <a:cubicBezTo>
                      <a:pt x="502" y="350"/>
                      <a:pt x="512" y="362"/>
                      <a:pt x="524" y="362"/>
                    </a:cubicBezTo>
                    <a:cubicBezTo>
                      <a:pt x="526" y="362"/>
                      <a:pt x="529" y="362"/>
                      <a:pt x="531" y="360"/>
                    </a:cubicBezTo>
                    <a:cubicBezTo>
                      <a:pt x="525" y="356"/>
                      <a:pt x="530" y="352"/>
                      <a:pt x="530" y="344"/>
                    </a:cubicBezTo>
                    <a:cubicBezTo>
                      <a:pt x="529" y="344"/>
                      <a:pt x="528" y="345"/>
                      <a:pt x="527" y="345"/>
                    </a:cubicBezTo>
                    <a:cubicBezTo>
                      <a:pt x="527" y="345"/>
                      <a:pt x="525" y="344"/>
                      <a:pt x="523" y="344"/>
                    </a:cubicBezTo>
                    <a:cubicBezTo>
                      <a:pt x="532" y="340"/>
                      <a:pt x="543" y="341"/>
                      <a:pt x="551" y="339"/>
                    </a:cubicBezTo>
                    <a:cubicBezTo>
                      <a:pt x="551" y="341"/>
                      <a:pt x="553" y="344"/>
                      <a:pt x="555" y="344"/>
                    </a:cubicBezTo>
                    <a:cubicBezTo>
                      <a:pt x="559" y="344"/>
                      <a:pt x="561" y="339"/>
                      <a:pt x="568" y="339"/>
                    </a:cubicBezTo>
                    <a:cubicBezTo>
                      <a:pt x="581" y="339"/>
                      <a:pt x="587" y="352"/>
                      <a:pt x="596" y="352"/>
                    </a:cubicBezTo>
                    <a:cubicBezTo>
                      <a:pt x="601" y="352"/>
                      <a:pt x="603" y="345"/>
                      <a:pt x="608" y="345"/>
                    </a:cubicBezTo>
                    <a:cubicBezTo>
                      <a:pt x="631" y="345"/>
                      <a:pt x="625" y="377"/>
                      <a:pt x="633" y="394"/>
                    </a:cubicBezTo>
                    <a:cubicBezTo>
                      <a:pt x="637" y="402"/>
                      <a:pt x="643" y="405"/>
                      <a:pt x="649" y="413"/>
                    </a:cubicBezTo>
                    <a:cubicBezTo>
                      <a:pt x="652" y="418"/>
                      <a:pt x="652" y="426"/>
                      <a:pt x="660" y="426"/>
                    </a:cubicBezTo>
                    <a:cubicBezTo>
                      <a:pt x="669" y="426"/>
                      <a:pt x="671" y="416"/>
                      <a:pt x="671" y="405"/>
                    </a:cubicBezTo>
                    <a:cubicBezTo>
                      <a:pt x="671" y="396"/>
                      <a:pt x="666" y="391"/>
                      <a:pt x="665" y="384"/>
                    </a:cubicBezTo>
                    <a:cubicBezTo>
                      <a:pt x="665" y="381"/>
                      <a:pt x="665" y="381"/>
                      <a:pt x="665" y="381"/>
                    </a:cubicBezTo>
                    <a:cubicBezTo>
                      <a:pt x="665" y="382"/>
                      <a:pt x="665" y="382"/>
                      <a:pt x="665" y="382"/>
                    </a:cubicBezTo>
                    <a:cubicBezTo>
                      <a:pt x="665" y="365"/>
                      <a:pt x="650" y="359"/>
                      <a:pt x="650" y="342"/>
                    </a:cubicBezTo>
                    <a:cubicBezTo>
                      <a:pt x="650" y="304"/>
                      <a:pt x="682" y="294"/>
                      <a:pt x="706" y="280"/>
                    </a:cubicBezTo>
                    <a:cubicBezTo>
                      <a:pt x="705" y="279"/>
                      <a:pt x="705" y="279"/>
                      <a:pt x="705" y="279"/>
                    </a:cubicBezTo>
                    <a:cubicBezTo>
                      <a:pt x="708" y="275"/>
                      <a:pt x="708" y="274"/>
                      <a:pt x="714" y="272"/>
                    </a:cubicBezTo>
                    <a:cubicBezTo>
                      <a:pt x="718" y="271"/>
                      <a:pt x="721" y="267"/>
                      <a:pt x="727" y="265"/>
                    </a:cubicBezTo>
                    <a:cubicBezTo>
                      <a:pt x="730" y="265"/>
                      <a:pt x="732" y="262"/>
                      <a:pt x="733" y="260"/>
                    </a:cubicBezTo>
                    <a:cubicBezTo>
                      <a:pt x="727" y="256"/>
                      <a:pt x="727" y="256"/>
                      <a:pt x="727" y="256"/>
                    </a:cubicBezTo>
                    <a:cubicBezTo>
                      <a:pt x="727" y="252"/>
                      <a:pt x="727" y="252"/>
                      <a:pt x="727" y="252"/>
                    </a:cubicBezTo>
                    <a:cubicBezTo>
                      <a:pt x="728" y="252"/>
                      <a:pt x="728" y="252"/>
                      <a:pt x="729" y="252"/>
                    </a:cubicBezTo>
                    <a:cubicBezTo>
                      <a:pt x="733" y="252"/>
                      <a:pt x="734" y="251"/>
                      <a:pt x="735" y="246"/>
                    </a:cubicBezTo>
                    <a:cubicBezTo>
                      <a:pt x="733" y="246"/>
                      <a:pt x="730" y="245"/>
                      <a:pt x="728" y="242"/>
                    </a:cubicBezTo>
                    <a:cubicBezTo>
                      <a:pt x="731" y="242"/>
                      <a:pt x="735" y="240"/>
                      <a:pt x="735" y="235"/>
                    </a:cubicBezTo>
                    <a:cubicBezTo>
                      <a:pt x="735" y="234"/>
                      <a:pt x="735" y="232"/>
                      <a:pt x="735" y="230"/>
                    </a:cubicBezTo>
                    <a:cubicBezTo>
                      <a:pt x="734" y="230"/>
                      <a:pt x="732" y="230"/>
                      <a:pt x="731" y="230"/>
                    </a:cubicBezTo>
                    <a:cubicBezTo>
                      <a:pt x="728" y="227"/>
                      <a:pt x="731" y="227"/>
                      <a:pt x="731" y="222"/>
                    </a:cubicBezTo>
                    <a:cubicBezTo>
                      <a:pt x="731" y="217"/>
                      <a:pt x="729" y="207"/>
                      <a:pt x="729" y="204"/>
                    </a:cubicBezTo>
                    <a:cubicBezTo>
                      <a:pt x="729" y="204"/>
                      <a:pt x="728" y="199"/>
                      <a:pt x="729" y="197"/>
                    </a:cubicBezTo>
                    <a:cubicBezTo>
                      <a:pt x="730" y="202"/>
                      <a:pt x="735" y="211"/>
                      <a:pt x="735" y="214"/>
                    </a:cubicBezTo>
                    <a:cubicBezTo>
                      <a:pt x="735" y="216"/>
                      <a:pt x="735" y="218"/>
                      <a:pt x="735" y="220"/>
                    </a:cubicBezTo>
                    <a:cubicBezTo>
                      <a:pt x="735" y="221"/>
                      <a:pt x="736" y="223"/>
                      <a:pt x="737" y="223"/>
                    </a:cubicBezTo>
                    <a:cubicBezTo>
                      <a:pt x="739" y="223"/>
                      <a:pt x="749" y="205"/>
                      <a:pt x="749" y="202"/>
                    </a:cubicBezTo>
                    <a:cubicBezTo>
                      <a:pt x="749" y="197"/>
                      <a:pt x="746" y="196"/>
                      <a:pt x="745" y="192"/>
                    </a:cubicBezTo>
                    <a:cubicBezTo>
                      <a:pt x="747" y="189"/>
                      <a:pt x="747" y="189"/>
                      <a:pt x="747" y="189"/>
                    </a:cubicBezTo>
                    <a:cubicBezTo>
                      <a:pt x="748" y="190"/>
                      <a:pt x="749" y="193"/>
                      <a:pt x="751" y="193"/>
                    </a:cubicBezTo>
                    <a:cubicBezTo>
                      <a:pt x="755" y="193"/>
                      <a:pt x="765" y="175"/>
                      <a:pt x="766" y="170"/>
                    </a:cubicBezTo>
                    <a:cubicBezTo>
                      <a:pt x="766" y="170"/>
                      <a:pt x="761" y="167"/>
                      <a:pt x="761" y="164"/>
                    </a:cubicBezTo>
                    <a:cubicBezTo>
                      <a:pt x="761" y="163"/>
                      <a:pt x="763" y="161"/>
                      <a:pt x="764" y="160"/>
                    </a:cubicBezTo>
                    <a:cubicBezTo>
                      <a:pt x="766" y="160"/>
                      <a:pt x="767" y="161"/>
                      <a:pt x="769" y="161"/>
                    </a:cubicBezTo>
                    <a:cubicBezTo>
                      <a:pt x="776" y="161"/>
                      <a:pt x="782" y="161"/>
                      <a:pt x="789" y="158"/>
                    </a:cubicBezTo>
                    <a:cubicBezTo>
                      <a:pt x="788" y="157"/>
                      <a:pt x="786" y="157"/>
                      <a:pt x="785" y="157"/>
                    </a:cubicBezTo>
                    <a:cubicBezTo>
                      <a:pt x="782" y="157"/>
                      <a:pt x="779" y="158"/>
                      <a:pt x="776" y="158"/>
                    </a:cubicBezTo>
                    <a:cubicBezTo>
                      <a:pt x="770" y="158"/>
                      <a:pt x="770" y="158"/>
                      <a:pt x="770" y="158"/>
                    </a:cubicBezTo>
                    <a:cubicBezTo>
                      <a:pt x="781" y="151"/>
                      <a:pt x="799" y="155"/>
                      <a:pt x="810" y="147"/>
                    </a:cubicBezTo>
                    <a:cubicBezTo>
                      <a:pt x="810" y="147"/>
                      <a:pt x="811" y="148"/>
                      <a:pt x="813" y="148"/>
                    </a:cubicBezTo>
                    <a:cubicBezTo>
                      <a:pt x="817" y="148"/>
                      <a:pt x="823" y="146"/>
                      <a:pt x="827" y="145"/>
                    </a:cubicBezTo>
                    <a:cubicBezTo>
                      <a:pt x="827" y="141"/>
                      <a:pt x="827" y="141"/>
                      <a:pt x="827" y="141"/>
                    </a:cubicBezTo>
                    <a:cubicBezTo>
                      <a:pt x="827" y="141"/>
                      <a:pt x="822" y="145"/>
                      <a:pt x="821" y="145"/>
                    </a:cubicBezTo>
                    <a:cubicBezTo>
                      <a:pt x="818" y="145"/>
                      <a:pt x="816" y="138"/>
                      <a:pt x="816" y="136"/>
                    </a:cubicBezTo>
                    <a:cubicBezTo>
                      <a:pt x="814" y="135"/>
                      <a:pt x="814" y="132"/>
                      <a:pt x="814" y="131"/>
                    </a:cubicBezTo>
                    <a:cubicBezTo>
                      <a:pt x="814" y="111"/>
                      <a:pt x="832" y="105"/>
                      <a:pt x="840" y="96"/>
                    </a:cubicBezTo>
                    <a:cubicBezTo>
                      <a:pt x="842" y="96"/>
                      <a:pt x="843" y="95"/>
                      <a:pt x="844" y="95"/>
                    </a:cubicBezTo>
                    <a:cubicBezTo>
                      <a:pt x="846" y="95"/>
                      <a:pt x="848" y="96"/>
                      <a:pt x="852" y="96"/>
                    </a:cubicBezTo>
                    <a:cubicBezTo>
                      <a:pt x="860" y="96"/>
                      <a:pt x="865" y="93"/>
                      <a:pt x="869" y="88"/>
                    </a:cubicBezTo>
                    <a:cubicBezTo>
                      <a:pt x="862" y="78"/>
                      <a:pt x="864" y="63"/>
                      <a:pt x="861" y="50"/>
                    </a:cubicBezTo>
                    <a:cubicBezTo>
                      <a:pt x="861" y="50"/>
                      <a:pt x="861" y="50"/>
                      <a:pt x="861" y="50"/>
                    </a:cubicBezTo>
                    <a:cubicBezTo>
                      <a:pt x="861" y="50"/>
                      <a:pt x="861" y="50"/>
                      <a:pt x="861" y="50"/>
                    </a:cubicBezTo>
                    <a:cubicBezTo>
                      <a:pt x="861" y="46"/>
                      <a:pt x="859" y="42"/>
                      <a:pt x="857" y="38"/>
                    </a:cubicBezTo>
                    <a:cubicBezTo>
                      <a:pt x="857" y="38"/>
                      <a:pt x="857" y="38"/>
                      <a:pt x="857" y="38"/>
                    </a:cubicBezTo>
                    <a:cubicBezTo>
                      <a:pt x="856" y="37"/>
                      <a:pt x="855" y="36"/>
                      <a:pt x="853" y="36"/>
                    </a:cubicBezTo>
                    <a:cubicBezTo>
                      <a:pt x="852" y="36"/>
                      <a:pt x="850" y="36"/>
                      <a:pt x="848" y="37"/>
                    </a:cubicBezTo>
                    <a:cubicBezTo>
                      <a:pt x="846" y="37"/>
                      <a:pt x="845" y="38"/>
                      <a:pt x="843" y="38"/>
                    </a:cubicBezTo>
                    <a:cubicBezTo>
                      <a:pt x="841" y="38"/>
                      <a:pt x="839" y="37"/>
                      <a:pt x="837" y="35"/>
                    </a:cubicBezTo>
                    <a:cubicBezTo>
                      <a:pt x="824" y="44"/>
                      <a:pt x="824" y="61"/>
                      <a:pt x="814" y="71"/>
                    </a:cubicBezTo>
                    <a:cubicBezTo>
                      <a:pt x="812" y="73"/>
                      <a:pt x="814" y="75"/>
                      <a:pt x="809" y="76"/>
                    </a:cubicBezTo>
                    <a:cubicBezTo>
                      <a:pt x="805" y="77"/>
                      <a:pt x="800" y="78"/>
                      <a:pt x="795" y="78"/>
                    </a:cubicBezTo>
                    <a:cubicBezTo>
                      <a:pt x="791" y="78"/>
                      <a:pt x="787" y="78"/>
                      <a:pt x="782" y="78"/>
                    </a:cubicBezTo>
                    <a:cubicBezTo>
                      <a:pt x="777" y="78"/>
                      <a:pt x="772" y="78"/>
                      <a:pt x="768" y="78"/>
                    </a:cubicBezTo>
                    <a:cubicBezTo>
                      <a:pt x="761" y="78"/>
                      <a:pt x="756" y="78"/>
                      <a:pt x="755" y="79"/>
                    </a:cubicBezTo>
                    <a:cubicBezTo>
                      <a:pt x="751" y="82"/>
                      <a:pt x="732" y="101"/>
                      <a:pt x="731" y="102"/>
                    </a:cubicBezTo>
                    <a:cubicBezTo>
                      <a:pt x="731" y="115"/>
                      <a:pt x="716" y="117"/>
                      <a:pt x="702" y="117"/>
                    </a:cubicBezTo>
                    <a:cubicBezTo>
                      <a:pt x="694" y="117"/>
                      <a:pt x="687" y="117"/>
                      <a:pt x="682" y="117"/>
                    </a:cubicBezTo>
                    <a:cubicBezTo>
                      <a:pt x="679" y="117"/>
                      <a:pt x="679" y="117"/>
                      <a:pt x="675" y="117"/>
                    </a:cubicBezTo>
                    <a:cubicBezTo>
                      <a:pt x="676" y="118"/>
                      <a:pt x="676" y="119"/>
                      <a:pt x="677" y="120"/>
                    </a:cubicBezTo>
                    <a:cubicBezTo>
                      <a:pt x="677" y="120"/>
                      <a:pt x="677" y="121"/>
                      <a:pt x="678" y="121"/>
                    </a:cubicBezTo>
                    <a:cubicBezTo>
                      <a:pt x="679" y="124"/>
                      <a:pt x="680" y="127"/>
                      <a:pt x="681" y="130"/>
                    </a:cubicBezTo>
                    <a:cubicBezTo>
                      <a:pt x="681" y="130"/>
                      <a:pt x="681" y="130"/>
                      <a:pt x="681" y="130"/>
                    </a:cubicBezTo>
                    <a:cubicBezTo>
                      <a:pt x="681" y="130"/>
                      <a:pt x="681" y="130"/>
                      <a:pt x="681" y="130"/>
                    </a:cubicBezTo>
                    <a:cubicBezTo>
                      <a:pt x="681" y="130"/>
                      <a:pt x="681" y="130"/>
                      <a:pt x="681" y="130"/>
                    </a:cubicBezTo>
                    <a:cubicBezTo>
                      <a:pt x="680" y="130"/>
                      <a:pt x="678" y="131"/>
                      <a:pt x="677" y="132"/>
                    </a:cubicBezTo>
                    <a:cubicBezTo>
                      <a:pt x="675" y="133"/>
                      <a:pt x="674" y="133"/>
                      <a:pt x="672" y="134"/>
                    </a:cubicBezTo>
                    <a:cubicBezTo>
                      <a:pt x="672" y="134"/>
                      <a:pt x="672" y="134"/>
                      <a:pt x="672" y="134"/>
                    </a:cubicBezTo>
                    <a:cubicBezTo>
                      <a:pt x="660" y="140"/>
                      <a:pt x="642" y="148"/>
                      <a:pt x="632" y="148"/>
                    </a:cubicBezTo>
                    <a:cubicBezTo>
                      <a:pt x="626" y="148"/>
                      <a:pt x="624" y="140"/>
                      <a:pt x="624" y="135"/>
                    </a:cubicBezTo>
                    <a:cubicBezTo>
                      <a:pt x="624" y="135"/>
                      <a:pt x="624" y="135"/>
                      <a:pt x="624" y="135"/>
                    </a:cubicBezTo>
                    <a:cubicBezTo>
                      <a:pt x="624" y="135"/>
                      <a:pt x="624" y="135"/>
                      <a:pt x="624" y="135"/>
                    </a:cubicBezTo>
                    <a:cubicBezTo>
                      <a:pt x="624" y="127"/>
                      <a:pt x="630" y="123"/>
                      <a:pt x="636" y="117"/>
                    </a:cubicBezTo>
                    <a:cubicBezTo>
                      <a:pt x="631" y="113"/>
                      <a:pt x="631" y="109"/>
                      <a:pt x="628" y="101"/>
                    </a:cubicBezTo>
                    <a:cubicBezTo>
                      <a:pt x="623" y="102"/>
                      <a:pt x="624" y="104"/>
                      <a:pt x="618" y="104"/>
                    </a:cubicBezTo>
                    <a:cubicBezTo>
                      <a:pt x="619" y="97"/>
                      <a:pt x="624" y="92"/>
                      <a:pt x="624" y="85"/>
                    </a:cubicBezTo>
                    <a:cubicBezTo>
                      <a:pt x="624" y="79"/>
                      <a:pt x="604" y="69"/>
                      <a:pt x="600" y="69"/>
                    </a:cubicBezTo>
                    <a:cubicBezTo>
                      <a:pt x="591" y="69"/>
                      <a:pt x="600" y="82"/>
                      <a:pt x="581" y="83"/>
                    </a:cubicBezTo>
                    <a:cubicBezTo>
                      <a:pt x="575" y="83"/>
                      <a:pt x="575" y="99"/>
                      <a:pt x="575" y="106"/>
                    </a:cubicBezTo>
                    <a:cubicBezTo>
                      <a:pt x="575" y="106"/>
                      <a:pt x="575" y="117"/>
                      <a:pt x="575" y="123"/>
                    </a:cubicBezTo>
                    <a:cubicBezTo>
                      <a:pt x="575" y="130"/>
                      <a:pt x="572" y="146"/>
                      <a:pt x="565" y="146"/>
                    </a:cubicBezTo>
                    <a:cubicBezTo>
                      <a:pt x="559" y="146"/>
                      <a:pt x="552" y="141"/>
                      <a:pt x="552" y="135"/>
                    </a:cubicBezTo>
                    <a:cubicBezTo>
                      <a:pt x="552" y="121"/>
                      <a:pt x="557" y="94"/>
                      <a:pt x="566" y="83"/>
                    </a:cubicBezTo>
                    <a:cubicBezTo>
                      <a:pt x="560" y="83"/>
                      <a:pt x="558" y="87"/>
                      <a:pt x="553" y="90"/>
                    </a:cubicBezTo>
                    <a:cubicBezTo>
                      <a:pt x="554" y="80"/>
                      <a:pt x="575" y="65"/>
                      <a:pt x="587" y="65"/>
                    </a:cubicBezTo>
                    <a:cubicBezTo>
                      <a:pt x="590" y="65"/>
                      <a:pt x="596" y="66"/>
                      <a:pt x="602" y="66"/>
                    </a:cubicBezTo>
                    <a:cubicBezTo>
                      <a:pt x="605" y="66"/>
                      <a:pt x="608" y="66"/>
                      <a:pt x="610" y="65"/>
                    </a:cubicBezTo>
                    <a:cubicBezTo>
                      <a:pt x="610" y="59"/>
                      <a:pt x="610" y="59"/>
                      <a:pt x="610" y="59"/>
                    </a:cubicBezTo>
                    <a:cubicBezTo>
                      <a:pt x="599" y="59"/>
                      <a:pt x="593" y="52"/>
                      <a:pt x="580" y="52"/>
                    </a:cubicBezTo>
                    <a:cubicBezTo>
                      <a:pt x="575" y="52"/>
                      <a:pt x="572" y="57"/>
                      <a:pt x="566" y="57"/>
                    </a:cubicBezTo>
                    <a:cubicBezTo>
                      <a:pt x="562" y="57"/>
                      <a:pt x="557" y="54"/>
                      <a:pt x="557" y="51"/>
                    </a:cubicBezTo>
                    <a:cubicBezTo>
                      <a:pt x="546" y="51"/>
                      <a:pt x="546" y="51"/>
                      <a:pt x="546" y="51"/>
                    </a:cubicBezTo>
                    <a:cubicBezTo>
                      <a:pt x="548" y="46"/>
                      <a:pt x="552" y="45"/>
                      <a:pt x="552" y="37"/>
                    </a:cubicBezTo>
                    <a:cubicBezTo>
                      <a:pt x="544" y="39"/>
                      <a:pt x="534" y="49"/>
                      <a:pt x="529" y="49"/>
                    </a:cubicBezTo>
                    <a:cubicBezTo>
                      <a:pt x="524" y="49"/>
                      <a:pt x="523" y="56"/>
                      <a:pt x="514" y="56"/>
                    </a:cubicBezTo>
                    <a:cubicBezTo>
                      <a:pt x="510" y="56"/>
                      <a:pt x="509" y="55"/>
                      <a:pt x="506" y="51"/>
                    </a:cubicBezTo>
                    <a:cubicBezTo>
                      <a:pt x="503" y="51"/>
                      <a:pt x="501" y="53"/>
                      <a:pt x="497" y="54"/>
                    </a:cubicBezTo>
                    <a:cubicBezTo>
                      <a:pt x="489" y="54"/>
                      <a:pt x="489" y="54"/>
                      <a:pt x="489" y="54"/>
                    </a:cubicBezTo>
                    <a:cubicBezTo>
                      <a:pt x="501" y="39"/>
                      <a:pt x="516" y="34"/>
                      <a:pt x="530" y="24"/>
                    </a:cubicBezTo>
                    <a:cubicBezTo>
                      <a:pt x="511" y="24"/>
                      <a:pt x="497" y="24"/>
                      <a:pt x="486" y="14"/>
                    </a:cubicBezTo>
                    <a:cubicBezTo>
                      <a:pt x="460" y="14"/>
                      <a:pt x="460" y="14"/>
                      <a:pt x="460" y="14"/>
                    </a:cubicBezTo>
                    <a:cubicBezTo>
                      <a:pt x="453" y="10"/>
                      <a:pt x="454" y="6"/>
                      <a:pt x="44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351" name="Freeform 133">
                <a:extLst>
                  <a:ext uri="{FF2B5EF4-FFF2-40B4-BE49-F238E27FC236}">
                    <a16:creationId xmlns:a16="http://schemas.microsoft.com/office/drawing/2014/main" id="{ABB14634-5195-4D43-92B8-AEE6EC2EE8E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1562" y="-67"/>
                <a:ext cx="3028" cy="1564"/>
              </a:xfrm>
              <a:custGeom>
                <a:avLst/>
                <a:gdLst>
                  <a:gd name="T0" fmla="*/ 0 w 1281"/>
                  <a:gd name="T1" fmla="*/ 61 h 661"/>
                  <a:gd name="T2" fmla="*/ 666 w 1281"/>
                  <a:gd name="T3" fmla="*/ 20 h 661"/>
                  <a:gd name="T4" fmla="*/ 695 w 1281"/>
                  <a:gd name="T5" fmla="*/ 86 h 661"/>
                  <a:gd name="T6" fmla="*/ 670 w 1281"/>
                  <a:gd name="T7" fmla="*/ 99 h 661"/>
                  <a:gd name="T8" fmla="*/ 588 w 1281"/>
                  <a:gd name="T9" fmla="*/ 110 h 661"/>
                  <a:gd name="T10" fmla="*/ 514 w 1281"/>
                  <a:gd name="T11" fmla="*/ 90 h 661"/>
                  <a:gd name="T12" fmla="*/ 463 w 1281"/>
                  <a:gd name="T13" fmla="*/ 106 h 661"/>
                  <a:gd name="T14" fmla="*/ 379 w 1281"/>
                  <a:gd name="T15" fmla="*/ 102 h 661"/>
                  <a:gd name="T16" fmla="*/ 352 w 1281"/>
                  <a:gd name="T17" fmla="*/ 82 h 661"/>
                  <a:gd name="T18" fmla="*/ 220 w 1281"/>
                  <a:gd name="T19" fmla="*/ 64 h 661"/>
                  <a:gd name="T20" fmla="*/ 128 w 1281"/>
                  <a:gd name="T21" fmla="*/ 59 h 661"/>
                  <a:gd name="T22" fmla="*/ 87 w 1281"/>
                  <a:gd name="T23" fmla="*/ 70 h 661"/>
                  <a:gd name="T24" fmla="*/ 4 w 1281"/>
                  <a:gd name="T25" fmla="*/ 62 h 661"/>
                  <a:gd name="T26" fmla="*/ 0 w 1281"/>
                  <a:gd name="T27" fmla="*/ 289 h 661"/>
                  <a:gd name="T28" fmla="*/ 29 w 1281"/>
                  <a:gd name="T29" fmla="*/ 297 h 661"/>
                  <a:gd name="T30" fmla="*/ 118 w 1281"/>
                  <a:gd name="T31" fmla="*/ 345 h 661"/>
                  <a:gd name="T32" fmla="*/ 161 w 1281"/>
                  <a:gd name="T33" fmla="*/ 397 h 661"/>
                  <a:gd name="T34" fmla="*/ 157 w 1281"/>
                  <a:gd name="T35" fmla="*/ 415 h 661"/>
                  <a:gd name="T36" fmla="*/ 194 w 1281"/>
                  <a:gd name="T37" fmla="*/ 468 h 661"/>
                  <a:gd name="T38" fmla="*/ 267 w 1281"/>
                  <a:gd name="T39" fmla="*/ 527 h 661"/>
                  <a:gd name="T40" fmla="*/ 690 w 1281"/>
                  <a:gd name="T41" fmla="*/ 520 h 661"/>
                  <a:gd name="T42" fmla="*/ 787 w 1281"/>
                  <a:gd name="T43" fmla="*/ 542 h 661"/>
                  <a:gd name="T44" fmla="*/ 813 w 1281"/>
                  <a:gd name="T45" fmla="*/ 535 h 661"/>
                  <a:gd name="T46" fmla="*/ 899 w 1281"/>
                  <a:gd name="T47" fmla="*/ 589 h 661"/>
                  <a:gd name="T48" fmla="*/ 879 w 1281"/>
                  <a:gd name="T49" fmla="*/ 637 h 661"/>
                  <a:gd name="T50" fmla="*/ 875 w 1281"/>
                  <a:gd name="T51" fmla="*/ 661 h 661"/>
                  <a:gd name="T52" fmla="*/ 914 w 1281"/>
                  <a:gd name="T53" fmla="*/ 654 h 661"/>
                  <a:gd name="T54" fmla="*/ 924 w 1281"/>
                  <a:gd name="T55" fmla="*/ 650 h 661"/>
                  <a:gd name="T56" fmla="*/ 921 w 1281"/>
                  <a:gd name="T57" fmla="*/ 641 h 661"/>
                  <a:gd name="T58" fmla="*/ 974 w 1281"/>
                  <a:gd name="T59" fmla="*/ 622 h 661"/>
                  <a:gd name="T60" fmla="*/ 1038 w 1281"/>
                  <a:gd name="T61" fmla="*/ 598 h 661"/>
                  <a:gd name="T62" fmla="*/ 1086 w 1281"/>
                  <a:gd name="T63" fmla="*/ 558 h 661"/>
                  <a:gd name="T64" fmla="*/ 1100 w 1281"/>
                  <a:gd name="T65" fmla="*/ 558 h 661"/>
                  <a:gd name="T66" fmla="*/ 1110 w 1281"/>
                  <a:gd name="T67" fmla="*/ 604 h 661"/>
                  <a:gd name="T68" fmla="*/ 1115 w 1281"/>
                  <a:gd name="T69" fmla="*/ 601 h 661"/>
                  <a:gd name="T70" fmla="*/ 1157 w 1281"/>
                  <a:gd name="T71" fmla="*/ 597 h 661"/>
                  <a:gd name="T72" fmla="*/ 1199 w 1281"/>
                  <a:gd name="T73" fmla="*/ 595 h 661"/>
                  <a:gd name="T74" fmla="*/ 1135 w 1281"/>
                  <a:gd name="T75" fmla="*/ 547 h 661"/>
                  <a:gd name="T76" fmla="*/ 1080 w 1281"/>
                  <a:gd name="T77" fmla="*/ 540 h 661"/>
                  <a:gd name="T78" fmla="*/ 1174 w 1281"/>
                  <a:gd name="T79" fmla="*/ 500 h 661"/>
                  <a:gd name="T80" fmla="*/ 1272 w 1281"/>
                  <a:gd name="T81" fmla="*/ 434 h 661"/>
                  <a:gd name="T82" fmla="*/ 1213 w 1281"/>
                  <a:gd name="T83" fmla="*/ 434 h 661"/>
                  <a:gd name="T84" fmla="*/ 1211 w 1281"/>
                  <a:gd name="T85" fmla="*/ 386 h 661"/>
                  <a:gd name="T86" fmla="*/ 1190 w 1281"/>
                  <a:gd name="T87" fmla="*/ 347 h 661"/>
                  <a:gd name="T88" fmla="*/ 1133 w 1281"/>
                  <a:gd name="T89" fmla="*/ 304 h 661"/>
                  <a:gd name="T90" fmla="*/ 1041 w 1281"/>
                  <a:gd name="T91" fmla="*/ 259 h 661"/>
                  <a:gd name="T92" fmla="*/ 938 w 1281"/>
                  <a:gd name="T93" fmla="*/ 248 h 661"/>
                  <a:gd name="T94" fmla="*/ 961 w 1281"/>
                  <a:gd name="T95" fmla="*/ 381 h 661"/>
                  <a:gd name="T96" fmla="*/ 914 w 1281"/>
                  <a:gd name="T97" fmla="*/ 483 h 661"/>
                  <a:gd name="T98" fmla="*/ 834 w 1281"/>
                  <a:gd name="T99" fmla="*/ 400 h 661"/>
                  <a:gd name="T100" fmla="*/ 706 w 1281"/>
                  <a:gd name="T101" fmla="*/ 323 h 661"/>
                  <a:gd name="T102" fmla="*/ 728 w 1281"/>
                  <a:gd name="T103" fmla="*/ 233 h 661"/>
                  <a:gd name="T104" fmla="*/ 726 w 1281"/>
                  <a:gd name="T105" fmla="*/ 208 h 661"/>
                  <a:gd name="T106" fmla="*/ 768 w 1281"/>
                  <a:gd name="T107" fmla="*/ 202 h 661"/>
                  <a:gd name="T108" fmla="*/ 764 w 1281"/>
                  <a:gd name="T109" fmla="*/ 157 h 661"/>
                  <a:gd name="T110" fmla="*/ 817 w 1281"/>
                  <a:gd name="T111" fmla="*/ 140 h 661"/>
                  <a:gd name="T112" fmla="*/ 864 w 1281"/>
                  <a:gd name="T113" fmla="*/ 144 h 661"/>
                  <a:gd name="T114" fmla="*/ 892 w 1281"/>
                  <a:gd name="T115" fmla="*/ 86 h 661"/>
                  <a:gd name="T116" fmla="*/ 831 w 1281"/>
                  <a:gd name="T117" fmla="*/ 66 h 661"/>
                  <a:gd name="T118" fmla="*/ 805 w 1281"/>
                  <a:gd name="T119" fmla="*/ 122 h 661"/>
                  <a:gd name="T120" fmla="*/ 755 w 1281"/>
                  <a:gd name="T121" fmla="*/ 93 h 661"/>
                  <a:gd name="T122" fmla="*/ 735 w 1281"/>
                  <a:gd name="T123" fmla="*/ 45 h 6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81" h="661">
                    <a:moveTo>
                      <a:pt x="0" y="61"/>
                    </a:moveTo>
                    <a:cubicBezTo>
                      <a:pt x="0" y="61"/>
                      <a:pt x="0" y="61"/>
                      <a:pt x="0" y="61"/>
                    </a:cubicBezTo>
                    <a:cubicBezTo>
                      <a:pt x="0" y="61"/>
                      <a:pt x="0" y="61"/>
                      <a:pt x="0" y="61"/>
                    </a:cubicBezTo>
                    <a:cubicBezTo>
                      <a:pt x="0" y="61"/>
                      <a:pt x="0" y="61"/>
                      <a:pt x="0" y="61"/>
                    </a:cubicBezTo>
                    <a:cubicBezTo>
                      <a:pt x="0" y="61"/>
                      <a:pt x="0" y="61"/>
                      <a:pt x="0" y="61"/>
                    </a:cubicBezTo>
                    <a:moveTo>
                      <a:pt x="686" y="0"/>
                    </a:moveTo>
                    <a:cubicBezTo>
                      <a:pt x="676" y="0"/>
                      <a:pt x="680" y="7"/>
                      <a:pt x="681" y="12"/>
                    </a:cubicBezTo>
                    <a:cubicBezTo>
                      <a:pt x="675" y="14"/>
                      <a:pt x="666" y="12"/>
                      <a:pt x="666" y="20"/>
                    </a:cubicBezTo>
                    <a:cubicBezTo>
                      <a:pt x="666" y="25"/>
                      <a:pt x="670" y="28"/>
                      <a:pt x="670" y="33"/>
                    </a:cubicBezTo>
                    <a:cubicBezTo>
                      <a:pt x="670" y="38"/>
                      <a:pt x="663" y="38"/>
                      <a:pt x="663" y="45"/>
                    </a:cubicBezTo>
                    <a:cubicBezTo>
                      <a:pt x="663" y="63"/>
                      <a:pt x="699" y="52"/>
                      <a:pt x="699" y="70"/>
                    </a:cubicBezTo>
                    <a:cubicBezTo>
                      <a:pt x="699" y="73"/>
                      <a:pt x="695" y="86"/>
                      <a:pt x="695" y="86"/>
                    </a:cubicBezTo>
                    <a:cubicBezTo>
                      <a:pt x="699" y="84"/>
                      <a:pt x="702" y="83"/>
                      <a:pt x="706" y="81"/>
                    </a:cubicBezTo>
                    <a:cubicBezTo>
                      <a:pt x="713" y="102"/>
                      <a:pt x="678" y="92"/>
                      <a:pt x="678" y="118"/>
                    </a:cubicBezTo>
                    <a:cubicBezTo>
                      <a:pt x="676" y="118"/>
                      <a:pt x="675" y="118"/>
                      <a:pt x="673" y="118"/>
                    </a:cubicBezTo>
                    <a:cubicBezTo>
                      <a:pt x="664" y="118"/>
                      <a:pt x="674" y="104"/>
                      <a:pt x="670" y="99"/>
                    </a:cubicBezTo>
                    <a:cubicBezTo>
                      <a:pt x="669" y="96"/>
                      <a:pt x="654" y="93"/>
                      <a:pt x="647" y="93"/>
                    </a:cubicBezTo>
                    <a:cubicBezTo>
                      <a:pt x="637" y="93"/>
                      <a:pt x="633" y="99"/>
                      <a:pt x="633" y="110"/>
                    </a:cubicBezTo>
                    <a:cubicBezTo>
                      <a:pt x="630" y="109"/>
                      <a:pt x="628" y="109"/>
                      <a:pt x="624" y="109"/>
                    </a:cubicBezTo>
                    <a:cubicBezTo>
                      <a:pt x="618" y="109"/>
                      <a:pt x="609" y="110"/>
                      <a:pt x="588" y="110"/>
                    </a:cubicBezTo>
                    <a:cubicBezTo>
                      <a:pt x="560" y="110"/>
                      <a:pt x="527" y="100"/>
                      <a:pt x="520" y="78"/>
                    </a:cubicBezTo>
                    <a:cubicBezTo>
                      <a:pt x="510" y="81"/>
                      <a:pt x="479" y="81"/>
                      <a:pt x="479" y="93"/>
                    </a:cubicBezTo>
                    <a:cubicBezTo>
                      <a:pt x="479" y="96"/>
                      <a:pt x="481" y="98"/>
                      <a:pt x="485" y="98"/>
                    </a:cubicBezTo>
                    <a:cubicBezTo>
                      <a:pt x="494" y="98"/>
                      <a:pt x="508" y="94"/>
                      <a:pt x="514" y="90"/>
                    </a:cubicBezTo>
                    <a:cubicBezTo>
                      <a:pt x="516" y="108"/>
                      <a:pt x="489" y="93"/>
                      <a:pt x="489" y="111"/>
                    </a:cubicBezTo>
                    <a:cubicBezTo>
                      <a:pt x="489" y="115"/>
                      <a:pt x="495" y="127"/>
                      <a:pt x="492" y="127"/>
                    </a:cubicBezTo>
                    <a:cubicBezTo>
                      <a:pt x="482" y="127"/>
                      <a:pt x="480" y="114"/>
                      <a:pt x="471" y="110"/>
                    </a:cubicBezTo>
                    <a:cubicBezTo>
                      <a:pt x="463" y="106"/>
                      <a:pt x="463" y="106"/>
                      <a:pt x="463" y="106"/>
                    </a:cubicBezTo>
                    <a:cubicBezTo>
                      <a:pt x="450" y="106"/>
                      <a:pt x="442" y="106"/>
                      <a:pt x="429" y="106"/>
                    </a:cubicBezTo>
                    <a:cubicBezTo>
                      <a:pt x="418" y="106"/>
                      <a:pt x="412" y="110"/>
                      <a:pt x="400" y="111"/>
                    </a:cubicBezTo>
                    <a:cubicBezTo>
                      <a:pt x="399" y="111"/>
                      <a:pt x="398" y="111"/>
                      <a:pt x="396" y="111"/>
                    </a:cubicBezTo>
                    <a:cubicBezTo>
                      <a:pt x="379" y="111"/>
                      <a:pt x="379" y="104"/>
                      <a:pt x="379" y="102"/>
                    </a:cubicBezTo>
                    <a:cubicBezTo>
                      <a:pt x="379" y="98"/>
                      <a:pt x="395" y="100"/>
                      <a:pt x="398" y="96"/>
                    </a:cubicBezTo>
                    <a:cubicBezTo>
                      <a:pt x="389" y="83"/>
                      <a:pt x="387" y="80"/>
                      <a:pt x="378" y="80"/>
                    </a:cubicBezTo>
                    <a:cubicBezTo>
                      <a:pt x="373" y="80"/>
                      <a:pt x="367" y="81"/>
                      <a:pt x="356" y="82"/>
                    </a:cubicBezTo>
                    <a:cubicBezTo>
                      <a:pt x="355" y="82"/>
                      <a:pt x="353" y="82"/>
                      <a:pt x="352" y="82"/>
                    </a:cubicBezTo>
                    <a:cubicBezTo>
                      <a:pt x="323" y="82"/>
                      <a:pt x="307" y="58"/>
                      <a:pt x="276" y="58"/>
                    </a:cubicBezTo>
                    <a:cubicBezTo>
                      <a:pt x="266" y="58"/>
                      <a:pt x="262" y="65"/>
                      <a:pt x="253" y="65"/>
                    </a:cubicBezTo>
                    <a:cubicBezTo>
                      <a:pt x="247" y="65"/>
                      <a:pt x="242" y="55"/>
                      <a:pt x="241" y="51"/>
                    </a:cubicBezTo>
                    <a:cubicBezTo>
                      <a:pt x="231" y="53"/>
                      <a:pt x="231" y="64"/>
                      <a:pt x="220" y="64"/>
                    </a:cubicBezTo>
                    <a:cubicBezTo>
                      <a:pt x="210" y="64"/>
                      <a:pt x="196" y="40"/>
                      <a:pt x="193" y="40"/>
                    </a:cubicBezTo>
                    <a:cubicBezTo>
                      <a:pt x="182" y="40"/>
                      <a:pt x="186" y="56"/>
                      <a:pt x="175" y="56"/>
                    </a:cubicBezTo>
                    <a:cubicBezTo>
                      <a:pt x="170" y="56"/>
                      <a:pt x="167" y="53"/>
                      <a:pt x="165" y="48"/>
                    </a:cubicBezTo>
                    <a:cubicBezTo>
                      <a:pt x="149" y="52"/>
                      <a:pt x="143" y="53"/>
                      <a:pt x="128" y="59"/>
                    </a:cubicBezTo>
                    <a:cubicBezTo>
                      <a:pt x="123" y="60"/>
                      <a:pt x="113" y="67"/>
                      <a:pt x="107" y="67"/>
                    </a:cubicBezTo>
                    <a:cubicBezTo>
                      <a:pt x="106" y="67"/>
                      <a:pt x="105" y="67"/>
                      <a:pt x="104" y="66"/>
                    </a:cubicBezTo>
                    <a:cubicBezTo>
                      <a:pt x="100" y="62"/>
                      <a:pt x="97" y="61"/>
                      <a:pt x="95" y="61"/>
                    </a:cubicBezTo>
                    <a:cubicBezTo>
                      <a:pt x="91" y="61"/>
                      <a:pt x="91" y="69"/>
                      <a:pt x="87" y="70"/>
                    </a:cubicBezTo>
                    <a:cubicBezTo>
                      <a:pt x="53" y="71"/>
                      <a:pt x="77" y="83"/>
                      <a:pt x="72" y="83"/>
                    </a:cubicBezTo>
                    <a:cubicBezTo>
                      <a:pt x="59" y="83"/>
                      <a:pt x="35" y="81"/>
                      <a:pt x="14" y="67"/>
                    </a:cubicBezTo>
                    <a:cubicBezTo>
                      <a:pt x="13" y="67"/>
                      <a:pt x="6" y="62"/>
                      <a:pt x="6" y="61"/>
                    </a:cubicBezTo>
                    <a:cubicBezTo>
                      <a:pt x="5" y="61"/>
                      <a:pt x="4" y="62"/>
                      <a:pt x="4" y="62"/>
                    </a:cubicBezTo>
                    <a:cubicBezTo>
                      <a:pt x="3" y="62"/>
                      <a:pt x="3" y="61"/>
                      <a:pt x="0" y="61"/>
                    </a:cubicBezTo>
                    <a:cubicBezTo>
                      <a:pt x="0" y="61"/>
                      <a:pt x="0" y="61"/>
                      <a:pt x="0" y="61"/>
                    </a:cubicBezTo>
                    <a:cubicBezTo>
                      <a:pt x="0" y="61"/>
                      <a:pt x="0" y="61"/>
                      <a:pt x="0" y="61"/>
                    </a:cubicBezTo>
                    <a:cubicBezTo>
                      <a:pt x="0" y="289"/>
                      <a:pt x="0" y="289"/>
                      <a:pt x="0" y="289"/>
                    </a:cubicBezTo>
                    <a:cubicBezTo>
                      <a:pt x="2" y="292"/>
                      <a:pt x="6" y="292"/>
                      <a:pt x="10" y="292"/>
                    </a:cubicBezTo>
                    <a:cubicBezTo>
                      <a:pt x="11" y="292"/>
                      <a:pt x="12" y="292"/>
                      <a:pt x="13" y="292"/>
                    </a:cubicBezTo>
                    <a:cubicBezTo>
                      <a:pt x="14" y="292"/>
                      <a:pt x="15" y="292"/>
                      <a:pt x="16" y="292"/>
                    </a:cubicBezTo>
                    <a:cubicBezTo>
                      <a:pt x="21" y="292"/>
                      <a:pt x="26" y="293"/>
                      <a:pt x="29" y="297"/>
                    </a:cubicBezTo>
                    <a:cubicBezTo>
                      <a:pt x="34" y="304"/>
                      <a:pt x="45" y="318"/>
                      <a:pt x="55" y="318"/>
                    </a:cubicBezTo>
                    <a:cubicBezTo>
                      <a:pt x="63" y="318"/>
                      <a:pt x="63" y="307"/>
                      <a:pt x="70" y="305"/>
                    </a:cubicBezTo>
                    <a:cubicBezTo>
                      <a:pt x="73" y="304"/>
                      <a:pt x="76" y="305"/>
                      <a:pt x="80" y="302"/>
                    </a:cubicBezTo>
                    <a:cubicBezTo>
                      <a:pt x="96" y="318"/>
                      <a:pt x="104" y="324"/>
                      <a:pt x="118" y="345"/>
                    </a:cubicBezTo>
                    <a:cubicBezTo>
                      <a:pt x="119" y="347"/>
                      <a:pt x="123" y="348"/>
                      <a:pt x="124" y="352"/>
                    </a:cubicBezTo>
                    <a:cubicBezTo>
                      <a:pt x="126" y="359"/>
                      <a:pt x="129" y="367"/>
                      <a:pt x="135" y="373"/>
                    </a:cubicBezTo>
                    <a:cubicBezTo>
                      <a:pt x="138" y="376"/>
                      <a:pt x="144" y="374"/>
                      <a:pt x="148" y="378"/>
                    </a:cubicBezTo>
                    <a:cubicBezTo>
                      <a:pt x="152" y="383"/>
                      <a:pt x="161" y="386"/>
                      <a:pt x="161" y="397"/>
                    </a:cubicBezTo>
                    <a:cubicBezTo>
                      <a:pt x="161" y="397"/>
                      <a:pt x="161" y="397"/>
                      <a:pt x="161" y="397"/>
                    </a:cubicBezTo>
                    <a:cubicBezTo>
                      <a:pt x="161" y="397"/>
                      <a:pt x="161" y="397"/>
                      <a:pt x="161" y="397"/>
                    </a:cubicBezTo>
                    <a:cubicBezTo>
                      <a:pt x="161" y="403"/>
                      <a:pt x="154" y="404"/>
                      <a:pt x="154" y="407"/>
                    </a:cubicBezTo>
                    <a:cubicBezTo>
                      <a:pt x="154" y="410"/>
                      <a:pt x="157" y="412"/>
                      <a:pt x="157" y="415"/>
                    </a:cubicBezTo>
                    <a:cubicBezTo>
                      <a:pt x="157" y="422"/>
                      <a:pt x="155" y="436"/>
                      <a:pt x="162" y="438"/>
                    </a:cubicBezTo>
                    <a:cubicBezTo>
                      <a:pt x="167" y="439"/>
                      <a:pt x="171" y="439"/>
                      <a:pt x="174" y="442"/>
                    </a:cubicBezTo>
                    <a:cubicBezTo>
                      <a:pt x="179" y="447"/>
                      <a:pt x="173" y="454"/>
                      <a:pt x="179" y="458"/>
                    </a:cubicBezTo>
                    <a:cubicBezTo>
                      <a:pt x="179" y="458"/>
                      <a:pt x="193" y="467"/>
                      <a:pt x="194" y="468"/>
                    </a:cubicBezTo>
                    <a:cubicBezTo>
                      <a:pt x="197" y="480"/>
                      <a:pt x="198" y="495"/>
                      <a:pt x="216" y="495"/>
                    </a:cubicBezTo>
                    <a:cubicBezTo>
                      <a:pt x="219" y="505"/>
                      <a:pt x="237" y="498"/>
                      <a:pt x="242" y="512"/>
                    </a:cubicBezTo>
                    <a:cubicBezTo>
                      <a:pt x="243" y="517"/>
                      <a:pt x="256" y="518"/>
                      <a:pt x="262" y="524"/>
                    </a:cubicBezTo>
                    <a:cubicBezTo>
                      <a:pt x="263" y="525"/>
                      <a:pt x="265" y="526"/>
                      <a:pt x="267" y="527"/>
                    </a:cubicBezTo>
                    <a:cubicBezTo>
                      <a:pt x="267" y="527"/>
                      <a:pt x="268" y="527"/>
                      <a:pt x="268" y="527"/>
                    </a:cubicBezTo>
                    <a:cubicBezTo>
                      <a:pt x="267" y="527"/>
                      <a:pt x="267" y="527"/>
                      <a:pt x="267" y="527"/>
                    </a:cubicBezTo>
                    <a:cubicBezTo>
                      <a:pt x="690" y="527"/>
                      <a:pt x="690" y="527"/>
                      <a:pt x="690" y="527"/>
                    </a:cubicBezTo>
                    <a:cubicBezTo>
                      <a:pt x="690" y="520"/>
                      <a:pt x="690" y="520"/>
                      <a:pt x="690" y="520"/>
                    </a:cubicBezTo>
                    <a:cubicBezTo>
                      <a:pt x="697" y="526"/>
                      <a:pt x="696" y="530"/>
                      <a:pt x="703" y="534"/>
                    </a:cubicBezTo>
                    <a:cubicBezTo>
                      <a:pt x="729" y="534"/>
                      <a:pt x="729" y="534"/>
                      <a:pt x="729" y="534"/>
                    </a:cubicBezTo>
                    <a:cubicBezTo>
                      <a:pt x="740" y="544"/>
                      <a:pt x="754" y="544"/>
                      <a:pt x="773" y="544"/>
                    </a:cubicBezTo>
                    <a:cubicBezTo>
                      <a:pt x="780" y="542"/>
                      <a:pt x="781" y="544"/>
                      <a:pt x="787" y="542"/>
                    </a:cubicBezTo>
                    <a:cubicBezTo>
                      <a:pt x="792" y="539"/>
                      <a:pt x="790" y="530"/>
                      <a:pt x="795" y="530"/>
                    </a:cubicBezTo>
                    <a:cubicBezTo>
                      <a:pt x="802" y="530"/>
                      <a:pt x="806" y="540"/>
                      <a:pt x="808" y="542"/>
                    </a:cubicBezTo>
                    <a:cubicBezTo>
                      <a:pt x="809" y="540"/>
                      <a:pt x="809" y="536"/>
                      <a:pt x="809" y="535"/>
                    </a:cubicBezTo>
                    <a:cubicBezTo>
                      <a:pt x="810" y="535"/>
                      <a:pt x="811" y="535"/>
                      <a:pt x="813" y="535"/>
                    </a:cubicBezTo>
                    <a:cubicBezTo>
                      <a:pt x="816" y="535"/>
                      <a:pt x="838" y="553"/>
                      <a:pt x="839" y="555"/>
                    </a:cubicBezTo>
                    <a:cubicBezTo>
                      <a:pt x="842" y="561"/>
                      <a:pt x="839" y="566"/>
                      <a:pt x="843" y="571"/>
                    </a:cubicBezTo>
                    <a:cubicBezTo>
                      <a:pt x="856" y="583"/>
                      <a:pt x="872" y="580"/>
                      <a:pt x="885" y="589"/>
                    </a:cubicBezTo>
                    <a:cubicBezTo>
                      <a:pt x="899" y="589"/>
                      <a:pt x="899" y="589"/>
                      <a:pt x="899" y="589"/>
                    </a:cubicBezTo>
                    <a:cubicBezTo>
                      <a:pt x="905" y="593"/>
                      <a:pt x="913" y="598"/>
                      <a:pt x="913" y="606"/>
                    </a:cubicBezTo>
                    <a:cubicBezTo>
                      <a:pt x="913" y="610"/>
                      <a:pt x="911" y="612"/>
                      <a:pt x="908" y="612"/>
                    </a:cubicBezTo>
                    <a:cubicBezTo>
                      <a:pt x="902" y="612"/>
                      <a:pt x="895" y="605"/>
                      <a:pt x="893" y="603"/>
                    </a:cubicBezTo>
                    <a:cubicBezTo>
                      <a:pt x="891" y="612"/>
                      <a:pt x="886" y="637"/>
                      <a:pt x="879" y="637"/>
                    </a:cubicBezTo>
                    <a:cubicBezTo>
                      <a:pt x="879" y="637"/>
                      <a:pt x="879" y="637"/>
                      <a:pt x="879" y="637"/>
                    </a:cubicBezTo>
                    <a:cubicBezTo>
                      <a:pt x="873" y="643"/>
                      <a:pt x="867" y="647"/>
                      <a:pt x="867" y="655"/>
                    </a:cubicBezTo>
                    <a:cubicBezTo>
                      <a:pt x="867" y="655"/>
                      <a:pt x="867" y="655"/>
                      <a:pt x="867" y="655"/>
                    </a:cubicBezTo>
                    <a:cubicBezTo>
                      <a:pt x="869" y="658"/>
                      <a:pt x="872" y="661"/>
                      <a:pt x="875" y="661"/>
                    </a:cubicBezTo>
                    <a:cubicBezTo>
                      <a:pt x="880" y="661"/>
                      <a:pt x="880" y="658"/>
                      <a:pt x="883" y="656"/>
                    </a:cubicBezTo>
                    <a:cubicBezTo>
                      <a:pt x="886" y="652"/>
                      <a:pt x="892" y="652"/>
                      <a:pt x="898" y="652"/>
                    </a:cubicBezTo>
                    <a:cubicBezTo>
                      <a:pt x="900" y="652"/>
                      <a:pt x="901" y="652"/>
                      <a:pt x="903" y="652"/>
                    </a:cubicBezTo>
                    <a:cubicBezTo>
                      <a:pt x="908" y="652"/>
                      <a:pt x="911" y="654"/>
                      <a:pt x="914" y="654"/>
                    </a:cubicBezTo>
                    <a:cubicBezTo>
                      <a:pt x="914" y="654"/>
                      <a:pt x="914" y="654"/>
                      <a:pt x="915" y="654"/>
                    </a:cubicBezTo>
                    <a:cubicBezTo>
                      <a:pt x="915" y="654"/>
                      <a:pt x="915" y="654"/>
                      <a:pt x="915" y="654"/>
                    </a:cubicBezTo>
                    <a:cubicBezTo>
                      <a:pt x="917" y="653"/>
                      <a:pt x="918" y="653"/>
                      <a:pt x="920" y="652"/>
                    </a:cubicBezTo>
                    <a:cubicBezTo>
                      <a:pt x="921" y="651"/>
                      <a:pt x="923" y="650"/>
                      <a:pt x="924" y="650"/>
                    </a:cubicBezTo>
                    <a:cubicBezTo>
                      <a:pt x="924" y="650"/>
                      <a:pt x="924" y="650"/>
                      <a:pt x="924" y="650"/>
                    </a:cubicBezTo>
                    <a:cubicBezTo>
                      <a:pt x="924" y="650"/>
                      <a:pt x="924" y="650"/>
                      <a:pt x="924" y="650"/>
                    </a:cubicBezTo>
                    <a:cubicBezTo>
                      <a:pt x="923" y="647"/>
                      <a:pt x="922" y="644"/>
                      <a:pt x="921" y="641"/>
                    </a:cubicBezTo>
                    <a:cubicBezTo>
                      <a:pt x="921" y="641"/>
                      <a:pt x="921" y="641"/>
                      <a:pt x="921" y="641"/>
                    </a:cubicBezTo>
                    <a:cubicBezTo>
                      <a:pt x="920" y="641"/>
                      <a:pt x="920" y="640"/>
                      <a:pt x="920" y="640"/>
                    </a:cubicBezTo>
                    <a:cubicBezTo>
                      <a:pt x="919" y="639"/>
                      <a:pt x="917" y="638"/>
                      <a:pt x="917" y="636"/>
                    </a:cubicBezTo>
                    <a:cubicBezTo>
                      <a:pt x="917" y="633"/>
                      <a:pt x="923" y="632"/>
                      <a:pt x="924" y="632"/>
                    </a:cubicBezTo>
                    <a:cubicBezTo>
                      <a:pt x="936" y="628"/>
                      <a:pt x="961" y="622"/>
                      <a:pt x="974" y="622"/>
                    </a:cubicBezTo>
                    <a:cubicBezTo>
                      <a:pt x="975" y="621"/>
                      <a:pt x="994" y="602"/>
                      <a:pt x="998" y="599"/>
                    </a:cubicBezTo>
                    <a:cubicBezTo>
                      <a:pt x="999" y="598"/>
                      <a:pt x="1004" y="598"/>
                      <a:pt x="1011" y="598"/>
                    </a:cubicBezTo>
                    <a:cubicBezTo>
                      <a:pt x="1015" y="598"/>
                      <a:pt x="1020" y="598"/>
                      <a:pt x="1025" y="598"/>
                    </a:cubicBezTo>
                    <a:cubicBezTo>
                      <a:pt x="1030" y="598"/>
                      <a:pt x="1034" y="598"/>
                      <a:pt x="1038" y="598"/>
                    </a:cubicBezTo>
                    <a:cubicBezTo>
                      <a:pt x="1043" y="598"/>
                      <a:pt x="1048" y="597"/>
                      <a:pt x="1052" y="596"/>
                    </a:cubicBezTo>
                    <a:cubicBezTo>
                      <a:pt x="1057" y="595"/>
                      <a:pt x="1055" y="593"/>
                      <a:pt x="1057" y="591"/>
                    </a:cubicBezTo>
                    <a:cubicBezTo>
                      <a:pt x="1067" y="581"/>
                      <a:pt x="1067" y="564"/>
                      <a:pt x="1080" y="555"/>
                    </a:cubicBezTo>
                    <a:cubicBezTo>
                      <a:pt x="1082" y="557"/>
                      <a:pt x="1084" y="558"/>
                      <a:pt x="1086" y="558"/>
                    </a:cubicBezTo>
                    <a:cubicBezTo>
                      <a:pt x="1088" y="558"/>
                      <a:pt x="1089" y="557"/>
                      <a:pt x="1091" y="557"/>
                    </a:cubicBezTo>
                    <a:cubicBezTo>
                      <a:pt x="1093" y="556"/>
                      <a:pt x="1095" y="556"/>
                      <a:pt x="1096" y="556"/>
                    </a:cubicBezTo>
                    <a:cubicBezTo>
                      <a:pt x="1098" y="556"/>
                      <a:pt x="1099" y="557"/>
                      <a:pt x="1100" y="558"/>
                    </a:cubicBezTo>
                    <a:cubicBezTo>
                      <a:pt x="1100" y="558"/>
                      <a:pt x="1100" y="558"/>
                      <a:pt x="1100" y="558"/>
                    </a:cubicBezTo>
                    <a:cubicBezTo>
                      <a:pt x="1102" y="562"/>
                      <a:pt x="1104" y="566"/>
                      <a:pt x="1104" y="570"/>
                    </a:cubicBezTo>
                    <a:cubicBezTo>
                      <a:pt x="1104" y="570"/>
                      <a:pt x="1104" y="570"/>
                      <a:pt x="1104" y="570"/>
                    </a:cubicBezTo>
                    <a:cubicBezTo>
                      <a:pt x="1104" y="570"/>
                      <a:pt x="1104" y="570"/>
                      <a:pt x="1104" y="570"/>
                    </a:cubicBezTo>
                    <a:cubicBezTo>
                      <a:pt x="1106" y="581"/>
                      <a:pt x="1105" y="594"/>
                      <a:pt x="1110" y="604"/>
                    </a:cubicBezTo>
                    <a:cubicBezTo>
                      <a:pt x="1110" y="602"/>
                      <a:pt x="1110" y="602"/>
                      <a:pt x="1110" y="602"/>
                    </a:cubicBezTo>
                    <a:cubicBezTo>
                      <a:pt x="1110" y="601"/>
                      <a:pt x="1110" y="601"/>
                      <a:pt x="1110" y="601"/>
                    </a:cubicBezTo>
                    <a:cubicBezTo>
                      <a:pt x="1110" y="601"/>
                      <a:pt x="1110" y="601"/>
                      <a:pt x="1111" y="601"/>
                    </a:cubicBezTo>
                    <a:cubicBezTo>
                      <a:pt x="1112" y="601"/>
                      <a:pt x="1114" y="601"/>
                      <a:pt x="1115" y="601"/>
                    </a:cubicBezTo>
                    <a:cubicBezTo>
                      <a:pt x="1117" y="601"/>
                      <a:pt x="1122" y="601"/>
                      <a:pt x="1127" y="601"/>
                    </a:cubicBezTo>
                    <a:cubicBezTo>
                      <a:pt x="1130" y="601"/>
                      <a:pt x="1134" y="601"/>
                      <a:pt x="1136" y="600"/>
                    </a:cubicBezTo>
                    <a:cubicBezTo>
                      <a:pt x="1141" y="596"/>
                      <a:pt x="1141" y="590"/>
                      <a:pt x="1149" y="589"/>
                    </a:cubicBezTo>
                    <a:cubicBezTo>
                      <a:pt x="1149" y="596"/>
                      <a:pt x="1148" y="597"/>
                      <a:pt x="1157" y="597"/>
                    </a:cubicBezTo>
                    <a:cubicBezTo>
                      <a:pt x="1144" y="598"/>
                      <a:pt x="1125" y="606"/>
                      <a:pt x="1125" y="618"/>
                    </a:cubicBezTo>
                    <a:cubicBezTo>
                      <a:pt x="1125" y="623"/>
                      <a:pt x="1133" y="631"/>
                      <a:pt x="1136" y="631"/>
                    </a:cubicBezTo>
                    <a:cubicBezTo>
                      <a:pt x="1140" y="631"/>
                      <a:pt x="1150" y="617"/>
                      <a:pt x="1161" y="614"/>
                    </a:cubicBezTo>
                    <a:cubicBezTo>
                      <a:pt x="1163" y="613"/>
                      <a:pt x="1199" y="600"/>
                      <a:pt x="1199" y="595"/>
                    </a:cubicBezTo>
                    <a:cubicBezTo>
                      <a:pt x="1199" y="590"/>
                      <a:pt x="1186" y="589"/>
                      <a:pt x="1182" y="589"/>
                    </a:cubicBezTo>
                    <a:cubicBezTo>
                      <a:pt x="1167" y="589"/>
                      <a:pt x="1143" y="574"/>
                      <a:pt x="1143" y="561"/>
                    </a:cubicBezTo>
                    <a:cubicBezTo>
                      <a:pt x="1143" y="558"/>
                      <a:pt x="1147" y="554"/>
                      <a:pt x="1148" y="548"/>
                    </a:cubicBezTo>
                    <a:cubicBezTo>
                      <a:pt x="1145" y="548"/>
                      <a:pt x="1140" y="547"/>
                      <a:pt x="1135" y="547"/>
                    </a:cubicBezTo>
                    <a:cubicBezTo>
                      <a:pt x="1138" y="543"/>
                      <a:pt x="1157" y="540"/>
                      <a:pt x="1157" y="529"/>
                    </a:cubicBezTo>
                    <a:cubicBezTo>
                      <a:pt x="1157" y="522"/>
                      <a:pt x="1149" y="521"/>
                      <a:pt x="1140" y="521"/>
                    </a:cubicBezTo>
                    <a:cubicBezTo>
                      <a:pt x="1137" y="521"/>
                      <a:pt x="1133" y="521"/>
                      <a:pt x="1130" y="521"/>
                    </a:cubicBezTo>
                    <a:cubicBezTo>
                      <a:pt x="1106" y="521"/>
                      <a:pt x="1096" y="538"/>
                      <a:pt x="1080" y="540"/>
                    </a:cubicBezTo>
                    <a:cubicBezTo>
                      <a:pt x="1087" y="526"/>
                      <a:pt x="1098" y="530"/>
                      <a:pt x="1110" y="519"/>
                    </a:cubicBezTo>
                    <a:cubicBezTo>
                      <a:pt x="1117" y="511"/>
                      <a:pt x="1112" y="507"/>
                      <a:pt x="1123" y="503"/>
                    </a:cubicBezTo>
                    <a:cubicBezTo>
                      <a:pt x="1132" y="500"/>
                      <a:pt x="1139" y="499"/>
                      <a:pt x="1147" y="499"/>
                    </a:cubicBezTo>
                    <a:cubicBezTo>
                      <a:pt x="1155" y="499"/>
                      <a:pt x="1164" y="500"/>
                      <a:pt x="1174" y="500"/>
                    </a:cubicBezTo>
                    <a:cubicBezTo>
                      <a:pt x="1187" y="500"/>
                      <a:pt x="1196" y="502"/>
                      <a:pt x="1205" y="502"/>
                    </a:cubicBezTo>
                    <a:cubicBezTo>
                      <a:pt x="1214" y="502"/>
                      <a:pt x="1223" y="500"/>
                      <a:pt x="1231" y="489"/>
                    </a:cubicBezTo>
                    <a:cubicBezTo>
                      <a:pt x="1239" y="479"/>
                      <a:pt x="1281" y="477"/>
                      <a:pt x="1281" y="460"/>
                    </a:cubicBezTo>
                    <a:cubicBezTo>
                      <a:pt x="1281" y="448"/>
                      <a:pt x="1277" y="442"/>
                      <a:pt x="1272" y="434"/>
                    </a:cubicBezTo>
                    <a:cubicBezTo>
                      <a:pt x="1268" y="434"/>
                      <a:pt x="1274" y="429"/>
                      <a:pt x="1268" y="426"/>
                    </a:cubicBezTo>
                    <a:cubicBezTo>
                      <a:pt x="1268" y="420"/>
                      <a:pt x="1268" y="420"/>
                      <a:pt x="1268" y="420"/>
                    </a:cubicBezTo>
                    <a:cubicBezTo>
                      <a:pt x="1256" y="427"/>
                      <a:pt x="1230" y="436"/>
                      <a:pt x="1218" y="436"/>
                    </a:cubicBezTo>
                    <a:cubicBezTo>
                      <a:pt x="1216" y="436"/>
                      <a:pt x="1213" y="435"/>
                      <a:pt x="1213" y="434"/>
                    </a:cubicBezTo>
                    <a:cubicBezTo>
                      <a:pt x="1223" y="428"/>
                      <a:pt x="1252" y="424"/>
                      <a:pt x="1256" y="414"/>
                    </a:cubicBezTo>
                    <a:cubicBezTo>
                      <a:pt x="1256" y="411"/>
                      <a:pt x="1252" y="411"/>
                      <a:pt x="1251" y="408"/>
                    </a:cubicBezTo>
                    <a:cubicBezTo>
                      <a:pt x="1250" y="408"/>
                      <a:pt x="1248" y="408"/>
                      <a:pt x="1247" y="408"/>
                    </a:cubicBezTo>
                    <a:cubicBezTo>
                      <a:pt x="1233" y="408"/>
                      <a:pt x="1211" y="402"/>
                      <a:pt x="1211" y="386"/>
                    </a:cubicBezTo>
                    <a:cubicBezTo>
                      <a:pt x="1211" y="384"/>
                      <a:pt x="1211" y="384"/>
                      <a:pt x="1211" y="384"/>
                    </a:cubicBezTo>
                    <a:cubicBezTo>
                      <a:pt x="1200" y="384"/>
                      <a:pt x="1193" y="377"/>
                      <a:pt x="1186" y="372"/>
                    </a:cubicBezTo>
                    <a:cubicBezTo>
                      <a:pt x="1189" y="370"/>
                      <a:pt x="1194" y="368"/>
                      <a:pt x="1194" y="362"/>
                    </a:cubicBezTo>
                    <a:cubicBezTo>
                      <a:pt x="1194" y="357"/>
                      <a:pt x="1189" y="352"/>
                      <a:pt x="1190" y="347"/>
                    </a:cubicBezTo>
                    <a:cubicBezTo>
                      <a:pt x="1186" y="346"/>
                      <a:pt x="1168" y="335"/>
                      <a:pt x="1173" y="325"/>
                    </a:cubicBezTo>
                    <a:cubicBezTo>
                      <a:pt x="1178" y="313"/>
                      <a:pt x="1156" y="310"/>
                      <a:pt x="1154" y="296"/>
                    </a:cubicBezTo>
                    <a:cubicBezTo>
                      <a:pt x="1153" y="296"/>
                      <a:pt x="1148" y="291"/>
                      <a:pt x="1145" y="289"/>
                    </a:cubicBezTo>
                    <a:cubicBezTo>
                      <a:pt x="1142" y="292"/>
                      <a:pt x="1133" y="297"/>
                      <a:pt x="1133" y="304"/>
                    </a:cubicBezTo>
                    <a:cubicBezTo>
                      <a:pt x="1133" y="312"/>
                      <a:pt x="1116" y="331"/>
                      <a:pt x="1103" y="331"/>
                    </a:cubicBezTo>
                    <a:cubicBezTo>
                      <a:pt x="1094" y="331"/>
                      <a:pt x="1092" y="320"/>
                      <a:pt x="1086" y="320"/>
                    </a:cubicBezTo>
                    <a:cubicBezTo>
                      <a:pt x="1077" y="320"/>
                      <a:pt x="1073" y="294"/>
                      <a:pt x="1072" y="283"/>
                    </a:cubicBezTo>
                    <a:cubicBezTo>
                      <a:pt x="1069" y="268"/>
                      <a:pt x="1041" y="279"/>
                      <a:pt x="1041" y="259"/>
                    </a:cubicBezTo>
                    <a:cubicBezTo>
                      <a:pt x="1026" y="257"/>
                      <a:pt x="1023" y="239"/>
                      <a:pt x="1008" y="239"/>
                    </a:cubicBezTo>
                    <a:cubicBezTo>
                      <a:pt x="1001" y="239"/>
                      <a:pt x="1001" y="244"/>
                      <a:pt x="993" y="244"/>
                    </a:cubicBezTo>
                    <a:cubicBezTo>
                      <a:pt x="978" y="244"/>
                      <a:pt x="969" y="235"/>
                      <a:pt x="954" y="235"/>
                    </a:cubicBezTo>
                    <a:cubicBezTo>
                      <a:pt x="946" y="235"/>
                      <a:pt x="938" y="239"/>
                      <a:pt x="938" y="248"/>
                    </a:cubicBezTo>
                    <a:cubicBezTo>
                      <a:pt x="938" y="254"/>
                      <a:pt x="957" y="261"/>
                      <a:pt x="940" y="272"/>
                    </a:cubicBezTo>
                    <a:cubicBezTo>
                      <a:pt x="933" y="277"/>
                      <a:pt x="949" y="288"/>
                      <a:pt x="950" y="296"/>
                    </a:cubicBezTo>
                    <a:cubicBezTo>
                      <a:pt x="952" y="312"/>
                      <a:pt x="937" y="316"/>
                      <a:pt x="930" y="318"/>
                    </a:cubicBezTo>
                    <a:cubicBezTo>
                      <a:pt x="942" y="339"/>
                      <a:pt x="961" y="346"/>
                      <a:pt x="961" y="381"/>
                    </a:cubicBezTo>
                    <a:cubicBezTo>
                      <a:pt x="961" y="390"/>
                      <a:pt x="929" y="414"/>
                      <a:pt x="918" y="416"/>
                    </a:cubicBezTo>
                    <a:cubicBezTo>
                      <a:pt x="937" y="425"/>
                      <a:pt x="930" y="454"/>
                      <a:pt x="937" y="463"/>
                    </a:cubicBezTo>
                    <a:cubicBezTo>
                      <a:pt x="935" y="466"/>
                      <a:pt x="928" y="470"/>
                      <a:pt x="927" y="476"/>
                    </a:cubicBezTo>
                    <a:cubicBezTo>
                      <a:pt x="922" y="476"/>
                      <a:pt x="918" y="483"/>
                      <a:pt x="914" y="483"/>
                    </a:cubicBezTo>
                    <a:cubicBezTo>
                      <a:pt x="913" y="483"/>
                      <a:pt x="912" y="482"/>
                      <a:pt x="912" y="482"/>
                    </a:cubicBezTo>
                    <a:cubicBezTo>
                      <a:pt x="898" y="471"/>
                      <a:pt x="880" y="455"/>
                      <a:pt x="880" y="440"/>
                    </a:cubicBezTo>
                    <a:cubicBezTo>
                      <a:pt x="880" y="423"/>
                      <a:pt x="883" y="410"/>
                      <a:pt x="868" y="400"/>
                    </a:cubicBezTo>
                    <a:cubicBezTo>
                      <a:pt x="834" y="400"/>
                      <a:pt x="834" y="400"/>
                      <a:pt x="834" y="400"/>
                    </a:cubicBezTo>
                    <a:cubicBezTo>
                      <a:pt x="814" y="386"/>
                      <a:pt x="792" y="377"/>
                      <a:pt x="769" y="368"/>
                    </a:cubicBezTo>
                    <a:cubicBezTo>
                      <a:pt x="765" y="367"/>
                      <a:pt x="753" y="358"/>
                      <a:pt x="745" y="358"/>
                    </a:cubicBezTo>
                    <a:cubicBezTo>
                      <a:pt x="737" y="358"/>
                      <a:pt x="734" y="366"/>
                      <a:pt x="726" y="366"/>
                    </a:cubicBezTo>
                    <a:cubicBezTo>
                      <a:pt x="726" y="353"/>
                      <a:pt x="717" y="323"/>
                      <a:pt x="706" y="323"/>
                    </a:cubicBezTo>
                    <a:cubicBezTo>
                      <a:pt x="700" y="323"/>
                      <a:pt x="698" y="328"/>
                      <a:pt x="692" y="329"/>
                    </a:cubicBezTo>
                    <a:cubicBezTo>
                      <a:pt x="695" y="322"/>
                      <a:pt x="692" y="320"/>
                      <a:pt x="692" y="305"/>
                    </a:cubicBezTo>
                    <a:cubicBezTo>
                      <a:pt x="692" y="284"/>
                      <a:pt x="699" y="271"/>
                      <a:pt x="711" y="259"/>
                    </a:cubicBezTo>
                    <a:cubicBezTo>
                      <a:pt x="715" y="255"/>
                      <a:pt x="724" y="234"/>
                      <a:pt x="728" y="233"/>
                    </a:cubicBezTo>
                    <a:cubicBezTo>
                      <a:pt x="737" y="230"/>
                      <a:pt x="753" y="235"/>
                      <a:pt x="753" y="222"/>
                    </a:cubicBezTo>
                    <a:cubicBezTo>
                      <a:pt x="753" y="214"/>
                      <a:pt x="733" y="214"/>
                      <a:pt x="726" y="209"/>
                    </a:cubicBezTo>
                    <a:cubicBezTo>
                      <a:pt x="726" y="209"/>
                      <a:pt x="726" y="210"/>
                      <a:pt x="726" y="210"/>
                    </a:cubicBezTo>
                    <a:cubicBezTo>
                      <a:pt x="727" y="210"/>
                      <a:pt x="726" y="209"/>
                      <a:pt x="726" y="208"/>
                    </a:cubicBezTo>
                    <a:cubicBezTo>
                      <a:pt x="726" y="207"/>
                      <a:pt x="727" y="207"/>
                      <a:pt x="729" y="207"/>
                    </a:cubicBezTo>
                    <a:cubicBezTo>
                      <a:pt x="733" y="207"/>
                      <a:pt x="741" y="208"/>
                      <a:pt x="757" y="213"/>
                    </a:cubicBezTo>
                    <a:cubicBezTo>
                      <a:pt x="758" y="214"/>
                      <a:pt x="759" y="214"/>
                      <a:pt x="760" y="214"/>
                    </a:cubicBezTo>
                    <a:cubicBezTo>
                      <a:pt x="767" y="214"/>
                      <a:pt x="762" y="202"/>
                      <a:pt x="768" y="202"/>
                    </a:cubicBezTo>
                    <a:cubicBezTo>
                      <a:pt x="769" y="202"/>
                      <a:pt x="773" y="202"/>
                      <a:pt x="780" y="202"/>
                    </a:cubicBezTo>
                    <a:cubicBezTo>
                      <a:pt x="792" y="202"/>
                      <a:pt x="799" y="189"/>
                      <a:pt x="808" y="183"/>
                    </a:cubicBezTo>
                    <a:cubicBezTo>
                      <a:pt x="808" y="175"/>
                      <a:pt x="808" y="175"/>
                      <a:pt x="808" y="175"/>
                    </a:cubicBezTo>
                    <a:cubicBezTo>
                      <a:pt x="790" y="170"/>
                      <a:pt x="772" y="173"/>
                      <a:pt x="764" y="157"/>
                    </a:cubicBezTo>
                    <a:cubicBezTo>
                      <a:pt x="764" y="157"/>
                      <a:pt x="770" y="157"/>
                      <a:pt x="773" y="157"/>
                    </a:cubicBezTo>
                    <a:cubicBezTo>
                      <a:pt x="780" y="161"/>
                      <a:pt x="787" y="169"/>
                      <a:pt x="797" y="169"/>
                    </a:cubicBezTo>
                    <a:cubicBezTo>
                      <a:pt x="805" y="169"/>
                      <a:pt x="821" y="158"/>
                      <a:pt x="821" y="152"/>
                    </a:cubicBezTo>
                    <a:cubicBezTo>
                      <a:pt x="821" y="150"/>
                      <a:pt x="813" y="140"/>
                      <a:pt x="817" y="140"/>
                    </a:cubicBezTo>
                    <a:cubicBezTo>
                      <a:pt x="829" y="140"/>
                      <a:pt x="833" y="151"/>
                      <a:pt x="840" y="151"/>
                    </a:cubicBezTo>
                    <a:cubicBezTo>
                      <a:pt x="845" y="151"/>
                      <a:pt x="848" y="147"/>
                      <a:pt x="858" y="147"/>
                    </a:cubicBezTo>
                    <a:cubicBezTo>
                      <a:pt x="856" y="144"/>
                      <a:pt x="856" y="140"/>
                      <a:pt x="859" y="140"/>
                    </a:cubicBezTo>
                    <a:cubicBezTo>
                      <a:pt x="860" y="140"/>
                      <a:pt x="862" y="141"/>
                      <a:pt x="864" y="144"/>
                    </a:cubicBezTo>
                    <a:cubicBezTo>
                      <a:pt x="864" y="145"/>
                      <a:pt x="865" y="145"/>
                      <a:pt x="866" y="145"/>
                    </a:cubicBezTo>
                    <a:cubicBezTo>
                      <a:pt x="873" y="145"/>
                      <a:pt x="895" y="125"/>
                      <a:pt x="895" y="119"/>
                    </a:cubicBezTo>
                    <a:cubicBezTo>
                      <a:pt x="895" y="114"/>
                      <a:pt x="883" y="109"/>
                      <a:pt x="883" y="106"/>
                    </a:cubicBezTo>
                    <a:cubicBezTo>
                      <a:pt x="883" y="102"/>
                      <a:pt x="875" y="94"/>
                      <a:pt x="892" y="86"/>
                    </a:cubicBezTo>
                    <a:cubicBezTo>
                      <a:pt x="894" y="81"/>
                      <a:pt x="892" y="82"/>
                      <a:pt x="892" y="73"/>
                    </a:cubicBezTo>
                    <a:cubicBezTo>
                      <a:pt x="875" y="73"/>
                      <a:pt x="879" y="59"/>
                      <a:pt x="858" y="59"/>
                    </a:cubicBezTo>
                    <a:cubicBezTo>
                      <a:pt x="853" y="59"/>
                      <a:pt x="849" y="56"/>
                      <a:pt x="845" y="56"/>
                    </a:cubicBezTo>
                    <a:cubicBezTo>
                      <a:pt x="838" y="56"/>
                      <a:pt x="831" y="60"/>
                      <a:pt x="831" y="66"/>
                    </a:cubicBezTo>
                    <a:cubicBezTo>
                      <a:pt x="831" y="73"/>
                      <a:pt x="839" y="76"/>
                      <a:pt x="839" y="81"/>
                    </a:cubicBezTo>
                    <a:cubicBezTo>
                      <a:pt x="839" y="86"/>
                      <a:pt x="827" y="86"/>
                      <a:pt x="824" y="91"/>
                    </a:cubicBezTo>
                    <a:cubicBezTo>
                      <a:pt x="820" y="100"/>
                      <a:pt x="822" y="107"/>
                      <a:pt x="814" y="117"/>
                    </a:cubicBezTo>
                    <a:cubicBezTo>
                      <a:pt x="811" y="120"/>
                      <a:pt x="808" y="122"/>
                      <a:pt x="805" y="122"/>
                    </a:cubicBezTo>
                    <a:cubicBezTo>
                      <a:pt x="796" y="122"/>
                      <a:pt x="786" y="106"/>
                      <a:pt x="786" y="102"/>
                    </a:cubicBezTo>
                    <a:cubicBezTo>
                      <a:pt x="786" y="95"/>
                      <a:pt x="795" y="96"/>
                      <a:pt x="795" y="89"/>
                    </a:cubicBezTo>
                    <a:cubicBezTo>
                      <a:pt x="795" y="85"/>
                      <a:pt x="780" y="70"/>
                      <a:pt x="776" y="70"/>
                    </a:cubicBezTo>
                    <a:cubicBezTo>
                      <a:pt x="761" y="70"/>
                      <a:pt x="771" y="93"/>
                      <a:pt x="755" y="93"/>
                    </a:cubicBezTo>
                    <a:cubicBezTo>
                      <a:pt x="755" y="84"/>
                      <a:pt x="754" y="77"/>
                      <a:pt x="743" y="72"/>
                    </a:cubicBezTo>
                    <a:cubicBezTo>
                      <a:pt x="744" y="70"/>
                      <a:pt x="745" y="68"/>
                      <a:pt x="748" y="66"/>
                    </a:cubicBezTo>
                    <a:cubicBezTo>
                      <a:pt x="739" y="61"/>
                      <a:pt x="728" y="66"/>
                      <a:pt x="722" y="58"/>
                    </a:cubicBezTo>
                    <a:cubicBezTo>
                      <a:pt x="725" y="56"/>
                      <a:pt x="735" y="52"/>
                      <a:pt x="735" y="45"/>
                    </a:cubicBezTo>
                    <a:cubicBezTo>
                      <a:pt x="735" y="35"/>
                      <a:pt x="719" y="36"/>
                      <a:pt x="719" y="28"/>
                    </a:cubicBezTo>
                    <a:cubicBezTo>
                      <a:pt x="718" y="11"/>
                      <a:pt x="707" y="1"/>
                      <a:pt x="686" y="0"/>
                    </a:cubicBezTo>
                    <a:cubicBezTo>
                      <a:pt x="686" y="0"/>
                      <a:pt x="686" y="0"/>
                      <a:pt x="68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352" name="Freeform 134">
                <a:extLst>
                  <a:ext uri="{FF2B5EF4-FFF2-40B4-BE49-F238E27FC236}">
                    <a16:creationId xmlns:a16="http://schemas.microsoft.com/office/drawing/2014/main" id="{47F0EA97-279A-4F4F-BA4B-74EE4255E46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2508" y="-27"/>
                <a:ext cx="1326" cy="958"/>
              </a:xfrm>
              <a:custGeom>
                <a:avLst/>
                <a:gdLst>
                  <a:gd name="T0" fmla="*/ 400 w 561"/>
                  <a:gd name="T1" fmla="*/ 44 h 405"/>
                  <a:gd name="T2" fmla="*/ 400 w 561"/>
                  <a:gd name="T3" fmla="*/ 44 h 405"/>
                  <a:gd name="T4" fmla="*/ 400 w 561"/>
                  <a:gd name="T5" fmla="*/ 42 h 405"/>
                  <a:gd name="T6" fmla="*/ 139 w 561"/>
                  <a:gd name="T7" fmla="*/ 15 h 405"/>
                  <a:gd name="T8" fmla="*/ 129 w 561"/>
                  <a:gd name="T9" fmla="*/ 16 h 405"/>
                  <a:gd name="T10" fmla="*/ 120 w 561"/>
                  <a:gd name="T11" fmla="*/ 16 h 405"/>
                  <a:gd name="T12" fmla="*/ 23 w 561"/>
                  <a:gd name="T13" fmla="*/ 66 h 405"/>
                  <a:gd name="T14" fmla="*/ 43 w 561"/>
                  <a:gd name="T15" fmla="*/ 93 h 405"/>
                  <a:gd name="T16" fmla="*/ 91 w 561"/>
                  <a:gd name="T17" fmla="*/ 139 h 405"/>
                  <a:gd name="T18" fmla="*/ 76 w 561"/>
                  <a:gd name="T19" fmla="*/ 139 h 405"/>
                  <a:gd name="T20" fmla="*/ 57 w 561"/>
                  <a:gd name="T21" fmla="*/ 127 h 405"/>
                  <a:gd name="T22" fmla="*/ 0 w 561"/>
                  <a:gd name="T23" fmla="*/ 150 h 405"/>
                  <a:gd name="T24" fmla="*/ 14 w 561"/>
                  <a:gd name="T25" fmla="*/ 164 h 405"/>
                  <a:gd name="T26" fmla="*/ 49 w 561"/>
                  <a:gd name="T27" fmla="*/ 179 h 405"/>
                  <a:gd name="T28" fmla="*/ 71 w 561"/>
                  <a:gd name="T29" fmla="*/ 182 h 405"/>
                  <a:gd name="T30" fmla="*/ 98 w 561"/>
                  <a:gd name="T31" fmla="*/ 173 h 405"/>
                  <a:gd name="T32" fmla="*/ 101 w 561"/>
                  <a:gd name="T33" fmla="*/ 181 h 405"/>
                  <a:gd name="T34" fmla="*/ 94 w 561"/>
                  <a:gd name="T35" fmla="*/ 182 h 405"/>
                  <a:gd name="T36" fmla="*/ 62 w 561"/>
                  <a:gd name="T37" fmla="*/ 216 h 405"/>
                  <a:gd name="T38" fmla="*/ 43 w 561"/>
                  <a:gd name="T39" fmla="*/ 267 h 405"/>
                  <a:gd name="T40" fmla="*/ 71 w 561"/>
                  <a:gd name="T41" fmla="*/ 293 h 405"/>
                  <a:gd name="T42" fmla="*/ 86 w 561"/>
                  <a:gd name="T43" fmla="*/ 292 h 405"/>
                  <a:gd name="T44" fmla="*/ 91 w 561"/>
                  <a:gd name="T45" fmla="*/ 316 h 405"/>
                  <a:gd name="T46" fmla="*/ 105 w 561"/>
                  <a:gd name="T47" fmla="*/ 312 h 405"/>
                  <a:gd name="T48" fmla="*/ 131 w 561"/>
                  <a:gd name="T49" fmla="*/ 319 h 405"/>
                  <a:gd name="T50" fmla="*/ 149 w 561"/>
                  <a:gd name="T51" fmla="*/ 313 h 405"/>
                  <a:gd name="T52" fmla="*/ 176 w 561"/>
                  <a:gd name="T53" fmla="*/ 306 h 405"/>
                  <a:gd name="T54" fmla="*/ 109 w 561"/>
                  <a:gd name="T55" fmla="*/ 367 h 405"/>
                  <a:gd name="T56" fmla="*/ 67 w 561"/>
                  <a:gd name="T57" fmla="*/ 393 h 405"/>
                  <a:gd name="T58" fmla="*/ 50 w 561"/>
                  <a:gd name="T59" fmla="*/ 405 h 405"/>
                  <a:gd name="T60" fmla="*/ 136 w 561"/>
                  <a:gd name="T61" fmla="*/ 369 h 405"/>
                  <a:gd name="T62" fmla="*/ 183 w 561"/>
                  <a:gd name="T63" fmla="*/ 332 h 405"/>
                  <a:gd name="T64" fmla="*/ 207 w 561"/>
                  <a:gd name="T65" fmla="*/ 303 h 405"/>
                  <a:gd name="T66" fmla="*/ 261 w 561"/>
                  <a:gd name="T67" fmla="*/ 256 h 405"/>
                  <a:gd name="T68" fmla="*/ 237 w 561"/>
                  <a:gd name="T69" fmla="*/ 287 h 405"/>
                  <a:gd name="T70" fmla="*/ 233 w 561"/>
                  <a:gd name="T71" fmla="*/ 298 h 405"/>
                  <a:gd name="T72" fmla="*/ 292 w 561"/>
                  <a:gd name="T73" fmla="*/ 272 h 405"/>
                  <a:gd name="T74" fmla="*/ 308 w 561"/>
                  <a:gd name="T75" fmla="*/ 256 h 405"/>
                  <a:gd name="T76" fmla="*/ 387 w 561"/>
                  <a:gd name="T77" fmla="*/ 283 h 405"/>
                  <a:gd name="T78" fmla="*/ 459 w 561"/>
                  <a:gd name="T79" fmla="*/ 321 h 405"/>
                  <a:gd name="T80" fmla="*/ 483 w 561"/>
                  <a:gd name="T81" fmla="*/ 320 h 405"/>
                  <a:gd name="T82" fmla="*/ 492 w 561"/>
                  <a:gd name="T83" fmla="*/ 323 h 405"/>
                  <a:gd name="T84" fmla="*/ 495 w 561"/>
                  <a:gd name="T85" fmla="*/ 342 h 405"/>
                  <a:gd name="T86" fmla="*/ 509 w 561"/>
                  <a:gd name="T87" fmla="*/ 342 h 405"/>
                  <a:gd name="T88" fmla="*/ 511 w 561"/>
                  <a:gd name="T89" fmla="*/ 359 h 405"/>
                  <a:gd name="T90" fmla="*/ 526 w 561"/>
                  <a:gd name="T91" fmla="*/ 375 h 405"/>
                  <a:gd name="T92" fmla="*/ 554 w 561"/>
                  <a:gd name="T93" fmla="*/ 390 h 405"/>
                  <a:gd name="T94" fmla="*/ 561 w 561"/>
                  <a:gd name="T95" fmla="*/ 380 h 405"/>
                  <a:gd name="T96" fmla="*/ 535 w 561"/>
                  <a:gd name="T97" fmla="*/ 356 h 405"/>
                  <a:gd name="T98" fmla="*/ 518 w 561"/>
                  <a:gd name="T99" fmla="*/ 328 h 405"/>
                  <a:gd name="T100" fmla="*/ 470 w 561"/>
                  <a:gd name="T101" fmla="*/ 288 h 405"/>
                  <a:gd name="T102" fmla="*/ 429 w 561"/>
                  <a:gd name="T103" fmla="*/ 280 h 405"/>
                  <a:gd name="T104" fmla="*/ 413 w 561"/>
                  <a:gd name="T105" fmla="*/ 275 h 405"/>
                  <a:gd name="T106" fmla="*/ 400 w 561"/>
                  <a:gd name="T107" fmla="*/ 272 h 405"/>
                  <a:gd name="T108" fmla="*/ 400 w 561"/>
                  <a:gd name="T109" fmla="*/ 44 h 405"/>
                  <a:gd name="T110" fmla="*/ 342 w 561"/>
                  <a:gd name="T111" fmla="*/ 37 h 405"/>
                  <a:gd name="T112" fmla="*/ 241 w 561"/>
                  <a:gd name="T113" fmla="*/ 24 h 405"/>
                  <a:gd name="T114" fmla="*/ 199 w 561"/>
                  <a:gd name="T115" fmla="*/ 13 h 405"/>
                  <a:gd name="T116" fmla="*/ 176 w 561"/>
                  <a:gd name="T117" fmla="*/ 15 h 405"/>
                  <a:gd name="T118" fmla="*/ 179 w 561"/>
                  <a:gd name="T119" fmla="*/ 8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561" h="405">
                    <a:moveTo>
                      <a:pt x="400" y="42"/>
                    </a:moveTo>
                    <a:cubicBezTo>
                      <a:pt x="400" y="44"/>
                      <a:pt x="400" y="44"/>
                      <a:pt x="400" y="44"/>
                    </a:cubicBezTo>
                    <a:cubicBezTo>
                      <a:pt x="400" y="44"/>
                      <a:pt x="400" y="44"/>
                      <a:pt x="400" y="44"/>
                    </a:cubicBezTo>
                    <a:cubicBezTo>
                      <a:pt x="400" y="44"/>
                      <a:pt x="400" y="44"/>
                      <a:pt x="400" y="44"/>
                    </a:cubicBezTo>
                    <a:cubicBezTo>
                      <a:pt x="400" y="44"/>
                      <a:pt x="400" y="44"/>
                      <a:pt x="400" y="44"/>
                    </a:cubicBezTo>
                    <a:cubicBezTo>
                      <a:pt x="400" y="42"/>
                      <a:pt x="400" y="42"/>
                      <a:pt x="400" y="42"/>
                    </a:cubicBezTo>
                    <a:moveTo>
                      <a:pt x="162" y="0"/>
                    </a:moveTo>
                    <a:cubicBezTo>
                      <a:pt x="153" y="0"/>
                      <a:pt x="148" y="12"/>
                      <a:pt x="139" y="15"/>
                    </a:cubicBezTo>
                    <a:cubicBezTo>
                      <a:pt x="137" y="16"/>
                      <a:pt x="135" y="16"/>
                      <a:pt x="134" y="16"/>
                    </a:cubicBezTo>
                    <a:cubicBezTo>
                      <a:pt x="132" y="16"/>
                      <a:pt x="131" y="16"/>
                      <a:pt x="129" y="16"/>
                    </a:cubicBezTo>
                    <a:cubicBezTo>
                      <a:pt x="128" y="16"/>
                      <a:pt x="126" y="15"/>
                      <a:pt x="125" y="15"/>
                    </a:cubicBezTo>
                    <a:cubicBezTo>
                      <a:pt x="123" y="15"/>
                      <a:pt x="122" y="16"/>
                      <a:pt x="120" y="16"/>
                    </a:cubicBezTo>
                    <a:cubicBezTo>
                      <a:pt x="92" y="25"/>
                      <a:pt x="68" y="45"/>
                      <a:pt x="52" y="66"/>
                    </a:cubicBezTo>
                    <a:cubicBezTo>
                      <a:pt x="23" y="66"/>
                      <a:pt x="23" y="66"/>
                      <a:pt x="23" y="66"/>
                    </a:cubicBezTo>
                    <a:cubicBezTo>
                      <a:pt x="23" y="68"/>
                      <a:pt x="15" y="81"/>
                      <a:pt x="15" y="81"/>
                    </a:cubicBezTo>
                    <a:cubicBezTo>
                      <a:pt x="15" y="85"/>
                      <a:pt x="37" y="89"/>
                      <a:pt x="43" y="93"/>
                    </a:cubicBezTo>
                    <a:cubicBezTo>
                      <a:pt x="49" y="96"/>
                      <a:pt x="55" y="112"/>
                      <a:pt x="59" y="114"/>
                    </a:cubicBezTo>
                    <a:cubicBezTo>
                      <a:pt x="75" y="121"/>
                      <a:pt x="86" y="122"/>
                      <a:pt x="91" y="139"/>
                    </a:cubicBezTo>
                    <a:cubicBezTo>
                      <a:pt x="89" y="140"/>
                      <a:pt x="87" y="140"/>
                      <a:pt x="86" y="140"/>
                    </a:cubicBezTo>
                    <a:cubicBezTo>
                      <a:pt x="83" y="140"/>
                      <a:pt x="81" y="139"/>
                      <a:pt x="76" y="139"/>
                    </a:cubicBezTo>
                    <a:cubicBezTo>
                      <a:pt x="72" y="139"/>
                      <a:pt x="69" y="140"/>
                      <a:pt x="65" y="140"/>
                    </a:cubicBezTo>
                    <a:cubicBezTo>
                      <a:pt x="60" y="140"/>
                      <a:pt x="57" y="138"/>
                      <a:pt x="57" y="127"/>
                    </a:cubicBezTo>
                    <a:cubicBezTo>
                      <a:pt x="47" y="127"/>
                      <a:pt x="47" y="127"/>
                      <a:pt x="47" y="127"/>
                    </a:cubicBezTo>
                    <a:cubicBezTo>
                      <a:pt x="34" y="135"/>
                      <a:pt x="13" y="142"/>
                      <a:pt x="0" y="150"/>
                    </a:cubicBezTo>
                    <a:cubicBezTo>
                      <a:pt x="2" y="155"/>
                      <a:pt x="7" y="159"/>
                      <a:pt x="15" y="159"/>
                    </a:cubicBezTo>
                    <a:cubicBezTo>
                      <a:pt x="15" y="160"/>
                      <a:pt x="14" y="162"/>
                      <a:pt x="14" y="164"/>
                    </a:cubicBezTo>
                    <a:cubicBezTo>
                      <a:pt x="14" y="169"/>
                      <a:pt x="20" y="171"/>
                      <a:pt x="21" y="179"/>
                    </a:cubicBezTo>
                    <a:cubicBezTo>
                      <a:pt x="25" y="179"/>
                      <a:pt x="38" y="179"/>
                      <a:pt x="49" y="179"/>
                    </a:cubicBezTo>
                    <a:cubicBezTo>
                      <a:pt x="50" y="179"/>
                      <a:pt x="51" y="178"/>
                      <a:pt x="52" y="178"/>
                    </a:cubicBezTo>
                    <a:cubicBezTo>
                      <a:pt x="58" y="178"/>
                      <a:pt x="62" y="182"/>
                      <a:pt x="71" y="182"/>
                    </a:cubicBezTo>
                    <a:cubicBezTo>
                      <a:pt x="82" y="182"/>
                      <a:pt x="85" y="173"/>
                      <a:pt x="94" y="173"/>
                    </a:cubicBezTo>
                    <a:cubicBezTo>
                      <a:pt x="96" y="173"/>
                      <a:pt x="96" y="173"/>
                      <a:pt x="98" y="173"/>
                    </a:cubicBezTo>
                    <a:cubicBezTo>
                      <a:pt x="99" y="173"/>
                      <a:pt x="100" y="173"/>
                      <a:pt x="101" y="173"/>
                    </a:cubicBezTo>
                    <a:cubicBezTo>
                      <a:pt x="101" y="181"/>
                      <a:pt x="101" y="181"/>
                      <a:pt x="101" y="181"/>
                    </a:cubicBezTo>
                    <a:cubicBezTo>
                      <a:pt x="100" y="180"/>
                      <a:pt x="99" y="180"/>
                      <a:pt x="98" y="180"/>
                    </a:cubicBezTo>
                    <a:cubicBezTo>
                      <a:pt x="97" y="180"/>
                      <a:pt x="96" y="180"/>
                      <a:pt x="94" y="182"/>
                    </a:cubicBezTo>
                    <a:cubicBezTo>
                      <a:pt x="94" y="183"/>
                      <a:pt x="103" y="191"/>
                      <a:pt x="103" y="195"/>
                    </a:cubicBezTo>
                    <a:cubicBezTo>
                      <a:pt x="103" y="201"/>
                      <a:pt x="67" y="216"/>
                      <a:pt x="62" y="216"/>
                    </a:cubicBezTo>
                    <a:cubicBezTo>
                      <a:pt x="51" y="216"/>
                      <a:pt x="22" y="229"/>
                      <a:pt x="22" y="245"/>
                    </a:cubicBezTo>
                    <a:cubicBezTo>
                      <a:pt x="22" y="253"/>
                      <a:pt x="39" y="256"/>
                      <a:pt x="43" y="267"/>
                    </a:cubicBezTo>
                    <a:cubicBezTo>
                      <a:pt x="41" y="267"/>
                      <a:pt x="38" y="269"/>
                      <a:pt x="36" y="269"/>
                    </a:cubicBezTo>
                    <a:cubicBezTo>
                      <a:pt x="39" y="274"/>
                      <a:pt x="64" y="293"/>
                      <a:pt x="71" y="293"/>
                    </a:cubicBezTo>
                    <a:cubicBezTo>
                      <a:pt x="73" y="293"/>
                      <a:pt x="77" y="284"/>
                      <a:pt x="81" y="284"/>
                    </a:cubicBezTo>
                    <a:cubicBezTo>
                      <a:pt x="86" y="284"/>
                      <a:pt x="86" y="291"/>
                      <a:pt x="86" y="292"/>
                    </a:cubicBezTo>
                    <a:cubicBezTo>
                      <a:pt x="86" y="296"/>
                      <a:pt x="86" y="296"/>
                      <a:pt x="86" y="303"/>
                    </a:cubicBezTo>
                    <a:cubicBezTo>
                      <a:pt x="86" y="307"/>
                      <a:pt x="88" y="316"/>
                      <a:pt x="91" y="316"/>
                    </a:cubicBezTo>
                    <a:cubicBezTo>
                      <a:pt x="93" y="316"/>
                      <a:pt x="96" y="312"/>
                      <a:pt x="99" y="312"/>
                    </a:cubicBezTo>
                    <a:cubicBezTo>
                      <a:pt x="101" y="312"/>
                      <a:pt x="100" y="312"/>
                      <a:pt x="105" y="312"/>
                    </a:cubicBezTo>
                    <a:cubicBezTo>
                      <a:pt x="105" y="310"/>
                      <a:pt x="105" y="307"/>
                      <a:pt x="106" y="304"/>
                    </a:cubicBezTo>
                    <a:cubicBezTo>
                      <a:pt x="115" y="311"/>
                      <a:pt x="118" y="314"/>
                      <a:pt x="131" y="319"/>
                    </a:cubicBezTo>
                    <a:cubicBezTo>
                      <a:pt x="132" y="315"/>
                      <a:pt x="133" y="313"/>
                      <a:pt x="135" y="309"/>
                    </a:cubicBezTo>
                    <a:cubicBezTo>
                      <a:pt x="140" y="311"/>
                      <a:pt x="143" y="313"/>
                      <a:pt x="149" y="313"/>
                    </a:cubicBezTo>
                    <a:cubicBezTo>
                      <a:pt x="157" y="313"/>
                      <a:pt x="161" y="310"/>
                      <a:pt x="169" y="306"/>
                    </a:cubicBezTo>
                    <a:cubicBezTo>
                      <a:pt x="176" y="306"/>
                      <a:pt x="176" y="306"/>
                      <a:pt x="176" y="306"/>
                    </a:cubicBezTo>
                    <a:cubicBezTo>
                      <a:pt x="164" y="314"/>
                      <a:pt x="164" y="330"/>
                      <a:pt x="152" y="338"/>
                    </a:cubicBezTo>
                    <a:cubicBezTo>
                      <a:pt x="139" y="347"/>
                      <a:pt x="118" y="356"/>
                      <a:pt x="109" y="367"/>
                    </a:cubicBezTo>
                    <a:cubicBezTo>
                      <a:pt x="103" y="375"/>
                      <a:pt x="93" y="370"/>
                      <a:pt x="84" y="375"/>
                    </a:cubicBezTo>
                    <a:cubicBezTo>
                      <a:pt x="78" y="378"/>
                      <a:pt x="74" y="389"/>
                      <a:pt x="67" y="393"/>
                    </a:cubicBezTo>
                    <a:cubicBezTo>
                      <a:pt x="58" y="398"/>
                      <a:pt x="48" y="394"/>
                      <a:pt x="42" y="404"/>
                    </a:cubicBezTo>
                    <a:cubicBezTo>
                      <a:pt x="45" y="404"/>
                      <a:pt x="47" y="405"/>
                      <a:pt x="50" y="405"/>
                    </a:cubicBezTo>
                    <a:cubicBezTo>
                      <a:pt x="67" y="405"/>
                      <a:pt x="77" y="387"/>
                      <a:pt x="94" y="385"/>
                    </a:cubicBezTo>
                    <a:cubicBezTo>
                      <a:pt x="109" y="382"/>
                      <a:pt x="128" y="377"/>
                      <a:pt x="136" y="369"/>
                    </a:cubicBezTo>
                    <a:cubicBezTo>
                      <a:pt x="144" y="360"/>
                      <a:pt x="162" y="355"/>
                      <a:pt x="170" y="345"/>
                    </a:cubicBezTo>
                    <a:cubicBezTo>
                      <a:pt x="174" y="340"/>
                      <a:pt x="176" y="334"/>
                      <a:pt x="183" y="332"/>
                    </a:cubicBezTo>
                    <a:cubicBezTo>
                      <a:pt x="195" y="327"/>
                      <a:pt x="207" y="323"/>
                      <a:pt x="207" y="311"/>
                    </a:cubicBezTo>
                    <a:cubicBezTo>
                      <a:pt x="207" y="308"/>
                      <a:pt x="207" y="305"/>
                      <a:pt x="207" y="303"/>
                    </a:cubicBezTo>
                    <a:cubicBezTo>
                      <a:pt x="207" y="285"/>
                      <a:pt x="242" y="256"/>
                      <a:pt x="255" y="256"/>
                    </a:cubicBezTo>
                    <a:cubicBezTo>
                      <a:pt x="257" y="256"/>
                      <a:pt x="256" y="256"/>
                      <a:pt x="261" y="256"/>
                    </a:cubicBezTo>
                    <a:cubicBezTo>
                      <a:pt x="261" y="258"/>
                      <a:pt x="260" y="260"/>
                      <a:pt x="260" y="262"/>
                    </a:cubicBezTo>
                    <a:cubicBezTo>
                      <a:pt x="245" y="266"/>
                      <a:pt x="237" y="275"/>
                      <a:pt x="237" y="287"/>
                    </a:cubicBezTo>
                    <a:cubicBezTo>
                      <a:pt x="237" y="290"/>
                      <a:pt x="235" y="290"/>
                      <a:pt x="238" y="293"/>
                    </a:cubicBezTo>
                    <a:cubicBezTo>
                      <a:pt x="237" y="294"/>
                      <a:pt x="233" y="294"/>
                      <a:pt x="233" y="298"/>
                    </a:cubicBezTo>
                    <a:cubicBezTo>
                      <a:pt x="233" y="300"/>
                      <a:pt x="237" y="301"/>
                      <a:pt x="239" y="301"/>
                    </a:cubicBezTo>
                    <a:cubicBezTo>
                      <a:pt x="251" y="301"/>
                      <a:pt x="285" y="282"/>
                      <a:pt x="292" y="272"/>
                    </a:cubicBezTo>
                    <a:cubicBezTo>
                      <a:pt x="289" y="270"/>
                      <a:pt x="288" y="268"/>
                      <a:pt x="286" y="264"/>
                    </a:cubicBezTo>
                    <a:cubicBezTo>
                      <a:pt x="291" y="262"/>
                      <a:pt x="302" y="259"/>
                      <a:pt x="308" y="256"/>
                    </a:cubicBezTo>
                    <a:cubicBezTo>
                      <a:pt x="317" y="275"/>
                      <a:pt x="340" y="277"/>
                      <a:pt x="358" y="283"/>
                    </a:cubicBezTo>
                    <a:cubicBezTo>
                      <a:pt x="387" y="283"/>
                      <a:pt x="387" y="283"/>
                      <a:pt x="387" y="283"/>
                    </a:cubicBezTo>
                    <a:cubicBezTo>
                      <a:pt x="402" y="292"/>
                      <a:pt x="420" y="291"/>
                      <a:pt x="434" y="301"/>
                    </a:cubicBezTo>
                    <a:cubicBezTo>
                      <a:pt x="440" y="306"/>
                      <a:pt x="448" y="321"/>
                      <a:pt x="459" y="321"/>
                    </a:cubicBezTo>
                    <a:cubicBezTo>
                      <a:pt x="463" y="321"/>
                      <a:pt x="465" y="316"/>
                      <a:pt x="467" y="312"/>
                    </a:cubicBezTo>
                    <a:cubicBezTo>
                      <a:pt x="471" y="316"/>
                      <a:pt x="475" y="320"/>
                      <a:pt x="483" y="320"/>
                    </a:cubicBezTo>
                    <a:cubicBezTo>
                      <a:pt x="483" y="319"/>
                      <a:pt x="484" y="318"/>
                      <a:pt x="485" y="318"/>
                    </a:cubicBezTo>
                    <a:cubicBezTo>
                      <a:pt x="487" y="318"/>
                      <a:pt x="490" y="321"/>
                      <a:pt x="492" y="323"/>
                    </a:cubicBezTo>
                    <a:cubicBezTo>
                      <a:pt x="491" y="326"/>
                      <a:pt x="487" y="328"/>
                      <a:pt x="487" y="334"/>
                    </a:cubicBezTo>
                    <a:cubicBezTo>
                      <a:pt x="487" y="338"/>
                      <a:pt x="493" y="342"/>
                      <a:pt x="495" y="342"/>
                    </a:cubicBezTo>
                    <a:cubicBezTo>
                      <a:pt x="502" y="342"/>
                      <a:pt x="499" y="336"/>
                      <a:pt x="509" y="335"/>
                    </a:cubicBezTo>
                    <a:cubicBezTo>
                      <a:pt x="509" y="337"/>
                      <a:pt x="509" y="339"/>
                      <a:pt x="509" y="342"/>
                    </a:cubicBezTo>
                    <a:cubicBezTo>
                      <a:pt x="509" y="347"/>
                      <a:pt x="501" y="347"/>
                      <a:pt x="501" y="351"/>
                    </a:cubicBezTo>
                    <a:cubicBezTo>
                      <a:pt x="501" y="355"/>
                      <a:pt x="503" y="359"/>
                      <a:pt x="511" y="359"/>
                    </a:cubicBezTo>
                    <a:cubicBezTo>
                      <a:pt x="520" y="359"/>
                      <a:pt x="526" y="359"/>
                      <a:pt x="526" y="367"/>
                    </a:cubicBezTo>
                    <a:cubicBezTo>
                      <a:pt x="526" y="372"/>
                      <a:pt x="526" y="370"/>
                      <a:pt x="526" y="375"/>
                    </a:cubicBezTo>
                    <a:cubicBezTo>
                      <a:pt x="526" y="381"/>
                      <a:pt x="540" y="391"/>
                      <a:pt x="549" y="391"/>
                    </a:cubicBezTo>
                    <a:cubicBezTo>
                      <a:pt x="551" y="391"/>
                      <a:pt x="551" y="390"/>
                      <a:pt x="554" y="390"/>
                    </a:cubicBezTo>
                    <a:cubicBezTo>
                      <a:pt x="554" y="387"/>
                      <a:pt x="561" y="386"/>
                      <a:pt x="561" y="380"/>
                    </a:cubicBezTo>
                    <a:cubicBezTo>
                      <a:pt x="561" y="380"/>
                      <a:pt x="561" y="380"/>
                      <a:pt x="561" y="380"/>
                    </a:cubicBezTo>
                    <a:cubicBezTo>
                      <a:pt x="561" y="369"/>
                      <a:pt x="552" y="366"/>
                      <a:pt x="548" y="361"/>
                    </a:cubicBezTo>
                    <a:cubicBezTo>
                      <a:pt x="544" y="357"/>
                      <a:pt x="538" y="359"/>
                      <a:pt x="535" y="356"/>
                    </a:cubicBezTo>
                    <a:cubicBezTo>
                      <a:pt x="529" y="350"/>
                      <a:pt x="526" y="342"/>
                      <a:pt x="524" y="335"/>
                    </a:cubicBezTo>
                    <a:cubicBezTo>
                      <a:pt x="523" y="331"/>
                      <a:pt x="519" y="330"/>
                      <a:pt x="518" y="328"/>
                    </a:cubicBezTo>
                    <a:cubicBezTo>
                      <a:pt x="504" y="307"/>
                      <a:pt x="496" y="301"/>
                      <a:pt x="480" y="285"/>
                    </a:cubicBezTo>
                    <a:cubicBezTo>
                      <a:pt x="476" y="288"/>
                      <a:pt x="473" y="287"/>
                      <a:pt x="470" y="288"/>
                    </a:cubicBezTo>
                    <a:cubicBezTo>
                      <a:pt x="463" y="290"/>
                      <a:pt x="463" y="301"/>
                      <a:pt x="455" y="301"/>
                    </a:cubicBezTo>
                    <a:cubicBezTo>
                      <a:pt x="445" y="301"/>
                      <a:pt x="434" y="287"/>
                      <a:pt x="429" y="280"/>
                    </a:cubicBezTo>
                    <a:cubicBezTo>
                      <a:pt x="426" y="276"/>
                      <a:pt x="421" y="275"/>
                      <a:pt x="416" y="275"/>
                    </a:cubicBezTo>
                    <a:cubicBezTo>
                      <a:pt x="415" y="275"/>
                      <a:pt x="414" y="275"/>
                      <a:pt x="413" y="275"/>
                    </a:cubicBezTo>
                    <a:cubicBezTo>
                      <a:pt x="412" y="275"/>
                      <a:pt x="411" y="275"/>
                      <a:pt x="410" y="275"/>
                    </a:cubicBezTo>
                    <a:cubicBezTo>
                      <a:pt x="406" y="275"/>
                      <a:pt x="402" y="275"/>
                      <a:pt x="400" y="272"/>
                    </a:cubicBezTo>
                    <a:cubicBezTo>
                      <a:pt x="400" y="44"/>
                      <a:pt x="400" y="44"/>
                      <a:pt x="400" y="44"/>
                    </a:cubicBezTo>
                    <a:cubicBezTo>
                      <a:pt x="400" y="44"/>
                      <a:pt x="400" y="44"/>
                      <a:pt x="400" y="44"/>
                    </a:cubicBezTo>
                    <a:cubicBezTo>
                      <a:pt x="387" y="40"/>
                      <a:pt x="382" y="34"/>
                      <a:pt x="367" y="34"/>
                    </a:cubicBezTo>
                    <a:cubicBezTo>
                      <a:pt x="357" y="34"/>
                      <a:pt x="351" y="37"/>
                      <a:pt x="342" y="37"/>
                    </a:cubicBezTo>
                    <a:cubicBezTo>
                      <a:pt x="325" y="37"/>
                      <a:pt x="293" y="35"/>
                      <a:pt x="282" y="24"/>
                    </a:cubicBezTo>
                    <a:cubicBezTo>
                      <a:pt x="241" y="24"/>
                      <a:pt x="241" y="24"/>
                      <a:pt x="241" y="24"/>
                    </a:cubicBezTo>
                    <a:cubicBezTo>
                      <a:pt x="234" y="20"/>
                      <a:pt x="232" y="18"/>
                      <a:pt x="226" y="13"/>
                    </a:cubicBezTo>
                    <a:cubicBezTo>
                      <a:pt x="199" y="13"/>
                      <a:pt x="199" y="13"/>
                      <a:pt x="199" y="13"/>
                    </a:cubicBezTo>
                    <a:cubicBezTo>
                      <a:pt x="194" y="12"/>
                      <a:pt x="193" y="10"/>
                      <a:pt x="187" y="8"/>
                    </a:cubicBezTo>
                    <a:cubicBezTo>
                      <a:pt x="185" y="12"/>
                      <a:pt x="180" y="15"/>
                      <a:pt x="176" y="15"/>
                    </a:cubicBezTo>
                    <a:cubicBezTo>
                      <a:pt x="175" y="15"/>
                      <a:pt x="174" y="15"/>
                      <a:pt x="174" y="15"/>
                    </a:cubicBezTo>
                    <a:cubicBezTo>
                      <a:pt x="175" y="12"/>
                      <a:pt x="176" y="11"/>
                      <a:pt x="179" y="8"/>
                    </a:cubicBezTo>
                    <a:cubicBezTo>
                      <a:pt x="172" y="6"/>
                      <a:pt x="169" y="0"/>
                      <a:pt x="16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353" name="Freeform 135">
                <a:extLst>
                  <a:ext uri="{FF2B5EF4-FFF2-40B4-BE49-F238E27FC236}">
                    <a16:creationId xmlns:a16="http://schemas.microsoft.com/office/drawing/2014/main" id="{6D5B4470-1D74-45DC-8F48-5F59BB6912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314" y="830"/>
                <a:ext cx="64" cy="80"/>
              </a:xfrm>
              <a:custGeom>
                <a:avLst/>
                <a:gdLst>
                  <a:gd name="T0" fmla="*/ 6 w 27"/>
                  <a:gd name="T1" fmla="*/ 0 h 34"/>
                  <a:gd name="T2" fmla="*/ 0 w 27"/>
                  <a:gd name="T3" fmla="*/ 12 h 34"/>
                  <a:gd name="T4" fmla="*/ 5 w 27"/>
                  <a:gd name="T5" fmla="*/ 10 h 34"/>
                  <a:gd name="T6" fmla="*/ 12 w 27"/>
                  <a:gd name="T7" fmla="*/ 12 h 34"/>
                  <a:gd name="T8" fmla="*/ 12 w 27"/>
                  <a:gd name="T9" fmla="*/ 23 h 34"/>
                  <a:gd name="T10" fmla="*/ 23 w 27"/>
                  <a:gd name="T11" fmla="*/ 34 h 34"/>
                  <a:gd name="T12" fmla="*/ 27 w 27"/>
                  <a:gd name="T13" fmla="*/ 29 h 34"/>
                  <a:gd name="T14" fmla="*/ 14 w 27"/>
                  <a:gd name="T15" fmla="*/ 2 h 34"/>
                  <a:gd name="T16" fmla="*/ 6 w 27"/>
                  <a:gd name="T1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7" h="34">
                    <a:moveTo>
                      <a:pt x="6" y="0"/>
                    </a:moveTo>
                    <a:cubicBezTo>
                      <a:pt x="2" y="0"/>
                      <a:pt x="0" y="3"/>
                      <a:pt x="0" y="12"/>
                    </a:cubicBezTo>
                    <a:cubicBezTo>
                      <a:pt x="3" y="10"/>
                      <a:pt x="4" y="10"/>
                      <a:pt x="5" y="10"/>
                    </a:cubicBezTo>
                    <a:cubicBezTo>
                      <a:pt x="6" y="10"/>
                      <a:pt x="7" y="11"/>
                      <a:pt x="12" y="12"/>
                    </a:cubicBezTo>
                    <a:cubicBezTo>
                      <a:pt x="10" y="15"/>
                      <a:pt x="12" y="19"/>
                      <a:pt x="12" y="23"/>
                    </a:cubicBezTo>
                    <a:cubicBezTo>
                      <a:pt x="12" y="23"/>
                      <a:pt x="18" y="34"/>
                      <a:pt x="23" y="34"/>
                    </a:cubicBezTo>
                    <a:cubicBezTo>
                      <a:pt x="25" y="34"/>
                      <a:pt x="27" y="33"/>
                      <a:pt x="27" y="29"/>
                    </a:cubicBezTo>
                    <a:cubicBezTo>
                      <a:pt x="27" y="17"/>
                      <a:pt x="13" y="16"/>
                      <a:pt x="14" y="2"/>
                    </a:cubicBezTo>
                    <a:cubicBezTo>
                      <a:pt x="11" y="1"/>
                      <a:pt x="8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354" name="Freeform 136">
                <a:extLst>
                  <a:ext uri="{FF2B5EF4-FFF2-40B4-BE49-F238E27FC236}">
                    <a16:creationId xmlns:a16="http://schemas.microsoft.com/office/drawing/2014/main" id="{DD8C82CA-45E4-4582-AF3F-E7D2AC3145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406" y="733"/>
                <a:ext cx="66" cy="101"/>
              </a:xfrm>
              <a:custGeom>
                <a:avLst/>
                <a:gdLst>
                  <a:gd name="T0" fmla="*/ 18 w 28"/>
                  <a:gd name="T1" fmla="*/ 0 h 43"/>
                  <a:gd name="T2" fmla="*/ 14 w 28"/>
                  <a:gd name="T3" fmla="*/ 2 h 43"/>
                  <a:gd name="T4" fmla="*/ 6 w 28"/>
                  <a:gd name="T5" fmla="*/ 0 h 43"/>
                  <a:gd name="T6" fmla="*/ 0 w 28"/>
                  <a:gd name="T7" fmla="*/ 6 h 43"/>
                  <a:gd name="T8" fmla="*/ 14 w 28"/>
                  <a:gd name="T9" fmla="*/ 21 h 43"/>
                  <a:gd name="T10" fmla="*/ 22 w 28"/>
                  <a:gd name="T11" fmla="*/ 43 h 43"/>
                  <a:gd name="T12" fmla="*/ 24 w 28"/>
                  <a:gd name="T13" fmla="*/ 22 h 43"/>
                  <a:gd name="T14" fmla="*/ 20 w 28"/>
                  <a:gd name="T15" fmla="*/ 23 h 43"/>
                  <a:gd name="T16" fmla="*/ 18 w 28"/>
                  <a:gd name="T17" fmla="*/ 22 h 43"/>
                  <a:gd name="T18" fmla="*/ 18 w 28"/>
                  <a:gd name="T19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8" h="43">
                    <a:moveTo>
                      <a:pt x="18" y="0"/>
                    </a:moveTo>
                    <a:cubicBezTo>
                      <a:pt x="16" y="2"/>
                      <a:pt x="15" y="2"/>
                      <a:pt x="14" y="2"/>
                    </a:cubicBezTo>
                    <a:cubicBezTo>
                      <a:pt x="12" y="2"/>
                      <a:pt x="12" y="0"/>
                      <a:pt x="6" y="0"/>
                    </a:cubicBezTo>
                    <a:cubicBezTo>
                      <a:pt x="4" y="0"/>
                      <a:pt x="0" y="1"/>
                      <a:pt x="0" y="6"/>
                    </a:cubicBezTo>
                    <a:cubicBezTo>
                      <a:pt x="0" y="13"/>
                      <a:pt x="6" y="20"/>
                      <a:pt x="14" y="21"/>
                    </a:cubicBezTo>
                    <a:cubicBezTo>
                      <a:pt x="14" y="30"/>
                      <a:pt x="16" y="36"/>
                      <a:pt x="22" y="43"/>
                    </a:cubicBezTo>
                    <a:cubicBezTo>
                      <a:pt x="28" y="37"/>
                      <a:pt x="22" y="30"/>
                      <a:pt x="24" y="22"/>
                    </a:cubicBezTo>
                    <a:cubicBezTo>
                      <a:pt x="23" y="23"/>
                      <a:pt x="21" y="23"/>
                      <a:pt x="20" y="23"/>
                    </a:cubicBezTo>
                    <a:cubicBezTo>
                      <a:pt x="19" y="23"/>
                      <a:pt x="18" y="23"/>
                      <a:pt x="18" y="22"/>
                    </a:cubicBezTo>
                    <a:cubicBezTo>
                      <a:pt x="16" y="14"/>
                      <a:pt x="18" y="14"/>
                      <a:pt x="1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355" name="Freeform 137">
                <a:extLst>
                  <a:ext uri="{FF2B5EF4-FFF2-40B4-BE49-F238E27FC236}">
                    <a16:creationId xmlns:a16="http://schemas.microsoft.com/office/drawing/2014/main" id="{E26DA393-D265-4254-A9E2-FAE5FD7C35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801" y="-204"/>
                <a:ext cx="655" cy="343"/>
              </a:xfrm>
              <a:custGeom>
                <a:avLst/>
                <a:gdLst>
                  <a:gd name="T0" fmla="*/ 202 w 277"/>
                  <a:gd name="T1" fmla="*/ 0 h 145"/>
                  <a:gd name="T2" fmla="*/ 186 w 277"/>
                  <a:gd name="T3" fmla="*/ 9 h 145"/>
                  <a:gd name="T4" fmla="*/ 186 w 277"/>
                  <a:gd name="T5" fmla="*/ 15 h 145"/>
                  <a:gd name="T6" fmla="*/ 181 w 277"/>
                  <a:gd name="T7" fmla="*/ 16 h 145"/>
                  <a:gd name="T8" fmla="*/ 171 w 277"/>
                  <a:gd name="T9" fmla="*/ 15 h 145"/>
                  <a:gd name="T10" fmla="*/ 162 w 277"/>
                  <a:gd name="T11" fmla="*/ 21 h 145"/>
                  <a:gd name="T12" fmla="*/ 174 w 277"/>
                  <a:gd name="T13" fmla="*/ 58 h 145"/>
                  <a:gd name="T14" fmla="*/ 167 w 277"/>
                  <a:gd name="T15" fmla="*/ 62 h 145"/>
                  <a:gd name="T16" fmla="*/ 158 w 277"/>
                  <a:gd name="T17" fmla="*/ 43 h 145"/>
                  <a:gd name="T18" fmla="*/ 141 w 277"/>
                  <a:gd name="T19" fmla="*/ 28 h 145"/>
                  <a:gd name="T20" fmla="*/ 129 w 277"/>
                  <a:gd name="T21" fmla="*/ 28 h 145"/>
                  <a:gd name="T22" fmla="*/ 132 w 277"/>
                  <a:gd name="T23" fmla="*/ 37 h 145"/>
                  <a:gd name="T24" fmla="*/ 116 w 277"/>
                  <a:gd name="T25" fmla="*/ 41 h 145"/>
                  <a:gd name="T26" fmla="*/ 92 w 277"/>
                  <a:gd name="T27" fmla="*/ 25 h 145"/>
                  <a:gd name="T28" fmla="*/ 76 w 277"/>
                  <a:gd name="T29" fmla="*/ 35 h 145"/>
                  <a:gd name="T30" fmla="*/ 67 w 277"/>
                  <a:gd name="T31" fmla="*/ 16 h 145"/>
                  <a:gd name="T32" fmla="*/ 0 w 277"/>
                  <a:gd name="T33" fmla="*/ 61 h 145"/>
                  <a:gd name="T34" fmla="*/ 16 w 277"/>
                  <a:gd name="T35" fmla="*/ 72 h 145"/>
                  <a:gd name="T36" fmla="*/ 26 w 277"/>
                  <a:gd name="T37" fmla="*/ 71 h 145"/>
                  <a:gd name="T38" fmla="*/ 34 w 277"/>
                  <a:gd name="T39" fmla="*/ 72 h 145"/>
                  <a:gd name="T40" fmla="*/ 13 w 277"/>
                  <a:gd name="T41" fmla="*/ 83 h 145"/>
                  <a:gd name="T42" fmla="*/ 33 w 277"/>
                  <a:gd name="T43" fmla="*/ 94 h 145"/>
                  <a:gd name="T44" fmla="*/ 54 w 277"/>
                  <a:gd name="T45" fmla="*/ 93 h 145"/>
                  <a:gd name="T46" fmla="*/ 82 w 277"/>
                  <a:gd name="T47" fmla="*/ 93 h 145"/>
                  <a:gd name="T48" fmla="*/ 95 w 277"/>
                  <a:gd name="T49" fmla="*/ 98 h 145"/>
                  <a:gd name="T50" fmla="*/ 77 w 277"/>
                  <a:gd name="T51" fmla="*/ 99 h 145"/>
                  <a:gd name="T52" fmla="*/ 26 w 277"/>
                  <a:gd name="T53" fmla="*/ 111 h 145"/>
                  <a:gd name="T54" fmla="*/ 51 w 277"/>
                  <a:gd name="T55" fmla="*/ 130 h 145"/>
                  <a:gd name="T56" fmla="*/ 64 w 277"/>
                  <a:gd name="T57" fmla="*/ 129 h 145"/>
                  <a:gd name="T58" fmla="*/ 80 w 277"/>
                  <a:gd name="T59" fmla="*/ 132 h 145"/>
                  <a:gd name="T60" fmla="*/ 90 w 277"/>
                  <a:gd name="T61" fmla="*/ 145 h 145"/>
                  <a:gd name="T62" fmla="*/ 137 w 277"/>
                  <a:gd name="T63" fmla="*/ 145 h 145"/>
                  <a:gd name="T64" fmla="*/ 175 w 277"/>
                  <a:gd name="T65" fmla="*/ 135 h 145"/>
                  <a:gd name="T66" fmla="*/ 189 w 277"/>
                  <a:gd name="T67" fmla="*/ 125 h 145"/>
                  <a:gd name="T68" fmla="*/ 232 w 277"/>
                  <a:gd name="T69" fmla="*/ 141 h 145"/>
                  <a:gd name="T70" fmla="*/ 236 w 277"/>
                  <a:gd name="T71" fmla="*/ 141 h 145"/>
                  <a:gd name="T72" fmla="*/ 262 w 277"/>
                  <a:gd name="T73" fmla="*/ 132 h 145"/>
                  <a:gd name="T74" fmla="*/ 257 w 277"/>
                  <a:gd name="T75" fmla="*/ 124 h 145"/>
                  <a:gd name="T76" fmla="*/ 249 w 277"/>
                  <a:gd name="T77" fmla="*/ 120 h 145"/>
                  <a:gd name="T78" fmla="*/ 256 w 277"/>
                  <a:gd name="T79" fmla="*/ 115 h 145"/>
                  <a:gd name="T80" fmla="*/ 265 w 277"/>
                  <a:gd name="T81" fmla="*/ 115 h 145"/>
                  <a:gd name="T82" fmla="*/ 277 w 277"/>
                  <a:gd name="T83" fmla="*/ 111 h 145"/>
                  <a:gd name="T84" fmla="*/ 223 w 277"/>
                  <a:gd name="T85" fmla="*/ 74 h 145"/>
                  <a:gd name="T86" fmla="*/ 208 w 277"/>
                  <a:gd name="T87" fmla="*/ 29 h 145"/>
                  <a:gd name="T88" fmla="*/ 220 w 277"/>
                  <a:gd name="T89" fmla="*/ 12 h 145"/>
                  <a:gd name="T90" fmla="*/ 202 w 277"/>
                  <a:gd name="T91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77" h="145">
                    <a:moveTo>
                      <a:pt x="202" y="0"/>
                    </a:moveTo>
                    <a:cubicBezTo>
                      <a:pt x="193" y="0"/>
                      <a:pt x="186" y="4"/>
                      <a:pt x="186" y="9"/>
                    </a:cubicBezTo>
                    <a:cubicBezTo>
                      <a:pt x="186" y="11"/>
                      <a:pt x="186" y="13"/>
                      <a:pt x="186" y="15"/>
                    </a:cubicBezTo>
                    <a:cubicBezTo>
                      <a:pt x="183" y="16"/>
                      <a:pt x="182" y="16"/>
                      <a:pt x="181" y="16"/>
                    </a:cubicBezTo>
                    <a:cubicBezTo>
                      <a:pt x="178" y="16"/>
                      <a:pt x="178" y="15"/>
                      <a:pt x="171" y="15"/>
                    </a:cubicBezTo>
                    <a:cubicBezTo>
                      <a:pt x="167" y="15"/>
                      <a:pt x="162" y="17"/>
                      <a:pt x="162" y="21"/>
                    </a:cubicBezTo>
                    <a:cubicBezTo>
                      <a:pt x="162" y="26"/>
                      <a:pt x="170" y="51"/>
                      <a:pt x="174" y="58"/>
                    </a:cubicBezTo>
                    <a:cubicBezTo>
                      <a:pt x="171" y="60"/>
                      <a:pt x="171" y="62"/>
                      <a:pt x="167" y="62"/>
                    </a:cubicBezTo>
                    <a:cubicBezTo>
                      <a:pt x="158" y="62"/>
                      <a:pt x="161" y="49"/>
                      <a:pt x="158" y="43"/>
                    </a:cubicBezTo>
                    <a:cubicBezTo>
                      <a:pt x="156" y="37"/>
                      <a:pt x="148" y="30"/>
                      <a:pt x="141" y="28"/>
                    </a:cubicBezTo>
                    <a:cubicBezTo>
                      <a:pt x="129" y="28"/>
                      <a:pt x="129" y="28"/>
                      <a:pt x="129" y="28"/>
                    </a:cubicBezTo>
                    <a:cubicBezTo>
                      <a:pt x="130" y="31"/>
                      <a:pt x="131" y="33"/>
                      <a:pt x="132" y="37"/>
                    </a:cubicBezTo>
                    <a:cubicBezTo>
                      <a:pt x="126" y="39"/>
                      <a:pt x="122" y="40"/>
                      <a:pt x="116" y="41"/>
                    </a:cubicBezTo>
                    <a:cubicBezTo>
                      <a:pt x="112" y="31"/>
                      <a:pt x="107" y="25"/>
                      <a:pt x="92" y="25"/>
                    </a:cubicBezTo>
                    <a:cubicBezTo>
                      <a:pt x="84" y="25"/>
                      <a:pt x="80" y="32"/>
                      <a:pt x="76" y="35"/>
                    </a:cubicBezTo>
                    <a:cubicBezTo>
                      <a:pt x="74" y="31"/>
                      <a:pt x="74" y="16"/>
                      <a:pt x="67" y="16"/>
                    </a:cubicBezTo>
                    <a:cubicBezTo>
                      <a:pt x="48" y="16"/>
                      <a:pt x="0" y="35"/>
                      <a:pt x="0" y="61"/>
                    </a:cubicBezTo>
                    <a:cubicBezTo>
                      <a:pt x="0" y="64"/>
                      <a:pt x="10" y="72"/>
                      <a:pt x="16" y="72"/>
                    </a:cubicBezTo>
                    <a:cubicBezTo>
                      <a:pt x="20" y="72"/>
                      <a:pt x="23" y="71"/>
                      <a:pt x="26" y="71"/>
                    </a:cubicBezTo>
                    <a:cubicBezTo>
                      <a:pt x="28" y="71"/>
                      <a:pt x="31" y="71"/>
                      <a:pt x="34" y="72"/>
                    </a:cubicBezTo>
                    <a:cubicBezTo>
                      <a:pt x="28" y="76"/>
                      <a:pt x="13" y="72"/>
                      <a:pt x="13" y="83"/>
                    </a:cubicBezTo>
                    <a:cubicBezTo>
                      <a:pt x="13" y="92"/>
                      <a:pt x="23" y="94"/>
                      <a:pt x="33" y="94"/>
                    </a:cubicBezTo>
                    <a:cubicBezTo>
                      <a:pt x="41" y="94"/>
                      <a:pt x="49" y="93"/>
                      <a:pt x="54" y="93"/>
                    </a:cubicBezTo>
                    <a:cubicBezTo>
                      <a:pt x="59" y="93"/>
                      <a:pt x="72" y="93"/>
                      <a:pt x="82" y="93"/>
                    </a:cubicBezTo>
                    <a:cubicBezTo>
                      <a:pt x="87" y="93"/>
                      <a:pt x="91" y="96"/>
                      <a:pt x="95" y="98"/>
                    </a:cubicBezTo>
                    <a:cubicBezTo>
                      <a:pt x="89" y="98"/>
                      <a:pt x="85" y="99"/>
                      <a:pt x="77" y="99"/>
                    </a:cubicBezTo>
                    <a:cubicBezTo>
                      <a:pt x="55" y="99"/>
                      <a:pt x="39" y="102"/>
                      <a:pt x="26" y="111"/>
                    </a:cubicBezTo>
                    <a:cubicBezTo>
                      <a:pt x="30" y="117"/>
                      <a:pt x="39" y="130"/>
                      <a:pt x="51" y="130"/>
                    </a:cubicBezTo>
                    <a:cubicBezTo>
                      <a:pt x="54" y="130"/>
                      <a:pt x="59" y="129"/>
                      <a:pt x="64" y="129"/>
                    </a:cubicBezTo>
                    <a:cubicBezTo>
                      <a:pt x="70" y="129"/>
                      <a:pt x="77" y="130"/>
                      <a:pt x="80" y="132"/>
                    </a:cubicBezTo>
                    <a:cubicBezTo>
                      <a:pt x="86" y="137"/>
                      <a:pt x="81" y="145"/>
                      <a:pt x="90" y="145"/>
                    </a:cubicBezTo>
                    <a:cubicBezTo>
                      <a:pt x="104" y="145"/>
                      <a:pt x="113" y="145"/>
                      <a:pt x="137" y="145"/>
                    </a:cubicBezTo>
                    <a:cubicBezTo>
                      <a:pt x="148" y="138"/>
                      <a:pt x="161" y="142"/>
                      <a:pt x="175" y="135"/>
                    </a:cubicBezTo>
                    <a:cubicBezTo>
                      <a:pt x="183" y="131"/>
                      <a:pt x="179" y="125"/>
                      <a:pt x="189" y="125"/>
                    </a:cubicBezTo>
                    <a:cubicBezTo>
                      <a:pt x="204" y="125"/>
                      <a:pt x="212" y="141"/>
                      <a:pt x="232" y="141"/>
                    </a:cubicBezTo>
                    <a:cubicBezTo>
                      <a:pt x="233" y="141"/>
                      <a:pt x="235" y="141"/>
                      <a:pt x="236" y="141"/>
                    </a:cubicBezTo>
                    <a:cubicBezTo>
                      <a:pt x="248" y="141"/>
                      <a:pt x="258" y="141"/>
                      <a:pt x="262" y="132"/>
                    </a:cubicBezTo>
                    <a:cubicBezTo>
                      <a:pt x="260" y="130"/>
                      <a:pt x="257" y="129"/>
                      <a:pt x="257" y="124"/>
                    </a:cubicBezTo>
                    <a:cubicBezTo>
                      <a:pt x="255" y="124"/>
                      <a:pt x="249" y="124"/>
                      <a:pt x="249" y="120"/>
                    </a:cubicBezTo>
                    <a:cubicBezTo>
                      <a:pt x="249" y="116"/>
                      <a:pt x="252" y="115"/>
                      <a:pt x="256" y="115"/>
                    </a:cubicBezTo>
                    <a:cubicBezTo>
                      <a:pt x="260" y="115"/>
                      <a:pt x="262" y="115"/>
                      <a:pt x="265" y="115"/>
                    </a:cubicBezTo>
                    <a:cubicBezTo>
                      <a:pt x="268" y="115"/>
                      <a:pt x="271" y="114"/>
                      <a:pt x="277" y="111"/>
                    </a:cubicBezTo>
                    <a:cubicBezTo>
                      <a:pt x="267" y="103"/>
                      <a:pt x="223" y="91"/>
                      <a:pt x="223" y="74"/>
                    </a:cubicBezTo>
                    <a:cubicBezTo>
                      <a:pt x="223" y="60"/>
                      <a:pt x="208" y="48"/>
                      <a:pt x="208" y="29"/>
                    </a:cubicBezTo>
                    <a:cubicBezTo>
                      <a:pt x="208" y="25"/>
                      <a:pt x="220" y="20"/>
                      <a:pt x="220" y="12"/>
                    </a:cubicBezTo>
                    <a:cubicBezTo>
                      <a:pt x="220" y="4"/>
                      <a:pt x="211" y="0"/>
                      <a:pt x="20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356" name="Freeform 138">
                <a:extLst>
                  <a:ext uri="{FF2B5EF4-FFF2-40B4-BE49-F238E27FC236}">
                    <a16:creationId xmlns:a16="http://schemas.microsoft.com/office/drawing/2014/main" id="{E5C87EAA-CD23-40F1-9D70-FC68394917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042" y="-254"/>
                <a:ext cx="366" cy="237"/>
              </a:xfrm>
              <a:custGeom>
                <a:avLst/>
                <a:gdLst>
                  <a:gd name="T0" fmla="*/ 67 w 155"/>
                  <a:gd name="T1" fmla="*/ 0 h 100"/>
                  <a:gd name="T2" fmla="*/ 50 w 155"/>
                  <a:gd name="T3" fmla="*/ 4 h 100"/>
                  <a:gd name="T4" fmla="*/ 30 w 155"/>
                  <a:gd name="T5" fmla="*/ 2 h 100"/>
                  <a:gd name="T6" fmla="*/ 18 w 155"/>
                  <a:gd name="T7" fmla="*/ 4 h 100"/>
                  <a:gd name="T8" fmla="*/ 26 w 155"/>
                  <a:gd name="T9" fmla="*/ 22 h 100"/>
                  <a:gd name="T10" fmla="*/ 0 w 155"/>
                  <a:gd name="T11" fmla="*/ 74 h 100"/>
                  <a:gd name="T12" fmla="*/ 25 w 155"/>
                  <a:gd name="T13" fmla="*/ 85 h 100"/>
                  <a:gd name="T14" fmla="*/ 33 w 155"/>
                  <a:gd name="T15" fmla="*/ 95 h 100"/>
                  <a:gd name="T16" fmla="*/ 41 w 155"/>
                  <a:gd name="T17" fmla="*/ 100 h 100"/>
                  <a:gd name="T18" fmla="*/ 82 w 155"/>
                  <a:gd name="T19" fmla="*/ 83 h 100"/>
                  <a:gd name="T20" fmla="*/ 121 w 155"/>
                  <a:gd name="T21" fmla="*/ 43 h 100"/>
                  <a:gd name="T22" fmla="*/ 155 w 155"/>
                  <a:gd name="T23" fmla="*/ 32 h 100"/>
                  <a:gd name="T24" fmla="*/ 118 w 155"/>
                  <a:gd name="T25" fmla="*/ 9 h 100"/>
                  <a:gd name="T26" fmla="*/ 104 w 155"/>
                  <a:gd name="T27" fmla="*/ 13 h 100"/>
                  <a:gd name="T28" fmla="*/ 100 w 155"/>
                  <a:gd name="T29" fmla="*/ 11 h 100"/>
                  <a:gd name="T30" fmla="*/ 71 w 155"/>
                  <a:gd name="T31" fmla="*/ 0 h 100"/>
                  <a:gd name="T32" fmla="*/ 67 w 155"/>
                  <a:gd name="T33" fmla="*/ 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55" h="100">
                    <a:moveTo>
                      <a:pt x="67" y="0"/>
                    </a:moveTo>
                    <a:cubicBezTo>
                      <a:pt x="60" y="0"/>
                      <a:pt x="55" y="4"/>
                      <a:pt x="50" y="4"/>
                    </a:cubicBezTo>
                    <a:cubicBezTo>
                      <a:pt x="42" y="4"/>
                      <a:pt x="36" y="2"/>
                      <a:pt x="30" y="2"/>
                    </a:cubicBezTo>
                    <a:cubicBezTo>
                      <a:pt x="26" y="2"/>
                      <a:pt x="23" y="2"/>
                      <a:pt x="18" y="4"/>
                    </a:cubicBezTo>
                    <a:cubicBezTo>
                      <a:pt x="19" y="10"/>
                      <a:pt x="26" y="18"/>
                      <a:pt x="26" y="22"/>
                    </a:cubicBezTo>
                    <a:cubicBezTo>
                      <a:pt x="26" y="41"/>
                      <a:pt x="0" y="56"/>
                      <a:pt x="0" y="74"/>
                    </a:cubicBezTo>
                    <a:cubicBezTo>
                      <a:pt x="0" y="80"/>
                      <a:pt x="21" y="79"/>
                      <a:pt x="25" y="85"/>
                    </a:cubicBezTo>
                    <a:cubicBezTo>
                      <a:pt x="27" y="87"/>
                      <a:pt x="31" y="95"/>
                      <a:pt x="33" y="95"/>
                    </a:cubicBezTo>
                    <a:cubicBezTo>
                      <a:pt x="36" y="95"/>
                      <a:pt x="37" y="100"/>
                      <a:pt x="41" y="100"/>
                    </a:cubicBezTo>
                    <a:cubicBezTo>
                      <a:pt x="45" y="100"/>
                      <a:pt x="82" y="87"/>
                      <a:pt x="82" y="83"/>
                    </a:cubicBezTo>
                    <a:cubicBezTo>
                      <a:pt x="82" y="71"/>
                      <a:pt x="105" y="49"/>
                      <a:pt x="121" y="43"/>
                    </a:cubicBezTo>
                    <a:cubicBezTo>
                      <a:pt x="127" y="42"/>
                      <a:pt x="155" y="38"/>
                      <a:pt x="155" y="32"/>
                    </a:cubicBezTo>
                    <a:cubicBezTo>
                      <a:pt x="155" y="20"/>
                      <a:pt x="129" y="9"/>
                      <a:pt x="118" y="9"/>
                    </a:cubicBezTo>
                    <a:cubicBezTo>
                      <a:pt x="113" y="9"/>
                      <a:pt x="108" y="13"/>
                      <a:pt x="104" y="13"/>
                    </a:cubicBezTo>
                    <a:cubicBezTo>
                      <a:pt x="102" y="13"/>
                      <a:pt x="101" y="12"/>
                      <a:pt x="100" y="11"/>
                    </a:cubicBezTo>
                    <a:cubicBezTo>
                      <a:pt x="88" y="10"/>
                      <a:pt x="83" y="3"/>
                      <a:pt x="71" y="0"/>
                    </a:cubicBezTo>
                    <a:cubicBezTo>
                      <a:pt x="70" y="0"/>
                      <a:pt x="68" y="0"/>
                      <a:pt x="6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357" name="Freeform 139">
                <a:extLst>
                  <a:ext uri="{FF2B5EF4-FFF2-40B4-BE49-F238E27FC236}">
                    <a16:creationId xmlns:a16="http://schemas.microsoft.com/office/drawing/2014/main" id="{9998E3A2-8867-4740-99CB-2D296C4D4F0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751" y="-429"/>
                <a:ext cx="437" cy="185"/>
              </a:xfrm>
              <a:custGeom>
                <a:avLst/>
                <a:gdLst>
                  <a:gd name="T0" fmla="*/ 37 w 185"/>
                  <a:gd name="T1" fmla="*/ 43 h 78"/>
                  <a:gd name="T2" fmla="*/ 33 w 185"/>
                  <a:gd name="T3" fmla="*/ 42 h 78"/>
                  <a:gd name="T4" fmla="*/ 37 w 185"/>
                  <a:gd name="T5" fmla="*/ 43 h 78"/>
                  <a:gd name="T6" fmla="*/ 46 w 185"/>
                  <a:gd name="T7" fmla="*/ 31 h 78"/>
                  <a:gd name="T8" fmla="*/ 37 w 185"/>
                  <a:gd name="T9" fmla="*/ 30 h 78"/>
                  <a:gd name="T10" fmla="*/ 46 w 185"/>
                  <a:gd name="T11" fmla="*/ 31 h 78"/>
                  <a:gd name="T12" fmla="*/ 42 w 185"/>
                  <a:gd name="T13" fmla="*/ 21 h 78"/>
                  <a:gd name="T14" fmla="*/ 43 w 185"/>
                  <a:gd name="T15" fmla="*/ 21 h 78"/>
                  <a:gd name="T16" fmla="*/ 42 w 185"/>
                  <a:gd name="T17" fmla="*/ 21 h 78"/>
                  <a:gd name="T18" fmla="*/ 128 w 185"/>
                  <a:gd name="T19" fmla="*/ 0 h 78"/>
                  <a:gd name="T20" fmla="*/ 109 w 185"/>
                  <a:gd name="T21" fmla="*/ 17 h 78"/>
                  <a:gd name="T22" fmla="*/ 122 w 185"/>
                  <a:gd name="T23" fmla="*/ 25 h 78"/>
                  <a:gd name="T24" fmla="*/ 122 w 185"/>
                  <a:gd name="T25" fmla="*/ 32 h 78"/>
                  <a:gd name="T26" fmla="*/ 117 w 185"/>
                  <a:gd name="T27" fmla="*/ 34 h 78"/>
                  <a:gd name="T28" fmla="*/ 128 w 185"/>
                  <a:gd name="T29" fmla="*/ 36 h 78"/>
                  <a:gd name="T30" fmla="*/ 116 w 185"/>
                  <a:gd name="T31" fmla="*/ 43 h 78"/>
                  <a:gd name="T32" fmla="*/ 66 w 185"/>
                  <a:gd name="T33" fmla="*/ 22 h 78"/>
                  <a:gd name="T34" fmla="*/ 54 w 185"/>
                  <a:gd name="T35" fmla="*/ 22 h 78"/>
                  <a:gd name="T36" fmla="*/ 45 w 185"/>
                  <a:gd name="T37" fmla="*/ 15 h 78"/>
                  <a:gd name="T38" fmla="*/ 35 w 185"/>
                  <a:gd name="T39" fmla="*/ 14 h 78"/>
                  <a:gd name="T40" fmla="*/ 27 w 185"/>
                  <a:gd name="T41" fmla="*/ 15 h 78"/>
                  <a:gd name="T42" fmla="*/ 31 w 185"/>
                  <a:gd name="T43" fmla="*/ 20 h 78"/>
                  <a:gd name="T44" fmla="*/ 30 w 185"/>
                  <a:gd name="T45" fmla="*/ 20 h 78"/>
                  <a:gd name="T46" fmla="*/ 19 w 185"/>
                  <a:gd name="T47" fmla="*/ 26 h 78"/>
                  <a:gd name="T48" fmla="*/ 25 w 185"/>
                  <a:gd name="T49" fmla="*/ 28 h 78"/>
                  <a:gd name="T50" fmla="*/ 22 w 185"/>
                  <a:gd name="T51" fmla="*/ 28 h 78"/>
                  <a:gd name="T52" fmla="*/ 17 w 185"/>
                  <a:gd name="T53" fmla="*/ 27 h 78"/>
                  <a:gd name="T54" fmla="*/ 13 w 185"/>
                  <a:gd name="T55" fmla="*/ 28 h 78"/>
                  <a:gd name="T56" fmla="*/ 13 w 185"/>
                  <a:gd name="T57" fmla="*/ 36 h 78"/>
                  <a:gd name="T58" fmla="*/ 18 w 185"/>
                  <a:gd name="T59" fmla="*/ 38 h 78"/>
                  <a:gd name="T60" fmla="*/ 13 w 185"/>
                  <a:gd name="T61" fmla="*/ 37 h 78"/>
                  <a:gd name="T62" fmla="*/ 0 w 185"/>
                  <a:gd name="T63" fmla="*/ 43 h 78"/>
                  <a:gd name="T64" fmla="*/ 0 w 185"/>
                  <a:gd name="T65" fmla="*/ 50 h 78"/>
                  <a:gd name="T66" fmla="*/ 8 w 185"/>
                  <a:gd name="T67" fmla="*/ 58 h 78"/>
                  <a:gd name="T68" fmla="*/ 26 w 185"/>
                  <a:gd name="T69" fmla="*/ 62 h 78"/>
                  <a:gd name="T70" fmla="*/ 49 w 185"/>
                  <a:gd name="T71" fmla="*/ 58 h 78"/>
                  <a:gd name="T72" fmla="*/ 54 w 185"/>
                  <a:gd name="T73" fmla="*/ 51 h 78"/>
                  <a:gd name="T74" fmla="*/ 63 w 185"/>
                  <a:gd name="T75" fmla="*/ 64 h 78"/>
                  <a:gd name="T76" fmla="*/ 57 w 185"/>
                  <a:gd name="T77" fmla="*/ 63 h 78"/>
                  <a:gd name="T78" fmla="*/ 49 w 185"/>
                  <a:gd name="T79" fmla="*/ 70 h 78"/>
                  <a:gd name="T80" fmla="*/ 63 w 185"/>
                  <a:gd name="T81" fmla="*/ 78 h 78"/>
                  <a:gd name="T82" fmla="*/ 98 w 185"/>
                  <a:gd name="T83" fmla="*/ 70 h 78"/>
                  <a:gd name="T84" fmla="*/ 133 w 185"/>
                  <a:gd name="T85" fmla="*/ 61 h 78"/>
                  <a:gd name="T86" fmla="*/ 136 w 185"/>
                  <a:gd name="T87" fmla="*/ 61 h 78"/>
                  <a:gd name="T88" fmla="*/ 150 w 185"/>
                  <a:gd name="T89" fmla="*/ 61 h 78"/>
                  <a:gd name="T90" fmla="*/ 165 w 185"/>
                  <a:gd name="T91" fmla="*/ 62 h 78"/>
                  <a:gd name="T92" fmla="*/ 167 w 185"/>
                  <a:gd name="T93" fmla="*/ 62 h 78"/>
                  <a:gd name="T94" fmla="*/ 185 w 185"/>
                  <a:gd name="T95" fmla="*/ 37 h 78"/>
                  <a:gd name="T96" fmla="*/ 173 w 185"/>
                  <a:gd name="T97" fmla="*/ 24 h 78"/>
                  <a:gd name="T98" fmla="*/ 158 w 185"/>
                  <a:gd name="T99" fmla="*/ 30 h 78"/>
                  <a:gd name="T100" fmla="*/ 138 w 185"/>
                  <a:gd name="T101" fmla="*/ 11 h 78"/>
                  <a:gd name="T102" fmla="*/ 138 w 185"/>
                  <a:gd name="T103" fmla="*/ 4 h 78"/>
                  <a:gd name="T104" fmla="*/ 128 w 185"/>
                  <a:gd name="T10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85" h="78">
                    <a:moveTo>
                      <a:pt x="37" y="43"/>
                    </a:moveTo>
                    <a:cubicBezTo>
                      <a:pt x="36" y="42"/>
                      <a:pt x="34" y="42"/>
                      <a:pt x="33" y="42"/>
                    </a:cubicBezTo>
                    <a:cubicBezTo>
                      <a:pt x="34" y="42"/>
                      <a:pt x="36" y="42"/>
                      <a:pt x="37" y="43"/>
                    </a:cubicBezTo>
                    <a:moveTo>
                      <a:pt x="46" y="31"/>
                    </a:moveTo>
                    <a:cubicBezTo>
                      <a:pt x="44" y="31"/>
                      <a:pt x="41" y="31"/>
                      <a:pt x="37" y="30"/>
                    </a:cubicBezTo>
                    <a:cubicBezTo>
                      <a:pt x="40" y="30"/>
                      <a:pt x="43" y="31"/>
                      <a:pt x="46" y="31"/>
                    </a:cubicBezTo>
                    <a:moveTo>
                      <a:pt x="42" y="21"/>
                    </a:moveTo>
                    <a:cubicBezTo>
                      <a:pt x="42" y="21"/>
                      <a:pt x="43" y="21"/>
                      <a:pt x="43" y="21"/>
                    </a:cubicBezTo>
                    <a:cubicBezTo>
                      <a:pt x="43" y="21"/>
                      <a:pt x="42" y="21"/>
                      <a:pt x="42" y="21"/>
                    </a:cubicBezTo>
                    <a:moveTo>
                      <a:pt x="128" y="0"/>
                    </a:moveTo>
                    <a:cubicBezTo>
                      <a:pt x="123" y="4"/>
                      <a:pt x="109" y="9"/>
                      <a:pt x="109" y="17"/>
                    </a:cubicBezTo>
                    <a:cubicBezTo>
                      <a:pt x="109" y="22"/>
                      <a:pt x="119" y="25"/>
                      <a:pt x="122" y="25"/>
                    </a:cubicBezTo>
                    <a:cubicBezTo>
                      <a:pt x="122" y="32"/>
                      <a:pt x="122" y="32"/>
                      <a:pt x="122" y="32"/>
                    </a:cubicBezTo>
                    <a:cubicBezTo>
                      <a:pt x="121" y="32"/>
                      <a:pt x="118" y="33"/>
                      <a:pt x="117" y="34"/>
                    </a:cubicBezTo>
                    <a:cubicBezTo>
                      <a:pt x="119" y="35"/>
                      <a:pt x="122" y="36"/>
                      <a:pt x="128" y="36"/>
                    </a:cubicBezTo>
                    <a:cubicBezTo>
                      <a:pt x="126" y="40"/>
                      <a:pt x="123" y="43"/>
                      <a:pt x="116" y="43"/>
                    </a:cubicBezTo>
                    <a:cubicBezTo>
                      <a:pt x="93" y="43"/>
                      <a:pt x="82" y="22"/>
                      <a:pt x="66" y="22"/>
                    </a:cubicBezTo>
                    <a:cubicBezTo>
                      <a:pt x="65" y="22"/>
                      <a:pt x="60" y="22"/>
                      <a:pt x="54" y="22"/>
                    </a:cubicBezTo>
                    <a:cubicBezTo>
                      <a:pt x="53" y="16"/>
                      <a:pt x="47" y="15"/>
                      <a:pt x="45" y="15"/>
                    </a:cubicBezTo>
                    <a:cubicBezTo>
                      <a:pt x="42" y="15"/>
                      <a:pt x="39" y="14"/>
                      <a:pt x="35" y="14"/>
                    </a:cubicBezTo>
                    <a:cubicBezTo>
                      <a:pt x="33" y="14"/>
                      <a:pt x="31" y="14"/>
                      <a:pt x="27" y="15"/>
                    </a:cubicBezTo>
                    <a:cubicBezTo>
                      <a:pt x="27" y="17"/>
                      <a:pt x="29" y="19"/>
                      <a:pt x="31" y="20"/>
                    </a:cubicBezTo>
                    <a:cubicBezTo>
                      <a:pt x="31" y="20"/>
                      <a:pt x="30" y="20"/>
                      <a:pt x="30" y="20"/>
                    </a:cubicBezTo>
                    <a:cubicBezTo>
                      <a:pt x="26" y="20"/>
                      <a:pt x="22" y="22"/>
                      <a:pt x="19" y="26"/>
                    </a:cubicBezTo>
                    <a:cubicBezTo>
                      <a:pt x="21" y="27"/>
                      <a:pt x="23" y="27"/>
                      <a:pt x="25" y="28"/>
                    </a:cubicBezTo>
                    <a:cubicBezTo>
                      <a:pt x="23" y="28"/>
                      <a:pt x="23" y="28"/>
                      <a:pt x="22" y="28"/>
                    </a:cubicBezTo>
                    <a:cubicBezTo>
                      <a:pt x="22" y="28"/>
                      <a:pt x="20" y="27"/>
                      <a:pt x="17" y="27"/>
                    </a:cubicBezTo>
                    <a:cubicBezTo>
                      <a:pt x="16" y="27"/>
                      <a:pt x="15" y="28"/>
                      <a:pt x="13" y="28"/>
                    </a:cubicBezTo>
                    <a:cubicBezTo>
                      <a:pt x="13" y="36"/>
                      <a:pt x="13" y="36"/>
                      <a:pt x="13" y="36"/>
                    </a:cubicBezTo>
                    <a:cubicBezTo>
                      <a:pt x="15" y="36"/>
                      <a:pt x="17" y="37"/>
                      <a:pt x="18" y="38"/>
                    </a:cubicBezTo>
                    <a:cubicBezTo>
                      <a:pt x="17" y="37"/>
                      <a:pt x="15" y="37"/>
                      <a:pt x="13" y="37"/>
                    </a:cubicBezTo>
                    <a:cubicBezTo>
                      <a:pt x="8" y="37"/>
                      <a:pt x="5" y="41"/>
                      <a:pt x="0" y="43"/>
                    </a:cubicBezTo>
                    <a:cubicBezTo>
                      <a:pt x="2" y="46"/>
                      <a:pt x="0" y="45"/>
                      <a:pt x="0" y="50"/>
                    </a:cubicBezTo>
                    <a:cubicBezTo>
                      <a:pt x="0" y="55"/>
                      <a:pt x="4" y="58"/>
                      <a:pt x="8" y="58"/>
                    </a:cubicBezTo>
                    <a:cubicBezTo>
                      <a:pt x="12" y="58"/>
                      <a:pt x="19" y="62"/>
                      <a:pt x="26" y="62"/>
                    </a:cubicBezTo>
                    <a:cubicBezTo>
                      <a:pt x="33" y="62"/>
                      <a:pt x="40" y="59"/>
                      <a:pt x="49" y="58"/>
                    </a:cubicBezTo>
                    <a:cubicBezTo>
                      <a:pt x="49" y="55"/>
                      <a:pt x="51" y="52"/>
                      <a:pt x="54" y="51"/>
                    </a:cubicBezTo>
                    <a:cubicBezTo>
                      <a:pt x="55" y="57"/>
                      <a:pt x="60" y="59"/>
                      <a:pt x="63" y="64"/>
                    </a:cubicBezTo>
                    <a:cubicBezTo>
                      <a:pt x="61" y="64"/>
                      <a:pt x="59" y="63"/>
                      <a:pt x="57" y="63"/>
                    </a:cubicBezTo>
                    <a:cubicBezTo>
                      <a:pt x="53" y="63"/>
                      <a:pt x="49" y="64"/>
                      <a:pt x="49" y="70"/>
                    </a:cubicBezTo>
                    <a:cubicBezTo>
                      <a:pt x="49" y="73"/>
                      <a:pt x="57" y="78"/>
                      <a:pt x="63" y="78"/>
                    </a:cubicBezTo>
                    <a:cubicBezTo>
                      <a:pt x="77" y="78"/>
                      <a:pt x="87" y="74"/>
                      <a:pt x="98" y="70"/>
                    </a:cubicBezTo>
                    <a:cubicBezTo>
                      <a:pt x="99" y="69"/>
                      <a:pt x="133" y="62"/>
                      <a:pt x="133" y="61"/>
                    </a:cubicBezTo>
                    <a:cubicBezTo>
                      <a:pt x="133" y="61"/>
                      <a:pt x="134" y="61"/>
                      <a:pt x="136" y="61"/>
                    </a:cubicBezTo>
                    <a:cubicBezTo>
                      <a:pt x="139" y="61"/>
                      <a:pt x="145" y="61"/>
                      <a:pt x="150" y="61"/>
                    </a:cubicBezTo>
                    <a:cubicBezTo>
                      <a:pt x="156" y="62"/>
                      <a:pt x="162" y="62"/>
                      <a:pt x="165" y="62"/>
                    </a:cubicBezTo>
                    <a:cubicBezTo>
                      <a:pt x="166" y="62"/>
                      <a:pt x="167" y="62"/>
                      <a:pt x="167" y="62"/>
                    </a:cubicBezTo>
                    <a:cubicBezTo>
                      <a:pt x="172" y="60"/>
                      <a:pt x="185" y="45"/>
                      <a:pt x="185" y="37"/>
                    </a:cubicBezTo>
                    <a:cubicBezTo>
                      <a:pt x="185" y="31"/>
                      <a:pt x="179" y="24"/>
                      <a:pt x="173" y="24"/>
                    </a:cubicBezTo>
                    <a:cubicBezTo>
                      <a:pt x="166" y="24"/>
                      <a:pt x="163" y="30"/>
                      <a:pt x="158" y="30"/>
                    </a:cubicBezTo>
                    <a:cubicBezTo>
                      <a:pt x="148" y="30"/>
                      <a:pt x="138" y="19"/>
                      <a:pt x="138" y="11"/>
                    </a:cubicBezTo>
                    <a:cubicBezTo>
                      <a:pt x="138" y="10"/>
                      <a:pt x="138" y="8"/>
                      <a:pt x="138" y="4"/>
                    </a:cubicBezTo>
                    <a:cubicBezTo>
                      <a:pt x="135" y="4"/>
                      <a:pt x="131" y="2"/>
                      <a:pt x="12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358" name="Freeform 140">
                <a:extLst>
                  <a:ext uri="{FF2B5EF4-FFF2-40B4-BE49-F238E27FC236}">
                    <a16:creationId xmlns:a16="http://schemas.microsoft.com/office/drawing/2014/main" id="{42159AF4-1BD7-421C-917A-7B705A5B1E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813" y="-362"/>
                <a:ext cx="57" cy="42"/>
              </a:xfrm>
              <a:custGeom>
                <a:avLst/>
                <a:gdLst>
                  <a:gd name="T0" fmla="*/ 23 w 24"/>
                  <a:gd name="T1" fmla="*/ 0 h 18"/>
                  <a:gd name="T2" fmla="*/ 0 w 24"/>
                  <a:gd name="T3" fmla="*/ 12 h 18"/>
                  <a:gd name="T4" fmla="*/ 9 w 24"/>
                  <a:gd name="T5" fmla="*/ 18 h 18"/>
                  <a:gd name="T6" fmla="*/ 24 w 24"/>
                  <a:gd name="T7" fmla="*/ 0 h 18"/>
                  <a:gd name="T8" fmla="*/ 23 w 24"/>
                  <a:gd name="T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18">
                    <a:moveTo>
                      <a:pt x="23" y="0"/>
                    </a:moveTo>
                    <a:cubicBezTo>
                      <a:pt x="17" y="0"/>
                      <a:pt x="0" y="4"/>
                      <a:pt x="0" y="12"/>
                    </a:cubicBezTo>
                    <a:cubicBezTo>
                      <a:pt x="0" y="16"/>
                      <a:pt x="4" y="18"/>
                      <a:pt x="9" y="18"/>
                    </a:cubicBezTo>
                    <a:cubicBezTo>
                      <a:pt x="15" y="18"/>
                      <a:pt x="23" y="7"/>
                      <a:pt x="24" y="0"/>
                    </a:cubicBezTo>
                    <a:cubicBezTo>
                      <a:pt x="24" y="0"/>
                      <a:pt x="24" y="0"/>
                      <a:pt x="2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359" name="Freeform 141">
                <a:extLst>
                  <a:ext uri="{FF2B5EF4-FFF2-40B4-BE49-F238E27FC236}">
                    <a16:creationId xmlns:a16="http://schemas.microsoft.com/office/drawing/2014/main" id="{8ECB2FF1-555C-4242-9DAC-7EE0947A6B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655" y="-426"/>
                <a:ext cx="43" cy="16"/>
              </a:xfrm>
              <a:custGeom>
                <a:avLst/>
                <a:gdLst>
                  <a:gd name="T0" fmla="*/ 18 w 18"/>
                  <a:gd name="T1" fmla="*/ 0 h 7"/>
                  <a:gd name="T2" fmla="*/ 0 w 18"/>
                  <a:gd name="T3" fmla="*/ 0 h 7"/>
                  <a:gd name="T4" fmla="*/ 6 w 18"/>
                  <a:gd name="T5" fmla="*/ 7 h 7"/>
                  <a:gd name="T6" fmla="*/ 18 w 18"/>
                  <a:gd name="T7" fmla="*/ 7 h 7"/>
                  <a:gd name="T8" fmla="*/ 18 w 18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7">
                    <a:moveTo>
                      <a:pt x="18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5"/>
                      <a:pt x="4" y="7"/>
                      <a:pt x="6" y="7"/>
                    </a:cubicBezTo>
                    <a:cubicBezTo>
                      <a:pt x="6" y="7"/>
                      <a:pt x="16" y="7"/>
                      <a:pt x="18" y="7"/>
                    </a:cubicBezTo>
                    <a:cubicBezTo>
                      <a:pt x="18" y="0"/>
                      <a:pt x="18" y="0"/>
                      <a:pt x="1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360" name="Freeform 142">
                <a:extLst>
                  <a:ext uri="{FF2B5EF4-FFF2-40B4-BE49-F238E27FC236}">
                    <a16:creationId xmlns:a16="http://schemas.microsoft.com/office/drawing/2014/main" id="{39700813-AE54-47D9-A480-88AE3563F0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938" y="-471"/>
                <a:ext cx="248" cy="128"/>
              </a:xfrm>
              <a:custGeom>
                <a:avLst/>
                <a:gdLst>
                  <a:gd name="T0" fmla="*/ 96 w 105"/>
                  <a:gd name="T1" fmla="*/ 0 h 54"/>
                  <a:gd name="T2" fmla="*/ 74 w 105"/>
                  <a:gd name="T3" fmla="*/ 3 h 54"/>
                  <a:gd name="T4" fmla="*/ 64 w 105"/>
                  <a:gd name="T5" fmla="*/ 2 h 54"/>
                  <a:gd name="T6" fmla="*/ 37 w 105"/>
                  <a:gd name="T7" fmla="*/ 22 h 54"/>
                  <a:gd name="T8" fmla="*/ 11 w 105"/>
                  <a:gd name="T9" fmla="*/ 33 h 54"/>
                  <a:gd name="T10" fmla="*/ 0 w 105"/>
                  <a:gd name="T11" fmla="*/ 42 h 54"/>
                  <a:gd name="T12" fmla="*/ 5 w 105"/>
                  <a:gd name="T13" fmla="*/ 50 h 54"/>
                  <a:gd name="T14" fmla="*/ 14 w 105"/>
                  <a:gd name="T15" fmla="*/ 46 h 54"/>
                  <a:gd name="T16" fmla="*/ 23 w 105"/>
                  <a:gd name="T17" fmla="*/ 47 h 54"/>
                  <a:gd name="T18" fmla="*/ 29 w 105"/>
                  <a:gd name="T19" fmla="*/ 46 h 54"/>
                  <a:gd name="T20" fmla="*/ 38 w 105"/>
                  <a:gd name="T21" fmla="*/ 54 h 54"/>
                  <a:gd name="T22" fmla="*/ 49 w 105"/>
                  <a:gd name="T23" fmla="*/ 42 h 54"/>
                  <a:gd name="T24" fmla="*/ 50 w 105"/>
                  <a:gd name="T25" fmla="*/ 42 h 54"/>
                  <a:gd name="T26" fmla="*/ 67 w 105"/>
                  <a:gd name="T27" fmla="*/ 26 h 54"/>
                  <a:gd name="T28" fmla="*/ 80 w 105"/>
                  <a:gd name="T29" fmla="*/ 40 h 54"/>
                  <a:gd name="T30" fmla="*/ 103 w 105"/>
                  <a:gd name="T31" fmla="*/ 24 h 54"/>
                  <a:gd name="T32" fmla="*/ 98 w 105"/>
                  <a:gd name="T33" fmla="*/ 13 h 54"/>
                  <a:gd name="T34" fmla="*/ 105 w 105"/>
                  <a:gd name="T35" fmla="*/ 5 h 54"/>
                  <a:gd name="T36" fmla="*/ 96 w 105"/>
                  <a:gd name="T37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5" h="54">
                    <a:moveTo>
                      <a:pt x="96" y="0"/>
                    </a:moveTo>
                    <a:cubicBezTo>
                      <a:pt x="87" y="0"/>
                      <a:pt x="74" y="3"/>
                      <a:pt x="74" y="3"/>
                    </a:cubicBezTo>
                    <a:cubicBezTo>
                      <a:pt x="69" y="3"/>
                      <a:pt x="68" y="2"/>
                      <a:pt x="64" y="2"/>
                    </a:cubicBezTo>
                    <a:cubicBezTo>
                      <a:pt x="49" y="2"/>
                      <a:pt x="47" y="16"/>
                      <a:pt x="37" y="22"/>
                    </a:cubicBezTo>
                    <a:cubicBezTo>
                      <a:pt x="28" y="27"/>
                      <a:pt x="20" y="28"/>
                      <a:pt x="11" y="33"/>
                    </a:cubicBezTo>
                    <a:cubicBezTo>
                      <a:pt x="9" y="34"/>
                      <a:pt x="0" y="41"/>
                      <a:pt x="0" y="42"/>
                    </a:cubicBezTo>
                    <a:cubicBezTo>
                      <a:pt x="0" y="44"/>
                      <a:pt x="4" y="46"/>
                      <a:pt x="5" y="50"/>
                    </a:cubicBezTo>
                    <a:cubicBezTo>
                      <a:pt x="9" y="49"/>
                      <a:pt x="11" y="46"/>
                      <a:pt x="14" y="46"/>
                    </a:cubicBezTo>
                    <a:cubicBezTo>
                      <a:pt x="18" y="46"/>
                      <a:pt x="20" y="47"/>
                      <a:pt x="23" y="47"/>
                    </a:cubicBezTo>
                    <a:cubicBezTo>
                      <a:pt x="25" y="47"/>
                      <a:pt x="27" y="47"/>
                      <a:pt x="29" y="46"/>
                    </a:cubicBezTo>
                    <a:cubicBezTo>
                      <a:pt x="30" y="48"/>
                      <a:pt x="34" y="54"/>
                      <a:pt x="38" y="54"/>
                    </a:cubicBezTo>
                    <a:cubicBezTo>
                      <a:pt x="44" y="54"/>
                      <a:pt x="48" y="48"/>
                      <a:pt x="49" y="42"/>
                    </a:cubicBezTo>
                    <a:cubicBezTo>
                      <a:pt x="49" y="42"/>
                      <a:pt x="50" y="42"/>
                      <a:pt x="50" y="42"/>
                    </a:cubicBezTo>
                    <a:cubicBezTo>
                      <a:pt x="59" y="42"/>
                      <a:pt x="66" y="34"/>
                      <a:pt x="67" y="26"/>
                    </a:cubicBezTo>
                    <a:cubicBezTo>
                      <a:pt x="72" y="28"/>
                      <a:pt x="71" y="40"/>
                      <a:pt x="80" y="40"/>
                    </a:cubicBezTo>
                    <a:cubicBezTo>
                      <a:pt x="103" y="24"/>
                      <a:pt x="103" y="24"/>
                      <a:pt x="103" y="24"/>
                    </a:cubicBezTo>
                    <a:cubicBezTo>
                      <a:pt x="103" y="19"/>
                      <a:pt x="99" y="18"/>
                      <a:pt x="98" y="13"/>
                    </a:cubicBezTo>
                    <a:cubicBezTo>
                      <a:pt x="102" y="12"/>
                      <a:pt x="105" y="8"/>
                      <a:pt x="105" y="5"/>
                    </a:cubicBezTo>
                    <a:cubicBezTo>
                      <a:pt x="105" y="1"/>
                      <a:pt x="101" y="0"/>
                      <a:pt x="9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361" name="Freeform 143">
                <a:extLst>
                  <a:ext uri="{FF2B5EF4-FFF2-40B4-BE49-F238E27FC236}">
                    <a16:creationId xmlns:a16="http://schemas.microsoft.com/office/drawing/2014/main" id="{F9A13138-07F7-461E-96C6-BB78C296EB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605" y="-570"/>
                <a:ext cx="142" cy="42"/>
              </a:xfrm>
              <a:custGeom>
                <a:avLst/>
                <a:gdLst>
                  <a:gd name="T0" fmla="*/ 38 w 60"/>
                  <a:gd name="T1" fmla="*/ 0 h 18"/>
                  <a:gd name="T2" fmla="*/ 0 w 60"/>
                  <a:gd name="T3" fmla="*/ 18 h 18"/>
                  <a:gd name="T4" fmla="*/ 10 w 60"/>
                  <a:gd name="T5" fmla="*/ 14 h 18"/>
                  <a:gd name="T6" fmla="*/ 23 w 60"/>
                  <a:gd name="T7" fmla="*/ 18 h 18"/>
                  <a:gd name="T8" fmla="*/ 46 w 60"/>
                  <a:gd name="T9" fmla="*/ 18 h 18"/>
                  <a:gd name="T10" fmla="*/ 60 w 60"/>
                  <a:gd name="T11" fmla="*/ 13 h 18"/>
                  <a:gd name="T12" fmla="*/ 38 w 60"/>
                  <a:gd name="T13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0" h="18">
                    <a:moveTo>
                      <a:pt x="38" y="0"/>
                    </a:moveTo>
                    <a:cubicBezTo>
                      <a:pt x="31" y="0"/>
                      <a:pt x="0" y="11"/>
                      <a:pt x="0" y="18"/>
                    </a:cubicBezTo>
                    <a:cubicBezTo>
                      <a:pt x="4" y="17"/>
                      <a:pt x="6" y="14"/>
                      <a:pt x="10" y="14"/>
                    </a:cubicBezTo>
                    <a:cubicBezTo>
                      <a:pt x="16" y="14"/>
                      <a:pt x="17" y="18"/>
                      <a:pt x="23" y="18"/>
                    </a:cubicBezTo>
                    <a:cubicBezTo>
                      <a:pt x="35" y="18"/>
                      <a:pt x="32" y="18"/>
                      <a:pt x="46" y="18"/>
                    </a:cubicBezTo>
                    <a:cubicBezTo>
                      <a:pt x="53" y="18"/>
                      <a:pt x="56" y="15"/>
                      <a:pt x="60" y="13"/>
                    </a:cubicBezTo>
                    <a:cubicBezTo>
                      <a:pt x="58" y="6"/>
                      <a:pt x="49" y="0"/>
                      <a:pt x="3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362" name="Freeform 144">
                <a:extLst>
                  <a:ext uri="{FF2B5EF4-FFF2-40B4-BE49-F238E27FC236}">
                    <a16:creationId xmlns:a16="http://schemas.microsoft.com/office/drawing/2014/main" id="{5F4F8B12-8E0F-48F0-B6AB-936191B319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603" y="-521"/>
                <a:ext cx="126" cy="64"/>
              </a:xfrm>
              <a:custGeom>
                <a:avLst/>
                <a:gdLst>
                  <a:gd name="T0" fmla="*/ 44 w 53"/>
                  <a:gd name="T1" fmla="*/ 0 h 27"/>
                  <a:gd name="T2" fmla="*/ 0 w 53"/>
                  <a:gd name="T3" fmla="*/ 13 h 27"/>
                  <a:gd name="T4" fmla="*/ 17 w 53"/>
                  <a:gd name="T5" fmla="*/ 27 h 27"/>
                  <a:gd name="T6" fmla="*/ 45 w 53"/>
                  <a:gd name="T7" fmla="*/ 11 h 27"/>
                  <a:gd name="T8" fmla="*/ 30 w 53"/>
                  <a:gd name="T9" fmla="*/ 11 h 27"/>
                  <a:gd name="T10" fmla="*/ 53 w 53"/>
                  <a:gd name="T11" fmla="*/ 5 h 27"/>
                  <a:gd name="T12" fmla="*/ 44 w 53"/>
                  <a:gd name="T13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3" h="27">
                    <a:moveTo>
                      <a:pt x="44" y="0"/>
                    </a:moveTo>
                    <a:cubicBezTo>
                      <a:pt x="33" y="0"/>
                      <a:pt x="0" y="1"/>
                      <a:pt x="0" y="13"/>
                    </a:cubicBezTo>
                    <a:cubicBezTo>
                      <a:pt x="0" y="18"/>
                      <a:pt x="9" y="27"/>
                      <a:pt x="17" y="27"/>
                    </a:cubicBezTo>
                    <a:cubicBezTo>
                      <a:pt x="29" y="27"/>
                      <a:pt x="46" y="22"/>
                      <a:pt x="45" y="11"/>
                    </a:cubicBezTo>
                    <a:cubicBezTo>
                      <a:pt x="30" y="11"/>
                      <a:pt x="30" y="11"/>
                      <a:pt x="30" y="11"/>
                    </a:cubicBezTo>
                    <a:cubicBezTo>
                      <a:pt x="38" y="11"/>
                      <a:pt x="47" y="10"/>
                      <a:pt x="53" y="5"/>
                    </a:cubicBezTo>
                    <a:cubicBezTo>
                      <a:pt x="52" y="3"/>
                      <a:pt x="49" y="0"/>
                      <a:pt x="44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363" name="Freeform 145">
                <a:extLst>
                  <a:ext uri="{FF2B5EF4-FFF2-40B4-BE49-F238E27FC236}">
                    <a16:creationId xmlns:a16="http://schemas.microsoft.com/office/drawing/2014/main" id="{EB2AADD5-8097-43E1-8035-788A5DB5CD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662" y="-514"/>
                <a:ext cx="43" cy="33"/>
              </a:xfrm>
              <a:custGeom>
                <a:avLst/>
                <a:gdLst>
                  <a:gd name="T0" fmla="*/ 4 w 18"/>
                  <a:gd name="T1" fmla="*/ 0 h 14"/>
                  <a:gd name="T2" fmla="*/ 0 w 18"/>
                  <a:gd name="T3" fmla="*/ 6 h 14"/>
                  <a:gd name="T4" fmla="*/ 11 w 18"/>
                  <a:gd name="T5" fmla="*/ 14 h 14"/>
                  <a:gd name="T6" fmla="*/ 18 w 18"/>
                  <a:gd name="T7" fmla="*/ 7 h 14"/>
                  <a:gd name="T8" fmla="*/ 4 w 18"/>
                  <a:gd name="T9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4">
                    <a:moveTo>
                      <a:pt x="4" y="0"/>
                    </a:moveTo>
                    <a:cubicBezTo>
                      <a:pt x="2" y="0"/>
                      <a:pt x="0" y="1"/>
                      <a:pt x="0" y="6"/>
                    </a:cubicBezTo>
                    <a:cubicBezTo>
                      <a:pt x="0" y="8"/>
                      <a:pt x="6" y="14"/>
                      <a:pt x="11" y="14"/>
                    </a:cubicBezTo>
                    <a:cubicBezTo>
                      <a:pt x="14" y="14"/>
                      <a:pt x="16" y="10"/>
                      <a:pt x="18" y="7"/>
                    </a:cubicBezTo>
                    <a:cubicBezTo>
                      <a:pt x="16" y="6"/>
                      <a:pt x="8" y="0"/>
                      <a:pt x="4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364" name="Freeform 146">
                <a:extLst>
                  <a:ext uri="{FF2B5EF4-FFF2-40B4-BE49-F238E27FC236}">
                    <a16:creationId xmlns:a16="http://schemas.microsoft.com/office/drawing/2014/main" id="{F382F2D6-A4F5-4E7A-9E15-709CB4F6A1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01" y="-202"/>
                <a:ext cx="213" cy="171"/>
              </a:xfrm>
              <a:custGeom>
                <a:avLst/>
                <a:gdLst>
                  <a:gd name="T0" fmla="*/ 39 w 90"/>
                  <a:gd name="T1" fmla="*/ 0 h 72"/>
                  <a:gd name="T2" fmla="*/ 19 w 90"/>
                  <a:gd name="T3" fmla="*/ 7 h 72"/>
                  <a:gd name="T4" fmla="*/ 15 w 90"/>
                  <a:gd name="T5" fmla="*/ 11 h 72"/>
                  <a:gd name="T6" fmla="*/ 32 w 90"/>
                  <a:gd name="T7" fmla="*/ 18 h 72"/>
                  <a:gd name="T8" fmla="*/ 32 w 90"/>
                  <a:gd name="T9" fmla="*/ 32 h 72"/>
                  <a:gd name="T10" fmla="*/ 24 w 90"/>
                  <a:gd name="T11" fmla="*/ 32 h 72"/>
                  <a:gd name="T12" fmla="*/ 0 w 90"/>
                  <a:gd name="T13" fmla="*/ 26 h 72"/>
                  <a:gd name="T14" fmla="*/ 0 w 90"/>
                  <a:gd name="T15" fmla="*/ 35 h 72"/>
                  <a:gd name="T16" fmla="*/ 47 w 90"/>
                  <a:gd name="T17" fmla="*/ 63 h 72"/>
                  <a:gd name="T18" fmla="*/ 58 w 90"/>
                  <a:gd name="T19" fmla="*/ 72 h 72"/>
                  <a:gd name="T20" fmla="*/ 69 w 90"/>
                  <a:gd name="T21" fmla="*/ 64 h 72"/>
                  <a:gd name="T22" fmla="*/ 90 w 90"/>
                  <a:gd name="T23" fmla="*/ 36 h 72"/>
                  <a:gd name="T24" fmla="*/ 78 w 90"/>
                  <a:gd name="T25" fmla="*/ 34 h 72"/>
                  <a:gd name="T26" fmla="*/ 80 w 90"/>
                  <a:gd name="T27" fmla="*/ 26 h 72"/>
                  <a:gd name="T28" fmla="*/ 75 w 90"/>
                  <a:gd name="T29" fmla="*/ 23 h 72"/>
                  <a:gd name="T30" fmla="*/ 60 w 90"/>
                  <a:gd name="T31" fmla="*/ 25 h 72"/>
                  <a:gd name="T32" fmla="*/ 77 w 90"/>
                  <a:gd name="T33" fmla="*/ 6 h 72"/>
                  <a:gd name="T34" fmla="*/ 72 w 90"/>
                  <a:gd name="T35" fmla="*/ 0 h 72"/>
                  <a:gd name="T36" fmla="*/ 50 w 90"/>
                  <a:gd name="T37" fmla="*/ 0 h 72"/>
                  <a:gd name="T38" fmla="*/ 39 w 90"/>
                  <a:gd name="T39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90" h="72">
                    <a:moveTo>
                      <a:pt x="39" y="0"/>
                    </a:moveTo>
                    <a:cubicBezTo>
                      <a:pt x="31" y="0"/>
                      <a:pt x="24" y="1"/>
                      <a:pt x="19" y="7"/>
                    </a:cubicBezTo>
                    <a:cubicBezTo>
                      <a:pt x="18" y="8"/>
                      <a:pt x="15" y="9"/>
                      <a:pt x="15" y="11"/>
                    </a:cubicBezTo>
                    <a:cubicBezTo>
                      <a:pt x="15" y="18"/>
                      <a:pt x="25" y="17"/>
                      <a:pt x="32" y="18"/>
                    </a:cubicBezTo>
                    <a:cubicBezTo>
                      <a:pt x="32" y="32"/>
                      <a:pt x="32" y="32"/>
                      <a:pt x="32" y="32"/>
                    </a:cubicBezTo>
                    <a:cubicBezTo>
                      <a:pt x="28" y="32"/>
                      <a:pt x="29" y="32"/>
                      <a:pt x="24" y="32"/>
                    </a:cubicBezTo>
                    <a:cubicBezTo>
                      <a:pt x="15" y="32"/>
                      <a:pt x="7" y="26"/>
                      <a:pt x="0" y="26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16" y="50"/>
                      <a:pt x="32" y="48"/>
                      <a:pt x="47" y="63"/>
                    </a:cubicBezTo>
                    <a:cubicBezTo>
                      <a:pt x="50" y="66"/>
                      <a:pt x="51" y="72"/>
                      <a:pt x="58" y="72"/>
                    </a:cubicBezTo>
                    <a:cubicBezTo>
                      <a:pt x="63" y="72"/>
                      <a:pt x="64" y="65"/>
                      <a:pt x="69" y="64"/>
                    </a:cubicBezTo>
                    <a:cubicBezTo>
                      <a:pt x="86" y="57"/>
                      <a:pt x="88" y="65"/>
                      <a:pt x="90" y="36"/>
                    </a:cubicBezTo>
                    <a:cubicBezTo>
                      <a:pt x="87" y="35"/>
                      <a:pt x="80" y="34"/>
                      <a:pt x="78" y="34"/>
                    </a:cubicBezTo>
                    <a:cubicBezTo>
                      <a:pt x="78" y="28"/>
                      <a:pt x="80" y="33"/>
                      <a:pt x="80" y="26"/>
                    </a:cubicBezTo>
                    <a:cubicBezTo>
                      <a:pt x="80" y="24"/>
                      <a:pt x="77" y="23"/>
                      <a:pt x="75" y="23"/>
                    </a:cubicBezTo>
                    <a:cubicBezTo>
                      <a:pt x="70" y="23"/>
                      <a:pt x="63" y="25"/>
                      <a:pt x="60" y="25"/>
                    </a:cubicBezTo>
                    <a:cubicBezTo>
                      <a:pt x="64" y="20"/>
                      <a:pt x="77" y="16"/>
                      <a:pt x="77" y="6"/>
                    </a:cubicBezTo>
                    <a:cubicBezTo>
                      <a:pt x="77" y="3"/>
                      <a:pt x="73" y="0"/>
                      <a:pt x="72" y="0"/>
                    </a:cubicBezTo>
                    <a:cubicBezTo>
                      <a:pt x="72" y="0"/>
                      <a:pt x="60" y="0"/>
                      <a:pt x="50" y="0"/>
                    </a:cubicBezTo>
                    <a:cubicBezTo>
                      <a:pt x="47" y="0"/>
                      <a:pt x="43" y="0"/>
                      <a:pt x="39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365" name="Freeform 147">
                <a:extLst>
                  <a:ext uri="{FF2B5EF4-FFF2-40B4-BE49-F238E27FC236}">
                    <a16:creationId xmlns:a16="http://schemas.microsoft.com/office/drawing/2014/main" id="{4B7499E5-EC47-415F-8553-1E5BA9DDE5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76" y="-410"/>
                <a:ext cx="236" cy="121"/>
              </a:xfrm>
              <a:custGeom>
                <a:avLst/>
                <a:gdLst>
                  <a:gd name="T0" fmla="*/ 50 w 100"/>
                  <a:gd name="T1" fmla="*/ 0 h 51"/>
                  <a:gd name="T2" fmla="*/ 46 w 100"/>
                  <a:gd name="T3" fmla="*/ 1 h 51"/>
                  <a:gd name="T4" fmla="*/ 64 w 100"/>
                  <a:gd name="T5" fmla="*/ 8 h 51"/>
                  <a:gd name="T6" fmla="*/ 64 w 100"/>
                  <a:gd name="T7" fmla="*/ 20 h 51"/>
                  <a:gd name="T8" fmla="*/ 35 w 100"/>
                  <a:gd name="T9" fmla="*/ 8 h 51"/>
                  <a:gd name="T10" fmla="*/ 35 w 100"/>
                  <a:gd name="T11" fmla="*/ 14 h 51"/>
                  <a:gd name="T12" fmla="*/ 46 w 100"/>
                  <a:gd name="T13" fmla="*/ 23 h 51"/>
                  <a:gd name="T14" fmla="*/ 42 w 100"/>
                  <a:gd name="T15" fmla="*/ 24 h 51"/>
                  <a:gd name="T16" fmla="*/ 6 w 100"/>
                  <a:gd name="T17" fmla="*/ 1 h 51"/>
                  <a:gd name="T18" fmla="*/ 0 w 100"/>
                  <a:gd name="T19" fmla="*/ 1 h 51"/>
                  <a:gd name="T20" fmla="*/ 1 w 100"/>
                  <a:gd name="T21" fmla="*/ 7 h 51"/>
                  <a:gd name="T22" fmla="*/ 1 w 100"/>
                  <a:gd name="T23" fmla="*/ 7 h 51"/>
                  <a:gd name="T24" fmla="*/ 1 w 100"/>
                  <a:gd name="T25" fmla="*/ 16 h 51"/>
                  <a:gd name="T26" fmla="*/ 11 w 100"/>
                  <a:gd name="T27" fmla="*/ 22 h 51"/>
                  <a:gd name="T28" fmla="*/ 14 w 100"/>
                  <a:gd name="T29" fmla="*/ 21 h 51"/>
                  <a:gd name="T30" fmla="*/ 15 w 100"/>
                  <a:gd name="T31" fmla="*/ 27 h 51"/>
                  <a:gd name="T32" fmla="*/ 23 w 100"/>
                  <a:gd name="T33" fmla="*/ 27 h 51"/>
                  <a:gd name="T34" fmla="*/ 30 w 100"/>
                  <a:gd name="T35" fmla="*/ 33 h 51"/>
                  <a:gd name="T36" fmla="*/ 68 w 100"/>
                  <a:gd name="T37" fmla="*/ 28 h 51"/>
                  <a:gd name="T38" fmla="*/ 75 w 100"/>
                  <a:gd name="T39" fmla="*/ 29 h 51"/>
                  <a:gd name="T40" fmla="*/ 61 w 100"/>
                  <a:gd name="T41" fmla="*/ 37 h 51"/>
                  <a:gd name="T42" fmla="*/ 61 w 100"/>
                  <a:gd name="T43" fmla="*/ 42 h 51"/>
                  <a:gd name="T44" fmla="*/ 58 w 100"/>
                  <a:gd name="T45" fmla="*/ 48 h 51"/>
                  <a:gd name="T46" fmla="*/ 66 w 100"/>
                  <a:gd name="T47" fmla="*/ 51 h 51"/>
                  <a:gd name="T48" fmla="*/ 75 w 100"/>
                  <a:gd name="T49" fmla="*/ 50 h 51"/>
                  <a:gd name="T50" fmla="*/ 96 w 100"/>
                  <a:gd name="T51" fmla="*/ 48 h 51"/>
                  <a:gd name="T52" fmla="*/ 100 w 100"/>
                  <a:gd name="T53" fmla="*/ 14 h 51"/>
                  <a:gd name="T54" fmla="*/ 89 w 100"/>
                  <a:gd name="T55" fmla="*/ 1 h 51"/>
                  <a:gd name="T56" fmla="*/ 79 w 100"/>
                  <a:gd name="T57" fmla="*/ 5 h 51"/>
                  <a:gd name="T58" fmla="*/ 55 w 100"/>
                  <a:gd name="T59" fmla="*/ 0 h 51"/>
                  <a:gd name="T60" fmla="*/ 50 w 100"/>
                  <a:gd name="T61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00" h="51">
                    <a:moveTo>
                      <a:pt x="50" y="0"/>
                    </a:moveTo>
                    <a:cubicBezTo>
                      <a:pt x="48" y="0"/>
                      <a:pt x="47" y="0"/>
                      <a:pt x="46" y="1"/>
                    </a:cubicBezTo>
                    <a:cubicBezTo>
                      <a:pt x="48" y="8"/>
                      <a:pt x="55" y="8"/>
                      <a:pt x="64" y="8"/>
                    </a:cubicBezTo>
                    <a:cubicBezTo>
                      <a:pt x="64" y="20"/>
                      <a:pt x="64" y="20"/>
                      <a:pt x="64" y="20"/>
                    </a:cubicBezTo>
                    <a:cubicBezTo>
                      <a:pt x="51" y="20"/>
                      <a:pt x="47" y="8"/>
                      <a:pt x="35" y="8"/>
                    </a:cubicBezTo>
                    <a:cubicBezTo>
                      <a:pt x="35" y="14"/>
                      <a:pt x="35" y="14"/>
                      <a:pt x="35" y="14"/>
                    </a:cubicBezTo>
                    <a:cubicBezTo>
                      <a:pt x="37" y="17"/>
                      <a:pt x="41" y="21"/>
                      <a:pt x="46" y="23"/>
                    </a:cubicBezTo>
                    <a:cubicBezTo>
                      <a:pt x="44" y="24"/>
                      <a:pt x="43" y="24"/>
                      <a:pt x="42" y="24"/>
                    </a:cubicBezTo>
                    <a:cubicBezTo>
                      <a:pt x="28" y="24"/>
                      <a:pt x="20" y="1"/>
                      <a:pt x="6" y="1"/>
                    </a:cubicBezTo>
                    <a:cubicBezTo>
                      <a:pt x="4" y="1"/>
                      <a:pt x="2" y="1"/>
                      <a:pt x="0" y="1"/>
                    </a:cubicBezTo>
                    <a:cubicBezTo>
                      <a:pt x="0" y="4"/>
                      <a:pt x="0" y="6"/>
                      <a:pt x="1" y="7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4" y="19"/>
                      <a:pt x="7" y="22"/>
                      <a:pt x="11" y="22"/>
                    </a:cubicBezTo>
                    <a:cubicBezTo>
                      <a:pt x="12" y="22"/>
                      <a:pt x="13" y="22"/>
                      <a:pt x="14" y="21"/>
                    </a:cubicBezTo>
                    <a:cubicBezTo>
                      <a:pt x="15" y="27"/>
                      <a:pt x="15" y="27"/>
                      <a:pt x="15" y="27"/>
                    </a:cubicBezTo>
                    <a:cubicBezTo>
                      <a:pt x="23" y="27"/>
                      <a:pt x="23" y="27"/>
                      <a:pt x="23" y="27"/>
                    </a:cubicBezTo>
                    <a:cubicBezTo>
                      <a:pt x="23" y="30"/>
                      <a:pt x="26" y="33"/>
                      <a:pt x="30" y="33"/>
                    </a:cubicBezTo>
                    <a:cubicBezTo>
                      <a:pt x="40" y="33"/>
                      <a:pt x="59" y="28"/>
                      <a:pt x="68" y="28"/>
                    </a:cubicBezTo>
                    <a:cubicBezTo>
                      <a:pt x="70" y="28"/>
                      <a:pt x="73" y="28"/>
                      <a:pt x="75" y="29"/>
                    </a:cubicBezTo>
                    <a:cubicBezTo>
                      <a:pt x="71" y="32"/>
                      <a:pt x="61" y="32"/>
                      <a:pt x="61" y="37"/>
                    </a:cubicBezTo>
                    <a:cubicBezTo>
                      <a:pt x="61" y="39"/>
                      <a:pt x="61" y="41"/>
                      <a:pt x="61" y="42"/>
                    </a:cubicBezTo>
                    <a:cubicBezTo>
                      <a:pt x="59" y="43"/>
                      <a:pt x="58" y="46"/>
                      <a:pt x="58" y="48"/>
                    </a:cubicBezTo>
                    <a:cubicBezTo>
                      <a:pt x="58" y="50"/>
                      <a:pt x="62" y="51"/>
                      <a:pt x="66" y="51"/>
                    </a:cubicBezTo>
                    <a:cubicBezTo>
                      <a:pt x="69" y="51"/>
                      <a:pt x="73" y="50"/>
                      <a:pt x="75" y="50"/>
                    </a:cubicBezTo>
                    <a:cubicBezTo>
                      <a:pt x="76" y="50"/>
                      <a:pt x="88" y="50"/>
                      <a:pt x="96" y="48"/>
                    </a:cubicBezTo>
                    <a:cubicBezTo>
                      <a:pt x="94" y="33"/>
                      <a:pt x="100" y="27"/>
                      <a:pt x="100" y="14"/>
                    </a:cubicBezTo>
                    <a:cubicBezTo>
                      <a:pt x="100" y="7"/>
                      <a:pt x="99" y="1"/>
                      <a:pt x="89" y="1"/>
                    </a:cubicBezTo>
                    <a:cubicBezTo>
                      <a:pt x="85" y="1"/>
                      <a:pt x="83" y="5"/>
                      <a:pt x="79" y="5"/>
                    </a:cubicBezTo>
                    <a:cubicBezTo>
                      <a:pt x="69" y="5"/>
                      <a:pt x="63" y="0"/>
                      <a:pt x="55" y="0"/>
                    </a:cubicBezTo>
                    <a:cubicBezTo>
                      <a:pt x="53" y="0"/>
                      <a:pt x="51" y="0"/>
                      <a:pt x="5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366" name="Freeform 148">
                <a:extLst>
                  <a:ext uri="{FF2B5EF4-FFF2-40B4-BE49-F238E27FC236}">
                    <a16:creationId xmlns:a16="http://schemas.microsoft.com/office/drawing/2014/main" id="{6E7FB78F-05C3-409E-B4AE-C1B4E22195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97" y="66"/>
                <a:ext cx="140" cy="83"/>
              </a:xfrm>
              <a:custGeom>
                <a:avLst/>
                <a:gdLst>
                  <a:gd name="T0" fmla="*/ 27 w 59"/>
                  <a:gd name="T1" fmla="*/ 0 h 35"/>
                  <a:gd name="T2" fmla="*/ 12 w 59"/>
                  <a:gd name="T3" fmla="*/ 17 h 35"/>
                  <a:gd name="T4" fmla="*/ 11 w 59"/>
                  <a:gd name="T5" fmla="*/ 17 h 35"/>
                  <a:gd name="T6" fmla="*/ 8 w 59"/>
                  <a:gd name="T7" fmla="*/ 17 h 35"/>
                  <a:gd name="T8" fmla="*/ 6 w 59"/>
                  <a:gd name="T9" fmla="*/ 17 h 35"/>
                  <a:gd name="T10" fmla="*/ 0 w 59"/>
                  <a:gd name="T11" fmla="*/ 19 h 35"/>
                  <a:gd name="T12" fmla="*/ 46 w 59"/>
                  <a:gd name="T13" fmla="*/ 35 h 35"/>
                  <a:gd name="T14" fmla="*/ 59 w 59"/>
                  <a:gd name="T15" fmla="*/ 27 h 35"/>
                  <a:gd name="T16" fmla="*/ 27 w 59"/>
                  <a:gd name="T17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9" h="35">
                    <a:moveTo>
                      <a:pt x="27" y="0"/>
                    </a:moveTo>
                    <a:cubicBezTo>
                      <a:pt x="16" y="0"/>
                      <a:pt x="18" y="15"/>
                      <a:pt x="12" y="17"/>
                    </a:cubicBezTo>
                    <a:cubicBezTo>
                      <a:pt x="11" y="17"/>
                      <a:pt x="11" y="17"/>
                      <a:pt x="11" y="17"/>
                    </a:cubicBezTo>
                    <a:cubicBezTo>
                      <a:pt x="10" y="17"/>
                      <a:pt x="9" y="17"/>
                      <a:pt x="8" y="17"/>
                    </a:cubicBezTo>
                    <a:cubicBezTo>
                      <a:pt x="8" y="17"/>
                      <a:pt x="7" y="17"/>
                      <a:pt x="6" y="17"/>
                    </a:cubicBezTo>
                    <a:cubicBezTo>
                      <a:pt x="3" y="17"/>
                      <a:pt x="0" y="17"/>
                      <a:pt x="0" y="19"/>
                    </a:cubicBezTo>
                    <a:cubicBezTo>
                      <a:pt x="0" y="21"/>
                      <a:pt x="39" y="35"/>
                      <a:pt x="46" y="35"/>
                    </a:cubicBezTo>
                    <a:cubicBezTo>
                      <a:pt x="52" y="35"/>
                      <a:pt x="54" y="30"/>
                      <a:pt x="59" y="27"/>
                    </a:cubicBezTo>
                    <a:cubicBezTo>
                      <a:pt x="56" y="19"/>
                      <a:pt x="34" y="0"/>
                      <a:pt x="2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367" name="Freeform 149">
                <a:extLst>
                  <a:ext uri="{FF2B5EF4-FFF2-40B4-BE49-F238E27FC236}">
                    <a16:creationId xmlns:a16="http://schemas.microsoft.com/office/drawing/2014/main" id="{E08EFB91-9D9B-4AAC-AE9B-311BD39AC8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" y="-228"/>
                <a:ext cx="184" cy="149"/>
              </a:xfrm>
              <a:custGeom>
                <a:avLst/>
                <a:gdLst>
                  <a:gd name="T0" fmla="*/ 26 w 78"/>
                  <a:gd name="T1" fmla="*/ 0 h 63"/>
                  <a:gd name="T2" fmla="*/ 12 w 78"/>
                  <a:gd name="T3" fmla="*/ 8 h 63"/>
                  <a:gd name="T4" fmla="*/ 12 w 78"/>
                  <a:gd name="T5" fmla="*/ 13 h 63"/>
                  <a:gd name="T6" fmla="*/ 0 w 78"/>
                  <a:gd name="T7" fmla="*/ 13 h 63"/>
                  <a:gd name="T8" fmla="*/ 0 w 78"/>
                  <a:gd name="T9" fmla="*/ 22 h 63"/>
                  <a:gd name="T10" fmla="*/ 8 w 78"/>
                  <a:gd name="T11" fmla="*/ 47 h 63"/>
                  <a:gd name="T12" fmla="*/ 8 w 78"/>
                  <a:gd name="T13" fmla="*/ 63 h 63"/>
                  <a:gd name="T14" fmla="*/ 18 w 78"/>
                  <a:gd name="T15" fmla="*/ 63 h 63"/>
                  <a:gd name="T16" fmla="*/ 30 w 78"/>
                  <a:gd name="T17" fmla="*/ 46 h 63"/>
                  <a:gd name="T18" fmla="*/ 23 w 78"/>
                  <a:gd name="T19" fmla="*/ 46 h 63"/>
                  <a:gd name="T20" fmla="*/ 27 w 78"/>
                  <a:gd name="T21" fmla="*/ 40 h 63"/>
                  <a:gd name="T22" fmla="*/ 38 w 78"/>
                  <a:gd name="T23" fmla="*/ 42 h 63"/>
                  <a:gd name="T24" fmla="*/ 68 w 78"/>
                  <a:gd name="T25" fmla="*/ 21 h 63"/>
                  <a:gd name="T26" fmla="*/ 78 w 78"/>
                  <a:gd name="T27" fmla="*/ 13 h 63"/>
                  <a:gd name="T28" fmla="*/ 78 w 78"/>
                  <a:gd name="T29" fmla="*/ 6 h 63"/>
                  <a:gd name="T30" fmla="*/ 26 w 78"/>
                  <a:gd name="T31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8" h="63">
                    <a:moveTo>
                      <a:pt x="26" y="0"/>
                    </a:moveTo>
                    <a:cubicBezTo>
                      <a:pt x="15" y="0"/>
                      <a:pt x="12" y="7"/>
                      <a:pt x="12" y="8"/>
                    </a:cubicBezTo>
                    <a:cubicBezTo>
                      <a:pt x="12" y="9"/>
                      <a:pt x="11" y="12"/>
                      <a:pt x="12" y="13"/>
                    </a:cubicBezTo>
                    <a:cubicBezTo>
                      <a:pt x="10" y="13"/>
                      <a:pt x="4" y="13"/>
                      <a:pt x="0" y="13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3" y="32"/>
                      <a:pt x="0" y="39"/>
                      <a:pt x="8" y="47"/>
                    </a:cubicBezTo>
                    <a:cubicBezTo>
                      <a:pt x="8" y="50"/>
                      <a:pt x="8" y="56"/>
                      <a:pt x="8" y="63"/>
                    </a:cubicBezTo>
                    <a:cubicBezTo>
                      <a:pt x="18" y="63"/>
                      <a:pt x="18" y="63"/>
                      <a:pt x="18" y="63"/>
                    </a:cubicBezTo>
                    <a:cubicBezTo>
                      <a:pt x="24" y="57"/>
                      <a:pt x="29" y="55"/>
                      <a:pt x="30" y="46"/>
                    </a:cubicBezTo>
                    <a:cubicBezTo>
                      <a:pt x="23" y="46"/>
                      <a:pt x="23" y="46"/>
                      <a:pt x="23" y="46"/>
                    </a:cubicBezTo>
                    <a:cubicBezTo>
                      <a:pt x="25" y="41"/>
                      <a:pt x="26" y="40"/>
                      <a:pt x="27" y="40"/>
                    </a:cubicBezTo>
                    <a:cubicBezTo>
                      <a:pt x="29" y="40"/>
                      <a:pt x="32" y="42"/>
                      <a:pt x="38" y="42"/>
                    </a:cubicBezTo>
                    <a:cubicBezTo>
                      <a:pt x="54" y="42"/>
                      <a:pt x="61" y="30"/>
                      <a:pt x="68" y="21"/>
                    </a:cubicBezTo>
                    <a:cubicBezTo>
                      <a:pt x="68" y="21"/>
                      <a:pt x="78" y="14"/>
                      <a:pt x="78" y="13"/>
                    </a:cubicBezTo>
                    <a:cubicBezTo>
                      <a:pt x="78" y="10"/>
                      <a:pt x="77" y="9"/>
                      <a:pt x="78" y="6"/>
                    </a:cubicBezTo>
                    <a:cubicBezTo>
                      <a:pt x="59" y="6"/>
                      <a:pt x="44" y="0"/>
                      <a:pt x="2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368" name="Freeform 150">
                <a:extLst>
                  <a:ext uri="{FF2B5EF4-FFF2-40B4-BE49-F238E27FC236}">
                    <a16:creationId xmlns:a16="http://schemas.microsoft.com/office/drawing/2014/main" id="{7F9C2C0F-4A28-4889-873D-FD88960985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38" y="-495"/>
                <a:ext cx="62" cy="50"/>
              </a:xfrm>
              <a:custGeom>
                <a:avLst/>
                <a:gdLst>
                  <a:gd name="T0" fmla="*/ 0 w 26"/>
                  <a:gd name="T1" fmla="*/ 0 h 21"/>
                  <a:gd name="T2" fmla="*/ 19 w 26"/>
                  <a:gd name="T3" fmla="*/ 21 h 21"/>
                  <a:gd name="T4" fmla="*/ 26 w 26"/>
                  <a:gd name="T5" fmla="*/ 15 h 21"/>
                  <a:gd name="T6" fmla="*/ 0 w 26"/>
                  <a:gd name="T7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6" h="21">
                    <a:moveTo>
                      <a:pt x="0" y="0"/>
                    </a:moveTo>
                    <a:cubicBezTo>
                      <a:pt x="0" y="7"/>
                      <a:pt x="13" y="21"/>
                      <a:pt x="19" y="21"/>
                    </a:cubicBezTo>
                    <a:cubicBezTo>
                      <a:pt x="22" y="21"/>
                      <a:pt x="26" y="19"/>
                      <a:pt x="26" y="15"/>
                    </a:cubicBezTo>
                    <a:cubicBezTo>
                      <a:pt x="15" y="11"/>
                      <a:pt x="14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369" name="Freeform 151">
                <a:extLst>
                  <a:ext uri="{FF2B5EF4-FFF2-40B4-BE49-F238E27FC236}">
                    <a16:creationId xmlns:a16="http://schemas.microsoft.com/office/drawing/2014/main" id="{C05A8F33-3D6B-4928-A09D-00B015FA91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00" y="-325"/>
                <a:ext cx="45" cy="34"/>
              </a:xfrm>
              <a:custGeom>
                <a:avLst/>
                <a:gdLst>
                  <a:gd name="T0" fmla="*/ 15 w 19"/>
                  <a:gd name="T1" fmla="*/ 0 h 14"/>
                  <a:gd name="T2" fmla="*/ 0 w 19"/>
                  <a:gd name="T3" fmla="*/ 14 h 14"/>
                  <a:gd name="T4" fmla="*/ 2 w 19"/>
                  <a:gd name="T5" fmla="*/ 14 h 14"/>
                  <a:gd name="T6" fmla="*/ 11 w 19"/>
                  <a:gd name="T7" fmla="*/ 14 h 14"/>
                  <a:gd name="T8" fmla="*/ 19 w 19"/>
                  <a:gd name="T9" fmla="*/ 7 h 14"/>
                  <a:gd name="T10" fmla="*/ 15 w 19"/>
                  <a:gd name="T11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14">
                    <a:moveTo>
                      <a:pt x="15" y="0"/>
                    </a:moveTo>
                    <a:cubicBezTo>
                      <a:pt x="7" y="2"/>
                      <a:pt x="2" y="5"/>
                      <a:pt x="0" y="14"/>
                    </a:cubicBezTo>
                    <a:cubicBezTo>
                      <a:pt x="1" y="14"/>
                      <a:pt x="2" y="14"/>
                      <a:pt x="2" y="14"/>
                    </a:cubicBezTo>
                    <a:cubicBezTo>
                      <a:pt x="5" y="14"/>
                      <a:pt x="6" y="14"/>
                      <a:pt x="11" y="14"/>
                    </a:cubicBezTo>
                    <a:cubicBezTo>
                      <a:pt x="14" y="14"/>
                      <a:pt x="19" y="14"/>
                      <a:pt x="19" y="7"/>
                    </a:cubicBezTo>
                    <a:cubicBezTo>
                      <a:pt x="19" y="4"/>
                      <a:pt x="16" y="2"/>
                      <a:pt x="15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370" name="Freeform 152">
                <a:extLst>
                  <a:ext uri="{FF2B5EF4-FFF2-40B4-BE49-F238E27FC236}">
                    <a16:creationId xmlns:a16="http://schemas.microsoft.com/office/drawing/2014/main" id="{15000D99-E45A-4201-9220-4F72E34407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21" y="-620"/>
                <a:ext cx="231" cy="123"/>
              </a:xfrm>
              <a:custGeom>
                <a:avLst/>
                <a:gdLst>
                  <a:gd name="T0" fmla="*/ 17 w 98"/>
                  <a:gd name="T1" fmla="*/ 0 h 52"/>
                  <a:gd name="T2" fmla="*/ 0 w 98"/>
                  <a:gd name="T3" fmla="*/ 5 h 52"/>
                  <a:gd name="T4" fmla="*/ 9 w 98"/>
                  <a:gd name="T5" fmla="*/ 13 h 52"/>
                  <a:gd name="T6" fmla="*/ 5 w 98"/>
                  <a:gd name="T7" fmla="*/ 18 h 52"/>
                  <a:gd name="T8" fmla="*/ 9 w 98"/>
                  <a:gd name="T9" fmla="*/ 19 h 52"/>
                  <a:gd name="T10" fmla="*/ 24 w 98"/>
                  <a:gd name="T11" fmla="*/ 18 h 52"/>
                  <a:gd name="T12" fmla="*/ 24 w 98"/>
                  <a:gd name="T13" fmla="*/ 24 h 52"/>
                  <a:gd name="T14" fmla="*/ 8 w 98"/>
                  <a:gd name="T15" fmla="*/ 31 h 52"/>
                  <a:gd name="T16" fmla="*/ 19 w 98"/>
                  <a:gd name="T17" fmla="*/ 35 h 52"/>
                  <a:gd name="T18" fmla="*/ 22 w 98"/>
                  <a:gd name="T19" fmla="*/ 35 h 52"/>
                  <a:gd name="T20" fmla="*/ 33 w 98"/>
                  <a:gd name="T21" fmla="*/ 34 h 52"/>
                  <a:gd name="T22" fmla="*/ 40 w 98"/>
                  <a:gd name="T23" fmla="*/ 37 h 52"/>
                  <a:gd name="T24" fmla="*/ 44 w 98"/>
                  <a:gd name="T25" fmla="*/ 37 h 52"/>
                  <a:gd name="T26" fmla="*/ 65 w 98"/>
                  <a:gd name="T27" fmla="*/ 39 h 52"/>
                  <a:gd name="T28" fmla="*/ 88 w 98"/>
                  <a:gd name="T29" fmla="*/ 52 h 52"/>
                  <a:gd name="T30" fmla="*/ 98 w 98"/>
                  <a:gd name="T31" fmla="*/ 45 h 52"/>
                  <a:gd name="T32" fmla="*/ 83 w 98"/>
                  <a:gd name="T33" fmla="*/ 31 h 52"/>
                  <a:gd name="T34" fmla="*/ 87 w 98"/>
                  <a:gd name="T35" fmla="*/ 26 h 52"/>
                  <a:gd name="T36" fmla="*/ 71 w 98"/>
                  <a:gd name="T37" fmla="*/ 14 h 52"/>
                  <a:gd name="T38" fmla="*/ 63 w 98"/>
                  <a:gd name="T39" fmla="*/ 18 h 52"/>
                  <a:gd name="T40" fmla="*/ 48 w 98"/>
                  <a:gd name="T41" fmla="*/ 6 h 52"/>
                  <a:gd name="T42" fmla="*/ 37 w 98"/>
                  <a:gd name="T43" fmla="*/ 10 h 52"/>
                  <a:gd name="T44" fmla="*/ 17 w 98"/>
                  <a:gd name="T45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98" h="52">
                    <a:moveTo>
                      <a:pt x="17" y="0"/>
                    </a:moveTo>
                    <a:cubicBezTo>
                      <a:pt x="11" y="0"/>
                      <a:pt x="6" y="4"/>
                      <a:pt x="0" y="5"/>
                    </a:cubicBezTo>
                    <a:cubicBezTo>
                      <a:pt x="0" y="11"/>
                      <a:pt x="2" y="13"/>
                      <a:pt x="9" y="13"/>
                    </a:cubicBezTo>
                    <a:cubicBezTo>
                      <a:pt x="9" y="15"/>
                      <a:pt x="7" y="17"/>
                      <a:pt x="5" y="18"/>
                    </a:cubicBezTo>
                    <a:cubicBezTo>
                      <a:pt x="7" y="19"/>
                      <a:pt x="8" y="19"/>
                      <a:pt x="9" y="19"/>
                    </a:cubicBezTo>
                    <a:cubicBezTo>
                      <a:pt x="12" y="19"/>
                      <a:pt x="16" y="18"/>
                      <a:pt x="24" y="18"/>
                    </a:cubicBezTo>
                    <a:cubicBezTo>
                      <a:pt x="23" y="20"/>
                      <a:pt x="23" y="23"/>
                      <a:pt x="24" y="24"/>
                    </a:cubicBezTo>
                    <a:cubicBezTo>
                      <a:pt x="18" y="26"/>
                      <a:pt x="13" y="26"/>
                      <a:pt x="8" y="31"/>
                    </a:cubicBezTo>
                    <a:cubicBezTo>
                      <a:pt x="12" y="34"/>
                      <a:pt x="14" y="35"/>
                      <a:pt x="19" y="35"/>
                    </a:cubicBezTo>
                    <a:cubicBezTo>
                      <a:pt x="20" y="35"/>
                      <a:pt x="21" y="35"/>
                      <a:pt x="22" y="35"/>
                    </a:cubicBezTo>
                    <a:cubicBezTo>
                      <a:pt x="26" y="35"/>
                      <a:pt x="30" y="34"/>
                      <a:pt x="33" y="34"/>
                    </a:cubicBezTo>
                    <a:cubicBezTo>
                      <a:pt x="36" y="34"/>
                      <a:pt x="38" y="35"/>
                      <a:pt x="40" y="37"/>
                    </a:cubicBezTo>
                    <a:cubicBezTo>
                      <a:pt x="41" y="37"/>
                      <a:pt x="42" y="37"/>
                      <a:pt x="44" y="37"/>
                    </a:cubicBezTo>
                    <a:cubicBezTo>
                      <a:pt x="51" y="37"/>
                      <a:pt x="56" y="39"/>
                      <a:pt x="65" y="39"/>
                    </a:cubicBezTo>
                    <a:cubicBezTo>
                      <a:pt x="77" y="39"/>
                      <a:pt x="76" y="52"/>
                      <a:pt x="88" y="52"/>
                    </a:cubicBezTo>
                    <a:cubicBezTo>
                      <a:pt x="92" y="52"/>
                      <a:pt x="98" y="51"/>
                      <a:pt x="98" y="45"/>
                    </a:cubicBezTo>
                    <a:cubicBezTo>
                      <a:pt x="98" y="40"/>
                      <a:pt x="87" y="35"/>
                      <a:pt x="83" y="31"/>
                    </a:cubicBezTo>
                    <a:cubicBezTo>
                      <a:pt x="84" y="30"/>
                      <a:pt x="86" y="27"/>
                      <a:pt x="87" y="26"/>
                    </a:cubicBezTo>
                    <a:cubicBezTo>
                      <a:pt x="85" y="23"/>
                      <a:pt x="79" y="14"/>
                      <a:pt x="71" y="14"/>
                    </a:cubicBezTo>
                    <a:cubicBezTo>
                      <a:pt x="68" y="14"/>
                      <a:pt x="67" y="18"/>
                      <a:pt x="63" y="18"/>
                    </a:cubicBezTo>
                    <a:cubicBezTo>
                      <a:pt x="58" y="18"/>
                      <a:pt x="58" y="6"/>
                      <a:pt x="48" y="6"/>
                    </a:cubicBezTo>
                    <a:cubicBezTo>
                      <a:pt x="43" y="6"/>
                      <a:pt x="41" y="10"/>
                      <a:pt x="37" y="10"/>
                    </a:cubicBezTo>
                    <a:cubicBezTo>
                      <a:pt x="31" y="10"/>
                      <a:pt x="28" y="0"/>
                      <a:pt x="1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371" name="Freeform 153">
                <a:extLst>
                  <a:ext uri="{FF2B5EF4-FFF2-40B4-BE49-F238E27FC236}">
                    <a16:creationId xmlns:a16="http://schemas.microsoft.com/office/drawing/2014/main" id="{9858D287-BE27-4351-ADCE-DCC6D7A8A9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29" y="-514"/>
                <a:ext cx="61" cy="19"/>
              </a:xfrm>
              <a:custGeom>
                <a:avLst/>
                <a:gdLst>
                  <a:gd name="T0" fmla="*/ 14 w 26"/>
                  <a:gd name="T1" fmla="*/ 0 h 8"/>
                  <a:gd name="T2" fmla="*/ 9 w 26"/>
                  <a:gd name="T3" fmla="*/ 8 h 8"/>
                  <a:gd name="T4" fmla="*/ 26 w 26"/>
                  <a:gd name="T5" fmla="*/ 5 h 8"/>
                  <a:gd name="T6" fmla="*/ 14 w 26"/>
                  <a:gd name="T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6" h="8">
                    <a:moveTo>
                      <a:pt x="14" y="0"/>
                    </a:moveTo>
                    <a:cubicBezTo>
                      <a:pt x="12" y="0"/>
                      <a:pt x="0" y="8"/>
                      <a:pt x="9" y="8"/>
                    </a:cubicBezTo>
                    <a:cubicBezTo>
                      <a:pt x="17" y="8"/>
                      <a:pt x="23" y="8"/>
                      <a:pt x="26" y="5"/>
                    </a:cubicBezTo>
                    <a:cubicBezTo>
                      <a:pt x="21" y="3"/>
                      <a:pt x="20" y="0"/>
                      <a:pt x="14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372" name="Freeform 154">
                <a:extLst>
                  <a:ext uri="{FF2B5EF4-FFF2-40B4-BE49-F238E27FC236}">
                    <a16:creationId xmlns:a16="http://schemas.microsoft.com/office/drawing/2014/main" id="{CA80C441-01A2-4CD9-88C1-D7FC8FB63C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" y="-440"/>
                <a:ext cx="610" cy="189"/>
              </a:xfrm>
              <a:custGeom>
                <a:avLst/>
                <a:gdLst>
                  <a:gd name="T0" fmla="*/ 16 w 258"/>
                  <a:gd name="T1" fmla="*/ 0 h 80"/>
                  <a:gd name="T2" fmla="*/ 0 w 258"/>
                  <a:gd name="T3" fmla="*/ 8 h 80"/>
                  <a:gd name="T4" fmla="*/ 38 w 258"/>
                  <a:gd name="T5" fmla="*/ 26 h 80"/>
                  <a:gd name="T6" fmla="*/ 48 w 258"/>
                  <a:gd name="T7" fmla="*/ 21 h 80"/>
                  <a:gd name="T8" fmla="*/ 69 w 258"/>
                  <a:gd name="T9" fmla="*/ 48 h 80"/>
                  <a:gd name="T10" fmla="*/ 63 w 258"/>
                  <a:gd name="T11" fmla="*/ 56 h 80"/>
                  <a:gd name="T12" fmla="*/ 101 w 258"/>
                  <a:gd name="T13" fmla="*/ 80 h 80"/>
                  <a:gd name="T14" fmla="*/ 116 w 258"/>
                  <a:gd name="T15" fmla="*/ 71 h 80"/>
                  <a:gd name="T16" fmla="*/ 122 w 258"/>
                  <a:gd name="T17" fmla="*/ 71 h 80"/>
                  <a:gd name="T18" fmla="*/ 139 w 258"/>
                  <a:gd name="T19" fmla="*/ 80 h 80"/>
                  <a:gd name="T20" fmla="*/ 149 w 258"/>
                  <a:gd name="T21" fmla="*/ 79 h 80"/>
                  <a:gd name="T22" fmla="*/ 191 w 258"/>
                  <a:gd name="T23" fmla="*/ 79 h 80"/>
                  <a:gd name="T24" fmla="*/ 204 w 258"/>
                  <a:gd name="T25" fmla="*/ 72 h 80"/>
                  <a:gd name="T26" fmla="*/ 215 w 258"/>
                  <a:gd name="T27" fmla="*/ 80 h 80"/>
                  <a:gd name="T28" fmla="*/ 258 w 258"/>
                  <a:gd name="T29" fmla="*/ 62 h 80"/>
                  <a:gd name="T30" fmla="*/ 256 w 258"/>
                  <a:gd name="T31" fmla="*/ 62 h 80"/>
                  <a:gd name="T32" fmla="*/ 252 w 258"/>
                  <a:gd name="T33" fmla="*/ 61 h 80"/>
                  <a:gd name="T34" fmla="*/ 254 w 258"/>
                  <a:gd name="T35" fmla="*/ 56 h 80"/>
                  <a:gd name="T36" fmla="*/ 258 w 258"/>
                  <a:gd name="T37" fmla="*/ 55 h 80"/>
                  <a:gd name="T38" fmla="*/ 216 w 258"/>
                  <a:gd name="T39" fmla="*/ 41 h 80"/>
                  <a:gd name="T40" fmla="*/ 150 w 258"/>
                  <a:gd name="T41" fmla="*/ 54 h 80"/>
                  <a:gd name="T42" fmla="*/ 114 w 258"/>
                  <a:gd name="T43" fmla="*/ 48 h 80"/>
                  <a:gd name="T44" fmla="*/ 109 w 258"/>
                  <a:gd name="T45" fmla="*/ 50 h 80"/>
                  <a:gd name="T46" fmla="*/ 105 w 258"/>
                  <a:gd name="T47" fmla="*/ 45 h 80"/>
                  <a:gd name="T48" fmla="*/ 109 w 258"/>
                  <a:gd name="T49" fmla="*/ 42 h 80"/>
                  <a:gd name="T50" fmla="*/ 85 w 258"/>
                  <a:gd name="T51" fmla="*/ 30 h 80"/>
                  <a:gd name="T52" fmla="*/ 106 w 258"/>
                  <a:gd name="T53" fmla="*/ 30 h 80"/>
                  <a:gd name="T54" fmla="*/ 82 w 258"/>
                  <a:gd name="T55" fmla="*/ 14 h 80"/>
                  <a:gd name="T56" fmla="*/ 72 w 258"/>
                  <a:gd name="T57" fmla="*/ 14 h 80"/>
                  <a:gd name="T58" fmla="*/ 62 w 258"/>
                  <a:gd name="T59" fmla="*/ 18 h 80"/>
                  <a:gd name="T60" fmla="*/ 16 w 258"/>
                  <a:gd name="T61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58" h="80">
                    <a:moveTo>
                      <a:pt x="16" y="0"/>
                    </a:moveTo>
                    <a:cubicBezTo>
                      <a:pt x="9" y="0"/>
                      <a:pt x="0" y="0"/>
                      <a:pt x="0" y="8"/>
                    </a:cubicBezTo>
                    <a:cubicBezTo>
                      <a:pt x="0" y="13"/>
                      <a:pt x="32" y="26"/>
                      <a:pt x="38" y="26"/>
                    </a:cubicBezTo>
                    <a:cubicBezTo>
                      <a:pt x="42" y="26"/>
                      <a:pt x="45" y="24"/>
                      <a:pt x="48" y="21"/>
                    </a:cubicBezTo>
                    <a:cubicBezTo>
                      <a:pt x="57" y="30"/>
                      <a:pt x="60" y="39"/>
                      <a:pt x="69" y="48"/>
                    </a:cubicBezTo>
                    <a:cubicBezTo>
                      <a:pt x="67" y="49"/>
                      <a:pt x="63" y="53"/>
                      <a:pt x="63" y="56"/>
                    </a:cubicBezTo>
                    <a:cubicBezTo>
                      <a:pt x="63" y="67"/>
                      <a:pt x="89" y="80"/>
                      <a:pt x="101" y="80"/>
                    </a:cubicBezTo>
                    <a:cubicBezTo>
                      <a:pt x="106" y="80"/>
                      <a:pt x="114" y="74"/>
                      <a:pt x="116" y="71"/>
                    </a:cubicBezTo>
                    <a:cubicBezTo>
                      <a:pt x="122" y="71"/>
                      <a:pt x="122" y="71"/>
                      <a:pt x="122" y="71"/>
                    </a:cubicBezTo>
                    <a:cubicBezTo>
                      <a:pt x="121" y="78"/>
                      <a:pt x="130" y="80"/>
                      <a:pt x="139" y="80"/>
                    </a:cubicBezTo>
                    <a:cubicBezTo>
                      <a:pt x="142" y="80"/>
                      <a:pt x="146" y="80"/>
                      <a:pt x="149" y="79"/>
                    </a:cubicBezTo>
                    <a:cubicBezTo>
                      <a:pt x="191" y="79"/>
                      <a:pt x="191" y="79"/>
                      <a:pt x="191" y="79"/>
                    </a:cubicBezTo>
                    <a:cubicBezTo>
                      <a:pt x="196" y="76"/>
                      <a:pt x="197" y="73"/>
                      <a:pt x="204" y="72"/>
                    </a:cubicBezTo>
                    <a:cubicBezTo>
                      <a:pt x="205" y="76"/>
                      <a:pt x="208" y="80"/>
                      <a:pt x="215" y="80"/>
                    </a:cubicBezTo>
                    <a:cubicBezTo>
                      <a:pt x="233" y="80"/>
                      <a:pt x="257" y="80"/>
                      <a:pt x="258" y="62"/>
                    </a:cubicBezTo>
                    <a:cubicBezTo>
                      <a:pt x="258" y="62"/>
                      <a:pt x="258" y="62"/>
                      <a:pt x="256" y="62"/>
                    </a:cubicBezTo>
                    <a:cubicBezTo>
                      <a:pt x="255" y="62"/>
                      <a:pt x="253" y="62"/>
                      <a:pt x="252" y="61"/>
                    </a:cubicBezTo>
                    <a:cubicBezTo>
                      <a:pt x="252" y="59"/>
                      <a:pt x="253" y="58"/>
                      <a:pt x="254" y="56"/>
                    </a:cubicBezTo>
                    <a:cubicBezTo>
                      <a:pt x="256" y="56"/>
                      <a:pt x="258" y="56"/>
                      <a:pt x="258" y="55"/>
                    </a:cubicBezTo>
                    <a:cubicBezTo>
                      <a:pt x="251" y="42"/>
                      <a:pt x="237" y="41"/>
                      <a:pt x="216" y="41"/>
                    </a:cubicBezTo>
                    <a:cubicBezTo>
                      <a:pt x="189" y="41"/>
                      <a:pt x="179" y="54"/>
                      <a:pt x="150" y="54"/>
                    </a:cubicBezTo>
                    <a:cubicBezTo>
                      <a:pt x="137" y="54"/>
                      <a:pt x="126" y="51"/>
                      <a:pt x="114" y="48"/>
                    </a:cubicBezTo>
                    <a:cubicBezTo>
                      <a:pt x="113" y="48"/>
                      <a:pt x="110" y="50"/>
                      <a:pt x="109" y="50"/>
                    </a:cubicBezTo>
                    <a:cubicBezTo>
                      <a:pt x="107" y="50"/>
                      <a:pt x="105" y="48"/>
                      <a:pt x="105" y="45"/>
                    </a:cubicBezTo>
                    <a:cubicBezTo>
                      <a:pt x="105" y="43"/>
                      <a:pt x="108" y="43"/>
                      <a:pt x="109" y="42"/>
                    </a:cubicBezTo>
                    <a:cubicBezTo>
                      <a:pt x="102" y="36"/>
                      <a:pt x="88" y="44"/>
                      <a:pt x="85" y="30"/>
                    </a:cubicBezTo>
                    <a:cubicBezTo>
                      <a:pt x="106" y="30"/>
                      <a:pt x="106" y="30"/>
                      <a:pt x="106" y="30"/>
                    </a:cubicBezTo>
                    <a:cubicBezTo>
                      <a:pt x="102" y="23"/>
                      <a:pt x="77" y="26"/>
                      <a:pt x="82" y="14"/>
                    </a:cubicBezTo>
                    <a:cubicBezTo>
                      <a:pt x="82" y="14"/>
                      <a:pt x="76" y="14"/>
                      <a:pt x="72" y="14"/>
                    </a:cubicBezTo>
                    <a:cubicBezTo>
                      <a:pt x="70" y="17"/>
                      <a:pt x="67" y="18"/>
                      <a:pt x="62" y="18"/>
                    </a:cubicBezTo>
                    <a:cubicBezTo>
                      <a:pt x="44" y="18"/>
                      <a:pt x="39" y="0"/>
                      <a:pt x="1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373" name="Freeform 155">
                <a:extLst>
                  <a:ext uri="{FF2B5EF4-FFF2-40B4-BE49-F238E27FC236}">
                    <a16:creationId xmlns:a16="http://schemas.microsoft.com/office/drawing/2014/main" id="{30273FEC-62FC-4E09-9910-65E7E83143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" y="-339"/>
                <a:ext cx="106" cy="83"/>
              </a:xfrm>
              <a:custGeom>
                <a:avLst/>
                <a:gdLst>
                  <a:gd name="T0" fmla="*/ 23 w 45"/>
                  <a:gd name="T1" fmla="*/ 0 h 35"/>
                  <a:gd name="T2" fmla="*/ 7 w 45"/>
                  <a:gd name="T3" fmla="*/ 12 h 35"/>
                  <a:gd name="T4" fmla="*/ 0 w 45"/>
                  <a:gd name="T5" fmla="*/ 20 h 35"/>
                  <a:gd name="T6" fmla="*/ 35 w 45"/>
                  <a:gd name="T7" fmla="*/ 35 h 35"/>
                  <a:gd name="T8" fmla="*/ 45 w 45"/>
                  <a:gd name="T9" fmla="*/ 18 h 35"/>
                  <a:gd name="T10" fmla="*/ 23 w 45"/>
                  <a:gd name="T11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5" h="35">
                    <a:moveTo>
                      <a:pt x="23" y="0"/>
                    </a:moveTo>
                    <a:cubicBezTo>
                      <a:pt x="11" y="0"/>
                      <a:pt x="13" y="12"/>
                      <a:pt x="7" y="12"/>
                    </a:cubicBezTo>
                    <a:cubicBezTo>
                      <a:pt x="6" y="12"/>
                      <a:pt x="0" y="15"/>
                      <a:pt x="0" y="20"/>
                    </a:cubicBezTo>
                    <a:cubicBezTo>
                      <a:pt x="0" y="20"/>
                      <a:pt x="31" y="35"/>
                      <a:pt x="35" y="35"/>
                    </a:cubicBezTo>
                    <a:cubicBezTo>
                      <a:pt x="42" y="35"/>
                      <a:pt x="45" y="27"/>
                      <a:pt x="45" y="18"/>
                    </a:cubicBezTo>
                    <a:cubicBezTo>
                      <a:pt x="45" y="11"/>
                      <a:pt x="33" y="0"/>
                      <a:pt x="2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374" name="Freeform 156">
                <a:extLst>
                  <a:ext uri="{FF2B5EF4-FFF2-40B4-BE49-F238E27FC236}">
                    <a16:creationId xmlns:a16="http://schemas.microsoft.com/office/drawing/2014/main" id="{E14B3375-5318-4E11-8765-F0067B1123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" y="-495"/>
                <a:ext cx="97" cy="29"/>
              </a:xfrm>
              <a:custGeom>
                <a:avLst/>
                <a:gdLst>
                  <a:gd name="T0" fmla="*/ 41 w 41"/>
                  <a:gd name="T1" fmla="*/ 0 h 12"/>
                  <a:gd name="T2" fmla="*/ 38 w 41"/>
                  <a:gd name="T3" fmla="*/ 1 h 12"/>
                  <a:gd name="T4" fmla="*/ 34 w 41"/>
                  <a:gd name="T5" fmla="*/ 0 h 12"/>
                  <a:gd name="T6" fmla="*/ 0 w 41"/>
                  <a:gd name="T7" fmla="*/ 7 h 12"/>
                  <a:gd name="T8" fmla="*/ 33 w 41"/>
                  <a:gd name="T9" fmla="*/ 12 h 12"/>
                  <a:gd name="T10" fmla="*/ 41 w 41"/>
                  <a:gd name="T11" fmla="*/ 7 h 12"/>
                  <a:gd name="T12" fmla="*/ 41 w 41"/>
                  <a:gd name="T1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1" h="12">
                    <a:moveTo>
                      <a:pt x="41" y="0"/>
                    </a:moveTo>
                    <a:cubicBezTo>
                      <a:pt x="39" y="1"/>
                      <a:pt x="38" y="1"/>
                      <a:pt x="38" y="1"/>
                    </a:cubicBezTo>
                    <a:cubicBezTo>
                      <a:pt x="37" y="1"/>
                      <a:pt x="38" y="0"/>
                      <a:pt x="34" y="0"/>
                    </a:cubicBezTo>
                    <a:cubicBezTo>
                      <a:pt x="24" y="0"/>
                      <a:pt x="5" y="1"/>
                      <a:pt x="0" y="7"/>
                    </a:cubicBezTo>
                    <a:cubicBezTo>
                      <a:pt x="0" y="7"/>
                      <a:pt x="30" y="12"/>
                      <a:pt x="33" y="12"/>
                    </a:cubicBezTo>
                    <a:cubicBezTo>
                      <a:pt x="38" y="12"/>
                      <a:pt x="41" y="10"/>
                      <a:pt x="41" y="7"/>
                    </a:cubicBezTo>
                    <a:cubicBezTo>
                      <a:pt x="41" y="6"/>
                      <a:pt x="41" y="4"/>
                      <a:pt x="4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375" name="Freeform 157">
                <a:extLst>
                  <a:ext uri="{FF2B5EF4-FFF2-40B4-BE49-F238E27FC236}">
                    <a16:creationId xmlns:a16="http://schemas.microsoft.com/office/drawing/2014/main" id="{04D1584C-8DC9-4A38-B798-EFD8C78172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7" y="-587"/>
                <a:ext cx="116" cy="87"/>
              </a:xfrm>
              <a:custGeom>
                <a:avLst/>
                <a:gdLst>
                  <a:gd name="T0" fmla="*/ 12 w 49"/>
                  <a:gd name="T1" fmla="*/ 0 h 37"/>
                  <a:gd name="T2" fmla="*/ 0 w 49"/>
                  <a:gd name="T3" fmla="*/ 8 h 37"/>
                  <a:gd name="T4" fmla="*/ 17 w 49"/>
                  <a:gd name="T5" fmla="*/ 28 h 37"/>
                  <a:gd name="T6" fmla="*/ 12 w 49"/>
                  <a:gd name="T7" fmla="*/ 33 h 37"/>
                  <a:gd name="T8" fmla="*/ 22 w 49"/>
                  <a:gd name="T9" fmla="*/ 37 h 37"/>
                  <a:gd name="T10" fmla="*/ 49 w 49"/>
                  <a:gd name="T11" fmla="*/ 33 h 37"/>
                  <a:gd name="T12" fmla="*/ 49 w 49"/>
                  <a:gd name="T13" fmla="*/ 20 h 37"/>
                  <a:gd name="T14" fmla="*/ 31 w 49"/>
                  <a:gd name="T15" fmla="*/ 8 h 37"/>
                  <a:gd name="T16" fmla="*/ 12 w 49"/>
                  <a:gd name="T17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9" h="37">
                    <a:moveTo>
                      <a:pt x="12" y="0"/>
                    </a:moveTo>
                    <a:cubicBezTo>
                      <a:pt x="7" y="0"/>
                      <a:pt x="0" y="2"/>
                      <a:pt x="0" y="8"/>
                    </a:cubicBezTo>
                    <a:cubicBezTo>
                      <a:pt x="0" y="18"/>
                      <a:pt x="11" y="21"/>
                      <a:pt x="17" y="28"/>
                    </a:cubicBezTo>
                    <a:cubicBezTo>
                      <a:pt x="16" y="28"/>
                      <a:pt x="12" y="30"/>
                      <a:pt x="12" y="33"/>
                    </a:cubicBezTo>
                    <a:cubicBezTo>
                      <a:pt x="12" y="36"/>
                      <a:pt x="16" y="37"/>
                      <a:pt x="22" y="37"/>
                    </a:cubicBezTo>
                    <a:cubicBezTo>
                      <a:pt x="29" y="37"/>
                      <a:pt x="39" y="35"/>
                      <a:pt x="49" y="33"/>
                    </a:cubicBezTo>
                    <a:cubicBezTo>
                      <a:pt x="48" y="27"/>
                      <a:pt x="49" y="23"/>
                      <a:pt x="49" y="20"/>
                    </a:cubicBezTo>
                    <a:cubicBezTo>
                      <a:pt x="49" y="9"/>
                      <a:pt x="31" y="20"/>
                      <a:pt x="31" y="8"/>
                    </a:cubicBezTo>
                    <a:cubicBezTo>
                      <a:pt x="25" y="8"/>
                      <a:pt x="14" y="4"/>
                      <a:pt x="1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376" name="Freeform 158">
                <a:extLst>
                  <a:ext uri="{FF2B5EF4-FFF2-40B4-BE49-F238E27FC236}">
                    <a16:creationId xmlns:a16="http://schemas.microsoft.com/office/drawing/2014/main" id="{F3C4F035-F208-43F1-936D-EE734AB578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99" y="-672"/>
                <a:ext cx="42" cy="26"/>
              </a:xfrm>
              <a:custGeom>
                <a:avLst/>
                <a:gdLst>
                  <a:gd name="T0" fmla="*/ 7 w 18"/>
                  <a:gd name="T1" fmla="*/ 0 h 11"/>
                  <a:gd name="T2" fmla="*/ 0 w 18"/>
                  <a:gd name="T3" fmla="*/ 0 h 11"/>
                  <a:gd name="T4" fmla="*/ 9 w 18"/>
                  <a:gd name="T5" fmla="*/ 11 h 11"/>
                  <a:gd name="T6" fmla="*/ 18 w 18"/>
                  <a:gd name="T7" fmla="*/ 11 h 11"/>
                  <a:gd name="T8" fmla="*/ 18 w 18"/>
                  <a:gd name="T9" fmla="*/ 0 h 11"/>
                  <a:gd name="T10" fmla="*/ 7 w 18"/>
                  <a:gd name="T11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" h="11">
                    <a:moveTo>
                      <a:pt x="7" y="0"/>
                    </a:moveTo>
                    <a:cubicBezTo>
                      <a:pt x="4" y="0"/>
                      <a:pt x="2" y="0"/>
                      <a:pt x="0" y="0"/>
                    </a:cubicBezTo>
                    <a:cubicBezTo>
                      <a:pt x="0" y="7"/>
                      <a:pt x="6" y="8"/>
                      <a:pt x="9" y="1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6" y="0"/>
                      <a:pt x="11" y="0"/>
                      <a:pt x="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377" name="Freeform 159">
                <a:extLst>
                  <a:ext uri="{FF2B5EF4-FFF2-40B4-BE49-F238E27FC236}">
                    <a16:creationId xmlns:a16="http://schemas.microsoft.com/office/drawing/2014/main" id="{7D099AC1-7930-4FB3-9E6C-C58F6AF04B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" y="-783"/>
                <a:ext cx="390" cy="262"/>
              </a:xfrm>
              <a:custGeom>
                <a:avLst/>
                <a:gdLst>
                  <a:gd name="T0" fmla="*/ 29 w 165"/>
                  <a:gd name="T1" fmla="*/ 0 h 111"/>
                  <a:gd name="T2" fmla="*/ 45 w 165"/>
                  <a:gd name="T3" fmla="*/ 11 h 111"/>
                  <a:gd name="T4" fmla="*/ 36 w 165"/>
                  <a:gd name="T5" fmla="*/ 11 h 111"/>
                  <a:gd name="T6" fmla="*/ 31 w 165"/>
                  <a:gd name="T7" fmla="*/ 11 h 111"/>
                  <a:gd name="T8" fmla="*/ 16 w 165"/>
                  <a:gd name="T9" fmla="*/ 16 h 111"/>
                  <a:gd name="T10" fmla="*/ 23 w 165"/>
                  <a:gd name="T11" fmla="*/ 25 h 111"/>
                  <a:gd name="T12" fmla="*/ 32 w 165"/>
                  <a:gd name="T13" fmla="*/ 23 h 111"/>
                  <a:gd name="T14" fmla="*/ 38 w 165"/>
                  <a:gd name="T15" fmla="*/ 25 h 111"/>
                  <a:gd name="T16" fmla="*/ 32 w 165"/>
                  <a:gd name="T17" fmla="*/ 30 h 111"/>
                  <a:gd name="T18" fmla="*/ 18 w 165"/>
                  <a:gd name="T19" fmla="*/ 26 h 111"/>
                  <a:gd name="T20" fmla="*/ 15 w 165"/>
                  <a:gd name="T21" fmla="*/ 26 h 111"/>
                  <a:gd name="T22" fmla="*/ 6 w 165"/>
                  <a:gd name="T23" fmla="*/ 31 h 111"/>
                  <a:gd name="T24" fmla="*/ 29 w 165"/>
                  <a:gd name="T25" fmla="*/ 43 h 111"/>
                  <a:gd name="T26" fmla="*/ 24 w 165"/>
                  <a:gd name="T27" fmla="*/ 47 h 111"/>
                  <a:gd name="T28" fmla="*/ 8 w 165"/>
                  <a:gd name="T29" fmla="*/ 42 h 111"/>
                  <a:gd name="T30" fmla="*/ 0 w 165"/>
                  <a:gd name="T31" fmla="*/ 42 h 111"/>
                  <a:gd name="T32" fmla="*/ 31 w 165"/>
                  <a:gd name="T33" fmla="*/ 59 h 111"/>
                  <a:gd name="T34" fmla="*/ 19 w 165"/>
                  <a:gd name="T35" fmla="*/ 66 h 111"/>
                  <a:gd name="T36" fmla="*/ 23 w 165"/>
                  <a:gd name="T37" fmla="*/ 71 h 111"/>
                  <a:gd name="T38" fmla="*/ 34 w 165"/>
                  <a:gd name="T39" fmla="*/ 67 h 111"/>
                  <a:gd name="T40" fmla="*/ 42 w 165"/>
                  <a:gd name="T41" fmla="*/ 74 h 111"/>
                  <a:gd name="T42" fmla="*/ 57 w 165"/>
                  <a:gd name="T43" fmla="*/ 69 h 111"/>
                  <a:gd name="T44" fmla="*/ 79 w 165"/>
                  <a:gd name="T45" fmla="*/ 74 h 111"/>
                  <a:gd name="T46" fmla="*/ 39 w 165"/>
                  <a:gd name="T47" fmla="*/ 84 h 111"/>
                  <a:gd name="T48" fmla="*/ 63 w 165"/>
                  <a:gd name="T49" fmla="*/ 97 h 111"/>
                  <a:gd name="T50" fmla="*/ 56 w 165"/>
                  <a:gd name="T51" fmla="*/ 101 h 111"/>
                  <a:gd name="T52" fmla="*/ 77 w 165"/>
                  <a:gd name="T53" fmla="*/ 111 h 111"/>
                  <a:gd name="T54" fmla="*/ 90 w 165"/>
                  <a:gd name="T55" fmla="*/ 99 h 111"/>
                  <a:gd name="T56" fmla="*/ 108 w 165"/>
                  <a:gd name="T57" fmla="*/ 108 h 111"/>
                  <a:gd name="T58" fmla="*/ 109 w 165"/>
                  <a:gd name="T59" fmla="*/ 108 h 111"/>
                  <a:gd name="T60" fmla="*/ 109 w 165"/>
                  <a:gd name="T61" fmla="*/ 101 h 111"/>
                  <a:gd name="T62" fmla="*/ 118 w 165"/>
                  <a:gd name="T63" fmla="*/ 101 h 111"/>
                  <a:gd name="T64" fmla="*/ 111 w 165"/>
                  <a:gd name="T65" fmla="*/ 91 h 111"/>
                  <a:gd name="T66" fmla="*/ 118 w 165"/>
                  <a:gd name="T67" fmla="*/ 83 h 111"/>
                  <a:gd name="T68" fmla="*/ 126 w 165"/>
                  <a:gd name="T69" fmla="*/ 93 h 111"/>
                  <a:gd name="T70" fmla="*/ 151 w 165"/>
                  <a:gd name="T71" fmla="*/ 76 h 111"/>
                  <a:gd name="T72" fmla="*/ 163 w 165"/>
                  <a:gd name="T73" fmla="*/ 74 h 111"/>
                  <a:gd name="T74" fmla="*/ 164 w 165"/>
                  <a:gd name="T75" fmla="*/ 66 h 111"/>
                  <a:gd name="T76" fmla="*/ 138 w 165"/>
                  <a:gd name="T77" fmla="*/ 59 h 111"/>
                  <a:gd name="T78" fmla="*/ 131 w 165"/>
                  <a:gd name="T79" fmla="*/ 61 h 111"/>
                  <a:gd name="T80" fmla="*/ 129 w 165"/>
                  <a:gd name="T81" fmla="*/ 59 h 111"/>
                  <a:gd name="T82" fmla="*/ 132 w 165"/>
                  <a:gd name="T83" fmla="*/ 51 h 111"/>
                  <a:gd name="T84" fmla="*/ 126 w 165"/>
                  <a:gd name="T85" fmla="*/ 43 h 111"/>
                  <a:gd name="T86" fmla="*/ 119 w 165"/>
                  <a:gd name="T87" fmla="*/ 34 h 111"/>
                  <a:gd name="T88" fmla="*/ 114 w 165"/>
                  <a:gd name="T89" fmla="*/ 34 h 111"/>
                  <a:gd name="T90" fmla="*/ 117 w 165"/>
                  <a:gd name="T91" fmla="*/ 38 h 111"/>
                  <a:gd name="T92" fmla="*/ 117 w 165"/>
                  <a:gd name="T93" fmla="*/ 45 h 111"/>
                  <a:gd name="T94" fmla="*/ 110 w 165"/>
                  <a:gd name="T95" fmla="*/ 45 h 111"/>
                  <a:gd name="T96" fmla="*/ 101 w 165"/>
                  <a:gd name="T97" fmla="*/ 30 h 111"/>
                  <a:gd name="T98" fmla="*/ 95 w 165"/>
                  <a:gd name="T99" fmla="*/ 29 h 111"/>
                  <a:gd name="T100" fmla="*/ 90 w 165"/>
                  <a:gd name="T101" fmla="*/ 29 h 111"/>
                  <a:gd name="T102" fmla="*/ 85 w 165"/>
                  <a:gd name="T103" fmla="*/ 30 h 111"/>
                  <a:gd name="T104" fmla="*/ 80 w 165"/>
                  <a:gd name="T105" fmla="*/ 29 h 111"/>
                  <a:gd name="T106" fmla="*/ 63 w 165"/>
                  <a:gd name="T107" fmla="*/ 6 h 111"/>
                  <a:gd name="T108" fmla="*/ 29 w 165"/>
                  <a:gd name="T109" fmla="*/ 0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65" h="111">
                    <a:moveTo>
                      <a:pt x="29" y="0"/>
                    </a:moveTo>
                    <a:cubicBezTo>
                      <a:pt x="30" y="8"/>
                      <a:pt x="39" y="8"/>
                      <a:pt x="45" y="11"/>
                    </a:cubicBezTo>
                    <a:cubicBezTo>
                      <a:pt x="36" y="11"/>
                      <a:pt x="36" y="11"/>
                      <a:pt x="36" y="11"/>
                    </a:cubicBezTo>
                    <a:cubicBezTo>
                      <a:pt x="34" y="11"/>
                      <a:pt x="32" y="11"/>
                      <a:pt x="31" y="11"/>
                    </a:cubicBezTo>
                    <a:cubicBezTo>
                      <a:pt x="25" y="11"/>
                      <a:pt x="21" y="13"/>
                      <a:pt x="16" y="16"/>
                    </a:cubicBezTo>
                    <a:cubicBezTo>
                      <a:pt x="16" y="17"/>
                      <a:pt x="21" y="25"/>
                      <a:pt x="23" y="25"/>
                    </a:cubicBezTo>
                    <a:cubicBezTo>
                      <a:pt x="25" y="25"/>
                      <a:pt x="29" y="23"/>
                      <a:pt x="32" y="23"/>
                    </a:cubicBezTo>
                    <a:cubicBezTo>
                      <a:pt x="34" y="23"/>
                      <a:pt x="36" y="24"/>
                      <a:pt x="38" y="25"/>
                    </a:cubicBezTo>
                    <a:cubicBezTo>
                      <a:pt x="36" y="26"/>
                      <a:pt x="35" y="30"/>
                      <a:pt x="32" y="30"/>
                    </a:cubicBezTo>
                    <a:cubicBezTo>
                      <a:pt x="28" y="30"/>
                      <a:pt x="25" y="26"/>
                      <a:pt x="18" y="26"/>
                    </a:cubicBezTo>
                    <a:cubicBezTo>
                      <a:pt x="17" y="26"/>
                      <a:pt x="16" y="26"/>
                      <a:pt x="15" y="26"/>
                    </a:cubicBezTo>
                    <a:cubicBezTo>
                      <a:pt x="11" y="26"/>
                      <a:pt x="6" y="27"/>
                      <a:pt x="6" y="31"/>
                    </a:cubicBezTo>
                    <a:cubicBezTo>
                      <a:pt x="6" y="37"/>
                      <a:pt x="22" y="41"/>
                      <a:pt x="29" y="43"/>
                    </a:cubicBezTo>
                    <a:cubicBezTo>
                      <a:pt x="29" y="43"/>
                      <a:pt x="26" y="47"/>
                      <a:pt x="24" y="47"/>
                    </a:cubicBezTo>
                    <a:cubicBezTo>
                      <a:pt x="19" y="47"/>
                      <a:pt x="11" y="44"/>
                      <a:pt x="8" y="42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2" y="57"/>
                      <a:pt x="13" y="59"/>
                      <a:pt x="31" y="59"/>
                    </a:cubicBezTo>
                    <a:cubicBezTo>
                      <a:pt x="28" y="63"/>
                      <a:pt x="24" y="64"/>
                      <a:pt x="19" y="66"/>
                    </a:cubicBezTo>
                    <a:cubicBezTo>
                      <a:pt x="19" y="69"/>
                      <a:pt x="19" y="71"/>
                      <a:pt x="23" y="71"/>
                    </a:cubicBezTo>
                    <a:cubicBezTo>
                      <a:pt x="27" y="71"/>
                      <a:pt x="29" y="69"/>
                      <a:pt x="34" y="67"/>
                    </a:cubicBezTo>
                    <a:cubicBezTo>
                      <a:pt x="36" y="70"/>
                      <a:pt x="36" y="74"/>
                      <a:pt x="42" y="74"/>
                    </a:cubicBezTo>
                    <a:cubicBezTo>
                      <a:pt x="48" y="74"/>
                      <a:pt x="49" y="69"/>
                      <a:pt x="57" y="69"/>
                    </a:cubicBezTo>
                    <a:cubicBezTo>
                      <a:pt x="65" y="69"/>
                      <a:pt x="71" y="72"/>
                      <a:pt x="79" y="74"/>
                    </a:cubicBezTo>
                    <a:cubicBezTo>
                      <a:pt x="72" y="75"/>
                      <a:pt x="39" y="74"/>
                      <a:pt x="39" y="84"/>
                    </a:cubicBezTo>
                    <a:cubicBezTo>
                      <a:pt x="39" y="92"/>
                      <a:pt x="54" y="97"/>
                      <a:pt x="63" y="97"/>
                    </a:cubicBezTo>
                    <a:cubicBezTo>
                      <a:pt x="61" y="99"/>
                      <a:pt x="59" y="101"/>
                      <a:pt x="56" y="101"/>
                    </a:cubicBezTo>
                    <a:cubicBezTo>
                      <a:pt x="57" y="109"/>
                      <a:pt x="68" y="111"/>
                      <a:pt x="77" y="111"/>
                    </a:cubicBezTo>
                    <a:cubicBezTo>
                      <a:pt x="85" y="111"/>
                      <a:pt x="90" y="108"/>
                      <a:pt x="90" y="99"/>
                    </a:cubicBezTo>
                    <a:cubicBezTo>
                      <a:pt x="94" y="102"/>
                      <a:pt x="103" y="108"/>
                      <a:pt x="108" y="108"/>
                    </a:cubicBezTo>
                    <a:cubicBezTo>
                      <a:pt x="108" y="108"/>
                      <a:pt x="108" y="108"/>
                      <a:pt x="109" y="108"/>
                    </a:cubicBezTo>
                    <a:cubicBezTo>
                      <a:pt x="109" y="101"/>
                      <a:pt x="109" y="101"/>
                      <a:pt x="109" y="101"/>
                    </a:cubicBezTo>
                    <a:cubicBezTo>
                      <a:pt x="118" y="101"/>
                      <a:pt x="118" y="101"/>
                      <a:pt x="118" y="101"/>
                    </a:cubicBezTo>
                    <a:cubicBezTo>
                      <a:pt x="117" y="97"/>
                      <a:pt x="114" y="96"/>
                      <a:pt x="111" y="91"/>
                    </a:cubicBezTo>
                    <a:cubicBezTo>
                      <a:pt x="114" y="88"/>
                      <a:pt x="115" y="85"/>
                      <a:pt x="118" y="83"/>
                    </a:cubicBezTo>
                    <a:cubicBezTo>
                      <a:pt x="119" y="89"/>
                      <a:pt x="119" y="93"/>
                      <a:pt x="126" y="93"/>
                    </a:cubicBezTo>
                    <a:cubicBezTo>
                      <a:pt x="133" y="93"/>
                      <a:pt x="140" y="77"/>
                      <a:pt x="151" y="76"/>
                    </a:cubicBezTo>
                    <a:cubicBezTo>
                      <a:pt x="155" y="76"/>
                      <a:pt x="161" y="77"/>
                      <a:pt x="163" y="74"/>
                    </a:cubicBezTo>
                    <a:cubicBezTo>
                      <a:pt x="165" y="72"/>
                      <a:pt x="164" y="69"/>
                      <a:pt x="164" y="66"/>
                    </a:cubicBezTo>
                    <a:cubicBezTo>
                      <a:pt x="157" y="65"/>
                      <a:pt x="143" y="59"/>
                      <a:pt x="138" y="59"/>
                    </a:cubicBezTo>
                    <a:cubicBezTo>
                      <a:pt x="137" y="59"/>
                      <a:pt x="133" y="61"/>
                      <a:pt x="131" y="61"/>
                    </a:cubicBezTo>
                    <a:cubicBezTo>
                      <a:pt x="130" y="61"/>
                      <a:pt x="129" y="61"/>
                      <a:pt x="129" y="59"/>
                    </a:cubicBezTo>
                    <a:cubicBezTo>
                      <a:pt x="129" y="56"/>
                      <a:pt x="132" y="55"/>
                      <a:pt x="132" y="51"/>
                    </a:cubicBezTo>
                    <a:cubicBezTo>
                      <a:pt x="132" y="47"/>
                      <a:pt x="126" y="47"/>
                      <a:pt x="126" y="43"/>
                    </a:cubicBezTo>
                    <a:cubicBezTo>
                      <a:pt x="126" y="37"/>
                      <a:pt x="127" y="34"/>
                      <a:pt x="119" y="34"/>
                    </a:cubicBezTo>
                    <a:cubicBezTo>
                      <a:pt x="118" y="34"/>
                      <a:pt x="115" y="34"/>
                      <a:pt x="114" y="34"/>
                    </a:cubicBezTo>
                    <a:cubicBezTo>
                      <a:pt x="117" y="38"/>
                      <a:pt x="117" y="38"/>
                      <a:pt x="117" y="38"/>
                    </a:cubicBezTo>
                    <a:cubicBezTo>
                      <a:pt x="117" y="45"/>
                      <a:pt x="117" y="45"/>
                      <a:pt x="117" y="45"/>
                    </a:cubicBezTo>
                    <a:cubicBezTo>
                      <a:pt x="110" y="45"/>
                      <a:pt x="110" y="45"/>
                      <a:pt x="110" y="45"/>
                    </a:cubicBezTo>
                    <a:cubicBezTo>
                      <a:pt x="105" y="40"/>
                      <a:pt x="109" y="33"/>
                      <a:pt x="101" y="30"/>
                    </a:cubicBezTo>
                    <a:cubicBezTo>
                      <a:pt x="99" y="29"/>
                      <a:pt x="97" y="29"/>
                      <a:pt x="95" y="29"/>
                    </a:cubicBezTo>
                    <a:cubicBezTo>
                      <a:pt x="93" y="29"/>
                      <a:pt x="92" y="29"/>
                      <a:pt x="90" y="29"/>
                    </a:cubicBezTo>
                    <a:cubicBezTo>
                      <a:pt x="88" y="30"/>
                      <a:pt x="87" y="30"/>
                      <a:pt x="85" y="30"/>
                    </a:cubicBezTo>
                    <a:cubicBezTo>
                      <a:pt x="83" y="30"/>
                      <a:pt x="82" y="30"/>
                      <a:pt x="80" y="29"/>
                    </a:cubicBezTo>
                    <a:cubicBezTo>
                      <a:pt x="71" y="26"/>
                      <a:pt x="73" y="10"/>
                      <a:pt x="63" y="6"/>
                    </a:cubicBezTo>
                    <a:cubicBezTo>
                      <a:pt x="53" y="2"/>
                      <a:pt x="43" y="1"/>
                      <a:pt x="29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378" name="Freeform 160">
                <a:extLst>
                  <a:ext uri="{FF2B5EF4-FFF2-40B4-BE49-F238E27FC236}">
                    <a16:creationId xmlns:a16="http://schemas.microsoft.com/office/drawing/2014/main" id="{F5E24409-1021-4ACB-BAD5-6D4553775F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6" y="305"/>
                <a:ext cx="255" cy="160"/>
              </a:xfrm>
              <a:custGeom>
                <a:avLst/>
                <a:gdLst>
                  <a:gd name="T0" fmla="*/ 31 w 108"/>
                  <a:gd name="T1" fmla="*/ 0 h 68"/>
                  <a:gd name="T2" fmla="*/ 14 w 108"/>
                  <a:gd name="T3" fmla="*/ 32 h 68"/>
                  <a:gd name="T4" fmla="*/ 14 w 108"/>
                  <a:gd name="T5" fmla="*/ 40 h 68"/>
                  <a:gd name="T6" fmla="*/ 8 w 108"/>
                  <a:gd name="T7" fmla="*/ 47 h 68"/>
                  <a:gd name="T8" fmla="*/ 0 w 108"/>
                  <a:gd name="T9" fmla="*/ 57 h 68"/>
                  <a:gd name="T10" fmla="*/ 13 w 108"/>
                  <a:gd name="T11" fmla="*/ 56 h 68"/>
                  <a:gd name="T12" fmla="*/ 23 w 108"/>
                  <a:gd name="T13" fmla="*/ 57 h 68"/>
                  <a:gd name="T14" fmla="*/ 27 w 108"/>
                  <a:gd name="T15" fmla="*/ 68 h 68"/>
                  <a:gd name="T16" fmla="*/ 31 w 108"/>
                  <a:gd name="T17" fmla="*/ 64 h 68"/>
                  <a:gd name="T18" fmla="*/ 34 w 108"/>
                  <a:gd name="T19" fmla="*/ 64 h 68"/>
                  <a:gd name="T20" fmla="*/ 56 w 108"/>
                  <a:gd name="T21" fmla="*/ 44 h 68"/>
                  <a:gd name="T22" fmla="*/ 76 w 108"/>
                  <a:gd name="T23" fmla="*/ 57 h 68"/>
                  <a:gd name="T24" fmla="*/ 90 w 108"/>
                  <a:gd name="T25" fmla="*/ 57 h 68"/>
                  <a:gd name="T26" fmla="*/ 108 w 108"/>
                  <a:gd name="T27" fmla="*/ 51 h 68"/>
                  <a:gd name="T28" fmla="*/ 85 w 108"/>
                  <a:gd name="T29" fmla="*/ 41 h 68"/>
                  <a:gd name="T30" fmla="*/ 81 w 108"/>
                  <a:gd name="T31" fmla="*/ 32 h 68"/>
                  <a:gd name="T32" fmla="*/ 44 w 108"/>
                  <a:gd name="T33" fmla="*/ 11 h 68"/>
                  <a:gd name="T34" fmla="*/ 39 w 108"/>
                  <a:gd name="T35" fmla="*/ 15 h 68"/>
                  <a:gd name="T36" fmla="*/ 31 w 108"/>
                  <a:gd name="T37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8" h="68">
                    <a:moveTo>
                      <a:pt x="31" y="0"/>
                    </a:moveTo>
                    <a:cubicBezTo>
                      <a:pt x="16" y="2"/>
                      <a:pt x="14" y="23"/>
                      <a:pt x="14" y="32"/>
                    </a:cubicBezTo>
                    <a:cubicBezTo>
                      <a:pt x="14" y="37"/>
                      <a:pt x="14" y="35"/>
                      <a:pt x="14" y="40"/>
                    </a:cubicBezTo>
                    <a:cubicBezTo>
                      <a:pt x="14" y="43"/>
                      <a:pt x="11" y="45"/>
                      <a:pt x="8" y="47"/>
                    </a:cubicBezTo>
                    <a:cubicBezTo>
                      <a:pt x="7" y="49"/>
                      <a:pt x="1" y="48"/>
                      <a:pt x="0" y="57"/>
                    </a:cubicBezTo>
                    <a:cubicBezTo>
                      <a:pt x="3" y="57"/>
                      <a:pt x="8" y="56"/>
                      <a:pt x="13" y="56"/>
                    </a:cubicBezTo>
                    <a:cubicBezTo>
                      <a:pt x="16" y="56"/>
                      <a:pt x="20" y="56"/>
                      <a:pt x="23" y="57"/>
                    </a:cubicBezTo>
                    <a:cubicBezTo>
                      <a:pt x="22" y="62"/>
                      <a:pt x="20" y="68"/>
                      <a:pt x="27" y="68"/>
                    </a:cubicBezTo>
                    <a:cubicBezTo>
                      <a:pt x="29" y="68"/>
                      <a:pt x="29" y="66"/>
                      <a:pt x="31" y="64"/>
                    </a:cubicBezTo>
                    <a:cubicBezTo>
                      <a:pt x="32" y="64"/>
                      <a:pt x="33" y="64"/>
                      <a:pt x="34" y="64"/>
                    </a:cubicBezTo>
                    <a:cubicBezTo>
                      <a:pt x="42" y="64"/>
                      <a:pt x="56" y="54"/>
                      <a:pt x="56" y="44"/>
                    </a:cubicBezTo>
                    <a:cubicBezTo>
                      <a:pt x="59" y="45"/>
                      <a:pt x="76" y="57"/>
                      <a:pt x="76" y="57"/>
                    </a:cubicBezTo>
                    <a:cubicBezTo>
                      <a:pt x="81" y="57"/>
                      <a:pt x="84" y="57"/>
                      <a:pt x="90" y="57"/>
                    </a:cubicBezTo>
                    <a:cubicBezTo>
                      <a:pt x="97" y="57"/>
                      <a:pt x="102" y="55"/>
                      <a:pt x="108" y="51"/>
                    </a:cubicBezTo>
                    <a:cubicBezTo>
                      <a:pt x="103" y="45"/>
                      <a:pt x="93" y="48"/>
                      <a:pt x="85" y="41"/>
                    </a:cubicBezTo>
                    <a:cubicBezTo>
                      <a:pt x="82" y="39"/>
                      <a:pt x="84" y="36"/>
                      <a:pt x="81" y="32"/>
                    </a:cubicBezTo>
                    <a:cubicBezTo>
                      <a:pt x="72" y="19"/>
                      <a:pt x="55" y="24"/>
                      <a:pt x="44" y="11"/>
                    </a:cubicBezTo>
                    <a:cubicBezTo>
                      <a:pt x="42" y="12"/>
                      <a:pt x="40" y="13"/>
                      <a:pt x="39" y="15"/>
                    </a:cubicBezTo>
                    <a:cubicBezTo>
                      <a:pt x="36" y="10"/>
                      <a:pt x="34" y="8"/>
                      <a:pt x="3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379" name="Freeform 161">
                <a:extLst>
                  <a:ext uri="{FF2B5EF4-FFF2-40B4-BE49-F238E27FC236}">
                    <a16:creationId xmlns:a16="http://schemas.microsoft.com/office/drawing/2014/main" id="{E4499FA8-8F84-4987-A0DA-37317D3F3A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" y="163"/>
                <a:ext cx="78" cy="61"/>
              </a:xfrm>
              <a:custGeom>
                <a:avLst/>
                <a:gdLst>
                  <a:gd name="T0" fmla="*/ 16 w 33"/>
                  <a:gd name="T1" fmla="*/ 0 h 26"/>
                  <a:gd name="T2" fmla="*/ 0 w 33"/>
                  <a:gd name="T3" fmla="*/ 14 h 26"/>
                  <a:gd name="T4" fmla="*/ 14 w 33"/>
                  <a:gd name="T5" fmla="*/ 26 h 26"/>
                  <a:gd name="T6" fmla="*/ 33 w 33"/>
                  <a:gd name="T7" fmla="*/ 14 h 26"/>
                  <a:gd name="T8" fmla="*/ 16 w 33"/>
                  <a:gd name="T9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26">
                    <a:moveTo>
                      <a:pt x="16" y="0"/>
                    </a:moveTo>
                    <a:cubicBezTo>
                      <a:pt x="8" y="0"/>
                      <a:pt x="0" y="4"/>
                      <a:pt x="0" y="14"/>
                    </a:cubicBezTo>
                    <a:cubicBezTo>
                      <a:pt x="0" y="21"/>
                      <a:pt x="6" y="26"/>
                      <a:pt x="14" y="26"/>
                    </a:cubicBezTo>
                    <a:cubicBezTo>
                      <a:pt x="20" y="26"/>
                      <a:pt x="33" y="21"/>
                      <a:pt x="33" y="14"/>
                    </a:cubicBezTo>
                    <a:cubicBezTo>
                      <a:pt x="33" y="5"/>
                      <a:pt x="24" y="0"/>
                      <a:pt x="1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380" name="Freeform 162">
                <a:extLst>
                  <a:ext uri="{FF2B5EF4-FFF2-40B4-BE49-F238E27FC236}">
                    <a16:creationId xmlns:a16="http://schemas.microsoft.com/office/drawing/2014/main" id="{BDAD284D-D76F-4E52-8162-FE21EC57DD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6" y="473"/>
                <a:ext cx="61" cy="47"/>
              </a:xfrm>
              <a:custGeom>
                <a:avLst/>
                <a:gdLst>
                  <a:gd name="T0" fmla="*/ 18 w 26"/>
                  <a:gd name="T1" fmla="*/ 0 h 20"/>
                  <a:gd name="T2" fmla="*/ 11 w 26"/>
                  <a:gd name="T3" fmla="*/ 0 h 20"/>
                  <a:gd name="T4" fmla="*/ 0 w 26"/>
                  <a:gd name="T5" fmla="*/ 14 h 20"/>
                  <a:gd name="T6" fmla="*/ 0 w 26"/>
                  <a:gd name="T7" fmla="*/ 20 h 20"/>
                  <a:gd name="T8" fmla="*/ 26 w 26"/>
                  <a:gd name="T9" fmla="*/ 3 h 20"/>
                  <a:gd name="T10" fmla="*/ 18 w 26"/>
                  <a:gd name="T11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" h="20">
                    <a:moveTo>
                      <a:pt x="18" y="0"/>
                    </a:moveTo>
                    <a:cubicBezTo>
                      <a:pt x="17" y="0"/>
                      <a:pt x="15" y="0"/>
                      <a:pt x="11" y="0"/>
                    </a:cubicBezTo>
                    <a:cubicBezTo>
                      <a:pt x="11" y="4"/>
                      <a:pt x="4" y="8"/>
                      <a:pt x="0" y="14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8" y="19"/>
                      <a:pt x="21" y="9"/>
                      <a:pt x="26" y="3"/>
                    </a:cubicBezTo>
                    <a:cubicBezTo>
                      <a:pt x="22" y="1"/>
                      <a:pt x="21" y="0"/>
                      <a:pt x="1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381" name="Freeform 163">
                <a:extLst>
                  <a:ext uri="{FF2B5EF4-FFF2-40B4-BE49-F238E27FC236}">
                    <a16:creationId xmlns:a16="http://schemas.microsoft.com/office/drawing/2014/main" id="{E0A3835C-E4A9-4C4A-9804-04DDD5ED49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" y="-202"/>
                <a:ext cx="168" cy="74"/>
              </a:xfrm>
              <a:custGeom>
                <a:avLst/>
                <a:gdLst>
                  <a:gd name="T0" fmla="*/ 9 w 71"/>
                  <a:gd name="T1" fmla="*/ 0 h 31"/>
                  <a:gd name="T2" fmla="*/ 0 w 71"/>
                  <a:gd name="T3" fmla="*/ 8 h 31"/>
                  <a:gd name="T4" fmla="*/ 11 w 71"/>
                  <a:gd name="T5" fmla="*/ 19 h 31"/>
                  <a:gd name="T6" fmla="*/ 26 w 71"/>
                  <a:gd name="T7" fmla="*/ 31 h 31"/>
                  <a:gd name="T8" fmla="*/ 46 w 71"/>
                  <a:gd name="T9" fmla="*/ 26 h 31"/>
                  <a:gd name="T10" fmla="*/ 62 w 71"/>
                  <a:gd name="T11" fmla="*/ 29 h 31"/>
                  <a:gd name="T12" fmla="*/ 71 w 71"/>
                  <a:gd name="T13" fmla="*/ 21 h 31"/>
                  <a:gd name="T14" fmla="*/ 35 w 71"/>
                  <a:gd name="T15" fmla="*/ 5 h 31"/>
                  <a:gd name="T16" fmla="*/ 9 w 71"/>
                  <a:gd name="T17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1" h="31">
                    <a:moveTo>
                      <a:pt x="9" y="0"/>
                    </a:moveTo>
                    <a:cubicBezTo>
                      <a:pt x="5" y="0"/>
                      <a:pt x="0" y="3"/>
                      <a:pt x="0" y="8"/>
                    </a:cubicBezTo>
                    <a:cubicBezTo>
                      <a:pt x="0" y="14"/>
                      <a:pt x="6" y="17"/>
                      <a:pt x="11" y="19"/>
                    </a:cubicBezTo>
                    <a:cubicBezTo>
                      <a:pt x="7" y="28"/>
                      <a:pt x="16" y="31"/>
                      <a:pt x="26" y="31"/>
                    </a:cubicBezTo>
                    <a:cubicBezTo>
                      <a:pt x="35" y="31"/>
                      <a:pt x="40" y="26"/>
                      <a:pt x="46" y="26"/>
                    </a:cubicBezTo>
                    <a:cubicBezTo>
                      <a:pt x="52" y="26"/>
                      <a:pt x="55" y="29"/>
                      <a:pt x="62" y="29"/>
                    </a:cubicBezTo>
                    <a:cubicBezTo>
                      <a:pt x="66" y="29"/>
                      <a:pt x="70" y="26"/>
                      <a:pt x="71" y="21"/>
                    </a:cubicBezTo>
                    <a:cubicBezTo>
                      <a:pt x="62" y="16"/>
                      <a:pt x="50" y="5"/>
                      <a:pt x="35" y="5"/>
                    </a:cubicBezTo>
                    <a:cubicBezTo>
                      <a:pt x="24" y="5"/>
                      <a:pt x="21" y="0"/>
                      <a:pt x="9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382" name="Freeform 164">
                <a:extLst>
                  <a:ext uri="{FF2B5EF4-FFF2-40B4-BE49-F238E27FC236}">
                    <a16:creationId xmlns:a16="http://schemas.microsoft.com/office/drawing/2014/main" id="{8FEAAABC-7004-4B02-BA99-99A11F9CED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" y="508"/>
                <a:ext cx="43" cy="38"/>
              </a:xfrm>
              <a:custGeom>
                <a:avLst/>
                <a:gdLst>
                  <a:gd name="T0" fmla="*/ 9 w 18"/>
                  <a:gd name="T1" fmla="*/ 0 h 16"/>
                  <a:gd name="T2" fmla="*/ 0 w 18"/>
                  <a:gd name="T3" fmla="*/ 8 h 16"/>
                  <a:gd name="T4" fmla="*/ 8 w 18"/>
                  <a:gd name="T5" fmla="*/ 16 h 16"/>
                  <a:gd name="T6" fmla="*/ 18 w 18"/>
                  <a:gd name="T7" fmla="*/ 4 h 16"/>
                  <a:gd name="T8" fmla="*/ 9 w 18"/>
                  <a:gd name="T9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6">
                    <a:moveTo>
                      <a:pt x="9" y="0"/>
                    </a:moveTo>
                    <a:cubicBezTo>
                      <a:pt x="4" y="0"/>
                      <a:pt x="0" y="3"/>
                      <a:pt x="0" y="8"/>
                    </a:cubicBezTo>
                    <a:cubicBezTo>
                      <a:pt x="0" y="8"/>
                      <a:pt x="7" y="16"/>
                      <a:pt x="8" y="16"/>
                    </a:cubicBezTo>
                    <a:cubicBezTo>
                      <a:pt x="13" y="16"/>
                      <a:pt x="15" y="9"/>
                      <a:pt x="18" y="4"/>
                    </a:cubicBezTo>
                    <a:cubicBezTo>
                      <a:pt x="15" y="2"/>
                      <a:pt x="12" y="0"/>
                      <a:pt x="9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383" name="Freeform 165">
                <a:extLst>
                  <a:ext uri="{FF2B5EF4-FFF2-40B4-BE49-F238E27FC236}">
                    <a16:creationId xmlns:a16="http://schemas.microsoft.com/office/drawing/2014/main" id="{10D145E4-5C89-48E0-8964-9670E67DAC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5" y="167"/>
                <a:ext cx="42" cy="24"/>
              </a:xfrm>
              <a:custGeom>
                <a:avLst/>
                <a:gdLst>
                  <a:gd name="T0" fmla="*/ 7 w 18"/>
                  <a:gd name="T1" fmla="*/ 0 h 10"/>
                  <a:gd name="T2" fmla="*/ 0 w 18"/>
                  <a:gd name="T3" fmla="*/ 5 h 10"/>
                  <a:gd name="T4" fmla="*/ 7 w 18"/>
                  <a:gd name="T5" fmla="*/ 10 h 10"/>
                  <a:gd name="T6" fmla="*/ 11 w 18"/>
                  <a:gd name="T7" fmla="*/ 10 h 10"/>
                  <a:gd name="T8" fmla="*/ 18 w 18"/>
                  <a:gd name="T9" fmla="*/ 9 h 10"/>
                  <a:gd name="T10" fmla="*/ 7 w 18"/>
                  <a:gd name="T11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" h="10">
                    <a:moveTo>
                      <a:pt x="7" y="0"/>
                    </a:moveTo>
                    <a:cubicBezTo>
                      <a:pt x="6" y="0"/>
                      <a:pt x="0" y="4"/>
                      <a:pt x="0" y="5"/>
                    </a:cubicBezTo>
                    <a:cubicBezTo>
                      <a:pt x="0" y="9"/>
                      <a:pt x="4" y="10"/>
                      <a:pt x="7" y="10"/>
                    </a:cubicBezTo>
                    <a:cubicBezTo>
                      <a:pt x="9" y="10"/>
                      <a:pt x="10" y="10"/>
                      <a:pt x="11" y="10"/>
                    </a:cubicBezTo>
                    <a:cubicBezTo>
                      <a:pt x="13" y="10"/>
                      <a:pt x="14" y="10"/>
                      <a:pt x="18" y="9"/>
                    </a:cubicBezTo>
                    <a:cubicBezTo>
                      <a:pt x="16" y="6"/>
                      <a:pt x="12" y="0"/>
                      <a:pt x="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384" name="Freeform 166">
                <a:extLst>
                  <a:ext uri="{FF2B5EF4-FFF2-40B4-BE49-F238E27FC236}">
                    <a16:creationId xmlns:a16="http://schemas.microsoft.com/office/drawing/2014/main" id="{37541EA6-623B-4321-9AA9-79CAB79A76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" y="94"/>
                <a:ext cx="45" cy="31"/>
              </a:xfrm>
              <a:custGeom>
                <a:avLst/>
                <a:gdLst>
                  <a:gd name="T0" fmla="*/ 19 w 19"/>
                  <a:gd name="T1" fmla="*/ 0 h 13"/>
                  <a:gd name="T2" fmla="*/ 7 w 19"/>
                  <a:gd name="T3" fmla="*/ 13 h 13"/>
                  <a:gd name="T4" fmla="*/ 19 w 19"/>
                  <a:gd name="T5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" h="13">
                    <a:moveTo>
                      <a:pt x="19" y="0"/>
                    </a:moveTo>
                    <a:cubicBezTo>
                      <a:pt x="13" y="0"/>
                      <a:pt x="0" y="13"/>
                      <a:pt x="7" y="13"/>
                    </a:cubicBezTo>
                    <a:cubicBezTo>
                      <a:pt x="13" y="13"/>
                      <a:pt x="17" y="7"/>
                      <a:pt x="19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385" name="Freeform 167">
                <a:extLst>
                  <a:ext uri="{FF2B5EF4-FFF2-40B4-BE49-F238E27FC236}">
                    <a16:creationId xmlns:a16="http://schemas.microsoft.com/office/drawing/2014/main" id="{738DC9A5-6DF7-4B9F-91CB-802081CCAD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4" y="-204"/>
                <a:ext cx="1026" cy="740"/>
              </a:xfrm>
              <a:custGeom>
                <a:avLst/>
                <a:gdLst>
                  <a:gd name="T0" fmla="*/ 14 w 434"/>
                  <a:gd name="T1" fmla="*/ 20 h 313"/>
                  <a:gd name="T2" fmla="*/ 0 w 434"/>
                  <a:gd name="T3" fmla="*/ 58 h 313"/>
                  <a:gd name="T4" fmla="*/ 37 w 434"/>
                  <a:gd name="T5" fmla="*/ 78 h 313"/>
                  <a:gd name="T6" fmla="*/ 19 w 434"/>
                  <a:gd name="T7" fmla="*/ 82 h 313"/>
                  <a:gd name="T8" fmla="*/ 25 w 434"/>
                  <a:gd name="T9" fmla="*/ 99 h 313"/>
                  <a:gd name="T10" fmla="*/ 66 w 434"/>
                  <a:gd name="T11" fmla="*/ 110 h 313"/>
                  <a:gd name="T12" fmla="*/ 146 w 434"/>
                  <a:gd name="T13" fmla="*/ 110 h 313"/>
                  <a:gd name="T14" fmla="*/ 175 w 434"/>
                  <a:gd name="T15" fmla="*/ 102 h 313"/>
                  <a:gd name="T16" fmla="*/ 202 w 434"/>
                  <a:gd name="T17" fmla="*/ 138 h 313"/>
                  <a:gd name="T18" fmla="*/ 223 w 434"/>
                  <a:gd name="T19" fmla="*/ 138 h 313"/>
                  <a:gd name="T20" fmla="*/ 252 w 434"/>
                  <a:gd name="T21" fmla="*/ 201 h 313"/>
                  <a:gd name="T22" fmla="*/ 248 w 434"/>
                  <a:gd name="T23" fmla="*/ 220 h 313"/>
                  <a:gd name="T24" fmla="*/ 202 w 434"/>
                  <a:gd name="T25" fmla="*/ 227 h 313"/>
                  <a:gd name="T26" fmla="*/ 203 w 434"/>
                  <a:gd name="T27" fmla="*/ 256 h 313"/>
                  <a:gd name="T28" fmla="*/ 228 w 434"/>
                  <a:gd name="T29" fmla="*/ 252 h 313"/>
                  <a:gd name="T30" fmla="*/ 280 w 434"/>
                  <a:gd name="T31" fmla="*/ 271 h 313"/>
                  <a:gd name="T32" fmla="*/ 354 w 434"/>
                  <a:gd name="T33" fmla="*/ 306 h 313"/>
                  <a:gd name="T34" fmla="*/ 364 w 434"/>
                  <a:gd name="T35" fmla="*/ 306 h 313"/>
                  <a:gd name="T36" fmla="*/ 334 w 434"/>
                  <a:gd name="T37" fmla="*/ 270 h 313"/>
                  <a:gd name="T38" fmla="*/ 391 w 434"/>
                  <a:gd name="T39" fmla="*/ 270 h 313"/>
                  <a:gd name="T40" fmla="*/ 381 w 434"/>
                  <a:gd name="T41" fmla="*/ 247 h 313"/>
                  <a:gd name="T42" fmla="*/ 368 w 434"/>
                  <a:gd name="T43" fmla="*/ 242 h 313"/>
                  <a:gd name="T44" fmla="*/ 365 w 434"/>
                  <a:gd name="T45" fmla="*/ 242 h 313"/>
                  <a:gd name="T46" fmla="*/ 346 w 434"/>
                  <a:gd name="T47" fmla="*/ 220 h 313"/>
                  <a:gd name="T48" fmla="*/ 339 w 434"/>
                  <a:gd name="T49" fmla="*/ 213 h 313"/>
                  <a:gd name="T50" fmla="*/ 347 w 434"/>
                  <a:gd name="T51" fmla="*/ 213 h 313"/>
                  <a:gd name="T52" fmla="*/ 342 w 434"/>
                  <a:gd name="T53" fmla="*/ 207 h 313"/>
                  <a:gd name="T54" fmla="*/ 347 w 434"/>
                  <a:gd name="T55" fmla="*/ 199 h 313"/>
                  <a:gd name="T56" fmla="*/ 407 w 434"/>
                  <a:gd name="T57" fmla="*/ 220 h 313"/>
                  <a:gd name="T58" fmla="*/ 418 w 434"/>
                  <a:gd name="T59" fmla="*/ 207 h 313"/>
                  <a:gd name="T60" fmla="*/ 420 w 434"/>
                  <a:gd name="T61" fmla="*/ 186 h 313"/>
                  <a:gd name="T62" fmla="*/ 405 w 434"/>
                  <a:gd name="T63" fmla="*/ 178 h 313"/>
                  <a:gd name="T64" fmla="*/ 380 w 434"/>
                  <a:gd name="T65" fmla="*/ 162 h 313"/>
                  <a:gd name="T66" fmla="*/ 339 w 434"/>
                  <a:gd name="T67" fmla="*/ 140 h 313"/>
                  <a:gd name="T68" fmla="*/ 348 w 434"/>
                  <a:gd name="T69" fmla="*/ 123 h 313"/>
                  <a:gd name="T70" fmla="*/ 351 w 434"/>
                  <a:gd name="T71" fmla="*/ 114 h 313"/>
                  <a:gd name="T72" fmla="*/ 327 w 434"/>
                  <a:gd name="T73" fmla="*/ 102 h 313"/>
                  <a:gd name="T74" fmla="*/ 290 w 434"/>
                  <a:gd name="T75" fmla="*/ 78 h 313"/>
                  <a:gd name="T76" fmla="*/ 260 w 434"/>
                  <a:gd name="T77" fmla="*/ 67 h 313"/>
                  <a:gd name="T78" fmla="*/ 187 w 434"/>
                  <a:gd name="T79" fmla="*/ 33 h 313"/>
                  <a:gd name="T80" fmla="*/ 154 w 434"/>
                  <a:gd name="T81" fmla="*/ 41 h 313"/>
                  <a:gd name="T82" fmla="*/ 144 w 434"/>
                  <a:gd name="T83" fmla="*/ 36 h 313"/>
                  <a:gd name="T84" fmla="*/ 66 w 434"/>
                  <a:gd name="T85" fmla="*/ 32 h 313"/>
                  <a:gd name="T86" fmla="*/ 61 w 434"/>
                  <a:gd name="T87" fmla="*/ 57 h 313"/>
                  <a:gd name="T88" fmla="*/ 55 w 434"/>
                  <a:gd name="T89" fmla="*/ 38 h 313"/>
                  <a:gd name="T90" fmla="*/ 74 w 434"/>
                  <a:gd name="T91" fmla="*/ 6 h 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434" h="313">
                    <a:moveTo>
                      <a:pt x="57" y="0"/>
                    </a:moveTo>
                    <a:cubicBezTo>
                      <a:pt x="39" y="0"/>
                      <a:pt x="25" y="9"/>
                      <a:pt x="14" y="20"/>
                    </a:cubicBezTo>
                    <a:cubicBezTo>
                      <a:pt x="12" y="22"/>
                      <a:pt x="15" y="31"/>
                      <a:pt x="11" y="35"/>
                    </a:cubicBezTo>
                    <a:cubicBezTo>
                      <a:pt x="3" y="40"/>
                      <a:pt x="0" y="44"/>
                      <a:pt x="0" y="58"/>
                    </a:cubicBezTo>
                    <a:cubicBezTo>
                      <a:pt x="0" y="63"/>
                      <a:pt x="8" y="73"/>
                      <a:pt x="8" y="73"/>
                    </a:cubicBezTo>
                    <a:cubicBezTo>
                      <a:pt x="8" y="73"/>
                      <a:pt x="32" y="75"/>
                      <a:pt x="37" y="78"/>
                    </a:cubicBezTo>
                    <a:cubicBezTo>
                      <a:pt x="37" y="85"/>
                      <a:pt x="37" y="85"/>
                      <a:pt x="37" y="85"/>
                    </a:cubicBezTo>
                    <a:cubicBezTo>
                      <a:pt x="31" y="84"/>
                      <a:pt x="25" y="82"/>
                      <a:pt x="19" y="82"/>
                    </a:cubicBezTo>
                    <a:cubicBezTo>
                      <a:pt x="17" y="82"/>
                      <a:pt x="15" y="82"/>
                      <a:pt x="13" y="83"/>
                    </a:cubicBezTo>
                    <a:cubicBezTo>
                      <a:pt x="14" y="91"/>
                      <a:pt x="22" y="92"/>
                      <a:pt x="25" y="99"/>
                    </a:cubicBezTo>
                    <a:cubicBezTo>
                      <a:pt x="50" y="99"/>
                      <a:pt x="50" y="99"/>
                      <a:pt x="50" y="99"/>
                    </a:cubicBezTo>
                    <a:cubicBezTo>
                      <a:pt x="53" y="103"/>
                      <a:pt x="62" y="110"/>
                      <a:pt x="66" y="110"/>
                    </a:cubicBezTo>
                    <a:cubicBezTo>
                      <a:pt x="82" y="110"/>
                      <a:pt x="105" y="109"/>
                      <a:pt x="123" y="109"/>
                    </a:cubicBezTo>
                    <a:cubicBezTo>
                      <a:pt x="133" y="109"/>
                      <a:pt x="141" y="109"/>
                      <a:pt x="146" y="110"/>
                    </a:cubicBezTo>
                    <a:cubicBezTo>
                      <a:pt x="146" y="113"/>
                      <a:pt x="144" y="122"/>
                      <a:pt x="151" y="122"/>
                    </a:cubicBezTo>
                    <a:cubicBezTo>
                      <a:pt x="160" y="122"/>
                      <a:pt x="168" y="102"/>
                      <a:pt x="175" y="102"/>
                    </a:cubicBezTo>
                    <a:cubicBezTo>
                      <a:pt x="181" y="102"/>
                      <a:pt x="210" y="126"/>
                      <a:pt x="214" y="131"/>
                    </a:cubicBezTo>
                    <a:cubicBezTo>
                      <a:pt x="211" y="131"/>
                      <a:pt x="202" y="132"/>
                      <a:pt x="202" y="138"/>
                    </a:cubicBezTo>
                    <a:cubicBezTo>
                      <a:pt x="202" y="139"/>
                      <a:pt x="204" y="144"/>
                      <a:pt x="206" y="144"/>
                    </a:cubicBezTo>
                    <a:cubicBezTo>
                      <a:pt x="213" y="144"/>
                      <a:pt x="216" y="138"/>
                      <a:pt x="223" y="138"/>
                    </a:cubicBezTo>
                    <a:cubicBezTo>
                      <a:pt x="234" y="138"/>
                      <a:pt x="268" y="163"/>
                      <a:pt x="268" y="177"/>
                    </a:cubicBezTo>
                    <a:cubicBezTo>
                      <a:pt x="268" y="185"/>
                      <a:pt x="257" y="196"/>
                      <a:pt x="252" y="201"/>
                    </a:cubicBezTo>
                    <a:cubicBezTo>
                      <a:pt x="248" y="205"/>
                      <a:pt x="239" y="200"/>
                      <a:pt x="239" y="209"/>
                    </a:cubicBezTo>
                    <a:cubicBezTo>
                      <a:pt x="239" y="213"/>
                      <a:pt x="246" y="218"/>
                      <a:pt x="248" y="220"/>
                    </a:cubicBezTo>
                    <a:cubicBezTo>
                      <a:pt x="242" y="224"/>
                      <a:pt x="229" y="227"/>
                      <a:pt x="224" y="227"/>
                    </a:cubicBezTo>
                    <a:cubicBezTo>
                      <a:pt x="220" y="227"/>
                      <a:pt x="211" y="227"/>
                      <a:pt x="202" y="227"/>
                    </a:cubicBezTo>
                    <a:cubicBezTo>
                      <a:pt x="194" y="227"/>
                      <a:pt x="181" y="236"/>
                      <a:pt x="181" y="242"/>
                    </a:cubicBezTo>
                    <a:cubicBezTo>
                      <a:pt x="181" y="249"/>
                      <a:pt x="198" y="256"/>
                      <a:pt x="203" y="256"/>
                    </a:cubicBezTo>
                    <a:cubicBezTo>
                      <a:pt x="210" y="256"/>
                      <a:pt x="213" y="248"/>
                      <a:pt x="219" y="248"/>
                    </a:cubicBezTo>
                    <a:cubicBezTo>
                      <a:pt x="224" y="248"/>
                      <a:pt x="223" y="252"/>
                      <a:pt x="228" y="252"/>
                    </a:cubicBezTo>
                    <a:cubicBezTo>
                      <a:pt x="233" y="252"/>
                      <a:pt x="236" y="248"/>
                      <a:pt x="239" y="244"/>
                    </a:cubicBezTo>
                    <a:cubicBezTo>
                      <a:pt x="254" y="253"/>
                      <a:pt x="262" y="263"/>
                      <a:pt x="280" y="271"/>
                    </a:cubicBezTo>
                    <a:cubicBezTo>
                      <a:pt x="271" y="288"/>
                      <a:pt x="303" y="287"/>
                      <a:pt x="315" y="294"/>
                    </a:cubicBezTo>
                    <a:cubicBezTo>
                      <a:pt x="328" y="302"/>
                      <a:pt x="338" y="299"/>
                      <a:pt x="354" y="306"/>
                    </a:cubicBezTo>
                    <a:cubicBezTo>
                      <a:pt x="355" y="307"/>
                      <a:pt x="356" y="313"/>
                      <a:pt x="359" y="313"/>
                    </a:cubicBezTo>
                    <a:cubicBezTo>
                      <a:pt x="361" y="313"/>
                      <a:pt x="364" y="310"/>
                      <a:pt x="364" y="306"/>
                    </a:cubicBezTo>
                    <a:cubicBezTo>
                      <a:pt x="364" y="292"/>
                      <a:pt x="335" y="281"/>
                      <a:pt x="326" y="270"/>
                    </a:cubicBezTo>
                    <a:cubicBezTo>
                      <a:pt x="334" y="270"/>
                      <a:pt x="334" y="270"/>
                      <a:pt x="334" y="270"/>
                    </a:cubicBezTo>
                    <a:cubicBezTo>
                      <a:pt x="340" y="277"/>
                      <a:pt x="373" y="290"/>
                      <a:pt x="383" y="291"/>
                    </a:cubicBezTo>
                    <a:cubicBezTo>
                      <a:pt x="385" y="285"/>
                      <a:pt x="391" y="275"/>
                      <a:pt x="391" y="270"/>
                    </a:cubicBezTo>
                    <a:cubicBezTo>
                      <a:pt x="391" y="264"/>
                      <a:pt x="381" y="261"/>
                      <a:pt x="381" y="257"/>
                    </a:cubicBezTo>
                    <a:cubicBezTo>
                      <a:pt x="381" y="255"/>
                      <a:pt x="381" y="255"/>
                      <a:pt x="381" y="247"/>
                    </a:cubicBezTo>
                    <a:cubicBezTo>
                      <a:pt x="378" y="247"/>
                      <a:pt x="378" y="247"/>
                      <a:pt x="372" y="247"/>
                    </a:cubicBezTo>
                    <a:cubicBezTo>
                      <a:pt x="372" y="242"/>
                      <a:pt x="371" y="242"/>
                      <a:pt x="368" y="242"/>
                    </a:cubicBezTo>
                    <a:cubicBezTo>
                      <a:pt x="368" y="242"/>
                      <a:pt x="367" y="242"/>
                      <a:pt x="367" y="242"/>
                    </a:cubicBezTo>
                    <a:cubicBezTo>
                      <a:pt x="366" y="242"/>
                      <a:pt x="365" y="242"/>
                      <a:pt x="365" y="242"/>
                    </a:cubicBezTo>
                    <a:cubicBezTo>
                      <a:pt x="363" y="242"/>
                      <a:pt x="360" y="242"/>
                      <a:pt x="357" y="241"/>
                    </a:cubicBezTo>
                    <a:cubicBezTo>
                      <a:pt x="353" y="239"/>
                      <a:pt x="347" y="227"/>
                      <a:pt x="346" y="220"/>
                    </a:cubicBezTo>
                    <a:cubicBezTo>
                      <a:pt x="339" y="220"/>
                      <a:pt x="339" y="220"/>
                      <a:pt x="339" y="220"/>
                    </a:cubicBezTo>
                    <a:cubicBezTo>
                      <a:pt x="339" y="213"/>
                      <a:pt x="339" y="213"/>
                      <a:pt x="339" y="213"/>
                    </a:cubicBezTo>
                    <a:cubicBezTo>
                      <a:pt x="340" y="213"/>
                      <a:pt x="341" y="214"/>
                      <a:pt x="342" y="214"/>
                    </a:cubicBezTo>
                    <a:cubicBezTo>
                      <a:pt x="344" y="214"/>
                      <a:pt x="345" y="213"/>
                      <a:pt x="347" y="213"/>
                    </a:cubicBezTo>
                    <a:cubicBezTo>
                      <a:pt x="347" y="206"/>
                      <a:pt x="347" y="206"/>
                      <a:pt x="347" y="206"/>
                    </a:cubicBezTo>
                    <a:cubicBezTo>
                      <a:pt x="345" y="207"/>
                      <a:pt x="343" y="207"/>
                      <a:pt x="342" y="207"/>
                    </a:cubicBezTo>
                    <a:cubicBezTo>
                      <a:pt x="340" y="207"/>
                      <a:pt x="339" y="207"/>
                      <a:pt x="336" y="205"/>
                    </a:cubicBezTo>
                    <a:cubicBezTo>
                      <a:pt x="337" y="205"/>
                      <a:pt x="344" y="199"/>
                      <a:pt x="347" y="199"/>
                    </a:cubicBezTo>
                    <a:cubicBezTo>
                      <a:pt x="372" y="199"/>
                      <a:pt x="373" y="235"/>
                      <a:pt x="400" y="235"/>
                    </a:cubicBezTo>
                    <a:cubicBezTo>
                      <a:pt x="406" y="235"/>
                      <a:pt x="407" y="226"/>
                      <a:pt x="407" y="220"/>
                    </a:cubicBezTo>
                    <a:cubicBezTo>
                      <a:pt x="417" y="220"/>
                      <a:pt x="418" y="216"/>
                      <a:pt x="418" y="214"/>
                    </a:cubicBezTo>
                    <a:cubicBezTo>
                      <a:pt x="418" y="211"/>
                      <a:pt x="419" y="213"/>
                      <a:pt x="418" y="207"/>
                    </a:cubicBezTo>
                    <a:cubicBezTo>
                      <a:pt x="425" y="207"/>
                      <a:pt x="434" y="205"/>
                      <a:pt x="434" y="198"/>
                    </a:cubicBezTo>
                    <a:cubicBezTo>
                      <a:pt x="434" y="190"/>
                      <a:pt x="430" y="186"/>
                      <a:pt x="420" y="186"/>
                    </a:cubicBezTo>
                    <a:cubicBezTo>
                      <a:pt x="417" y="186"/>
                      <a:pt x="413" y="186"/>
                      <a:pt x="410" y="184"/>
                    </a:cubicBezTo>
                    <a:cubicBezTo>
                      <a:pt x="409" y="179"/>
                      <a:pt x="407" y="178"/>
                      <a:pt x="405" y="178"/>
                    </a:cubicBezTo>
                    <a:cubicBezTo>
                      <a:pt x="402" y="178"/>
                      <a:pt x="399" y="181"/>
                      <a:pt x="392" y="181"/>
                    </a:cubicBezTo>
                    <a:cubicBezTo>
                      <a:pt x="384" y="181"/>
                      <a:pt x="381" y="172"/>
                      <a:pt x="380" y="162"/>
                    </a:cubicBezTo>
                    <a:cubicBezTo>
                      <a:pt x="369" y="161"/>
                      <a:pt x="355" y="156"/>
                      <a:pt x="354" y="144"/>
                    </a:cubicBezTo>
                    <a:cubicBezTo>
                      <a:pt x="347" y="144"/>
                      <a:pt x="344" y="142"/>
                      <a:pt x="339" y="140"/>
                    </a:cubicBezTo>
                    <a:cubicBezTo>
                      <a:pt x="344" y="132"/>
                      <a:pt x="348" y="132"/>
                      <a:pt x="356" y="128"/>
                    </a:cubicBezTo>
                    <a:cubicBezTo>
                      <a:pt x="355" y="124"/>
                      <a:pt x="351" y="123"/>
                      <a:pt x="348" y="123"/>
                    </a:cubicBezTo>
                    <a:cubicBezTo>
                      <a:pt x="344" y="123"/>
                      <a:pt x="342" y="123"/>
                      <a:pt x="333" y="122"/>
                    </a:cubicBezTo>
                    <a:cubicBezTo>
                      <a:pt x="337" y="115"/>
                      <a:pt x="344" y="116"/>
                      <a:pt x="351" y="114"/>
                    </a:cubicBezTo>
                    <a:cubicBezTo>
                      <a:pt x="348" y="107"/>
                      <a:pt x="344" y="102"/>
                      <a:pt x="336" y="102"/>
                    </a:cubicBezTo>
                    <a:cubicBezTo>
                      <a:pt x="336" y="102"/>
                      <a:pt x="331" y="102"/>
                      <a:pt x="327" y="102"/>
                    </a:cubicBezTo>
                    <a:cubicBezTo>
                      <a:pt x="327" y="93"/>
                      <a:pt x="327" y="93"/>
                      <a:pt x="327" y="93"/>
                    </a:cubicBezTo>
                    <a:cubicBezTo>
                      <a:pt x="313" y="91"/>
                      <a:pt x="305" y="83"/>
                      <a:pt x="290" y="78"/>
                    </a:cubicBezTo>
                    <a:cubicBezTo>
                      <a:pt x="292" y="69"/>
                      <a:pt x="279" y="67"/>
                      <a:pt x="273" y="67"/>
                    </a:cubicBezTo>
                    <a:cubicBezTo>
                      <a:pt x="269" y="67"/>
                      <a:pt x="268" y="67"/>
                      <a:pt x="260" y="67"/>
                    </a:cubicBezTo>
                    <a:cubicBezTo>
                      <a:pt x="242" y="67"/>
                      <a:pt x="239" y="49"/>
                      <a:pt x="227" y="41"/>
                    </a:cubicBezTo>
                    <a:cubicBezTo>
                      <a:pt x="220" y="36"/>
                      <a:pt x="198" y="33"/>
                      <a:pt x="187" y="33"/>
                    </a:cubicBezTo>
                    <a:cubicBezTo>
                      <a:pt x="178" y="33"/>
                      <a:pt x="175" y="46"/>
                      <a:pt x="166" y="46"/>
                    </a:cubicBezTo>
                    <a:cubicBezTo>
                      <a:pt x="162" y="46"/>
                      <a:pt x="160" y="41"/>
                      <a:pt x="154" y="41"/>
                    </a:cubicBezTo>
                    <a:cubicBezTo>
                      <a:pt x="149" y="41"/>
                      <a:pt x="147" y="46"/>
                      <a:pt x="144" y="46"/>
                    </a:cubicBezTo>
                    <a:cubicBezTo>
                      <a:pt x="141" y="46"/>
                      <a:pt x="144" y="38"/>
                      <a:pt x="144" y="36"/>
                    </a:cubicBezTo>
                    <a:cubicBezTo>
                      <a:pt x="144" y="24"/>
                      <a:pt x="136" y="6"/>
                      <a:pt x="123" y="6"/>
                    </a:cubicBezTo>
                    <a:cubicBezTo>
                      <a:pt x="101" y="6"/>
                      <a:pt x="66" y="12"/>
                      <a:pt x="66" y="32"/>
                    </a:cubicBezTo>
                    <a:cubicBezTo>
                      <a:pt x="66" y="37"/>
                      <a:pt x="71" y="41"/>
                      <a:pt x="71" y="46"/>
                    </a:cubicBezTo>
                    <a:cubicBezTo>
                      <a:pt x="71" y="50"/>
                      <a:pt x="64" y="57"/>
                      <a:pt x="61" y="57"/>
                    </a:cubicBezTo>
                    <a:cubicBezTo>
                      <a:pt x="54" y="57"/>
                      <a:pt x="55" y="52"/>
                      <a:pt x="55" y="48"/>
                    </a:cubicBezTo>
                    <a:cubicBezTo>
                      <a:pt x="55" y="48"/>
                      <a:pt x="54" y="42"/>
                      <a:pt x="55" y="38"/>
                    </a:cubicBezTo>
                    <a:cubicBezTo>
                      <a:pt x="53" y="38"/>
                      <a:pt x="51" y="36"/>
                      <a:pt x="51" y="33"/>
                    </a:cubicBezTo>
                    <a:cubicBezTo>
                      <a:pt x="51" y="18"/>
                      <a:pt x="69" y="17"/>
                      <a:pt x="74" y="6"/>
                    </a:cubicBezTo>
                    <a:cubicBezTo>
                      <a:pt x="73" y="6"/>
                      <a:pt x="57" y="0"/>
                      <a:pt x="5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386" name="Freeform 168">
                <a:extLst>
                  <a:ext uri="{FF2B5EF4-FFF2-40B4-BE49-F238E27FC236}">
                    <a16:creationId xmlns:a16="http://schemas.microsoft.com/office/drawing/2014/main" id="{2255A5CE-3378-4B5F-AED5-DBA3068778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5" y="442"/>
                <a:ext cx="28" cy="16"/>
              </a:xfrm>
              <a:custGeom>
                <a:avLst/>
                <a:gdLst>
                  <a:gd name="T0" fmla="*/ 5 w 12"/>
                  <a:gd name="T1" fmla="*/ 0 h 7"/>
                  <a:gd name="T2" fmla="*/ 0 w 12"/>
                  <a:gd name="T3" fmla="*/ 4 h 7"/>
                  <a:gd name="T4" fmla="*/ 6 w 12"/>
                  <a:gd name="T5" fmla="*/ 7 h 7"/>
                  <a:gd name="T6" fmla="*/ 12 w 12"/>
                  <a:gd name="T7" fmla="*/ 4 h 7"/>
                  <a:gd name="T8" fmla="*/ 5 w 12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7">
                    <a:moveTo>
                      <a:pt x="5" y="0"/>
                    </a:moveTo>
                    <a:cubicBezTo>
                      <a:pt x="4" y="0"/>
                      <a:pt x="2" y="1"/>
                      <a:pt x="0" y="4"/>
                    </a:cubicBezTo>
                    <a:cubicBezTo>
                      <a:pt x="3" y="6"/>
                      <a:pt x="4" y="7"/>
                      <a:pt x="6" y="7"/>
                    </a:cubicBezTo>
                    <a:cubicBezTo>
                      <a:pt x="8" y="7"/>
                      <a:pt x="9" y="6"/>
                      <a:pt x="12" y="4"/>
                    </a:cubicBezTo>
                    <a:cubicBezTo>
                      <a:pt x="8" y="2"/>
                      <a:pt x="7" y="0"/>
                      <a:pt x="5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387" name="Freeform 169">
                <a:extLst>
                  <a:ext uri="{FF2B5EF4-FFF2-40B4-BE49-F238E27FC236}">
                    <a16:creationId xmlns:a16="http://schemas.microsoft.com/office/drawing/2014/main" id="{6193084A-B51B-45A3-9541-EB895BEB64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5" y="298"/>
                <a:ext cx="26" cy="21"/>
              </a:xfrm>
              <a:custGeom>
                <a:avLst/>
                <a:gdLst>
                  <a:gd name="T0" fmla="*/ 4 w 11"/>
                  <a:gd name="T1" fmla="*/ 0 h 9"/>
                  <a:gd name="T2" fmla="*/ 1 w 11"/>
                  <a:gd name="T3" fmla="*/ 1 h 9"/>
                  <a:gd name="T4" fmla="*/ 11 w 11"/>
                  <a:gd name="T5" fmla="*/ 9 h 9"/>
                  <a:gd name="T6" fmla="*/ 4 w 11"/>
                  <a:gd name="T7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9">
                    <a:moveTo>
                      <a:pt x="4" y="0"/>
                    </a:moveTo>
                    <a:cubicBezTo>
                      <a:pt x="3" y="0"/>
                      <a:pt x="2" y="0"/>
                      <a:pt x="1" y="1"/>
                    </a:cubicBezTo>
                    <a:cubicBezTo>
                      <a:pt x="0" y="4"/>
                      <a:pt x="4" y="8"/>
                      <a:pt x="11" y="9"/>
                    </a:cubicBezTo>
                    <a:cubicBezTo>
                      <a:pt x="8" y="5"/>
                      <a:pt x="8" y="0"/>
                      <a:pt x="4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388" name="Freeform 170">
                <a:extLst>
                  <a:ext uri="{FF2B5EF4-FFF2-40B4-BE49-F238E27FC236}">
                    <a16:creationId xmlns:a16="http://schemas.microsoft.com/office/drawing/2014/main" id="{BE5412FC-46FD-4C3F-82F7-31858245F3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" y="-947"/>
                <a:ext cx="1094" cy="575"/>
              </a:xfrm>
              <a:custGeom>
                <a:avLst/>
                <a:gdLst>
                  <a:gd name="T0" fmla="*/ 261 w 463"/>
                  <a:gd name="T1" fmla="*/ 9 h 243"/>
                  <a:gd name="T2" fmla="*/ 235 w 463"/>
                  <a:gd name="T3" fmla="*/ 7 h 243"/>
                  <a:gd name="T4" fmla="*/ 162 w 463"/>
                  <a:gd name="T5" fmla="*/ 13 h 243"/>
                  <a:gd name="T6" fmla="*/ 151 w 463"/>
                  <a:gd name="T7" fmla="*/ 14 h 243"/>
                  <a:gd name="T8" fmla="*/ 89 w 463"/>
                  <a:gd name="T9" fmla="*/ 27 h 243"/>
                  <a:gd name="T10" fmla="*/ 64 w 463"/>
                  <a:gd name="T11" fmla="*/ 42 h 243"/>
                  <a:gd name="T12" fmla="*/ 0 w 463"/>
                  <a:gd name="T13" fmla="*/ 62 h 243"/>
                  <a:gd name="T14" fmla="*/ 19 w 463"/>
                  <a:gd name="T15" fmla="*/ 58 h 243"/>
                  <a:gd name="T16" fmla="*/ 20 w 463"/>
                  <a:gd name="T17" fmla="*/ 67 h 243"/>
                  <a:gd name="T18" fmla="*/ 51 w 463"/>
                  <a:gd name="T19" fmla="*/ 62 h 243"/>
                  <a:gd name="T20" fmla="*/ 29 w 463"/>
                  <a:gd name="T21" fmla="*/ 79 h 243"/>
                  <a:gd name="T22" fmla="*/ 54 w 463"/>
                  <a:gd name="T23" fmla="*/ 79 h 243"/>
                  <a:gd name="T24" fmla="*/ 68 w 463"/>
                  <a:gd name="T25" fmla="*/ 96 h 243"/>
                  <a:gd name="T26" fmla="*/ 87 w 463"/>
                  <a:gd name="T27" fmla="*/ 91 h 243"/>
                  <a:gd name="T28" fmla="*/ 118 w 463"/>
                  <a:gd name="T29" fmla="*/ 96 h 243"/>
                  <a:gd name="T30" fmla="*/ 177 w 463"/>
                  <a:gd name="T31" fmla="*/ 88 h 243"/>
                  <a:gd name="T32" fmla="*/ 159 w 463"/>
                  <a:gd name="T33" fmla="*/ 103 h 243"/>
                  <a:gd name="T34" fmla="*/ 129 w 463"/>
                  <a:gd name="T35" fmla="*/ 108 h 243"/>
                  <a:gd name="T36" fmla="*/ 146 w 463"/>
                  <a:gd name="T37" fmla="*/ 125 h 243"/>
                  <a:gd name="T38" fmla="*/ 102 w 463"/>
                  <a:gd name="T39" fmla="*/ 105 h 243"/>
                  <a:gd name="T40" fmla="*/ 83 w 463"/>
                  <a:gd name="T41" fmla="*/ 105 h 243"/>
                  <a:gd name="T42" fmla="*/ 88 w 463"/>
                  <a:gd name="T43" fmla="*/ 112 h 243"/>
                  <a:gd name="T44" fmla="*/ 75 w 463"/>
                  <a:gd name="T45" fmla="*/ 116 h 243"/>
                  <a:gd name="T46" fmla="*/ 81 w 463"/>
                  <a:gd name="T47" fmla="*/ 157 h 243"/>
                  <a:gd name="T48" fmla="*/ 66 w 463"/>
                  <a:gd name="T49" fmla="*/ 181 h 243"/>
                  <a:gd name="T50" fmla="*/ 79 w 463"/>
                  <a:gd name="T51" fmla="*/ 177 h 243"/>
                  <a:gd name="T52" fmla="*/ 111 w 463"/>
                  <a:gd name="T53" fmla="*/ 203 h 243"/>
                  <a:gd name="T54" fmla="*/ 68 w 463"/>
                  <a:gd name="T55" fmla="*/ 189 h 243"/>
                  <a:gd name="T56" fmla="*/ 55 w 463"/>
                  <a:gd name="T57" fmla="*/ 194 h 243"/>
                  <a:gd name="T58" fmla="*/ 34 w 463"/>
                  <a:gd name="T59" fmla="*/ 231 h 243"/>
                  <a:gd name="T60" fmla="*/ 46 w 463"/>
                  <a:gd name="T61" fmla="*/ 230 h 243"/>
                  <a:gd name="T62" fmla="*/ 112 w 463"/>
                  <a:gd name="T63" fmla="*/ 235 h 243"/>
                  <a:gd name="T64" fmla="*/ 169 w 463"/>
                  <a:gd name="T65" fmla="*/ 243 h 243"/>
                  <a:gd name="T66" fmla="*/ 204 w 463"/>
                  <a:gd name="T67" fmla="*/ 220 h 243"/>
                  <a:gd name="T68" fmla="*/ 190 w 463"/>
                  <a:gd name="T69" fmla="*/ 220 h 243"/>
                  <a:gd name="T70" fmla="*/ 208 w 463"/>
                  <a:gd name="T71" fmla="*/ 188 h 243"/>
                  <a:gd name="T72" fmla="*/ 258 w 463"/>
                  <a:gd name="T73" fmla="*/ 163 h 243"/>
                  <a:gd name="T74" fmla="*/ 251 w 463"/>
                  <a:gd name="T75" fmla="*/ 151 h 243"/>
                  <a:gd name="T76" fmla="*/ 244 w 463"/>
                  <a:gd name="T77" fmla="*/ 141 h 243"/>
                  <a:gd name="T78" fmla="*/ 282 w 463"/>
                  <a:gd name="T79" fmla="*/ 129 h 243"/>
                  <a:gd name="T80" fmla="*/ 296 w 463"/>
                  <a:gd name="T81" fmla="*/ 130 h 243"/>
                  <a:gd name="T82" fmla="*/ 353 w 463"/>
                  <a:gd name="T83" fmla="*/ 88 h 243"/>
                  <a:gd name="T84" fmla="*/ 411 w 463"/>
                  <a:gd name="T85" fmla="*/ 62 h 243"/>
                  <a:gd name="T86" fmla="*/ 387 w 463"/>
                  <a:gd name="T87" fmla="*/ 64 h 243"/>
                  <a:gd name="T88" fmla="*/ 449 w 463"/>
                  <a:gd name="T89" fmla="*/ 41 h 243"/>
                  <a:gd name="T90" fmla="*/ 428 w 463"/>
                  <a:gd name="T91" fmla="*/ 20 h 243"/>
                  <a:gd name="T92" fmla="*/ 410 w 463"/>
                  <a:gd name="T93" fmla="*/ 7 h 243"/>
                  <a:gd name="T94" fmla="*/ 377 w 463"/>
                  <a:gd name="T95" fmla="*/ 13 h 243"/>
                  <a:gd name="T96" fmla="*/ 309 w 463"/>
                  <a:gd name="T97" fmla="*/ 4 h 243"/>
                  <a:gd name="T98" fmla="*/ 278 w 463"/>
                  <a:gd name="T99" fmla="*/ 0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463" h="243">
                    <a:moveTo>
                      <a:pt x="278" y="0"/>
                    </a:moveTo>
                    <a:cubicBezTo>
                      <a:pt x="270" y="0"/>
                      <a:pt x="268" y="9"/>
                      <a:pt x="261" y="9"/>
                    </a:cubicBezTo>
                    <a:cubicBezTo>
                      <a:pt x="253" y="9"/>
                      <a:pt x="250" y="3"/>
                      <a:pt x="241" y="3"/>
                    </a:cubicBezTo>
                    <a:cubicBezTo>
                      <a:pt x="238" y="3"/>
                      <a:pt x="236" y="4"/>
                      <a:pt x="235" y="7"/>
                    </a:cubicBezTo>
                    <a:cubicBezTo>
                      <a:pt x="207" y="7"/>
                      <a:pt x="201" y="7"/>
                      <a:pt x="174" y="7"/>
                    </a:cubicBezTo>
                    <a:cubicBezTo>
                      <a:pt x="169" y="7"/>
                      <a:pt x="164" y="8"/>
                      <a:pt x="162" y="13"/>
                    </a:cubicBezTo>
                    <a:cubicBezTo>
                      <a:pt x="159" y="16"/>
                      <a:pt x="158" y="16"/>
                      <a:pt x="158" y="16"/>
                    </a:cubicBezTo>
                    <a:cubicBezTo>
                      <a:pt x="157" y="16"/>
                      <a:pt x="157" y="14"/>
                      <a:pt x="151" y="14"/>
                    </a:cubicBezTo>
                    <a:cubicBezTo>
                      <a:pt x="136" y="14"/>
                      <a:pt x="130" y="26"/>
                      <a:pt x="125" y="38"/>
                    </a:cubicBezTo>
                    <a:cubicBezTo>
                      <a:pt x="120" y="37"/>
                      <a:pt x="99" y="27"/>
                      <a:pt x="89" y="27"/>
                    </a:cubicBezTo>
                    <a:cubicBezTo>
                      <a:pt x="78" y="27"/>
                      <a:pt x="85" y="38"/>
                      <a:pt x="68" y="38"/>
                    </a:cubicBezTo>
                    <a:cubicBezTo>
                      <a:pt x="68" y="40"/>
                      <a:pt x="66" y="42"/>
                      <a:pt x="64" y="42"/>
                    </a:cubicBezTo>
                    <a:cubicBezTo>
                      <a:pt x="63" y="42"/>
                      <a:pt x="59" y="42"/>
                      <a:pt x="52" y="42"/>
                    </a:cubicBezTo>
                    <a:cubicBezTo>
                      <a:pt x="37" y="42"/>
                      <a:pt x="3" y="49"/>
                      <a:pt x="0" y="62"/>
                    </a:cubicBezTo>
                    <a:cubicBezTo>
                      <a:pt x="3" y="62"/>
                      <a:pt x="9" y="62"/>
                      <a:pt x="11" y="62"/>
                    </a:cubicBezTo>
                    <a:cubicBezTo>
                      <a:pt x="13" y="61"/>
                      <a:pt x="16" y="59"/>
                      <a:pt x="19" y="58"/>
                    </a:cubicBezTo>
                    <a:cubicBezTo>
                      <a:pt x="35" y="58"/>
                      <a:pt x="35" y="58"/>
                      <a:pt x="35" y="58"/>
                    </a:cubicBezTo>
                    <a:cubicBezTo>
                      <a:pt x="29" y="60"/>
                      <a:pt x="26" y="62"/>
                      <a:pt x="20" y="67"/>
                    </a:cubicBezTo>
                    <a:cubicBezTo>
                      <a:pt x="21" y="68"/>
                      <a:pt x="27" y="71"/>
                      <a:pt x="30" y="71"/>
                    </a:cubicBezTo>
                    <a:cubicBezTo>
                      <a:pt x="40" y="71"/>
                      <a:pt x="40" y="62"/>
                      <a:pt x="51" y="62"/>
                    </a:cubicBezTo>
                    <a:cubicBezTo>
                      <a:pt x="55" y="62"/>
                      <a:pt x="57" y="62"/>
                      <a:pt x="61" y="63"/>
                    </a:cubicBezTo>
                    <a:cubicBezTo>
                      <a:pt x="48" y="67"/>
                      <a:pt x="35" y="66"/>
                      <a:pt x="29" y="79"/>
                    </a:cubicBezTo>
                    <a:cubicBezTo>
                      <a:pt x="30" y="79"/>
                      <a:pt x="32" y="79"/>
                      <a:pt x="35" y="79"/>
                    </a:cubicBezTo>
                    <a:cubicBezTo>
                      <a:pt x="40" y="79"/>
                      <a:pt x="47" y="79"/>
                      <a:pt x="54" y="79"/>
                    </a:cubicBezTo>
                    <a:cubicBezTo>
                      <a:pt x="47" y="80"/>
                      <a:pt x="43" y="83"/>
                      <a:pt x="39" y="85"/>
                    </a:cubicBezTo>
                    <a:cubicBezTo>
                      <a:pt x="43" y="90"/>
                      <a:pt x="58" y="96"/>
                      <a:pt x="68" y="96"/>
                    </a:cubicBezTo>
                    <a:cubicBezTo>
                      <a:pt x="73" y="96"/>
                      <a:pt x="76" y="94"/>
                      <a:pt x="80" y="91"/>
                    </a:cubicBezTo>
                    <a:cubicBezTo>
                      <a:pt x="87" y="91"/>
                      <a:pt x="87" y="91"/>
                      <a:pt x="87" y="91"/>
                    </a:cubicBezTo>
                    <a:cubicBezTo>
                      <a:pt x="84" y="98"/>
                      <a:pt x="97" y="102"/>
                      <a:pt x="108" y="102"/>
                    </a:cubicBezTo>
                    <a:cubicBezTo>
                      <a:pt x="112" y="102"/>
                      <a:pt x="114" y="96"/>
                      <a:pt x="118" y="96"/>
                    </a:cubicBezTo>
                    <a:cubicBezTo>
                      <a:pt x="124" y="96"/>
                      <a:pt x="127" y="100"/>
                      <a:pt x="137" y="100"/>
                    </a:cubicBezTo>
                    <a:cubicBezTo>
                      <a:pt x="154" y="100"/>
                      <a:pt x="166" y="97"/>
                      <a:pt x="177" y="88"/>
                    </a:cubicBezTo>
                    <a:cubicBezTo>
                      <a:pt x="184" y="88"/>
                      <a:pt x="184" y="88"/>
                      <a:pt x="184" y="88"/>
                    </a:cubicBezTo>
                    <a:cubicBezTo>
                      <a:pt x="178" y="96"/>
                      <a:pt x="169" y="99"/>
                      <a:pt x="159" y="103"/>
                    </a:cubicBezTo>
                    <a:cubicBezTo>
                      <a:pt x="133" y="103"/>
                      <a:pt x="133" y="103"/>
                      <a:pt x="133" y="103"/>
                    </a:cubicBezTo>
                    <a:cubicBezTo>
                      <a:pt x="132" y="105"/>
                      <a:pt x="129" y="106"/>
                      <a:pt x="129" y="108"/>
                    </a:cubicBezTo>
                    <a:cubicBezTo>
                      <a:pt x="129" y="112"/>
                      <a:pt x="146" y="122"/>
                      <a:pt x="149" y="125"/>
                    </a:cubicBezTo>
                    <a:cubicBezTo>
                      <a:pt x="148" y="125"/>
                      <a:pt x="147" y="125"/>
                      <a:pt x="146" y="125"/>
                    </a:cubicBezTo>
                    <a:cubicBezTo>
                      <a:pt x="133" y="125"/>
                      <a:pt x="128" y="111"/>
                      <a:pt x="116" y="107"/>
                    </a:cubicBezTo>
                    <a:cubicBezTo>
                      <a:pt x="111" y="105"/>
                      <a:pt x="107" y="105"/>
                      <a:pt x="102" y="105"/>
                    </a:cubicBezTo>
                    <a:cubicBezTo>
                      <a:pt x="96" y="105"/>
                      <a:pt x="91" y="106"/>
                      <a:pt x="88" y="106"/>
                    </a:cubicBezTo>
                    <a:cubicBezTo>
                      <a:pt x="86" y="106"/>
                      <a:pt x="84" y="105"/>
                      <a:pt x="83" y="105"/>
                    </a:cubicBezTo>
                    <a:cubicBezTo>
                      <a:pt x="82" y="105"/>
                      <a:pt x="81" y="105"/>
                      <a:pt x="80" y="106"/>
                    </a:cubicBezTo>
                    <a:cubicBezTo>
                      <a:pt x="81" y="110"/>
                      <a:pt x="82" y="112"/>
                      <a:pt x="88" y="112"/>
                    </a:cubicBezTo>
                    <a:cubicBezTo>
                      <a:pt x="86" y="112"/>
                      <a:pt x="85" y="112"/>
                      <a:pt x="83" y="112"/>
                    </a:cubicBezTo>
                    <a:cubicBezTo>
                      <a:pt x="79" y="112"/>
                      <a:pt x="75" y="113"/>
                      <a:pt x="75" y="116"/>
                    </a:cubicBezTo>
                    <a:cubicBezTo>
                      <a:pt x="75" y="126"/>
                      <a:pt x="111" y="126"/>
                      <a:pt x="111" y="143"/>
                    </a:cubicBezTo>
                    <a:cubicBezTo>
                      <a:pt x="111" y="158"/>
                      <a:pt x="95" y="153"/>
                      <a:pt x="81" y="157"/>
                    </a:cubicBezTo>
                    <a:cubicBezTo>
                      <a:pt x="74" y="160"/>
                      <a:pt x="70" y="165"/>
                      <a:pt x="66" y="174"/>
                    </a:cubicBezTo>
                    <a:cubicBezTo>
                      <a:pt x="66" y="181"/>
                      <a:pt x="66" y="181"/>
                      <a:pt x="66" y="181"/>
                    </a:cubicBezTo>
                    <a:cubicBezTo>
                      <a:pt x="74" y="181"/>
                      <a:pt x="74" y="181"/>
                      <a:pt x="74" y="181"/>
                    </a:cubicBezTo>
                    <a:cubicBezTo>
                      <a:pt x="76" y="179"/>
                      <a:pt x="76" y="179"/>
                      <a:pt x="79" y="177"/>
                    </a:cubicBezTo>
                    <a:cubicBezTo>
                      <a:pt x="87" y="177"/>
                      <a:pt x="87" y="177"/>
                      <a:pt x="87" y="177"/>
                    </a:cubicBezTo>
                    <a:cubicBezTo>
                      <a:pt x="87" y="190"/>
                      <a:pt x="103" y="196"/>
                      <a:pt x="111" y="203"/>
                    </a:cubicBezTo>
                    <a:cubicBezTo>
                      <a:pt x="101" y="203"/>
                      <a:pt x="101" y="203"/>
                      <a:pt x="101" y="203"/>
                    </a:cubicBezTo>
                    <a:cubicBezTo>
                      <a:pt x="91" y="198"/>
                      <a:pt x="85" y="189"/>
                      <a:pt x="68" y="189"/>
                    </a:cubicBezTo>
                    <a:cubicBezTo>
                      <a:pt x="66" y="189"/>
                      <a:pt x="64" y="188"/>
                      <a:pt x="62" y="188"/>
                    </a:cubicBezTo>
                    <a:cubicBezTo>
                      <a:pt x="58" y="188"/>
                      <a:pt x="55" y="189"/>
                      <a:pt x="55" y="194"/>
                    </a:cubicBezTo>
                    <a:cubicBezTo>
                      <a:pt x="55" y="203"/>
                      <a:pt x="66" y="205"/>
                      <a:pt x="73" y="210"/>
                    </a:cubicBezTo>
                    <a:cubicBezTo>
                      <a:pt x="61" y="218"/>
                      <a:pt x="34" y="210"/>
                      <a:pt x="34" y="231"/>
                    </a:cubicBezTo>
                    <a:cubicBezTo>
                      <a:pt x="34" y="232"/>
                      <a:pt x="36" y="235"/>
                      <a:pt x="39" y="235"/>
                    </a:cubicBezTo>
                    <a:cubicBezTo>
                      <a:pt x="42" y="235"/>
                      <a:pt x="44" y="232"/>
                      <a:pt x="46" y="230"/>
                    </a:cubicBezTo>
                    <a:cubicBezTo>
                      <a:pt x="64" y="236"/>
                      <a:pt x="78" y="240"/>
                      <a:pt x="96" y="240"/>
                    </a:cubicBezTo>
                    <a:cubicBezTo>
                      <a:pt x="104" y="240"/>
                      <a:pt x="107" y="235"/>
                      <a:pt x="112" y="235"/>
                    </a:cubicBezTo>
                    <a:cubicBezTo>
                      <a:pt x="125" y="235"/>
                      <a:pt x="136" y="235"/>
                      <a:pt x="151" y="235"/>
                    </a:cubicBezTo>
                    <a:cubicBezTo>
                      <a:pt x="162" y="235"/>
                      <a:pt x="156" y="243"/>
                      <a:pt x="169" y="243"/>
                    </a:cubicBezTo>
                    <a:cubicBezTo>
                      <a:pt x="181" y="243"/>
                      <a:pt x="211" y="234"/>
                      <a:pt x="211" y="225"/>
                    </a:cubicBezTo>
                    <a:cubicBezTo>
                      <a:pt x="211" y="221"/>
                      <a:pt x="207" y="220"/>
                      <a:pt x="204" y="220"/>
                    </a:cubicBezTo>
                    <a:cubicBezTo>
                      <a:pt x="204" y="220"/>
                      <a:pt x="203" y="220"/>
                      <a:pt x="203" y="220"/>
                    </a:cubicBezTo>
                    <a:cubicBezTo>
                      <a:pt x="199" y="220"/>
                      <a:pt x="198" y="220"/>
                      <a:pt x="190" y="220"/>
                    </a:cubicBezTo>
                    <a:cubicBezTo>
                      <a:pt x="190" y="202"/>
                      <a:pt x="212" y="212"/>
                      <a:pt x="212" y="196"/>
                    </a:cubicBezTo>
                    <a:cubicBezTo>
                      <a:pt x="212" y="192"/>
                      <a:pt x="209" y="191"/>
                      <a:pt x="208" y="188"/>
                    </a:cubicBezTo>
                    <a:cubicBezTo>
                      <a:pt x="212" y="188"/>
                      <a:pt x="212" y="188"/>
                      <a:pt x="235" y="188"/>
                    </a:cubicBezTo>
                    <a:cubicBezTo>
                      <a:pt x="244" y="181"/>
                      <a:pt x="247" y="169"/>
                      <a:pt x="258" y="163"/>
                    </a:cubicBezTo>
                    <a:cubicBezTo>
                      <a:pt x="255" y="156"/>
                      <a:pt x="249" y="154"/>
                      <a:pt x="243" y="151"/>
                    </a:cubicBezTo>
                    <a:cubicBezTo>
                      <a:pt x="246" y="151"/>
                      <a:pt x="249" y="151"/>
                      <a:pt x="251" y="151"/>
                    </a:cubicBezTo>
                    <a:cubicBezTo>
                      <a:pt x="256" y="151"/>
                      <a:pt x="259" y="149"/>
                      <a:pt x="258" y="141"/>
                    </a:cubicBezTo>
                    <a:cubicBezTo>
                      <a:pt x="244" y="141"/>
                      <a:pt x="244" y="141"/>
                      <a:pt x="244" y="141"/>
                    </a:cubicBezTo>
                    <a:cubicBezTo>
                      <a:pt x="252" y="134"/>
                      <a:pt x="265" y="133"/>
                      <a:pt x="277" y="130"/>
                    </a:cubicBezTo>
                    <a:cubicBezTo>
                      <a:pt x="278" y="129"/>
                      <a:pt x="280" y="129"/>
                      <a:pt x="282" y="129"/>
                    </a:cubicBezTo>
                    <a:cubicBezTo>
                      <a:pt x="284" y="129"/>
                      <a:pt x="287" y="129"/>
                      <a:pt x="289" y="129"/>
                    </a:cubicBezTo>
                    <a:cubicBezTo>
                      <a:pt x="291" y="130"/>
                      <a:pt x="294" y="130"/>
                      <a:pt x="296" y="130"/>
                    </a:cubicBezTo>
                    <a:cubicBezTo>
                      <a:pt x="299" y="130"/>
                      <a:pt x="302" y="130"/>
                      <a:pt x="304" y="128"/>
                    </a:cubicBezTo>
                    <a:cubicBezTo>
                      <a:pt x="320" y="116"/>
                      <a:pt x="332" y="95"/>
                      <a:pt x="353" y="88"/>
                    </a:cubicBezTo>
                    <a:cubicBezTo>
                      <a:pt x="372" y="82"/>
                      <a:pt x="402" y="75"/>
                      <a:pt x="414" y="62"/>
                    </a:cubicBezTo>
                    <a:cubicBezTo>
                      <a:pt x="413" y="62"/>
                      <a:pt x="412" y="62"/>
                      <a:pt x="411" y="62"/>
                    </a:cubicBezTo>
                    <a:cubicBezTo>
                      <a:pt x="408" y="62"/>
                      <a:pt x="403" y="63"/>
                      <a:pt x="399" y="63"/>
                    </a:cubicBezTo>
                    <a:cubicBezTo>
                      <a:pt x="395" y="63"/>
                      <a:pt x="391" y="64"/>
                      <a:pt x="387" y="64"/>
                    </a:cubicBezTo>
                    <a:cubicBezTo>
                      <a:pt x="381" y="64"/>
                      <a:pt x="377" y="63"/>
                      <a:pt x="374" y="61"/>
                    </a:cubicBezTo>
                    <a:cubicBezTo>
                      <a:pt x="402" y="47"/>
                      <a:pt x="428" y="57"/>
                      <a:pt x="449" y="41"/>
                    </a:cubicBezTo>
                    <a:cubicBezTo>
                      <a:pt x="453" y="38"/>
                      <a:pt x="463" y="40"/>
                      <a:pt x="463" y="33"/>
                    </a:cubicBezTo>
                    <a:cubicBezTo>
                      <a:pt x="463" y="23"/>
                      <a:pt x="435" y="26"/>
                      <a:pt x="428" y="20"/>
                    </a:cubicBezTo>
                    <a:cubicBezTo>
                      <a:pt x="425" y="17"/>
                      <a:pt x="425" y="12"/>
                      <a:pt x="419" y="11"/>
                    </a:cubicBezTo>
                    <a:cubicBezTo>
                      <a:pt x="416" y="10"/>
                      <a:pt x="414" y="9"/>
                      <a:pt x="410" y="7"/>
                    </a:cubicBezTo>
                    <a:cubicBezTo>
                      <a:pt x="370" y="18"/>
                      <a:pt x="370" y="18"/>
                      <a:pt x="370" y="18"/>
                    </a:cubicBezTo>
                    <a:cubicBezTo>
                      <a:pt x="373" y="17"/>
                      <a:pt x="374" y="16"/>
                      <a:pt x="377" y="13"/>
                    </a:cubicBezTo>
                    <a:cubicBezTo>
                      <a:pt x="369" y="5"/>
                      <a:pt x="340" y="4"/>
                      <a:pt x="322" y="4"/>
                    </a:cubicBezTo>
                    <a:cubicBezTo>
                      <a:pt x="316" y="4"/>
                      <a:pt x="311" y="4"/>
                      <a:pt x="309" y="4"/>
                    </a:cubicBezTo>
                    <a:cubicBezTo>
                      <a:pt x="303" y="4"/>
                      <a:pt x="300" y="4"/>
                      <a:pt x="294" y="4"/>
                    </a:cubicBezTo>
                    <a:cubicBezTo>
                      <a:pt x="289" y="4"/>
                      <a:pt x="286" y="0"/>
                      <a:pt x="27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389" name="Freeform 171">
                <a:extLst>
                  <a:ext uri="{FF2B5EF4-FFF2-40B4-BE49-F238E27FC236}">
                    <a16:creationId xmlns:a16="http://schemas.microsoft.com/office/drawing/2014/main" id="{E63CF5D0-4D11-4502-A158-9AB26593CC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8" y="-1001"/>
                <a:ext cx="2139" cy="1627"/>
              </a:xfrm>
              <a:custGeom>
                <a:avLst/>
                <a:gdLst>
                  <a:gd name="T0" fmla="*/ 489 w 905"/>
                  <a:gd name="T1" fmla="*/ 15 h 688"/>
                  <a:gd name="T2" fmla="*/ 468 w 905"/>
                  <a:gd name="T3" fmla="*/ 22 h 688"/>
                  <a:gd name="T4" fmla="*/ 425 w 905"/>
                  <a:gd name="T5" fmla="*/ 18 h 688"/>
                  <a:gd name="T6" fmla="*/ 370 w 905"/>
                  <a:gd name="T7" fmla="*/ 43 h 688"/>
                  <a:gd name="T8" fmla="*/ 328 w 905"/>
                  <a:gd name="T9" fmla="*/ 45 h 688"/>
                  <a:gd name="T10" fmla="*/ 312 w 905"/>
                  <a:gd name="T11" fmla="*/ 64 h 688"/>
                  <a:gd name="T12" fmla="*/ 284 w 905"/>
                  <a:gd name="T13" fmla="*/ 66 h 688"/>
                  <a:gd name="T14" fmla="*/ 173 w 905"/>
                  <a:gd name="T15" fmla="*/ 71 h 688"/>
                  <a:gd name="T16" fmla="*/ 86 w 905"/>
                  <a:gd name="T17" fmla="*/ 122 h 688"/>
                  <a:gd name="T18" fmla="*/ 100 w 905"/>
                  <a:gd name="T19" fmla="*/ 168 h 688"/>
                  <a:gd name="T20" fmla="*/ 67 w 905"/>
                  <a:gd name="T21" fmla="*/ 170 h 688"/>
                  <a:gd name="T22" fmla="*/ 0 w 905"/>
                  <a:gd name="T23" fmla="*/ 198 h 688"/>
                  <a:gd name="T24" fmla="*/ 77 w 905"/>
                  <a:gd name="T25" fmla="*/ 216 h 688"/>
                  <a:gd name="T26" fmla="*/ 61 w 905"/>
                  <a:gd name="T27" fmla="*/ 227 h 688"/>
                  <a:gd name="T28" fmla="*/ 22 w 905"/>
                  <a:gd name="T29" fmla="*/ 242 h 688"/>
                  <a:gd name="T30" fmla="*/ 62 w 905"/>
                  <a:gd name="T31" fmla="*/ 251 h 688"/>
                  <a:gd name="T32" fmla="*/ 89 w 905"/>
                  <a:gd name="T33" fmla="*/ 273 h 688"/>
                  <a:gd name="T34" fmla="*/ 98 w 905"/>
                  <a:gd name="T35" fmla="*/ 264 h 688"/>
                  <a:gd name="T36" fmla="*/ 146 w 905"/>
                  <a:gd name="T37" fmla="*/ 262 h 688"/>
                  <a:gd name="T38" fmla="*/ 270 w 905"/>
                  <a:gd name="T39" fmla="*/ 370 h 688"/>
                  <a:gd name="T40" fmla="*/ 286 w 905"/>
                  <a:gd name="T41" fmla="*/ 393 h 688"/>
                  <a:gd name="T42" fmla="*/ 288 w 905"/>
                  <a:gd name="T43" fmla="*/ 423 h 688"/>
                  <a:gd name="T44" fmla="*/ 335 w 905"/>
                  <a:gd name="T45" fmla="*/ 446 h 688"/>
                  <a:gd name="T46" fmla="*/ 305 w 905"/>
                  <a:gd name="T47" fmla="*/ 482 h 688"/>
                  <a:gd name="T48" fmla="*/ 284 w 905"/>
                  <a:gd name="T49" fmla="*/ 525 h 688"/>
                  <a:gd name="T50" fmla="*/ 289 w 905"/>
                  <a:gd name="T51" fmla="*/ 538 h 688"/>
                  <a:gd name="T52" fmla="*/ 315 w 905"/>
                  <a:gd name="T53" fmla="*/ 587 h 688"/>
                  <a:gd name="T54" fmla="*/ 331 w 905"/>
                  <a:gd name="T55" fmla="*/ 587 h 688"/>
                  <a:gd name="T56" fmla="*/ 357 w 905"/>
                  <a:gd name="T57" fmla="*/ 655 h 688"/>
                  <a:gd name="T58" fmla="*/ 422 w 905"/>
                  <a:gd name="T59" fmla="*/ 687 h 688"/>
                  <a:gd name="T60" fmla="*/ 459 w 905"/>
                  <a:gd name="T61" fmla="*/ 655 h 688"/>
                  <a:gd name="T62" fmla="*/ 478 w 905"/>
                  <a:gd name="T63" fmla="*/ 586 h 688"/>
                  <a:gd name="T64" fmla="*/ 520 w 905"/>
                  <a:gd name="T65" fmla="*/ 551 h 688"/>
                  <a:gd name="T66" fmla="*/ 539 w 905"/>
                  <a:gd name="T67" fmla="*/ 548 h 688"/>
                  <a:gd name="T68" fmla="*/ 610 w 905"/>
                  <a:gd name="T69" fmla="*/ 497 h 688"/>
                  <a:gd name="T70" fmla="*/ 700 w 905"/>
                  <a:gd name="T71" fmla="*/ 475 h 688"/>
                  <a:gd name="T72" fmla="*/ 702 w 905"/>
                  <a:gd name="T73" fmla="*/ 422 h 688"/>
                  <a:gd name="T74" fmla="*/ 711 w 905"/>
                  <a:gd name="T75" fmla="*/ 402 h 688"/>
                  <a:gd name="T76" fmla="*/ 772 w 905"/>
                  <a:gd name="T77" fmla="*/ 422 h 688"/>
                  <a:gd name="T78" fmla="*/ 723 w 905"/>
                  <a:gd name="T79" fmla="*/ 356 h 688"/>
                  <a:gd name="T80" fmla="*/ 763 w 905"/>
                  <a:gd name="T81" fmla="*/ 365 h 688"/>
                  <a:gd name="T82" fmla="*/ 758 w 905"/>
                  <a:gd name="T83" fmla="*/ 353 h 688"/>
                  <a:gd name="T84" fmla="*/ 805 w 905"/>
                  <a:gd name="T85" fmla="*/ 311 h 688"/>
                  <a:gd name="T86" fmla="*/ 801 w 905"/>
                  <a:gd name="T87" fmla="*/ 282 h 688"/>
                  <a:gd name="T88" fmla="*/ 787 w 905"/>
                  <a:gd name="T89" fmla="*/ 242 h 688"/>
                  <a:gd name="T90" fmla="*/ 801 w 905"/>
                  <a:gd name="T91" fmla="*/ 216 h 688"/>
                  <a:gd name="T92" fmla="*/ 779 w 905"/>
                  <a:gd name="T93" fmla="*/ 204 h 688"/>
                  <a:gd name="T94" fmla="*/ 804 w 905"/>
                  <a:gd name="T95" fmla="*/ 158 h 688"/>
                  <a:gd name="T96" fmla="*/ 827 w 905"/>
                  <a:gd name="T97" fmla="*/ 130 h 688"/>
                  <a:gd name="T98" fmla="*/ 840 w 905"/>
                  <a:gd name="T99" fmla="*/ 113 h 688"/>
                  <a:gd name="T100" fmla="*/ 874 w 905"/>
                  <a:gd name="T101" fmla="*/ 61 h 688"/>
                  <a:gd name="T102" fmla="*/ 818 w 905"/>
                  <a:gd name="T103" fmla="*/ 79 h 688"/>
                  <a:gd name="T104" fmla="*/ 771 w 905"/>
                  <a:gd name="T105" fmla="*/ 77 h 688"/>
                  <a:gd name="T106" fmla="*/ 744 w 905"/>
                  <a:gd name="T107" fmla="*/ 60 h 688"/>
                  <a:gd name="T108" fmla="*/ 693 w 905"/>
                  <a:gd name="T109" fmla="*/ 63 h 688"/>
                  <a:gd name="T110" fmla="*/ 595 w 905"/>
                  <a:gd name="T111" fmla="*/ 64 h 688"/>
                  <a:gd name="T112" fmla="*/ 718 w 905"/>
                  <a:gd name="T113" fmla="*/ 31 h 6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905" h="688">
                    <a:moveTo>
                      <a:pt x="639" y="0"/>
                    </a:moveTo>
                    <a:cubicBezTo>
                      <a:pt x="612" y="0"/>
                      <a:pt x="592" y="0"/>
                      <a:pt x="562" y="0"/>
                    </a:cubicBezTo>
                    <a:cubicBezTo>
                      <a:pt x="535" y="0"/>
                      <a:pt x="515" y="15"/>
                      <a:pt x="489" y="15"/>
                    </a:cubicBezTo>
                    <a:cubicBezTo>
                      <a:pt x="484" y="15"/>
                      <a:pt x="480" y="15"/>
                      <a:pt x="476" y="15"/>
                    </a:cubicBezTo>
                    <a:cubicBezTo>
                      <a:pt x="473" y="15"/>
                      <a:pt x="471" y="15"/>
                      <a:pt x="468" y="15"/>
                    </a:cubicBezTo>
                    <a:cubicBezTo>
                      <a:pt x="468" y="22"/>
                      <a:pt x="468" y="22"/>
                      <a:pt x="468" y="22"/>
                    </a:cubicBezTo>
                    <a:cubicBezTo>
                      <a:pt x="458" y="22"/>
                      <a:pt x="458" y="22"/>
                      <a:pt x="458" y="22"/>
                    </a:cubicBezTo>
                    <a:cubicBezTo>
                      <a:pt x="449" y="18"/>
                      <a:pt x="441" y="18"/>
                      <a:pt x="432" y="18"/>
                    </a:cubicBezTo>
                    <a:cubicBezTo>
                      <a:pt x="430" y="18"/>
                      <a:pt x="428" y="18"/>
                      <a:pt x="425" y="18"/>
                    </a:cubicBezTo>
                    <a:cubicBezTo>
                      <a:pt x="408" y="18"/>
                      <a:pt x="394" y="22"/>
                      <a:pt x="380" y="28"/>
                    </a:cubicBezTo>
                    <a:cubicBezTo>
                      <a:pt x="383" y="32"/>
                      <a:pt x="387" y="33"/>
                      <a:pt x="391" y="36"/>
                    </a:cubicBezTo>
                    <a:cubicBezTo>
                      <a:pt x="386" y="37"/>
                      <a:pt x="370" y="35"/>
                      <a:pt x="370" y="43"/>
                    </a:cubicBezTo>
                    <a:cubicBezTo>
                      <a:pt x="370" y="53"/>
                      <a:pt x="391" y="60"/>
                      <a:pt x="400" y="64"/>
                    </a:cubicBezTo>
                    <a:cubicBezTo>
                      <a:pt x="376" y="64"/>
                      <a:pt x="376" y="64"/>
                      <a:pt x="376" y="64"/>
                    </a:cubicBezTo>
                    <a:cubicBezTo>
                      <a:pt x="363" y="57"/>
                      <a:pt x="350" y="45"/>
                      <a:pt x="328" y="45"/>
                    </a:cubicBezTo>
                    <a:cubicBezTo>
                      <a:pt x="323" y="45"/>
                      <a:pt x="315" y="46"/>
                      <a:pt x="315" y="52"/>
                    </a:cubicBezTo>
                    <a:cubicBezTo>
                      <a:pt x="315" y="56"/>
                      <a:pt x="318" y="60"/>
                      <a:pt x="319" y="64"/>
                    </a:cubicBezTo>
                    <a:cubicBezTo>
                      <a:pt x="319" y="64"/>
                      <a:pt x="314" y="64"/>
                      <a:pt x="312" y="64"/>
                    </a:cubicBezTo>
                    <a:cubicBezTo>
                      <a:pt x="301" y="60"/>
                      <a:pt x="292" y="61"/>
                      <a:pt x="286" y="51"/>
                    </a:cubicBezTo>
                    <a:cubicBezTo>
                      <a:pt x="281" y="56"/>
                      <a:pt x="281" y="56"/>
                      <a:pt x="281" y="56"/>
                    </a:cubicBezTo>
                    <a:cubicBezTo>
                      <a:pt x="281" y="60"/>
                      <a:pt x="284" y="63"/>
                      <a:pt x="284" y="66"/>
                    </a:cubicBezTo>
                    <a:cubicBezTo>
                      <a:pt x="274" y="66"/>
                      <a:pt x="271" y="51"/>
                      <a:pt x="261" y="51"/>
                    </a:cubicBezTo>
                    <a:cubicBezTo>
                      <a:pt x="247" y="51"/>
                      <a:pt x="237" y="59"/>
                      <a:pt x="222" y="63"/>
                    </a:cubicBezTo>
                    <a:cubicBezTo>
                      <a:pt x="202" y="63"/>
                      <a:pt x="194" y="68"/>
                      <a:pt x="173" y="71"/>
                    </a:cubicBezTo>
                    <a:cubicBezTo>
                      <a:pt x="156" y="73"/>
                      <a:pt x="170" y="97"/>
                      <a:pt x="152" y="97"/>
                    </a:cubicBezTo>
                    <a:cubicBezTo>
                      <a:pt x="146" y="97"/>
                      <a:pt x="142" y="96"/>
                      <a:pt x="138" y="93"/>
                    </a:cubicBezTo>
                    <a:cubicBezTo>
                      <a:pt x="127" y="103"/>
                      <a:pt x="104" y="116"/>
                      <a:pt x="86" y="122"/>
                    </a:cubicBezTo>
                    <a:cubicBezTo>
                      <a:pt x="83" y="122"/>
                      <a:pt x="75" y="125"/>
                      <a:pt x="75" y="130"/>
                    </a:cubicBezTo>
                    <a:cubicBezTo>
                      <a:pt x="75" y="140"/>
                      <a:pt x="105" y="139"/>
                      <a:pt x="115" y="140"/>
                    </a:cubicBezTo>
                    <a:cubicBezTo>
                      <a:pt x="115" y="154"/>
                      <a:pt x="109" y="163"/>
                      <a:pt x="100" y="168"/>
                    </a:cubicBezTo>
                    <a:cubicBezTo>
                      <a:pt x="96" y="171"/>
                      <a:pt x="92" y="171"/>
                      <a:pt x="86" y="171"/>
                    </a:cubicBezTo>
                    <a:cubicBezTo>
                      <a:pt x="83" y="171"/>
                      <a:pt x="80" y="171"/>
                      <a:pt x="77" y="171"/>
                    </a:cubicBezTo>
                    <a:cubicBezTo>
                      <a:pt x="74" y="171"/>
                      <a:pt x="71" y="170"/>
                      <a:pt x="67" y="170"/>
                    </a:cubicBezTo>
                    <a:cubicBezTo>
                      <a:pt x="63" y="170"/>
                      <a:pt x="59" y="171"/>
                      <a:pt x="55" y="172"/>
                    </a:cubicBezTo>
                    <a:cubicBezTo>
                      <a:pt x="45" y="175"/>
                      <a:pt x="40" y="181"/>
                      <a:pt x="30" y="184"/>
                    </a:cubicBezTo>
                    <a:cubicBezTo>
                      <a:pt x="19" y="188"/>
                      <a:pt x="0" y="182"/>
                      <a:pt x="0" y="198"/>
                    </a:cubicBezTo>
                    <a:cubicBezTo>
                      <a:pt x="0" y="207"/>
                      <a:pt x="51" y="221"/>
                      <a:pt x="53" y="221"/>
                    </a:cubicBezTo>
                    <a:cubicBezTo>
                      <a:pt x="60" y="221"/>
                      <a:pt x="63" y="221"/>
                      <a:pt x="71" y="221"/>
                    </a:cubicBezTo>
                    <a:cubicBezTo>
                      <a:pt x="74" y="221"/>
                      <a:pt x="76" y="219"/>
                      <a:pt x="77" y="216"/>
                    </a:cubicBezTo>
                    <a:cubicBezTo>
                      <a:pt x="98" y="216"/>
                      <a:pt x="98" y="216"/>
                      <a:pt x="98" y="216"/>
                    </a:cubicBezTo>
                    <a:cubicBezTo>
                      <a:pt x="96" y="222"/>
                      <a:pt x="96" y="224"/>
                      <a:pt x="91" y="227"/>
                    </a:cubicBezTo>
                    <a:cubicBezTo>
                      <a:pt x="61" y="227"/>
                      <a:pt x="61" y="227"/>
                      <a:pt x="61" y="227"/>
                    </a:cubicBezTo>
                    <a:cubicBezTo>
                      <a:pt x="58" y="231"/>
                      <a:pt x="57" y="232"/>
                      <a:pt x="51" y="232"/>
                    </a:cubicBezTo>
                    <a:cubicBezTo>
                      <a:pt x="48" y="232"/>
                      <a:pt x="44" y="232"/>
                      <a:pt x="38" y="232"/>
                    </a:cubicBezTo>
                    <a:cubicBezTo>
                      <a:pt x="34" y="232"/>
                      <a:pt x="23" y="235"/>
                      <a:pt x="22" y="242"/>
                    </a:cubicBezTo>
                    <a:cubicBezTo>
                      <a:pt x="26" y="243"/>
                      <a:pt x="27" y="244"/>
                      <a:pt x="29" y="244"/>
                    </a:cubicBezTo>
                    <a:cubicBezTo>
                      <a:pt x="32" y="244"/>
                      <a:pt x="33" y="242"/>
                      <a:pt x="41" y="242"/>
                    </a:cubicBezTo>
                    <a:cubicBezTo>
                      <a:pt x="47" y="242"/>
                      <a:pt x="53" y="248"/>
                      <a:pt x="62" y="251"/>
                    </a:cubicBezTo>
                    <a:cubicBezTo>
                      <a:pt x="60" y="256"/>
                      <a:pt x="56" y="257"/>
                      <a:pt x="51" y="260"/>
                    </a:cubicBezTo>
                    <a:cubicBezTo>
                      <a:pt x="58" y="268"/>
                      <a:pt x="74" y="272"/>
                      <a:pt x="86" y="272"/>
                    </a:cubicBezTo>
                    <a:cubicBezTo>
                      <a:pt x="88" y="272"/>
                      <a:pt x="89" y="273"/>
                      <a:pt x="89" y="273"/>
                    </a:cubicBezTo>
                    <a:cubicBezTo>
                      <a:pt x="90" y="273"/>
                      <a:pt x="91" y="272"/>
                      <a:pt x="92" y="271"/>
                    </a:cubicBezTo>
                    <a:cubicBezTo>
                      <a:pt x="91" y="270"/>
                      <a:pt x="89" y="268"/>
                      <a:pt x="87" y="267"/>
                    </a:cubicBezTo>
                    <a:cubicBezTo>
                      <a:pt x="90" y="265"/>
                      <a:pt x="92" y="264"/>
                      <a:pt x="98" y="264"/>
                    </a:cubicBezTo>
                    <a:cubicBezTo>
                      <a:pt x="104" y="264"/>
                      <a:pt x="109" y="269"/>
                      <a:pt x="114" y="269"/>
                    </a:cubicBezTo>
                    <a:cubicBezTo>
                      <a:pt x="120" y="269"/>
                      <a:pt x="124" y="262"/>
                      <a:pt x="130" y="262"/>
                    </a:cubicBezTo>
                    <a:cubicBezTo>
                      <a:pt x="135" y="262"/>
                      <a:pt x="137" y="262"/>
                      <a:pt x="146" y="262"/>
                    </a:cubicBezTo>
                    <a:cubicBezTo>
                      <a:pt x="205" y="262"/>
                      <a:pt x="242" y="308"/>
                      <a:pt x="257" y="353"/>
                    </a:cubicBezTo>
                    <a:cubicBezTo>
                      <a:pt x="257" y="361"/>
                      <a:pt x="257" y="361"/>
                      <a:pt x="257" y="361"/>
                    </a:cubicBezTo>
                    <a:cubicBezTo>
                      <a:pt x="262" y="362"/>
                      <a:pt x="270" y="362"/>
                      <a:pt x="270" y="370"/>
                    </a:cubicBezTo>
                    <a:cubicBezTo>
                      <a:pt x="270" y="382"/>
                      <a:pt x="259" y="381"/>
                      <a:pt x="259" y="393"/>
                    </a:cubicBezTo>
                    <a:cubicBezTo>
                      <a:pt x="259" y="401"/>
                      <a:pt x="263" y="402"/>
                      <a:pt x="273" y="402"/>
                    </a:cubicBezTo>
                    <a:cubicBezTo>
                      <a:pt x="280" y="402"/>
                      <a:pt x="281" y="393"/>
                      <a:pt x="286" y="393"/>
                    </a:cubicBezTo>
                    <a:cubicBezTo>
                      <a:pt x="304" y="393"/>
                      <a:pt x="308" y="418"/>
                      <a:pt x="325" y="423"/>
                    </a:cubicBezTo>
                    <a:cubicBezTo>
                      <a:pt x="324" y="426"/>
                      <a:pt x="325" y="431"/>
                      <a:pt x="319" y="431"/>
                    </a:cubicBezTo>
                    <a:cubicBezTo>
                      <a:pt x="307" y="431"/>
                      <a:pt x="299" y="423"/>
                      <a:pt x="288" y="423"/>
                    </a:cubicBezTo>
                    <a:cubicBezTo>
                      <a:pt x="285" y="423"/>
                      <a:pt x="284" y="422"/>
                      <a:pt x="282" y="422"/>
                    </a:cubicBezTo>
                    <a:cubicBezTo>
                      <a:pt x="281" y="422"/>
                      <a:pt x="280" y="422"/>
                      <a:pt x="278" y="423"/>
                    </a:cubicBezTo>
                    <a:cubicBezTo>
                      <a:pt x="280" y="438"/>
                      <a:pt x="319" y="440"/>
                      <a:pt x="335" y="446"/>
                    </a:cubicBezTo>
                    <a:cubicBezTo>
                      <a:pt x="331" y="460"/>
                      <a:pt x="323" y="466"/>
                      <a:pt x="319" y="481"/>
                    </a:cubicBezTo>
                    <a:cubicBezTo>
                      <a:pt x="316" y="480"/>
                      <a:pt x="314" y="479"/>
                      <a:pt x="313" y="479"/>
                    </a:cubicBezTo>
                    <a:cubicBezTo>
                      <a:pt x="311" y="479"/>
                      <a:pt x="309" y="480"/>
                      <a:pt x="305" y="482"/>
                    </a:cubicBezTo>
                    <a:cubicBezTo>
                      <a:pt x="305" y="484"/>
                      <a:pt x="305" y="484"/>
                      <a:pt x="305" y="484"/>
                    </a:cubicBezTo>
                    <a:cubicBezTo>
                      <a:pt x="294" y="492"/>
                      <a:pt x="291" y="503"/>
                      <a:pt x="284" y="513"/>
                    </a:cubicBezTo>
                    <a:cubicBezTo>
                      <a:pt x="284" y="525"/>
                      <a:pt x="284" y="525"/>
                      <a:pt x="284" y="525"/>
                    </a:cubicBezTo>
                    <a:cubicBezTo>
                      <a:pt x="285" y="523"/>
                      <a:pt x="287" y="523"/>
                      <a:pt x="288" y="523"/>
                    </a:cubicBezTo>
                    <a:cubicBezTo>
                      <a:pt x="290" y="523"/>
                      <a:pt x="292" y="524"/>
                      <a:pt x="294" y="525"/>
                    </a:cubicBezTo>
                    <a:cubicBezTo>
                      <a:pt x="293" y="530"/>
                      <a:pt x="289" y="533"/>
                      <a:pt x="289" y="538"/>
                    </a:cubicBezTo>
                    <a:cubicBezTo>
                      <a:pt x="289" y="552"/>
                      <a:pt x="303" y="558"/>
                      <a:pt x="306" y="568"/>
                    </a:cubicBezTo>
                    <a:cubicBezTo>
                      <a:pt x="308" y="573"/>
                      <a:pt x="309" y="583"/>
                      <a:pt x="312" y="585"/>
                    </a:cubicBezTo>
                    <a:cubicBezTo>
                      <a:pt x="313" y="586"/>
                      <a:pt x="314" y="587"/>
                      <a:pt x="315" y="587"/>
                    </a:cubicBezTo>
                    <a:cubicBezTo>
                      <a:pt x="317" y="587"/>
                      <a:pt x="319" y="586"/>
                      <a:pt x="321" y="585"/>
                    </a:cubicBezTo>
                    <a:cubicBezTo>
                      <a:pt x="322" y="584"/>
                      <a:pt x="324" y="583"/>
                      <a:pt x="325" y="583"/>
                    </a:cubicBezTo>
                    <a:cubicBezTo>
                      <a:pt x="327" y="583"/>
                      <a:pt x="329" y="584"/>
                      <a:pt x="331" y="587"/>
                    </a:cubicBezTo>
                    <a:cubicBezTo>
                      <a:pt x="327" y="591"/>
                      <a:pt x="323" y="590"/>
                      <a:pt x="323" y="597"/>
                    </a:cubicBezTo>
                    <a:cubicBezTo>
                      <a:pt x="323" y="612"/>
                      <a:pt x="343" y="636"/>
                      <a:pt x="354" y="645"/>
                    </a:cubicBezTo>
                    <a:cubicBezTo>
                      <a:pt x="355" y="646"/>
                      <a:pt x="354" y="653"/>
                      <a:pt x="357" y="655"/>
                    </a:cubicBezTo>
                    <a:cubicBezTo>
                      <a:pt x="366" y="661"/>
                      <a:pt x="371" y="658"/>
                      <a:pt x="375" y="670"/>
                    </a:cubicBezTo>
                    <a:cubicBezTo>
                      <a:pt x="381" y="669"/>
                      <a:pt x="390" y="663"/>
                      <a:pt x="397" y="663"/>
                    </a:cubicBezTo>
                    <a:cubicBezTo>
                      <a:pt x="410" y="663"/>
                      <a:pt x="409" y="687"/>
                      <a:pt x="422" y="687"/>
                    </a:cubicBezTo>
                    <a:cubicBezTo>
                      <a:pt x="426" y="687"/>
                      <a:pt x="427" y="684"/>
                      <a:pt x="433" y="683"/>
                    </a:cubicBezTo>
                    <a:cubicBezTo>
                      <a:pt x="434" y="686"/>
                      <a:pt x="436" y="688"/>
                      <a:pt x="439" y="688"/>
                    </a:cubicBezTo>
                    <a:cubicBezTo>
                      <a:pt x="454" y="688"/>
                      <a:pt x="447" y="661"/>
                      <a:pt x="459" y="655"/>
                    </a:cubicBezTo>
                    <a:cubicBezTo>
                      <a:pt x="458" y="649"/>
                      <a:pt x="459" y="636"/>
                      <a:pt x="459" y="626"/>
                    </a:cubicBezTo>
                    <a:cubicBezTo>
                      <a:pt x="459" y="611"/>
                      <a:pt x="484" y="617"/>
                      <a:pt x="484" y="599"/>
                    </a:cubicBezTo>
                    <a:cubicBezTo>
                      <a:pt x="484" y="593"/>
                      <a:pt x="478" y="590"/>
                      <a:pt x="478" y="586"/>
                    </a:cubicBezTo>
                    <a:cubicBezTo>
                      <a:pt x="478" y="584"/>
                      <a:pt x="480" y="582"/>
                      <a:pt x="482" y="580"/>
                    </a:cubicBezTo>
                    <a:cubicBezTo>
                      <a:pt x="482" y="579"/>
                      <a:pt x="480" y="576"/>
                      <a:pt x="480" y="575"/>
                    </a:cubicBezTo>
                    <a:cubicBezTo>
                      <a:pt x="480" y="557"/>
                      <a:pt x="509" y="562"/>
                      <a:pt x="520" y="551"/>
                    </a:cubicBezTo>
                    <a:cubicBezTo>
                      <a:pt x="525" y="546"/>
                      <a:pt x="523" y="541"/>
                      <a:pt x="531" y="538"/>
                    </a:cubicBezTo>
                    <a:cubicBezTo>
                      <a:pt x="531" y="548"/>
                      <a:pt x="531" y="548"/>
                      <a:pt x="531" y="548"/>
                    </a:cubicBezTo>
                    <a:cubicBezTo>
                      <a:pt x="539" y="548"/>
                      <a:pt x="539" y="548"/>
                      <a:pt x="539" y="548"/>
                    </a:cubicBezTo>
                    <a:cubicBezTo>
                      <a:pt x="550" y="541"/>
                      <a:pt x="568" y="543"/>
                      <a:pt x="578" y="533"/>
                    </a:cubicBezTo>
                    <a:cubicBezTo>
                      <a:pt x="586" y="525"/>
                      <a:pt x="587" y="514"/>
                      <a:pt x="597" y="506"/>
                    </a:cubicBezTo>
                    <a:cubicBezTo>
                      <a:pt x="610" y="497"/>
                      <a:pt x="610" y="497"/>
                      <a:pt x="610" y="497"/>
                    </a:cubicBezTo>
                    <a:cubicBezTo>
                      <a:pt x="610" y="493"/>
                      <a:pt x="615" y="491"/>
                      <a:pt x="620" y="488"/>
                    </a:cubicBezTo>
                    <a:cubicBezTo>
                      <a:pt x="645" y="488"/>
                      <a:pt x="645" y="488"/>
                      <a:pt x="645" y="488"/>
                    </a:cubicBezTo>
                    <a:cubicBezTo>
                      <a:pt x="665" y="479"/>
                      <a:pt x="681" y="481"/>
                      <a:pt x="700" y="475"/>
                    </a:cubicBezTo>
                    <a:cubicBezTo>
                      <a:pt x="715" y="470"/>
                      <a:pt x="720" y="455"/>
                      <a:pt x="738" y="449"/>
                    </a:cubicBezTo>
                    <a:cubicBezTo>
                      <a:pt x="747" y="446"/>
                      <a:pt x="752" y="446"/>
                      <a:pt x="760" y="439"/>
                    </a:cubicBezTo>
                    <a:cubicBezTo>
                      <a:pt x="749" y="435"/>
                      <a:pt x="702" y="438"/>
                      <a:pt x="702" y="422"/>
                    </a:cubicBezTo>
                    <a:cubicBezTo>
                      <a:pt x="705" y="421"/>
                      <a:pt x="714" y="420"/>
                      <a:pt x="714" y="415"/>
                    </a:cubicBezTo>
                    <a:cubicBezTo>
                      <a:pt x="714" y="411"/>
                      <a:pt x="709" y="409"/>
                      <a:pt x="709" y="402"/>
                    </a:cubicBezTo>
                    <a:cubicBezTo>
                      <a:pt x="709" y="402"/>
                      <a:pt x="710" y="402"/>
                      <a:pt x="711" y="402"/>
                    </a:cubicBezTo>
                    <a:cubicBezTo>
                      <a:pt x="713" y="402"/>
                      <a:pt x="715" y="402"/>
                      <a:pt x="716" y="402"/>
                    </a:cubicBezTo>
                    <a:cubicBezTo>
                      <a:pt x="738" y="402"/>
                      <a:pt x="733" y="428"/>
                      <a:pt x="758" y="428"/>
                    </a:cubicBezTo>
                    <a:cubicBezTo>
                      <a:pt x="763" y="428"/>
                      <a:pt x="772" y="428"/>
                      <a:pt x="772" y="422"/>
                    </a:cubicBezTo>
                    <a:cubicBezTo>
                      <a:pt x="772" y="392"/>
                      <a:pt x="738" y="383"/>
                      <a:pt x="719" y="364"/>
                    </a:cubicBezTo>
                    <a:cubicBezTo>
                      <a:pt x="719" y="356"/>
                      <a:pt x="719" y="356"/>
                      <a:pt x="719" y="356"/>
                    </a:cubicBezTo>
                    <a:cubicBezTo>
                      <a:pt x="720" y="356"/>
                      <a:pt x="721" y="356"/>
                      <a:pt x="723" y="356"/>
                    </a:cubicBezTo>
                    <a:cubicBezTo>
                      <a:pt x="723" y="356"/>
                      <a:pt x="725" y="356"/>
                      <a:pt x="726" y="356"/>
                    </a:cubicBezTo>
                    <a:cubicBezTo>
                      <a:pt x="729" y="366"/>
                      <a:pt x="746" y="380"/>
                      <a:pt x="755" y="380"/>
                    </a:cubicBezTo>
                    <a:cubicBezTo>
                      <a:pt x="761" y="380"/>
                      <a:pt x="763" y="371"/>
                      <a:pt x="763" y="365"/>
                    </a:cubicBezTo>
                    <a:cubicBezTo>
                      <a:pt x="763" y="350"/>
                      <a:pt x="739" y="355"/>
                      <a:pt x="734" y="341"/>
                    </a:cubicBezTo>
                    <a:cubicBezTo>
                      <a:pt x="742" y="341"/>
                      <a:pt x="742" y="341"/>
                      <a:pt x="742" y="341"/>
                    </a:cubicBezTo>
                    <a:cubicBezTo>
                      <a:pt x="746" y="347"/>
                      <a:pt x="752" y="349"/>
                      <a:pt x="758" y="353"/>
                    </a:cubicBezTo>
                    <a:cubicBezTo>
                      <a:pt x="762" y="342"/>
                      <a:pt x="783" y="349"/>
                      <a:pt x="787" y="333"/>
                    </a:cubicBezTo>
                    <a:cubicBezTo>
                      <a:pt x="784" y="332"/>
                      <a:pt x="781" y="329"/>
                      <a:pt x="781" y="325"/>
                    </a:cubicBezTo>
                    <a:cubicBezTo>
                      <a:pt x="791" y="324"/>
                      <a:pt x="802" y="319"/>
                      <a:pt x="805" y="311"/>
                    </a:cubicBezTo>
                    <a:cubicBezTo>
                      <a:pt x="799" y="309"/>
                      <a:pt x="784" y="309"/>
                      <a:pt x="784" y="300"/>
                    </a:cubicBezTo>
                    <a:cubicBezTo>
                      <a:pt x="784" y="293"/>
                      <a:pt x="792" y="293"/>
                      <a:pt x="801" y="293"/>
                    </a:cubicBezTo>
                    <a:cubicBezTo>
                      <a:pt x="798" y="290"/>
                      <a:pt x="801" y="286"/>
                      <a:pt x="801" y="282"/>
                    </a:cubicBezTo>
                    <a:cubicBezTo>
                      <a:pt x="801" y="274"/>
                      <a:pt x="793" y="271"/>
                      <a:pt x="793" y="259"/>
                    </a:cubicBezTo>
                    <a:cubicBezTo>
                      <a:pt x="786" y="259"/>
                      <a:pt x="776" y="259"/>
                      <a:pt x="776" y="250"/>
                    </a:cubicBezTo>
                    <a:cubicBezTo>
                      <a:pt x="776" y="246"/>
                      <a:pt x="781" y="242"/>
                      <a:pt x="787" y="242"/>
                    </a:cubicBezTo>
                    <a:cubicBezTo>
                      <a:pt x="791" y="242"/>
                      <a:pt x="798" y="243"/>
                      <a:pt x="805" y="243"/>
                    </a:cubicBezTo>
                    <a:cubicBezTo>
                      <a:pt x="815" y="243"/>
                      <a:pt x="824" y="242"/>
                      <a:pt x="824" y="234"/>
                    </a:cubicBezTo>
                    <a:cubicBezTo>
                      <a:pt x="824" y="222"/>
                      <a:pt x="803" y="224"/>
                      <a:pt x="801" y="216"/>
                    </a:cubicBezTo>
                    <a:cubicBezTo>
                      <a:pt x="804" y="216"/>
                      <a:pt x="808" y="214"/>
                      <a:pt x="810" y="213"/>
                    </a:cubicBezTo>
                    <a:cubicBezTo>
                      <a:pt x="805" y="208"/>
                      <a:pt x="798" y="203"/>
                      <a:pt x="789" y="203"/>
                    </a:cubicBezTo>
                    <a:cubicBezTo>
                      <a:pt x="785" y="203"/>
                      <a:pt x="782" y="204"/>
                      <a:pt x="779" y="204"/>
                    </a:cubicBezTo>
                    <a:cubicBezTo>
                      <a:pt x="777" y="204"/>
                      <a:pt x="775" y="204"/>
                      <a:pt x="773" y="203"/>
                    </a:cubicBezTo>
                    <a:cubicBezTo>
                      <a:pt x="777" y="197"/>
                      <a:pt x="776" y="185"/>
                      <a:pt x="782" y="180"/>
                    </a:cubicBezTo>
                    <a:cubicBezTo>
                      <a:pt x="792" y="173"/>
                      <a:pt x="804" y="169"/>
                      <a:pt x="804" y="158"/>
                    </a:cubicBezTo>
                    <a:cubicBezTo>
                      <a:pt x="804" y="156"/>
                      <a:pt x="804" y="156"/>
                      <a:pt x="804" y="150"/>
                    </a:cubicBezTo>
                    <a:cubicBezTo>
                      <a:pt x="814" y="147"/>
                      <a:pt x="827" y="145"/>
                      <a:pt x="827" y="137"/>
                    </a:cubicBezTo>
                    <a:cubicBezTo>
                      <a:pt x="827" y="131"/>
                      <a:pt x="831" y="137"/>
                      <a:pt x="827" y="130"/>
                    </a:cubicBezTo>
                    <a:cubicBezTo>
                      <a:pt x="837" y="128"/>
                      <a:pt x="851" y="128"/>
                      <a:pt x="851" y="113"/>
                    </a:cubicBezTo>
                    <a:cubicBezTo>
                      <a:pt x="849" y="115"/>
                      <a:pt x="848" y="115"/>
                      <a:pt x="846" y="115"/>
                    </a:cubicBezTo>
                    <a:cubicBezTo>
                      <a:pt x="845" y="115"/>
                      <a:pt x="843" y="115"/>
                      <a:pt x="840" y="113"/>
                    </a:cubicBezTo>
                    <a:cubicBezTo>
                      <a:pt x="864" y="113"/>
                      <a:pt x="875" y="98"/>
                      <a:pt x="892" y="92"/>
                    </a:cubicBezTo>
                    <a:cubicBezTo>
                      <a:pt x="895" y="91"/>
                      <a:pt x="905" y="86"/>
                      <a:pt x="905" y="80"/>
                    </a:cubicBezTo>
                    <a:cubicBezTo>
                      <a:pt x="905" y="73"/>
                      <a:pt x="881" y="61"/>
                      <a:pt x="874" y="61"/>
                    </a:cubicBezTo>
                    <a:cubicBezTo>
                      <a:pt x="869" y="61"/>
                      <a:pt x="865" y="62"/>
                      <a:pt x="863" y="68"/>
                    </a:cubicBezTo>
                    <a:cubicBezTo>
                      <a:pt x="838" y="68"/>
                      <a:pt x="838" y="68"/>
                      <a:pt x="838" y="68"/>
                    </a:cubicBezTo>
                    <a:cubicBezTo>
                      <a:pt x="829" y="72"/>
                      <a:pt x="828" y="75"/>
                      <a:pt x="818" y="79"/>
                    </a:cubicBezTo>
                    <a:cubicBezTo>
                      <a:pt x="818" y="79"/>
                      <a:pt x="818" y="79"/>
                      <a:pt x="817" y="79"/>
                    </a:cubicBezTo>
                    <a:cubicBezTo>
                      <a:pt x="814" y="79"/>
                      <a:pt x="806" y="77"/>
                      <a:pt x="806" y="77"/>
                    </a:cubicBezTo>
                    <a:cubicBezTo>
                      <a:pt x="806" y="77"/>
                      <a:pt x="785" y="77"/>
                      <a:pt x="771" y="77"/>
                    </a:cubicBezTo>
                    <a:cubicBezTo>
                      <a:pt x="762" y="83"/>
                      <a:pt x="736" y="118"/>
                      <a:pt x="722" y="122"/>
                    </a:cubicBezTo>
                    <a:cubicBezTo>
                      <a:pt x="724" y="117"/>
                      <a:pt x="758" y="81"/>
                      <a:pt x="758" y="76"/>
                    </a:cubicBezTo>
                    <a:cubicBezTo>
                      <a:pt x="758" y="68"/>
                      <a:pt x="754" y="60"/>
                      <a:pt x="744" y="60"/>
                    </a:cubicBezTo>
                    <a:cubicBezTo>
                      <a:pt x="727" y="60"/>
                      <a:pt x="696" y="90"/>
                      <a:pt x="682" y="90"/>
                    </a:cubicBezTo>
                    <a:cubicBezTo>
                      <a:pt x="678" y="90"/>
                      <a:pt x="701" y="68"/>
                      <a:pt x="702" y="64"/>
                    </a:cubicBezTo>
                    <a:cubicBezTo>
                      <a:pt x="701" y="63"/>
                      <a:pt x="697" y="63"/>
                      <a:pt x="693" y="63"/>
                    </a:cubicBezTo>
                    <a:cubicBezTo>
                      <a:pt x="684" y="63"/>
                      <a:pt x="670" y="64"/>
                      <a:pt x="656" y="65"/>
                    </a:cubicBezTo>
                    <a:cubicBezTo>
                      <a:pt x="642" y="65"/>
                      <a:pt x="627" y="66"/>
                      <a:pt x="615" y="66"/>
                    </a:cubicBezTo>
                    <a:cubicBezTo>
                      <a:pt x="605" y="66"/>
                      <a:pt x="598" y="66"/>
                      <a:pt x="595" y="64"/>
                    </a:cubicBezTo>
                    <a:cubicBezTo>
                      <a:pt x="711" y="57"/>
                      <a:pt x="711" y="57"/>
                      <a:pt x="711" y="57"/>
                    </a:cubicBezTo>
                    <a:cubicBezTo>
                      <a:pt x="725" y="52"/>
                      <a:pt x="761" y="55"/>
                      <a:pt x="764" y="36"/>
                    </a:cubicBezTo>
                    <a:cubicBezTo>
                      <a:pt x="751" y="33"/>
                      <a:pt x="732" y="37"/>
                      <a:pt x="718" y="31"/>
                    </a:cubicBezTo>
                    <a:cubicBezTo>
                      <a:pt x="693" y="21"/>
                      <a:pt x="670" y="0"/>
                      <a:pt x="639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390" name="Freeform 172">
                <a:extLst>
                  <a:ext uri="{FF2B5EF4-FFF2-40B4-BE49-F238E27FC236}">
                    <a16:creationId xmlns:a16="http://schemas.microsoft.com/office/drawing/2014/main" id="{C422DF01-ECF8-4724-BD0F-0008886EBC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4" y="23"/>
                <a:ext cx="104" cy="69"/>
              </a:xfrm>
              <a:custGeom>
                <a:avLst/>
                <a:gdLst>
                  <a:gd name="T0" fmla="*/ 12 w 44"/>
                  <a:gd name="T1" fmla="*/ 0 h 29"/>
                  <a:gd name="T2" fmla="*/ 0 w 44"/>
                  <a:gd name="T3" fmla="*/ 11 h 29"/>
                  <a:gd name="T4" fmla="*/ 11 w 44"/>
                  <a:gd name="T5" fmla="*/ 29 h 29"/>
                  <a:gd name="T6" fmla="*/ 22 w 44"/>
                  <a:gd name="T7" fmla="*/ 29 h 29"/>
                  <a:gd name="T8" fmla="*/ 44 w 44"/>
                  <a:gd name="T9" fmla="*/ 19 h 29"/>
                  <a:gd name="T10" fmla="*/ 12 w 44"/>
                  <a:gd name="T11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4" h="29">
                    <a:moveTo>
                      <a:pt x="12" y="0"/>
                    </a:moveTo>
                    <a:cubicBezTo>
                      <a:pt x="7" y="0"/>
                      <a:pt x="0" y="3"/>
                      <a:pt x="0" y="11"/>
                    </a:cubicBezTo>
                    <a:cubicBezTo>
                      <a:pt x="0" y="17"/>
                      <a:pt x="6" y="29"/>
                      <a:pt x="11" y="29"/>
                    </a:cubicBezTo>
                    <a:cubicBezTo>
                      <a:pt x="22" y="29"/>
                      <a:pt x="22" y="29"/>
                      <a:pt x="22" y="29"/>
                    </a:cubicBezTo>
                    <a:cubicBezTo>
                      <a:pt x="31" y="29"/>
                      <a:pt x="43" y="28"/>
                      <a:pt x="44" y="19"/>
                    </a:cubicBezTo>
                    <a:cubicBezTo>
                      <a:pt x="30" y="15"/>
                      <a:pt x="26" y="0"/>
                      <a:pt x="1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391" name="Freeform 173">
                <a:extLst>
                  <a:ext uri="{FF2B5EF4-FFF2-40B4-BE49-F238E27FC236}">
                    <a16:creationId xmlns:a16="http://schemas.microsoft.com/office/drawing/2014/main" id="{6596E538-49A7-45DE-A2C3-EF61690AD5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70" y="-325"/>
                <a:ext cx="57" cy="34"/>
              </a:xfrm>
              <a:custGeom>
                <a:avLst/>
                <a:gdLst>
                  <a:gd name="T0" fmla="*/ 15 w 24"/>
                  <a:gd name="T1" fmla="*/ 0 h 14"/>
                  <a:gd name="T2" fmla="*/ 5 w 24"/>
                  <a:gd name="T3" fmla="*/ 0 h 14"/>
                  <a:gd name="T4" fmla="*/ 0 w 24"/>
                  <a:gd name="T5" fmla="*/ 6 h 14"/>
                  <a:gd name="T6" fmla="*/ 7 w 24"/>
                  <a:gd name="T7" fmla="*/ 14 h 14"/>
                  <a:gd name="T8" fmla="*/ 24 w 24"/>
                  <a:gd name="T9" fmla="*/ 6 h 14"/>
                  <a:gd name="T10" fmla="*/ 15 w 24"/>
                  <a:gd name="T11" fmla="*/ 6 h 14"/>
                  <a:gd name="T12" fmla="*/ 15 w 24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14">
                    <a:moveTo>
                      <a:pt x="15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4" y="1"/>
                      <a:pt x="0" y="3"/>
                      <a:pt x="0" y="6"/>
                    </a:cubicBezTo>
                    <a:cubicBezTo>
                      <a:pt x="0" y="9"/>
                      <a:pt x="3" y="14"/>
                      <a:pt x="7" y="14"/>
                    </a:cubicBezTo>
                    <a:cubicBezTo>
                      <a:pt x="12" y="14"/>
                      <a:pt x="21" y="8"/>
                      <a:pt x="24" y="6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15" y="4"/>
                      <a:pt x="15" y="3"/>
                      <a:pt x="15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392" name="Freeform 174">
                <a:extLst>
                  <a:ext uri="{FF2B5EF4-FFF2-40B4-BE49-F238E27FC236}">
                    <a16:creationId xmlns:a16="http://schemas.microsoft.com/office/drawing/2014/main" id="{33D080FF-502B-4E03-9D5C-6593DD454F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40" y="1057"/>
                <a:ext cx="234" cy="227"/>
              </a:xfrm>
              <a:custGeom>
                <a:avLst/>
                <a:gdLst>
                  <a:gd name="T0" fmla="*/ 50 w 99"/>
                  <a:gd name="T1" fmla="*/ 0 h 96"/>
                  <a:gd name="T2" fmla="*/ 34 w 99"/>
                  <a:gd name="T3" fmla="*/ 16 h 96"/>
                  <a:gd name="T4" fmla="*/ 6 w 99"/>
                  <a:gd name="T5" fmla="*/ 59 h 96"/>
                  <a:gd name="T6" fmla="*/ 10 w 99"/>
                  <a:gd name="T7" fmla="*/ 62 h 96"/>
                  <a:gd name="T8" fmla="*/ 10 w 99"/>
                  <a:gd name="T9" fmla="*/ 65 h 96"/>
                  <a:gd name="T10" fmla="*/ 0 w 99"/>
                  <a:gd name="T11" fmla="*/ 75 h 96"/>
                  <a:gd name="T12" fmla="*/ 6 w 99"/>
                  <a:gd name="T13" fmla="*/ 80 h 96"/>
                  <a:gd name="T14" fmla="*/ 22 w 99"/>
                  <a:gd name="T15" fmla="*/ 77 h 96"/>
                  <a:gd name="T16" fmla="*/ 38 w 99"/>
                  <a:gd name="T17" fmla="*/ 81 h 96"/>
                  <a:gd name="T18" fmla="*/ 48 w 99"/>
                  <a:gd name="T19" fmla="*/ 78 h 96"/>
                  <a:gd name="T20" fmla="*/ 54 w 99"/>
                  <a:gd name="T21" fmla="*/ 81 h 96"/>
                  <a:gd name="T22" fmla="*/ 63 w 99"/>
                  <a:gd name="T23" fmla="*/ 80 h 96"/>
                  <a:gd name="T24" fmla="*/ 57 w 99"/>
                  <a:gd name="T25" fmla="*/ 89 h 96"/>
                  <a:gd name="T26" fmla="*/ 58 w 99"/>
                  <a:gd name="T27" fmla="*/ 89 h 96"/>
                  <a:gd name="T28" fmla="*/ 61 w 99"/>
                  <a:gd name="T29" fmla="*/ 89 h 96"/>
                  <a:gd name="T30" fmla="*/ 76 w 99"/>
                  <a:gd name="T31" fmla="*/ 74 h 96"/>
                  <a:gd name="T32" fmla="*/ 81 w 99"/>
                  <a:gd name="T33" fmla="*/ 89 h 96"/>
                  <a:gd name="T34" fmla="*/ 85 w 99"/>
                  <a:gd name="T35" fmla="*/ 90 h 96"/>
                  <a:gd name="T36" fmla="*/ 90 w 99"/>
                  <a:gd name="T37" fmla="*/ 96 h 96"/>
                  <a:gd name="T38" fmla="*/ 99 w 99"/>
                  <a:gd name="T39" fmla="*/ 83 h 96"/>
                  <a:gd name="T40" fmla="*/ 95 w 99"/>
                  <a:gd name="T41" fmla="*/ 72 h 96"/>
                  <a:gd name="T42" fmla="*/ 88 w 99"/>
                  <a:gd name="T43" fmla="*/ 75 h 96"/>
                  <a:gd name="T44" fmla="*/ 84 w 99"/>
                  <a:gd name="T45" fmla="*/ 67 h 96"/>
                  <a:gd name="T46" fmla="*/ 90 w 99"/>
                  <a:gd name="T47" fmla="*/ 59 h 96"/>
                  <a:gd name="T48" fmla="*/ 84 w 99"/>
                  <a:gd name="T49" fmla="*/ 61 h 96"/>
                  <a:gd name="T50" fmla="*/ 84 w 99"/>
                  <a:gd name="T51" fmla="*/ 43 h 96"/>
                  <a:gd name="T52" fmla="*/ 78 w 99"/>
                  <a:gd name="T53" fmla="*/ 44 h 96"/>
                  <a:gd name="T54" fmla="*/ 69 w 99"/>
                  <a:gd name="T55" fmla="*/ 43 h 96"/>
                  <a:gd name="T56" fmla="*/ 63 w 99"/>
                  <a:gd name="T57" fmla="*/ 45 h 96"/>
                  <a:gd name="T58" fmla="*/ 63 w 99"/>
                  <a:gd name="T59" fmla="*/ 43 h 96"/>
                  <a:gd name="T60" fmla="*/ 53 w 99"/>
                  <a:gd name="T61" fmla="*/ 43 h 96"/>
                  <a:gd name="T62" fmla="*/ 53 w 99"/>
                  <a:gd name="T63" fmla="*/ 38 h 96"/>
                  <a:gd name="T64" fmla="*/ 56 w 99"/>
                  <a:gd name="T65" fmla="*/ 35 h 96"/>
                  <a:gd name="T66" fmla="*/ 47 w 99"/>
                  <a:gd name="T67" fmla="*/ 33 h 96"/>
                  <a:gd name="T68" fmla="*/ 39 w 99"/>
                  <a:gd name="T69" fmla="*/ 37 h 96"/>
                  <a:gd name="T70" fmla="*/ 39 w 99"/>
                  <a:gd name="T71" fmla="*/ 32 h 96"/>
                  <a:gd name="T72" fmla="*/ 54 w 99"/>
                  <a:gd name="T73" fmla="*/ 5 h 96"/>
                  <a:gd name="T74" fmla="*/ 50 w 99"/>
                  <a:gd name="T75" fmla="*/ 0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9" h="96">
                    <a:moveTo>
                      <a:pt x="50" y="0"/>
                    </a:moveTo>
                    <a:cubicBezTo>
                      <a:pt x="42" y="0"/>
                      <a:pt x="38" y="9"/>
                      <a:pt x="34" y="16"/>
                    </a:cubicBezTo>
                    <a:cubicBezTo>
                      <a:pt x="26" y="28"/>
                      <a:pt x="20" y="52"/>
                      <a:pt x="6" y="59"/>
                    </a:cubicBezTo>
                    <a:cubicBezTo>
                      <a:pt x="6" y="61"/>
                      <a:pt x="8" y="62"/>
                      <a:pt x="10" y="62"/>
                    </a:cubicBezTo>
                    <a:cubicBezTo>
                      <a:pt x="10" y="65"/>
                      <a:pt x="10" y="65"/>
                      <a:pt x="10" y="65"/>
                    </a:cubicBezTo>
                    <a:cubicBezTo>
                      <a:pt x="10" y="65"/>
                      <a:pt x="0" y="73"/>
                      <a:pt x="0" y="75"/>
                    </a:cubicBezTo>
                    <a:cubicBezTo>
                      <a:pt x="0" y="77"/>
                      <a:pt x="3" y="80"/>
                      <a:pt x="6" y="80"/>
                    </a:cubicBezTo>
                    <a:cubicBezTo>
                      <a:pt x="12" y="80"/>
                      <a:pt x="14" y="77"/>
                      <a:pt x="22" y="77"/>
                    </a:cubicBezTo>
                    <a:cubicBezTo>
                      <a:pt x="28" y="77"/>
                      <a:pt x="31" y="81"/>
                      <a:pt x="38" y="81"/>
                    </a:cubicBezTo>
                    <a:cubicBezTo>
                      <a:pt x="42" y="81"/>
                      <a:pt x="45" y="80"/>
                      <a:pt x="48" y="78"/>
                    </a:cubicBezTo>
                    <a:cubicBezTo>
                      <a:pt x="50" y="81"/>
                      <a:pt x="52" y="81"/>
                      <a:pt x="54" y="81"/>
                    </a:cubicBezTo>
                    <a:cubicBezTo>
                      <a:pt x="57" y="81"/>
                      <a:pt x="60" y="80"/>
                      <a:pt x="63" y="80"/>
                    </a:cubicBezTo>
                    <a:cubicBezTo>
                      <a:pt x="62" y="83"/>
                      <a:pt x="57" y="83"/>
                      <a:pt x="57" y="89"/>
                    </a:cubicBezTo>
                    <a:cubicBezTo>
                      <a:pt x="57" y="89"/>
                      <a:pt x="58" y="89"/>
                      <a:pt x="58" y="89"/>
                    </a:cubicBezTo>
                    <a:cubicBezTo>
                      <a:pt x="59" y="89"/>
                      <a:pt x="60" y="89"/>
                      <a:pt x="61" y="89"/>
                    </a:cubicBezTo>
                    <a:cubicBezTo>
                      <a:pt x="67" y="89"/>
                      <a:pt x="72" y="81"/>
                      <a:pt x="76" y="74"/>
                    </a:cubicBezTo>
                    <a:cubicBezTo>
                      <a:pt x="80" y="79"/>
                      <a:pt x="77" y="89"/>
                      <a:pt x="81" y="89"/>
                    </a:cubicBezTo>
                    <a:cubicBezTo>
                      <a:pt x="83" y="89"/>
                      <a:pt x="84" y="90"/>
                      <a:pt x="85" y="90"/>
                    </a:cubicBezTo>
                    <a:cubicBezTo>
                      <a:pt x="85" y="92"/>
                      <a:pt x="86" y="96"/>
                      <a:pt x="90" y="96"/>
                    </a:cubicBezTo>
                    <a:cubicBezTo>
                      <a:pt x="95" y="96"/>
                      <a:pt x="99" y="90"/>
                      <a:pt x="99" y="83"/>
                    </a:cubicBezTo>
                    <a:cubicBezTo>
                      <a:pt x="99" y="78"/>
                      <a:pt x="95" y="79"/>
                      <a:pt x="95" y="72"/>
                    </a:cubicBezTo>
                    <a:cubicBezTo>
                      <a:pt x="92" y="74"/>
                      <a:pt x="93" y="75"/>
                      <a:pt x="88" y="75"/>
                    </a:cubicBezTo>
                    <a:cubicBezTo>
                      <a:pt x="88" y="72"/>
                      <a:pt x="84" y="70"/>
                      <a:pt x="84" y="67"/>
                    </a:cubicBezTo>
                    <a:cubicBezTo>
                      <a:pt x="84" y="65"/>
                      <a:pt x="89" y="64"/>
                      <a:pt x="90" y="59"/>
                    </a:cubicBezTo>
                    <a:cubicBezTo>
                      <a:pt x="87" y="59"/>
                      <a:pt x="85" y="60"/>
                      <a:pt x="84" y="61"/>
                    </a:cubicBezTo>
                    <a:cubicBezTo>
                      <a:pt x="84" y="53"/>
                      <a:pt x="84" y="48"/>
                      <a:pt x="84" y="43"/>
                    </a:cubicBezTo>
                    <a:cubicBezTo>
                      <a:pt x="83" y="44"/>
                      <a:pt x="81" y="44"/>
                      <a:pt x="78" y="44"/>
                    </a:cubicBezTo>
                    <a:cubicBezTo>
                      <a:pt x="75" y="44"/>
                      <a:pt x="72" y="44"/>
                      <a:pt x="69" y="43"/>
                    </a:cubicBezTo>
                    <a:cubicBezTo>
                      <a:pt x="63" y="45"/>
                      <a:pt x="63" y="45"/>
                      <a:pt x="63" y="45"/>
                    </a:cubicBezTo>
                    <a:cubicBezTo>
                      <a:pt x="63" y="45"/>
                      <a:pt x="63" y="43"/>
                      <a:pt x="63" y="43"/>
                    </a:cubicBezTo>
                    <a:cubicBezTo>
                      <a:pt x="53" y="43"/>
                      <a:pt x="53" y="43"/>
                      <a:pt x="53" y="43"/>
                    </a:cubicBezTo>
                    <a:cubicBezTo>
                      <a:pt x="53" y="38"/>
                      <a:pt x="53" y="38"/>
                      <a:pt x="53" y="38"/>
                    </a:cubicBezTo>
                    <a:cubicBezTo>
                      <a:pt x="56" y="35"/>
                      <a:pt x="56" y="35"/>
                      <a:pt x="56" y="35"/>
                    </a:cubicBezTo>
                    <a:cubicBezTo>
                      <a:pt x="54" y="33"/>
                      <a:pt x="50" y="33"/>
                      <a:pt x="47" y="33"/>
                    </a:cubicBezTo>
                    <a:cubicBezTo>
                      <a:pt x="44" y="33"/>
                      <a:pt x="44" y="36"/>
                      <a:pt x="39" y="37"/>
                    </a:cubicBezTo>
                    <a:cubicBezTo>
                      <a:pt x="39" y="32"/>
                      <a:pt x="39" y="32"/>
                      <a:pt x="39" y="32"/>
                    </a:cubicBezTo>
                    <a:cubicBezTo>
                      <a:pt x="43" y="23"/>
                      <a:pt x="54" y="17"/>
                      <a:pt x="54" y="5"/>
                    </a:cubicBezTo>
                    <a:cubicBezTo>
                      <a:pt x="54" y="3"/>
                      <a:pt x="52" y="0"/>
                      <a:pt x="5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393" name="Freeform 175">
                <a:extLst>
                  <a:ext uri="{FF2B5EF4-FFF2-40B4-BE49-F238E27FC236}">
                    <a16:creationId xmlns:a16="http://schemas.microsoft.com/office/drawing/2014/main" id="{04E8EA3D-409E-4E87-9BC4-AC4C8B1CB7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08" y="-398"/>
                <a:ext cx="275" cy="107"/>
              </a:xfrm>
              <a:custGeom>
                <a:avLst/>
                <a:gdLst>
                  <a:gd name="T0" fmla="*/ 24 w 116"/>
                  <a:gd name="T1" fmla="*/ 0 h 45"/>
                  <a:gd name="T2" fmla="*/ 0 w 116"/>
                  <a:gd name="T3" fmla="*/ 22 h 45"/>
                  <a:gd name="T4" fmla="*/ 26 w 116"/>
                  <a:gd name="T5" fmla="*/ 45 h 45"/>
                  <a:gd name="T6" fmla="*/ 38 w 116"/>
                  <a:gd name="T7" fmla="*/ 37 h 45"/>
                  <a:gd name="T8" fmla="*/ 47 w 116"/>
                  <a:gd name="T9" fmla="*/ 43 h 45"/>
                  <a:gd name="T10" fmla="*/ 59 w 116"/>
                  <a:gd name="T11" fmla="*/ 38 h 45"/>
                  <a:gd name="T12" fmla="*/ 70 w 116"/>
                  <a:gd name="T13" fmla="*/ 35 h 45"/>
                  <a:gd name="T14" fmla="*/ 79 w 116"/>
                  <a:gd name="T15" fmla="*/ 40 h 45"/>
                  <a:gd name="T16" fmla="*/ 92 w 116"/>
                  <a:gd name="T17" fmla="*/ 35 h 45"/>
                  <a:gd name="T18" fmla="*/ 107 w 116"/>
                  <a:gd name="T19" fmla="*/ 35 h 45"/>
                  <a:gd name="T20" fmla="*/ 116 w 116"/>
                  <a:gd name="T21" fmla="*/ 17 h 45"/>
                  <a:gd name="T22" fmla="*/ 64 w 116"/>
                  <a:gd name="T23" fmla="*/ 3 h 45"/>
                  <a:gd name="T24" fmla="*/ 55 w 116"/>
                  <a:gd name="T25" fmla="*/ 17 h 45"/>
                  <a:gd name="T26" fmla="*/ 24 w 116"/>
                  <a:gd name="T27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16" h="45">
                    <a:moveTo>
                      <a:pt x="24" y="0"/>
                    </a:moveTo>
                    <a:cubicBezTo>
                      <a:pt x="13" y="0"/>
                      <a:pt x="0" y="9"/>
                      <a:pt x="0" y="22"/>
                    </a:cubicBezTo>
                    <a:cubicBezTo>
                      <a:pt x="0" y="34"/>
                      <a:pt x="13" y="45"/>
                      <a:pt x="26" y="45"/>
                    </a:cubicBezTo>
                    <a:cubicBezTo>
                      <a:pt x="32" y="45"/>
                      <a:pt x="34" y="41"/>
                      <a:pt x="38" y="37"/>
                    </a:cubicBezTo>
                    <a:cubicBezTo>
                      <a:pt x="41" y="41"/>
                      <a:pt x="43" y="43"/>
                      <a:pt x="47" y="43"/>
                    </a:cubicBezTo>
                    <a:cubicBezTo>
                      <a:pt x="53" y="43"/>
                      <a:pt x="56" y="38"/>
                      <a:pt x="59" y="38"/>
                    </a:cubicBezTo>
                    <a:cubicBezTo>
                      <a:pt x="63" y="38"/>
                      <a:pt x="65" y="35"/>
                      <a:pt x="70" y="35"/>
                    </a:cubicBezTo>
                    <a:cubicBezTo>
                      <a:pt x="73" y="35"/>
                      <a:pt x="75" y="40"/>
                      <a:pt x="79" y="40"/>
                    </a:cubicBezTo>
                    <a:cubicBezTo>
                      <a:pt x="85" y="40"/>
                      <a:pt x="88" y="35"/>
                      <a:pt x="92" y="35"/>
                    </a:cubicBezTo>
                    <a:cubicBezTo>
                      <a:pt x="107" y="35"/>
                      <a:pt x="107" y="35"/>
                      <a:pt x="107" y="35"/>
                    </a:cubicBezTo>
                    <a:cubicBezTo>
                      <a:pt x="107" y="31"/>
                      <a:pt x="114" y="25"/>
                      <a:pt x="116" y="17"/>
                    </a:cubicBezTo>
                    <a:cubicBezTo>
                      <a:pt x="105" y="14"/>
                      <a:pt x="74" y="3"/>
                      <a:pt x="64" y="3"/>
                    </a:cubicBezTo>
                    <a:cubicBezTo>
                      <a:pt x="58" y="3"/>
                      <a:pt x="55" y="9"/>
                      <a:pt x="55" y="17"/>
                    </a:cubicBezTo>
                    <a:cubicBezTo>
                      <a:pt x="41" y="17"/>
                      <a:pt x="40" y="0"/>
                      <a:pt x="24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394" name="Freeform 176">
                <a:extLst>
                  <a:ext uri="{FF2B5EF4-FFF2-40B4-BE49-F238E27FC236}">
                    <a16:creationId xmlns:a16="http://schemas.microsoft.com/office/drawing/2014/main" id="{280153F9-89D3-4DEB-8A3E-27CC683C6F8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721" y="1877"/>
                <a:ext cx="1426" cy="958"/>
              </a:xfrm>
              <a:custGeom>
                <a:avLst/>
                <a:gdLst>
                  <a:gd name="T0" fmla="*/ 298 w 603"/>
                  <a:gd name="T1" fmla="*/ 109 h 405"/>
                  <a:gd name="T2" fmla="*/ 296 w 603"/>
                  <a:gd name="T3" fmla="*/ 104 h 405"/>
                  <a:gd name="T4" fmla="*/ 1 w 603"/>
                  <a:gd name="T5" fmla="*/ 0 h 405"/>
                  <a:gd name="T6" fmla="*/ 0 w 603"/>
                  <a:gd name="T7" fmla="*/ 4 h 405"/>
                  <a:gd name="T8" fmla="*/ 48 w 603"/>
                  <a:gd name="T9" fmla="*/ 82 h 405"/>
                  <a:gd name="T10" fmla="*/ 62 w 603"/>
                  <a:gd name="T11" fmla="*/ 101 h 405"/>
                  <a:gd name="T12" fmla="*/ 83 w 603"/>
                  <a:gd name="T13" fmla="*/ 136 h 405"/>
                  <a:gd name="T14" fmla="*/ 115 w 603"/>
                  <a:gd name="T15" fmla="*/ 156 h 405"/>
                  <a:gd name="T16" fmla="*/ 88 w 603"/>
                  <a:gd name="T17" fmla="*/ 114 h 405"/>
                  <a:gd name="T18" fmla="*/ 43 w 603"/>
                  <a:gd name="T19" fmla="*/ 50 h 405"/>
                  <a:gd name="T20" fmla="*/ 59 w 603"/>
                  <a:gd name="T21" fmla="*/ 27 h 405"/>
                  <a:gd name="T22" fmla="*/ 93 w 603"/>
                  <a:gd name="T23" fmla="*/ 82 h 405"/>
                  <a:gd name="T24" fmla="*/ 119 w 603"/>
                  <a:gd name="T25" fmla="*/ 105 h 405"/>
                  <a:gd name="T26" fmla="*/ 178 w 603"/>
                  <a:gd name="T27" fmla="*/ 179 h 405"/>
                  <a:gd name="T28" fmla="*/ 185 w 603"/>
                  <a:gd name="T29" fmla="*/ 217 h 405"/>
                  <a:gd name="T30" fmla="*/ 233 w 603"/>
                  <a:gd name="T31" fmla="*/ 243 h 405"/>
                  <a:gd name="T32" fmla="*/ 256 w 603"/>
                  <a:gd name="T33" fmla="*/ 255 h 405"/>
                  <a:gd name="T34" fmla="*/ 294 w 603"/>
                  <a:gd name="T35" fmla="*/ 271 h 405"/>
                  <a:gd name="T36" fmla="*/ 317 w 603"/>
                  <a:gd name="T37" fmla="*/ 277 h 405"/>
                  <a:gd name="T38" fmla="*/ 352 w 603"/>
                  <a:gd name="T39" fmla="*/ 271 h 405"/>
                  <a:gd name="T40" fmla="*/ 435 w 603"/>
                  <a:gd name="T41" fmla="*/ 314 h 405"/>
                  <a:gd name="T42" fmla="*/ 468 w 603"/>
                  <a:gd name="T43" fmla="*/ 337 h 405"/>
                  <a:gd name="T44" fmla="*/ 486 w 603"/>
                  <a:gd name="T45" fmla="*/ 367 h 405"/>
                  <a:gd name="T46" fmla="*/ 515 w 603"/>
                  <a:gd name="T47" fmla="*/ 387 h 405"/>
                  <a:gd name="T48" fmla="*/ 534 w 603"/>
                  <a:gd name="T49" fmla="*/ 391 h 405"/>
                  <a:gd name="T50" fmla="*/ 556 w 603"/>
                  <a:gd name="T51" fmla="*/ 393 h 405"/>
                  <a:gd name="T52" fmla="*/ 584 w 603"/>
                  <a:gd name="T53" fmla="*/ 394 h 405"/>
                  <a:gd name="T54" fmla="*/ 591 w 603"/>
                  <a:gd name="T55" fmla="*/ 397 h 405"/>
                  <a:gd name="T56" fmla="*/ 574 w 603"/>
                  <a:gd name="T57" fmla="*/ 368 h 405"/>
                  <a:gd name="T58" fmla="*/ 506 w 603"/>
                  <a:gd name="T59" fmla="*/ 346 h 405"/>
                  <a:gd name="T60" fmla="*/ 510 w 603"/>
                  <a:gd name="T61" fmla="*/ 282 h 405"/>
                  <a:gd name="T62" fmla="*/ 428 w 603"/>
                  <a:gd name="T63" fmla="*/ 269 h 405"/>
                  <a:gd name="T64" fmla="*/ 437 w 603"/>
                  <a:gd name="T65" fmla="*/ 230 h 405"/>
                  <a:gd name="T66" fmla="*/ 448 w 603"/>
                  <a:gd name="T67" fmla="*/ 216 h 405"/>
                  <a:gd name="T68" fmla="*/ 445 w 603"/>
                  <a:gd name="T69" fmla="*/ 184 h 405"/>
                  <a:gd name="T70" fmla="*/ 391 w 603"/>
                  <a:gd name="T71" fmla="*/ 224 h 405"/>
                  <a:gd name="T72" fmla="*/ 345 w 603"/>
                  <a:gd name="T73" fmla="*/ 236 h 405"/>
                  <a:gd name="T74" fmla="*/ 300 w 603"/>
                  <a:gd name="T75" fmla="*/ 192 h 405"/>
                  <a:gd name="T76" fmla="*/ 294 w 603"/>
                  <a:gd name="T77" fmla="*/ 139 h 405"/>
                  <a:gd name="T78" fmla="*/ 297 w 603"/>
                  <a:gd name="T79" fmla="*/ 108 h 405"/>
                  <a:gd name="T80" fmla="*/ 206 w 603"/>
                  <a:gd name="T81" fmla="*/ 60 h 405"/>
                  <a:gd name="T82" fmla="*/ 135 w 603"/>
                  <a:gd name="T83" fmla="*/ 13 h 405"/>
                  <a:gd name="T84" fmla="*/ 34 w 603"/>
                  <a:gd name="T85" fmla="*/ 0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603" h="405">
                    <a:moveTo>
                      <a:pt x="296" y="104"/>
                    </a:moveTo>
                    <a:cubicBezTo>
                      <a:pt x="297" y="108"/>
                      <a:pt x="297" y="108"/>
                      <a:pt x="297" y="108"/>
                    </a:cubicBezTo>
                    <a:cubicBezTo>
                      <a:pt x="298" y="108"/>
                      <a:pt x="298" y="109"/>
                      <a:pt x="298" y="109"/>
                    </a:cubicBezTo>
                    <a:cubicBezTo>
                      <a:pt x="298" y="107"/>
                      <a:pt x="297" y="106"/>
                      <a:pt x="296" y="104"/>
                    </a:cubicBezTo>
                    <a:moveTo>
                      <a:pt x="296" y="103"/>
                    </a:moveTo>
                    <a:cubicBezTo>
                      <a:pt x="296" y="104"/>
                      <a:pt x="296" y="104"/>
                      <a:pt x="296" y="104"/>
                    </a:cubicBezTo>
                    <a:cubicBezTo>
                      <a:pt x="296" y="103"/>
                      <a:pt x="296" y="103"/>
                      <a:pt x="296" y="103"/>
                    </a:cubicBezTo>
                    <a:moveTo>
                      <a:pt x="34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4" y="16"/>
                      <a:pt x="9" y="19"/>
                      <a:pt x="13" y="29"/>
                    </a:cubicBezTo>
                    <a:cubicBezTo>
                      <a:pt x="17" y="35"/>
                      <a:pt x="16" y="50"/>
                      <a:pt x="22" y="54"/>
                    </a:cubicBezTo>
                    <a:cubicBezTo>
                      <a:pt x="32" y="60"/>
                      <a:pt x="40" y="71"/>
                      <a:pt x="48" y="82"/>
                    </a:cubicBezTo>
                    <a:cubicBezTo>
                      <a:pt x="51" y="86"/>
                      <a:pt x="47" y="87"/>
                      <a:pt x="43" y="87"/>
                    </a:cubicBezTo>
                    <a:cubicBezTo>
                      <a:pt x="41" y="87"/>
                      <a:pt x="39" y="87"/>
                      <a:pt x="38" y="87"/>
                    </a:cubicBezTo>
                    <a:cubicBezTo>
                      <a:pt x="43" y="95"/>
                      <a:pt x="55" y="93"/>
                      <a:pt x="62" y="101"/>
                    </a:cubicBezTo>
                    <a:cubicBezTo>
                      <a:pt x="67" y="106"/>
                      <a:pt x="71" y="112"/>
                      <a:pt x="77" y="118"/>
                    </a:cubicBezTo>
                    <a:cubicBezTo>
                      <a:pt x="77" y="131"/>
                      <a:pt x="77" y="131"/>
                      <a:pt x="77" y="131"/>
                    </a:cubicBezTo>
                    <a:cubicBezTo>
                      <a:pt x="79" y="134"/>
                      <a:pt x="79" y="134"/>
                      <a:pt x="83" y="136"/>
                    </a:cubicBezTo>
                    <a:cubicBezTo>
                      <a:pt x="88" y="140"/>
                      <a:pt x="93" y="152"/>
                      <a:pt x="103" y="152"/>
                    </a:cubicBezTo>
                    <a:cubicBezTo>
                      <a:pt x="103" y="154"/>
                      <a:pt x="111" y="164"/>
                      <a:pt x="112" y="164"/>
                    </a:cubicBezTo>
                    <a:cubicBezTo>
                      <a:pt x="113" y="164"/>
                      <a:pt x="115" y="158"/>
                      <a:pt x="115" y="156"/>
                    </a:cubicBezTo>
                    <a:cubicBezTo>
                      <a:pt x="115" y="152"/>
                      <a:pt x="111" y="146"/>
                      <a:pt x="107" y="146"/>
                    </a:cubicBezTo>
                    <a:cubicBezTo>
                      <a:pt x="106" y="146"/>
                      <a:pt x="105" y="146"/>
                      <a:pt x="105" y="147"/>
                    </a:cubicBezTo>
                    <a:cubicBezTo>
                      <a:pt x="95" y="140"/>
                      <a:pt x="92" y="127"/>
                      <a:pt x="88" y="114"/>
                    </a:cubicBezTo>
                    <a:cubicBezTo>
                      <a:pt x="84" y="103"/>
                      <a:pt x="74" y="97"/>
                      <a:pt x="70" y="85"/>
                    </a:cubicBezTo>
                    <a:cubicBezTo>
                      <a:pt x="67" y="76"/>
                      <a:pt x="66" y="71"/>
                      <a:pt x="59" y="63"/>
                    </a:cubicBezTo>
                    <a:cubicBezTo>
                      <a:pt x="53" y="58"/>
                      <a:pt x="47" y="58"/>
                      <a:pt x="43" y="50"/>
                    </a:cubicBezTo>
                    <a:cubicBezTo>
                      <a:pt x="39" y="41"/>
                      <a:pt x="33" y="34"/>
                      <a:pt x="33" y="23"/>
                    </a:cubicBezTo>
                    <a:cubicBezTo>
                      <a:pt x="33" y="22"/>
                      <a:pt x="33" y="18"/>
                      <a:pt x="34" y="16"/>
                    </a:cubicBezTo>
                    <a:cubicBezTo>
                      <a:pt x="41" y="23"/>
                      <a:pt x="50" y="23"/>
                      <a:pt x="59" y="27"/>
                    </a:cubicBezTo>
                    <a:cubicBezTo>
                      <a:pt x="63" y="29"/>
                      <a:pt x="62" y="41"/>
                      <a:pt x="67" y="45"/>
                    </a:cubicBezTo>
                    <a:cubicBezTo>
                      <a:pt x="71" y="50"/>
                      <a:pt x="70" y="59"/>
                      <a:pt x="75" y="64"/>
                    </a:cubicBezTo>
                    <a:cubicBezTo>
                      <a:pt x="80" y="70"/>
                      <a:pt x="86" y="75"/>
                      <a:pt x="93" y="82"/>
                    </a:cubicBezTo>
                    <a:cubicBezTo>
                      <a:pt x="93" y="82"/>
                      <a:pt x="94" y="81"/>
                      <a:pt x="94" y="81"/>
                    </a:cubicBezTo>
                    <a:cubicBezTo>
                      <a:pt x="95" y="81"/>
                      <a:pt x="96" y="82"/>
                      <a:pt x="98" y="82"/>
                    </a:cubicBezTo>
                    <a:cubicBezTo>
                      <a:pt x="98" y="95"/>
                      <a:pt x="115" y="96"/>
                      <a:pt x="119" y="105"/>
                    </a:cubicBezTo>
                    <a:cubicBezTo>
                      <a:pt x="122" y="111"/>
                      <a:pt x="118" y="117"/>
                      <a:pt x="123" y="121"/>
                    </a:cubicBezTo>
                    <a:cubicBezTo>
                      <a:pt x="128" y="126"/>
                      <a:pt x="136" y="128"/>
                      <a:pt x="142" y="133"/>
                    </a:cubicBezTo>
                    <a:cubicBezTo>
                      <a:pt x="153" y="145"/>
                      <a:pt x="171" y="160"/>
                      <a:pt x="178" y="179"/>
                    </a:cubicBezTo>
                    <a:cubicBezTo>
                      <a:pt x="179" y="183"/>
                      <a:pt x="183" y="185"/>
                      <a:pt x="183" y="192"/>
                    </a:cubicBezTo>
                    <a:cubicBezTo>
                      <a:pt x="183" y="197"/>
                      <a:pt x="178" y="201"/>
                      <a:pt x="178" y="206"/>
                    </a:cubicBezTo>
                    <a:cubicBezTo>
                      <a:pt x="178" y="211"/>
                      <a:pt x="181" y="217"/>
                      <a:pt x="185" y="217"/>
                    </a:cubicBezTo>
                    <a:cubicBezTo>
                      <a:pt x="187" y="224"/>
                      <a:pt x="203" y="227"/>
                      <a:pt x="210" y="234"/>
                    </a:cubicBezTo>
                    <a:cubicBezTo>
                      <a:pt x="211" y="235"/>
                      <a:pt x="212" y="236"/>
                      <a:pt x="216" y="237"/>
                    </a:cubicBezTo>
                    <a:cubicBezTo>
                      <a:pt x="222" y="241"/>
                      <a:pt x="226" y="240"/>
                      <a:pt x="233" y="243"/>
                    </a:cubicBezTo>
                    <a:cubicBezTo>
                      <a:pt x="240" y="246"/>
                      <a:pt x="242" y="253"/>
                      <a:pt x="249" y="255"/>
                    </a:cubicBezTo>
                    <a:cubicBezTo>
                      <a:pt x="251" y="255"/>
                      <a:pt x="252" y="255"/>
                      <a:pt x="253" y="255"/>
                    </a:cubicBezTo>
                    <a:cubicBezTo>
                      <a:pt x="254" y="255"/>
                      <a:pt x="255" y="255"/>
                      <a:pt x="256" y="255"/>
                    </a:cubicBezTo>
                    <a:cubicBezTo>
                      <a:pt x="257" y="255"/>
                      <a:pt x="258" y="255"/>
                      <a:pt x="260" y="255"/>
                    </a:cubicBezTo>
                    <a:cubicBezTo>
                      <a:pt x="261" y="255"/>
                      <a:pt x="263" y="255"/>
                      <a:pt x="265" y="256"/>
                    </a:cubicBezTo>
                    <a:cubicBezTo>
                      <a:pt x="270" y="259"/>
                      <a:pt x="288" y="271"/>
                      <a:pt x="294" y="271"/>
                    </a:cubicBezTo>
                    <a:cubicBezTo>
                      <a:pt x="296" y="271"/>
                      <a:pt x="298" y="271"/>
                      <a:pt x="300" y="271"/>
                    </a:cubicBezTo>
                    <a:cubicBezTo>
                      <a:pt x="302" y="271"/>
                      <a:pt x="304" y="271"/>
                      <a:pt x="306" y="272"/>
                    </a:cubicBezTo>
                    <a:cubicBezTo>
                      <a:pt x="308" y="273"/>
                      <a:pt x="313" y="277"/>
                      <a:pt x="317" y="277"/>
                    </a:cubicBezTo>
                    <a:cubicBezTo>
                      <a:pt x="326" y="277"/>
                      <a:pt x="327" y="266"/>
                      <a:pt x="337" y="266"/>
                    </a:cubicBezTo>
                    <a:cubicBezTo>
                      <a:pt x="341" y="266"/>
                      <a:pt x="344" y="268"/>
                      <a:pt x="349" y="271"/>
                    </a:cubicBezTo>
                    <a:cubicBezTo>
                      <a:pt x="352" y="271"/>
                      <a:pt x="352" y="271"/>
                      <a:pt x="352" y="271"/>
                    </a:cubicBezTo>
                    <a:cubicBezTo>
                      <a:pt x="366" y="278"/>
                      <a:pt x="368" y="290"/>
                      <a:pt x="385" y="298"/>
                    </a:cubicBezTo>
                    <a:cubicBezTo>
                      <a:pt x="395" y="303"/>
                      <a:pt x="402" y="300"/>
                      <a:pt x="413" y="305"/>
                    </a:cubicBezTo>
                    <a:cubicBezTo>
                      <a:pt x="419" y="308"/>
                      <a:pt x="425" y="314"/>
                      <a:pt x="435" y="314"/>
                    </a:cubicBezTo>
                    <a:cubicBezTo>
                      <a:pt x="438" y="314"/>
                      <a:pt x="441" y="311"/>
                      <a:pt x="445" y="311"/>
                    </a:cubicBezTo>
                    <a:cubicBezTo>
                      <a:pt x="446" y="311"/>
                      <a:pt x="447" y="311"/>
                      <a:pt x="448" y="311"/>
                    </a:cubicBezTo>
                    <a:cubicBezTo>
                      <a:pt x="451" y="324"/>
                      <a:pt x="460" y="329"/>
                      <a:pt x="468" y="337"/>
                    </a:cubicBezTo>
                    <a:cubicBezTo>
                      <a:pt x="471" y="340"/>
                      <a:pt x="474" y="341"/>
                      <a:pt x="475" y="346"/>
                    </a:cubicBezTo>
                    <a:cubicBezTo>
                      <a:pt x="478" y="354"/>
                      <a:pt x="473" y="362"/>
                      <a:pt x="481" y="367"/>
                    </a:cubicBezTo>
                    <a:cubicBezTo>
                      <a:pt x="486" y="367"/>
                      <a:pt x="486" y="367"/>
                      <a:pt x="486" y="367"/>
                    </a:cubicBezTo>
                    <a:cubicBezTo>
                      <a:pt x="485" y="366"/>
                      <a:pt x="485" y="364"/>
                      <a:pt x="486" y="362"/>
                    </a:cubicBezTo>
                    <a:cubicBezTo>
                      <a:pt x="486" y="362"/>
                      <a:pt x="504" y="373"/>
                      <a:pt x="506" y="376"/>
                    </a:cubicBezTo>
                    <a:cubicBezTo>
                      <a:pt x="508" y="381"/>
                      <a:pt x="508" y="386"/>
                      <a:pt x="515" y="387"/>
                    </a:cubicBezTo>
                    <a:cubicBezTo>
                      <a:pt x="515" y="388"/>
                      <a:pt x="517" y="391"/>
                      <a:pt x="518" y="391"/>
                    </a:cubicBezTo>
                    <a:cubicBezTo>
                      <a:pt x="520" y="391"/>
                      <a:pt x="525" y="389"/>
                      <a:pt x="528" y="389"/>
                    </a:cubicBezTo>
                    <a:cubicBezTo>
                      <a:pt x="531" y="389"/>
                      <a:pt x="533" y="390"/>
                      <a:pt x="534" y="391"/>
                    </a:cubicBezTo>
                    <a:cubicBezTo>
                      <a:pt x="538" y="395"/>
                      <a:pt x="543" y="405"/>
                      <a:pt x="552" y="405"/>
                    </a:cubicBezTo>
                    <a:cubicBezTo>
                      <a:pt x="556" y="405"/>
                      <a:pt x="559" y="403"/>
                      <a:pt x="560" y="397"/>
                    </a:cubicBezTo>
                    <a:cubicBezTo>
                      <a:pt x="559" y="397"/>
                      <a:pt x="556" y="395"/>
                      <a:pt x="556" y="393"/>
                    </a:cubicBezTo>
                    <a:cubicBezTo>
                      <a:pt x="556" y="389"/>
                      <a:pt x="570" y="379"/>
                      <a:pt x="574" y="379"/>
                    </a:cubicBezTo>
                    <a:cubicBezTo>
                      <a:pt x="580" y="379"/>
                      <a:pt x="581" y="386"/>
                      <a:pt x="587" y="388"/>
                    </a:cubicBezTo>
                    <a:cubicBezTo>
                      <a:pt x="586" y="391"/>
                      <a:pt x="584" y="392"/>
                      <a:pt x="584" y="394"/>
                    </a:cubicBezTo>
                    <a:cubicBezTo>
                      <a:pt x="584" y="395"/>
                      <a:pt x="589" y="397"/>
                      <a:pt x="590" y="398"/>
                    </a:cubicBezTo>
                    <a:cubicBezTo>
                      <a:pt x="590" y="398"/>
                      <a:pt x="590" y="398"/>
                      <a:pt x="590" y="398"/>
                    </a:cubicBezTo>
                    <a:cubicBezTo>
                      <a:pt x="590" y="398"/>
                      <a:pt x="591" y="398"/>
                      <a:pt x="591" y="397"/>
                    </a:cubicBezTo>
                    <a:cubicBezTo>
                      <a:pt x="593" y="396"/>
                      <a:pt x="597" y="392"/>
                      <a:pt x="600" y="389"/>
                    </a:cubicBezTo>
                    <a:cubicBezTo>
                      <a:pt x="602" y="387"/>
                      <a:pt x="603" y="386"/>
                      <a:pt x="603" y="385"/>
                    </a:cubicBezTo>
                    <a:cubicBezTo>
                      <a:pt x="595" y="379"/>
                      <a:pt x="588" y="368"/>
                      <a:pt x="574" y="368"/>
                    </a:cubicBezTo>
                    <a:cubicBezTo>
                      <a:pt x="561" y="368"/>
                      <a:pt x="554" y="379"/>
                      <a:pt x="540" y="379"/>
                    </a:cubicBezTo>
                    <a:cubicBezTo>
                      <a:pt x="531" y="379"/>
                      <a:pt x="531" y="369"/>
                      <a:pt x="525" y="366"/>
                    </a:cubicBezTo>
                    <a:cubicBezTo>
                      <a:pt x="517" y="362"/>
                      <a:pt x="506" y="357"/>
                      <a:pt x="506" y="346"/>
                    </a:cubicBezTo>
                    <a:cubicBezTo>
                      <a:pt x="506" y="337"/>
                      <a:pt x="506" y="326"/>
                      <a:pt x="506" y="313"/>
                    </a:cubicBezTo>
                    <a:cubicBezTo>
                      <a:pt x="509" y="308"/>
                      <a:pt x="510" y="295"/>
                      <a:pt x="510" y="290"/>
                    </a:cubicBezTo>
                    <a:cubicBezTo>
                      <a:pt x="510" y="288"/>
                      <a:pt x="510" y="285"/>
                      <a:pt x="510" y="282"/>
                    </a:cubicBezTo>
                    <a:cubicBezTo>
                      <a:pt x="500" y="280"/>
                      <a:pt x="497" y="271"/>
                      <a:pt x="484" y="271"/>
                    </a:cubicBezTo>
                    <a:cubicBezTo>
                      <a:pt x="466" y="271"/>
                      <a:pt x="452" y="274"/>
                      <a:pt x="434" y="274"/>
                    </a:cubicBezTo>
                    <a:cubicBezTo>
                      <a:pt x="431" y="274"/>
                      <a:pt x="428" y="272"/>
                      <a:pt x="428" y="269"/>
                    </a:cubicBezTo>
                    <a:cubicBezTo>
                      <a:pt x="428" y="268"/>
                      <a:pt x="428" y="267"/>
                      <a:pt x="428" y="266"/>
                    </a:cubicBezTo>
                    <a:cubicBezTo>
                      <a:pt x="431" y="263"/>
                      <a:pt x="437" y="261"/>
                      <a:pt x="437" y="255"/>
                    </a:cubicBezTo>
                    <a:cubicBezTo>
                      <a:pt x="437" y="248"/>
                      <a:pt x="437" y="236"/>
                      <a:pt x="437" y="230"/>
                    </a:cubicBezTo>
                    <a:cubicBezTo>
                      <a:pt x="439" y="230"/>
                      <a:pt x="440" y="230"/>
                      <a:pt x="442" y="230"/>
                    </a:cubicBezTo>
                    <a:cubicBezTo>
                      <a:pt x="442" y="231"/>
                      <a:pt x="442" y="233"/>
                      <a:pt x="442" y="234"/>
                    </a:cubicBezTo>
                    <a:cubicBezTo>
                      <a:pt x="445" y="228"/>
                      <a:pt x="448" y="225"/>
                      <a:pt x="448" y="216"/>
                    </a:cubicBezTo>
                    <a:cubicBezTo>
                      <a:pt x="448" y="206"/>
                      <a:pt x="457" y="197"/>
                      <a:pt x="457" y="189"/>
                    </a:cubicBezTo>
                    <a:cubicBezTo>
                      <a:pt x="457" y="188"/>
                      <a:pt x="457" y="186"/>
                      <a:pt x="457" y="185"/>
                    </a:cubicBezTo>
                    <a:cubicBezTo>
                      <a:pt x="454" y="185"/>
                      <a:pt x="447" y="184"/>
                      <a:pt x="445" y="184"/>
                    </a:cubicBezTo>
                    <a:cubicBezTo>
                      <a:pt x="443" y="183"/>
                      <a:pt x="439" y="182"/>
                      <a:pt x="434" y="182"/>
                    </a:cubicBezTo>
                    <a:cubicBezTo>
                      <a:pt x="420" y="182"/>
                      <a:pt x="402" y="187"/>
                      <a:pt x="402" y="203"/>
                    </a:cubicBezTo>
                    <a:cubicBezTo>
                      <a:pt x="402" y="211"/>
                      <a:pt x="393" y="217"/>
                      <a:pt x="391" y="224"/>
                    </a:cubicBezTo>
                    <a:cubicBezTo>
                      <a:pt x="391" y="226"/>
                      <a:pt x="388" y="232"/>
                      <a:pt x="384" y="232"/>
                    </a:cubicBezTo>
                    <a:cubicBezTo>
                      <a:pt x="382" y="232"/>
                      <a:pt x="380" y="229"/>
                      <a:pt x="374" y="229"/>
                    </a:cubicBezTo>
                    <a:cubicBezTo>
                      <a:pt x="363" y="229"/>
                      <a:pt x="355" y="236"/>
                      <a:pt x="345" y="236"/>
                    </a:cubicBezTo>
                    <a:cubicBezTo>
                      <a:pt x="341" y="236"/>
                      <a:pt x="341" y="232"/>
                      <a:pt x="336" y="230"/>
                    </a:cubicBezTo>
                    <a:cubicBezTo>
                      <a:pt x="322" y="226"/>
                      <a:pt x="322" y="217"/>
                      <a:pt x="313" y="207"/>
                    </a:cubicBezTo>
                    <a:cubicBezTo>
                      <a:pt x="309" y="204"/>
                      <a:pt x="302" y="196"/>
                      <a:pt x="300" y="192"/>
                    </a:cubicBezTo>
                    <a:cubicBezTo>
                      <a:pt x="298" y="187"/>
                      <a:pt x="301" y="184"/>
                      <a:pt x="298" y="179"/>
                    </a:cubicBezTo>
                    <a:cubicBezTo>
                      <a:pt x="297" y="177"/>
                      <a:pt x="293" y="173"/>
                      <a:pt x="294" y="169"/>
                    </a:cubicBezTo>
                    <a:cubicBezTo>
                      <a:pt x="294" y="139"/>
                      <a:pt x="294" y="139"/>
                      <a:pt x="294" y="139"/>
                    </a:cubicBezTo>
                    <a:cubicBezTo>
                      <a:pt x="296" y="131"/>
                      <a:pt x="300" y="128"/>
                      <a:pt x="300" y="118"/>
                    </a:cubicBezTo>
                    <a:cubicBezTo>
                      <a:pt x="300" y="115"/>
                      <a:pt x="298" y="113"/>
                      <a:pt x="297" y="110"/>
                    </a:cubicBezTo>
                    <a:cubicBezTo>
                      <a:pt x="297" y="108"/>
                      <a:pt x="297" y="108"/>
                      <a:pt x="297" y="108"/>
                    </a:cubicBezTo>
                    <a:cubicBezTo>
                      <a:pt x="288" y="107"/>
                      <a:pt x="276" y="105"/>
                      <a:pt x="272" y="101"/>
                    </a:cubicBezTo>
                    <a:cubicBezTo>
                      <a:pt x="255" y="84"/>
                      <a:pt x="256" y="45"/>
                      <a:pt x="225" y="45"/>
                    </a:cubicBezTo>
                    <a:cubicBezTo>
                      <a:pt x="213" y="45"/>
                      <a:pt x="216" y="60"/>
                      <a:pt x="206" y="60"/>
                    </a:cubicBezTo>
                    <a:cubicBezTo>
                      <a:pt x="195" y="60"/>
                      <a:pt x="187" y="42"/>
                      <a:pt x="182" y="35"/>
                    </a:cubicBezTo>
                    <a:cubicBezTo>
                      <a:pt x="173" y="19"/>
                      <a:pt x="163" y="17"/>
                      <a:pt x="145" y="13"/>
                    </a:cubicBezTo>
                    <a:cubicBezTo>
                      <a:pt x="135" y="13"/>
                      <a:pt x="135" y="13"/>
                      <a:pt x="135" y="13"/>
                    </a:cubicBezTo>
                    <a:cubicBezTo>
                      <a:pt x="135" y="19"/>
                      <a:pt x="135" y="19"/>
                      <a:pt x="135" y="19"/>
                    </a:cubicBezTo>
                    <a:cubicBezTo>
                      <a:pt x="91" y="19"/>
                      <a:pt x="91" y="19"/>
                      <a:pt x="91" y="19"/>
                    </a:cubicBezTo>
                    <a:cubicBezTo>
                      <a:pt x="34" y="0"/>
                      <a:pt x="34" y="0"/>
                      <a:pt x="34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395" name="Freeform 177">
                <a:extLst>
                  <a:ext uri="{FF2B5EF4-FFF2-40B4-BE49-F238E27FC236}">
                    <a16:creationId xmlns:a16="http://schemas.microsoft.com/office/drawing/2014/main" id="{9148E569-6A45-4D5D-B57D-74F188CF19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" y="986"/>
                <a:ext cx="43" cy="21"/>
              </a:xfrm>
              <a:custGeom>
                <a:avLst/>
                <a:gdLst>
                  <a:gd name="T0" fmla="*/ 0 w 18"/>
                  <a:gd name="T1" fmla="*/ 0 h 9"/>
                  <a:gd name="T2" fmla="*/ 0 w 18"/>
                  <a:gd name="T3" fmla="*/ 4 h 9"/>
                  <a:gd name="T4" fmla="*/ 15 w 18"/>
                  <a:gd name="T5" fmla="*/ 9 h 9"/>
                  <a:gd name="T6" fmla="*/ 17 w 18"/>
                  <a:gd name="T7" fmla="*/ 9 h 9"/>
                  <a:gd name="T8" fmla="*/ 18 w 18"/>
                  <a:gd name="T9" fmla="*/ 9 h 9"/>
                  <a:gd name="T10" fmla="*/ 0 w 18"/>
                  <a:gd name="T11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" h="9">
                    <a:moveTo>
                      <a:pt x="0" y="0"/>
                    </a:moveTo>
                    <a:cubicBezTo>
                      <a:pt x="0" y="1"/>
                      <a:pt x="0" y="3"/>
                      <a:pt x="0" y="4"/>
                    </a:cubicBezTo>
                    <a:cubicBezTo>
                      <a:pt x="3" y="7"/>
                      <a:pt x="10" y="9"/>
                      <a:pt x="15" y="9"/>
                    </a:cubicBezTo>
                    <a:cubicBezTo>
                      <a:pt x="15" y="9"/>
                      <a:pt x="16" y="9"/>
                      <a:pt x="17" y="9"/>
                    </a:cubicBezTo>
                    <a:cubicBezTo>
                      <a:pt x="17" y="9"/>
                      <a:pt x="18" y="9"/>
                      <a:pt x="18" y="9"/>
                    </a:cubicBezTo>
                    <a:cubicBezTo>
                      <a:pt x="18" y="1"/>
                      <a:pt x="9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396" name="Freeform 178">
                <a:extLst>
                  <a:ext uri="{FF2B5EF4-FFF2-40B4-BE49-F238E27FC236}">
                    <a16:creationId xmlns:a16="http://schemas.microsoft.com/office/drawing/2014/main" id="{D882659A-53CF-4F11-978C-57749DD88F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118" y="1104"/>
                <a:ext cx="168" cy="109"/>
              </a:xfrm>
              <a:custGeom>
                <a:avLst/>
                <a:gdLst>
                  <a:gd name="T0" fmla="*/ 8 w 71"/>
                  <a:gd name="T1" fmla="*/ 0 h 46"/>
                  <a:gd name="T2" fmla="*/ 0 w 71"/>
                  <a:gd name="T3" fmla="*/ 3 h 46"/>
                  <a:gd name="T4" fmla="*/ 2 w 71"/>
                  <a:gd name="T5" fmla="*/ 3 h 46"/>
                  <a:gd name="T6" fmla="*/ 10 w 71"/>
                  <a:gd name="T7" fmla="*/ 5 h 46"/>
                  <a:gd name="T8" fmla="*/ 5 w 71"/>
                  <a:gd name="T9" fmla="*/ 10 h 46"/>
                  <a:gd name="T10" fmla="*/ 32 w 71"/>
                  <a:gd name="T11" fmla="*/ 21 h 46"/>
                  <a:gd name="T12" fmla="*/ 27 w 71"/>
                  <a:gd name="T13" fmla="*/ 26 h 46"/>
                  <a:gd name="T14" fmla="*/ 66 w 71"/>
                  <a:gd name="T15" fmla="*/ 46 h 46"/>
                  <a:gd name="T16" fmla="*/ 71 w 71"/>
                  <a:gd name="T17" fmla="*/ 46 h 46"/>
                  <a:gd name="T18" fmla="*/ 71 w 71"/>
                  <a:gd name="T19" fmla="*/ 41 h 46"/>
                  <a:gd name="T20" fmla="*/ 22 w 71"/>
                  <a:gd name="T21" fmla="*/ 7 h 46"/>
                  <a:gd name="T22" fmla="*/ 8 w 71"/>
                  <a:gd name="T23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1" h="46">
                    <a:moveTo>
                      <a:pt x="8" y="0"/>
                    </a:moveTo>
                    <a:cubicBezTo>
                      <a:pt x="5" y="0"/>
                      <a:pt x="2" y="2"/>
                      <a:pt x="0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2" y="3"/>
                      <a:pt x="8" y="4"/>
                      <a:pt x="10" y="5"/>
                    </a:cubicBezTo>
                    <a:cubicBezTo>
                      <a:pt x="10" y="6"/>
                      <a:pt x="8" y="9"/>
                      <a:pt x="5" y="10"/>
                    </a:cubicBezTo>
                    <a:cubicBezTo>
                      <a:pt x="7" y="16"/>
                      <a:pt x="22" y="21"/>
                      <a:pt x="32" y="21"/>
                    </a:cubicBezTo>
                    <a:cubicBezTo>
                      <a:pt x="31" y="23"/>
                      <a:pt x="28" y="23"/>
                      <a:pt x="27" y="26"/>
                    </a:cubicBezTo>
                    <a:cubicBezTo>
                      <a:pt x="36" y="32"/>
                      <a:pt x="54" y="46"/>
                      <a:pt x="66" y="46"/>
                    </a:cubicBezTo>
                    <a:cubicBezTo>
                      <a:pt x="68" y="46"/>
                      <a:pt x="69" y="46"/>
                      <a:pt x="71" y="46"/>
                    </a:cubicBezTo>
                    <a:cubicBezTo>
                      <a:pt x="71" y="41"/>
                      <a:pt x="71" y="41"/>
                      <a:pt x="71" y="41"/>
                    </a:cubicBezTo>
                    <a:cubicBezTo>
                      <a:pt x="57" y="28"/>
                      <a:pt x="45" y="15"/>
                      <a:pt x="22" y="7"/>
                    </a:cubicBezTo>
                    <a:cubicBezTo>
                      <a:pt x="18" y="6"/>
                      <a:pt x="13" y="0"/>
                      <a:pt x="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397" name="Freeform 179">
                <a:extLst>
                  <a:ext uri="{FF2B5EF4-FFF2-40B4-BE49-F238E27FC236}">
                    <a16:creationId xmlns:a16="http://schemas.microsoft.com/office/drawing/2014/main" id="{36FD63CE-7D95-42A9-B379-A95553FF76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283" y="948"/>
                <a:ext cx="59" cy="85"/>
              </a:xfrm>
              <a:custGeom>
                <a:avLst/>
                <a:gdLst>
                  <a:gd name="T0" fmla="*/ 0 w 25"/>
                  <a:gd name="T1" fmla="*/ 0 h 36"/>
                  <a:gd name="T2" fmla="*/ 0 w 25"/>
                  <a:gd name="T3" fmla="*/ 4 h 36"/>
                  <a:gd name="T4" fmla="*/ 6 w 25"/>
                  <a:gd name="T5" fmla="*/ 13 h 36"/>
                  <a:gd name="T6" fmla="*/ 14 w 25"/>
                  <a:gd name="T7" fmla="*/ 20 h 36"/>
                  <a:gd name="T8" fmla="*/ 12 w 25"/>
                  <a:gd name="T9" fmla="*/ 26 h 36"/>
                  <a:gd name="T10" fmla="*/ 20 w 25"/>
                  <a:gd name="T11" fmla="*/ 36 h 36"/>
                  <a:gd name="T12" fmla="*/ 15 w 25"/>
                  <a:gd name="T13" fmla="*/ 26 h 36"/>
                  <a:gd name="T14" fmla="*/ 18 w 25"/>
                  <a:gd name="T15" fmla="*/ 21 h 36"/>
                  <a:gd name="T16" fmla="*/ 15 w 25"/>
                  <a:gd name="T17" fmla="*/ 14 h 36"/>
                  <a:gd name="T18" fmla="*/ 15 w 25"/>
                  <a:gd name="T19" fmla="*/ 3 h 36"/>
                  <a:gd name="T20" fmla="*/ 8 w 25"/>
                  <a:gd name="T21" fmla="*/ 10 h 36"/>
                  <a:gd name="T22" fmla="*/ 12 w 25"/>
                  <a:gd name="T23" fmla="*/ 3 h 36"/>
                  <a:gd name="T24" fmla="*/ 0 w 25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5" h="36">
                    <a:moveTo>
                      <a:pt x="0" y="0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2" y="7"/>
                      <a:pt x="4" y="13"/>
                      <a:pt x="6" y="13"/>
                    </a:cubicBezTo>
                    <a:cubicBezTo>
                      <a:pt x="9" y="13"/>
                      <a:pt x="10" y="19"/>
                      <a:pt x="14" y="20"/>
                    </a:cubicBezTo>
                    <a:cubicBezTo>
                      <a:pt x="14" y="21"/>
                      <a:pt x="12" y="23"/>
                      <a:pt x="12" y="26"/>
                    </a:cubicBezTo>
                    <a:cubicBezTo>
                      <a:pt x="12" y="30"/>
                      <a:pt x="15" y="36"/>
                      <a:pt x="20" y="36"/>
                    </a:cubicBezTo>
                    <a:cubicBezTo>
                      <a:pt x="25" y="36"/>
                      <a:pt x="15" y="28"/>
                      <a:pt x="15" y="26"/>
                    </a:cubicBezTo>
                    <a:cubicBezTo>
                      <a:pt x="15" y="24"/>
                      <a:pt x="18" y="23"/>
                      <a:pt x="18" y="21"/>
                    </a:cubicBezTo>
                    <a:cubicBezTo>
                      <a:pt x="18" y="18"/>
                      <a:pt x="15" y="17"/>
                      <a:pt x="15" y="14"/>
                    </a:cubicBezTo>
                    <a:cubicBezTo>
                      <a:pt x="15" y="9"/>
                      <a:pt x="16" y="6"/>
                      <a:pt x="15" y="3"/>
                    </a:cubicBezTo>
                    <a:cubicBezTo>
                      <a:pt x="14" y="5"/>
                      <a:pt x="12" y="10"/>
                      <a:pt x="8" y="10"/>
                    </a:cubicBezTo>
                    <a:cubicBezTo>
                      <a:pt x="5" y="10"/>
                      <a:pt x="12" y="4"/>
                      <a:pt x="12" y="3"/>
                    </a:cubicBezTo>
                    <a:cubicBezTo>
                      <a:pt x="7" y="3"/>
                      <a:pt x="4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398" name="Freeform 180">
                <a:extLst>
                  <a:ext uri="{FF2B5EF4-FFF2-40B4-BE49-F238E27FC236}">
                    <a16:creationId xmlns:a16="http://schemas.microsoft.com/office/drawing/2014/main" id="{7F8FD9BF-CE6D-499A-BB9C-33AEB85E35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047" y="759"/>
                <a:ext cx="76" cy="49"/>
              </a:xfrm>
              <a:custGeom>
                <a:avLst/>
                <a:gdLst>
                  <a:gd name="T0" fmla="*/ 32 w 32"/>
                  <a:gd name="T1" fmla="*/ 0 h 21"/>
                  <a:gd name="T2" fmla="*/ 25 w 32"/>
                  <a:gd name="T3" fmla="*/ 0 h 21"/>
                  <a:gd name="T4" fmla="*/ 0 w 32"/>
                  <a:gd name="T5" fmla="*/ 8 h 21"/>
                  <a:gd name="T6" fmla="*/ 0 w 32"/>
                  <a:gd name="T7" fmla="*/ 14 h 21"/>
                  <a:gd name="T8" fmla="*/ 11 w 32"/>
                  <a:gd name="T9" fmla="*/ 21 h 21"/>
                  <a:gd name="T10" fmla="*/ 32 w 32"/>
                  <a:gd name="T11" fmla="*/ 6 h 21"/>
                  <a:gd name="T12" fmla="*/ 32 w 32"/>
                  <a:gd name="T13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" h="21">
                    <a:moveTo>
                      <a:pt x="32" y="0"/>
                    </a:moveTo>
                    <a:cubicBezTo>
                      <a:pt x="29" y="0"/>
                      <a:pt x="29" y="0"/>
                      <a:pt x="25" y="0"/>
                    </a:cubicBezTo>
                    <a:cubicBezTo>
                      <a:pt x="16" y="0"/>
                      <a:pt x="9" y="5"/>
                      <a:pt x="0" y="8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4" y="17"/>
                      <a:pt x="6" y="17"/>
                      <a:pt x="11" y="21"/>
                    </a:cubicBezTo>
                    <a:cubicBezTo>
                      <a:pt x="19" y="15"/>
                      <a:pt x="22" y="11"/>
                      <a:pt x="32" y="6"/>
                    </a:cubicBezTo>
                    <a:cubicBezTo>
                      <a:pt x="32" y="0"/>
                      <a:pt x="32" y="0"/>
                      <a:pt x="3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399" name="Freeform 181">
                <a:extLst>
                  <a:ext uri="{FF2B5EF4-FFF2-40B4-BE49-F238E27FC236}">
                    <a16:creationId xmlns:a16="http://schemas.microsoft.com/office/drawing/2014/main" id="{6D7F19E7-E63E-40E6-9D83-7D0C27F963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81" y="1648"/>
                <a:ext cx="97" cy="59"/>
              </a:xfrm>
              <a:custGeom>
                <a:avLst/>
                <a:gdLst>
                  <a:gd name="T0" fmla="*/ 38 w 41"/>
                  <a:gd name="T1" fmla="*/ 0 h 25"/>
                  <a:gd name="T2" fmla="*/ 23 w 41"/>
                  <a:gd name="T3" fmla="*/ 4 h 25"/>
                  <a:gd name="T4" fmla="*/ 8 w 41"/>
                  <a:gd name="T5" fmla="*/ 0 h 25"/>
                  <a:gd name="T6" fmla="*/ 0 w 41"/>
                  <a:gd name="T7" fmla="*/ 2 h 25"/>
                  <a:gd name="T8" fmla="*/ 0 w 41"/>
                  <a:gd name="T9" fmla="*/ 6 h 25"/>
                  <a:gd name="T10" fmla="*/ 7 w 41"/>
                  <a:gd name="T11" fmla="*/ 9 h 25"/>
                  <a:gd name="T12" fmla="*/ 31 w 41"/>
                  <a:gd name="T13" fmla="*/ 22 h 25"/>
                  <a:gd name="T14" fmla="*/ 36 w 41"/>
                  <a:gd name="T15" fmla="*/ 25 h 25"/>
                  <a:gd name="T16" fmla="*/ 39 w 41"/>
                  <a:gd name="T17" fmla="*/ 21 h 25"/>
                  <a:gd name="T18" fmla="*/ 36 w 41"/>
                  <a:gd name="T19" fmla="*/ 12 h 25"/>
                  <a:gd name="T20" fmla="*/ 39 w 41"/>
                  <a:gd name="T21" fmla="*/ 7 h 25"/>
                  <a:gd name="T22" fmla="*/ 41 w 41"/>
                  <a:gd name="T23" fmla="*/ 0 h 25"/>
                  <a:gd name="T24" fmla="*/ 38 w 41"/>
                  <a:gd name="T25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1" h="25">
                    <a:moveTo>
                      <a:pt x="38" y="0"/>
                    </a:moveTo>
                    <a:cubicBezTo>
                      <a:pt x="32" y="0"/>
                      <a:pt x="29" y="4"/>
                      <a:pt x="23" y="4"/>
                    </a:cubicBezTo>
                    <a:cubicBezTo>
                      <a:pt x="18" y="4"/>
                      <a:pt x="14" y="0"/>
                      <a:pt x="8" y="0"/>
                    </a:cubicBezTo>
                    <a:cubicBezTo>
                      <a:pt x="5" y="0"/>
                      <a:pt x="3" y="1"/>
                      <a:pt x="0" y="2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1" y="9"/>
                      <a:pt x="6" y="8"/>
                      <a:pt x="7" y="9"/>
                    </a:cubicBezTo>
                    <a:cubicBezTo>
                      <a:pt x="16" y="11"/>
                      <a:pt x="22" y="20"/>
                      <a:pt x="31" y="22"/>
                    </a:cubicBezTo>
                    <a:cubicBezTo>
                      <a:pt x="31" y="24"/>
                      <a:pt x="34" y="25"/>
                      <a:pt x="36" y="25"/>
                    </a:cubicBezTo>
                    <a:cubicBezTo>
                      <a:pt x="37" y="25"/>
                      <a:pt x="39" y="22"/>
                      <a:pt x="39" y="21"/>
                    </a:cubicBezTo>
                    <a:cubicBezTo>
                      <a:pt x="39" y="17"/>
                      <a:pt x="36" y="16"/>
                      <a:pt x="36" y="12"/>
                    </a:cubicBezTo>
                    <a:cubicBezTo>
                      <a:pt x="36" y="10"/>
                      <a:pt x="39" y="7"/>
                      <a:pt x="39" y="7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40" y="0"/>
                      <a:pt x="39" y="0"/>
                      <a:pt x="3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400" name="Freeform 182">
                <a:extLst>
                  <a:ext uri="{FF2B5EF4-FFF2-40B4-BE49-F238E27FC236}">
                    <a16:creationId xmlns:a16="http://schemas.microsoft.com/office/drawing/2014/main" id="{7762B697-0B32-44D5-85C8-788DD191AF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44" y="1447"/>
                <a:ext cx="33" cy="64"/>
              </a:xfrm>
              <a:custGeom>
                <a:avLst/>
                <a:gdLst>
                  <a:gd name="T0" fmla="*/ 12 w 14"/>
                  <a:gd name="T1" fmla="*/ 0 h 27"/>
                  <a:gd name="T2" fmla="*/ 4 w 14"/>
                  <a:gd name="T3" fmla="*/ 5 h 27"/>
                  <a:gd name="T4" fmla="*/ 0 w 14"/>
                  <a:gd name="T5" fmla="*/ 6 h 27"/>
                  <a:gd name="T6" fmla="*/ 10 w 14"/>
                  <a:gd name="T7" fmla="*/ 27 h 27"/>
                  <a:gd name="T8" fmla="*/ 14 w 14"/>
                  <a:gd name="T9" fmla="*/ 6 h 27"/>
                  <a:gd name="T10" fmla="*/ 12 w 14"/>
                  <a:gd name="T11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" h="27">
                    <a:moveTo>
                      <a:pt x="12" y="0"/>
                    </a:moveTo>
                    <a:cubicBezTo>
                      <a:pt x="10" y="0"/>
                      <a:pt x="8" y="5"/>
                      <a:pt x="4" y="5"/>
                    </a:cubicBezTo>
                    <a:cubicBezTo>
                      <a:pt x="3" y="5"/>
                      <a:pt x="1" y="6"/>
                      <a:pt x="0" y="6"/>
                    </a:cubicBezTo>
                    <a:cubicBezTo>
                      <a:pt x="3" y="10"/>
                      <a:pt x="4" y="26"/>
                      <a:pt x="10" y="27"/>
                    </a:cubicBezTo>
                    <a:cubicBezTo>
                      <a:pt x="11" y="23"/>
                      <a:pt x="13" y="12"/>
                      <a:pt x="14" y="6"/>
                    </a:cubicBezTo>
                    <a:cubicBezTo>
                      <a:pt x="13" y="5"/>
                      <a:pt x="12" y="2"/>
                      <a:pt x="1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401" name="Freeform 183">
                <a:extLst>
                  <a:ext uri="{FF2B5EF4-FFF2-40B4-BE49-F238E27FC236}">
                    <a16:creationId xmlns:a16="http://schemas.microsoft.com/office/drawing/2014/main" id="{C6862859-E0CD-41A5-9F46-2EC5A52157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35" y="1518"/>
                <a:ext cx="54" cy="95"/>
              </a:xfrm>
              <a:custGeom>
                <a:avLst/>
                <a:gdLst>
                  <a:gd name="T0" fmla="*/ 12 w 23"/>
                  <a:gd name="T1" fmla="*/ 0 h 40"/>
                  <a:gd name="T2" fmla="*/ 0 w 23"/>
                  <a:gd name="T3" fmla="*/ 7 h 40"/>
                  <a:gd name="T4" fmla="*/ 6 w 23"/>
                  <a:gd name="T5" fmla="*/ 18 h 40"/>
                  <a:gd name="T6" fmla="*/ 3 w 23"/>
                  <a:gd name="T7" fmla="*/ 29 h 40"/>
                  <a:gd name="T8" fmla="*/ 8 w 23"/>
                  <a:gd name="T9" fmla="*/ 40 h 40"/>
                  <a:gd name="T10" fmla="*/ 22 w 23"/>
                  <a:gd name="T11" fmla="*/ 25 h 40"/>
                  <a:gd name="T12" fmla="*/ 18 w 23"/>
                  <a:gd name="T13" fmla="*/ 4 h 40"/>
                  <a:gd name="T14" fmla="*/ 12 w 23"/>
                  <a:gd name="T15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3" h="40">
                    <a:moveTo>
                      <a:pt x="12" y="0"/>
                    </a:moveTo>
                    <a:cubicBezTo>
                      <a:pt x="7" y="0"/>
                      <a:pt x="6" y="6"/>
                      <a:pt x="0" y="7"/>
                    </a:cubicBezTo>
                    <a:cubicBezTo>
                      <a:pt x="1" y="11"/>
                      <a:pt x="6" y="14"/>
                      <a:pt x="6" y="18"/>
                    </a:cubicBezTo>
                    <a:cubicBezTo>
                      <a:pt x="6" y="22"/>
                      <a:pt x="3" y="25"/>
                      <a:pt x="3" y="29"/>
                    </a:cubicBezTo>
                    <a:cubicBezTo>
                      <a:pt x="3" y="33"/>
                      <a:pt x="3" y="40"/>
                      <a:pt x="8" y="40"/>
                    </a:cubicBezTo>
                    <a:cubicBezTo>
                      <a:pt x="12" y="40"/>
                      <a:pt x="22" y="33"/>
                      <a:pt x="22" y="25"/>
                    </a:cubicBezTo>
                    <a:cubicBezTo>
                      <a:pt x="22" y="17"/>
                      <a:pt x="23" y="12"/>
                      <a:pt x="18" y="4"/>
                    </a:cubicBezTo>
                    <a:cubicBezTo>
                      <a:pt x="17" y="4"/>
                      <a:pt x="15" y="0"/>
                      <a:pt x="1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402" name="Freeform 184">
                <a:extLst>
                  <a:ext uri="{FF2B5EF4-FFF2-40B4-BE49-F238E27FC236}">
                    <a16:creationId xmlns:a16="http://schemas.microsoft.com/office/drawing/2014/main" id="{CE21C511-0132-4CD0-B27C-CED2363E2A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34" y="1575"/>
                <a:ext cx="28" cy="21"/>
              </a:xfrm>
              <a:custGeom>
                <a:avLst/>
                <a:gdLst>
                  <a:gd name="T0" fmla="*/ 9 w 12"/>
                  <a:gd name="T1" fmla="*/ 0 h 9"/>
                  <a:gd name="T2" fmla="*/ 0 w 12"/>
                  <a:gd name="T3" fmla="*/ 4 h 9"/>
                  <a:gd name="T4" fmla="*/ 7 w 12"/>
                  <a:gd name="T5" fmla="*/ 9 h 9"/>
                  <a:gd name="T6" fmla="*/ 12 w 12"/>
                  <a:gd name="T7" fmla="*/ 6 h 9"/>
                  <a:gd name="T8" fmla="*/ 9 w 12"/>
                  <a:gd name="T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9">
                    <a:moveTo>
                      <a:pt x="9" y="0"/>
                    </a:moveTo>
                    <a:cubicBezTo>
                      <a:pt x="6" y="1"/>
                      <a:pt x="4" y="2"/>
                      <a:pt x="0" y="4"/>
                    </a:cubicBezTo>
                    <a:cubicBezTo>
                      <a:pt x="1" y="4"/>
                      <a:pt x="5" y="9"/>
                      <a:pt x="7" y="9"/>
                    </a:cubicBezTo>
                    <a:cubicBezTo>
                      <a:pt x="9" y="9"/>
                      <a:pt x="12" y="7"/>
                      <a:pt x="12" y="6"/>
                    </a:cubicBezTo>
                    <a:cubicBezTo>
                      <a:pt x="12" y="4"/>
                      <a:pt x="9" y="1"/>
                      <a:pt x="9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403" name="Freeform 185">
                <a:extLst>
                  <a:ext uri="{FF2B5EF4-FFF2-40B4-BE49-F238E27FC236}">
                    <a16:creationId xmlns:a16="http://schemas.microsoft.com/office/drawing/2014/main" id="{E9D70E1C-472B-4569-90B5-4663846C33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4" y="858"/>
                <a:ext cx="31" cy="38"/>
              </a:xfrm>
              <a:custGeom>
                <a:avLst/>
                <a:gdLst>
                  <a:gd name="T0" fmla="*/ 10 w 13"/>
                  <a:gd name="T1" fmla="*/ 0 h 16"/>
                  <a:gd name="T2" fmla="*/ 0 w 13"/>
                  <a:gd name="T3" fmla="*/ 0 h 16"/>
                  <a:gd name="T4" fmla="*/ 0 w 13"/>
                  <a:gd name="T5" fmla="*/ 5 h 16"/>
                  <a:gd name="T6" fmla="*/ 12 w 13"/>
                  <a:gd name="T7" fmla="*/ 12 h 16"/>
                  <a:gd name="T8" fmla="*/ 12 w 13"/>
                  <a:gd name="T9" fmla="*/ 16 h 16"/>
                  <a:gd name="T10" fmla="*/ 13 w 13"/>
                  <a:gd name="T11" fmla="*/ 10 h 16"/>
                  <a:gd name="T12" fmla="*/ 10 w 13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16">
                    <a:moveTo>
                      <a:pt x="1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3"/>
                      <a:pt x="0" y="5"/>
                    </a:cubicBezTo>
                    <a:cubicBezTo>
                      <a:pt x="0" y="10"/>
                      <a:pt x="6" y="12"/>
                      <a:pt x="12" y="12"/>
                    </a:cubicBezTo>
                    <a:cubicBezTo>
                      <a:pt x="12" y="13"/>
                      <a:pt x="12" y="14"/>
                      <a:pt x="12" y="16"/>
                    </a:cubicBezTo>
                    <a:cubicBezTo>
                      <a:pt x="12" y="13"/>
                      <a:pt x="13" y="14"/>
                      <a:pt x="13" y="10"/>
                    </a:cubicBezTo>
                    <a:cubicBezTo>
                      <a:pt x="13" y="5"/>
                      <a:pt x="10" y="6"/>
                      <a:pt x="1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404" name="Freeform 186">
                <a:extLst>
                  <a:ext uri="{FF2B5EF4-FFF2-40B4-BE49-F238E27FC236}">
                    <a16:creationId xmlns:a16="http://schemas.microsoft.com/office/drawing/2014/main" id="{81ED8B5B-F523-4C7F-9ADA-BCAEBC5D7D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2" y="820"/>
                <a:ext cx="56" cy="83"/>
              </a:xfrm>
              <a:custGeom>
                <a:avLst/>
                <a:gdLst>
                  <a:gd name="T0" fmla="*/ 10 w 24"/>
                  <a:gd name="T1" fmla="*/ 0 h 35"/>
                  <a:gd name="T2" fmla="*/ 0 w 24"/>
                  <a:gd name="T3" fmla="*/ 16 h 35"/>
                  <a:gd name="T4" fmla="*/ 11 w 24"/>
                  <a:gd name="T5" fmla="*/ 24 h 35"/>
                  <a:gd name="T6" fmla="*/ 4 w 24"/>
                  <a:gd name="T7" fmla="*/ 31 h 35"/>
                  <a:gd name="T8" fmla="*/ 3 w 24"/>
                  <a:gd name="T9" fmla="*/ 29 h 35"/>
                  <a:gd name="T10" fmla="*/ 0 w 24"/>
                  <a:gd name="T11" fmla="*/ 32 h 35"/>
                  <a:gd name="T12" fmla="*/ 8 w 24"/>
                  <a:gd name="T13" fmla="*/ 35 h 35"/>
                  <a:gd name="T14" fmla="*/ 24 w 24"/>
                  <a:gd name="T15" fmla="*/ 14 h 35"/>
                  <a:gd name="T16" fmla="*/ 10 w 24"/>
                  <a:gd name="T17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" h="35">
                    <a:moveTo>
                      <a:pt x="10" y="0"/>
                    </a:moveTo>
                    <a:cubicBezTo>
                      <a:pt x="7" y="0"/>
                      <a:pt x="0" y="14"/>
                      <a:pt x="0" y="16"/>
                    </a:cubicBezTo>
                    <a:cubicBezTo>
                      <a:pt x="0" y="19"/>
                      <a:pt x="6" y="23"/>
                      <a:pt x="11" y="24"/>
                    </a:cubicBezTo>
                    <a:cubicBezTo>
                      <a:pt x="11" y="27"/>
                      <a:pt x="8" y="31"/>
                      <a:pt x="4" y="31"/>
                    </a:cubicBezTo>
                    <a:cubicBezTo>
                      <a:pt x="3" y="29"/>
                      <a:pt x="3" y="29"/>
                      <a:pt x="3" y="29"/>
                    </a:cubicBezTo>
                    <a:cubicBezTo>
                      <a:pt x="2" y="30"/>
                      <a:pt x="1" y="31"/>
                      <a:pt x="0" y="32"/>
                    </a:cubicBezTo>
                    <a:cubicBezTo>
                      <a:pt x="1" y="32"/>
                      <a:pt x="4" y="35"/>
                      <a:pt x="8" y="35"/>
                    </a:cubicBezTo>
                    <a:cubicBezTo>
                      <a:pt x="19" y="35"/>
                      <a:pt x="15" y="17"/>
                      <a:pt x="24" y="14"/>
                    </a:cubicBezTo>
                    <a:cubicBezTo>
                      <a:pt x="21" y="5"/>
                      <a:pt x="21" y="0"/>
                      <a:pt x="1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405" name="Freeform 187">
                <a:extLst>
                  <a:ext uri="{FF2B5EF4-FFF2-40B4-BE49-F238E27FC236}">
                    <a16:creationId xmlns:a16="http://schemas.microsoft.com/office/drawing/2014/main" id="{FAB81420-D1C1-4D8C-9221-5A37A568B1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7" y="730"/>
                <a:ext cx="31" cy="48"/>
              </a:xfrm>
              <a:custGeom>
                <a:avLst/>
                <a:gdLst>
                  <a:gd name="T0" fmla="*/ 13 w 13"/>
                  <a:gd name="T1" fmla="*/ 0 h 20"/>
                  <a:gd name="T2" fmla="*/ 1 w 13"/>
                  <a:gd name="T3" fmla="*/ 13 h 20"/>
                  <a:gd name="T4" fmla="*/ 1 w 13"/>
                  <a:gd name="T5" fmla="*/ 20 h 20"/>
                  <a:gd name="T6" fmla="*/ 9 w 13"/>
                  <a:gd name="T7" fmla="*/ 7 h 20"/>
                  <a:gd name="T8" fmla="*/ 13 w 13"/>
                  <a:gd name="T9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20">
                    <a:moveTo>
                      <a:pt x="13" y="0"/>
                    </a:moveTo>
                    <a:cubicBezTo>
                      <a:pt x="4" y="0"/>
                      <a:pt x="1" y="10"/>
                      <a:pt x="1" y="13"/>
                    </a:cubicBezTo>
                    <a:cubicBezTo>
                      <a:pt x="1" y="15"/>
                      <a:pt x="0" y="18"/>
                      <a:pt x="1" y="20"/>
                    </a:cubicBezTo>
                    <a:cubicBezTo>
                      <a:pt x="5" y="15"/>
                      <a:pt x="9" y="12"/>
                      <a:pt x="9" y="7"/>
                    </a:cubicBezTo>
                    <a:cubicBezTo>
                      <a:pt x="9" y="4"/>
                      <a:pt x="12" y="2"/>
                      <a:pt x="1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406" name="Freeform 188">
                <a:extLst>
                  <a:ext uri="{FF2B5EF4-FFF2-40B4-BE49-F238E27FC236}">
                    <a16:creationId xmlns:a16="http://schemas.microsoft.com/office/drawing/2014/main" id="{5D8DFB57-D428-4D7F-8BB9-2569BDA685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10" y="666"/>
                <a:ext cx="42" cy="57"/>
              </a:xfrm>
              <a:custGeom>
                <a:avLst/>
                <a:gdLst>
                  <a:gd name="T0" fmla="*/ 12 w 18"/>
                  <a:gd name="T1" fmla="*/ 0 h 24"/>
                  <a:gd name="T2" fmla="*/ 8 w 18"/>
                  <a:gd name="T3" fmla="*/ 6 h 24"/>
                  <a:gd name="T4" fmla="*/ 11 w 18"/>
                  <a:gd name="T5" fmla="*/ 12 h 24"/>
                  <a:gd name="T6" fmla="*/ 0 w 18"/>
                  <a:gd name="T7" fmla="*/ 16 h 24"/>
                  <a:gd name="T8" fmla="*/ 5 w 18"/>
                  <a:gd name="T9" fmla="*/ 24 h 24"/>
                  <a:gd name="T10" fmla="*/ 14 w 18"/>
                  <a:gd name="T11" fmla="*/ 19 h 24"/>
                  <a:gd name="T12" fmla="*/ 14 w 18"/>
                  <a:gd name="T13" fmla="*/ 12 h 24"/>
                  <a:gd name="T14" fmla="*/ 18 w 18"/>
                  <a:gd name="T15" fmla="*/ 6 h 24"/>
                  <a:gd name="T16" fmla="*/ 12 w 18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" h="24">
                    <a:moveTo>
                      <a:pt x="12" y="0"/>
                    </a:moveTo>
                    <a:cubicBezTo>
                      <a:pt x="12" y="0"/>
                      <a:pt x="8" y="3"/>
                      <a:pt x="8" y="6"/>
                    </a:cubicBezTo>
                    <a:cubicBezTo>
                      <a:pt x="8" y="8"/>
                      <a:pt x="10" y="10"/>
                      <a:pt x="11" y="12"/>
                    </a:cubicBezTo>
                    <a:cubicBezTo>
                      <a:pt x="7" y="12"/>
                      <a:pt x="4" y="16"/>
                      <a:pt x="0" y="16"/>
                    </a:cubicBezTo>
                    <a:cubicBezTo>
                      <a:pt x="0" y="19"/>
                      <a:pt x="0" y="24"/>
                      <a:pt x="5" y="24"/>
                    </a:cubicBezTo>
                    <a:cubicBezTo>
                      <a:pt x="7" y="24"/>
                      <a:pt x="14" y="20"/>
                      <a:pt x="14" y="19"/>
                    </a:cubicBezTo>
                    <a:cubicBezTo>
                      <a:pt x="14" y="17"/>
                      <a:pt x="14" y="15"/>
                      <a:pt x="14" y="12"/>
                    </a:cubicBezTo>
                    <a:cubicBezTo>
                      <a:pt x="15" y="12"/>
                      <a:pt x="18" y="8"/>
                      <a:pt x="18" y="6"/>
                    </a:cubicBezTo>
                    <a:cubicBezTo>
                      <a:pt x="16" y="5"/>
                      <a:pt x="15" y="3"/>
                      <a:pt x="1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407" name="Freeform 189">
                <a:extLst>
                  <a:ext uri="{FF2B5EF4-FFF2-40B4-BE49-F238E27FC236}">
                    <a16:creationId xmlns:a16="http://schemas.microsoft.com/office/drawing/2014/main" id="{F48BC1FE-0638-446F-9AF8-EFFCFE5573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85" y="1762"/>
                <a:ext cx="81" cy="11"/>
              </a:xfrm>
              <a:custGeom>
                <a:avLst/>
                <a:gdLst>
                  <a:gd name="T0" fmla="*/ 9 w 34"/>
                  <a:gd name="T1" fmla="*/ 0 h 5"/>
                  <a:gd name="T2" fmla="*/ 0 w 34"/>
                  <a:gd name="T3" fmla="*/ 0 h 5"/>
                  <a:gd name="T4" fmla="*/ 20 w 34"/>
                  <a:gd name="T5" fmla="*/ 5 h 5"/>
                  <a:gd name="T6" fmla="*/ 27 w 34"/>
                  <a:gd name="T7" fmla="*/ 5 h 5"/>
                  <a:gd name="T8" fmla="*/ 34 w 34"/>
                  <a:gd name="T9" fmla="*/ 3 h 5"/>
                  <a:gd name="T10" fmla="*/ 9 w 34"/>
                  <a:gd name="T1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" h="5">
                    <a:moveTo>
                      <a:pt x="9" y="0"/>
                    </a:moveTo>
                    <a:cubicBezTo>
                      <a:pt x="6" y="0"/>
                      <a:pt x="3" y="0"/>
                      <a:pt x="0" y="0"/>
                    </a:cubicBezTo>
                    <a:cubicBezTo>
                      <a:pt x="6" y="3"/>
                      <a:pt x="16" y="5"/>
                      <a:pt x="20" y="5"/>
                    </a:cubicBezTo>
                    <a:cubicBezTo>
                      <a:pt x="23" y="5"/>
                      <a:pt x="24" y="5"/>
                      <a:pt x="27" y="5"/>
                    </a:cubicBezTo>
                    <a:cubicBezTo>
                      <a:pt x="29" y="5"/>
                      <a:pt x="31" y="5"/>
                      <a:pt x="34" y="3"/>
                    </a:cubicBezTo>
                    <a:cubicBezTo>
                      <a:pt x="27" y="2"/>
                      <a:pt x="18" y="0"/>
                      <a:pt x="9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408" name="Freeform 190">
                <a:extLst>
                  <a:ext uri="{FF2B5EF4-FFF2-40B4-BE49-F238E27FC236}">
                    <a16:creationId xmlns:a16="http://schemas.microsoft.com/office/drawing/2014/main" id="{BA795E2C-B5E3-4D4C-9488-34398624B8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88" y="1747"/>
                <a:ext cx="71" cy="38"/>
              </a:xfrm>
              <a:custGeom>
                <a:avLst/>
                <a:gdLst>
                  <a:gd name="T0" fmla="*/ 30 w 30"/>
                  <a:gd name="T1" fmla="*/ 0 h 16"/>
                  <a:gd name="T2" fmla="*/ 0 w 30"/>
                  <a:gd name="T3" fmla="*/ 11 h 16"/>
                  <a:gd name="T4" fmla="*/ 2 w 30"/>
                  <a:gd name="T5" fmla="*/ 13 h 16"/>
                  <a:gd name="T6" fmla="*/ 6 w 30"/>
                  <a:gd name="T7" fmla="*/ 16 h 16"/>
                  <a:gd name="T8" fmla="*/ 22 w 30"/>
                  <a:gd name="T9" fmla="*/ 10 h 16"/>
                  <a:gd name="T10" fmla="*/ 23 w 30"/>
                  <a:gd name="T11" fmla="*/ 5 h 16"/>
                  <a:gd name="T12" fmla="*/ 30 w 30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16">
                    <a:moveTo>
                      <a:pt x="30" y="0"/>
                    </a:moveTo>
                    <a:cubicBezTo>
                      <a:pt x="21" y="2"/>
                      <a:pt x="7" y="7"/>
                      <a:pt x="0" y="11"/>
                    </a:cubicBezTo>
                    <a:cubicBezTo>
                      <a:pt x="0" y="12"/>
                      <a:pt x="1" y="13"/>
                      <a:pt x="2" y="13"/>
                    </a:cubicBezTo>
                    <a:cubicBezTo>
                      <a:pt x="2" y="15"/>
                      <a:pt x="4" y="16"/>
                      <a:pt x="6" y="16"/>
                    </a:cubicBezTo>
                    <a:cubicBezTo>
                      <a:pt x="11" y="16"/>
                      <a:pt x="21" y="13"/>
                      <a:pt x="22" y="10"/>
                    </a:cubicBezTo>
                    <a:cubicBezTo>
                      <a:pt x="23" y="8"/>
                      <a:pt x="22" y="5"/>
                      <a:pt x="23" y="5"/>
                    </a:cubicBezTo>
                    <a:cubicBezTo>
                      <a:pt x="26" y="3"/>
                      <a:pt x="29" y="5"/>
                      <a:pt x="3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409" name="Freeform 191">
                <a:extLst>
                  <a:ext uri="{FF2B5EF4-FFF2-40B4-BE49-F238E27FC236}">
                    <a16:creationId xmlns:a16="http://schemas.microsoft.com/office/drawing/2014/main" id="{9CF68735-1296-4C92-A2BD-BC25AAEEE8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8" y="2627"/>
                <a:ext cx="35" cy="17"/>
              </a:xfrm>
              <a:custGeom>
                <a:avLst/>
                <a:gdLst>
                  <a:gd name="T0" fmla="*/ 15 w 15"/>
                  <a:gd name="T1" fmla="*/ 0 h 7"/>
                  <a:gd name="T2" fmla="*/ 0 w 15"/>
                  <a:gd name="T3" fmla="*/ 3 h 7"/>
                  <a:gd name="T4" fmla="*/ 5 w 15"/>
                  <a:gd name="T5" fmla="*/ 7 h 7"/>
                  <a:gd name="T6" fmla="*/ 15 w 15"/>
                  <a:gd name="T7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" h="7">
                    <a:moveTo>
                      <a:pt x="15" y="0"/>
                    </a:moveTo>
                    <a:cubicBezTo>
                      <a:pt x="8" y="0"/>
                      <a:pt x="4" y="1"/>
                      <a:pt x="0" y="3"/>
                    </a:cubicBezTo>
                    <a:cubicBezTo>
                      <a:pt x="0" y="5"/>
                      <a:pt x="4" y="7"/>
                      <a:pt x="5" y="7"/>
                    </a:cubicBezTo>
                    <a:cubicBezTo>
                      <a:pt x="10" y="7"/>
                      <a:pt x="14" y="2"/>
                      <a:pt x="15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410" name="Freeform 192">
                <a:extLst>
                  <a:ext uri="{FF2B5EF4-FFF2-40B4-BE49-F238E27FC236}">
                    <a16:creationId xmlns:a16="http://schemas.microsoft.com/office/drawing/2014/main" id="{A039EC99-EB87-467E-AD9E-E27BC3B3AD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4" y="68"/>
                <a:ext cx="76" cy="57"/>
              </a:xfrm>
              <a:custGeom>
                <a:avLst/>
                <a:gdLst>
                  <a:gd name="T0" fmla="*/ 14 w 32"/>
                  <a:gd name="T1" fmla="*/ 0 h 24"/>
                  <a:gd name="T2" fmla="*/ 7 w 32"/>
                  <a:gd name="T3" fmla="*/ 5 h 24"/>
                  <a:gd name="T4" fmla="*/ 0 w 32"/>
                  <a:gd name="T5" fmla="*/ 17 h 24"/>
                  <a:gd name="T6" fmla="*/ 10 w 32"/>
                  <a:gd name="T7" fmla="*/ 24 h 24"/>
                  <a:gd name="T8" fmla="*/ 32 w 32"/>
                  <a:gd name="T9" fmla="*/ 15 h 24"/>
                  <a:gd name="T10" fmla="*/ 32 w 32"/>
                  <a:gd name="T11" fmla="*/ 8 h 24"/>
                  <a:gd name="T12" fmla="*/ 14 w 32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" h="24">
                    <a:moveTo>
                      <a:pt x="14" y="0"/>
                    </a:moveTo>
                    <a:cubicBezTo>
                      <a:pt x="11" y="0"/>
                      <a:pt x="10" y="5"/>
                      <a:pt x="7" y="5"/>
                    </a:cubicBezTo>
                    <a:cubicBezTo>
                      <a:pt x="6" y="5"/>
                      <a:pt x="0" y="15"/>
                      <a:pt x="0" y="17"/>
                    </a:cubicBezTo>
                    <a:cubicBezTo>
                      <a:pt x="0" y="23"/>
                      <a:pt x="3" y="24"/>
                      <a:pt x="10" y="24"/>
                    </a:cubicBezTo>
                    <a:cubicBezTo>
                      <a:pt x="19" y="24"/>
                      <a:pt x="25" y="18"/>
                      <a:pt x="32" y="15"/>
                    </a:cubicBezTo>
                    <a:cubicBezTo>
                      <a:pt x="32" y="8"/>
                      <a:pt x="32" y="8"/>
                      <a:pt x="32" y="8"/>
                    </a:cubicBezTo>
                    <a:cubicBezTo>
                      <a:pt x="25" y="7"/>
                      <a:pt x="21" y="0"/>
                      <a:pt x="14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411" name="Freeform 193">
                <a:extLst>
                  <a:ext uri="{FF2B5EF4-FFF2-40B4-BE49-F238E27FC236}">
                    <a16:creationId xmlns:a16="http://schemas.microsoft.com/office/drawing/2014/main" id="{99C21135-9FF4-4210-8F79-01A887032B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10" y="18"/>
                <a:ext cx="59" cy="41"/>
              </a:xfrm>
              <a:custGeom>
                <a:avLst/>
                <a:gdLst>
                  <a:gd name="T0" fmla="*/ 5 w 25"/>
                  <a:gd name="T1" fmla="*/ 0 h 17"/>
                  <a:gd name="T2" fmla="*/ 0 w 25"/>
                  <a:gd name="T3" fmla="*/ 4 h 17"/>
                  <a:gd name="T4" fmla="*/ 18 w 25"/>
                  <a:gd name="T5" fmla="*/ 17 h 17"/>
                  <a:gd name="T6" fmla="*/ 20 w 25"/>
                  <a:gd name="T7" fmla="*/ 17 h 17"/>
                  <a:gd name="T8" fmla="*/ 25 w 25"/>
                  <a:gd name="T9" fmla="*/ 15 h 17"/>
                  <a:gd name="T10" fmla="*/ 5 w 25"/>
                  <a:gd name="T11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" h="17">
                    <a:moveTo>
                      <a:pt x="5" y="0"/>
                    </a:moveTo>
                    <a:cubicBezTo>
                      <a:pt x="2" y="0"/>
                      <a:pt x="0" y="1"/>
                      <a:pt x="0" y="4"/>
                    </a:cubicBezTo>
                    <a:cubicBezTo>
                      <a:pt x="0" y="10"/>
                      <a:pt x="11" y="17"/>
                      <a:pt x="18" y="17"/>
                    </a:cubicBezTo>
                    <a:cubicBezTo>
                      <a:pt x="18" y="17"/>
                      <a:pt x="19" y="17"/>
                      <a:pt x="20" y="17"/>
                    </a:cubicBezTo>
                    <a:cubicBezTo>
                      <a:pt x="22" y="17"/>
                      <a:pt x="25" y="17"/>
                      <a:pt x="25" y="15"/>
                    </a:cubicBezTo>
                    <a:cubicBezTo>
                      <a:pt x="25" y="7"/>
                      <a:pt x="12" y="0"/>
                      <a:pt x="5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412" name="Freeform 194">
                <a:extLst>
                  <a:ext uri="{FF2B5EF4-FFF2-40B4-BE49-F238E27FC236}">
                    <a16:creationId xmlns:a16="http://schemas.microsoft.com/office/drawing/2014/main" id="{774E19D4-86AF-4384-B2D2-20E18F6C1F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4" y="-197"/>
                <a:ext cx="54" cy="38"/>
              </a:xfrm>
              <a:custGeom>
                <a:avLst/>
                <a:gdLst>
                  <a:gd name="T0" fmla="*/ 10 w 23"/>
                  <a:gd name="T1" fmla="*/ 0 h 16"/>
                  <a:gd name="T2" fmla="*/ 2 w 23"/>
                  <a:gd name="T3" fmla="*/ 10 h 16"/>
                  <a:gd name="T4" fmla="*/ 2 w 23"/>
                  <a:gd name="T5" fmla="*/ 16 h 16"/>
                  <a:gd name="T6" fmla="*/ 23 w 23"/>
                  <a:gd name="T7" fmla="*/ 10 h 16"/>
                  <a:gd name="T8" fmla="*/ 10 w 23"/>
                  <a:gd name="T9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16">
                    <a:moveTo>
                      <a:pt x="10" y="0"/>
                    </a:moveTo>
                    <a:cubicBezTo>
                      <a:pt x="5" y="0"/>
                      <a:pt x="2" y="6"/>
                      <a:pt x="2" y="10"/>
                    </a:cubicBezTo>
                    <a:cubicBezTo>
                      <a:pt x="2" y="12"/>
                      <a:pt x="0" y="16"/>
                      <a:pt x="2" y="16"/>
                    </a:cubicBezTo>
                    <a:cubicBezTo>
                      <a:pt x="8" y="16"/>
                      <a:pt x="20" y="12"/>
                      <a:pt x="23" y="10"/>
                    </a:cubicBezTo>
                    <a:cubicBezTo>
                      <a:pt x="18" y="6"/>
                      <a:pt x="16" y="0"/>
                      <a:pt x="1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413" name="Freeform 195">
                <a:extLst>
                  <a:ext uri="{FF2B5EF4-FFF2-40B4-BE49-F238E27FC236}">
                    <a16:creationId xmlns:a16="http://schemas.microsoft.com/office/drawing/2014/main" id="{F915A84C-4122-4C07-9CC7-FE017B06E8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17" y="-235"/>
                <a:ext cx="118" cy="50"/>
              </a:xfrm>
              <a:custGeom>
                <a:avLst/>
                <a:gdLst>
                  <a:gd name="T0" fmla="*/ 25 w 50"/>
                  <a:gd name="T1" fmla="*/ 0 h 21"/>
                  <a:gd name="T2" fmla="*/ 0 w 50"/>
                  <a:gd name="T3" fmla="*/ 16 h 21"/>
                  <a:gd name="T4" fmla="*/ 2 w 50"/>
                  <a:gd name="T5" fmla="*/ 13 h 21"/>
                  <a:gd name="T6" fmla="*/ 34 w 50"/>
                  <a:gd name="T7" fmla="*/ 21 h 21"/>
                  <a:gd name="T8" fmla="*/ 50 w 50"/>
                  <a:gd name="T9" fmla="*/ 21 h 21"/>
                  <a:gd name="T10" fmla="*/ 25 w 50"/>
                  <a:gd name="T11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0" h="21">
                    <a:moveTo>
                      <a:pt x="25" y="0"/>
                    </a:moveTo>
                    <a:cubicBezTo>
                      <a:pt x="13" y="0"/>
                      <a:pt x="6" y="8"/>
                      <a:pt x="0" y="16"/>
                    </a:cubicBezTo>
                    <a:cubicBezTo>
                      <a:pt x="2" y="13"/>
                      <a:pt x="2" y="13"/>
                      <a:pt x="2" y="13"/>
                    </a:cubicBezTo>
                    <a:cubicBezTo>
                      <a:pt x="13" y="17"/>
                      <a:pt x="25" y="16"/>
                      <a:pt x="34" y="21"/>
                    </a:cubicBezTo>
                    <a:cubicBezTo>
                      <a:pt x="50" y="21"/>
                      <a:pt x="50" y="21"/>
                      <a:pt x="50" y="21"/>
                    </a:cubicBezTo>
                    <a:cubicBezTo>
                      <a:pt x="49" y="9"/>
                      <a:pt x="39" y="0"/>
                      <a:pt x="25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414" name="Freeform 196">
                <a:extLst>
                  <a:ext uri="{FF2B5EF4-FFF2-40B4-BE49-F238E27FC236}">
                    <a16:creationId xmlns:a16="http://schemas.microsoft.com/office/drawing/2014/main" id="{E7529A68-3629-4F7D-9963-DAB87F9866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42" y="-351"/>
                <a:ext cx="158" cy="57"/>
              </a:xfrm>
              <a:custGeom>
                <a:avLst/>
                <a:gdLst>
                  <a:gd name="T0" fmla="*/ 0 w 67"/>
                  <a:gd name="T1" fmla="*/ 0 h 24"/>
                  <a:gd name="T2" fmla="*/ 5 w 67"/>
                  <a:gd name="T3" fmla="*/ 4 h 24"/>
                  <a:gd name="T4" fmla="*/ 44 w 67"/>
                  <a:gd name="T5" fmla="*/ 24 h 24"/>
                  <a:gd name="T6" fmla="*/ 67 w 67"/>
                  <a:gd name="T7" fmla="*/ 16 h 24"/>
                  <a:gd name="T8" fmla="*/ 62 w 67"/>
                  <a:gd name="T9" fmla="*/ 11 h 24"/>
                  <a:gd name="T10" fmla="*/ 0 w 67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7" h="24">
                    <a:moveTo>
                      <a:pt x="0" y="0"/>
                    </a:moveTo>
                    <a:cubicBezTo>
                      <a:pt x="5" y="4"/>
                      <a:pt x="5" y="4"/>
                      <a:pt x="5" y="4"/>
                    </a:cubicBezTo>
                    <a:cubicBezTo>
                      <a:pt x="5" y="17"/>
                      <a:pt x="30" y="24"/>
                      <a:pt x="44" y="24"/>
                    </a:cubicBezTo>
                    <a:cubicBezTo>
                      <a:pt x="52" y="24"/>
                      <a:pt x="67" y="22"/>
                      <a:pt x="67" y="16"/>
                    </a:cubicBezTo>
                    <a:cubicBezTo>
                      <a:pt x="67" y="13"/>
                      <a:pt x="65" y="11"/>
                      <a:pt x="62" y="11"/>
                    </a:cubicBezTo>
                    <a:cubicBezTo>
                      <a:pt x="60" y="11"/>
                      <a:pt x="5" y="4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415" name="Freeform 197">
                <a:extLst>
                  <a:ext uri="{FF2B5EF4-FFF2-40B4-BE49-F238E27FC236}">
                    <a16:creationId xmlns:a16="http://schemas.microsoft.com/office/drawing/2014/main" id="{ED3A3F6B-50E5-4B18-9843-493DEAE21E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15" y="-265"/>
                <a:ext cx="33" cy="30"/>
              </a:xfrm>
              <a:custGeom>
                <a:avLst/>
                <a:gdLst>
                  <a:gd name="T0" fmla="*/ 7 w 14"/>
                  <a:gd name="T1" fmla="*/ 0 h 13"/>
                  <a:gd name="T2" fmla="*/ 0 w 14"/>
                  <a:gd name="T3" fmla="*/ 6 h 13"/>
                  <a:gd name="T4" fmla="*/ 6 w 14"/>
                  <a:gd name="T5" fmla="*/ 13 h 13"/>
                  <a:gd name="T6" fmla="*/ 14 w 14"/>
                  <a:gd name="T7" fmla="*/ 6 h 13"/>
                  <a:gd name="T8" fmla="*/ 7 w 14"/>
                  <a:gd name="T9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3">
                    <a:moveTo>
                      <a:pt x="7" y="0"/>
                    </a:moveTo>
                    <a:cubicBezTo>
                      <a:pt x="3" y="0"/>
                      <a:pt x="0" y="2"/>
                      <a:pt x="0" y="6"/>
                    </a:cubicBezTo>
                    <a:cubicBezTo>
                      <a:pt x="0" y="11"/>
                      <a:pt x="0" y="13"/>
                      <a:pt x="6" y="13"/>
                    </a:cubicBezTo>
                    <a:cubicBezTo>
                      <a:pt x="10" y="13"/>
                      <a:pt x="14" y="10"/>
                      <a:pt x="14" y="6"/>
                    </a:cubicBezTo>
                    <a:cubicBezTo>
                      <a:pt x="14" y="2"/>
                      <a:pt x="10" y="0"/>
                      <a:pt x="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416" name="Freeform 198">
                <a:extLst>
                  <a:ext uri="{FF2B5EF4-FFF2-40B4-BE49-F238E27FC236}">
                    <a16:creationId xmlns:a16="http://schemas.microsoft.com/office/drawing/2014/main" id="{BB256BA2-AE46-4918-AFEA-D501A1F994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58" y="1139"/>
                <a:ext cx="90" cy="38"/>
              </a:xfrm>
              <a:custGeom>
                <a:avLst/>
                <a:gdLst>
                  <a:gd name="T0" fmla="*/ 7 w 38"/>
                  <a:gd name="T1" fmla="*/ 0 h 16"/>
                  <a:gd name="T2" fmla="*/ 0 w 38"/>
                  <a:gd name="T3" fmla="*/ 0 h 16"/>
                  <a:gd name="T4" fmla="*/ 30 w 38"/>
                  <a:gd name="T5" fmla="*/ 16 h 16"/>
                  <a:gd name="T6" fmla="*/ 38 w 38"/>
                  <a:gd name="T7" fmla="*/ 13 h 16"/>
                  <a:gd name="T8" fmla="*/ 7 w 38"/>
                  <a:gd name="T9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6">
                    <a:moveTo>
                      <a:pt x="7" y="0"/>
                    </a:moveTo>
                    <a:cubicBezTo>
                      <a:pt x="5" y="0"/>
                      <a:pt x="3" y="0"/>
                      <a:pt x="0" y="0"/>
                    </a:cubicBezTo>
                    <a:cubicBezTo>
                      <a:pt x="7" y="5"/>
                      <a:pt x="22" y="16"/>
                      <a:pt x="30" y="16"/>
                    </a:cubicBezTo>
                    <a:cubicBezTo>
                      <a:pt x="35" y="16"/>
                      <a:pt x="36" y="16"/>
                      <a:pt x="38" y="13"/>
                    </a:cubicBezTo>
                    <a:cubicBezTo>
                      <a:pt x="28" y="8"/>
                      <a:pt x="20" y="0"/>
                      <a:pt x="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417" name="Freeform 199">
                <a:extLst>
                  <a:ext uri="{FF2B5EF4-FFF2-40B4-BE49-F238E27FC236}">
                    <a16:creationId xmlns:a16="http://schemas.microsoft.com/office/drawing/2014/main" id="{B6937E72-1E2D-463F-A50E-8C629AC557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5" y="1274"/>
                <a:ext cx="69" cy="43"/>
              </a:xfrm>
              <a:custGeom>
                <a:avLst/>
                <a:gdLst>
                  <a:gd name="T0" fmla="*/ 2 w 29"/>
                  <a:gd name="T1" fmla="*/ 0 h 18"/>
                  <a:gd name="T2" fmla="*/ 0 w 29"/>
                  <a:gd name="T3" fmla="*/ 4 h 18"/>
                  <a:gd name="T4" fmla="*/ 23 w 29"/>
                  <a:gd name="T5" fmla="*/ 18 h 18"/>
                  <a:gd name="T6" fmla="*/ 29 w 29"/>
                  <a:gd name="T7" fmla="*/ 12 h 18"/>
                  <a:gd name="T8" fmla="*/ 29 w 29"/>
                  <a:gd name="T9" fmla="*/ 9 h 18"/>
                  <a:gd name="T10" fmla="*/ 14 w 29"/>
                  <a:gd name="T11" fmla="*/ 9 h 18"/>
                  <a:gd name="T12" fmla="*/ 2 w 29"/>
                  <a:gd name="T13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" h="18">
                    <a:moveTo>
                      <a:pt x="2" y="0"/>
                    </a:moveTo>
                    <a:cubicBezTo>
                      <a:pt x="1" y="1"/>
                      <a:pt x="0" y="3"/>
                      <a:pt x="0" y="4"/>
                    </a:cubicBezTo>
                    <a:cubicBezTo>
                      <a:pt x="0" y="8"/>
                      <a:pt x="19" y="18"/>
                      <a:pt x="23" y="18"/>
                    </a:cubicBezTo>
                    <a:cubicBezTo>
                      <a:pt x="24" y="18"/>
                      <a:pt x="29" y="15"/>
                      <a:pt x="29" y="12"/>
                    </a:cubicBezTo>
                    <a:cubicBezTo>
                      <a:pt x="29" y="11"/>
                      <a:pt x="29" y="10"/>
                      <a:pt x="29" y="9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8" y="8"/>
                      <a:pt x="5" y="6"/>
                      <a:pt x="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418" name="Freeform 200">
                <a:extLst>
                  <a:ext uri="{FF2B5EF4-FFF2-40B4-BE49-F238E27FC236}">
                    <a16:creationId xmlns:a16="http://schemas.microsoft.com/office/drawing/2014/main" id="{324F5F94-76DB-46CF-8080-C50500EC4C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7" y="1277"/>
                <a:ext cx="47" cy="56"/>
              </a:xfrm>
              <a:custGeom>
                <a:avLst/>
                <a:gdLst>
                  <a:gd name="T0" fmla="*/ 12 w 20"/>
                  <a:gd name="T1" fmla="*/ 0 h 24"/>
                  <a:gd name="T2" fmla="*/ 0 w 20"/>
                  <a:gd name="T3" fmla="*/ 18 h 24"/>
                  <a:gd name="T4" fmla="*/ 8 w 20"/>
                  <a:gd name="T5" fmla="*/ 24 h 24"/>
                  <a:gd name="T6" fmla="*/ 20 w 20"/>
                  <a:gd name="T7" fmla="*/ 17 h 24"/>
                  <a:gd name="T8" fmla="*/ 20 w 20"/>
                  <a:gd name="T9" fmla="*/ 13 h 24"/>
                  <a:gd name="T10" fmla="*/ 16 w 20"/>
                  <a:gd name="T11" fmla="*/ 5 h 24"/>
                  <a:gd name="T12" fmla="*/ 12 w 20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24">
                    <a:moveTo>
                      <a:pt x="12" y="0"/>
                    </a:moveTo>
                    <a:cubicBezTo>
                      <a:pt x="7" y="2"/>
                      <a:pt x="0" y="15"/>
                      <a:pt x="0" y="18"/>
                    </a:cubicBezTo>
                    <a:cubicBezTo>
                      <a:pt x="0" y="21"/>
                      <a:pt x="3" y="24"/>
                      <a:pt x="8" y="24"/>
                    </a:cubicBezTo>
                    <a:cubicBezTo>
                      <a:pt x="14" y="24"/>
                      <a:pt x="20" y="21"/>
                      <a:pt x="20" y="17"/>
                    </a:cubicBezTo>
                    <a:cubicBezTo>
                      <a:pt x="20" y="16"/>
                      <a:pt x="20" y="14"/>
                      <a:pt x="20" y="13"/>
                    </a:cubicBezTo>
                    <a:cubicBezTo>
                      <a:pt x="8" y="13"/>
                      <a:pt x="16" y="10"/>
                      <a:pt x="16" y="5"/>
                    </a:cubicBezTo>
                    <a:cubicBezTo>
                      <a:pt x="16" y="3"/>
                      <a:pt x="13" y="2"/>
                      <a:pt x="1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419" name="Freeform 201">
                <a:extLst>
                  <a:ext uri="{FF2B5EF4-FFF2-40B4-BE49-F238E27FC236}">
                    <a16:creationId xmlns:a16="http://schemas.microsoft.com/office/drawing/2014/main" id="{7A6994F6-FF9C-49A5-B416-5CDBCC66C3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493" y="626"/>
                <a:ext cx="56" cy="22"/>
              </a:xfrm>
              <a:custGeom>
                <a:avLst/>
                <a:gdLst>
                  <a:gd name="T0" fmla="*/ 13 w 24"/>
                  <a:gd name="T1" fmla="*/ 0 h 9"/>
                  <a:gd name="T2" fmla="*/ 8 w 24"/>
                  <a:gd name="T3" fmla="*/ 4 h 9"/>
                  <a:gd name="T4" fmla="*/ 0 w 24"/>
                  <a:gd name="T5" fmla="*/ 4 h 9"/>
                  <a:gd name="T6" fmla="*/ 7 w 24"/>
                  <a:gd name="T7" fmla="*/ 9 h 9"/>
                  <a:gd name="T8" fmla="*/ 24 w 24"/>
                  <a:gd name="T9" fmla="*/ 9 h 9"/>
                  <a:gd name="T10" fmla="*/ 16 w 24"/>
                  <a:gd name="T11" fmla="*/ 0 h 9"/>
                  <a:gd name="T12" fmla="*/ 13 w 24"/>
                  <a:gd name="T1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9">
                    <a:moveTo>
                      <a:pt x="13" y="0"/>
                    </a:moveTo>
                    <a:cubicBezTo>
                      <a:pt x="11" y="0"/>
                      <a:pt x="10" y="1"/>
                      <a:pt x="8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2" y="6"/>
                      <a:pt x="5" y="8"/>
                      <a:pt x="7" y="9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3" y="4"/>
                      <a:pt x="23" y="0"/>
                      <a:pt x="16" y="0"/>
                    </a:cubicBezTo>
                    <a:cubicBezTo>
                      <a:pt x="15" y="0"/>
                      <a:pt x="14" y="0"/>
                      <a:pt x="1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420" name="Freeform 202">
                <a:extLst>
                  <a:ext uri="{FF2B5EF4-FFF2-40B4-BE49-F238E27FC236}">
                    <a16:creationId xmlns:a16="http://schemas.microsoft.com/office/drawing/2014/main" id="{17122F22-05CE-474D-ABF3-9B4F20A700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080" y="2393"/>
                <a:ext cx="31" cy="28"/>
              </a:xfrm>
              <a:custGeom>
                <a:avLst/>
                <a:gdLst>
                  <a:gd name="T0" fmla="*/ 0 w 13"/>
                  <a:gd name="T1" fmla="*/ 0 h 12"/>
                  <a:gd name="T2" fmla="*/ 0 w 13"/>
                  <a:gd name="T3" fmla="*/ 8 h 12"/>
                  <a:gd name="T4" fmla="*/ 3 w 13"/>
                  <a:gd name="T5" fmla="*/ 12 h 12"/>
                  <a:gd name="T6" fmla="*/ 13 w 13"/>
                  <a:gd name="T7" fmla="*/ 9 h 12"/>
                  <a:gd name="T8" fmla="*/ 13 w 13"/>
                  <a:gd name="T9" fmla="*/ 5 h 12"/>
                  <a:gd name="T10" fmla="*/ 0 w 13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" h="12">
                    <a:moveTo>
                      <a:pt x="0" y="0"/>
                    </a:moveTo>
                    <a:cubicBezTo>
                      <a:pt x="1" y="3"/>
                      <a:pt x="0" y="5"/>
                      <a:pt x="0" y="8"/>
                    </a:cubicBezTo>
                    <a:cubicBezTo>
                      <a:pt x="0" y="9"/>
                      <a:pt x="2" y="12"/>
                      <a:pt x="3" y="12"/>
                    </a:cubicBezTo>
                    <a:cubicBezTo>
                      <a:pt x="7" y="12"/>
                      <a:pt x="9" y="10"/>
                      <a:pt x="13" y="9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0" y="2"/>
                      <a:pt x="6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421" name="Freeform 203">
                <a:extLst>
                  <a:ext uri="{FF2B5EF4-FFF2-40B4-BE49-F238E27FC236}">
                    <a16:creationId xmlns:a16="http://schemas.microsoft.com/office/drawing/2014/main" id="{60DD368E-8CA1-42C2-80E3-D15244FC40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103" y="2353"/>
                <a:ext cx="16" cy="12"/>
              </a:xfrm>
              <a:custGeom>
                <a:avLst/>
                <a:gdLst>
                  <a:gd name="T0" fmla="*/ 0 w 7"/>
                  <a:gd name="T1" fmla="*/ 0 h 5"/>
                  <a:gd name="T2" fmla="*/ 5 w 7"/>
                  <a:gd name="T3" fmla="*/ 5 h 5"/>
                  <a:gd name="T4" fmla="*/ 7 w 7"/>
                  <a:gd name="T5" fmla="*/ 4 h 5"/>
                  <a:gd name="T6" fmla="*/ 0 w 7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5">
                    <a:moveTo>
                      <a:pt x="0" y="0"/>
                    </a:moveTo>
                    <a:cubicBezTo>
                      <a:pt x="2" y="1"/>
                      <a:pt x="2" y="5"/>
                      <a:pt x="5" y="5"/>
                    </a:cubicBezTo>
                    <a:cubicBezTo>
                      <a:pt x="5" y="5"/>
                      <a:pt x="7" y="4"/>
                      <a:pt x="7" y="4"/>
                    </a:cubicBezTo>
                    <a:cubicBezTo>
                      <a:pt x="5" y="2"/>
                      <a:pt x="3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422" name="Freeform 204">
                <a:extLst>
                  <a:ext uri="{FF2B5EF4-FFF2-40B4-BE49-F238E27FC236}">
                    <a16:creationId xmlns:a16="http://schemas.microsoft.com/office/drawing/2014/main" id="{0078F5C8-6E35-46A4-81D5-8250523995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134" y="2339"/>
                <a:ext cx="21" cy="9"/>
              </a:xfrm>
              <a:custGeom>
                <a:avLst/>
                <a:gdLst>
                  <a:gd name="T0" fmla="*/ 9 w 9"/>
                  <a:gd name="T1" fmla="*/ 0 h 4"/>
                  <a:gd name="T2" fmla="*/ 0 w 9"/>
                  <a:gd name="T3" fmla="*/ 0 h 4"/>
                  <a:gd name="T4" fmla="*/ 3 w 9"/>
                  <a:gd name="T5" fmla="*/ 4 h 4"/>
                  <a:gd name="T6" fmla="*/ 9 w 9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4">
                    <a:moveTo>
                      <a:pt x="9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"/>
                      <a:pt x="1" y="4"/>
                      <a:pt x="3" y="4"/>
                    </a:cubicBezTo>
                    <a:cubicBezTo>
                      <a:pt x="5" y="4"/>
                      <a:pt x="8" y="2"/>
                      <a:pt x="9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423" name="Freeform 205">
                <a:extLst>
                  <a:ext uri="{FF2B5EF4-FFF2-40B4-BE49-F238E27FC236}">
                    <a16:creationId xmlns:a16="http://schemas.microsoft.com/office/drawing/2014/main" id="{77ED8502-6D01-4BF4-B6F8-F427C46C26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165" y="2324"/>
                <a:ext cx="19" cy="12"/>
              </a:xfrm>
              <a:custGeom>
                <a:avLst/>
                <a:gdLst>
                  <a:gd name="T0" fmla="*/ 8 w 8"/>
                  <a:gd name="T1" fmla="*/ 0 h 5"/>
                  <a:gd name="T2" fmla="*/ 3 w 8"/>
                  <a:gd name="T3" fmla="*/ 1 h 5"/>
                  <a:gd name="T4" fmla="*/ 4 w 8"/>
                  <a:gd name="T5" fmla="*/ 1 h 5"/>
                  <a:gd name="T6" fmla="*/ 0 w 8"/>
                  <a:gd name="T7" fmla="*/ 1 h 5"/>
                  <a:gd name="T8" fmla="*/ 5 w 8"/>
                  <a:gd name="T9" fmla="*/ 5 h 5"/>
                  <a:gd name="T10" fmla="*/ 8 w 8"/>
                  <a:gd name="T11" fmla="*/ 3 h 5"/>
                  <a:gd name="T12" fmla="*/ 8 w 8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5">
                    <a:moveTo>
                      <a:pt x="8" y="0"/>
                    </a:moveTo>
                    <a:cubicBezTo>
                      <a:pt x="6" y="0"/>
                      <a:pt x="5" y="0"/>
                      <a:pt x="3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3" y="1"/>
                      <a:pt x="1" y="1"/>
                      <a:pt x="0" y="1"/>
                    </a:cubicBezTo>
                    <a:cubicBezTo>
                      <a:pt x="0" y="1"/>
                      <a:pt x="3" y="5"/>
                      <a:pt x="5" y="5"/>
                    </a:cubicBezTo>
                    <a:cubicBezTo>
                      <a:pt x="6" y="5"/>
                      <a:pt x="8" y="4"/>
                      <a:pt x="8" y="3"/>
                    </a:cubicBezTo>
                    <a:cubicBezTo>
                      <a:pt x="8" y="2"/>
                      <a:pt x="8" y="1"/>
                      <a:pt x="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424" name="Freeform 206">
                <a:extLst>
                  <a:ext uri="{FF2B5EF4-FFF2-40B4-BE49-F238E27FC236}">
                    <a16:creationId xmlns:a16="http://schemas.microsoft.com/office/drawing/2014/main" id="{78CF132B-C0E4-4AE3-8D81-2FB64484A5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215" y="2296"/>
                <a:ext cx="19" cy="17"/>
              </a:xfrm>
              <a:custGeom>
                <a:avLst/>
                <a:gdLst>
                  <a:gd name="T0" fmla="*/ 3 w 8"/>
                  <a:gd name="T1" fmla="*/ 0 h 7"/>
                  <a:gd name="T2" fmla="*/ 0 w 8"/>
                  <a:gd name="T3" fmla="*/ 3 h 7"/>
                  <a:gd name="T4" fmla="*/ 4 w 8"/>
                  <a:gd name="T5" fmla="*/ 7 h 7"/>
                  <a:gd name="T6" fmla="*/ 8 w 8"/>
                  <a:gd name="T7" fmla="*/ 7 h 7"/>
                  <a:gd name="T8" fmla="*/ 7 w 8"/>
                  <a:gd name="T9" fmla="*/ 2 h 7"/>
                  <a:gd name="T10" fmla="*/ 3 w 8"/>
                  <a:gd name="T1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7">
                    <a:moveTo>
                      <a:pt x="3" y="0"/>
                    </a:moveTo>
                    <a:cubicBezTo>
                      <a:pt x="2" y="1"/>
                      <a:pt x="1" y="2"/>
                      <a:pt x="0" y="3"/>
                    </a:cubicBezTo>
                    <a:cubicBezTo>
                      <a:pt x="0" y="4"/>
                      <a:pt x="2" y="7"/>
                      <a:pt x="4" y="7"/>
                    </a:cubicBezTo>
                    <a:cubicBezTo>
                      <a:pt x="5" y="7"/>
                      <a:pt x="7" y="7"/>
                      <a:pt x="8" y="7"/>
                    </a:cubicBezTo>
                    <a:cubicBezTo>
                      <a:pt x="7" y="5"/>
                      <a:pt x="7" y="4"/>
                      <a:pt x="7" y="2"/>
                    </a:cubicBezTo>
                    <a:cubicBezTo>
                      <a:pt x="5" y="2"/>
                      <a:pt x="4" y="1"/>
                      <a:pt x="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</p:grpSp>
        <p:sp>
          <p:nvSpPr>
            <p:cNvPr id="242" name="Rectangular Callout 47515">
              <a:extLst>
                <a:ext uri="{FF2B5EF4-FFF2-40B4-BE49-F238E27FC236}">
                  <a16:creationId xmlns:a16="http://schemas.microsoft.com/office/drawing/2014/main" id="{C7FA8FC8-A099-4AA8-8304-26355E744661}"/>
                </a:ext>
              </a:extLst>
            </p:cNvPr>
            <p:cNvSpPr/>
            <p:nvPr/>
          </p:nvSpPr>
          <p:spPr>
            <a:xfrm>
              <a:off x="828605" y="3083055"/>
              <a:ext cx="822960" cy="822960"/>
            </a:xfrm>
            <a:prstGeom prst="wedgeRectCallout">
              <a:avLst>
                <a:gd name="adj1" fmla="val 37232"/>
                <a:gd name="adj2" fmla="val -98992"/>
              </a:avLst>
            </a:prstGeom>
            <a:solidFill>
              <a:srgbClr val="62A518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3.1m</a:t>
              </a:r>
            </a:p>
          </p:txBody>
        </p:sp>
        <p:sp>
          <p:nvSpPr>
            <p:cNvPr id="243" name="Rectangular Callout 4465">
              <a:extLst>
                <a:ext uri="{FF2B5EF4-FFF2-40B4-BE49-F238E27FC236}">
                  <a16:creationId xmlns:a16="http://schemas.microsoft.com/office/drawing/2014/main" id="{9949C644-759F-4DA3-AEAA-C9689C1B825A}"/>
                </a:ext>
              </a:extLst>
            </p:cNvPr>
            <p:cNvSpPr/>
            <p:nvPr/>
          </p:nvSpPr>
          <p:spPr>
            <a:xfrm>
              <a:off x="1851757" y="4674696"/>
              <a:ext cx="822960" cy="822960"/>
            </a:xfrm>
            <a:prstGeom prst="wedgeRectCallout">
              <a:avLst>
                <a:gd name="adj1" fmla="val 72320"/>
                <a:gd name="adj2" fmla="val -90220"/>
              </a:avLst>
            </a:prstGeom>
            <a:solidFill>
              <a:srgbClr val="E22C0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2.2m</a:t>
              </a:r>
            </a:p>
          </p:txBody>
        </p:sp>
        <p:sp>
          <p:nvSpPr>
            <p:cNvPr id="244" name="Rectangular Callout 4466">
              <a:extLst>
                <a:ext uri="{FF2B5EF4-FFF2-40B4-BE49-F238E27FC236}">
                  <a16:creationId xmlns:a16="http://schemas.microsoft.com/office/drawing/2014/main" id="{C32C871F-FDDA-4146-8E03-F8501D69439A}"/>
                </a:ext>
              </a:extLst>
            </p:cNvPr>
            <p:cNvSpPr/>
            <p:nvPr/>
          </p:nvSpPr>
          <p:spPr>
            <a:xfrm>
              <a:off x="4126994" y="4815674"/>
              <a:ext cx="822960" cy="822960"/>
            </a:xfrm>
            <a:prstGeom prst="wedgeRectCallout">
              <a:avLst>
                <a:gd name="adj1" fmla="val 50390"/>
                <a:gd name="adj2" fmla="val -98992"/>
              </a:avLst>
            </a:prstGeom>
            <a:solidFill>
              <a:srgbClr val="6D0C6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4.7m</a:t>
              </a:r>
            </a:p>
          </p:txBody>
        </p:sp>
        <p:sp>
          <p:nvSpPr>
            <p:cNvPr id="245" name="Rectangular Callout 4467">
              <a:extLst>
                <a:ext uri="{FF2B5EF4-FFF2-40B4-BE49-F238E27FC236}">
                  <a16:creationId xmlns:a16="http://schemas.microsoft.com/office/drawing/2014/main" id="{5A727E1C-7F69-4F91-821E-D37F4079C82C}"/>
                </a:ext>
              </a:extLst>
            </p:cNvPr>
            <p:cNvSpPr/>
            <p:nvPr/>
          </p:nvSpPr>
          <p:spPr>
            <a:xfrm>
              <a:off x="6205638" y="4980487"/>
              <a:ext cx="822960" cy="822960"/>
            </a:xfrm>
            <a:prstGeom prst="wedgeRectCallout">
              <a:avLst>
                <a:gd name="adj1" fmla="val 104484"/>
                <a:gd name="adj2" fmla="val -72676"/>
              </a:avLst>
            </a:prstGeom>
            <a:solidFill>
              <a:srgbClr val="E9821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1.9m</a:t>
              </a:r>
            </a:p>
          </p:txBody>
        </p:sp>
        <p:sp>
          <p:nvSpPr>
            <p:cNvPr id="246" name="Rectangular Callout 4468">
              <a:extLst>
                <a:ext uri="{FF2B5EF4-FFF2-40B4-BE49-F238E27FC236}">
                  <a16:creationId xmlns:a16="http://schemas.microsoft.com/office/drawing/2014/main" id="{E2523E03-871A-40A3-B706-A72A8E544B32}"/>
                </a:ext>
              </a:extLst>
            </p:cNvPr>
            <p:cNvSpPr/>
            <p:nvPr/>
          </p:nvSpPr>
          <p:spPr>
            <a:xfrm>
              <a:off x="5729564" y="958696"/>
              <a:ext cx="822960" cy="822960"/>
            </a:xfrm>
            <a:prstGeom prst="wedgeRectCallout">
              <a:avLst>
                <a:gd name="adj1" fmla="val 69185"/>
                <a:gd name="adj2" fmla="val 118071"/>
              </a:avLst>
            </a:prstGeom>
            <a:solidFill>
              <a:srgbClr val="0781C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5.3m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731445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0080" y="3164752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7110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Rainbow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E22C04"/>
      </a:accent1>
      <a:accent2>
        <a:srgbClr val="62A518"/>
      </a:accent2>
      <a:accent3>
        <a:srgbClr val="E98210"/>
      </a:accent3>
      <a:accent4>
        <a:srgbClr val="0781CE"/>
      </a:accent4>
      <a:accent5>
        <a:srgbClr val="6D0C69"/>
      </a:accent5>
      <a:accent6>
        <a:srgbClr val="099481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Theme">
  <a:themeElements>
    <a:clrScheme name="Blockchain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163FF"/>
      </a:accent1>
      <a:accent2>
        <a:srgbClr val="023BCA"/>
      </a:accent2>
      <a:accent3>
        <a:srgbClr val="CCCCCC"/>
      </a:accent3>
      <a:accent4>
        <a:srgbClr val="B4BE80"/>
      </a:accent4>
      <a:accent5>
        <a:srgbClr val="E7AE45"/>
      </a:accent5>
      <a:accent6>
        <a:srgbClr val="FF505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887</TotalTime>
  <Words>455</Words>
  <Application>Microsoft Office PowerPoint</Application>
  <PresentationFormat>Widescreen</PresentationFormat>
  <Paragraphs>102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Calibri Light</vt:lpstr>
      <vt:lpstr>Open Sans</vt:lpstr>
      <vt:lpstr>Segoe UI</vt:lpstr>
      <vt:lpstr>Office Theme</vt:lpstr>
      <vt:lpstr>2_Office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Farjana Jaman</dc:creator>
  <cp:lastModifiedBy>Fatima Hafeez</cp:lastModifiedBy>
  <cp:revision>100</cp:revision>
  <dcterms:created xsi:type="dcterms:W3CDTF">2015-08-28T14:16:51Z</dcterms:created>
  <dcterms:modified xsi:type="dcterms:W3CDTF">2018-11-30T14:02:58Z</dcterms:modified>
</cp:coreProperties>
</file>