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0"/>
  </p:notesMasterIdLst>
  <p:sldIdLst>
    <p:sldId id="276" r:id="rId3"/>
    <p:sldId id="277" r:id="rId4"/>
    <p:sldId id="278" r:id="rId5"/>
    <p:sldId id="279" r:id="rId6"/>
    <p:sldId id="280" r:id="rId7"/>
    <p:sldId id="281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5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13B7C761-4BCA-4328-958A-2F35F4DB07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274179"/>
            <a:ext cx="4035553" cy="3583820"/>
          </a:xfrm>
          <a:custGeom>
            <a:avLst/>
            <a:gdLst>
              <a:gd name="connsiteX0" fmla="*/ 918714 w 4035553"/>
              <a:gd name="connsiteY0" fmla="*/ 535 h 3583820"/>
              <a:gd name="connsiteX1" fmla="*/ 996205 w 4035553"/>
              <a:gd name="connsiteY1" fmla="*/ 2584 h 3583820"/>
              <a:gd name="connsiteX2" fmla="*/ 4011660 w 4035553"/>
              <a:gd name="connsiteY2" fmla="*/ 3016505 h 3583820"/>
              <a:gd name="connsiteX3" fmla="*/ 3891703 w 4035553"/>
              <a:gd name="connsiteY3" fmla="*/ 3511537 h 3583820"/>
              <a:gd name="connsiteX4" fmla="*/ 3850862 w 4035553"/>
              <a:gd name="connsiteY4" fmla="*/ 3583820 h 3583820"/>
              <a:gd name="connsiteX5" fmla="*/ 0 w 4035553"/>
              <a:gd name="connsiteY5" fmla="*/ 3583820 h 3583820"/>
              <a:gd name="connsiteX6" fmla="*/ 0 w 4035553"/>
              <a:gd name="connsiteY6" fmla="*/ 590303 h 3583820"/>
              <a:gd name="connsiteX7" fmla="*/ 21893 w 4035553"/>
              <a:gd name="connsiteY7" fmla="*/ 564180 h 3583820"/>
              <a:gd name="connsiteX8" fmla="*/ 918714 w 4035553"/>
              <a:gd name="connsiteY8" fmla="*/ 535 h 3583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35553" h="3583820">
                <a:moveTo>
                  <a:pt x="918714" y="535"/>
                </a:moveTo>
                <a:cubicBezTo>
                  <a:pt x="944828" y="-597"/>
                  <a:pt x="970674" y="56"/>
                  <a:pt x="996205" y="2584"/>
                </a:cubicBezTo>
                <a:cubicBezTo>
                  <a:pt x="1813209" y="83488"/>
                  <a:pt x="4305171" y="869784"/>
                  <a:pt x="4011660" y="3016505"/>
                </a:cubicBezTo>
                <a:cubicBezTo>
                  <a:pt x="4011660" y="3196708"/>
                  <a:pt x="3968184" y="3361704"/>
                  <a:pt x="3891703" y="3511537"/>
                </a:cubicBezTo>
                <a:lnTo>
                  <a:pt x="3850862" y="3583820"/>
                </a:lnTo>
                <a:lnTo>
                  <a:pt x="0" y="3583820"/>
                </a:lnTo>
                <a:lnTo>
                  <a:pt x="0" y="590303"/>
                </a:lnTo>
                <a:lnTo>
                  <a:pt x="21893" y="564180"/>
                </a:lnTo>
                <a:cubicBezTo>
                  <a:pt x="311792" y="241372"/>
                  <a:pt x="631461" y="12989"/>
                  <a:pt x="918714" y="5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IN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D26B2616-27D8-4AE4-AD30-E5BCDCDA79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62364" y="2"/>
            <a:ext cx="6526462" cy="5880581"/>
          </a:xfrm>
          <a:custGeom>
            <a:avLst/>
            <a:gdLst>
              <a:gd name="connsiteX0" fmla="*/ 1258118 w 6526462"/>
              <a:gd name="connsiteY0" fmla="*/ 0 h 5880581"/>
              <a:gd name="connsiteX1" fmla="*/ 6526462 w 6526462"/>
              <a:gd name="connsiteY1" fmla="*/ 0 h 5880581"/>
              <a:gd name="connsiteX2" fmla="*/ 6526462 w 6526462"/>
              <a:gd name="connsiteY2" fmla="*/ 4095415 h 5880581"/>
              <a:gd name="connsiteX3" fmla="*/ 6496510 w 6526462"/>
              <a:gd name="connsiteY3" fmla="*/ 4131154 h 5880581"/>
              <a:gd name="connsiteX4" fmla="*/ 4862822 w 6526462"/>
              <a:gd name="connsiteY4" fmla="*/ 5837932 h 5880581"/>
              <a:gd name="connsiteX5" fmla="*/ 2260037 w 6526462"/>
              <a:gd name="connsiteY5" fmla="*/ 5192913 h 5880581"/>
              <a:gd name="connsiteX6" fmla="*/ 44211 w 6526462"/>
              <a:gd name="connsiteY6" fmla="*/ 2301193 h 5880581"/>
              <a:gd name="connsiteX7" fmla="*/ 1258118 w 6526462"/>
              <a:gd name="connsiteY7" fmla="*/ 0 h 588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6462" h="5880581">
                <a:moveTo>
                  <a:pt x="1258118" y="0"/>
                </a:moveTo>
                <a:lnTo>
                  <a:pt x="6526462" y="0"/>
                </a:lnTo>
                <a:lnTo>
                  <a:pt x="6526462" y="4095415"/>
                </a:lnTo>
                <a:lnTo>
                  <a:pt x="6496510" y="4131154"/>
                </a:lnTo>
                <a:cubicBezTo>
                  <a:pt x="6113702" y="4601757"/>
                  <a:pt x="5545734" y="5699583"/>
                  <a:pt x="4862822" y="5837932"/>
                </a:cubicBezTo>
                <a:cubicBezTo>
                  <a:pt x="4179908" y="5976280"/>
                  <a:pt x="3063138" y="5782369"/>
                  <a:pt x="2260037" y="5192913"/>
                </a:cubicBezTo>
                <a:cubicBezTo>
                  <a:pt x="1456935" y="4603458"/>
                  <a:pt x="234364" y="3128068"/>
                  <a:pt x="44211" y="2301193"/>
                </a:cubicBezTo>
                <a:cubicBezTo>
                  <a:pt x="-145942" y="1474318"/>
                  <a:pt x="280704" y="396403"/>
                  <a:pt x="125811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IN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5417B8F1-4A48-47AE-A039-671E37A71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919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443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588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38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62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55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63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570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4693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35591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616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82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923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627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2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564CF8E6-FB79-45AE-BED4-0FC3E70694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9440" y="901299"/>
            <a:ext cx="10993120" cy="365125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738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3" r:id="rId8"/>
    <p:sldLayoutId id="2147483655" r:id="rId9"/>
    <p:sldLayoutId id="2147483662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13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Growth Slide Concept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51C1200-9AED-44D6-9CF6-551332AED48B}"/>
              </a:ext>
            </a:extLst>
          </p:cNvPr>
          <p:cNvGrpSpPr/>
          <p:nvPr/>
        </p:nvGrpSpPr>
        <p:grpSpPr>
          <a:xfrm>
            <a:off x="2951019" y="1874712"/>
            <a:ext cx="6283615" cy="4440671"/>
            <a:chOff x="2636838" y="1416050"/>
            <a:chExt cx="6911976" cy="4884738"/>
          </a:xfrm>
        </p:grpSpPr>
        <p:sp>
          <p:nvSpPr>
            <p:cNvPr id="13" name="Freeform 11">
              <a:extLst>
                <a:ext uri="{FF2B5EF4-FFF2-40B4-BE49-F238E27FC236}">
                  <a16:creationId xmlns="" xmlns:a16="http://schemas.microsoft.com/office/drawing/2014/main" id="{EEF3526B-A17D-4AD7-B8FE-2CF09FE8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4614863"/>
              <a:ext cx="2786063" cy="1584325"/>
            </a:xfrm>
            <a:custGeom>
              <a:avLst/>
              <a:gdLst>
                <a:gd name="T0" fmla="*/ 136 w 739"/>
                <a:gd name="T1" fmla="*/ 51 h 420"/>
                <a:gd name="T2" fmla="*/ 80 w 739"/>
                <a:gd name="T3" fmla="*/ 351 h 420"/>
                <a:gd name="T4" fmla="*/ 279 w 739"/>
                <a:gd name="T5" fmla="*/ 411 h 420"/>
                <a:gd name="T6" fmla="*/ 739 w 739"/>
                <a:gd name="T7" fmla="*/ 356 h 420"/>
                <a:gd name="T8" fmla="*/ 288 w 739"/>
                <a:gd name="T9" fmla="*/ 256 h 420"/>
                <a:gd name="T10" fmla="*/ 192 w 739"/>
                <a:gd name="T11" fmla="*/ 0 h 420"/>
                <a:gd name="T12" fmla="*/ 136 w 739"/>
                <a:gd name="T13" fmla="*/ 5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420">
                  <a:moveTo>
                    <a:pt x="136" y="51"/>
                  </a:moveTo>
                  <a:cubicBezTo>
                    <a:pt x="136" y="51"/>
                    <a:pt x="0" y="224"/>
                    <a:pt x="80" y="351"/>
                  </a:cubicBezTo>
                  <a:cubicBezTo>
                    <a:pt x="80" y="351"/>
                    <a:pt x="143" y="415"/>
                    <a:pt x="279" y="411"/>
                  </a:cubicBezTo>
                  <a:cubicBezTo>
                    <a:pt x="279" y="411"/>
                    <a:pt x="392" y="420"/>
                    <a:pt x="739" y="356"/>
                  </a:cubicBezTo>
                  <a:cubicBezTo>
                    <a:pt x="739" y="356"/>
                    <a:pt x="393" y="345"/>
                    <a:pt x="288" y="256"/>
                  </a:cubicBezTo>
                  <a:cubicBezTo>
                    <a:pt x="183" y="167"/>
                    <a:pt x="196" y="137"/>
                    <a:pt x="192" y="0"/>
                  </a:cubicBezTo>
                  <a:lnTo>
                    <a:pt x="136" y="51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6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F2924C78-24A8-40A5-A07F-B20179A7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6" y="2174875"/>
              <a:ext cx="6656388" cy="4125913"/>
            </a:xfrm>
            <a:custGeom>
              <a:avLst/>
              <a:gdLst>
                <a:gd name="T0" fmla="*/ 700 w 1766"/>
                <a:gd name="T1" fmla="*/ 1003 h 1094"/>
                <a:gd name="T2" fmla="*/ 231 w 1766"/>
                <a:gd name="T3" fmla="*/ 1067 h 1094"/>
                <a:gd name="T4" fmla="*/ 5 w 1766"/>
                <a:gd name="T5" fmla="*/ 956 h 1094"/>
                <a:gd name="T6" fmla="*/ 473 w 1766"/>
                <a:gd name="T7" fmla="*/ 615 h 1094"/>
                <a:gd name="T8" fmla="*/ 1057 w 1766"/>
                <a:gd name="T9" fmla="*/ 412 h 1094"/>
                <a:gd name="T10" fmla="*/ 1067 w 1766"/>
                <a:gd name="T11" fmla="*/ 446 h 1094"/>
                <a:gd name="T12" fmla="*/ 1113 w 1766"/>
                <a:gd name="T13" fmla="*/ 544 h 1094"/>
                <a:gd name="T14" fmla="*/ 1735 w 1766"/>
                <a:gd name="T15" fmla="*/ 0 h 1094"/>
                <a:gd name="T16" fmla="*/ 1766 w 1766"/>
                <a:gd name="T17" fmla="*/ 37 h 1094"/>
                <a:gd name="T18" fmla="*/ 1153 w 1766"/>
                <a:gd name="T19" fmla="*/ 614 h 1094"/>
                <a:gd name="T20" fmla="*/ 1107 w 1766"/>
                <a:gd name="T21" fmla="*/ 605 h 1094"/>
                <a:gd name="T22" fmla="*/ 1067 w 1766"/>
                <a:gd name="T23" fmla="*/ 446 h 1094"/>
                <a:gd name="T24" fmla="*/ 719 w 1766"/>
                <a:gd name="T25" fmla="*/ 564 h 1094"/>
                <a:gd name="T26" fmla="*/ 297 w 1766"/>
                <a:gd name="T27" fmla="*/ 736 h 1094"/>
                <a:gd name="T28" fmla="*/ 55 w 1766"/>
                <a:gd name="T29" fmla="*/ 953 h 1094"/>
                <a:gd name="T30" fmla="*/ 700 w 1766"/>
                <a:gd name="T31" fmla="*/ 1003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6" h="1094">
                  <a:moveTo>
                    <a:pt x="700" y="1003"/>
                  </a:moveTo>
                  <a:cubicBezTo>
                    <a:pt x="700" y="1003"/>
                    <a:pt x="375" y="1066"/>
                    <a:pt x="231" y="1067"/>
                  </a:cubicBezTo>
                  <a:cubicBezTo>
                    <a:pt x="93" y="1069"/>
                    <a:pt x="9" y="1034"/>
                    <a:pt x="5" y="956"/>
                  </a:cubicBezTo>
                  <a:cubicBezTo>
                    <a:pt x="0" y="869"/>
                    <a:pt x="89" y="770"/>
                    <a:pt x="473" y="615"/>
                  </a:cubicBezTo>
                  <a:cubicBezTo>
                    <a:pt x="764" y="498"/>
                    <a:pt x="1057" y="412"/>
                    <a:pt x="1057" y="412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1113" y="544"/>
                    <a:pt x="1113" y="544"/>
                    <a:pt x="1113" y="544"/>
                  </a:cubicBezTo>
                  <a:cubicBezTo>
                    <a:pt x="1735" y="0"/>
                    <a:pt x="1735" y="0"/>
                    <a:pt x="1735" y="0"/>
                  </a:cubicBezTo>
                  <a:cubicBezTo>
                    <a:pt x="1766" y="37"/>
                    <a:pt x="1766" y="37"/>
                    <a:pt x="1766" y="37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07" y="605"/>
                    <a:pt x="1107" y="605"/>
                    <a:pt x="1107" y="605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719" y="564"/>
                    <a:pt x="719" y="564"/>
                    <a:pt x="719" y="564"/>
                  </a:cubicBezTo>
                  <a:cubicBezTo>
                    <a:pt x="719" y="564"/>
                    <a:pt x="391" y="692"/>
                    <a:pt x="297" y="736"/>
                  </a:cubicBezTo>
                  <a:cubicBezTo>
                    <a:pt x="188" y="787"/>
                    <a:pt x="47" y="873"/>
                    <a:pt x="55" y="953"/>
                  </a:cubicBezTo>
                  <a:cubicBezTo>
                    <a:pt x="63" y="1033"/>
                    <a:pt x="181" y="1094"/>
                    <a:pt x="700" y="100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68C43755-BFE2-4938-B82B-1848DAA6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838" y="1416050"/>
              <a:ext cx="6794500" cy="4391025"/>
            </a:xfrm>
            <a:custGeom>
              <a:avLst/>
              <a:gdLst>
                <a:gd name="T0" fmla="*/ 1803 w 1803"/>
                <a:gd name="T1" fmla="*/ 201 h 1164"/>
                <a:gd name="T2" fmla="*/ 1175 w 1803"/>
                <a:gd name="T3" fmla="*/ 806 h 1164"/>
                <a:gd name="T4" fmla="*/ 1122 w 1803"/>
                <a:gd name="T5" fmla="*/ 617 h 1164"/>
                <a:gd name="T6" fmla="*/ 339 w 1803"/>
                <a:gd name="T7" fmla="*/ 911 h 1164"/>
                <a:gd name="T8" fmla="*/ 74 w 1803"/>
                <a:gd name="T9" fmla="*/ 1164 h 1164"/>
                <a:gd name="T10" fmla="*/ 2 w 1803"/>
                <a:gd name="T11" fmla="*/ 802 h 1164"/>
                <a:gd name="T12" fmla="*/ 44 w 1803"/>
                <a:gd name="T13" fmla="*/ 691 h 1164"/>
                <a:gd name="T14" fmla="*/ 363 w 1803"/>
                <a:gd name="T15" fmla="*/ 448 h 1164"/>
                <a:gd name="T16" fmla="*/ 993 w 1803"/>
                <a:gd name="T17" fmla="*/ 181 h 1164"/>
                <a:gd name="T18" fmla="*/ 937 w 1803"/>
                <a:gd name="T19" fmla="*/ 0 h 1164"/>
                <a:gd name="T20" fmla="*/ 1803 w 1803"/>
                <a:gd name="T21" fmla="*/ 2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3" h="1164">
                  <a:moveTo>
                    <a:pt x="1803" y="201"/>
                  </a:moveTo>
                  <a:cubicBezTo>
                    <a:pt x="1175" y="806"/>
                    <a:pt x="1175" y="806"/>
                    <a:pt x="1175" y="806"/>
                  </a:cubicBezTo>
                  <a:cubicBezTo>
                    <a:pt x="1122" y="617"/>
                    <a:pt x="1122" y="617"/>
                    <a:pt x="1122" y="617"/>
                  </a:cubicBezTo>
                  <a:cubicBezTo>
                    <a:pt x="1122" y="617"/>
                    <a:pt x="683" y="748"/>
                    <a:pt x="339" y="911"/>
                  </a:cubicBezTo>
                  <a:cubicBezTo>
                    <a:pt x="264" y="947"/>
                    <a:pt x="77" y="1032"/>
                    <a:pt x="74" y="1164"/>
                  </a:cubicBezTo>
                  <a:cubicBezTo>
                    <a:pt x="2" y="802"/>
                    <a:pt x="2" y="802"/>
                    <a:pt x="2" y="802"/>
                  </a:cubicBezTo>
                  <a:cubicBezTo>
                    <a:pt x="2" y="802"/>
                    <a:pt x="0" y="750"/>
                    <a:pt x="44" y="691"/>
                  </a:cubicBezTo>
                  <a:cubicBezTo>
                    <a:pt x="88" y="632"/>
                    <a:pt x="205" y="532"/>
                    <a:pt x="363" y="448"/>
                  </a:cubicBezTo>
                  <a:cubicBezTo>
                    <a:pt x="520" y="364"/>
                    <a:pt x="789" y="247"/>
                    <a:pt x="993" y="181"/>
                  </a:cubicBezTo>
                  <a:cubicBezTo>
                    <a:pt x="937" y="0"/>
                    <a:pt x="937" y="0"/>
                    <a:pt x="937" y="0"/>
                  </a:cubicBezTo>
                  <a:lnTo>
                    <a:pt x="1803" y="201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7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6B879B6C-97A8-442B-B461-412002B0154B}"/>
              </a:ext>
            </a:extLst>
          </p:cNvPr>
          <p:cNvSpPr/>
          <p:nvPr/>
        </p:nvSpPr>
        <p:spPr>
          <a:xfrm>
            <a:off x="8110636" y="2530981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42648564-7031-4EC1-993D-6E463054686E}"/>
              </a:ext>
            </a:extLst>
          </p:cNvPr>
          <p:cNvSpPr/>
          <p:nvPr/>
        </p:nvSpPr>
        <p:spPr>
          <a:xfrm>
            <a:off x="6392781" y="3072212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8A62D7FE-B779-4CF2-B968-7903A40A1B55}"/>
              </a:ext>
            </a:extLst>
          </p:cNvPr>
          <p:cNvSpPr/>
          <p:nvPr/>
        </p:nvSpPr>
        <p:spPr>
          <a:xfrm>
            <a:off x="4910554" y="3613443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3A5FCB26-8BBD-4E39-848F-86302995403D}"/>
              </a:ext>
            </a:extLst>
          </p:cNvPr>
          <p:cNvSpPr/>
          <p:nvPr/>
        </p:nvSpPr>
        <p:spPr>
          <a:xfrm>
            <a:off x="3712660" y="4154675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A613A2C-75CC-4948-B5AC-A67528AB2ECE}"/>
              </a:ext>
            </a:extLst>
          </p:cNvPr>
          <p:cNvSpPr txBox="1"/>
          <p:nvPr/>
        </p:nvSpPr>
        <p:spPr>
          <a:xfrm>
            <a:off x="827221" y="3537931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11BB606-BA84-4EC6-A971-78D82E800A1C}"/>
              </a:ext>
            </a:extLst>
          </p:cNvPr>
          <p:cNvGrpSpPr/>
          <p:nvPr/>
        </p:nvGrpSpPr>
        <p:grpSpPr>
          <a:xfrm>
            <a:off x="827221" y="2004743"/>
            <a:ext cx="1465510" cy="1368153"/>
            <a:chOff x="1053852" y="1340767"/>
            <a:chExt cx="1465510" cy="136815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="" xmlns:a16="http://schemas.microsoft.com/office/drawing/2014/main" id="{79039406-2106-40E7-962D-948F6777B456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C69F69E0-A222-44FC-952E-C67635AC6968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795B8D67-24DA-463A-BE52-D3DBC192DDC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01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13977610-7389-4F73-801A-F3E95AF3D9C0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C20BEEC2-31FE-4A49-801B-804E8318F90A}"/>
              </a:ext>
            </a:extLst>
          </p:cNvPr>
          <p:cNvSpPr txBox="1"/>
          <p:nvPr/>
        </p:nvSpPr>
        <p:spPr>
          <a:xfrm>
            <a:off x="2670348" y="1594614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C145DF11-743E-4040-A133-FAAD8302B457}"/>
              </a:ext>
            </a:extLst>
          </p:cNvPr>
          <p:cNvGrpSpPr/>
          <p:nvPr/>
        </p:nvGrpSpPr>
        <p:grpSpPr>
          <a:xfrm>
            <a:off x="4351564" y="1279870"/>
            <a:ext cx="1465510" cy="1368153"/>
            <a:chOff x="1053852" y="1340767"/>
            <a:chExt cx="1465510" cy="1368153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="" xmlns:a16="http://schemas.microsoft.com/office/drawing/2014/main" id="{6BB10DDF-4C0B-4486-A6EB-B7EE5F41017C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="" xmlns:a16="http://schemas.microsoft.com/office/drawing/2014/main" id="{B0C202F0-B6A5-4864-9ABB-CD6B7E7475A7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59" name="TextBox 58">
                <a:extLst>
                  <a:ext uri="{FF2B5EF4-FFF2-40B4-BE49-F238E27FC236}">
                    <a16:creationId xmlns="" xmlns:a16="http://schemas.microsoft.com/office/drawing/2014/main" id="{E22FF411-B57C-410B-AD7D-F23FD0D496EA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03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="" xmlns:a16="http://schemas.microsoft.com/office/drawing/2014/main" id="{1ADCC967-A190-4EFF-A34D-4F8D17CA4FE3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83E402FD-9CBD-4C0A-83E3-24A41B58F274}"/>
              </a:ext>
            </a:extLst>
          </p:cNvPr>
          <p:cNvSpPr txBox="1"/>
          <p:nvPr/>
        </p:nvSpPr>
        <p:spPr>
          <a:xfrm>
            <a:off x="10626583" y="3534927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7A60B5A0-5AE4-404B-A028-264E71BDA038}"/>
              </a:ext>
            </a:extLst>
          </p:cNvPr>
          <p:cNvGrpSpPr/>
          <p:nvPr/>
        </p:nvGrpSpPr>
        <p:grpSpPr>
          <a:xfrm>
            <a:off x="8963180" y="3220183"/>
            <a:ext cx="1465510" cy="1368153"/>
            <a:chOff x="1053852" y="1340767"/>
            <a:chExt cx="1465510" cy="1368153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="" xmlns:a16="http://schemas.microsoft.com/office/drawing/2014/main" id="{B08A8356-F6A8-410A-BDCA-CE8D00BEE0AB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="" xmlns:a16="http://schemas.microsoft.com/office/drawing/2014/main" id="{3877D357-A120-41A3-854F-579283EBCF3D}"/>
                </a:ext>
              </a:extLst>
            </p:cNvPr>
            <p:cNvGrpSpPr/>
            <p:nvPr/>
          </p:nvGrpSpPr>
          <p:grpSpPr>
            <a:xfrm>
              <a:off x="1163841" y="1551597"/>
              <a:ext cx="1245534" cy="946492"/>
              <a:chOff x="1163841" y="1486360"/>
              <a:chExt cx="1245534" cy="946492"/>
            </a:xfrm>
          </p:grpSpPr>
          <p:sp>
            <p:nvSpPr>
              <p:cNvPr id="65" name="TextBox 64">
                <a:extLst>
                  <a:ext uri="{FF2B5EF4-FFF2-40B4-BE49-F238E27FC236}">
                    <a16:creationId xmlns="" xmlns:a16="http://schemas.microsoft.com/office/drawing/2014/main" id="{4CD9B5DC-E55D-4F5C-AC8B-FC34CAA58CF8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="" xmlns:a16="http://schemas.microsoft.com/office/drawing/2014/main" id="{ED17C3A9-4918-472B-B1F6-36A6C29DC7F2}"/>
                  </a:ext>
                </a:extLst>
              </p:cNvPr>
              <p:cNvSpPr txBox="1"/>
              <p:nvPr/>
            </p:nvSpPr>
            <p:spPr>
              <a:xfrm>
                <a:off x="1163841" y="1486360"/>
                <a:ext cx="124553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21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E89C97B7-F93D-46A4-9370-52E1D6C09BB3}"/>
              </a:ext>
            </a:extLst>
          </p:cNvPr>
          <p:cNvSpPr/>
          <p:nvPr/>
        </p:nvSpPr>
        <p:spPr>
          <a:xfrm>
            <a:off x="8625373" y="2674564"/>
            <a:ext cx="1057444" cy="440204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 66">
            <a:extLst>
              <a:ext uri="{FF2B5EF4-FFF2-40B4-BE49-F238E27FC236}">
                <a16:creationId xmlns="" xmlns:a16="http://schemas.microsoft.com/office/drawing/2014/main" id="{1FE5DEC6-0098-4B30-8C7D-D9E65C2DE37C}"/>
              </a:ext>
            </a:extLst>
          </p:cNvPr>
          <p:cNvSpPr/>
          <p:nvPr/>
        </p:nvSpPr>
        <p:spPr>
          <a:xfrm>
            <a:off x="5871021" y="2102057"/>
            <a:ext cx="671026" cy="901199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 66">
            <a:extLst>
              <a:ext uri="{FF2B5EF4-FFF2-40B4-BE49-F238E27FC236}">
                <a16:creationId xmlns="" xmlns:a16="http://schemas.microsoft.com/office/drawing/2014/main" id="{B98BD3F0-D85A-44FC-9FC6-CFCD79CBA80E}"/>
              </a:ext>
            </a:extLst>
          </p:cNvPr>
          <p:cNvSpPr/>
          <p:nvPr/>
        </p:nvSpPr>
        <p:spPr>
          <a:xfrm>
            <a:off x="5257703" y="3752438"/>
            <a:ext cx="1143097" cy="1585991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9FBDB632-A9F5-4BFF-AB85-FA3D416ECB6F}"/>
              </a:ext>
            </a:extLst>
          </p:cNvPr>
          <p:cNvSpPr txBox="1"/>
          <p:nvPr/>
        </p:nvSpPr>
        <p:spPr>
          <a:xfrm>
            <a:off x="7385923" y="5557604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878F4541-2E50-41D6-AF56-02B47E6BE4EA}"/>
              </a:ext>
            </a:extLst>
          </p:cNvPr>
          <p:cNvGrpSpPr/>
          <p:nvPr/>
        </p:nvGrpSpPr>
        <p:grpSpPr>
          <a:xfrm>
            <a:off x="5673535" y="5229199"/>
            <a:ext cx="1465510" cy="1368153"/>
            <a:chOff x="1053852" y="1340767"/>
            <a:chExt cx="1465510" cy="1368153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="" xmlns:a16="http://schemas.microsoft.com/office/drawing/2014/main" id="{BB99F967-2EB5-4695-9D9D-2F6195AF09D8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A2E6E2A8-E84A-4959-B065-B58CCC3D317F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B57AF290-EB20-46A1-99C8-01EAC63016E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02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46499C40-0FE3-44F6-806D-01B45B9C7DC3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</a:t>
                </a:r>
                <a:r>
                  <a:rPr lang="en-IN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74" name="Rectangle 66">
            <a:extLst>
              <a:ext uri="{FF2B5EF4-FFF2-40B4-BE49-F238E27FC236}">
                <a16:creationId xmlns="" xmlns:a16="http://schemas.microsoft.com/office/drawing/2014/main" id="{A9A8A40E-A067-423E-9E58-2E3907BA8D4D}"/>
              </a:ext>
            </a:extLst>
          </p:cNvPr>
          <p:cNvSpPr/>
          <p:nvPr/>
        </p:nvSpPr>
        <p:spPr>
          <a:xfrm>
            <a:off x="2396040" y="2885067"/>
            <a:ext cx="1469714" cy="1322522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07624E3F-86AE-40B2-A061-AF16E93DD6AC}"/>
              </a:ext>
            </a:extLst>
          </p:cNvPr>
          <p:cNvSpPr/>
          <p:nvPr/>
        </p:nvSpPr>
        <p:spPr>
          <a:xfrm>
            <a:off x="750952" y="1936496"/>
            <a:ext cx="1596100" cy="1504968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Growth Slide Concept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51C1200-9AED-44D6-9CF6-551332AED48B}"/>
              </a:ext>
            </a:extLst>
          </p:cNvPr>
          <p:cNvGrpSpPr/>
          <p:nvPr/>
        </p:nvGrpSpPr>
        <p:grpSpPr>
          <a:xfrm>
            <a:off x="2951019" y="1874712"/>
            <a:ext cx="6283615" cy="4440671"/>
            <a:chOff x="2636838" y="1416050"/>
            <a:chExt cx="6911976" cy="4884738"/>
          </a:xfrm>
        </p:grpSpPr>
        <p:sp>
          <p:nvSpPr>
            <p:cNvPr id="13" name="Freeform 11">
              <a:extLst>
                <a:ext uri="{FF2B5EF4-FFF2-40B4-BE49-F238E27FC236}">
                  <a16:creationId xmlns="" xmlns:a16="http://schemas.microsoft.com/office/drawing/2014/main" id="{EEF3526B-A17D-4AD7-B8FE-2CF09FE8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4614863"/>
              <a:ext cx="2786063" cy="1584325"/>
            </a:xfrm>
            <a:custGeom>
              <a:avLst/>
              <a:gdLst>
                <a:gd name="T0" fmla="*/ 136 w 739"/>
                <a:gd name="T1" fmla="*/ 51 h 420"/>
                <a:gd name="T2" fmla="*/ 80 w 739"/>
                <a:gd name="T3" fmla="*/ 351 h 420"/>
                <a:gd name="T4" fmla="*/ 279 w 739"/>
                <a:gd name="T5" fmla="*/ 411 h 420"/>
                <a:gd name="T6" fmla="*/ 739 w 739"/>
                <a:gd name="T7" fmla="*/ 356 h 420"/>
                <a:gd name="T8" fmla="*/ 288 w 739"/>
                <a:gd name="T9" fmla="*/ 256 h 420"/>
                <a:gd name="T10" fmla="*/ 192 w 739"/>
                <a:gd name="T11" fmla="*/ 0 h 420"/>
                <a:gd name="T12" fmla="*/ 136 w 739"/>
                <a:gd name="T13" fmla="*/ 5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420">
                  <a:moveTo>
                    <a:pt x="136" y="51"/>
                  </a:moveTo>
                  <a:cubicBezTo>
                    <a:pt x="136" y="51"/>
                    <a:pt x="0" y="224"/>
                    <a:pt x="80" y="351"/>
                  </a:cubicBezTo>
                  <a:cubicBezTo>
                    <a:pt x="80" y="351"/>
                    <a:pt x="143" y="415"/>
                    <a:pt x="279" y="411"/>
                  </a:cubicBezTo>
                  <a:cubicBezTo>
                    <a:pt x="279" y="411"/>
                    <a:pt x="392" y="420"/>
                    <a:pt x="739" y="356"/>
                  </a:cubicBezTo>
                  <a:cubicBezTo>
                    <a:pt x="739" y="356"/>
                    <a:pt x="393" y="345"/>
                    <a:pt x="288" y="256"/>
                  </a:cubicBezTo>
                  <a:cubicBezTo>
                    <a:pt x="183" y="167"/>
                    <a:pt x="196" y="137"/>
                    <a:pt x="192" y="0"/>
                  </a:cubicBezTo>
                  <a:lnTo>
                    <a:pt x="136" y="51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6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F2924C78-24A8-40A5-A07F-B20179A7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6" y="2174875"/>
              <a:ext cx="6656388" cy="4125913"/>
            </a:xfrm>
            <a:custGeom>
              <a:avLst/>
              <a:gdLst>
                <a:gd name="T0" fmla="*/ 700 w 1766"/>
                <a:gd name="T1" fmla="*/ 1003 h 1094"/>
                <a:gd name="T2" fmla="*/ 231 w 1766"/>
                <a:gd name="T3" fmla="*/ 1067 h 1094"/>
                <a:gd name="T4" fmla="*/ 5 w 1766"/>
                <a:gd name="T5" fmla="*/ 956 h 1094"/>
                <a:gd name="T6" fmla="*/ 473 w 1766"/>
                <a:gd name="T7" fmla="*/ 615 h 1094"/>
                <a:gd name="T8" fmla="*/ 1057 w 1766"/>
                <a:gd name="T9" fmla="*/ 412 h 1094"/>
                <a:gd name="T10" fmla="*/ 1067 w 1766"/>
                <a:gd name="T11" fmla="*/ 446 h 1094"/>
                <a:gd name="T12" fmla="*/ 1113 w 1766"/>
                <a:gd name="T13" fmla="*/ 544 h 1094"/>
                <a:gd name="T14" fmla="*/ 1735 w 1766"/>
                <a:gd name="T15" fmla="*/ 0 h 1094"/>
                <a:gd name="T16" fmla="*/ 1766 w 1766"/>
                <a:gd name="T17" fmla="*/ 37 h 1094"/>
                <a:gd name="T18" fmla="*/ 1153 w 1766"/>
                <a:gd name="T19" fmla="*/ 614 h 1094"/>
                <a:gd name="T20" fmla="*/ 1107 w 1766"/>
                <a:gd name="T21" fmla="*/ 605 h 1094"/>
                <a:gd name="T22" fmla="*/ 1067 w 1766"/>
                <a:gd name="T23" fmla="*/ 446 h 1094"/>
                <a:gd name="T24" fmla="*/ 719 w 1766"/>
                <a:gd name="T25" fmla="*/ 564 h 1094"/>
                <a:gd name="T26" fmla="*/ 297 w 1766"/>
                <a:gd name="T27" fmla="*/ 736 h 1094"/>
                <a:gd name="T28" fmla="*/ 55 w 1766"/>
                <a:gd name="T29" fmla="*/ 953 h 1094"/>
                <a:gd name="T30" fmla="*/ 700 w 1766"/>
                <a:gd name="T31" fmla="*/ 1003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6" h="1094">
                  <a:moveTo>
                    <a:pt x="700" y="1003"/>
                  </a:moveTo>
                  <a:cubicBezTo>
                    <a:pt x="700" y="1003"/>
                    <a:pt x="375" y="1066"/>
                    <a:pt x="231" y="1067"/>
                  </a:cubicBezTo>
                  <a:cubicBezTo>
                    <a:pt x="93" y="1069"/>
                    <a:pt x="9" y="1034"/>
                    <a:pt x="5" y="956"/>
                  </a:cubicBezTo>
                  <a:cubicBezTo>
                    <a:pt x="0" y="869"/>
                    <a:pt x="89" y="770"/>
                    <a:pt x="473" y="615"/>
                  </a:cubicBezTo>
                  <a:cubicBezTo>
                    <a:pt x="764" y="498"/>
                    <a:pt x="1057" y="412"/>
                    <a:pt x="1057" y="412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1113" y="544"/>
                    <a:pt x="1113" y="544"/>
                    <a:pt x="1113" y="544"/>
                  </a:cubicBezTo>
                  <a:cubicBezTo>
                    <a:pt x="1735" y="0"/>
                    <a:pt x="1735" y="0"/>
                    <a:pt x="1735" y="0"/>
                  </a:cubicBezTo>
                  <a:cubicBezTo>
                    <a:pt x="1766" y="37"/>
                    <a:pt x="1766" y="37"/>
                    <a:pt x="1766" y="37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07" y="605"/>
                    <a:pt x="1107" y="605"/>
                    <a:pt x="1107" y="605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719" y="564"/>
                    <a:pt x="719" y="564"/>
                    <a:pt x="719" y="564"/>
                  </a:cubicBezTo>
                  <a:cubicBezTo>
                    <a:pt x="719" y="564"/>
                    <a:pt x="391" y="692"/>
                    <a:pt x="297" y="736"/>
                  </a:cubicBezTo>
                  <a:cubicBezTo>
                    <a:pt x="188" y="787"/>
                    <a:pt x="47" y="873"/>
                    <a:pt x="55" y="953"/>
                  </a:cubicBezTo>
                  <a:cubicBezTo>
                    <a:pt x="63" y="1033"/>
                    <a:pt x="181" y="1094"/>
                    <a:pt x="700" y="100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68C43755-BFE2-4938-B82B-1848DAA6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838" y="1416050"/>
              <a:ext cx="6794500" cy="4391025"/>
            </a:xfrm>
            <a:custGeom>
              <a:avLst/>
              <a:gdLst>
                <a:gd name="T0" fmla="*/ 1803 w 1803"/>
                <a:gd name="T1" fmla="*/ 201 h 1164"/>
                <a:gd name="T2" fmla="*/ 1175 w 1803"/>
                <a:gd name="T3" fmla="*/ 806 h 1164"/>
                <a:gd name="T4" fmla="*/ 1122 w 1803"/>
                <a:gd name="T5" fmla="*/ 617 h 1164"/>
                <a:gd name="T6" fmla="*/ 339 w 1803"/>
                <a:gd name="T7" fmla="*/ 911 h 1164"/>
                <a:gd name="T8" fmla="*/ 74 w 1803"/>
                <a:gd name="T9" fmla="*/ 1164 h 1164"/>
                <a:gd name="T10" fmla="*/ 2 w 1803"/>
                <a:gd name="T11" fmla="*/ 802 h 1164"/>
                <a:gd name="T12" fmla="*/ 44 w 1803"/>
                <a:gd name="T13" fmla="*/ 691 h 1164"/>
                <a:gd name="T14" fmla="*/ 363 w 1803"/>
                <a:gd name="T15" fmla="*/ 448 h 1164"/>
                <a:gd name="T16" fmla="*/ 993 w 1803"/>
                <a:gd name="T17" fmla="*/ 181 h 1164"/>
                <a:gd name="T18" fmla="*/ 937 w 1803"/>
                <a:gd name="T19" fmla="*/ 0 h 1164"/>
                <a:gd name="T20" fmla="*/ 1803 w 1803"/>
                <a:gd name="T21" fmla="*/ 2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3" h="1164">
                  <a:moveTo>
                    <a:pt x="1803" y="201"/>
                  </a:moveTo>
                  <a:cubicBezTo>
                    <a:pt x="1175" y="806"/>
                    <a:pt x="1175" y="806"/>
                    <a:pt x="1175" y="806"/>
                  </a:cubicBezTo>
                  <a:cubicBezTo>
                    <a:pt x="1122" y="617"/>
                    <a:pt x="1122" y="617"/>
                    <a:pt x="1122" y="617"/>
                  </a:cubicBezTo>
                  <a:cubicBezTo>
                    <a:pt x="1122" y="617"/>
                    <a:pt x="683" y="748"/>
                    <a:pt x="339" y="911"/>
                  </a:cubicBezTo>
                  <a:cubicBezTo>
                    <a:pt x="264" y="947"/>
                    <a:pt x="77" y="1032"/>
                    <a:pt x="74" y="1164"/>
                  </a:cubicBezTo>
                  <a:cubicBezTo>
                    <a:pt x="2" y="802"/>
                    <a:pt x="2" y="802"/>
                    <a:pt x="2" y="802"/>
                  </a:cubicBezTo>
                  <a:cubicBezTo>
                    <a:pt x="2" y="802"/>
                    <a:pt x="0" y="750"/>
                    <a:pt x="44" y="691"/>
                  </a:cubicBezTo>
                  <a:cubicBezTo>
                    <a:pt x="88" y="632"/>
                    <a:pt x="205" y="532"/>
                    <a:pt x="363" y="448"/>
                  </a:cubicBezTo>
                  <a:cubicBezTo>
                    <a:pt x="520" y="364"/>
                    <a:pt x="789" y="247"/>
                    <a:pt x="993" y="181"/>
                  </a:cubicBezTo>
                  <a:cubicBezTo>
                    <a:pt x="937" y="0"/>
                    <a:pt x="937" y="0"/>
                    <a:pt x="937" y="0"/>
                  </a:cubicBezTo>
                  <a:lnTo>
                    <a:pt x="1803" y="201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7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3A5FCB26-8BBD-4E39-848F-86302995403D}"/>
              </a:ext>
            </a:extLst>
          </p:cNvPr>
          <p:cNvSpPr/>
          <p:nvPr/>
        </p:nvSpPr>
        <p:spPr>
          <a:xfrm>
            <a:off x="3712660" y="4154675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A613A2C-75CC-4948-B5AC-A67528AB2ECE}"/>
              </a:ext>
            </a:extLst>
          </p:cNvPr>
          <p:cNvSpPr txBox="1"/>
          <p:nvPr/>
        </p:nvSpPr>
        <p:spPr>
          <a:xfrm>
            <a:off x="827221" y="3537931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11BB606-BA84-4EC6-A971-78D82E800A1C}"/>
              </a:ext>
            </a:extLst>
          </p:cNvPr>
          <p:cNvGrpSpPr/>
          <p:nvPr/>
        </p:nvGrpSpPr>
        <p:grpSpPr>
          <a:xfrm>
            <a:off x="827221" y="2004743"/>
            <a:ext cx="1465510" cy="1368153"/>
            <a:chOff x="1053852" y="1340767"/>
            <a:chExt cx="1465510" cy="136815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="" xmlns:a16="http://schemas.microsoft.com/office/drawing/2014/main" id="{79039406-2106-40E7-962D-948F6777B456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C69F69E0-A222-44FC-952E-C67635AC6968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795B8D67-24DA-463A-BE52-D3DBC192DDC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01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13977610-7389-4F73-801A-F3E95AF3D9C0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74" name="Rectangle 66">
            <a:extLst>
              <a:ext uri="{FF2B5EF4-FFF2-40B4-BE49-F238E27FC236}">
                <a16:creationId xmlns="" xmlns:a16="http://schemas.microsoft.com/office/drawing/2014/main" id="{A9A8A40E-A067-423E-9E58-2E3907BA8D4D}"/>
              </a:ext>
            </a:extLst>
          </p:cNvPr>
          <p:cNvSpPr/>
          <p:nvPr/>
        </p:nvSpPr>
        <p:spPr>
          <a:xfrm>
            <a:off x="2396040" y="2885067"/>
            <a:ext cx="1469714" cy="1322522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87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D2D3E638-ADBF-4FD8-84ED-54B15E51CB5D}"/>
              </a:ext>
            </a:extLst>
          </p:cNvPr>
          <p:cNvSpPr/>
          <p:nvPr/>
        </p:nvSpPr>
        <p:spPr>
          <a:xfrm>
            <a:off x="5601604" y="5169302"/>
            <a:ext cx="1596100" cy="1504968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Growth Slide Concept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51C1200-9AED-44D6-9CF6-551332AED48B}"/>
              </a:ext>
            </a:extLst>
          </p:cNvPr>
          <p:cNvGrpSpPr/>
          <p:nvPr/>
        </p:nvGrpSpPr>
        <p:grpSpPr>
          <a:xfrm>
            <a:off x="2951019" y="1874712"/>
            <a:ext cx="6283615" cy="4440671"/>
            <a:chOff x="2636838" y="1416050"/>
            <a:chExt cx="6911976" cy="4884738"/>
          </a:xfrm>
        </p:grpSpPr>
        <p:sp>
          <p:nvSpPr>
            <p:cNvPr id="13" name="Freeform 11">
              <a:extLst>
                <a:ext uri="{FF2B5EF4-FFF2-40B4-BE49-F238E27FC236}">
                  <a16:creationId xmlns="" xmlns:a16="http://schemas.microsoft.com/office/drawing/2014/main" id="{EEF3526B-A17D-4AD7-B8FE-2CF09FE8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4614863"/>
              <a:ext cx="2786063" cy="1584325"/>
            </a:xfrm>
            <a:custGeom>
              <a:avLst/>
              <a:gdLst>
                <a:gd name="T0" fmla="*/ 136 w 739"/>
                <a:gd name="T1" fmla="*/ 51 h 420"/>
                <a:gd name="T2" fmla="*/ 80 w 739"/>
                <a:gd name="T3" fmla="*/ 351 h 420"/>
                <a:gd name="T4" fmla="*/ 279 w 739"/>
                <a:gd name="T5" fmla="*/ 411 h 420"/>
                <a:gd name="T6" fmla="*/ 739 w 739"/>
                <a:gd name="T7" fmla="*/ 356 h 420"/>
                <a:gd name="T8" fmla="*/ 288 w 739"/>
                <a:gd name="T9" fmla="*/ 256 h 420"/>
                <a:gd name="T10" fmla="*/ 192 w 739"/>
                <a:gd name="T11" fmla="*/ 0 h 420"/>
                <a:gd name="T12" fmla="*/ 136 w 739"/>
                <a:gd name="T13" fmla="*/ 5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420">
                  <a:moveTo>
                    <a:pt x="136" y="51"/>
                  </a:moveTo>
                  <a:cubicBezTo>
                    <a:pt x="136" y="51"/>
                    <a:pt x="0" y="224"/>
                    <a:pt x="80" y="351"/>
                  </a:cubicBezTo>
                  <a:cubicBezTo>
                    <a:pt x="80" y="351"/>
                    <a:pt x="143" y="415"/>
                    <a:pt x="279" y="411"/>
                  </a:cubicBezTo>
                  <a:cubicBezTo>
                    <a:pt x="279" y="411"/>
                    <a:pt x="392" y="420"/>
                    <a:pt x="739" y="356"/>
                  </a:cubicBezTo>
                  <a:cubicBezTo>
                    <a:pt x="739" y="356"/>
                    <a:pt x="393" y="345"/>
                    <a:pt x="288" y="256"/>
                  </a:cubicBezTo>
                  <a:cubicBezTo>
                    <a:pt x="183" y="167"/>
                    <a:pt x="196" y="137"/>
                    <a:pt x="192" y="0"/>
                  </a:cubicBezTo>
                  <a:lnTo>
                    <a:pt x="136" y="51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6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F2924C78-24A8-40A5-A07F-B20179A7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6" y="2174875"/>
              <a:ext cx="6656388" cy="4125913"/>
            </a:xfrm>
            <a:custGeom>
              <a:avLst/>
              <a:gdLst>
                <a:gd name="T0" fmla="*/ 700 w 1766"/>
                <a:gd name="T1" fmla="*/ 1003 h 1094"/>
                <a:gd name="T2" fmla="*/ 231 w 1766"/>
                <a:gd name="T3" fmla="*/ 1067 h 1094"/>
                <a:gd name="T4" fmla="*/ 5 w 1766"/>
                <a:gd name="T5" fmla="*/ 956 h 1094"/>
                <a:gd name="T6" fmla="*/ 473 w 1766"/>
                <a:gd name="T7" fmla="*/ 615 h 1094"/>
                <a:gd name="T8" fmla="*/ 1057 w 1766"/>
                <a:gd name="T9" fmla="*/ 412 h 1094"/>
                <a:gd name="T10" fmla="*/ 1067 w 1766"/>
                <a:gd name="T11" fmla="*/ 446 h 1094"/>
                <a:gd name="T12" fmla="*/ 1113 w 1766"/>
                <a:gd name="T13" fmla="*/ 544 h 1094"/>
                <a:gd name="T14" fmla="*/ 1735 w 1766"/>
                <a:gd name="T15" fmla="*/ 0 h 1094"/>
                <a:gd name="T16" fmla="*/ 1766 w 1766"/>
                <a:gd name="T17" fmla="*/ 37 h 1094"/>
                <a:gd name="T18" fmla="*/ 1153 w 1766"/>
                <a:gd name="T19" fmla="*/ 614 h 1094"/>
                <a:gd name="T20" fmla="*/ 1107 w 1766"/>
                <a:gd name="T21" fmla="*/ 605 h 1094"/>
                <a:gd name="T22" fmla="*/ 1067 w 1766"/>
                <a:gd name="T23" fmla="*/ 446 h 1094"/>
                <a:gd name="T24" fmla="*/ 719 w 1766"/>
                <a:gd name="T25" fmla="*/ 564 h 1094"/>
                <a:gd name="T26" fmla="*/ 297 w 1766"/>
                <a:gd name="T27" fmla="*/ 736 h 1094"/>
                <a:gd name="T28" fmla="*/ 55 w 1766"/>
                <a:gd name="T29" fmla="*/ 953 h 1094"/>
                <a:gd name="T30" fmla="*/ 700 w 1766"/>
                <a:gd name="T31" fmla="*/ 1003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6" h="1094">
                  <a:moveTo>
                    <a:pt x="700" y="1003"/>
                  </a:moveTo>
                  <a:cubicBezTo>
                    <a:pt x="700" y="1003"/>
                    <a:pt x="375" y="1066"/>
                    <a:pt x="231" y="1067"/>
                  </a:cubicBezTo>
                  <a:cubicBezTo>
                    <a:pt x="93" y="1069"/>
                    <a:pt x="9" y="1034"/>
                    <a:pt x="5" y="956"/>
                  </a:cubicBezTo>
                  <a:cubicBezTo>
                    <a:pt x="0" y="869"/>
                    <a:pt x="89" y="770"/>
                    <a:pt x="473" y="615"/>
                  </a:cubicBezTo>
                  <a:cubicBezTo>
                    <a:pt x="764" y="498"/>
                    <a:pt x="1057" y="412"/>
                    <a:pt x="1057" y="412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1113" y="544"/>
                    <a:pt x="1113" y="544"/>
                    <a:pt x="1113" y="544"/>
                  </a:cubicBezTo>
                  <a:cubicBezTo>
                    <a:pt x="1735" y="0"/>
                    <a:pt x="1735" y="0"/>
                    <a:pt x="1735" y="0"/>
                  </a:cubicBezTo>
                  <a:cubicBezTo>
                    <a:pt x="1766" y="37"/>
                    <a:pt x="1766" y="37"/>
                    <a:pt x="1766" y="37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07" y="605"/>
                    <a:pt x="1107" y="605"/>
                    <a:pt x="1107" y="605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719" y="564"/>
                    <a:pt x="719" y="564"/>
                    <a:pt x="719" y="564"/>
                  </a:cubicBezTo>
                  <a:cubicBezTo>
                    <a:pt x="719" y="564"/>
                    <a:pt x="391" y="692"/>
                    <a:pt x="297" y="736"/>
                  </a:cubicBezTo>
                  <a:cubicBezTo>
                    <a:pt x="188" y="787"/>
                    <a:pt x="47" y="873"/>
                    <a:pt x="55" y="953"/>
                  </a:cubicBezTo>
                  <a:cubicBezTo>
                    <a:pt x="63" y="1033"/>
                    <a:pt x="181" y="1094"/>
                    <a:pt x="700" y="100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68C43755-BFE2-4938-B82B-1848DAA6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838" y="1416050"/>
              <a:ext cx="6794500" cy="4391025"/>
            </a:xfrm>
            <a:custGeom>
              <a:avLst/>
              <a:gdLst>
                <a:gd name="T0" fmla="*/ 1803 w 1803"/>
                <a:gd name="T1" fmla="*/ 201 h 1164"/>
                <a:gd name="T2" fmla="*/ 1175 w 1803"/>
                <a:gd name="T3" fmla="*/ 806 h 1164"/>
                <a:gd name="T4" fmla="*/ 1122 w 1803"/>
                <a:gd name="T5" fmla="*/ 617 h 1164"/>
                <a:gd name="T6" fmla="*/ 339 w 1803"/>
                <a:gd name="T7" fmla="*/ 911 h 1164"/>
                <a:gd name="T8" fmla="*/ 74 w 1803"/>
                <a:gd name="T9" fmla="*/ 1164 h 1164"/>
                <a:gd name="T10" fmla="*/ 2 w 1803"/>
                <a:gd name="T11" fmla="*/ 802 h 1164"/>
                <a:gd name="T12" fmla="*/ 44 w 1803"/>
                <a:gd name="T13" fmla="*/ 691 h 1164"/>
                <a:gd name="T14" fmla="*/ 363 w 1803"/>
                <a:gd name="T15" fmla="*/ 448 h 1164"/>
                <a:gd name="T16" fmla="*/ 993 w 1803"/>
                <a:gd name="T17" fmla="*/ 181 h 1164"/>
                <a:gd name="T18" fmla="*/ 937 w 1803"/>
                <a:gd name="T19" fmla="*/ 0 h 1164"/>
                <a:gd name="T20" fmla="*/ 1803 w 1803"/>
                <a:gd name="T21" fmla="*/ 2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3" h="1164">
                  <a:moveTo>
                    <a:pt x="1803" y="201"/>
                  </a:moveTo>
                  <a:cubicBezTo>
                    <a:pt x="1175" y="806"/>
                    <a:pt x="1175" y="806"/>
                    <a:pt x="1175" y="806"/>
                  </a:cubicBezTo>
                  <a:cubicBezTo>
                    <a:pt x="1122" y="617"/>
                    <a:pt x="1122" y="617"/>
                    <a:pt x="1122" y="617"/>
                  </a:cubicBezTo>
                  <a:cubicBezTo>
                    <a:pt x="1122" y="617"/>
                    <a:pt x="683" y="748"/>
                    <a:pt x="339" y="911"/>
                  </a:cubicBezTo>
                  <a:cubicBezTo>
                    <a:pt x="264" y="947"/>
                    <a:pt x="77" y="1032"/>
                    <a:pt x="74" y="1164"/>
                  </a:cubicBezTo>
                  <a:cubicBezTo>
                    <a:pt x="2" y="802"/>
                    <a:pt x="2" y="802"/>
                    <a:pt x="2" y="802"/>
                  </a:cubicBezTo>
                  <a:cubicBezTo>
                    <a:pt x="2" y="802"/>
                    <a:pt x="0" y="750"/>
                    <a:pt x="44" y="691"/>
                  </a:cubicBezTo>
                  <a:cubicBezTo>
                    <a:pt x="88" y="632"/>
                    <a:pt x="205" y="532"/>
                    <a:pt x="363" y="448"/>
                  </a:cubicBezTo>
                  <a:cubicBezTo>
                    <a:pt x="520" y="364"/>
                    <a:pt x="789" y="247"/>
                    <a:pt x="993" y="181"/>
                  </a:cubicBezTo>
                  <a:cubicBezTo>
                    <a:pt x="937" y="0"/>
                    <a:pt x="937" y="0"/>
                    <a:pt x="937" y="0"/>
                  </a:cubicBezTo>
                  <a:lnTo>
                    <a:pt x="1803" y="201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7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8A62D7FE-B779-4CF2-B968-7903A40A1B55}"/>
              </a:ext>
            </a:extLst>
          </p:cNvPr>
          <p:cNvSpPr/>
          <p:nvPr/>
        </p:nvSpPr>
        <p:spPr>
          <a:xfrm>
            <a:off x="4910554" y="3613443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3A5FCB26-8BBD-4E39-848F-86302995403D}"/>
              </a:ext>
            </a:extLst>
          </p:cNvPr>
          <p:cNvSpPr/>
          <p:nvPr/>
        </p:nvSpPr>
        <p:spPr>
          <a:xfrm>
            <a:off x="3712660" y="4154675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A613A2C-75CC-4948-B5AC-A67528AB2ECE}"/>
              </a:ext>
            </a:extLst>
          </p:cNvPr>
          <p:cNvSpPr txBox="1"/>
          <p:nvPr/>
        </p:nvSpPr>
        <p:spPr>
          <a:xfrm>
            <a:off x="827221" y="3537931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11BB606-BA84-4EC6-A971-78D82E800A1C}"/>
              </a:ext>
            </a:extLst>
          </p:cNvPr>
          <p:cNvGrpSpPr/>
          <p:nvPr/>
        </p:nvGrpSpPr>
        <p:grpSpPr>
          <a:xfrm>
            <a:off x="827221" y="2004743"/>
            <a:ext cx="1465510" cy="1368153"/>
            <a:chOff x="1053852" y="1340767"/>
            <a:chExt cx="1465510" cy="136815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="" xmlns:a16="http://schemas.microsoft.com/office/drawing/2014/main" id="{79039406-2106-40E7-962D-948F6777B456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C69F69E0-A222-44FC-952E-C67635AC6968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795B8D67-24DA-463A-BE52-D3DBC192DDC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01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13977610-7389-4F73-801A-F3E95AF3D9C0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73" name="Rectangle 66">
            <a:extLst>
              <a:ext uri="{FF2B5EF4-FFF2-40B4-BE49-F238E27FC236}">
                <a16:creationId xmlns="" xmlns:a16="http://schemas.microsoft.com/office/drawing/2014/main" id="{B98BD3F0-D85A-44FC-9FC6-CFCD79CBA80E}"/>
              </a:ext>
            </a:extLst>
          </p:cNvPr>
          <p:cNvSpPr/>
          <p:nvPr/>
        </p:nvSpPr>
        <p:spPr>
          <a:xfrm>
            <a:off x="5257703" y="3752438"/>
            <a:ext cx="1143097" cy="1585991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9FBDB632-A9F5-4BFF-AB85-FA3D416ECB6F}"/>
              </a:ext>
            </a:extLst>
          </p:cNvPr>
          <p:cNvSpPr txBox="1"/>
          <p:nvPr/>
        </p:nvSpPr>
        <p:spPr>
          <a:xfrm>
            <a:off x="7385923" y="5557604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878F4541-2E50-41D6-AF56-02B47E6BE4EA}"/>
              </a:ext>
            </a:extLst>
          </p:cNvPr>
          <p:cNvGrpSpPr/>
          <p:nvPr/>
        </p:nvGrpSpPr>
        <p:grpSpPr>
          <a:xfrm>
            <a:off x="5673535" y="5229199"/>
            <a:ext cx="1465510" cy="1368153"/>
            <a:chOff x="1053852" y="1340767"/>
            <a:chExt cx="1465510" cy="1368153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="" xmlns:a16="http://schemas.microsoft.com/office/drawing/2014/main" id="{BB99F967-2EB5-4695-9D9D-2F6195AF09D8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A2E6E2A8-E84A-4959-B065-B58CCC3D317F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B57AF290-EB20-46A1-99C8-01EAC63016E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02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46499C40-0FE3-44F6-806D-01B45B9C7DC3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</a:t>
                </a:r>
                <a:r>
                  <a:rPr lang="en-IN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74" name="Rectangle 66">
            <a:extLst>
              <a:ext uri="{FF2B5EF4-FFF2-40B4-BE49-F238E27FC236}">
                <a16:creationId xmlns="" xmlns:a16="http://schemas.microsoft.com/office/drawing/2014/main" id="{A9A8A40E-A067-423E-9E58-2E3907BA8D4D}"/>
              </a:ext>
            </a:extLst>
          </p:cNvPr>
          <p:cNvSpPr/>
          <p:nvPr/>
        </p:nvSpPr>
        <p:spPr>
          <a:xfrm>
            <a:off x="2396040" y="2885067"/>
            <a:ext cx="1469714" cy="1322522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6656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3DECA08E-9075-4F0C-91D0-E7658136B5BD}"/>
              </a:ext>
            </a:extLst>
          </p:cNvPr>
          <p:cNvSpPr/>
          <p:nvPr/>
        </p:nvSpPr>
        <p:spPr>
          <a:xfrm>
            <a:off x="4296840" y="1210403"/>
            <a:ext cx="1596100" cy="1504968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Growth Slide Concept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51C1200-9AED-44D6-9CF6-551332AED48B}"/>
              </a:ext>
            </a:extLst>
          </p:cNvPr>
          <p:cNvGrpSpPr/>
          <p:nvPr/>
        </p:nvGrpSpPr>
        <p:grpSpPr>
          <a:xfrm>
            <a:off x="2951019" y="1874712"/>
            <a:ext cx="6283615" cy="4440671"/>
            <a:chOff x="2636838" y="1416050"/>
            <a:chExt cx="6911976" cy="4884738"/>
          </a:xfrm>
        </p:grpSpPr>
        <p:sp>
          <p:nvSpPr>
            <p:cNvPr id="13" name="Freeform 11">
              <a:extLst>
                <a:ext uri="{FF2B5EF4-FFF2-40B4-BE49-F238E27FC236}">
                  <a16:creationId xmlns="" xmlns:a16="http://schemas.microsoft.com/office/drawing/2014/main" id="{EEF3526B-A17D-4AD7-B8FE-2CF09FE8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4614863"/>
              <a:ext cx="2786063" cy="1584325"/>
            </a:xfrm>
            <a:custGeom>
              <a:avLst/>
              <a:gdLst>
                <a:gd name="T0" fmla="*/ 136 w 739"/>
                <a:gd name="T1" fmla="*/ 51 h 420"/>
                <a:gd name="T2" fmla="*/ 80 w 739"/>
                <a:gd name="T3" fmla="*/ 351 h 420"/>
                <a:gd name="T4" fmla="*/ 279 w 739"/>
                <a:gd name="T5" fmla="*/ 411 h 420"/>
                <a:gd name="T6" fmla="*/ 739 w 739"/>
                <a:gd name="T7" fmla="*/ 356 h 420"/>
                <a:gd name="T8" fmla="*/ 288 w 739"/>
                <a:gd name="T9" fmla="*/ 256 h 420"/>
                <a:gd name="T10" fmla="*/ 192 w 739"/>
                <a:gd name="T11" fmla="*/ 0 h 420"/>
                <a:gd name="T12" fmla="*/ 136 w 739"/>
                <a:gd name="T13" fmla="*/ 5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420">
                  <a:moveTo>
                    <a:pt x="136" y="51"/>
                  </a:moveTo>
                  <a:cubicBezTo>
                    <a:pt x="136" y="51"/>
                    <a:pt x="0" y="224"/>
                    <a:pt x="80" y="351"/>
                  </a:cubicBezTo>
                  <a:cubicBezTo>
                    <a:pt x="80" y="351"/>
                    <a:pt x="143" y="415"/>
                    <a:pt x="279" y="411"/>
                  </a:cubicBezTo>
                  <a:cubicBezTo>
                    <a:pt x="279" y="411"/>
                    <a:pt x="392" y="420"/>
                    <a:pt x="739" y="356"/>
                  </a:cubicBezTo>
                  <a:cubicBezTo>
                    <a:pt x="739" y="356"/>
                    <a:pt x="393" y="345"/>
                    <a:pt x="288" y="256"/>
                  </a:cubicBezTo>
                  <a:cubicBezTo>
                    <a:pt x="183" y="167"/>
                    <a:pt x="196" y="137"/>
                    <a:pt x="192" y="0"/>
                  </a:cubicBezTo>
                  <a:lnTo>
                    <a:pt x="136" y="51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6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F2924C78-24A8-40A5-A07F-B20179A7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6" y="2174875"/>
              <a:ext cx="6656388" cy="4125913"/>
            </a:xfrm>
            <a:custGeom>
              <a:avLst/>
              <a:gdLst>
                <a:gd name="T0" fmla="*/ 700 w 1766"/>
                <a:gd name="T1" fmla="*/ 1003 h 1094"/>
                <a:gd name="T2" fmla="*/ 231 w 1766"/>
                <a:gd name="T3" fmla="*/ 1067 h 1094"/>
                <a:gd name="T4" fmla="*/ 5 w 1766"/>
                <a:gd name="T5" fmla="*/ 956 h 1094"/>
                <a:gd name="T6" fmla="*/ 473 w 1766"/>
                <a:gd name="T7" fmla="*/ 615 h 1094"/>
                <a:gd name="T8" fmla="*/ 1057 w 1766"/>
                <a:gd name="T9" fmla="*/ 412 h 1094"/>
                <a:gd name="T10" fmla="*/ 1067 w 1766"/>
                <a:gd name="T11" fmla="*/ 446 h 1094"/>
                <a:gd name="T12" fmla="*/ 1113 w 1766"/>
                <a:gd name="T13" fmla="*/ 544 h 1094"/>
                <a:gd name="T14" fmla="*/ 1735 w 1766"/>
                <a:gd name="T15" fmla="*/ 0 h 1094"/>
                <a:gd name="T16" fmla="*/ 1766 w 1766"/>
                <a:gd name="T17" fmla="*/ 37 h 1094"/>
                <a:gd name="T18" fmla="*/ 1153 w 1766"/>
                <a:gd name="T19" fmla="*/ 614 h 1094"/>
                <a:gd name="T20" fmla="*/ 1107 w 1766"/>
                <a:gd name="T21" fmla="*/ 605 h 1094"/>
                <a:gd name="T22" fmla="*/ 1067 w 1766"/>
                <a:gd name="T23" fmla="*/ 446 h 1094"/>
                <a:gd name="T24" fmla="*/ 719 w 1766"/>
                <a:gd name="T25" fmla="*/ 564 h 1094"/>
                <a:gd name="T26" fmla="*/ 297 w 1766"/>
                <a:gd name="T27" fmla="*/ 736 h 1094"/>
                <a:gd name="T28" fmla="*/ 55 w 1766"/>
                <a:gd name="T29" fmla="*/ 953 h 1094"/>
                <a:gd name="T30" fmla="*/ 700 w 1766"/>
                <a:gd name="T31" fmla="*/ 1003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6" h="1094">
                  <a:moveTo>
                    <a:pt x="700" y="1003"/>
                  </a:moveTo>
                  <a:cubicBezTo>
                    <a:pt x="700" y="1003"/>
                    <a:pt x="375" y="1066"/>
                    <a:pt x="231" y="1067"/>
                  </a:cubicBezTo>
                  <a:cubicBezTo>
                    <a:pt x="93" y="1069"/>
                    <a:pt x="9" y="1034"/>
                    <a:pt x="5" y="956"/>
                  </a:cubicBezTo>
                  <a:cubicBezTo>
                    <a:pt x="0" y="869"/>
                    <a:pt x="89" y="770"/>
                    <a:pt x="473" y="615"/>
                  </a:cubicBezTo>
                  <a:cubicBezTo>
                    <a:pt x="764" y="498"/>
                    <a:pt x="1057" y="412"/>
                    <a:pt x="1057" y="412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1113" y="544"/>
                    <a:pt x="1113" y="544"/>
                    <a:pt x="1113" y="544"/>
                  </a:cubicBezTo>
                  <a:cubicBezTo>
                    <a:pt x="1735" y="0"/>
                    <a:pt x="1735" y="0"/>
                    <a:pt x="1735" y="0"/>
                  </a:cubicBezTo>
                  <a:cubicBezTo>
                    <a:pt x="1766" y="37"/>
                    <a:pt x="1766" y="37"/>
                    <a:pt x="1766" y="37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07" y="605"/>
                    <a:pt x="1107" y="605"/>
                    <a:pt x="1107" y="605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719" y="564"/>
                    <a:pt x="719" y="564"/>
                    <a:pt x="719" y="564"/>
                  </a:cubicBezTo>
                  <a:cubicBezTo>
                    <a:pt x="719" y="564"/>
                    <a:pt x="391" y="692"/>
                    <a:pt x="297" y="736"/>
                  </a:cubicBezTo>
                  <a:cubicBezTo>
                    <a:pt x="188" y="787"/>
                    <a:pt x="47" y="873"/>
                    <a:pt x="55" y="953"/>
                  </a:cubicBezTo>
                  <a:cubicBezTo>
                    <a:pt x="63" y="1033"/>
                    <a:pt x="181" y="1094"/>
                    <a:pt x="700" y="100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68C43755-BFE2-4938-B82B-1848DAA6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838" y="1416050"/>
              <a:ext cx="6794500" cy="4391025"/>
            </a:xfrm>
            <a:custGeom>
              <a:avLst/>
              <a:gdLst>
                <a:gd name="T0" fmla="*/ 1803 w 1803"/>
                <a:gd name="T1" fmla="*/ 201 h 1164"/>
                <a:gd name="T2" fmla="*/ 1175 w 1803"/>
                <a:gd name="T3" fmla="*/ 806 h 1164"/>
                <a:gd name="T4" fmla="*/ 1122 w 1803"/>
                <a:gd name="T5" fmla="*/ 617 h 1164"/>
                <a:gd name="T6" fmla="*/ 339 w 1803"/>
                <a:gd name="T7" fmla="*/ 911 h 1164"/>
                <a:gd name="T8" fmla="*/ 74 w 1803"/>
                <a:gd name="T9" fmla="*/ 1164 h 1164"/>
                <a:gd name="T10" fmla="*/ 2 w 1803"/>
                <a:gd name="T11" fmla="*/ 802 h 1164"/>
                <a:gd name="T12" fmla="*/ 44 w 1803"/>
                <a:gd name="T13" fmla="*/ 691 h 1164"/>
                <a:gd name="T14" fmla="*/ 363 w 1803"/>
                <a:gd name="T15" fmla="*/ 448 h 1164"/>
                <a:gd name="T16" fmla="*/ 993 w 1803"/>
                <a:gd name="T17" fmla="*/ 181 h 1164"/>
                <a:gd name="T18" fmla="*/ 937 w 1803"/>
                <a:gd name="T19" fmla="*/ 0 h 1164"/>
                <a:gd name="T20" fmla="*/ 1803 w 1803"/>
                <a:gd name="T21" fmla="*/ 2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3" h="1164">
                  <a:moveTo>
                    <a:pt x="1803" y="201"/>
                  </a:moveTo>
                  <a:cubicBezTo>
                    <a:pt x="1175" y="806"/>
                    <a:pt x="1175" y="806"/>
                    <a:pt x="1175" y="806"/>
                  </a:cubicBezTo>
                  <a:cubicBezTo>
                    <a:pt x="1122" y="617"/>
                    <a:pt x="1122" y="617"/>
                    <a:pt x="1122" y="617"/>
                  </a:cubicBezTo>
                  <a:cubicBezTo>
                    <a:pt x="1122" y="617"/>
                    <a:pt x="683" y="748"/>
                    <a:pt x="339" y="911"/>
                  </a:cubicBezTo>
                  <a:cubicBezTo>
                    <a:pt x="264" y="947"/>
                    <a:pt x="77" y="1032"/>
                    <a:pt x="74" y="1164"/>
                  </a:cubicBezTo>
                  <a:cubicBezTo>
                    <a:pt x="2" y="802"/>
                    <a:pt x="2" y="802"/>
                    <a:pt x="2" y="802"/>
                  </a:cubicBezTo>
                  <a:cubicBezTo>
                    <a:pt x="2" y="802"/>
                    <a:pt x="0" y="750"/>
                    <a:pt x="44" y="691"/>
                  </a:cubicBezTo>
                  <a:cubicBezTo>
                    <a:pt x="88" y="632"/>
                    <a:pt x="205" y="532"/>
                    <a:pt x="363" y="448"/>
                  </a:cubicBezTo>
                  <a:cubicBezTo>
                    <a:pt x="520" y="364"/>
                    <a:pt x="789" y="247"/>
                    <a:pt x="993" y="181"/>
                  </a:cubicBezTo>
                  <a:cubicBezTo>
                    <a:pt x="937" y="0"/>
                    <a:pt x="937" y="0"/>
                    <a:pt x="937" y="0"/>
                  </a:cubicBezTo>
                  <a:lnTo>
                    <a:pt x="1803" y="201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7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42648564-7031-4EC1-993D-6E463054686E}"/>
              </a:ext>
            </a:extLst>
          </p:cNvPr>
          <p:cNvSpPr/>
          <p:nvPr/>
        </p:nvSpPr>
        <p:spPr>
          <a:xfrm>
            <a:off x="6392781" y="3072212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8A62D7FE-B779-4CF2-B968-7903A40A1B55}"/>
              </a:ext>
            </a:extLst>
          </p:cNvPr>
          <p:cNvSpPr/>
          <p:nvPr/>
        </p:nvSpPr>
        <p:spPr>
          <a:xfrm>
            <a:off x="4910554" y="3613443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3A5FCB26-8BBD-4E39-848F-86302995403D}"/>
              </a:ext>
            </a:extLst>
          </p:cNvPr>
          <p:cNvSpPr/>
          <p:nvPr/>
        </p:nvSpPr>
        <p:spPr>
          <a:xfrm>
            <a:off x="3712660" y="4154675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A613A2C-75CC-4948-B5AC-A67528AB2ECE}"/>
              </a:ext>
            </a:extLst>
          </p:cNvPr>
          <p:cNvSpPr txBox="1"/>
          <p:nvPr/>
        </p:nvSpPr>
        <p:spPr>
          <a:xfrm>
            <a:off x="827221" y="3537931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11BB606-BA84-4EC6-A971-78D82E800A1C}"/>
              </a:ext>
            </a:extLst>
          </p:cNvPr>
          <p:cNvGrpSpPr/>
          <p:nvPr/>
        </p:nvGrpSpPr>
        <p:grpSpPr>
          <a:xfrm>
            <a:off x="827221" y="2004743"/>
            <a:ext cx="1465510" cy="1368153"/>
            <a:chOff x="1053852" y="1340767"/>
            <a:chExt cx="1465510" cy="136815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="" xmlns:a16="http://schemas.microsoft.com/office/drawing/2014/main" id="{79039406-2106-40E7-962D-948F6777B456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C69F69E0-A222-44FC-952E-C67635AC6968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795B8D67-24DA-463A-BE52-D3DBC192DDC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01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13977610-7389-4F73-801A-F3E95AF3D9C0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C20BEEC2-31FE-4A49-801B-804E8318F90A}"/>
              </a:ext>
            </a:extLst>
          </p:cNvPr>
          <p:cNvSpPr txBox="1"/>
          <p:nvPr/>
        </p:nvSpPr>
        <p:spPr>
          <a:xfrm>
            <a:off x="2670348" y="1594614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C145DF11-743E-4040-A133-FAAD8302B457}"/>
              </a:ext>
            </a:extLst>
          </p:cNvPr>
          <p:cNvGrpSpPr/>
          <p:nvPr/>
        </p:nvGrpSpPr>
        <p:grpSpPr>
          <a:xfrm>
            <a:off x="4351564" y="1279870"/>
            <a:ext cx="1465510" cy="1368153"/>
            <a:chOff x="1053852" y="1340767"/>
            <a:chExt cx="1465510" cy="1368153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="" xmlns:a16="http://schemas.microsoft.com/office/drawing/2014/main" id="{6BB10DDF-4C0B-4486-A6EB-B7EE5F41017C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="" xmlns:a16="http://schemas.microsoft.com/office/drawing/2014/main" id="{B0C202F0-B6A5-4864-9ABB-CD6B7E7475A7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59" name="TextBox 58">
                <a:extLst>
                  <a:ext uri="{FF2B5EF4-FFF2-40B4-BE49-F238E27FC236}">
                    <a16:creationId xmlns="" xmlns:a16="http://schemas.microsoft.com/office/drawing/2014/main" id="{E22FF411-B57C-410B-AD7D-F23FD0D496EA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03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="" xmlns:a16="http://schemas.microsoft.com/office/drawing/2014/main" id="{1ADCC967-A190-4EFF-A34D-4F8D17CA4FE3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68" name="Rectangle 66">
            <a:extLst>
              <a:ext uri="{FF2B5EF4-FFF2-40B4-BE49-F238E27FC236}">
                <a16:creationId xmlns="" xmlns:a16="http://schemas.microsoft.com/office/drawing/2014/main" id="{1FE5DEC6-0098-4B30-8C7D-D9E65C2DE37C}"/>
              </a:ext>
            </a:extLst>
          </p:cNvPr>
          <p:cNvSpPr/>
          <p:nvPr/>
        </p:nvSpPr>
        <p:spPr>
          <a:xfrm>
            <a:off x="5871021" y="2102057"/>
            <a:ext cx="671026" cy="901199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 66">
            <a:extLst>
              <a:ext uri="{FF2B5EF4-FFF2-40B4-BE49-F238E27FC236}">
                <a16:creationId xmlns="" xmlns:a16="http://schemas.microsoft.com/office/drawing/2014/main" id="{B98BD3F0-D85A-44FC-9FC6-CFCD79CBA80E}"/>
              </a:ext>
            </a:extLst>
          </p:cNvPr>
          <p:cNvSpPr/>
          <p:nvPr/>
        </p:nvSpPr>
        <p:spPr>
          <a:xfrm>
            <a:off x="5257703" y="3752438"/>
            <a:ext cx="1143097" cy="1585991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9FBDB632-A9F5-4BFF-AB85-FA3D416ECB6F}"/>
              </a:ext>
            </a:extLst>
          </p:cNvPr>
          <p:cNvSpPr txBox="1"/>
          <p:nvPr/>
        </p:nvSpPr>
        <p:spPr>
          <a:xfrm>
            <a:off x="7385923" y="5557604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878F4541-2E50-41D6-AF56-02B47E6BE4EA}"/>
              </a:ext>
            </a:extLst>
          </p:cNvPr>
          <p:cNvGrpSpPr/>
          <p:nvPr/>
        </p:nvGrpSpPr>
        <p:grpSpPr>
          <a:xfrm>
            <a:off x="5673535" y="5229199"/>
            <a:ext cx="1465510" cy="1368153"/>
            <a:chOff x="1053852" y="1340767"/>
            <a:chExt cx="1465510" cy="1368153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="" xmlns:a16="http://schemas.microsoft.com/office/drawing/2014/main" id="{BB99F967-2EB5-4695-9D9D-2F6195AF09D8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A2E6E2A8-E84A-4959-B065-B58CCC3D317F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B57AF290-EB20-46A1-99C8-01EAC63016E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02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46499C40-0FE3-44F6-806D-01B45B9C7DC3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</a:t>
                </a:r>
                <a:r>
                  <a:rPr lang="en-IN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74" name="Rectangle 66">
            <a:extLst>
              <a:ext uri="{FF2B5EF4-FFF2-40B4-BE49-F238E27FC236}">
                <a16:creationId xmlns="" xmlns:a16="http://schemas.microsoft.com/office/drawing/2014/main" id="{A9A8A40E-A067-423E-9E58-2E3907BA8D4D}"/>
              </a:ext>
            </a:extLst>
          </p:cNvPr>
          <p:cNvSpPr/>
          <p:nvPr/>
        </p:nvSpPr>
        <p:spPr>
          <a:xfrm>
            <a:off x="2396040" y="2885067"/>
            <a:ext cx="1469714" cy="1322522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078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9B70D770-3DF2-4CE2-892E-F69D66B56859}"/>
              </a:ext>
            </a:extLst>
          </p:cNvPr>
          <p:cNvSpPr/>
          <p:nvPr/>
        </p:nvSpPr>
        <p:spPr>
          <a:xfrm>
            <a:off x="8898404" y="3152233"/>
            <a:ext cx="1596100" cy="1504968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Growth Slide Concept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51C1200-9AED-44D6-9CF6-551332AED48B}"/>
              </a:ext>
            </a:extLst>
          </p:cNvPr>
          <p:cNvGrpSpPr/>
          <p:nvPr/>
        </p:nvGrpSpPr>
        <p:grpSpPr>
          <a:xfrm>
            <a:off x="2951019" y="1874712"/>
            <a:ext cx="6283615" cy="4440671"/>
            <a:chOff x="2636838" y="1416050"/>
            <a:chExt cx="6911976" cy="4884738"/>
          </a:xfrm>
        </p:grpSpPr>
        <p:sp>
          <p:nvSpPr>
            <p:cNvPr id="13" name="Freeform 11">
              <a:extLst>
                <a:ext uri="{FF2B5EF4-FFF2-40B4-BE49-F238E27FC236}">
                  <a16:creationId xmlns="" xmlns:a16="http://schemas.microsoft.com/office/drawing/2014/main" id="{EEF3526B-A17D-4AD7-B8FE-2CF09FE8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4614863"/>
              <a:ext cx="2786063" cy="1584325"/>
            </a:xfrm>
            <a:custGeom>
              <a:avLst/>
              <a:gdLst>
                <a:gd name="T0" fmla="*/ 136 w 739"/>
                <a:gd name="T1" fmla="*/ 51 h 420"/>
                <a:gd name="T2" fmla="*/ 80 w 739"/>
                <a:gd name="T3" fmla="*/ 351 h 420"/>
                <a:gd name="T4" fmla="*/ 279 w 739"/>
                <a:gd name="T5" fmla="*/ 411 h 420"/>
                <a:gd name="T6" fmla="*/ 739 w 739"/>
                <a:gd name="T7" fmla="*/ 356 h 420"/>
                <a:gd name="T8" fmla="*/ 288 w 739"/>
                <a:gd name="T9" fmla="*/ 256 h 420"/>
                <a:gd name="T10" fmla="*/ 192 w 739"/>
                <a:gd name="T11" fmla="*/ 0 h 420"/>
                <a:gd name="T12" fmla="*/ 136 w 739"/>
                <a:gd name="T13" fmla="*/ 5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420">
                  <a:moveTo>
                    <a:pt x="136" y="51"/>
                  </a:moveTo>
                  <a:cubicBezTo>
                    <a:pt x="136" y="51"/>
                    <a:pt x="0" y="224"/>
                    <a:pt x="80" y="351"/>
                  </a:cubicBezTo>
                  <a:cubicBezTo>
                    <a:pt x="80" y="351"/>
                    <a:pt x="143" y="415"/>
                    <a:pt x="279" y="411"/>
                  </a:cubicBezTo>
                  <a:cubicBezTo>
                    <a:pt x="279" y="411"/>
                    <a:pt x="392" y="420"/>
                    <a:pt x="739" y="356"/>
                  </a:cubicBezTo>
                  <a:cubicBezTo>
                    <a:pt x="739" y="356"/>
                    <a:pt x="393" y="345"/>
                    <a:pt x="288" y="256"/>
                  </a:cubicBezTo>
                  <a:cubicBezTo>
                    <a:pt x="183" y="167"/>
                    <a:pt x="196" y="137"/>
                    <a:pt x="192" y="0"/>
                  </a:cubicBezTo>
                  <a:lnTo>
                    <a:pt x="136" y="51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6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F2924C78-24A8-40A5-A07F-B20179A7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6" y="2174875"/>
              <a:ext cx="6656388" cy="4125913"/>
            </a:xfrm>
            <a:custGeom>
              <a:avLst/>
              <a:gdLst>
                <a:gd name="T0" fmla="*/ 700 w 1766"/>
                <a:gd name="T1" fmla="*/ 1003 h 1094"/>
                <a:gd name="T2" fmla="*/ 231 w 1766"/>
                <a:gd name="T3" fmla="*/ 1067 h 1094"/>
                <a:gd name="T4" fmla="*/ 5 w 1766"/>
                <a:gd name="T5" fmla="*/ 956 h 1094"/>
                <a:gd name="T6" fmla="*/ 473 w 1766"/>
                <a:gd name="T7" fmla="*/ 615 h 1094"/>
                <a:gd name="T8" fmla="*/ 1057 w 1766"/>
                <a:gd name="T9" fmla="*/ 412 h 1094"/>
                <a:gd name="T10" fmla="*/ 1067 w 1766"/>
                <a:gd name="T11" fmla="*/ 446 h 1094"/>
                <a:gd name="T12" fmla="*/ 1113 w 1766"/>
                <a:gd name="T13" fmla="*/ 544 h 1094"/>
                <a:gd name="T14" fmla="*/ 1735 w 1766"/>
                <a:gd name="T15" fmla="*/ 0 h 1094"/>
                <a:gd name="T16" fmla="*/ 1766 w 1766"/>
                <a:gd name="T17" fmla="*/ 37 h 1094"/>
                <a:gd name="T18" fmla="*/ 1153 w 1766"/>
                <a:gd name="T19" fmla="*/ 614 h 1094"/>
                <a:gd name="T20" fmla="*/ 1107 w 1766"/>
                <a:gd name="T21" fmla="*/ 605 h 1094"/>
                <a:gd name="T22" fmla="*/ 1067 w 1766"/>
                <a:gd name="T23" fmla="*/ 446 h 1094"/>
                <a:gd name="T24" fmla="*/ 719 w 1766"/>
                <a:gd name="T25" fmla="*/ 564 h 1094"/>
                <a:gd name="T26" fmla="*/ 297 w 1766"/>
                <a:gd name="T27" fmla="*/ 736 h 1094"/>
                <a:gd name="T28" fmla="*/ 55 w 1766"/>
                <a:gd name="T29" fmla="*/ 953 h 1094"/>
                <a:gd name="T30" fmla="*/ 700 w 1766"/>
                <a:gd name="T31" fmla="*/ 1003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6" h="1094">
                  <a:moveTo>
                    <a:pt x="700" y="1003"/>
                  </a:moveTo>
                  <a:cubicBezTo>
                    <a:pt x="700" y="1003"/>
                    <a:pt x="375" y="1066"/>
                    <a:pt x="231" y="1067"/>
                  </a:cubicBezTo>
                  <a:cubicBezTo>
                    <a:pt x="93" y="1069"/>
                    <a:pt x="9" y="1034"/>
                    <a:pt x="5" y="956"/>
                  </a:cubicBezTo>
                  <a:cubicBezTo>
                    <a:pt x="0" y="869"/>
                    <a:pt x="89" y="770"/>
                    <a:pt x="473" y="615"/>
                  </a:cubicBezTo>
                  <a:cubicBezTo>
                    <a:pt x="764" y="498"/>
                    <a:pt x="1057" y="412"/>
                    <a:pt x="1057" y="412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1113" y="544"/>
                    <a:pt x="1113" y="544"/>
                    <a:pt x="1113" y="544"/>
                  </a:cubicBezTo>
                  <a:cubicBezTo>
                    <a:pt x="1735" y="0"/>
                    <a:pt x="1735" y="0"/>
                    <a:pt x="1735" y="0"/>
                  </a:cubicBezTo>
                  <a:cubicBezTo>
                    <a:pt x="1766" y="37"/>
                    <a:pt x="1766" y="37"/>
                    <a:pt x="1766" y="37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07" y="605"/>
                    <a:pt x="1107" y="605"/>
                    <a:pt x="1107" y="605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719" y="564"/>
                    <a:pt x="719" y="564"/>
                    <a:pt x="719" y="564"/>
                  </a:cubicBezTo>
                  <a:cubicBezTo>
                    <a:pt x="719" y="564"/>
                    <a:pt x="391" y="692"/>
                    <a:pt x="297" y="736"/>
                  </a:cubicBezTo>
                  <a:cubicBezTo>
                    <a:pt x="188" y="787"/>
                    <a:pt x="47" y="873"/>
                    <a:pt x="55" y="953"/>
                  </a:cubicBezTo>
                  <a:cubicBezTo>
                    <a:pt x="63" y="1033"/>
                    <a:pt x="181" y="1094"/>
                    <a:pt x="700" y="100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68C43755-BFE2-4938-B82B-1848DAA6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838" y="1416050"/>
              <a:ext cx="6794500" cy="4391025"/>
            </a:xfrm>
            <a:custGeom>
              <a:avLst/>
              <a:gdLst>
                <a:gd name="T0" fmla="*/ 1803 w 1803"/>
                <a:gd name="T1" fmla="*/ 201 h 1164"/>
                <a:gd name="T2" fmla="*/ 1175 w 1803"/>
                <a:gd name="T3" fmla="*/ 806 h 1164"/>
                <a:gd name="T4" fmla="*/ 1122 w 1803"/>
                <a:gd name="T5" fmla="*/ 617 h 1164"/>
                <a:gd name="T6" fmla="*/ 339 w 1803"/>
                <a:gd name="T7" fmla="*/ 911 h 1164"/>
                <a:gd name="T8" fmla="*/ 74 w 1803"/>
                <a:gd name="T9" fmla="*/ 1164 h 1164"/>
                <a:gd name="T10" fmla="*/ 2 w 1803"/>
                <a:gd name="T11" fmla="*/ 802 h 1164"/>
                <a:gd name="T12" fmla="*/ 44 w 1803"/>
                <a:gd name="T13" fmla="*/ 691 h 1164"/>
                <a:gd name="T14" fmla="*/ 363 w 1803"/>
                <a:gd name="T15" fmla="*/ 448 h 1164"/>
                <a:gd name="T16" fmla="*/ 993 w 1803"/>
                <a:gd name="T17" fmla="*/ 181 h 1164"/>
                <a:gd name="T18" fmla="*/ 937 w 1803"/>
                <a:gd name="T19" fmla="*/ 0 h 1164"/>
                <a:gd name="T20" fmla="*/ 1803 w 1803"/>
                <a:gd name="T21" fmla="*/ 2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3" h="1164">
                  <a:moveTo>
                    <a:pt x="1803" y="201"/>
                  </a:moveTo>
                  <a:cubicBezTo>
                    <a:pt x="1175" y="806"/>
                    <a:pt x="1175" y="806"/>
                    <a:pt x="1175" y="806"/>
                  </a:cubicBezTo>
                  <a:cubicBezTo>
                    <a:pt x="1122" y="617"/>
                    <a:pt x="1122" y="617"/>
                    <a:pt x="1122" y="617"/>
                  </a:cubicBezTo>
                  <a:cubicBezTo>
                    <a:pt x="1122" y="617"/>
                    <a:pt x="683" y="748"/>
                    <a:pt x="339" y="911"/>
                  </a:cubicBezTo>
                  <a:cubicBezTo>
                    <a:pt x="264" y="947"/>
                    <a:pt x="77" y="1032"/>
                    <a:pt x="74" y="1164"/>
                  </a:cubicBezTo>
                  <a:cubicBezTo>
                    <a:pt x="2" y="802"/>
                    <a:pt x="2" y="802"/>
                    <a:pt x="2" y="802"/>
                  </a:cubicBezTo>
                  <a:cubicBezTo>
                    <a:pt x="2" y="802"/>
                    <a:pt x="0" y="750"/>
                    <a:pt x="44" y="691"/>
                  </a:cubicBezTo>
                  <a:cubicBezTo>
                    <a:pt x="88" y="632"/>
                    <a:pt x="205" y="532"/>
                    <a:pt x="363" y="448"/>
                  </a:cubicBezTo>
                  <a:cubicBezTo>
                    <a:pt x="520" y="364"/>
                    <a:pt x="789" y="247"/>
                    <a:pt x="993" y="181"/>
                  </a:cubicBezTo>
                  <a:cubicBezTo>
                    <a:pt x="937" y="0"/>
                    <a:pt x="937" y="0"/>
                    <a:pt x="937" y="0"/>
                  </a:cubicBezTo>
                  <a:lnTo>
                    <a:pt x="1803" y="201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3">
                    <a:lumMod val="75000"/>
                  </a:schemeClr>
                </a:gs>
                <a:gs pos="77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6B879B6C-97A8-442B-B461-412002B0154B}"/>
              </a:ext>
            </a:extLst>
          </p:cNvPr>
          <p:cNvSpPr/>
          <p:nvPr/>
        </p:nvSpPr>
        <p:spPr>
          <a:xfrm>
            <a:off x="8110636" y="2530981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42648564-7031-4EC1-993D-6E463054686E}"/>
              </a:ext>
            </a:extLst>
          </p:cNvPr>
          <p:cNvSpPr/>
          <p:nvPr/>
        </p:nvSpPr>
        <p:spPr>
          <a:xfrm>
            <a:off x="6392781" y="3072212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8A62D7FE-B779-4CF2-B968-7903A40A1B55}"/>
              </a:ext>
            </a:extLst>
          </p:cNvPr>
          <p:cNvSpPr/>
          <p:nvPr/>
        </p:nvSpPr>
        <p:spPr>
          <a:xfrm>
            <a:off x="4910554" y="3613443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3A5FCB26-8BBD-4E39-848F-86302995403D}"/>
              </a:ext>
            </a:extLst>
          </p:cNvPr>
          <p:cNvSpPr/>
          <p:nvPr/>
        </p:nvSpPr>
        <p:spPr>
          <a:xfrm>
            <a:off x="3712660" y="4154675"/>
            <a:ext cx="243840" cy="2438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A613A2C-75CC-4948-B5AC-A67528AB2ECE}"/>
              </a:ext>
            </a:extLst>
          </p:cNvPr>
          <p:cNvSpPr txBox="1"/>
          <p:nvPr/>
        </p:nvSpPr>
        <p:spPr>
          <a:xfrm>
            <a:off x="827221" y="3537931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11BB606-BA84-4EC6-A971-78D82E800A1C}"/>
              </a:ext>
            </a:extLst>
          </p:cNvPr>
          <p:cNvGrpSpPr/>
          <p:nvPr/>
        </p:nvGrpSpPr>
        <p:grpSpPr>
          <a:xfrm>
            <a:off x="827221" y="2004743"/>
            <a:ext cx="1465510" cy="1368153"/>
            <a:chOff x="1053852" y="1340767"/>
            <a:chExt cx="1465510" cy="136815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="" xmlns:a16="http://schemas.microsoft.com/office/drawing/2014/main" id="{79039406-2106-40E7-962D-948F6777B456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C69F69E0-A222-44FC-952E-C67635AC6968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795B8D67-24DA-463A-BE52-D3DBC192DDC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01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13977610-7389-4F73-801A-F3E95AF3D9C0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C20BEEC2-31FE-4A49-801B-804E8318F90A}"/>
              </a:ext>
            </a:extLst>
          </p:cNvPr>
          <p:cNvSpPr txBox="1"/>
          <p:nvPr/>
        </p:nvSpPr>
        <p:spPr>
          <a:xfrm>
            <a:off x="2670348" y="1594614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C145DF11-743E-4040-A133-FAAD8302B457}"/>
              </a:ext>
            </a:extLst>
          </p:cNvPr>
          <p:cNvGrpSpPr/>
          <p:nvPr/>
        </p:nvGrpSpPr>
        <p:grpSpPr>
          <a:xfrm>
            <a:off x="4351564" y="1279870"/>
            <a:ext cx="1465510" cy="1368153"/>
            <a:chOff x="1053852" y="1340767"/>
            <a:chExt cx="1465510" cy="1368153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="" xmlns:a16="http://schemas.microsoft.com/office/drawing/2014/main" id="{6BB10DDF-4C0B-4486-A6EB-B7EE5F41017C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="" xmlns:a16="http://schemas.microsoft.com/office/drawing/2014/main" id="{B0C202F0-B6A5-4864-9ABB-CD6B7E7475A7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59" name="TextBox 58">
                <a:extLst>
                  <a:ext uri="{FF2B5EF4-FFF2-40B4-BE49-F238E27FC236}">
                    <a16:creationId xmlns="" xmlns:a16="http://schemas.microsoft.com/office/drawing/2014/main" id="{E22FF411-B57C-410B-AD7D-F23FD0D496EA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03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="" xmlns:a16="http://schemas.microsoft.com/office/drawing/2014/main" id="{1ADCC967-A190-4EFF-A34D-4F8D17CA4FE3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83E402FD-9CBD-4C0A-83E3-24A41B58F274}"/>
              </a:ext>
            </a:extLst>
          </p:cNvPr>
          <p:cNvSpPr txBox="1"/>
          <p:nvPr/>
        </p:nvSpPr>
        <p:spPr>
          <a:xfrm>
            <a:off x="10679133" y="3534927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7A60B5A0-5AE4-404B-A028-264E71BDA038}"/>
              </a:ext>
            </a:extLst>
          </p:cNvPr>
          <p:cNvGrpSpPr/>
          <p:nvPr/>
        </p:nvGrpSpPr>
        <p:grpSpPr>
          <a:xfrm>
            <a:off x="8963180" y="3220183"/>
            <a:ext cx="1465510" cy="1368153"/>
            <a:chOff x="1053852" y="1340767"/>
            <a:chExt cx="1465510" cy="1368153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="" xmlns:a16="http://schemas.microsoft.com/office/drawing/2014/main" id="{B08A8356-F6A8-410A-BDCA-CE8D00BEE0AB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="" xmlns:a16="http://schemas.microsoft.com/office/drawing/2014/main" id="{3877D357-A120-41A3-854F-579283EBCF3D}"/>
                </a:ext>
              </a:extLst>
            </p:cNvPr>
            <p:cNvGrpSpPr/>
            <p:nvPr/>
          </p:nvGrpSpPr>
          <p:grpSpPr>
            <a:xfrm>
              <a:off x="1163841" y="1551597"/>
              <a:ext cx="1245534" cy="946492"/>
              <a:chOff x="1163841" y="1486360"/>
              <a:chExt cx="1245534" cy="946492"/>
            </a:xfrm>
          </p:grpSpPr>
          <p:sp>
            <p:nvSpPr>
              <p:cNvPr id="65" name="TextBox 64">
                <a:extLst>
                  <a:ext uri="{FF2B5EF4-FFF2-40B4-BE49-F238E27FC236}">
                    <a16:creationId xmlns="" xmlns:a16="http://schemas.microsoft.com/office/drawing/2014/main" id="{4CD9B5DC-E55D-4F5C-AC8B-FC34CAA58CF8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="" xmlns:a16="http://schemas.microsoft.com/office/drawing/2014/main" id="{ED17C3A9-4918-472B-B1F6-36A6C29DC7F2}"/>
                  </a:ext>
                </a:extLst>
              </p:cNvPr>
              <p:cNvSpPr txBox="1"/>
              <p:nvPr/>
            </p:nvSpPr>
            <p:spPr>
              <a:xfrm>
                <a:off x="1163841" y="1486360"/>
                <a:ext cx="1245534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21</a:t>
                </a:r>
                <a:r>
                  <a:rPr lang="en-I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E89C97B7-F93D-46A4-9370-52E1D6C09BB3}"/>
              </a:ext>
            </a:extLst>
          </p:cNvPr>
          <p:cNvSpPr/>
          <p:nvPr/>
        </p:nvSpPr>
        <p:spPr>
          <a:xfrm>
            <a:off x="8625373" y="2674564"/>
            <a:ext cx="1057444" cy="440204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 66">
            <a:extLst>
              <a:ext uri="{FF2B5EF4-FFF2-40B4-BE49-F238E27FC236}">
                <a16:creationId xmlns="" xmlns:a16="http://schemas.microsoft.com/office/drawing/2014/main" id="{1FE5DEC6-0098-4B30-8C7D-D9E65C2DE37C}"/>
              </a:ext>
            </a:extLst>
          </p:cNvPr>
          <p:cNvSpPr/>
          <p:nvPr/>
        </p:nvSpPr>
        <p:spPr>
          <a:xfrm>
            <a:off x="5871021" y="2102057"/>
            <a:ext cx="671026" cy="901199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 66">
            <a:extLst>
              <a:ext uri="{FF2B5EF4-FFF2-40B4-BE49-F238E27FC236}">
                <a16:creationId xmlns="" xmlns:a16="http://schemas.microsoft.com/office/drawing/2014/main" id="{B98BD3F0-D85A-44FC-9FC6-CFCD79CBA80E}"/>
              </a:ext>
            </a:extLst>
          </p:cNvPr>
          <p:cNvSpPr/>
          <p:nvPr/>
        </p:nvSpPr>
        <p:spPr>
          <a:xfrm>
            <a:off x="5257703" y="3752438"/>
            <a:ext cx="1143097" cy="1585991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9FBDB632-A9F5-4BFF-AB85-FA3D416ECB6F}"/>
              </a:ext>
            </a:extLst>
          </p:cNvPr>
          <p:cNvSpPr txBox="1"/>
          <p:nvPr/>
        </p:nvSpPr>
        <p:spPr>
          <a:xfrm>
            <a:off x="7385923" y="5557604"/>
            <a:ext cx="1465510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Arial" panose="020B0604020202020204" pitchFamily="34" charset="0"/>
              </a:rPr>
              <a:t>Insert your desired text here.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878F4541-2E50-41D6-AF56-02B47E6BE4EA}"/>
              </a:ext>
            </a:extLst>
          </p:cNvPr>
          <p:cNvGrpSpPr/>
          <p:nvPr/>
        </p:nvGrpSpPr>
        <p:grpSpPr>
          <a:xfrm>
            <a:off x="5673535" y="5229199"/>
            <a:ext cx="1465510" cy="1368153"/>
            <a:chOff x="1053852" y="1340767"/>
            <a:chExt cx="1465510" cy="1368153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="" xmlns:a16="http://schemas.microsoft.com/office/drawing/2014/main" id="{BB99F967-2EB5-4695-9D9D-2F6195AF09D8}"/>
                </a:ext>
              </a:extLst>
            </p:cNvPr>
            <p:cNvSpPr/>
            <p:nvPr/>
          </p:nvSpPr>
          <p:spPr>
            <a:xfrm>
              <a:off x="1053852" y="1340767"/>
              <a:ext cx="1465510" cy="1368153"/>
            </a:xfrm>
            <a:prstGeom prst="roundRect">
              <a:avLst>
                <a:gd name="adj" fmla="val 1169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A2E6E2A8-E84A-4959-B065-B58CCC3D317F}"/>
                </a:ext>
              </a:extLst>
            </p:cNvPr>
            <p:cNvGrpSpPr/>
            <p:nvPr/>
          </p:nvGrpSpPr>
          <p:grpSpPr>
            <a:xfrm>
              <a:off x="1340972" y="1551597"/>
              <a:ext cx="891271" cy="946492"/>
              <a:chOff x="1340972" y="1486360"/>
              <a:chExt cx="891271" cy="946492"/>
            </a:xfrm>
          </p:grpSpPr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B57AF290-EB20-46A1-99C8-01EAC63016E3}"/>
                  </a:ext>
                </a:extLst>
              </p:cNvPr>
              <p:cNvSpPr txBox="1"/>
              <p:nvPr/>
            </p:nvSpPr>
            <p:spPr>
              <a:xfrm>
                <a:off x="1390570" y="2155853"/>
                <a:ext cx="7920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Goal </a:t>
                </a:r>
                <a:r>
                  <a:rPr lang="en-IN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02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46499C40-0FE3-44F6-806D-01B45B9C7DC3}"/>
                  </a:ext>
                </a:extLst>
              </p:cNvPr>
              <p:cNvSpPr txBox="1"/>
              <p:nvPr/>
            </p:nvSpPr>
            <p:spPr>
              <a:xfrm>
                <a:off x="1340972" y="1486360"/>
                <a:ext cx="89127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I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</a:t>
                </a:r>
                <a:r>
                  <a:rPr lang="en-IN" sz="4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</a:t>
                </a:r>
                <a:r>
                  <a:rPr lang="en-IN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</a:t>
                </a:r>
                <a:endParaRPr lang="en-I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74" name="Rectangle 66">
            <a:extLst>
              <a:ext uri="{FF2B5EF4-FFF2-40B4-BE49-F238E27FC236}">
                <a16:creationId xmlns="" xmlns:a16="http://schemas.microsoft.com/office/drawing/2014/main" id="{A9A8A40E-A067-423E-9E58-2E3907BA8D4D}"/>
              </a:ext>
            </a:extLst>
          </p:cNvPr>
          <p:cNvSpPr/>
          <p:nvPr/>
        </p:nvSpPr>
        <p:spPr>
          <a:xfrm>
            <a:off x="2396040" y="2885067"/>
            <a:ext cx="1469714" cy="1322522"/>
          </a:xfrm>
          <a:custGeom>
            <a:avLst/>
            <a:gdLst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  <a:gd name="connsiteX3" fmla="*/ 0 w 671026"/>
              <a:gd name="connsiteY3" fmla="*/ 440204 h 440204"/>
              <a:gd name="connsiteX4" fmla="*/ 0 w 671026"/>
              <a:gd name="connsiteY4" fmla="*/ 0 h 440204"/>
              <a:gd name="connsiteX0" fmla="*/ 0 w 671026"/>
              <a:gd name="connsiteY0" fmla="*/ 440204 h 531644"/>
              <a:gd name="connsiteX1" fmla="*/ 0 w 671026"/>
              <a:gd name="connsiteY1" fmla="*/ 0 h 531644"/>
              <a:gd name="connsiteX2" fmla="*/ 671026 w 671026"/>
              <a:gd name="connsiteY2" fmla="*/ 0 h 531644"/>
              <a:gd name="connsiteX3" fmla="*/ 671026 w 671026"/>
              <a:gd name="connsiteY3" fmla="*/ 440204 h 531644"/>
              <a:gd name="connsiteX4" fmla="*/ 91440 w 671026"/>
              <a:gd name="connsiteY4" fmla="*/ 531644 h 531644"/>
              <a:gd name="connsiteX0" fmla="*/ 0 w 671026"/>
              <a:gd name="connsiteY0" fmla="*/ 440204 h 440204"/>
              <a:gd name="connsiteX1" fmla="*/ 0 w 671026"/>
              <a:gd name="connsiteY1" fmla="*/ 0 h 440204"/>
              <a:gd name="connsiteX2" fmla="*/ 671026 w 671026"/>
              <a:gd name="connsiteY2" fmla="*/ 0 h 440204"/>
              <a:gd name="connsiteX3" fmla="*/ 671026 w 671026"/>
              <a:gd name="connsiteY3" fmla="*/ 440204 h 440204"/>
              <a:gd name="connsiteX0" fmla="*/ 0 w 671026"/>
              <a:gd name="connsiteY0" fmla="*/ 0 h 440204"/>
              <a:gd name="connsiteX1" fmla="*/ 671026 w 671026"/>
              <a:gd name="connsiteY1" fmla="*/ 0 h 440204"/>
              <a:gd name="connsiteX2" fmla="*/ 671026 w 671026"/>
              <a:gd name="connsiteY2" fmla="*/ 440204 h 44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026" h="440204">
                <a:moveTo>
                  <a:pt x="0" y="0"/>
                </a:moveTo>
                <a:lnTo>
                  <a:pt x="671026" y="0"/>
                </a:lnTo>
                <a:lnTo>
                  <a:pt x="671026" y="440204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044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="" xmlns:a16="http://schemas.microsoft.com/office/drawing/2014/main" id="{051C1200-9AED-44D6-9CF6-551332AED48B}"/>
              </a:ext>
            </a:extLst>
          </p:cNvPr>
          <p:cNvGrpSpPr/>
          <p:nvPr/>
        </p:nvGrpSpPr>
        <p:grpSpPr>
          <a:xfrm>
            <a:off x="1740423" y="1083466"/>
            <a:ext cx="2456806" cy="1943645"/>
            <a:chOff x="2636838" y="1416050"/>
            <a:chExt cx="6911976" cy="4884738"/>
          </a:xfrm>
        </p:grpSpPr>
        <p:sp>
          <p:nvSpPr>
            <p:cNvPr id="128" name="Freeform 11">
              <a:extLst>
                <a:ext uri="{FF2B5EF4-FFF2-40B4-BE49-F238E27FC236}">
                  <a16:creationId xmlns="" xmlns:a16="http://schemas.microsoft.com/office/drawing/2014/main" id="{EEF3526B-A17D-4AD7-B8FE-2CF09FE8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4614863"/>
              <a:ext cx="2786063" cy="1584325"/>
            </a:xfrm>
            <a:custGeom>
              <a:avLst/>
              <a:gdLst>
                <a:gd name="T0" fmla="*/ 136 w 739"/>
                <a:gd name="T1" fmla="*/ 51 h 420"/>
                <a:gd name="T2" fmla="*/ 80 w 739"/>
                <a:gd name="T3" fmla="*/ 351 h 420"/>
                <a:gd name="T4" fmla="*/ 279 w 739"/>
                <a:gd name="T5" fmla="*/ 411 h 420"/>
                <a:gd name="T6" fmla="*/ 739 w 739"/>
                <a:gd name="T7" fmla="*/ 356 h 420"/>
                <a:gd name="T8" fmla="*/ 288 w 739"/>
                <a:gd name="T9" fmla="*/ 256 h 420"/>
                <a:gd name="T10" fmla="*/ 192 w 739"/>
                <a:gd name="T11" fmla="*/ 0 h 420"/>
                <a:gd name="T12" fmla="*/ 136 w 739"/>
                <a:gd name="T13" fmla="*/ 5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420">
                  <a:moveTo>
                    <a:pt x="136" y="51"/>
                  </a:moveTo>
                  <a:cubicBezTo>
                    <a:pt x="136" y="51"/>
                    <a:pt x="0" y="224"/>
                    <a:pt x="80" y="351"/>
                  </a:cubicBezTo>
                  <a:cubicBezTo>
                    <a:pt x="80" y="351"/>
                    <a:pt x="143" y="415"/>
                    <a:pt x="279" y="411"/>
                  </a:cubicBezTo>
                  <a:cubicBezTo>
                    <a:pt x="279" y="411"/>
                    <a:pt x="392" y="420"/>
                    <a:pt x="739" y="356"/>
                  </a:cubicBezTo>
                  <a:cubicBezTo>
                    <a:pt x="739" y="356"/>
                    <a:pt x="393" y="345"/>
                    <a:pt x="288" y="256"/>
                  </a:cubicBezTo>
                  <a:cubicBezTo>
                    <a:pt x="183" y="167"/>
                    <a:pt x="196" y="137"/>
                    <a:pt x="192" y="0"/>
                  </a:cubicBezTo>
                  <a:lnTo>
                    <a:pt x="136" y="51"/>
                  </a:lnTo>
                  <a:close/>
                </a:path>
              </a:pathLst>
            </a:custGeom>
            <a:gradFill>
              <a:gsLst>
                <a:gs pos="1000">
                  <a:srgbClr val="1D568E"/>
                </a:gs>
                <a:gs pos="100000">
                  <a:srgbClr val="1D568E">
                    <a:lumMod val="75000"/>
                  </a:srgbClr>
                </a:gs>
                <a:gs pos="76000">
                  <a:srgbClr val="1D568E">
                    <a:lumMod val="60000"/>
                    <a:lumOff val="40000"/>
                  </a:srgbClr>
                </a:gs>
              </a:gsLst>
              <a:lin ang="9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12">
              <a:extLst>
                <a:ext uri="{FF2B5EF4-FFF2-40B4-BE49-F238E27FC236}">
                  <a16:creationId xmlns="" xmlns:a16="http://schemas.microsoft.com/office/drawing/2014/main" id="{F2924C78-24A8-40A5-A07F-B20179A7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6" y="2174875"/>
              <a:ext cx="6656388" cy="4125913"/>
            </a:xfrm>
            <a:custGeom>
              <a:avLst/>
              <a:gdLst>
                <a:gd name="T0" fmla="*/ 700 w 1766"/>
                <a:gd name="T1" fmla="*/ 1003 h 1094"/>
                <a:gd name="T2" fmla="*/ 231 w 1766"/>
                <a:gd name="T3" fmla="*/ 1067 h 1094"/>
                <a:gd name="T4" fmla="*/ 5 w 1766"/>
                <a:gd name="T5" fmla="*/ 956 h 1094"/>
                <a:gd name="T6" fmla="*/ 473 w 1766"/>
                <a:gd name="T7" fmla="*/ 615 h 1094"/>
                <a:gd name="T8" fmla="*/ 1057 w 1766"/>
                <a:gd name="T9" fmla="*/ 412 h 1094"/>
                <a:gd name="T10" fmla="*/ 1067 w 1766"/>
                <a:gd name="T11" fmla="*/ 446 h 1094"/>
                <a:gd name="T12" fmla="*/ 1113 w 1766"/>
                <a:gd name="T13" fmla="*/ 544 h 1094"/>
                <a:gd name="T14" fmla="*/ 1735 w 1766"/>
                <a:gd name="T15" fmla="*/ 0 h 1094"/>
                <a:gd name="T16" fmla="*/ 1766 w 1766"/>
                <a:gd name="T17" fmla="*/ 37 h 1094"/>
                <a:gd name="T18" fmla="*/ 1153 w 1766"/>
                <a:gd name="T19" fmla="*/ 614 h 1094"/>
                <a:gd name="T20" fmla="*/ 1107 w 1766"/>
                <a:gd name="T21" fmla="*/ 605 h 1094"/>
                <a:gd name="T22" fmla="*/ 1067 w 1766"/>
                <a:gd name="T23" fmla="*/ 446 h 1094"/>
                <a:gd name="T24" fmla="*/ 719 w 1766"/>
                <a:gd name="T25" fmla="*/ 564 h 1094"/>
                <a:gd name="T26" fmla="*/ 297 w 1766"/>
                <a:gd name="T27" fmla="*/ 736 h 1094"/>
                <a:gd name="T28" fmla="*/ 55 w 1766"/>
                <a:gd name="T29" fmla="*/ 953 h 1094"/>
                <a:gd name="T30" fmla="*/ 700 w 1766"/>
                <a:gd name="T31" fmla="*/ 1003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6" h="1094">
                  <a:moveTo>
                    <a:pt x="700" y="1003"/>
                  </a:moveTo>
                  <a:cubicBezTo>
                    <a:pt x="700" y="1003"/>
                    <a:pt x="375" y="1066"/>
                    <a:pt x="231" y="1067"/>
                  </a:cubicBezTo>
                  <a:cubicBezTo>
                    <a:pt x="93" y="1069"/>
                    <a:pt x="9" y="1034"/>
                    <a:pt x="5" y="956"/>
                  </a:cubicBezTo>
                  <a:cubicBezTo>
                    <a:pt x="0" y="869"/>
                    <a:pt x="89" y="770"/>
                    <a:pt x="473" y="615"/>
                  </a:cubicBezTo>
                  <a:cubicBezTo>
                    <a:pt x="764" y="498"/>
                    <a:pt x="1057" y="412"/>
                    <a:pt x="1057" y="412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1113" y="544"/>
                    <a:pt x="1113" y="544"/>
                    <a:pt x="1113" y="544"/>
                  </a:cubicBezTo>
                  <a:cubicBezTo>
                    <a:pt x="1735" y="0"/>
                    <a:pt x="1735" y="0"/>
                    <a:pt x="1735" y="0"/>
                  </a:cubicBezTo>
                  <a:cubicBezTo>
                    <a:pt x="1766" y="37"/>
                    <a:pt x="1766" y="37"/>
                    <a:pt x="1766" y="37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07" y="605"/>
                    <a:pt x="1107" y="605"/>
                    <a:pt x="1107" y="605"/>
                  </a:cubicBezTo>
                  <a:cubicBezTo>
                    <a:pt x="1067" y="446"/>
                    <a:pt x="1067" y="446"/>
                    <a:pt x="1067" y="446"/>
                  </a:cubicBezTo>
                  <a:cubicBezTo>
                    <a:pt x="719" y="564"/>
                    <a:pt x="719" y="564"/>
                    <a:pt x="719" y="564"/>
                  </a:cubicBezTo>
                  <a:cubicBezTo>
                    <a:pt x="719" y="564"/>
                    <a:pt x="391" y="692"/>
                    <a:pt x="297" y="736"/>
                  </a:cubicBezTo>
                  <a:cubicBezTo>
                    <a:pt x="188" y="787"/>
                    <a:pt x="47" y="873"/>
                    <a:pt x="55" y="953"/>
                  </a:cubicBezTo>
                  <a:cubicBezTo>
                    <a:pt x="63" y="1033"/>
                    <a:pt x="181" y="1094"/>
                    <a:pt x="700" y="1003"/>
                  </a:cubicBezTo>
                  <a:close/>
                </a:path>
              </a:pathLst>
            </a:custGeom>
            <a:solidFill>
              <a:srgbClr val="1D568E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3">
              <a:extLst>
                <a:ext uri="{FF2B5EF4-FFF2-40B4-BE49-F238E27FC236}">
                  <a16:creationId xmlns="" xmlns:a16="http://schemas.microsoft.com/office/drawing/2014/main" id="{68C43755-BFE2-4938-B82B-1848DAA6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838" y="1416050"/>
              <a:ext cx="6794500" cy="4391025"/>
            </a:xfrm>
            <a:custGeom>
              <a:avLst/>
              <a:gdLst>
                <a:gd name="T0" fmla="*/ 1803 w 1803"/>
                <a:gd name="T1" fmla="*/ 201 h 1164"/>
                <a:gd name="T2" fmla="*/ 1175 w 1803"/>
                <a:gd name="T3" fmla="*/ 806 h 1164"/>
                <a:gd name="T4" fmla="*/ 1122 w 1803"/>
                <a:gd name="T5" fmla="*/ 617 h 1164"/>
                <a:gd name="T6" fmla="*/ 339 w 1803"/>
                <a:gd name="T7" fmla="*/ 911 h 1164"/>
                <a:gd name="T8" fmla="*/ 74 w 1803"/>
                <a:gd name="T9" fmla="*/ 1164 h 1164"/>
                <a:gd name="T10" fmla="*/ 2 w 1803"/>
                <a:gd name="T11" fmla="*/ 802 h 1164"/>
                <a:gd name="T12" fmla="*/ 44 w 1803"/>
                <a:gd name="T13" fmla="*/ 691 h 1164"/>
                <a:gd name="T14" fmla="*/ 363 w 1803"/>
                <a:gd name="T15" fmla="*/ 448 h 1164"/>
                <a:gd name="T16" fmla="*/ 993 w 1803"/>
                <a:gd name="T17" fmla="*/ 181 h 1164"/>
                <a:gd name="T18" fmla="*/ 937 w 1803"/>
                <a:gd name="T19" fmla="*/ 0 h 1164"/>
                <a:gd name="T20" fmla="*/ 1803 w 1803"/>
                <a:gd name="T21" fmla="*/ 2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3" h="1164">
                  <a:moveTo>
                    <a:pt x="1803" y="201"/>
                  </a:moveTo>
                  <a:cubicBezTo>
                    <a:pt x="1175" y="806"/>
                    <a:pt x="1175" y="806"/>
                    <a:pt x="1175" y="806"/>
                  </a:cubicBezTo>
                  <a:cubicBezTo>
                    <a:pt x="1122" y="617"/>
                    <a:pt x="1122" y="617"/>
                    <a:pt x="1122" y="617"/>
                  </a:cubicBezTo>
                  <a:cubicBezTo>
                    <a:pt x="1122" y="617"/>
                    <a:pt x="683" y="748"/>
                    <a:pt x="339" y="911"/>
                  </a:cubicBezTo>
                  <a:cubicBezTo>
                    <a:pt x="264" y="947"/>
                    <a:pt x="77" y="1032"/>
                    <a:pt x="74" y="1164"/>
                  </a:cubicBezTo>
                  <a:cubicBezTo>
                    <a:pt x="2" y="802"/>
                    <a:pt x="2" y="802"/>
                    <a:pt x="2" y="802"/>
                  </a:cubicBezTo>
                  <a:cubicBezTo>
                    <a:pt x="2" y="802"/>
                    <a:pt x="0" y="750"/>
                    <a:pt x="44" y="691"/>
                  </a:cubicBezTo>
                  <a:cubicBezTo>
                    <a:pt x="88" y="632"/>
                    <a:pt x="205" y="532"/>
                    <a:pt x="363" y="448"/>
                  </a:cubicBezTo>
                  <a:cubicBezTo>
                    <a:pt x="520" y="364"/>
                    <a:pt x="789" y="247"/>
                    <a:pt x="993" y="181"/>
                  </a:cubicBezTo>
                  <a:cubicBezTo>
                    <a:pt x="937" y="0"/>
                    <a:pt x="937" y="0"/>
                    <a:pt x="937" y="0"/>
                  </a:cubicBezTo>
                  <a:lnTo>
                    <a:pt x="1803" y="201"/>
                  </a:lnTo>
                  <a:close/>
                </a:path>
              </a:pathLst>
            </a:custGeom>
            <a:gradFill flip="none" rotWithShape="1">
              <a:gsLst>
                <a:gs pos="3000">
                  <a:srgbClr val="1D568E"/>
                </a:gs>
                <a:gs pos="100000">
                  <a:srgbClr val="1D568E">
                    <a:lumMod val="75000"/>
                  </a:srgbClr>
                </a:gs>
                <a:gs pos="77000">
                  <a:srgbClr val="1D568E">
                    <a:lumMod val="60000"/>
                    <a:lumOff val="40000"/>
                  </a:srgbClr>
                </a:gs>
              </a:gsLst>
              <a:lin ang="9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5206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6F0FF"/>
      </a:accent1>
      <a:accent2>
        <a:srgbClr val="DE8F3A"/>
      </a:accent2>
      <a:accent3>
        <a:srgbClr val="1D568E"/>
      </a:accent3>
      <a:accent4>
        <a:srgbClr val="FAC953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9927</TotalTime>
  <Words>257</Words>
  <Application>Microsoft Office PowerPoint</Application>
  <PresentationFormat>Custom</PresentationFormat>
  <Paragraphs>61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Growth Slide Concept</vt:lpstr>
      <vt:lpstr>Growth Slide Concept</vt:lpstr>
      <vt:lpstr>Growth Slide Concept</vt:lpstr>
      <vt:lpstr>Growth Slide Concept</vt:lpstr>
      <vt:lpstr>Growth Slide Concept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Slide PowerPoint Template</dc:title>
  <dc:creator>Julian</dc:creator>
  <cp:lastModifiedBy>Fatima Hafeez</cp:lastModifiedBy>
  <cp:revision>114</cp:revision>
  <dcterms:created xsi:type="dcterms:W3CDTF">2013-09-12T13:05:01Z</dcterms:created>
  <dcterms:modified xsi:type="dcterms:W3CDTF">2021-04-26T14:44:02Z</dcterms:modified>
</cp:coreProperties>
</file>